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5" r:id="rId2"/>
    <p:sldId id="256" r:id="rId3"/>
    <p:sldId id="258" r:id="rId4"/>
    <p:sldId id="264" r:id="rId5"/>
    <p:sldId id="260" r:id="rId6"/>
    <p:sldId id="261" r:id="rId7"/>
    <p:sldId id="266"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A0AF5C-07C6-4149-8C6A-09FA3ADC51C1}" v="22" dt="2026-02-13T17:06:37.3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9310" autoAdjust="0"/>
    <p:restoredTop sz="94660"/>
  </p:normalViewPr>
  <p:slideViewPr>
    <p:cSldViewPr snapToGrid="0">
      <p:cViewPr varScale="1">
        <p:scale>
          <a:sx n="68" d="100"/>
          <a:sy n="68" d="100"/>
        </p:scale>
        <p:origin x="68"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na Owusu (2329700)" userId="d8943907-235b-40a4-97a8-9fc149cd40df" providerId="ADAL" clId="{187E3F0C-2A57-4642-8C4E-4B6B699D259E}"/>
    <pc:docChg chg="undo custSel addSld delSld modSld sldOrd">
      <pc:chgData name="Christina Owusu (2329700)" userId="d8943907-235b-40a4-97a8-9fc149cd40df" providerId="ADAL" clId="{187E3F0C-2A57-4642-8C4E-4B6B699D259E}" dt="2026-02-13T17:06:37.386" v="1741"/>
      <pc:docMkLst>
        <pc:docMk/>
      </pc:docMkLst>
      <pc:sldChg chg="addSp delSp modSp mod ord">
        <pc:chgData name="Christina Owusu (2329700)" userId="d8943907-235b-40a4-97a8-9fc149cd40df" providerId="ADAL" clId="{187E3F0C-2A57-4642-8C4E-4B6B699D259E}" dt="2026-02-12T11:21:46.752" v="1592" actId="113"/>
        <pc:sldMkLst>
          <pc:docMk/>
          <pc:sldMk cId="959245369" sldId="256"/>
        </pc:sldMkLst>
        <pc:spChg chg="mod">
          <ac:chgData name="Christina Owusu (2329700)" userId="d8943907-235b-40a4-97a8-9fc149cd40df" providerId="ADAL" clId="{187E3F0C-2A57-4642-8C4E-4B6B699D259E}" dt="2026-02-07T16:35:06.982" v="607" actId="14100"/>
          <ac:spMkLst>
            <pc:docMk/>
            <pc:sldMk cId="959245369" sldId="256"/>
            <ac:spMk id="2" creationId="{695A6BC4-3321-CEC1-C950-E7129E90C5D7}"/>
          </ac:spMkLst>
        </pc:spChg>
        <pc:spChg chg="mod">
          <ac:chgData name="Christina Owusu (2329700)" userId="d8943907-235b-40a4-97a8-9fc149cd40df" providerId="ADAL" clId="{187E3F0C-2A57-4642-8C4E-4B6B699D259E}" dt="2026-02-10T21:38:58.755" v="1493" actId="207"/>
          <ac:spMkLst>
            <pc:docMk/>
            <pc:sldMk cId="959245369" sldId="256"/>
            <ac:spMk id="3" creationId="{8034519A-004E-E3EA-91BF-01F1DDF4331B}"/>
          </ac:spMkLst>
        </pc:spChg>
        <pc:spChg chg="add mod">
          <ac:chgData name="Christina Owusu (2329700)" userId="d8943907-235b-40a4-97a8-9fc149cd40df" providerId="ADAL" clId="{187E3F0C-2A57-4642-8C4E-4B6B699D259E}" dt="2026-02-12T11:21:46.752" v="1592" actId="113"/>
          <ac:spMkLst>
            <pc:docMk/>
            <pc:sldMk cId="959245369" sldId="256"/>
            <ac:spMk id="6" creationId="{CE8A6955-E1BE-CD2E-E40E-E2138926476B}"/>
          </ac:spMkLst>
        </pc:spChg>
        <pc:spChg chg="add mod">
          <ac:chgData name="Christina Owusu (2329700)" userId="d8943907-235b-40a4-97a8-9fc149cd40df" providerId="ADAL" clId="{187E3F0C-2A57-4642-8C4E-4B6B699D259E}" dt="2026-02-10T21:27:19.312" v="937" actId="14100"/>
          <ac:spMkLst>
            <pc:docMk/>
            <pc:sldMk cId="959245369" sldId="256"/>
            <ac:spMk id="23" creationId="{C69B60A0-7D81-B58C-3C09-CB7C0B12FAAE}"/>
          </ac:spMkLst>
        </pc:spChg>
        <pc:picChg chg="add mod">
          <ac:chgData name="Christina Owusu (2329700)" userId="d8943907-235b-40a4-97a8-9fc149cd40df" providerId="ADAL" clId="{187E3F0C-2A57-4642-8C4E-4B6B699D259E}" dt="2026-02-07T17:11:50.054" v="803" actId="14100"/>
          <ac:picMkLst>
            <pc:docMk/>
            <pc:sldMk cId="959245369" sldId="256"/>
            <ac:picMk id="8" creationId="{B54EEB8C-B340-0C83-4550-64ECAA359EA5}"/>
          </ac:picMkLst>
        </pc:picChg>
      </pc:sldChg>
      <pc:sldChg chg="addSp delSp modSp add mod">
        <pc:chgData name="Christina Owusu (2329700)" userId="d8943907-235b-40a4-97a8-9fc149cd40df" providerId="ADAL" clId="{187E3F0C-2A57-4642-8C4E-4B6B699D259E}" dt="2026-02-13T17:05:43.478" v="1737" actId="14100"/>
        <pc:sldMkLst>
          <pc:docMk/>
          <pc:sldMk cId="1335975926" sldId="258"/>
        </pc:sldMkLst>
        <pc:spChg chg="mod">
          <ac:chgData name="Christina Owusu (2329700)" userId="d8943907-235b-40a4-97a8-9fc149cd40df" providerId="ADAL" clId="{187E3F0C-2A57-4642-8C4E-4B6B699D259E}" dt="2026-02-07T16:37:00.643" v="644" actId="14100"/>
          <ac:spMkLst>
            <pc:docMk/>
            <pc:sldMk cId="1335975926" sldId="258"/>
            <ac:spMk id="2" creationId="{02CBF309-3E90-9BB6-84F9-5E3E6DE923AE}"/>
          </ac:spMkLst>
        </pc:spChg>
        <pc:spChg chg="mod">
          <ac:chgData name="Christina Owusu (2329700)" userId="d8943907-235b-40a4-97a8-9fc149cd40df" providerId="ADAL" clId="{187E3F0C-2A57-4642-8C4E-4B6B699D259E}" dt="2026-02-07T16:36:36.010" v="627" actId="20577"/>
          <ac:spMkLst>
            <pc:docMk/>
            <pc:sldMk cId="1335975926" sldId="258"/>
            <ac:spMk id="3" creationId="{C26FD690-04C7-829A-3F65-9F10D7AD8C26}"/>
          </ac:spMkLst>
        </pc:spChg>
        <pc:spChg chg="add del mod">
          <ac:chgData name="Christina Owusu (2329700)" userId="d8943907-235b-40a4-97a8-9fc149cd40df" providerId="ADAL" clId="{187E3F0C-2A57-4642-8C4E-4B6B699D259E}" dt="2026-02-13T17:05:43.478" v="1737" actId="14100"/>
          <ac:spMkLst>
            <pc:docMk/>
            <pc:sldMk cId="1335975926" sldId="258"/>
            <ac:spMk id="4" creationId="{C84DFDD5-8271-46D9-4E5C-0626EBDBCFAC}"/>
          </ac:spMkLst>
        </pc:spChg>
        <pc:spChg chg="add del mod">
          <ac:chgData name="Christina Owusu (2329700)" userId="d8943907-235b-40a4-97a8-9fc149cd40df" providerId="ADAL" clId="{187E3F0C-2A57-4642-8C4E-4B6B699D259E}" dt="2026-02-13T17:02:24.099" v="1683"/>
          <ac:spMkLst>
            <pc:docMk/>
            <pc:sldMk cId="1335975926" sldId="258"/>
            <ac:spMk id="6" creationId="{3247FFAD-22FF-5338-4104-DC3518757840}"/>
          </ac:spMkLst>
        </pc:spChg>
        <pc:spChg chg="add mod">
          <ac:chgData name="Christina Owusu (2329700)" userId="d8943907-235b-40a4-97a8-9fc149cd40df" providerId="ADAL" clId="{187E3F0C-2A57-4642-8C4E-4B6B699D259E}" dt="2026-02-12T11:13:25.776" v="1570" actId="14100"/>
          <ac:spMkLst>
            <pc:docMk/>
            <pc:sldMk cId="1335975926" sldId="258"/>
            <ac:spMk id="10" creationId="{5C5A5A1F-DB85-FDF3-8C86-AF4F34A11DB3}"/>
          </ac:spMkLst>
        </pc:spChg>
        <pc:picChg chg="add mod modCrop">
          <ac:chgData name="Christina Owusu (2329700)" userId="d8943907-235b-40a4-97a8-9fc149cd40df" providerId="ADAL" clId="{187E3F0C-2A57-4642-8C4E-4B6B699D259E}" dt="2026-02-13T17:02:01.040" v="1679" actId="732"/>
          <ac:picMkLst>
            <pc:docMk/>
            <pc:sldMk cId="1335975926" sldId="258"/>
            <ac:picMk id="5" creationId="{EAE52264-B847-7879-735A-57116A4ABF72}"/>
          </ac:picMkLst>
        </pc:picChg>
      </pc:sldChg>
      <pc:sldChg chg="addSp delSp modSp add mod">
        <pc:chgData name="Christina Owusu (2329700)" userId="d8943907-235b-40a4-97a8-9fc149cd40df" providerId="ADAL" clId="{187E3F0C-2A57-4642-8C4E-4B6B699D259E}" dt="2026-02-13T17:06:07.303" v="1740" actId="2711"/>
        <pc:sldMkLst>
          <pc:docMk/>
          <pc:sldMk cId="1980866417" sldId="260"/>
        </pc:sldMkLst>
        <pc:spChg chg="mod">
          <ac:chgData name="Christina Owusu (2329700)" userId="d8943907-235b-40a4-97a8-9fc149cd40df" providerId="ADAL" clId="{187E3F0C-2A57-4642-8C4E-4B6B699D259E}" dt="2026-02-05T09:18:13.528" v="533" actId="20577"/>
          <ac:spMkLst>
            <pc:docMk/>
            <pc:sldMk cId="1980866417" sldId="260"/>
            <ac:spMk id="2" creationId="{B68421DF-41D4-F96B-1651-B2E5C847D083}"/>
          </ac:spMkLst>
        </pc:spChg>
        <pc:spChg chg="mod">
          <ac:chgData name="Christina Owusu (2329700)" userId="d8943907-235b-40a4-97a8-9fc149cd40df" providerId="ADAL" clId="{187E3F0C-2A57-4642-8C4E-4B6B699D259E}" dt="2026-02-05T09:18:05.466" v="517" actId="20577"/>
          <ac:spMkLst>
            <pc:docMk/>
            <pc:sldMk cId="1980866417" sldId="260"/>
            <ac:spMk id="3" creationId="{188A2D0C-0BBB-557F-5268-E99322F50602}"/>
          </ac:spMkLst>
        </pc:spChg>
        <pc:spChg chg="mod">
          <ac:chgData name="Christina Owusu (2329700)" userId="d8943907-235b-40a4-97a8-9fc149cd40df" providerId="ADAL" clId="{187E3F0C-2A57-4642-8C4E-4B6B699D259E}" dt="2026-02-12T11:46:49.897" v="1651" actId="255"/>
          <ac:spMkLst>
            <pc:docMk/>
            <pc:sldMk cId="1980866417" sldId="260"/>
            <ac:spMk id="6" creationId="{A17810A1-0FEC-EED8-A148-88FB5FC9627D}"/>
          </ac:spMkLst>
        </pc:spChg>
        <pc:spChg chg="add mod">
          <ac:chgData name="Christina Owusu (2329700)" userId="d8943907-235b-40a4-97a8-9fc149cd40df" providerId="ADAL" clId="{187E3F0C-2A57-4642-8C4E-4B6B699D259E}" dt="2026-02-13T17:06:07.303" v="1740" actId="2711"/>
          <ac:spMkLst>
            <pc:docMk/>
            <pc:sldMk cId="1980866417" sldId="260"/>
            <ac:spMk id="7" creationId="{5EBF6D7C-5810-1DE8-7688-40FE72570387}"/>
          </ac:spMkLst>
        </pc:spChg>
        <pc:spChg chg="add mod">
          <ac:chgData name="Christina Owusu (2329700)" userId="d8943907-235b-40a4-97a8-9fc149cd40df" providerId="ADAL" clId="{187E3F0C-2A57-4642-8C4E-4B6B699D259E}" dt="2026-02-10T21:38:27.235" v="1492" actId="20577"/>
          <ac:spMkLst>
            <pc:docMk/>
            <pc:sldMk cId="1980866417" sldId="260"/>
            <ac:spMk id="8" creationId="{4F46677A-763C-B572-3FD1-A5F99D201120}"/>
          </ac:spMkLst>
        </pc:spChg>
        <pc:spChg chg="add del mod">
          <ac:chgData name="Christina Owusu (2329700)" userId="d8943907-235b-40a4-97a8-9fc149cd40df" providerId="ADAL" clId="{187E3F0C-2A57-4642-8C4E-4B6B699D259E}" dt="2026-02-13T17:01:10.703" v="1676" actId="478"/>
          <ac:spMkLst>
            <pc:docMk/>
            <pc:sldMk cId="1980866417" sldId="260"/>
            <ac:spMk id="10" creationId="{EABC8263-22C7-B3D4-2444-8D5741A9C64B}"/>
          </ac:spMkLst>
        </pc:spChg>
        <pc:picChg chg="add mod">
          <ac:chgData name="Christina Owusu (2329700)" userId="d8943907-235b-40a4-97a8-9fc149cd40df" providerId="ADAL" clId="{187E3F0C-2A57-4642-8C4E-4B6B699D259E}" dt="2026-02-07T17:20:16.597" v="840" actId="14100"/>
          <ac:picMkLst>
            <pc:docMk/>
            <pc:sldMk cId="1980866417" sldId="260"/>
            <ac:picMk id="5" creationId="{CF2E9C3D-7A1A-A3DA-D161-AA6990FE8B9B}"/>
          </ac:picMkLst>
        </pc:picChg>
      </pc:sldChg>
      <pc:sldChg chg="addSp delSp modSp add mod">
        <pc:chgData name="Christina Owusu (2329700)" userId="d8943907-235b-40a4-97a8-9fc149cd40df" providerId="ADAL" clId="{187E3F0C-2A57-4642-8C4E-4B6B699D259E}" dt="2026-02-12T11:44:39.576" v="1644" actId="27636"/>
        <pc:sldMkLst>
          <pc:docMk/>
          <pc:sldMk cId="273618684" sldId="261"/>
        </pc:sldMkLst>
        <pc:spChg chg="mod">
          <ac:chgData name="Christina Owusu (2329700)" userId="d8943907-235b-40a4-97a8-9fc149cd40df" providerId="ADAL" clId="{187E3F0C-2A57-4642-8C4E-4B6B699D259E}" dt="2026-02-12T11:44:17.413" v="1642" actId="14100"/>
          <ac:spMkLst>
            <pc:docMk/>
            <pc:sldMk cId="273618684" sldId="261"/>
            <ac:spMk id="6" creationId="{3ACD1DCA-C1C8-90D6-3B4E-F93F1F679B5F}"/>
          </ac:spMkLst>
        </pc:spChg>
        <pc:spChg chg="add mod">
          <ac:chgData name="Christina Owusu (2329700)" userId="d8943907-235b-40a4-97a8-9fc149cd40df" providerId="ADAL" clId="{187E3F0C-2A57-4642-8C4E-4B6B699D259E}" dt="2026-02-12T11:44:39.576" v="1644" actId="27636"/>
          <ac:spMkLst>
            <pc:docMk/>
            <pc:sldMk cId="273618684" sldId="261"/>
            <ac:spMk id="7" creationId="{347F5EF4-2221-2956-3798-140920A87426}"/>
          </ac:spMkLst>
        </pc:spChg>
        <pc:spChg chg="add mod">
          <ac:chgData name="Christina Owusu (2329700)" userId="d8943907-235b-40a4-97a8-9fc149cd40df" providerId="ADAL" clId="{187E3F0C-2A57-4642-8C4E-4B6B699D259E}" dt="2026-02-10T21:23:05.540" v="912" actId="20577"/>
          <ac:spMkLst>
            <pc:docMk/>
            <pc:sldMk cId="273618684" sldId="261"/>
            <ac:spMk id="8" creationId="{AD622081-4BD3-238B-9321-2B8BDBF6932F}"/>
          </ac:spMkLst>
        </pc:spChg>
        <pc:picChg chg="add mod">
          <ac:chgData name="Christina Owusu (2329700)" userId="d8943907-235b-40a4-97a8-9fc149cd40df" providerId="ADAL" clId="{187E3F0C-2A57-4642-8C4E-4B6B699D259E}" dt="2026-02-10T21:19:13.422" v="889" actId="1076"/>
          <ac:picMkLst>
            <pc:docMk/>
            <pc:sldMk cId="273618684" sldId="261"/>
            <ac:picMk id="4" creationId="{19BB2874-900A-9BFC-A8B4-EC43719AEF48}"/>
          </ac:picMkLst>
        </pc:picChg>
      </pc:sldChg>
      <pc:sldChg chg="addSp delSp modSp add mod">
        <pc:chgData name="Christina Owusu (2329700)" userId="d8943907-235b-40a4-97a8-9fc149cd40df" providerId="ADAL" clId="{187E3F0C-2A57-4642-8C4E-4B6B699D259E}" dt="2026-02-12T11:50:29.681" v="1655" actId="20577"/>
        <pc:sldMkLst>
          <pc:docMk/>
          <pc:sldMk cId="1433757663" sldId="262"/>
        </pc:sldMkLst>
        <pc:spChg chg="mod">
          <ac:chgData name="Christina Owusu (2329700)" userId="d8943907-235b-40a4-97a8-9fc149cd40df" providerId="ADAL" clId="{187E3F0C-2A57-4642-8C4E-4B6B699D259E}" dt="2026-02-10T21:35:22.435" v="1027" actId="207"/>
          <ac:spMkLst>
            <pc:docMk/>
            <pc:sldMk cId="1433757663" sldId="262"/>
            <ac:spMk id="2" creationId="{260932BA-35F3-5A87-3C0F-2ECAAB31AFF7}"/>
          </ac:spMkLst>
        </pc:spChg>
        <pc:spChg chg="mod">
          <ac:chgData name="Christina Owusu (2329700)" userId="d8943907-235b-40a4-97a8-9fc149cd40df" providerId="ADAL" clId="{187E3F0C-2A57-4642-8C4E-4B6B699D259E}" dt="2026-02-12T11:50:29.681" v="1655" actId="20577"/>
          <ac:spMkLst>
            <pc:docMk/>
            <pc:sldMk cId="1433757663" sldId="262"/>
            <ac:spMk id="6" creationId="{B6B8A921-097C-5857-D7AB-EA2CA053EE4C}"/>
          </ac:spMkLst>
        </pc:spChg>
        <pc:spChg chg="add mod">
          <ac:chgData name="Christina Owusu (2329700)" userId="d8943907-235b-40a4-97a8-9fc149cd40df" providerId="ADAL" clId="{187E3F0C-2A57-4642-8C4E-4B6B699D259E}" dt="2026-02-10T21:38:03.533" v="1235" actId="1076"/>
          <ac:spMkLst>
            <pc:docMk/>
            <pc:sldMk cId="1433757663" sldId="262"/>
            <ac:spMk id="8" creationId="{133A80D1-CD5A-CAEE-E57A-B3A19D9EC15C}"/>
          </ac:spMkLst>
        </pc:spChg>
        <pc:picChg chg="add mod">
          <ac:chgData name="Christina Owusu (2329700)" userId="d8943907-235b-40a4-97a8-9fc149cd40df" providerId="ADAL" clId="{187E3F0C-2A57-4642-8C4E-4B6B699D259E}" dt="2026-02-07T16:50:14.304" v="724" actId="14100"/>
          <ac:picMkLst>
            <pc:docMk/>
            <pc:sldMk cId="1433757663" sldId="262"/>
            <ac:picMk id="5" creationId="{C7B4615B-0845-5624-A3C9-7C2129C74C46}"/>
          </ac:picMkLst>
        </pc:picChg>
      </pc:sldChg>
      <pc:sldChg chg="addSp delSp modSp add mod">
        <pc:chgData name="Christina Owusu (2329700)" userId="d8943907-235b-40a4-97a8-9fc149cd40df" providerId="ADAL" clId="{187E3F0C-2A57-4642-8C4E-4B6B699D259E}" dt="2026-02-13T16:58:30.433" v="1673" actId="1076"/>
        <pc:sldMkLst>
          <pc:docMk/>
          <pc:sldMk cId="3850798013" sldId="263"/>
        </pc:sldMkLst>
        <pc:spChg chg="mod">
          <ac:chgData name="Christina Owusu (2329700)" userId="d8943907-235b-40a4-97a8-9fc149cd40df" providerId="ADAL" clId="{187E3F0C-2A57-4642-8C4E-4B6B699D259E}" dt="2026-02-10T21:35:28.336" v="1028" actId="207"/>
          <ac:spMkLst>
            <pc:docMk/>
            <pc:sldMk cId="3850798013" sldId="263"/>
            <ac:spMk id="2" creationId="{780C83D9-562F-A7DA-EA3E-1DE2E866CF07}"/>
          </ac:spMkLst>
        </pc:spChg>
        <pc:spChg chg="mod">
          <ac:chgData name="Christina Owusu (2329700)" userId="d8943907-235b-40a4-97a8-9fc149cd40df" providerId="ADAL" clId="{187E3F0C-2A57-4642-8C4E-4B6B699D259E}" dt="2026-02-07T16:53:15.060" v="781" actId="20577"/>
          <ac:spMkLst>
            <pc:docMk/>
            <pc:sldMk cId="3850798013" sldId="263"/>
            <ac:spMk id="3" creationId="{C50A5778-F840-C0BA-5681-9C54370FADF1}"/>
          </ac:spMkLst>
        </pc:spChg>
        <pc:spChg chg="add del mod">
          <ac:chgData name="Christina Owusu (2329700)" userId="d8943907-235b-40a4-97a8-9fc149cd40df" providerId="ADAL" clId="{187E3F0C-2A57-4642-8C4E-4B6B699D259E}" dt="2026-02-13T16:53:38.805" v="1663" actId="20577"/>
          <ac:spMkLst>
            <pc:docMk/>
            <pc:sldMk cId="3850798013" sldId="263"/>
            <ac:spMk id="10" creationId="{2C08C5ED-7387-6847-084D-E5D1D8F44E15}"/>
          </ac:spMkLst>
        </pc:spChg>
        <pc:spChg chg="add mod">
          <ac:chgData name="Christina Owusu (2329700)" userId="d8943907-235b-40a4-97a8-9fc149cd40df" providerId="ADAL" clId="{187E3F0C-2A57-4642-8C4E-4B6B699D259E}" dt="2026-02-13T16:58:30.433" v="1673" actId="1076"/>
          <ac:spMkLst>
            <pc:docMk/>
            <pc:sldMk cId="3850798013" sldId="263"/>
            <ac:spMk id="13" creationId="{90648538-401A-FF64-BFD5-923267B7F3B8}"/>
          </ac:spMkLst>
        </pc:spChg>
        <pc:picChg chg="add mod">
          <ac:chgData name="Christina Owusu (2329700)" userId="d8943907-235b-40a4-97a8-9fc149cd40df" providerId="ADAL" clId="{187E3F0C-2A57-4642-8C4E-4B6B699D259E}" dt="2026-02-07T17:22:12.387" v="849" actId="14100"/>
          <ac:picMkLst>
            <pc:docMk/>
            <pc:sldMk cId="3850798013" sldId="263"/>
            <ac:picMk id="4" creationId="{B1AFF0AF-484B-7422-258C-64BEDC2F840A}"/>
          </ac:picMkLst>
        </pc:picChg>
      </pc:sldChg>
      <pc:sldChg chg="addSp delSp modSp new mod">
        <pc:chgData name="Christina Owusu (2329700)" userId="d8943907-235b-40a4-97a8-9fc149cd40df" providerId="ADAL" clId="{187E3F0C-2A57-4642-8C4E-4B6B699D259E}" dt="2026-02-13T17:05:52.627" v="1738"/>
        <pc:sldMkLst>
          <pc:docMk/>
          <pc:sldMk cId="1123680534" sldId="264"/>
        </pc:sldMkLst>
        <pc:spChg chg="add mod">
          <ac:chgData name="Christina Owusu (2329700)" userId="d8943907-235b-40a4-97a8-9fc149cd40df" providerId="ADAL" clId="{187E3F0C-2A57-4642-8C4E-4B6B699D259E}" dt="2026-02-13T17:05:52.627" v="1738"/>
          <ac:spMkLst>
            <pc:docMk/>
            <pc:sldMk cId="1123680534" sldId="264"/>
            <ac:spMk id="4" creationId="{0EC303EE-FD86-81CD-8C6D-CD16D93BF922}"/>
          </ac:spMkLst>
        </pc:spChg>
        <pc:spChg chg="add del mod">
          <ac:chgData name="Christina Owusu (2329700)" userId="d8943907-235b-40a4-97a8-9fc149cd40df" providerId="ADAL" clId="{187E3F0C-2A57-4642-8C4E-4B6B699D259E}" dt="2026-02-10T21:33:41.601" v="991" actId="1076"/>
          <ac:spMkLst>
            <pc:docMk/>
            <pc:sldMk cId="1123680534" sldId="264"/>
            <ac:spMk id="8" creationId="{A654BA77-EB8F-9BAC-D793-88E8D9E8270F}"/>
          </ac:spMkLst>
        </pc:spChg>
        <pc:picChg chg="add mod">
          <ac:chgData name="Christina Owusu (2329700)" userId="d8943907-235b-40a4-97a8-9fc149cd40df" providerId="ADAL" clId="{187E3F0C-2A57-4642-8C4E-4B6B699D259E}" dt="2026-02-03T17:56:03.496" v="200" actId="1076"/>
          <ac:picMkLst>
            <pc:docMk/>
            <pc:sldMk cId="1123680534" sldId="264"/>
            <ac:picMk id="2" creationId="{14EB0C30-F727-F091-3C16-9B24302DCD55}"/>
          </ac:picMkLst>
        </pc:picChg>
      </pc:sldChg>
      <pc:sldChg chg="addSp modSp new mod">
        <pc:chgData name="Christina Owusu (2329700)" userId="d8943907-235b-40a4-97a8-9fc149cd40df" providerId="ADAL" clId="{187E3F0C-2A57-4642-8C4E-4B6B699D259E}" dt="2026-02-13T16:59:52.147" v="1674" actId="255"/>
        <pc:sldMkLst>
          <pc:docMk/>
          <pc:sldMk cId="371750133" sldId="265"/>
        </pc:sldMkLst>
        <pc:spChg chg="add mod">
          <ac:chgData name="Christina Owusu (2329700)" userId="d8943907-235b-40a4-97a8-9fc149cd40df" providerId="ADAL" clId="{187E3F0C-2A57-4642-8C4E-4B6B699D259E}" dt="2026-02-13T16:59:52.147" v="1674" actId="255"/>
          <ac:spMkLst>
            <pc:docMk/>
            <pc:sldMk cId="371750133" sldId="265"/>
            <ac:spMk id="4" creationId="{BCBCC8B9-1D48-17FC-9BE5-22B8484F2074}"/>
          </ac:spMkLst>
        </pc:spChg>
        <pc:picChg chg="add mod">
          <ac:chgData name="Christina Owusu (2329700)" userId="d8943907-235b-40a4-97a8-9fc149cd40df" providerId="ADAL" clId="{187E3F0C-2A57-4642-8C4E-4B6B699D259E}" dt="2026-02-03T18:03:12.462" v="245" actId="1076"/>
          <ac:picMkLst>
            <pc:docMk/>
            <pc:sldMk cId="371750133" sldId="265"/>
            <ac:picMk id="2" creationId="{987B5149-ED3E-F63D-3E27-CF104016087F}"/>
          </ac:picMkLst>
        </pc:picChg>
      </pc:sldChg>
      <pc:sldChg chg="addSp modSp new mod ord">
        <pc:chgData name="Christina Owusu (2329700)" userId="d8943907-235b-40a4-97a8-9fc149cd40df" providerId="ADAL" clId="{187E3F0C-2A57-4642-8C4E-4B6B699D259E}" dt="2026-02-13T17:06:37.386" v="1741"/>
        <pc:sldMkLst>
          <pc:docMk/>
          <pc:sldMk cId="3469444754" sldId="266"/>
        </pc:sldMkLst>
        <pc:spChg chg="add mod">
          <ac:chgData name="Christina Owusu (2329700)" userId="d8943907-235b-40a4-97a8-9fc149cd40df" providerId="ADAL" clId="{187E3F0C-2A57-4642-8C4E-4B6B699D259E}" dt="2026-02-12T11:45:07.155" v="1645" actId="255"/>
          <ac:spMkLst>
            <pc:docMk/>
            <pc:sldMk cId="3469444754" sldId="266"/>
            <ac:spMk id="3" creationId="{2779F8CC-DB6D-A853-EF07-567BAA971B4F}"/>
          </ac:spMkLst>
        </pc:spChg>
        <pc:spChg chg="add mod">
          <ac:chgData name="Christina Owusu (2329700)" userId="d8943907-235b-40a4-97a8-9fc149cd40df" providerId="ADAL" clId="{187E3F0C-2A57-4642-8C4E-4B6B699D259E}" dt="2026-02-13T17:06:37.386" v="1741"/>
          <ac:spMkLst>
            <pc:docMk/>
            <pc:sldMk cId="3469444754" sldId="266"/>
            <ac:spMk id="4" creationId="{7C461181-AA65-8FF7-13B0-55C98AF91542}"/>
          </ac:spMkLst>
        </pc:spChg>
        <pc:spChg chg="add mod">
          <ac:chgData name="Christina Owusu (2329700)" userId="d8943907-235b-40a4-97a8-9fc149cd40df" providerId="ADAL" clId="{187E3F0C-2A57-4642-8C4E-4B6B699D259E}" dt="2026-02-10T21:19:05.034" v="888" actId="1076"/>
          <ac:spMkLst>
            <pc:docMk/>
            <pc:sldMk cId="3469444754" sldId="266"/>
            <ac:spMk id="7" creationId="{A9429956-D92D-FF6A-1172-9892EF182AD4}"/>
          </ac:spMkLst>
        </pc:spChg>
        <pc:picChg chg="add mod">
          <ac:chgData name="Christina Owusu (2329700)" userId="d8943907-235b-40a4-97a8-9fc149cd40df" providerId="ADAL" clId="{187E3F0C-2A57-4642-8C4E-4B6B699D259E}" dt="2026-02-10T21:16:51.488" v="885" actId="1076"/>
          <ac:picMkLst>
            <pc:docMk/>
            <pc:sldMk cId="3469444754" sldId="266"/>
            <ac:picMk id="5" creationId="{591EADDC-6FF9-96A7-8826-D3B12544E89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ACB41-FD92-022D-0A40-D7390407233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23BC329-6625-F032-974F-F3C042E49D4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8425EA5-060B-4EF5-6389-2257DEDD4681}"/>
              </a:ext>
            </a:extLst>
          </p:cNvPr>
          <p:cNvSpPr>
            <a:spLocks noGrp="1"/>
          </p:cNvSpPr>
          <p:nvPr>
            <p:ph type="dt" sz="half" idx="10"/>
          </p:nvPr>
        </p:nvSpPr>
        <p:spPr/>
        <p:txBody>
          <a:bodyPr/>
          <a:lstStyle/>
          <a:p>
            <a:fld id="{497242A5-3583-41C1-AA69-8AB970EA2675}" type="datetimeFigureOut">
              <a:rPr lang="en-GB" smtClean="0"/>
              <a:t>13/02/2026</a:t>
            </a:fld>
            <a:endParaRPr lang="en-GB"/>
          </a:p>
        </p:txBody>
      </p:sp>
      <p:sp>
        <p:nvSpPr>
          <p:cNvPr id="5" name="Footer Placeholder 4">
            <a:extLst>
              <a:ext uri="{FF2B5EF4-FFF2-40B4-BE49-F238E27FC236}">
                <a16:creationId xmlns:a16="http://schemas.microsoft.com/office/drawing/2014/main" id="{B3EB6B0C-94C2-C103-A79D-E66C311A8A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ED88AE-9A90-8FA8-6BD3-21E29E9AD6E6}"/>
              </a:ext>
            </a:extLst>
          </p:cNvPr>
          <p:cNvSpPr>
            <a:spLocks noGrp="1"/>
          </p:cNvSpPr>
          <p:nvPr>
            <p:ph type="sldNum" sz="quarter" idx="12"/>
          </p:nvPr>
        </p:nvSpPr>
        <p:spPr/>
        <p:txBody>
          <a:bodyPr/>
          <a:lstStyle/>
          <a:p>
            <a:fld id="{4207211D-F7D0-466B-B7AC-1E60CDA50B40}" type="slidenum">
              <a:rPr lang="en-GB" smtClean="0"/>
              <a:t>‹#›</a:t>
            </a:fld>
            <a:endParaRPr lang="en-GB"/>
          </a:p>
        </p:txBody>
      </p:sp>
    </p:spTree>
    <p:extLst>
      <p:ext uri="{BB962C8B-B14F-4D97-AF65-F5344CB8AC3E}">
        <p14:creationId xmlns:p14="http://schemas.microsoft.com/office/powerpoint/2010/main" val="12179767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42EF0-4ABC-564A-4B4A-E34E984DDCC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EDB7129-2577-E9CD-1869-D4C6ACF09FC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00A2295-CD1F-2F91-B3FB-796A10A2C353}"/>
              </a:ext>
            </a:extLst>
          </p:cNvPr>
          <p:cNvSpPr>
            <a:spLocks noGrp="1"/>
          </p:cNvSpPr>
          <p:nvPr>
            <p:ph type="dt" sz="half" idx="10"/>
          </p:nvPr>
        </p:nvSpPr>
        <p:spPr/>
        <p:txBody>
          <a:bodyPr/>
          <a:lstStyle/>
          <a:p>
            <a:fld id="{497242A5-3583-41C1-AA69-8AB970EA2675}" type="datetimeFigureOut">
              <a:rPr lang="en-GB" smtClean="0"/>
              <a:t>13/02/2026</a:t>
            </a:fld>
            <a:endParaRPr lang="en-GB"/>
          </a:p>
        </p:txBody>
      </p:sp>
      <p:sp>
        <p:nvSpPr>
          <p:cNvPr id="5" name="Footer Placeholder 4">
            <a:extLst>
              <a:ext uri="{FF2B5EF4-FFF2-40B4-BE49-F238E27FC236}">
                <a16:creationId xmlns:a16="http://schemas.microsoft.com/office/drawing/2014/main" id="{7088A920-07EA-BC8A-2F1B-8B4C8A1C24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65B960-A680-53E5-6990-E43E031FF932}"/>
              </a:ext>
            </a:extLst>
          </p:cNvPr>
          <p:cNvSpPr>
            <a:spLocks noGrp="1"/>
          </p:cNvSpPr>
          <p:nvPr>
            <p:ph type="sldNum" sz="quarter" idx="12"/>
          </p:nvPr>
        </p:nvSpPr>
        <p:spPr/>
        <p:txBody>
          <a:bodyPr/>
          <a:lstStyle/>
          <a:p>
            <a:fld id="{4207211D-F7D0-466B-B7AC-1E60CDA50B40}" type="slidenum">
              <a:rPr lang="en-GB" smtClean="0"/>
              <a:t>‹#›</a:t>
            </a:fld>
            <a:endParaRPr lang="en-GB"/>
          </a:p>
        </p:txBody>
      </p:sp>
    </p:spTree>
    <p:extLst>
      <p:ext uri="{BB962C8B-B14F-4D97-AF65-F5344CB8AC3E}">
        <p14:creationId xmlns:p14="http://schemas.microsoft.com/office/powerpoint/2010/main" val="42292628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09BB8-CFC1-713B-1A70-3DC9E535FE8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843DB3F-F227-9C11-50C3-B85B125467E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2E637B8-A7C7-96A5-FCFA-5F4865F1D3A6}"/>
              </a:ext>
            </a:extLst>
          </p:cNvPr>
          <p:cNvSpPr>
            <a:spLocks noGrp="1"/>
          </p:cNvSpPr>
          <p:nvPr>
            <p:ph type="dt" sz="half" idx="10"/>
          </p:nvPr>
        </p:nvSpPr>
        <p:spPr/>
        <p:txBody>
          <a:bodyPr/>
          <a:lstStyle/>
          <a:p>
            <a:fld id="{497242A5-3583-41C1-AA69-8AB970EA2675}" type="datetimeFigureOut">
              <a:rPr lang="en-GB" smtClean="0"/>
              <a:t>13/02/2026</a:t>
            </a:fld>
            <a:endParaRPr lang="en-GB"/>
          </a:p>
        </p:txBody>
      </p:sp>
      <p:sp>
        <p:nvSpPr>
          <p:cNvPr id="5" name="Footer Placeholder 4">
            <a:extLst>
              <a:ext uri="{FF2B5EF4-FFF2-40B4-BE49-F238E27FC236}">
                <a16:creationId xmlns:a16="http://schemas.microsoft.com/office/drawing/2014/main" id="{8A1F0625-1B2D-E772-76C8-926F990C86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46445C-8E7A-3300-469B-F7A78C9D6F99}"/>
              </a:ext>
            </a:extLst>
          </p:cNvPr>
          <p:cNvSpPr>
            <a:spLocks noGrp="1"/>
          </p:cNvSpPr>
          <p:nvPr>
            <p:ph type="sldNum" sz="quarter" idx="12"/>
          </p:nvPr>
        </p:nvSpPr>
        <p:spPr/>
        <p:txBody>
          <a:bodyPr/>
          <a:lstStyle/>
          <a:p>
            <a:fld id="{4207211D-F7D0-466B-B7AC-1E60CDA50B40}" type="slidenum">
              <a:rPr lang="en-GB" smtClean="0"/>
              <a:t>‹#›</a:t>
            </a:fld>
            <a:endParaRPr lang="en-GB"/>
          </a:p>
        </p:txBody>
      </p:sp>
    </p:spTree>
    <p:extLst>
      <p:ext uri="{BB962C8B-B14F-4D97-AF65-F5344CB8AC3E}">
        <p14:creationId xmlns:p14="http://schemas.microsoft.com/office/powerpoint/2010/main" val="33229747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9162A-187F-92FA-A806-A536A1D3618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C5BDDBB-A319-C5CA-7427-C8D3509366C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F95B351-CC4E-F1E3-0E6A-E091F85BB92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4907C70-98F0-44E5-7461-9A2A59E3CE7D}"/>
              </a:ext>
            </a:extLst>
          </p:cNvPr>
          <p:cNvSpPr>
            <a:spLocks noGrp="1"/>
          </p:cNvSpPr>
          <p:nvPr>
            <p:ph type="dt" sz="half" idx="10"/>
          </p:nvPr>
        </p:nvSpPr>
        <p:spPr/>
        <p:txBody>
          <a:bodyPr/>
          <a:lstStyle/>
          <a:p>
            <a:fld id="{497242A5-3583-41C1-AA69-8AB970EA2675}" type="datetimeFigureOut">
              <a:rPr lang="en-GB" smtClean="0"/>
              <a:t>13/02/2026</a:t>
            </a:fld>
            <a:endParaRPr lang="en-GB"/>
          </a:p>
        </p:txBody>
      </p:sp>
      <p:sp>
        <p:nvSpPr>
          <p:cNvPr id="6" name="Footer Placeholder 5">
            <a:extLst>
              <a:ext uri="{FF2B5EF4-FFF2-40B4-BE49-F238E27FC236}">
                <a16:creationId xmlns:a16="http://schemas.microsoft.com/office/drawing/2014/main" id="{EC3583DE-C236-21ED-11C0-5F2EF53A89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954DBB-5B17-A492-56EA-940CB9367323}"/>
              </a:ext>
            </a:extLst>
          </p:cNvPr>
          <p:cNvSpPr>
            <a:spLocks noGrp="1"/>
          </p:cNvSpPr>
          <p:nvPr>
            <p:ph type="sldNum" sz="quarter" idx="12"/>
          </p:nvPr>
        </p:nvSpPr>
        <p:spPr/>
        <p:txBody>
          <a:bodyPr/>
          <a:lstStyle/>
          <a:p>
            <a:fld id="{4207211D-F7D0-466B-B7AC-1E60CDA50B40}" type="slidenum">
              <a:rPr lang="en-GB" smtClean="0"/>
              <a:t>‹#›</a:t>
            </a:fld>
            <a:endParaRPr lang="en-GB"/>
          </a:p>
        </p:txBody>
      </p:sp>
    </p:spTree>
    <p:extLst>
      <p:ext uri="{BB962C8B-B14F-4D97-AF65-F5344CB8AC3E}">
        <p14:creationId xmlns:p14="http://schemas.microsoft.com/office/powerpoint/2010/main" val="3106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A54C1-2B05-861A-7A6C-D0499140207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5E91E53-48A7-4864-06AE-5111E5812A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8497038-73FF-89D4-356F-940405778AC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00A4FF0-6E6F-0068-0725-3190578D91C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2676A23-4C45-28C4-A9F1-23449092A48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B2F4C32-57D1-1575-F4C8-D39DBA9A61EE}"/>
              </a:ext>
            </a:extLst>
          </p:cNvPr>
          <p:cNvSpPr>
            <a:spLocks noGrp="1"/>
          </p:cNvSpPr>
          <p:nvPr>
            <p:ph type="dt" sz="half" idx="10"/>
          </p:nvPr>
        </p:nvSpPr>
        <p:spPr/>
        <p:txBody>
          <a:bodyPr/>
          <a:lstStyle/>
          <a:p>
            <a:fld id="{497242A5-3583-41C1-AA69-8AB970EA2675}" type="datetimeFigureOut">
              <a:rPr lang="en-GB" smtClean="0"/>
              <a:t>13/02/2026</a:t>
            </a:fld>
            <a:endParaRPr lang="en-GB"/>
          </a:p>
        </p:txBody>
      </p:sp>
      <p:sp>
        <p:nvSpPr>
          <p:cNvPr id="8" name="Footer Placeholder 7">
            <a:extLst>
              <a:ext uri="{FF2B5EF4-FFF2-40B4-BE49-F238E27FC236}">
                <a16:creationId xmlns:a16="http://schemas.microsoft.com/office/drawing/2014/main" id="{2DC33249-E4B8-AE78-8299-A6D457216EF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76516CA-EA14-3914-A503-5E2C3A0D9CB7}"/>
              </a:ext>
            </a:extLst>
          </p:cNvPr>
          <p:cNvSpPr>
            <a:spLocks noGrp="1"/>
          </p:cNvSpPr>
          <p:nvPr>
            <p:ph type="sldNum" sz="quarter" idx="12"/>
          </p:nvPr>
        </p:nvSpPr>
        <p:spPr/>
        <p:txBody>
          <a:bodyPr/>
          <a:lstStyle/>
          <a:p>
            <a:fld id="{4207211D-F7D0-466B-B7AC-1E60CDA50B40}" type="slidenum">
              <a:rPr lang="en-GB" smtClean="0"/>
              <a:t>‹#›</a:t>
            </a:fld>
            <a:endParaRPr lang="en-GB"/>
          </a:p>
        </p:txBody>
      </p:sp>
    </p:spTree>
    <p:extLst>
      <p:ext uri="{BB962C8B-B14F-4D97-AF65-F5344CB8AC3E}">
        <p14:creationId xmlns:p14="http://schemas.microsoft.com/office/powerpoint/2010/main" val="16418610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2D2BB-5D90-1E9F-8C0B-2AC35B0FE44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A631CF4-7C30-6745-9908-104E2EA86D9C}"/>
              </a:ext>
            </a:extLst>
          </p:cNvPr>
          <p:cNvSpPr>
            <a:spLocks noGrp="1"/>
          </p:cNvSpPr>
          <p:nvPr>
            <p:ph type="dt" sz="half" idx="10"/>
          </p:nvPr>
        </p:nvSpPr>
        <p:spPr/>
        <p:txBody>
          <a:bodyPr/>
          <a:lstStyle/>
          <a:p>
            <a:fld id="{497242A5-3583-41C1-AA69-8AB970EA2675}" type="datetimeFigureOut">
              <a:rPr lang="en-GB" smtClean="0"/>
              <a:t>13/02/2026</a:t>
            </a:fld>
            <a:endParaRPr lang="en-GB"/>
          </a:p>
        </p:txBody>
      </p:sp>
      <p:sp>
        <p:nvSpPr>
          <p:cNvPr id="4" name="Footer Placeholder 3">
            <a:extLst>
              <a:ext uri="{FF2B5EF4-FFF2-40B4-BE49-F238E27FC236}">
                <a16:creationId xmlns:a16="http://schemas.microsoft.com/office/drawing/2014/main" id="{474DE821-4B6B-4843-653D-EE40690C514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2E8E3FF-BB22-C31C-EDFD-8DB566ADEA63}"/>
              </a:ext>
            </a:extLst>
          </p:cNvPr>
          <p:cNvSpPr>
            <a:spLocks noGrp="1"/>
          </p:cNvSpPr>
          <p:nvPr>
            <p:ph type="sldNum" sz="quarter" idx="12"/>
          </p:nvPr>
        </p:nvSpPr>
        <p:spPr/>
        <p:txBody>
          <a:bodyPr/>
          <a:lstStyle/>
          <a:p>
            <a:fld id="{4207211D-F7D0-466B-B7AC-1E60CDA50B40}" type="slidenum">
              <a:rPr lang="en-GB" smtClean="0"/>
              <a:t>‹#›</a:t>
            </a:fld>
            <a:endParaRPr lang="en-GB"/>
          </a:p>
        </p:txBody>
      </p:sp>
    </p:spTree>
    <p:extLst>
      <p:ext uri="{BB962C8B-B14F-4D97-AF65-F5344CB8AC3E}">
        <p14:creationId xmlns:p14="http://schemas.microsoft.com/office/powerpoint/2010/main" val="2471629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58BF89-09F8-A0B3-97F3-42E15DBCD3C4}"/>
              </a:ext>
            </a:extLst>
          </p:cNvPr>
          <p:cNvSpPr>
            <a:spLocks noGrp="1"/>
          </p:cNvSpPr>
          <p:nvPr>
            <p:ph type="dt" sz="half" idx="10"/>
          </p:nvPr>
        </p:nvSpPr>
        <p:spPr/>
        <p:txBody>
          <a:bodyPr/>
          <a:lstStyle/>
          <a:p>
            <a:fld id="{497242A5-3583-41C1-AA69-8AB970EA2675}" type="datetimeFigureOut">
              <a:rPr lang="en-GB" smtClean="0"/>
              <a:t>13/02/2026</a:t>
            </a:fld>
            <a:endParaRPr lang="en-GB"/>
          </a:p>
        </p:txBody>
      </p:sp>
      <p:sp>
        <p:nvSpPr>
          <p:cNvPr id="3" name="Footer Placeholder 2">
            <a:extLst>
              <a:ext uri="{FF2B5EF4-FFF2-40B4-BE49-F238E27FC236}">
                <a16:creationId xmlns:a16="http://schemas.microsoft.com/office/drawing/2014/main" id="{7C4F6100-FFF5-B06E-F12B-B70AA30A8AE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A867ED5-DB5F-4977-BD27-B3E036D56469}"/>
              </a:ext>
            </a:extLst>
          </p:cNvPr>
          <p:cNvSpPr>
            <a:spLocks noGrp="1"/>
          </p:cNvSpPr>
          <p:nvPr>
            <p:ph type="sldNum" sz="quarter" idx="12"/>
          </p:nvPr>
        </p:nvSpPr>
        <p:spPr/>
        <p:txBody>
          <a:bodyPr/>
          <a:lstStyle/>
          <a:p>
            <a:fld id="{4207211D-F7D0-466B-B7AC-1E60CDA50B40}" type="slidenum">
              <a:rPr lang="en-GB" smtClean="0"/>
              <a:t>‹#›</a:t>
            </a:fld>
            <a:endParaRPr lang="en-GB"/>
          </a:p>
        </p:txBody>
      </p:sp>
    </p:spTree>
    <p:extLst>
      <p:ext uri="{BB962C8B-B14F-4D97-AF65-F5344CB8AC3E}">
        <p14:creationId xmlns:p14="http://schemas.microsoft.com/office/powerpoint/2010/main" val="3995259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486B9-764E-1020-5832-4ACDE1702B2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1499479-58B1-10F8-6CC7-F1CB6DA0C8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181D0D9-F16C-BAE4-B270-766288DAD1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E99DE09-26E4-2CB8-DDBE-9FFC1E422142}"/>
              </a:ext>
            </a:extLst>
          </p:cNvPr>
          <p:cNvSpPr>
            <a:spLocks noGrp="1"/>
          </p:cNvSpPr>
          <p:nvPr>
            <p:ph type="dt" sz="half" idx="10"/>
          </p:nvPr>
        </p:nvSpPr>
        <p:spPr/>
        <p:txBody>
          <a:bodyPr/>
          <a:lstStyle/>
          <a:p>
            <a:fld id="{497242A5-3583-41C1-AA69-8AB970EA2675}" type="datetimeFigureOut">
              <a:rPr lang="en-GB" smtClean="0"/>
              <a:t>13/02/2026</a:t>
            </a:fld>
            <a:endParaRPr lang="en-GB"/>
          </a:p>
        </p:txBody>
      </p:sp>
      <p:sp>
        <p:nvSpPr>
          <p:cNvPr id="6" name="Footer Placeholder 5">
            <a:extLst>
              <a:ext uri="{FF2B5EF4-FFF2-40B4-BE49-F238E27FC236}">
                <a16:creationId xmlns:a16="http://schemas.microsoft.com/office/drawing/2014/main" id="{F13F50F8-EAF2-A5DC-1A4F-7CF9C02824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12FA23-7ECA-DC05-C268-1ED3B628B065}"/>
              </a:ext>
            </a:extLst>
          </p:cNvPr>
          <p:cNvSpPr>
            <a:spLocks noGrp="1"/>
          </p:cNvSpPr>
          <p:nvPr>
            <p:ph type="sldNum" sz="quarter" idx="12"/>
          </p:nvPr>
        </p:nvSpPr>
        <p:spPr/>
        <p:txBody>
          <a:bodyPr/>
          <a:lstStyle/>
          <a:p>
            <a:fld id="{4207211D-F7D0-466B-B7AC-1E60CDA50B40}" type="slidenum">
              <a:rPr lang="en-GB" smtClean="0"/>
              <a:t>‹#›</a:t>
            </a:fld>
            <a:endParaRPr lang="en-GB"/>
          </a:p>
        </p:txBody>
      </p:sp>
    </p:spTree>
    <p:extLst>
      <p:ext uri="{BB962C8B-B14F-4D97-AF65-F5344CB8AC3E}">
        <p14:creationId xmlns:p14="http://schemas.microsoft.com/office/powerpoint/2010/main" val="965798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BCCD7-8C39-901C-1D69-38701CBC995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E502A5C-0AB2-C7CC-AB2C-9C8E935CD8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E550338-2248-62E8-B4CC-5B5B18F221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F89E6C2-E910-D4C0-B5B3-8E8949BD61A2}"/>
              </a:ext>
            </a:extLst>
          </p:cNvPr>
          <p:cNvSpPr>
            <a:spLocks noGrp="1"/>
          </p:cNvSpPr>
          <p:nvPr>
            <p:ph type="dt" sz="half" idx="10"/>
          </p:nvPr>
        </p:nvSpPr>
        <p:spPr/>
        <p:txBody>
          <a:bodyPr/>
          <a:lstStyle/>
          <a:p>
            <a:fld id="{497242A5-3583-41C1-AA69-8AB970EA2675}" type="datetimeFigureOut">
              <a:rPr lang="en-GB" smtClean="0"/>
              <a:t>13/02/2026</a:t>
            </a:fld>
            <a:endParaRPr lang="en-GB"/>
          </a:p>
        </p:txBody>
      </p:sp>
      <p:sp>
        <p:nvSpPr>
          <p:cNvPr id="6" name="Footer Placeholder 5">
            <a:extLst>
              <a:ext uri="{FF2B5EF4-FFF2-40B4-BE49-F238E27FC236}">
                <a16:creationId xmlns:a16="http://schemas.microsoft.com/office/drawing/2014/main" id="{4F11FA40-C525-DFED-3009-4A0725D36C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2BA329-275D-C106-627B-D755EDAF654B}"/>
              </a:ext>
            </a:extLst>
          </p:cNvPr>
          <p:cNvSpPr>
            <a:spLocks noGrp="1"/>
          </p:cNvSpPr>
          <p:nvPr>
            <p:ph type="sldNum" sz="quarter" idx="12"/>
          </p:nvPr>
        </p:nvSpPr>
        <p:spPr/>
        <p:txBody>
          <a:bodyPr/>
          <a:lstStyle/>
          <a:p>
            <a:fld id="{4207211D-F7D0-466B-B7AC-1E60CDA50B40}" type="slidenum">
              <a:rPr lang="en-GB" smtClean="0"/>
              <a:t>‹#›</a:t>
            </a:fld>
            <a:endParaRPr lang="en-GB"/>
          </a:p>
        </p:txBody>
      </p:sp>
    </p:spTree>
    <p:extLst>
      <p:ext uri="{BB962C8B-B14F-4D97-AF65-F5344CB8AC3E}">
        <p14:creationId xmlns:p14="http://schemas.microsoft.com/office/powerpoint/2010/main" val="3303222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2A729-323D-C914-D174-E3C0F061F0A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4842185-360D-EE00-1E41-DABD94A1EA9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1859943-8958-2D03-F479-0226D3A9C17D}"/>
              </a:ext>
            </a:extLst>
          </p:cNvPr>
          <p:cNvSpPr>
            <a:spLocks noGrp="1"/>
          </p:cNvSpPr>
          <p:nvPr>
            <p:ph type="dt" sz="half" idx="10"/>
          </p:nvPr>
        </p:nvSpPr>
        <p:spPr/>
        <p:txBody>
          <a:bodyPr/>
          <a:lstStyle/>
          <a:p>
            <a:fld id="{497242A5-3583-41C1-AA69-8AB970EA2675}" type="datetimeFigureOut">
              <a:rPr lang="en-GB" smtClean="0"/>
              <a:t>13/02/2026</a:t>
            </a:fld>
            <a:endParaRPr lang="en-GB"/>
          </a:p>
        </p:txBody>
      </p:sp>
      <p:sp>
        <p:nvSpPr>
          <p:cNvPr id="5" name="Footer Placeholder 4">
            <a:extLst>
              <a:ext uri="{FF2B5EF4-FFF2-40B4-BE49-F238E27FC236}">
                <a16:creationId xmlns:a16="http://schemas.microsoft.com/office/drawing/2014/main" id="{6D5D7E12-2400-E944-C5A6-D1FD67F301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04A893-D05E-7B21-D43D-D5033ED18171}"/>
              </a:ext>
            </a:extLst>
          </p:cNvPr>
          <p:cNvSpPr>
            <a:spLocks noGrp="1"/>
          </p:cNvSpPr>
          <p:nvPr>
            <p:ph type="sldNum" sz="quarter" idx="12"/>
          </p:nvPr>
        </p:nvSpPr>
        <p:spPr/>
        <p:txBody>
          <a:bodyPr/>
          <a:lstStyle/>
          <a:p>
            <a:fld id="{4207211D-F7D0-466B-B7AC-1E60CDA50B40}" type="slidenum">
              <a:rPr lang="en-GB" smtClean="0"/>
              <a:t>‹#›</a:t>
            </a:fld>
            <a:endParaRPr lang="en-GB"/>
          </a:p>
        </p:txBody>
      </p:sp>
    </p:spTree>
    <p:extLst>
      <p:ext uri="{BB962C8B-B14F-4D97-AF65-F5344CB8AC3E}">
        <p14:creationId xmlns:p14="http://schemas.microsoft.com/office/powerpoint/2010/main" val="26461148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836105-ED2C-5684-7014-0A7725A4ADC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407B35E-CAA7-84A6-DE94-EC69971549A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5AF537E-6130-BBFF-CC82-0FB9E88C176E}"/>
              </a:ext>
            </a:extLst>
          </p:cNvPr>
          <p:cNvSpPr>
            <a:spLocks noGrp="1"/>
          </p:cNvSpPr>
          <p:nvPr>
            <p:ph type="dt" sz="half" idx="10"/>
          </p:nvPr>
        </p:nvSpPr>
        <p:spPr/>
        <p:txBody>
          <a:bodyPr/>
          <a:lstStyle/>
          <a:p>
            <a:fld id="{497242A5-3583-41C1-AA69-8AB970EA2675}" type="datetimeFigureOut">
              <a:rPr lang="en-GB" smtClean="0"/>
              <a:t>13/02/2026</a:t>
            </a:fld>
            <a:endParaRPr lang="en-GB"/>
          </a:p>
        </p:txBody>
      </p:sp>
      <p:sp>
        <p:nvSpPr>
          <p:cNvPr id="5" name="Footer Placeholder 4">
            <a:extLst>
              <a:ext uri="{FF2B5EF4-FFF2-40B4-BE49-F238E27FC236}">
                <a16:creationId xmlns:a16="http://schemas.microsoft.com/office/drawing/2014/main" id="{97FB6BEF-83A7-EF37-4FB9-872D956A63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BF110D-278E-0492-B289-20C0AF6B0F88}"/>
              </a:ext>
            </a:extLst>
          </p:cNvPr>
          <p:cNvSpPr>
            <a:spLocks noGrp="1"/>
          </p:cNvSpPr>
          <p:nvPr>
            <p:ph type="sldNum" sz="quarter" idx="12"/>
          </p:nvPr>
        </p:nvSpPr>
        <p:spPr/>
        <p:txBody>
          <a:bodyPr/>
          <a:lstStyle/>
          <a:p>
            <a:fld id="{4207211D-F7D0-466B-B7AC-1E60CDA50B40}" type="slidenum">
              <a:rPr lang="en-GB" smtClean="0"/>
              <a:t>‹#›</a:t>
            </a:fld>
            <a:endParaRPr lang="en-GB"/>
          </a:p>
        </p:txBody>
      </p:sp>
    </p:spTree>
    <p:extLst>
      <p:ext uri="{BB962C8B-B14F-4D97-AF65-F5344CB8AC3E}">
        <p14:creationId xmlns:p14="http://schemas.microsoft.com/office/powerpoint/2010/main" val="23778023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4446D1A-E118-50EA-730A-9772A0B47E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E34B5F7-9B64-FC58-2706-CD29C25535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F2BA807-77C5-434B-6D99-2B670D031F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97242A5-3583-41C1-AA69-8AB970EA2675}" type="datetimeFigureOut">
              <a:rPr lang="en-GB" smtClean="0"/>
              <a:t>13/02/2026</a:t>
            </a:fld>
            <a:endParaRPr lang="en-GB"/>
          </a:p>
        </p:txBody>
      </p:sp>
      <p:sp>
        <p:nvSpPr>
          <p:cNvPr id="5" name="Footer Placeholder 4">
            <a:extLst>
              <a:ext uri="{FF2B5EF4-FFF2-40B4-BE49-F238E27FC236}">
                <a16:creationId xmlns:a16="http://schemas.microsoft.com/office/drawing/2014/main" id="{9883AC25-DE98-B28A-BEB0-F6983AA3B9F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DF9380D-275D-4E19-DF8F-C5F9A6512E3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207211D-F7D0-466B-B7AC-1E60CDA50B40}" type="slidenum">
              <a:rPr lang="en-GB" smtClean="0"/>
              <a:t>‹#›</a:t>
            </a:fld>
            <a:endParaRPr lang="en-GB"/>
          </a:p>
        </p:txBody>
      </p:sp>
    </p:spTree>
    <p:extLst>
      <p:ext uri="{BB962C8B-B14F-4D97-AF65-F5344CB8AC3E}">
        <p14:creationId xmlns:p14="http://schemas.microsoft.com/office/powerpoint/2010/main" val="28329104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image.slidesharecdn/" TargetMode="External"/><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87B5149-ED3E-F63D-3E27-CF104016087F}"/>
              </a:ext>
            </a:extLst>
          </p:cNvPr>
          <p:cNvPicPr>
            <a:picLocks noChangeAspect="1"/>
          </p:cNvPicPr>
          <p:nvPr/>
        </p:nvPicPr>
        <p:blipFill>
          <a:blip r:embed="rId2"/>
          <a:stretch>
            <a:fillRect/>
          </a:stretch>
        </p:blipFill>
        <p:spPr>
          <a:xfrm>
            <a:off x="226057" y="216898"/>
            <a:ext cx="2572735" cy="1146147"/>
          </a:xfrm>
          <a:prstGeom prst="rect">
            <a:avLst/>
          </a:prstGeom>
        </p:spPr>
      </p:pic>
      <p:sp>
        <p:nvSpPr>
          <p:cNvPr id="4" name="TextBox 3">
            <a:extLst>
              <a:ext uri="{FF2B5EF4-FFF2-40B4-BE49-F238E27FC236}">
                <a16:creationId xmlns:a16="http://schemas.microsoft.com/office/drawing/2014/main" id="{BCBCC8B9-1D48-17FC-9BE5-22B8484F2074}"/>
              </a:ext>
            </a:extLst>
          </p:cNvPr>
          <p:cNvSpPr txBox="1"/>
          <p:nvPr/>
        </p:nvSpPr>
        <p:spPr>
          <a:xfrm>
            <a:off x="347241" y="2164465"/>
            <a:ext cx="8793865" cy="1938992"/>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Name: Christina Owusu</a:t>
            </a:r>
          </a:p>
          <a:p>
            <a:r>
              <a:rPr lang="en-GB" sz="2400" dirty="0">
                <a:latin typeface="Arial" panose="020B0604020202020204" pitchFamily="34" charset="0"/>
                <a:cs typeface="Arial" panose="020B0604020202020204" pitchFamily="34" charset="0"/>
              </a:rPr>
              <a:t>Student ID:2329700 </a:t>
            </a:r>
          </a:p>
          <a:p>
            <a:r>
              <a:rPr lang="en-GB" sz="2400" dirty="0">
                <a:latin typeface="Arial" panose="020B0604020202020204" pitchFamily="34" charset="0"/>
                <a:cs typeface="Arial" panose="020B0604020202020204" pitchFamily="34" charset="0"/>
              </a:rPr>
              <a:t>Module Code: (LCHS4010)</a:t>
            </a:r>
          </a:p>
          <a:p>
            <a:r>
              <a:rPr lang="en-GB" sz="2400" dirty="0">
                <a:latin typeface="Arial" panose="020B0604020202020204" pitchFamily="34" charset="0"/>
                <a:cs typeface="Arial" panose="020B0604020202020204" pitchFamily="34" charset="0"/>
              </a:rPr>
              <a:t>Module: Psychology in Health and Social Care</a:t>
            </a:r>
          </a:p>
          <a:p>
            <a:r>
              <a:rPr lang="en-GB" sz="2400" dirty="0">
                <a:latin typeface="Arial" panose="020B0604020202020204" pitchFamily="34" charset="0"/>
                <a:cs typeface="Arial" panose="020B0604020202020204" pitchFamily="34" charset="0"/>
              </a:rPr>
              <a:t>Lecturer: Dr Rizwan Nadim</a:t>
            </a:r>
          </a:p>
        </p:txBody>
      </p:sp>
    </p:spTree>
    <p:extLst>
      <p:ext uri="{BB962C8B-B14F-4D97-AF65-F5344CB8AC3E}">
        <p14:creationId xmlns:p14="http://schemas.microsoft.com/office/powerpoint/2010/main" val="3717501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7B1AB9FE-36F5-4FD1-9850-DB5C5AD48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2"/>
            <a:ext cx="12192000" cy="1371598"/>
          </a:xfrm>
          <a:prstGeom prst="rect">
            <a:avLst/>
          </a:prstGeom>
          <a:ln>
            <a:noFill/>
          </a:ln>
          <a:effectLst>
            <a:outerShdw blurRad="254000" dist="114300" dir="20340000" sx="89000" sy="89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5A6BC4-3321-CEC1-C950-E7129E90C5D7}"/>
              </a:ext>
            </a:extLst>
          </p:cNvPr>
          <p:cNvSpPr>
            <a:spLocks noGrp="1"/>
          </p:cNvSpPr>
          <p:nvPr>
            <p:ph type="ctrTitle"/>
          </p:nvPr>
        </p:nvSpPr>
        <p:spPr>
          <a:xfrm>
            <a:off x="-461912" y="-1112363"/>
            <a:ext cx="7820656" cy="5967354"/>
          </a:xfrm>
        </p:spPr>
        <p:txBody>
          <a:bodyPr anchor="ctr">
            <a:normAutofit/>
          </a:bodyPr>
          <a:lstStyle/>
          <a:p>
            <a:pPr algn="l"/>
            <a:r>
              <a:rPr lang="en-GB" sz="3600" dirty="0"/>
              <a:t> </a:t>
            </a:r>
          </a:p>
        </p:txBody>
      </p:sp>
      <p:sp>
        <p:nvSpPr>
          <p:cNvPr id="3" name="Subtitle 2">
            <a:extLst>
              <a:ext uri="{FF2B5EF4-FFF2-40B4-BE49-F238E27FC236}">
                <a16:creationId xmlns:a16="http://schemas.microsoft.com/office/drawing/2014/main" id="{8034519A-004E-E3EA-91BF-01F1DDF4331B}"/>
              </a:ext>
            </a:extLst>
          </p:cNvPr>
          <p:cNvSpPr>
            <a:spLocks noGrp="1"/>
          </p:cNvSpPr>
          <p:nvPr>
            <p:ph type="subTitle" idx="1"/>
          </p:nvPr>
        </p:nvSpPr>
        <p:spPr>
          <a:xfrm>
            <a:off x="3799002" y="236286"/>
            <a:ext cx="2130458" cy="577081"/>
          </a:xfrm>
        </p:spPr>
        <p:txBody>
          <a:bodyPr anchor="ctr">
            <a:normAutofit/>
          </a:bodyPr>
          <a:lstStyle/>
          <a:p>
            <a:pPr algn="r"/>
            <a:r>
              <a:rPr lang="en-GB" sz="2000" b="1" dirty="0">
                <a:solidFill>
                  <a:schemeClr val="tx2">
                    <a:lumMod val="75000"/>
                    <a:lumOff val="25000"/>
                  </a:schemeClr>
                </a:solidFill>
                <a:latin typeface="Arial" panose="020B0604020202020204" pitchFamily="34" charset="0"/>
                <a:cs typeface="Arial" panose="020B0604020202020204" pitchFamily="34" charset="0"/>
              </a:rPr>
              <a:t>CASE STUDY</a:t>
            </a:r>
          </a:p>
        </p:txBody>
      </p:sp>
      <p:sp>
        <p:nvSpPr>
          <p:cNvPr id="6" name="TextBox 5">
            <a:extLst>
              <a:ext uri="{FF2B5EF4-FFF2-40B4-BE49-F238E27FC236}">
                <a16:creationId xmlns:a16="http://schemas.microsoft.com/office/drawing/2014/main" id="{CE8A6955-E1BE-CD2E-E40E-E2138926476B}"/>
              </a:ext>
            </a:extLst>
          </p:cNvPr>
          <p:cNvSpPr txBox="1"/>
          <p:nvPr/>
        </p:nvSpPr>
        <p:spPr>
          <a:xfrm>
            <a:off x="7013543" y="669303"/>
            <a:ext cx="4771781" cy="498598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Today, I will talk about Jenny’s situation using </a:t>
            </a:r>
            <a:r>
              <a:rPr lang="en-GB" sz="2000" b="1" dirty="0">
                <a:latin typeface="Arial" panose="020B0604020202020204" pitchFamily="34" charset="0"/>
                <a:cs typeface="Arial" panose="020B0604020202020204" pitchFamily="34" charset="0"/>
              </a:rPr>
              <a:t>Bowlby’s Attachment Theory</a:t>
            </a:r>
            <a:r>
              <a:rPr lang="en-GB" sz="2000" dirty="0">
                <a:latin typeface="Arial" panose="020B0604020202020204" pitchFamily="34" charset="0"/>
                <a:cs typeface="Arial" panose="020B0604020202020204" pitchFamily="34" charset="0"/>
              </a:rPr>
              <a:t>. Jenny is a 16-year-old girl who has been caring for her mother for the past five years.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Taking on such a big responsibility at a young age is likely to affect her emotional development and how she forms relationships. </a:t>
            </a:r>
          </a:p>
          <a:p>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Attachment theory </a:t>
            </a:r>
            <a:r>
              <a:rPr lang="en-GB" sz="2000" dirty="0">
                <a:latin typeface="Arial" panose="020B0604020202020204" pitchFamily="34" charset="0"/>
                <a:cs typeface="Arial" panose="020B0604020202020204" pitchFamily="34" charset="0"/>
              </a:rPr>
              <a:t>helps us understand Jenny’s experiences and shows how we can support her emotional well-being.</a:t>
            </a:r>
          </a:p>
          <a:p>
            <a:endParaRPr lang="en-GB" dirty="0"/>
          </a:p>
        </p:txBody>
      </p:sp>
      <p:pic>
        <p:nvPicPr>
          <p:cNvPr id="8" name="Picture 7">
            <a:extLst>
              <a:ext uri="{FF2B5EF4-FFF2-40B4-BE49-F238E27FC236}">
                <a16:creationId xmlns:a16="http://schemas.microsoft.com/office/drawing/2014/main" id="{B54EEB8C-B340-0C83-4550-64ECAA359EA5}"/>
              </a:ext>
            </a:extLst>
          </p:cNvPr>
          <p:cNvPicPr>
            <a:picLocks noChangeAspect="1"/>
          </p:cNvPicPr>
          <p:nvPr/>
        </p:nvPicPr>
        <p:blipFill>
          <a:blip r:embed="rId2"/>
          <a:stretch>
            <a:fillRect/>
          </a:stretch>
        </p:blipFill>
        <p:spPr>
          <a:xfrm>
            <a:off x="406676" y="952999"/>
            <a:ext cx="4184178" cy="2789453"/>
          </a:xfrm>
          <a:prstGeom prst="rect">
            <a:avLst/>
          </a:prstGeom>
        </p:spPr>
      </p:pic>
      <p:sp>
        <p:nvSpPr>
          <p:cNvPr id="23" name="TextBox 22">
            <a:extLst>
              <a:ext uri="{FF2B5EF4-FFF2-40B4-BE49-F238E27FC236}">
                <a16:creationId xmlns:a16="http://schemas.microsoft.com/office/drawing/2014/main" id="{C69B60A0-7D81-B58C-3C09-CB7C0B12FAAE}"/>
              </a:ext>
            </a:extLst>
          </p:cNvPr>
          <p:cNvSpPr txBox="1"/>
          <p:nvPr/>
        </p:nvSpPr>
        <p:spPr>
          <a:xfrm>
            <a:off x="121920" y="4171406"/>
            <a:ext cx="5974080" cy="253916"/>
          </a:xfrm>
          <a:prstGeom prst="rect">
            <a:avLst/>
          </a:prstGeom>
          <a:noFill/>
        </p:spPr>
        <p:txBody>
          <a:bodyPr wrap="square">
            <a:spAutoFit/>
          </a:bodyPr>
          <a:lstStyle/>
          <a:p>
            <a:r>
              <a:rPr lang="en-GB" sz="1050" dirty="0"/>
              <a:t>I stock 2026</a:t>
            </a:r>
          </a:p>
        </p:txBody>
      </p:sp>
    </p:spTree>
    <p:extLst>
      <p:ext uri="{BB962C8B-B14F-4D97-AF65-F5344CB8AC3E}">
        <p14:creationId xmlns:p14="http://schemas.microsoft.com/office/powerpoint/2010/main" val="9592453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8A6EE55-5EA7-9115-D7B2-76F9642DA6EF}"/>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6B43112-C2D0-BFC1-6F6F-14B1F9F6D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97B68FB0-6B91-21F4-38C7-65C82BD596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2"/>
            <a:ext cx="12192000" cy="1371598"/>
          </a:xfrm>
          <a:prstGeom prst="rect">
            <a:avLst/>
          </a:prstGeom>
          <a:ln>
            <a:noFill/>
          </a:ln>
          <a:effectLst>
            <a:outerShdw blurRad="254000" dist="114300" dir="20340000" sx="89000" sy="89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CBF309-3E90-9BB6-84F9-5E3E6DE923AE}"/>
              </a:ext>
            </a:extLst>
          </p:cNvPr>
          <p:cNvSpPr>
            <a:spLocks noGrp="1"/>
          </p:cNvSpPr>
          <p:nvPr>
            <p:ph type="ctrTitle"/>
          </p:nvPr>
        </p:nvSpPr>
        <p:spPr>
          <a:xfrm>
            <a:off x="589557" y="5629424"/>
            <a:ext cx="6819912" cy="968907"/>
          </a:xfrm>
        </p:spPr>
        <p:txBody>
          <a:bodyPr anchor="ctr">
            <a:normAutofit/>
          </a:bodyPr>
          <a:lstStyle/>
          <a:p>
            <a:pPr algn="l"/>
            <a:r>
              <a:rPr lang="en-GB" sz="3600" dirty="0"/>
              <a:t> </a:t>
            </a:r>
          </a:p>
        </p:txBody>
      </p:sp>
      <p:sp>
        <p:nvSpPr>
          <p:cNvPr id="3" name="Subtitle 2">
            <a:extLst>
              <a:ext uri="{FF2B5EF4-FFF2-40B4-BE49-F238E27FC236}">
                <a16:creationId xmlns:a16="http://schemas.microsoft.com/office/drawing/2014/main" id="{C26FD690-04C7-829A-3F65-9F10D7AD8C26}"/>
              </a:ext>
            </a:extLst>
          </p:cNvPr>
          <p:cNvSpPr>
            <a:spLocks noGrp="1"/>
          </p:cNvSpPr>
          <p:nvPr>
            <p:ph type="subTitle" idx="1"/>
          </p:nvPr>
        </p:nvSpPr>
        <p:spPr>
          <a:xfrm>
            <a:off x="7841127" y="5746071"/>
            <a:ext cx="4114801" cy="852260"/>
          </a:xfrm>
        </p:spPr>
        <p:txBody>
          <a:bodyPr anchor="ctr">
            <a:normAutofit/>
          </a:bodyPr>
          <a:lstStyle/>
          <a:p>
            <a:pPr algn="r"/>
            <a:r>
              <a:rPr lang="en-GB" sz="2000" dirty="0"/>
              <a:t> </a:t>
            </a:r>
          </a:p>
        </p:txBody>
      </p:sp>
      <p:sp>
        <p:nvSpPr>
          <p:cNvPr id="6" name="TextBox 5">
            <a:extLst>
              <a:ext uri="{FF2B5EF4-FFF2-40B4-BE49-F238E27FC236}">
                <a16:creationId xmlns:a16="http://schemas.microsoft.com/office/drawing/2014/main" id="{3247FFAD-22FF-5338-4104-DC3518757840}"/>
              </a:ext>
            </a:extLst>
          </p:cNvPr>
          <p:cNvSpPr txBox="1"/>
          <p:nvPr/>
        </p:nvSpPr>
        <p:spPr>
          <a:xfrm>
            <a:off x="252549" y="566057"/>
            <a:ext cx="6392092" cy="4955203"/>
          </a:xfrm>
          <a:prstGeom prst="rect">
            <a:avLst/>
          </a:prstGeom>
          <a:noFill/>
        </p:spPr>
        <p:txBody>
          <a:bodyPr wrap="square" rtlCol="0">
            <a:spAutoFit/>
          </a:bodyPr>
          <a:lstStyle/>
          <a:p>
            <a:endParaRPr lang="en-GB" dirty="0"/>
          </a:p>
          <a:p>
            <a:r>
              <a:rPr lang="en-GB" sz="2000" b="1" dirty="0">
                <a:latin typeface="Arial" panose="020B0604020202020204" pitchFamily="34" charset="0"/>
                <a:cs typeface="Arial" panose="020B0604020202020204" pitchFamily="34" charset="0"/>
              </a:rPr>
              <a:t>Bowlby’s Attachment Theory </a:t>
            </a:r>
            <a:r>
              <a:rPr lang="en-GB" sz="2000" dirty="0">
                <a:latin typeface="Arial" panose="020B0604020202020204" pitchFamily="34" charset="0"/>
                <a:cs typeface="Arial" panose="020B0604020202020204" pitchFamily="34" charset="0"/>
              </a:rPr>
              <a:t>explains how the emotional bond between a child and their main caregiver is very important for healthy development (Bowlby, 1969). These early relationships shape how people cope with emotions, stress, and relationships later in life.</a:t>
            </a:r>
          </a:p>
          <a:p>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The theory identifies </a:t>
            </a:r>
            <a:r>
              <a:rPr lang="en-GB" sz="2000" dirty="0">
                <a:latin typeface="Arial" panose="020B0604020202020204" pitchFamily="34" charset="0"/>
                <a:cs typeface="Arial" panose="020B0604020202020204" pitchFamily="34" charset="0"/>
              </a:rPr>
              <a:t>different attachment styles secure, anxious, avoidant, and disorganised (Ainsworth et al., 1978). People with secure attachment usually feel safe, confident, and able to trust others. In contrast, insecure attachment can lead to problems with trust, emotional regulation, and forming close relationships (Cassidy &amp; Shaver, 2016</a:t>
            </a:r>
            <a:r>
              <a:rPr lang="en-GB" sz="2000" dirty="0"/>
              <a:t>).</a:t>
            </a:r>
          </a:p>
          <a:p>
            <a:endParaRPr lang="en-GB" dirty="0"/>
          </a:p>
        </p:txBody>
      </p:sp>
      <p:pic>
        <p:nvPicPr>
          <p:cNvPr id="5" name="Picture 4">
            <a:extLst>
              <a:ext uri="{FF2B5EF4-FFF2-40B4-BE49-F238E27FC236}">
                <a16:creationId xmlns:a16="http://schemas.microsoft.com/office/drawing/2014/main" id="{EAE52264-B847-7879-735A-57116A4ABF72}"/>
              </a:ext>
            </a:extLst>
          </p:cNvPr>
          <p:cNvPicPr>
            <a:picLocks noChangeAspect="1"/>
          </p:cNvPicPr>
          <p:nvPr/>
        </p:nvPicPr>
        <p:blipFill>
          <a:blip r:embed="rId2"/>
          <a:srcRect r="3718" b="-30678"/>
          <a:stretch>
            <a:fillRect/>
          </a:stretch>
        </p:blipFill>
        <p:spPr>
          <a:xfrm rot="10800000" flipV="1">
            <a:off x="8022209" y="744304"/>
            <a:ext cx="3605193" cy="3262088"/>
          </a:xfrm>
          <a:prstGeom prst="rect">
            <a:avLst/>
          </a:prstGeom>
        </p:spPr>
      </p:pic>
      <p:sp>
        <p:nvSpPr>
          <p:cNvPr id="10" name="TextBox 9">
            <a:extLst>
              <a:ext uri="{FF2B5EF4-FFF2-40B4-BE49-F238E27FC236}">
                <a16:creationId xmlns:a16="http://schemas.microsoft.com/office/drawing/2014/main" id="{5C5A5A1F-DB85-FDF3-8C86-AF4F34A11DB3}"/>
              </a:ext>
            </a:extLst>
          </p:cNvPr>
          <p:cNvSpPr txBox="1"/>
          <p:nvPr/>
        </p:nvSpPr>
        <p:spPr>
          <a:xfrm rot="10800000" flipV="1">
            <a:off x="9191134" y="3612465"/>
            <a:ext cx="2701722" cy="253916"/>
          </a:xfrm>
          <a:prstGeom prst="rect">
            <a:avLst/>
          </a:prstGeom>
          <a:noFill/>
        </p:spPr>
        <p:txBody>
          <a:bodyPr wrap="square">
            <a:spAutoFit/>
          </a:bodyPr>
          <a:lstStyle/>
          <a:p>
            <a:r>
              <a:rPr lang="en-GB" sz="1050" dirty="0"/>
              <a:t>Verywell2006</a:t>
            </a:r>
          </a:p>
        </p:txBody>
      </p:sp>
      <p:sp>
        <p:nvSpPr>
          <p:cNvPr id="4" name="TextBox 3">
            <a:extLst>
              <a:ext uri="{FF2B5EF4-FFF2-40B4-BE49-F238E27FC236}">
                <a16:creationId xmlns:a16="http://schemas.microsoft.com/office/drawing/2014/main" id="{C84DFDD5-8271-46D9-4E5C-0626EBDBCFAC}"/>
              </a:ext>
            </a:extLst>
          </p:cNvPr>
          <p:cNvSpPr txBox="1"/>
          <p:nvPr/>
        </p:nvSpPr>
        <p:spPr>
          <a:xfrm>
            <a:off x="394320" y="196725"/>
            <a:ext cx="4733861" cy="461665"/>
          </a:xfrm>
          <a:prstGeom prst="rect">
            <a:avLst/>
          </a:prstGeom>
          <a:noFill/>
        </p:spPr>
        <p:txBody>
          <a:bodyPr wrap="square" rtlCol="0">
            <a:spAutoFit/>
          </a:bodyPr>
          <a:lstStyle/>
          <a:p>
            <a:r>
              <a:rPr lang="en-GB" sz="2400" b="1" dirty="0">
                <a:solidFill>
                  <a:schemeClr val="tx2">
                    <a:lumMod val="75000"/>
                    <a:lumOff val="25000"/>
                  </a:schemeClr>
                </a:solidFill>
                <a:latin typeface="Arial" panose="020B0604020202020204" pitchFamily="34" charset="0"/>
                <a:cs typeface="Arial" panose="020B0604020202020204" pitchFamily="34" charset="0"/>
              </a:rPr>
              <a:t>BOWLBY ATTACHMENT</a:t>
            </a:r>
            <a:endParaRPr lang="en-GB" sz="2400" b="1" kern="1200" dirty="0">
              <a:solidFill>
                <a:schemeClr val="tx2">
                  <a:lumMod val="75000"/>
                  <a:lumOff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59759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4EB0C30-F727-F091-3C16-9B24302DCD55}"/>
              </a:ext>
            </a:extLst>
          </p:cNvPr>
          <p:cNvPicPr>
            <a:picLocks noChangeAspect="1"/>
          </p:cNvPicPr>
          <p:nvPr/>
        </p:nvPicPr>
        <p:blipFill>
          <a:blip r:embed="rId2"/>
          <a:stretch>
            <a:fillRect/>
          </a:stretch>
        </p:blipFill>
        <p:spPr>
          <a:xfrm>
            <a:off x="337206" y="272960"/>
            <a:ext cx="1841152" cy="1103472"/>
          </a:xfrm>
          <a:prstGeom prst="rect">
            <a:avLst/>
          </a:prstGeom>
        </p:spPr>
      </p:pic>
      <p:sp>
        <p:nvSpPr>
          <p:cNvPr id="4" name="TextBox 3">
            <a:extLst>
              <a:ext uri="{FF2B5EF4-FFF2-40B4-BE49-F238E27FC236}">
                <a16:creationId xmlns:a16="http://schemas.microsoft.com/office/drawing/2014/main" id="{0EC303EE-FD86-81CD-8C6D-CD16D93BF922}"/>
              </a:ext>
            </a:extLst>
          </p:cNvPr>
          <p:cNvSpPr txBox="1"/>
          <p:nvPr/>
        </p:nvSpPr>
        <p:spPr>
          <a:xfrm>
            <a:off x="2950588" y="0"/>
            <a:ext cx="9026753" cy="6509987"/>
          </a:xfrm>
          <a:prstGeom prst="rect">
            <a:avLst/>
          </a:prstGeom>
          <a:noFill/>
        </p:spPr>
        <p:txBody>
          <a:bodyPr wrap="square">
            <a:spAutoFit/>
          </a:bodyPr>
          <a:lstStyle/>
          <a:p>
            <a:pPr>
              <a:lnSpc>
                <a:spcPct val="150000"/>
              </a:lnSpc>
            </a:pPr>
            <a:r>
              <a:rPr lang="en-GB" sz="2400" b="1" dirty="0">
                <a:solidFill>
                  <a:schemeClr val="tx2">
                    <a:lumMod val="75000"/>
                    <a:lumOff val="25000"/>
                  </a:schemeClr>
                </a:solidFill>
                <a:latin typeface="Arial" panose="020B0604020202020204" pitchFamily="34" charset="0"/>
                <a:cs typeface="Arial" panose="020B0604020202020204" pitchFamily="34" charset="0"/>
              </a:rPr>
              <a:t>JENNY’S EXPERIENCES</a:t>
            </a:r>
          </a:p>
          <a:p>
            <a:pPr>
              <a:lnSpc>
                <a:spcPct val="150000"/>
              </a:lnSpc>
            </a:pPr>
            <a:endParaRPr lang="en-GB" sz="2400" dirty="0">
              <a:latin typeface="Arial" panose="020B0604020202020204" pitchFamily="34" charset="0"/>
              <a:cs typeface="Arial" panose="020B0604020202020204" pitchFamily="34" charset="0"/>
            </a:endParaRPr>
          </a:p>
          <a:p>
            <a:pPr>
              <a:lnSpc>
                <a:spcPct val="150000"/>
              </a:lnSpc>
            </a:pPr>
            <a:r>
              <a:rPr lang="en-GB" sz="2400" b="1" dirty="0">
                <a:latin typeface="Arial" panose="020B0604020202020204" pitchFamily="34" charset="0"/>
                <a:cs typeface="Arial" panose="020B0604020202020204" pitchFamily="34" charset="0"/>
              </a:rPr>
              <a:t>In Jenny’s case</a:t>
            </a:r>
            <a:r>
              <a:rPr lang="en-GB" sz="2400" dirty="0">
                <a:latin typeface="Arial" panose="020B0604020202020204" pitchFamily="34" charset="0"/>
                <a:cs typeface="Arial" panose="020B0604020202020204" pitchFamily="34" charset="0"/>
              </a:rPr>
              <a:t>, her caregiving role may have affected her attachment experiences. Instead of receiving care and support, she has had to provide it, which may have led to insecure attachment patterns (Holmes, 2014). This could result in difficulties trusting others or forming close relationships. Although this responsibility may have increased her maturity, it may also have caused emotional strain and affected her well-being (Bretherton, 1992).</a:t>
            </a:r>
          </a:p>
          <a:p>
            <a:pPr>
              <a:lnSpc>
                <a:spcPct val="150000"/>
              </a:lnSpc>
            </a:pPr>
            <a:endParaRPr lang="en-GB" sz="2400" dirty="0">
              <a:latin typeface="Arial" panose="020B0604020202020204" pitchFamily="34" charset="0"/>
              <a:cs typeface="Arial" panose="020B0604020202020204" pitchFamily="34" charset="0"/>
            </a:endParaRPr>
          </a:p>
          <a:p>
            <a:pPr>
              <a:lnSpc>
                <a:spcPct val="150000"/>
              </a:lnSpc>
            </a:pPr>
            <a:endParaRPr lang="en-GB" sz="16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A654BA77-EB8F-9BAC-D793-88E8D9E8270F}"/>
              </a:ext>
            </a:extLst>
          </p:cNvPr>
          <p:cNvSpPr txBox="1"/>
          <p:nvPr/>
        </p:nvSpPr>
        <p:spPr>
          <a:xfrm>
            <a:off x="0" y="1376432"/>
            <a:ext cx="6105644" cy="253916"/>
          </a:xfrm>
          <a:prstGeom prst="rect">
            <a:avLst/>
          </a:prstGeom>
          <a:noFill/>
        </p:spPr>
        <p:txBody>
          <a:bodyPr wrap="square">
            <a:spAutoFit/>
          </a:bodyPr>
          <a:lstStyle/>
          <a:p>
            <a:r>
              <a:rPr lang="en-GB" sz="1050" dirty="0"/>
              <a:t>bing2006</a:t>
            </a:r>
          </a:p>
        </p:txBody>
      </p:sp>
    </p:spTree>
    <p:extLst>
      <p:ext uri="{BB962C8B-B14F-4D97-AF65-F5344CB8AC3E}">
        <p14:creationId xmlns:p14="http://schemas.microsoft.com/office/powerpoint/2010/main" val="11236805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9578EC2-A5F5-B4D9-27E8-EE1447833733}"/>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8BE67312-C822-7EBC-44DB-684EAEC2F0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989798ED-A140-3323-41A1-0524C44A89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2"/>
            <a:ext cx="12192000" cy="1371598"/>
          </a:xfrm>
          <a:prstGeom prst="rect">
            <a:avLst/>
          </a:prstGeom>
          <a:ln>
            <a:noFill/>
          </a:ln>
          <a:effectLst>
            <a:outerShdw blurRad="254000" dist="114300" dir="20340000" sx="89000" sy="89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8421DF-41D4-F96B-1651-B2E5C847D083}"/>
              </a:ext>
            </a:extLst>
          </p:cNvPr>
          <p:cNvSpPr>
            <a:spLocks noGrp="1"/>
          </p:cNvSpPr>
          <p:nvPr>
            <p:ph type="ctrTitle"/>
          </p:nvPr>
        </p:nvSpPr>
        <p:spPr>
          <a:xfrm>
            <a:off x="589556" y="5746071"/>
            <a:ext cx="7015499" cy="852260"/>
          </a:xfrm>
        </p:spPr>
        <p:txBody>
          <a:bodyPr anchor="ctr">
            <a:normAutofit/>
          </a:bodyPr>
          <a:lstStyle/>
          <a:p>
            <a:pPr algn="l"/>
            <a:r>
              <a:rPr lang="en-GB" sz="3600" dirty="0"/>
              <a:t> </a:t>
            </a:r>
          </a:p>
        </p:txBody>
      </p:sp>
      <p:sp>
        <p:nvSpPr>
          <p:cNvPr id="3" name="Subtitle 2">
            <a:extLst>
              <a:ext uri="{FF2B5EF4-FFF2-40B4-BE49-F238E27FC236}">
                <a16:creationId xmlns:a16="http://schemas.microsoft.com/office/drawing/2014/main" id="{188A2D0C-0BBB-557F-5268-E99322F50602}"/>
              </a:ext>
            </a:extLst>
          </p:cNvPr>
          <p:cNvSpPr>
            <a:spLocks noGrp="1"/>
          </p:cNvSpPr>
          <p:nvPr>
            <p:ph type="subTitle" idx="1"/>
          </p:nvPr>
        </p:nvSpPr>
        <p:spPr>
          <a:xfrm>
            <a:off x="7841127" y="5746071"/>
            <a:ext cx="4114801" cy="852260"/>
          </a:xfrm>
        </p:spPr>
        <p:txBody>
          <a:bodyPr anchor="ctr">
            <a:normAutofit/>
          </a:bodyPr>
          <a:lstStyle/>
          <a:p>
            <a:pPr algn="r"/>
            <a:r>
              <a:rPr lang="en-GB" sz="2000" dirty="0"/>
              <a:t> </a:t>
            </a:r>
          </a:p>
        </p:txBody>
      </p:sp>
      <p:sp>
        <p:nvSpPr>
          <p:cNvPr id="6" name="TextBox 5">
            <a:extLst>
              <a:ext uri="{FF2B5EF4-FFF2-40B4-BE49-F238E27FC236}">
                <a16:creationId xmlns:a16="http://schemas.microsoft.com/office/drawing/2014/main" id="{A17810A1-0FEC-EED8-A148-88FB5FC9627D}"/>
              </a:ext>
            </a:extLst>
          </p:cNvPr>
          <p:cNvSpPr txBox="1"/>
          <p:nvPr/>
        </p:nvSpPr>
        <p:spPr>
          <a:xfrm>
            <a:off x="6410227" y="87087"/>
            <a:ext cx="5027075" cy="4985980"/>
          </a:xfrm>
          <a:prstGeom prst="rect">
            <a:avLst/>
          </a:prstGeom>
          <a:noFill/>
        </p:spPr>
        <p:txBody>
          <a:bodyPr wrap="square" rtlCol="0">
            <a:spAutoFit/>
          </a:bodyPr>
          <a:lstStyle/>
          <a:p>
            <a:endParaRPr lang="en-GB" b="1" dirty="0">
              <a:highlight>
                <a:srgbClr val="0000FF"/>
              </a:highlight>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To support Jenny,</a:t>
            </a:r>
            <a:r>
              <a:rPr lang="en-GB" sz="2000" dirty="0">
                <a:latin typeface="Arial" panose="020B0604020202020204" pitchFamily="34" charset="0"/>
                <a:cs typeface="Arial" panose="020B0604020202020204" pitchFamily="34" charset="0"/>
              </a:rPr>
              <a:t> it is important to provide stable and caring relationships that help her feel safe and supported (Mikulincer &amp; Shaver, 2016). Counselling could help her talk about her feelings and understand how her past experiences affect her relationships. </a:t>
            </a:r>
          </a:p>
          <a:p>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Encouraging Jenny </a:t>
            </a:r>
            <a:r>
              <a:rPr lang="en-GB" sz="2000" dirty="0">
                <a:latin typeface="Arial" panose="020B0604020202020204" pitchFamily="34" charset="0"/>
                <a:cs typeface="Arial" panose="020B0604020202020204" pitchFamily="34" charset="0"/>
              </a:rPr>
              <a:t>to build healthy relationships with friends, mentors, or trusted adults can also help strengthen her sense of security. Open and honest communication from supportive adults is important so she feels valued and understood.</a:t>
            </a:r>
          </a:p>
        </p:txBody>
      </p:sp>
      <p:pic>
        <p:nvPicPr>
          <p:cNvPr id="5" name="Picture 4">
            <a:extLst>
              <a:ext uri="{FF2B5EF4-FFF2-40B4-BE49-F238E27FC236}">
                <a16:creationId xmlns:a16="http://schemas.microsoft.com/office/drawing/2014/main" id="{CF2E9C3D-7A1A-A3DA-D161-AA6990FE8B9B}"/>
              </a:ext>
            </a:extLst>
          </p:cNvPr>
          <p:cNvPicPr>
            <a:picLocks noChangeAspect="1"/>
          </p:cNvPicPr>
          <p:nvPr/>
        </p:nvPicPr>
        <p:blipFill>
          <a:blip r:embed="rId2"/>
          <a:stretch>
            <a:fillRect/>
          </a:stretch>
        </p:blipFill>
        <p:spPr>
          <a:xfrm>
            <a:off x="905692" y="1209751"/>
            <a:ext cx="2509702" cy="2563099"/>
          </a:xfrm>
          <a:prstGeom prst="rect">
            <a:avLst/>
          </a:prstGeom>
        </p:spPr>
      </p:pic>
      <p:sp>
        <p:nvSpPr>
          <p:cNvPr id="8" name="TextBox 7">
            <a:extLst>
              <a:ext uri="{FF2B5EF4-FFF2-40B4-BE49-F238E27FC236}">
                <a16:creationId xmlns:a16="http://schemas.microsoft.com/office/drawing/2014/main" id="{4F46677A-763C-B572-3FD1-A5F99D201120}"/>
              </a:ext>
            </a:extLst>
          </p:cNvPr>
          <p:cNvSpPr txBox="1"/>
          <p:nvPr/>
        </p:nvSpPr>
        <p:spPr>
          <a:xfrm>
            <a:off x="529480" y="4032519"/>
            <a:ext cx="3180371" cy="253916"/>
          </a:xfrm>
          <a:prstGeom prst="rect">
            <a:avLst/>
          </a:prstGeom>
          <a:noFill/>
        </p:spPr>
        <p:txBody>
          <a:bodyPr wrap="square">
            <a:spAutoFit/>
          </a:bodyPr>
          <a:lstStyle/>
          <a:p>
            <a:r>
              <a:rPr lang="en-GB" sz="1050" dirty="0"/>
              <a:t>bing.com</a:t>
            </a:r>
          </a:p>
        </p:txBody>
      </p:sp>
      <p:sp>
        <p:nvSpPr>
          <p:cNvPr id="7" name="TextBox 6">
            <a:extLst>
              <a:ext uri="{FF2B5EF4-FFF2-40B4-BE49-F238E27FC236}">
                <a16:creationId xmlns:a16="http://schemas.microsoft.com/office/drawing/2014/main" id="{5EBF6D7C-5810-1DE8-7688-40FE72570387}"/>
              </a:ext>
            </a:extLst>
          </p:cNvPr>
          <p:cNvSpPr txBox="1"/>
          <p:nvPr/>
        </p:nvSpPr>
        <p:spPr>
          <a:xfrm>
            <a:off x="905692" y="596821"/>
            <a:ext cx="7086429" cy="461665"/>
          </a:xfrm>
          <a:prstGeom prst="rect">
            <a:avLst/>
          </a:prstGeom>
          <a:noFill/>
        </p:spPr>
        <p:txBody>
          <a:bodyPr wrap="square">
            <a:spAutoFit/>
          </a:bodyPr>
          <a:lstStyle/>
          <a:p>
            <a:r>
              <a:rPr lang="en-GB" sz="2400" dirty="0">
                <a:solidFill>
                  <a:schemeClr val="tx2">
                    <a:lumMod val="75000"/>
                    <a:lumOff val="25000"/>
                  </a:schemeClr>
                </a:solidFill>
                <a:latin typeface="Arial" panose="020B0604020202020204" pitchFamily="34" charset="0"/>
                <a:cs typeface="Arial" panose="020B0604020202020204" pitchFamily="34" charset="0"/>
              </a:rPr>
              <a:t>JENNY’S NEEDS AND SUPPORT</a:t>
            </a:r>
          </a:p>
        </p:txBody>
      </p:sp>
    </p:spTree>
    <p:extLst>
      <p:ext uri="{BB962C8B-B14F-4D97-AF65-F5344CB8AC3E}">
        <p14:creationId xmlns:p14="http://schemas.microsoft.com/office/powerpoint/2010/main" val="1980866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BD1E590-A125-81C7-E586-FBC7DB730292}"/>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6835405-0875-96D4-DCF8-D06784032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9C9AC5BD-3DC9-D57F-E721-E3164F904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2"/>
            <a:ext cx="12192000" cy="1371598"/>
          </a:xfrm>
          <a:prstGeom prst="rect">
            <a:avLst/>
          </a:prstGeom>
          <a:ln>
            <a:noFill/>
          </a:ln>
          <a:effectLst>
            <a:outerShdw blurRad="254000" dist="114300" dir="20340000" sx="89000" sy="89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ACD1DCA-C1C8-90D6-3B4E-F93F1F679B5F}"/>
              </a:ext>
            </a:extLst>
          </p:cNvPr>
          <p:cNvSpPr txBox="1"/>
          <p:nvPr/>
        </p:nvSpPr>
        <p:spPr>
          <a:xfrm>
            <a:off x="6133377" y="857839"/>
            <a:ext cx="6058623" cy="4801314"/>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Biological and Environmental Influences</a:t>
            </a:r>
          </a:p>
          <a:p>
            <a:r>
              <a:rPr lang="en-GB" sz="2400" dirty="0">
                <a:latin typeface="Arial" panose="020B0604020202020204" pitchFamily="34" charset="0"/>
                <a:cs typeface="Arial" panose="020B0604020202020204" pitchFamily="34" charset="0"/>
              </a:rPr>
              <a:t>Jenny’s age and stage of development influence how she manages her emotions and relationships (Holmes, 2014). </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Her environment, </a:t>
            </a:r>
            <a:r>
              <a:rPr lang="en-GB" sz="2400" dirty="0">
                <a:latin typeface="Arial" panose="020B0604020202020204" pitchFamily="34" charset="0"/>
                <a:cs typeface="Arial" panose="020B0604020202020204" pitchFamily="34" charset="0"/>
              </a:rPr>
              <a:t>including family stability and social support, also plays a key role in shaping her attachment patterns (Ainsworth et al., 1978). A safe and supportive environment can help repair insecure attachment and support healthier emotional development (Bretherton, 1992).</a:t>
            </a:r>
          </a:p>
          <a:p>
            <a:endParaRPr lang="en-GB" dirty="0"/>
          </a:p>
        </p:txBody>
      </p:sp>
      <p:pic>
        <p:nvPicPr>
          <p:cNvPr id="4" name="Picture 3">
            <a:extLst>
              <a:ext uri="{FF2B5EF4-FFF2-40B4-BE49-F238E27FC236}">
                <a16:creationId xmlns:a16="http://schemas.microsoft.com/office/drawing/2014/main" id="{19BB2874-900A-9BFC-A8B4-EC43719AEF48}"/>
              </a:ext>
            </a:extLst>
          </p:cNvPr>
          <p:cNvPicPr>
            <a:picLocks noChangeAspect="1"/>
          </p:cNvPicPr>
          <p:nvPr/>
        </p:nvPicPr>
        <p:blipFill>
          <a:blip r:embed="rId2"/>
          <a:stretch>
            <a:fillRect/>
          </a:stretch>
        </p:blipFill>
        <p:spPr>
          <a:xfrm>
            <a:off x="1586776" y="1308290"/>
            <a:ext cx="3199886" cy="3243130"/>
          </a:xfrm>
          <a:prstGeom prst="rect">
            <a:avLst/>
          </a:prstGeom>
        </p:spPr>
      </p:pic>
      <p:sp>
        <p:nvSpPr>
          <p:cNvPr id="8" name="TextBox 7">
            <a:extLst>
              <a:ext uri="{FF2B5EF4-FFF2-40B4-BE49-F238E27FC236}">
                <a16:creationId xmlns:a16="http://schemas.microsoft.com/office/drawing/2014/main" id="{AD622081-4BD3-238B-9321-2B8BDBF6932F}"/>
              </a:ext>
            </a:extLst>
          </p:cNvPr>
          <p:cNvSpPr txBox="1"/>
          <p:nvPr/>
        </p:nvSpPr>
        <p:spPr>
          <a:xfrm>
            <a:off x="452858" y="5063164"/>
            <a:ext cx="6096000" cy="253916"/>
          </a:xfrm>
          <a:prstGeom prst="rect">
            <a:avLst/>
          </a:prstGeom>
          <a:noFill/>
        </p:spPr>
        <p:txBody>
          <a:bodyPr wrap="square">
            <a:spAutoFit/>
          </a:bodyPr>
          <a:lstStyle/>
          <a:p>
            <a:r>
              <a:rPr lang="en-GB" sz="1050" dirty="0" err="1"/>
              <a:t>Fity</a:t>
            </a:r>
            <a:r>
              <a:rPr lang="en-GB" sz="1050" dirty="0"/>
              <a:t> Club 2006</a:t>
            </a:r>
          </a:p>
        </p:txBody>
      </p:sp>
      <p:sp>
        <p:nvSpPr>
          <p:cNvPr id="7" name="Subtitle 6">
            <a:extLst>
              <a:ext uri="{FF2B5EF4-FFF2-40B4-BE49-F238E27FC236}">
                <a16:creationId xmlns:a16="http://schemas.microsoft.com/office/drawing/2014/main" id="{347F5EF4-2221-2956-3798-140920A87426}"/>
              </a:ext>
            </a:extLst>
          </p:cNvPr>
          <p:cNvSpPr>
            <a:spLocks noGrp="1"/>
          </p:cNvSpPr>
          <p:nvPr>
            <p:ph type="subTitle" idx="1"/>
          </p:nvPr>
        </p:nvSpPr>
        <p:spPr>
          <a:xfrm>
            <a:off x="1102936" y="452488"/>
            <a:ext cx="4243863" cy="615126"/>
          </a:xfrm>
        </p:spPr>
        <p:txBody>
          <a:bodyPr>
            <a:normAutofit/>
          </a:bodyPr>
          <a:lstStyle/>
          <a:p>
            <a:r>
              <a:rPr lang="en-GB" dirty="0">
                <a:solidFill>
                  <a:schemeClr val="tx2">
                    <a:lumMod val="75000"/>
                    <a:lumOff val="25000"/>
                  </a:schemeClr>
                </a:solidFill>
              </a:rPr>
              <a:t>ENVIRONMENTAL FACTORS</a:t>
            </a:r>
          </a:p>
        </p:txBody>
      </p:sp>
    </p:spTree>
    <p:extLst>
      <p:ext uri="{BB962C8B-B14F-4D97-AF65-F5344CB8AC3E}">
        <p14:creationId xmlns:p14="http://schemas.microsoft.com/office/powerpoint/2010/main" val="273618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779F8CC-DB6D-A853-EF07-567BAA971B4F}"/>
              </a:ext>
            </a:extLst>
          </p:cNvPr>
          <p:cNvSpPr txBox="1"/>
          <p:nvPr/>
        </p:nvSpPr>
        <p:spPr>
          <a:xfrm>
            <a:off x="263790" y="1302865"/>
            <a:ext cx="6096000" cy="3046988"/>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When compare Bowlby’s </a:t>
            </a:r>
            <a:r>
              <a:rPr lang="en-GB" sz="2400" dirty="0">
                <a:latin typeface="Arial" panose="020B0604020202020204" pitchFamily="34" charset="0"/>
                <a:cs typeface="Arial" panose="020B0604020202020204" pitchFamily="34" charset="0"/>
              </a:rPr>
              <a:t>attachment theory to others similar developmental psychological theories. Bowlby’s focus highlight on affection or innate need for attachment and security, (Bowlby, J.,1969). while Vygotsky emphasizes social learning and cultural transmission (Vygotsky, L.S,1978).</a:t>
            </a:r>
          </a:p>
        </p:txBody>
      </p:sp>
      <p:sp>
        <p:nvSpPr>
          <p:cNvPr id="4" name="TextBox 3">
            <a:extLst>
              <a:ext uri="{FF2B5EF4-FFF2-40B4-BE49-F238E27FC236}">
                <a16:creationId xmlns:a16="http://schemas.microsoft.com/office/drawing/2014/main" id="{7C461181-AA65-8FF7-13B0-55C98AF91542}"/>
              </a:ext>
            </a:extLst>
          </p:cNvPr>
          <p:cNvSpPr txBox="1"/>
          <p:nvPr/>
        </p:nvSpPr>
        <p:spPr>
          <a:xfrm>
            <a:off x="772450" y="432566"/>
            <a:ext cx="4467498" cy="523220"/>
          </a:xfrm>
          <a:prstGeom prst="rect">
            <a:avLst/>
          </a:prstGeom>
          <a:noFill/>
        </p:spPr>
        <p:txBody>
          <a:bodyPr wrap="square" rtlCol="0">
            <a:spAutoFit/>
          </a:bodyPr>
          <a:lstStyle/>
          <a:p>
            <a:r>
              <a:rPr lang="en-GB" sz="2400" b="1" dirty="0">
                <a:solidFill>
                  <a:schemeClr val="tx2">
                    <a:lumMod val="75000"/>
                    <a:lumOff val="25000"/>
                  </a:schemeClr>
                </a:solidFill>
                <a:latin typeface="Arial" panose="020B0604020202020204" pitchFamily="34" charset="0"/>
                <a:cs typeface="Arial" panose="020B0604020202020204" pitchFamily="34" charset="0"/>
              </a:rPr>
              <a:t>EXAMPLE</a:t>
            </a:r>
            <a:r>
              <a:rPr lang="en-GB" sz="2800" b="1" dirty="0"/>
              <a:t> </a:t>
            </a:r>
          </a:p>
        </p:txBody>
      </p:sp>
      <p:pic>
        <p:nvPicPr>
          <p:cNvPr id="5" name="Picture 4">
            <a:extLst>
              <a:ext uri="{FF2B5EF4-FFF2-40B4-BE49-F238E27FC236}">
                <a16:creationId xmlns:a16="http://schemas.microsoft.com/office/drawing/2014/main" id="{591EADDC-6FF9-96A7-8826-D3B12544E891}"/>
              </a:ext>
            </a:extLst>
          </p:cNvPr>
          <p:cNvPicPr>
            <a:picLocks noChangeAspect="1"/>
          </p:cNvPicPr>
          <p:nvPr/>
        </p:nvPicPr>
        <p:blipFill>
          <a:blip r:embed="rId2"/>
          <a:stretch>
            <a:fillRect/>
          </a:stretch>
        </p:blipFill>
        <p:spPr>
          <a:xfrm>
            <a:off x="9574153" y="115430"/>
            <a:ext cx="2522053" cy="1680712"/>
          </a:xfrm>
          <a:prstGeom prst="rect">
            <a:avLst/>
          </a:prstGeom>
        </p:spPr>
      </p:pic>
      <p:sp>
        <p:nvSpPr>
          <p:cNvPr id="7" name="TextBox 6">
            <a:extLst>
              <a:ext uri="{FF2B5EF4-FFF2-40B4-BE49-F238E27FC236}">
                <a16:creationId xmlns:a16="http://schemas.microsoft.com/office/drawing/2014/main" id="{A9429956-D92D-FF6A-1172-9892EF182AD4}"/>
              </a:ext>
            </a:extLst>
          </p:cNvPr>
          <p:cNvSpPr txBox="1"/>
          <p:nvPr/>
        </p:nvSpPr>
        <p:spPr>
          <a:xfrm>
            <a:off x="9241427" y="1796142"/>
            <a:ext cx="6112328" cy="261610"/>
          </a:xfrm>
          <a:prstGeom prst="rect">
            <a:avLst/>
          </a:prstGeom>
          <a:noFill/>
        </p:spPr>
        <p:txBody>
          <a:bodyPr wrap="square">
            <a:spAutoFit/>
          </a:bodyPr>
          <a:lstStyle/>
          <a:p>
            <a:r>
              <a:rPr lang="en-GB" sz="1100" dirty="0"/>
              <a:t>© 2011 - 2017 Employee Testing </a:t>
            </a:r>
            <a:r>
              <a:rPr lang="en-GB" sz="1100" dirty="0" err="1"/>
              <a:t>Center</a:t>
            </a:r>
            <a:r>
              <a:rPr lang="en-GB" sz="1100" dirty="0"/>
              <a:t> </a:t>
            </a:r>
          </a:p>
        </p:txBody>
      </p:sp>
    </p:spTree>
    <p:extLst>
      <p:ext uri="{BB962C8B-B14F-4D97-AF65-F5344CB8AC3E}">
        <p14:creationId xmlns:p14="http://schemas.microsoft.com/office/powerpoint/2010/main" val="34694447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1C8BEFF-0F92-D816-9C1D-DDBDFA989B7D}"/>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E0496987-0B13-388E-1FA4-159522911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34EE3EBC-F32D-09F4-9E19-96817140F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2"/>
            <a:ext cx="12192000" cy="1371598"/>
          </a:xfrm>
          <a:prstGeom prst="rect">
            <a:avLst/>
          </a:prstGeom>
          <a:ln>
            <a:noFill/>
          </a:ln>
          <a:effectLst>
            <a:outerShdw blurRad="254000" dist="114300" dir="20340000" sx="89000" sy="89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0932BA-35F3-5A87-3C0F-2ECAAB31AFF7}"/>
              </a:ext>
            </a:extLst>
          </p:cNvPr>
          <p:cNvSpPr>
            <a:spLocks noGrp="1"/>
          </p:cNvSpPr>
          <p:nvPr>
            <p:ph type="ctrTitle"/>
          </p:nvPr>
        </p:nvSpPr>
        <p:spPr>
          <a:xfrm>
            <a:off x="1802874" y="-103913"/>
            <a:ext cx="7015499" cy="852260"/>
          </a:xfrm>
        </p:spPr>
        <p:txBody>
          <a:bodyPr anchor="ctr">
            <a:normAutofit/>
          </a:bodyPr>
          <a:lstStyle/>
          <a:p>
            <a:pPr algn="l"/>
            <a:r>
              <a:rPr lang="en-GB" sz="2800" dirty="0">
                <a:solidFill>
                  <a:schemeClr val="tx2">
                    <a:lumMod val="75000"/>
                    <a:lumOff val="25000"/>
                  </a:schemeClr>
                </a:solidFill>
                <a:latin typeface="Arial" panose="020B0604020202020204" pitchFamily="34" charset="0"/>
                <a:cs typeface="Arial" panose="020B0604020202020204" pitchFamily="34" charset="0"/>
              </a:rPr>
              <a:t>CONCLUSION</a:t>
            </a:r>
          </a:p>
        </p:txBody>
      </p:sp>
      <p:sp>
        <p:nvSpPr>
          <p:cNvPr id="6" name="TextBox 5">
            <a:extLst>
              <a:ext uri="{FF2B5EF4-FFF2-40B4-BE49-F238E27FC236}">
                <a16:creationId xmlns:a16="http://schemas.microsoft.com/office/drawing/2014/main" id="{B6B8A921-097C-5857-D7AB-EA2CA053EE4C}"/>
              </a:ext>
            </a:extLst>
          </p:cNvPr>
          <p:cNvSpPr txBox="1"/>
          <p:nvPr/>
        </p:nvSpPr>
        <p:spPr>
          <a:xfrm>
            <a:off x="6606135" y="644434"/>
            <a:ext cx="4670421" cy="4985980"/>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In conclusion</a:t>
            </a:r>
            <a:r>
              <a:rPr lang="en-GB" sz="2000" dirty="0">
                <a:latin typeface="Arial" panose="020B0604020202020204" pitchFamily="34" charset="0"/>
                <a:cs typeface="Arial" panose="020B0604020202020204" pitchFamily="34" charset="0"/>
              </a:rPr>
              <a:t>, Bowlby’s Attachment Theory helps us understand Jenny’s emotional experiences and challenges. By providing consistent, caring relationships and emotional support, Jenny can develop greater resilience and well-being. When planning support or interventions,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it is important to consider both her early attachment experiences and her current environment. A supportive and holistic approach can help Jenny’s emotional development and future growth (Cassidy &amp; Shaver, 2016)</a:t>
            </a:r>
          </a:p>
          <a:p>
            <a:endParaRPr lang="en-GB" dirty="0"/>
          </a:p>
        </p:txBody>
      </p:sp>
      <p:pic>
        <p:nvPicPr>
          <p:cNvPr id="5" name="Picture 4">
            <a:extLst>
              <a:ext uri="{FF2B5EF4-FFF2-40B4-BE49-F238E27FC236}">
                <a16:creationId xmlns:a16="http://schemas.microsoft.com/office/drawing/2014/main" id="{C7B4615B-0845-5624-A3C9-7C2129C74C46}"/>
              </a:ext>
            </a:extLst>
          </p:cNvPr>
          <p:cNvPicPr>
            <a:picLocks noChangeAspect="1"/>
          </p:cNvPicPr>
          <p:nvPr/>
        </p:nvPicPr>
        <p:blipFill>
          <a:blip r:embed="rId2"/>
          <a:stretch>
            <a:fillRect/>
          </a:stretch>
        </p:blipFill>
        <p:spPr>
          <a:xfrm>
            <a:off x="308471" y="836818"/>
            <a:ext cx="4386077" cy="3289558"/>
          </a:xfrm>
          <a:prstGeom prst="rect">
            <a:avLst/>
          </a:prstGeom>
        </p:spPr>
      </p:pic>
      <p:sp>
        <p:nvSpPr>
          <p:cNvPr id="8" name="TextBox 7">
            <a:extLst>
              <a:ext uri="{FF2B5EF4-FFF2-40B4-BE49-F238E27FC236}">
                <a16:creationId xmlns:a16="http://schemas.microsoft.com/office/drawing/2014/main" id="{133A80D1-CD5A-CAEE-E57A-B3A19D9EC15C}"/>
              </a:ext>
            </a:extLst>
          </p:cNvPr>
          <p:cNvSpPr txBox="1"/>
          <p:nvPr/>
        </p:nvSpPr>
        <p:spPr>
          <a:xfrm>
            <a:off x="510135" y="4425515"/>
            <a:ext cx="6096000" cy="253916"/>
          </a:xfrm>
          <a:prstGeom prst="rect">
            <a:avLst/>
          </a:prstGeom>
          <a:noFill/>
        </p:spPr>
        <p:txBody>
          <a:bodyPr wrap="square">
            <a:spAutoFit/>
          </a:bodyPr>
          <a:lstStyle/>
          <a:p>
            <a:r>
              <a:rPr lang="en-GB" sz="1050" dirty="0" err="1">
                <a:hlinkClick r:id="rId3"/>
              </a:rPr>
              <a:t>slidesharecdn</a:t>
            </a:r>
            <a:r>
              <a:rPr lang="en-GB" sz="1050" dirty="0"/>
              <a:t> 2006</a:t>
            </a:r>
          </a:p>
        </p:txBody>
      </p:sp>
    </p:spTree>
    <p:extLst>
      <p:ext uri="{BB962C8B-B14F-4D97-AF65-F5344CB8AC3E}">
        <p14:creationId xmlns:p14="http://schemas.microsoft.com/office/powerpoint/2010/main" val="14337576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EA7B62A-AC5D-364B-6EF5-CC6F62CEEEE4}"/>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38B969B-4B58-CE43-0790-C585733D9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71A839A5-4AF4-A36D-238B-859D99486A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2"/>
            <a:ext cx="12192000" cy="1371598"/>
          </a:xfrm>
          <a:prstGeom prst="rect">
            <a:avLst/>
          </a:prstGeom>
          <a:ln>
            <a:noFill/>
          </a:ln>
          <a:effectLst>
            <a:outerShdw blurRad="254000" dist="114300" dir="20340000" sx="89000" sy="89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0C83D9-562F-A7DA-EA3E-1DE2E866CF07}"/>
              </a:ext>
            </a:extLst>
          </p:cNvPr>
          <p:cNvSpPr>
            <a:spLocks noGrp="1"/>
          </p:cNvSpPr>
          <p:nvPr>
            <p:ph type="ctrTitle"/>
          </p:nvPr>
        </p:nvSpPr>
        <p:spPr>
          <a:xfrm rot="10800000" flipV="1">
            <a:off x="933254" y="339363"/>
            <a:ext cx="5162745" cy="375225"/>
          </a:xfrm>
        </p:spPr>
        <p:txBody>
          <a:bodyPr anchor="ctr">
            <a:normAutofit fontScale="90000"/>
          </a:bodyPr>
          <a:lstStyle/>
          <a:p>
            <a:pPr algn="l"/>
            <a:r>
              <a:rPr lang="en-GB" sz="3600" dirty="0">
                <a:solidFill>
                  <a:schemeClr val="tx2">
                    <a:lumMod val="75000"/>
                    <a:lumOff val="25000"/>
                  </a:schemeClr>
                </a:solidFill>
              </a:rPr>
              <a:t>REFERENCES</a:t>
            </a:r>
          </a:p>
        </p:txBody>
      </p:sp>
      <p:sp>
        <p:nvSpPr>
          <p:cNvPr id="3" name="Subtitle 2">
            <a:extLst>
              <a:ext uri="{FF2B5EF4-FFF2-40B4-BE49-F238E27FC236}">
                <a16:creationId xmlns:a16="http://schemas.microsoft.com/office/drawing/2014/main" id="{C50A5778-F840-C0BA-5681-9C54370FADF1}"/>
              </a:ext>
            </a:extLst>
          </p:cNvPr>
          <p:cNvSpPr>
            <a:spLocks noGrp="1"/>
          </p:cNvSpPr>
          <p:nvPr>
            <p:ph type="subTitle" idx="1"/>
          </p:nvPr>
        </p:nvSpPr>
        <p:spPr>
          <a:xfrm>
            <a:off x="7841127" y="5746071"/>
            <a:ext cx="4114801" cy="852260"/>
          </a:xfrm>
        </p:spPr>
        <p:txBody>
          <a:bodyPr anchor="ctr">
            <a:normAutofit/>
          </a:bodyPr>
          <a:lstStyle/>
          <a:p>
            <a:pPr algn="r"/>
            <a:r>
              <a:rPr lang="en-GB" sz="2000" dirty="0"/>
              <a:t> </a:t>
            </a:r>
          </a:p>
        </p:txBody>
      </p:sp>
      <p:pic>
        <p:nvPicPr>
          <p:cNvPr id="4" name="Picture 3">
            <a:extLst>
              <a:ext uri="{FF2B5EF4-FFF2-40B4-BE49-F238E27FC236}">
                <a16:creationId xmlns:a16="http://schemas.microsoft.com/office/drawing/2014/main" id="{B1AFF0AF-484B-7422-258C-64BEDC2F840A}"/>
              </a:ext>
            </a:extLst>
          </p:cNvPr>
          <p:cNvPicPr>
            <a:picLocks noChangeAspect="1"/>
          </p:cNvPicPr>
          <p:nvPr/>
        </p:nvPicPr>
        <p:blipFill>
          <a:blip r:embed="rId2"/>
          <a:stretch>
            <a:fillRect/>
          </a:stretch>
        </p:blipFill>
        <p:spPr>
          <a:xfrm>
            <a:off x="625916" y="1475552"/>
            <a:ext cx="3771913" cy="1885957"/>
          </a:xfrm>
          <a:prstGeom prst="rect">
            <a:avLst/>
          </a:prstGeom>
        </p:spPr>
      </p:pic>
      <p:sp>
        <p:nvSpPr>
          <p:cNvPr id="10" name="TextBox 9">
            <a:extLst>
              <a:ext uri="{FF2B5EF4-FFF2-40B4-BE49-F238E27FC236}">
                <a16:creationId xmlns:a16="http://schemas.microsoft.com/office/drawing/2014/main" id="{2C08C5ED-7387-6847-084D-E5D1D8F44E15}"/>
              </a:ext>
            </a:extLst>
          </p:cNvPr>
          <p:cNvSpPr txBox="1"/>
          <p:nvPr/>
        </p:nvSpPr>
        <p:spPr>
          <a:xfrm>
            <a:off x="625916" y="3460795"/>
            <a:ext cx="6096000" cy="253916"/>
          </a:xfrm>
          <a:prstGeom prst="rect">
            <a:avLst/>
          </a:prstGeom>
          <a:noFill/>
        </p:spPr>
        <p:txBody>
          <a:bodyPr wrap="square">
            <a:spAutoFit/>
          </a:bodyPr>
          <a:lstStyle/>
          <a:p>
            <a:r>
              <a:rPr lang="en-GB" sz="1050" dirty="0"/>
              <a:t>static.media 2006</a:t>
            </a:r>
          </a:p>
        </p:txBody>
      </p:sp>
      <p:sp>
        <p:nvSpPr>
          <p:cNvPr id="13" name="TextBox 12">
            <a:extLst>
              <a:ext uri="{FF2B5EF4-FFF2-40B4-BE49-F238E27FC236}">
                <a16:creationId xmlns:a16="http://schemas.microsoft.com/office/drawing/2014/main" id="{90648538-401A-FF64-BFD5-923267B7F3B8}"/>
              </a:ext>
            </a:extLst>
          </p:cNvPr>
          <p:cNvSpPr txBox="1"/>
          <p:nvPr/>
        </p:nvSpPr>
        <p:spPr>
          <a:xfrm>
            <a:off x="4510410" y="414792"/>
            <a:ext cx="7055674" cy="5786199"/>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Ainsworth, M.D.S., Blehar, M.C., Waters, E. and Wall, S., 1978.</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Patterns of Attachment: A Psychological Study of the Strange Situation. Hillsdale, NJ: Erlbaum.</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Bowlby, J., 1969. Attachment and Loss: Volume 1. Attachment. New York: Basic Books.</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Bretherton, I., 1992. 'The origins of attachment theory: John Bowlby and Mary Ainsworth', Developmental Psychology, 28(5), pp.759-775.</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Cassidy, J. and Shaver, P.R., 2016. Handbook of Attachment: Theory, Research, and Clinical Applications. 3rd ed. New York: Guilford Press.</a:t>
            </a:r>
          </a:p>
          <a:p>
            <a:r>
              <a:rPr lang="en-GB" sz="1600" dirty="0">
                <a:latin typeface="Arial" panose="020B0604020202020204" pitchFamily="34" charset="0"/>
                <a:cs typeface="Arial" panose="020B0604020202020204" pitchFamily="34" charset="0"/>
              </a:rPr>
              <a:t>Holmes, J., 2014. John Bowlby and Attachment Theory. Routledge.</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Mikulincer, M. and Shaver, P.R., 2016. 'An Attachment Perspective on Closeness and Intimacy', in J. Cassidy and P.R. Shaver, eds.,</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Handbook of Attachment: Theory, Research, and Clinical Applications. 3rd ed. New York: Guilford Press, pp.175-197.</a:t>
            </a:r>
          </a:p>
          <a:p>
            <a:endParaRPr lang="en-GB" sz="1600" dirty="0">
              <a:latin typeface="Arial" panose="020B0604020202020204" pitchFamily="34" charset="0"/>
              <a:cs typeface="Arial" panose="020B0604020202020204" pitchFamily="34" charset="0"/>
            </a:endParaRPr>
          </a:p>
          <a:p>
            <a:r>
              <a:rPr lang="en-GB" sz="1600" dirty="0"/>
              <a:t>Vygotsky, L.S., 1978. Mind in Society: The Development of Higher Psychological Processes. Cambridge, MA: Harvard University Press</a:t>
            </a:r>
            <a:r>
              <a:rPr lang="en-GB" dirty="0"/>
              <a:t>.</a:t>
            </a:r>
          </a:p>
        </p:txBody>
      </p:sp>
    </p:spTree>
    <p:extLst>
      <p:ext uri="{BB962C8B-B14F-4D97-AF65-F5344CB8AC3E}">
        <p14:creationId xmlns:p14="http://schemas.microsoft.com/office/powerpoint/2010/main" val="38507980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227</TotalTime>
  <Words>831</Words>
  <Application>Microsoft Office PowerPoint</Application>
  <PresentationFormat>Widescreen</PresentationFormat>
  <Paragraphs>66</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PowerPoint Presentation</vt:lpstr>
      <vt:lpstr> </vt:lpstr>
      <vt:lpstr> </vt:lpstr>
      <vt:lpstr>PowerPoint Presentation</vt:lpstr>
      <vt:lpstr> </vt:lpstr>
      <vt:lpstr>PowerPoint Presentation</vt:lpstr>
      <vt:lpstr>PowerPoint Presentation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Christina Owusu (2329700)</dc:creator>
  <cp:lastModifiedBy>Christina Owusu (2329700)</cp:lastModifiedBy>
  <cp:revision>1</cp:revision>
  <dcterms:created xsi:type="dcterms:W3CDTF">2026-01-26T22:01:51Z</dcterms:created>
  <dcterms:modified xsi:type="dcterms:W3CDTF">2026-02-13T17:06:48Z</dcterms:modified>
</cp:coreProperties>
</file>