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-129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Major Project Stage One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M6X01898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981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Project Stage One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assignment components</a:t>
            </a:r>
          </a:p>
          <a:p>
            <a:r>
              <a:rPr lang="en-US" dirty="0" smtClean="0"/>
              <a:t>Presentation</a:t>
            </a:r>
          </a:p>
          <a:p>
            <a:r>
              <a:rPr lang="en-US" dirty="0" smtClean="0"/>
              <a:t>Pre-production portfolio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551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Major Project Stage One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Development</a:t>
            </a:r>
          </a:p>
          <a:p>
            <a:r>
              <a:rPr lang="en-US" dirty="0" smtClean="0"/>
              <a:t>Rewriting</a:t>
            </a:r>
          </a:p>
          <a:p>
            <a:r>
              <a:rPr lang="en-US" dirty="0" smtClean="0"/>
              <a:t>Visualization</a:t>
            </a:r>
          </a:p>
          <a:p>
            <a:r>
              <a:rPr lang="en-US" dirty="0" smtClean="0"/>
              <a:t>Budgeting &amp; scheduling</a:t>
            </a:r>
          </a:p>
          <a:p>
            <a:r>
              <a:rPr lang="en-US" dirty="0"/>
              <a:t>Crewing up</a:t>
            </a:r>
          </a:p>
          <a:p>
            <a:r>
              <a:rPr lang="en-US" dirty="0" smtClean="0"/>
              <a:t>Casting</a:t>
            </a:r>
          </a:p>
          <a:p>
            <a:r>
              <a:rPr lang="en-US" dirty="0" smtClean="0"/>
              <a:t>Fundraising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28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Major Project Stage One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Project update – since last week</a:t>
            </a:r>
          </a:p>
          <a:p>
            <a:r>
              <a:rPr lang="en-US" dirty="0" smtClean="0"/>
              <a:t>Calendar – plan working back from deadline</a:t>
            </a:r>
          </a:p>
          <a:p>
            <a:r>
              <a:rPr lang="en-US" dirty="0" smtClean="0"/>
              <a:t>Create a list of upcoming tasks</a:t>
            </a:r>
          </a:p>
          <a:p>
            <a:r>
              <a:rPr lang="en-US" dirty="0" smtClean="0"/>
              <a:t>Schedule team meetings/minutes/</a:t>
            </a:r>
            <a:r>
              <a:rPr lang="en-US" smtClean="0"/>
              <a:t>action plans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973352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93</TotalTime>
  <Words>62</Words>
  <Application>Microsoft Macintosh PowerPoint</Application>
  <PresentationFormat>On-screen Show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 Black </vt:lpstr>
      <vt:lpstr>Major Project Stage One</vt:lpstr>
      <vt:lpstr>Major Project Stage One </vt:lpstr>
      <vt:lpstr>Major Project Stage One </vt:lpstr>
      <vt:lpstr>Major Project Stage One 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 Stage One</dc:title>
  <dc:creator>Craig Evans</dc:creator>
  <cp:lastModifiedBy>Craig Evans</cp:lastModifiedBy>
  <cp:revision>10</cp:revision>
  <dcterms:created xsi:type="dcterms:W3CDTF">2017-10-03T11:31:45Z</dcterms:created>
  <dcterms:modified xsi:type="dcterms:W3CDTF">2017-10-10T13:41:45Z</dcterms:modified>
</cp:coreProperties>
</file>