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sldIdLst>
    <p:sldId id="256" r:id="rId2"/>
  </p:sldIdLst>
  <p:sldSz cx="27432000" cy="19202400"/>
  <p:notesSz cx="7004050" cy="9290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048">
          <p15:clr>
            <a:srgbClr val="A4A3A4"/>
          </p15:clr>
        </p15:guide>
        <p15:guide id="2" pos="86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60" autoAdjust="0"/>
    <p:restoredTop sz="94676" autoAdjust="0"/>
  </p:normalViewPr>
  <p:slideViewPr>
    <p:cSldViewPr>
      <p:cViewPr>
        <p:scale>
          <a:sx n="35" d="100"/>
          <a:sy n="35" d="100"/>
        </p:scale>
        <p:origin x="1512" y="344"/>
      </p:cViewPr>
      <p:guideLst>
        <p:guide orient="horz" pos="6048"/>
        <p:guide pos="864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44273" y="8640142"/>
            <a:ext cx="24720324" cy="9253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1743576" y="2773680"/>
            <a:ext cx="23969256" cy="4213563"/>
          </a:xfrm>
          <a:effectLst/>
        </p:spPr>
        <p:txBody>
          <a:bodyPr anchor="b">
            <a:normAutofit/>
          </a:bodyPr>
          <a:lstStyle>
            <a:lvl1pPr>
              <a:defRPr sz="1008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743576" y="6987245"/>
            <a:ext cx="23969256" cy="1652899"/>
          </a:xfrm>
        </p:spPr>
        <p:txBody>
          <a:bodyPr anchor="t">
            <a:normAutofit/>
          </a:bodyPr>
          <a:lstStyle>
            <a:lvl1pPr marL="0" indent="0" algn="l">
              <a:buNone/>
              <a:defRPr sz="4480" cap="all">
                <a:solidFill>
                  <a:schemeClr val="accent2"/>
                </a:solidFill>
              </a:defRPr>
            </a:lvl1pPr>
            <a:lvl2pPr marL="1280160" indent="0" algn="ctr">
              <a:buNone/>
              <a:defRPr>
                <a:solidFill>
                  <a:schemeClr val="tx1">
                    <a:tint val="75000"/>
                  </a:schemeClr>
                </a:solidFill>
              </a:defRPr>
            </a:lvl2pPr>
            <a:lvl3pPr marL="2560320" indent="0" algn="ctr">
              <a:buNone/>
              <a:defRPr>
                <a:solidFill>
                  <a:schemeClr val="tx1">
                    <a:tint val="75000"/>
                  </a:schemeClr>
                </a:solidFill>
              </a:defRPr>
            </a:lvl3pPr>
            <a:lvl4pPr marL="3840480" indent="0" algn="ctr">
              <a:buNone/>
              <a:defRPr>
                <a:solidFill>
                  <a:schemeClr val="tx1">
                    <a:tint val="75000"/>
                  </a:schemeClr>
                </a:solidFill>
              </a:defRPr>
            </a:lvl4pPr>
            <a:lvl5pPr marL="5120640" indent="0" algn="ctr">
              <a:buNone/>
              <a:defRPr>
                <a:solidFill>
                  <a:schemeClr val="tx1">
                    <a:tint val="75000"/>
                  </a:schemeClr>
                </a:solidFill>
              </a:defRPr>
            </a:lvl5pPr>
            <a:lvl6pPr marL="6400800" indent="0" algn="ctr">
              <a:buNone/>
              <a:defRPr>
                <a:solidFill>
                  <a:schemeClr val="tx1">
                    <a:tint val="75000"/>
                  </a:schemeClr>
                </a:solidFill>
              </a:defRPr>
            </a:lvl6pPr>
            <a:lvl7pPr marL="7680960" indent="0" algn="ctr">
              <a:buNone/>
              <a:defRPr>
                <a:solidFill>
                  <a:schemeClr val="tx1">
                    <a:tint val="75000"/>
                  </a:schemeClr>
                </a:solidFill>
              </a:defRPr>
            </a:lvl7pPr>
            <a:lvl8pPr marL="8961120" indent="0" algn="ctr">
              <a:buNone/>
              <a:defRPr>
                <a:solidFill>
                  <a:schemeClr val="tx1">
                    <a:tint val="75000"/>
                  </a:schemeClr>
                </a:solidFill>
              </a:defRPr>
            </a:lvl8pPr>
            <a:lvl9pPr marL="1024128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985D6BDF-9D0E-4E2B-85B8-D8F4790360C9}" type="datetimeFigureOut">
              <a:rPr lang="en-US" smtClean="0"/>
              <a:t>4/6/22</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BB075EA-769C-4ECD-B48E-D6FCDC24F876}" type="slidenum">
              <a:rPr lang="en-US" smtClean="0"/>
              <a:t>‹#›</a:t>
            </a:fld>
            <a:endParaRPr lang="en-US" dirty="0"/>
          </a:p>
        </p:txBody>
      </p:sp>
    </p:spTree>
    <p:extLst>
      <p:ext uri="{BB962C8B-B14F-4D97-AF65-F5344CB8AC3E}">
        <p14:creationId xmlns:p14="http://schemas.microsoft.com/office/powerpoint/2010/main" val="1510430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1344278" y="1679231"/>
            <a:ext cx="24716121" cy="35247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743576" y="6238410"/>
            <a:ext cx="23969256" cy="101662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85D6BDF-9D0E-4E2B-85B8-D8F4790360C9}" type="datetimeFigureOut">
              <a:rPr lang="en-US" smtClean="0"/>
              <a:t>4/6/22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3464149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1357940" y="14397526"/>
            <a:ext cx="24716121" cy="35247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743581" y="8502405"/>
            <a:ext cx="23969253" cy="4213563"/>
          </a:xfrm>
        </p:spPr>
        <p:txBody>
          <a:bodyPr anchor="b">
            <a:normAutofit/>
          </a:bodyPr>
          <a:lstStyle>
            <a:lvl1pPr algn="l">
              <a:defRPr sz="1008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1743581" y="12715968"/>
            <a:ext cx="23969253" cy="1681557"/>
          </a:xfrm>
        </p:spPr>
        <p:txBody>
          <a:bodyPr anchor="t">
            <a:normAutofit/>
          </a:bodyPr>
          <a:lstStyle>
            <a:lvl1pPr marL="0" indent="0" algn="l">
              <a:buNone/>
              <a:defRPr sz="5040" cap="all">
                <a:solidFill>
                  <a:schemeClr val="accent2"/>
                </a:solidFill>
              </a:defRPr>
            </a:lvl1pPr>
            <a:lvl2pPr marL="1280160" indent="0">
              <a:buNone/>
              <a:defRPr sz="5040">
                <a:solidFill>
                  <a:schemeClr val="tx1">
                    <a:tint val="75000"/>
                  </a:schemeClr>
                </a:solidFill>
              </a:defRPr>
            </a:lvl2pPr>
            <a:lvl3pPr marL="2560320" indent="0">
              <a:buNone/>
              <a:defRPr sz="4480">
                <a:solidFill>
                  <a:schemeClr val="tx1">
                    <a:tint val="75000"/>
                  </a:schemeClr>
                </a:solidFill>
              </a:defRPr>
            </a:lvl3pPr>
            <a:lvl4pPr marL="3840480" indent="0">
              <a:buNone/>
              <a:defRPr sz="3920">
                <a:solidFill>
                  <a:schemeClr val="tx1">
                    <a:tint val="75000"/>
                  </a:schemeClr>
                </a:solidFill>
              </a:defRPr>
            </a:lvl4pPr>
            <a:lvl5pPr marL="5120640" indent="0">
              <a:buNone/>
              <a:defRPr sz="3920">
                <a:solidFill>
                  <a:schemeClr val="tx1">
                    <a:tint val="75000"/>
                  </a:schemeClr>
                </a:solidFill>
              </a:defRPr>
            </a:lvl5pPr>
            <a:lvl6pPr marL="6400800" indent="0">
              <a:buNone/>
              <a:defRPr sz="3920">
                <a:solidFill>
                  <a:schemeClr val="tx1">
                    <a:tint val="75000"/>
                  </a:schemeClr>
                </a:solidFill>
              </a:defRPr>
            </a:lvl6pPr>
            <a:lvl7pPr marL="7680960" indent="0">
              <a:buNone/>
              <a:defRPr sz="3920">
                <a:solidFill>
                  <a:schemeClr val="tx1">
                    <a:tint val="75000"/>
                  </a:schemeClr>
                </a:solidFill>
              </a:defRPr>
            </a:lvl7pPr>
            <a:lvl8pPr marL="8961120" indent="0">
              <a:buNone/>
              <a:defRPr sz="3920">
                <a:solidFill>
                  <a:schemeClr val="tx1">
                    <a:tint val="75000"/>
                  </a:schemeClr>
                </a:solidFill>
              </a:defRPr>
            </a:lvl8pPr>
            <a:lvl9pPr marL="10241280" indent="0">
              <a:buNone/>
              <a:defRPr sz="39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985D6BDF-9D0E-4E2B-85B8-D8F4790360C9}" type="datetimeFigureOut">
              <a:rPr lang="en-US" smtClean="0"/>
              <a:t>4/6/22</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BB075EA-769C-4ECD-B48E-D6FCDC24F876}" type="slidenum">
              <a:rPr lang="en-US" smtClean="0"/>
              <a:t>‹#›</a:t>
            </a:fld>
            <a:endParaRPr lang="en-US" dirty="0"/>
          </a:p>
        </p:txBody>
      </p:sp>
    </p:spTree>
    <p:extLst>
      <p:ext uri="{BB962C8B-B14F-4D97-AF65-F5344CB8AC3E}">
        <p14:creationId xmlns:p14="http://schemas.microsoft.com/office/powerpoint/2010/main" val="3501215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1344278" y="1679231"/>
            <a:ext cx="24716121" cy="35247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743578" y="6238407"/>
            <a:ext cx="11698581" cy="1017253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3989846" y="6238410"/>
            <a:ext cx="11722986" cy="1017253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85D6BDF-9D0E-4E2B-85B8-D8F4790360C9}" type="datetimeFigureOut">
              <a:rPr lang="en-US" smtClean="0"/>
              <a:t>4/6/22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4130803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a:spLocks noChangeAspect="1"/>
          </p:cNvSpPr>
          <p:nvPr/>
        </p:nvSpPr>
        <p:spPr>
          <a:xfrm>
            <a:off x="1344278" y="1679231"/>
            <a:ext cx="24716121" cy="35247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2661657" y="6238408"/>
            <a:ext cx="10780500" cy="1613534"/>
          </a:xfrm>
        </p:spPr>
        <p:txBody>
          <a:bodyPr anchor="b">
            <a:noAutofit/>
          </a:bodyPr>
          <a:lstStyle>
            <a:lvl1pPr marL="0" indent="0">
              <a:buNone/>
              <a:defRPr sz="6160" b="0">
                <a:solidFill>
                  <a:schemeClr val="accent2"/>
                </a:solidFill>
              </a:defRPr>
            </a:lvl1pPr>
            <a:lvl2pPr marL="1280160" indent="0">
              <a:buNone/>
              <a:defRPr sz="5600" b="1"/>
            </a:lvl2pPr>
            <a:lvl3pPr marL="2560320" indent="0">
              <a:buNone/>
              <a:defRPr sz="5040" b="1"/>
            </a:lvl3pPr>
            <a:lvl4pPr marL="3840480" indent="0">
              <a:buNone/>
              <a:defRPr sz="4480" b="1"/>
            </a:lvl4pPr>
            <a:lvl5pPr marL="5120640" indent="0">
              <a:buNone/>
              <a:defRPr sz="4480" b="1"/>
            </a:lvl5pPr>
            <a:lvl6pPr marL="6400800" indent="0">
              <a:buNone/>
              <a:defRPr sz="4480" b="1"/>
            </a:lvl6pPr>
            <a:lvl7pPr marL="7680960" indent="0">
              <a:buNone/>
              <a:defRPr sz="4480" b="1"/>
            </a:lvl7pPr>
            <a:lvl8pPr marL="8961120" indent="0">
              <a:buNone/>
              <a:defRPr sz="4480" b="1"/>
            </a:lvl8pPr>
            <a:lvl9pPr marL="10241280" indent="0">
              <a:buNone/>
              <a:defRPr sz="4480" b="1"/>
            </a:lvl9pPr>
          </a:lstStyle>
          <a:p>
            <a:pPr lvl="0"/>
            <a:r>
              <a:rPr lang="en-GB"/>
              <a:t>Click to edit Master text styles</a:t>
            </a:r>
          </a:p>
        </p:txBody>
      </p:sp>
      <p:sp>
        <p:nvSpPr>
          <p:cNvPr id="4" name="Content Placeholder 3"/>
          <p:cNvSpPr>
            <a:spLocks noGrp="1"/>
          </p:cNvSpPr>
          <p:nvPr>
            <p:ph sz="half" idx="2"/>
          </p:nvPr>
        </p:nvSpPr>
        <p:spPr>
          <a:xfrm>
            <a:off x="1743578" y="8192944"/>
            <a:ext cx="11698581" cy="8217997"/>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4907926" y="6238408"/>
            <a:ext cx="10804905" cy="1613534"/>
          </a:xfrm>
        </p:spPr>
        <p:txBody>
          <a:bodyPr anchor="b">
            <a:noAutofit/>
          </a:bodyPr>
          <a:lstStyle>
            <a:lvl1pPr marL="0" indent="0">
              <a:buNone/>
              <a:defRPr sz="6160" b="0">
                <a:solidFill>
                  <a:schemeClr val="accent2"/>
                </a:solidFill>
              </a:defRPr>
            </a:lvl1pPr>
            <a:lvl2pPr marL="1280160" indent="0">
              <a:buNone/>
              <a:defRPr sz="5600" b="1"/>
            </a:lvl2pPr>
            <a:lvl3pPr marL="2560320" indent="0">
              <a:buNone/>
              <a:defRPr sz="5040" b="1"/>
            </a:lvl3pPr>
            <a:lvl4pPr marL="3840480" indent="0">
              <a:buNone/>
              <a:defRPr sz="4480" b="1"/>
            </a:lvl4pPr>
            <a:lvl5pPr marL="5120640" indent="0">
              <a:buNone/>
              <a:defRPr sz="4480" b="1"/>
            </a:lvl5pPr>
            <a:lvl6pPr marL="6400800" indent="0">
              <a:buNone/>
              <a:defRPr sz="4480" b="1"/>
            </a:lvl6pPr>
            <a:lvl7pPr marL="7680960" indent="0">
              <a:buNone/>
              <a:defRPr sz="4480" b="1"/>
            </a:lvl7pPr>
            <a:lvl8pPr marL="8961120" indent="0">
              <a:buNone/>
              <a:defRPr sz="4480" b="1"/>
            </a:lvl8pPr>
            <a:lvl9pPr marL="10241280" indent="0">
              <a:buNone/>
              <a:defRPr sz="4480" b="1"/>
            </a:lvl9pPr>
          </a:lstStyle>
          <a:p>
            <a:pPr lvl="0"/>
            <a:r>
              <a:rPr lang="en-GB"/>
              <a:t>Click to edit Master text styles</a:t>
            </a:r>
          </a:p>
        </p:txBody>
      </p:sp>
      <p:sp>
        <p:nvSpPr>
          <p:cNvPr id="6" name="Content Placeholder 5"/>
          <p:cNvSpPr>
            <a:spLocks noGrp="1"/>
          </p:cNvSpPr>
          <p:nvPr>
            <p:ph sz="quarter" idx="4"/>
          </p:nvPr>
        </p:nvSpPr>
        <p:spPr>
          <a:xfrm>
            <a:off x="13989846" y="8192944"/>
            <a:ext cx="11722986" cy="8217997"/>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85D6BDF-9D0E-4E2B-85B8-D8F4790360C9}" type="datetimeFigureOut">
              <a:rPr lang="en-US" smtClean="0"/>
              <a:t>4/6/22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1698772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a:spLocks noChangeAspect="1"/>
          </p:cNvSpPr>
          <p:nvPr/>
        </p:nvSpPr>
        <p:spPr>
          <a:xfrm>
            <a:off x="1344278" y="1679231"/>
            <a:ext cx="24716121" cy="35247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85D6BDF-9D0E-4E2B-85B8-D8F4790360C9}" type="datetimeFigureOut">
              <a:rPr lang="en-US" smtClean="0"/>
              <a:t>4/6/22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291770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5D6BDF-9D0E-4E2B-85B8-D8F4790360C9}" type="datetimeFigureOut">
              <a:rPr lang="en-US" smtClean="0"/>
              <a:t>4/6/22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2539548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1357940" y="14397524"/>
            <a:ext cx="24716121" cy="35691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744058" y="14734429"/>
            <a:ext cx="10609875" cy="1930639"/>
          </a:xfrm>
        </p:spPr>
        <p:txBody>
          <a:bodyPr anchor="ctr"/>
          <a:lstStyle>
            <a:lvl1pPr algn="l">
              <a:defRPr sz="56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1339197" y="1683360"/>
            <a:ext cx="24721200" cy="11773440"/>
          </a:xfrm>
        </p:spPr>
        <p:txBody>
          <a:bodyPr anchor="ctr">
            <a:normAutofit/>
          </a:bodyPr>
          <a:lstStyle>
            <a:lvl1pPr>
              <a:defRPr sz="5600">
                <a:solidFill>
                  <a:schemeClr val="tx2"/>
                </a:solidFill>
              </a:defRPr>
            </a:lvl1pPr>
            <a:lvl2pPr>
              <a:defRPr sz="5040">
                <a:solidFill>
                  <a:schemeClr val="tx2"/>
                </a:solidFill>
              </a:defRPr>
            </a:lvl2pPr>
            <a:lvl3pPr>
              <a:defRPr sz="4480">
                <a:solidFill>
                  <a:schemeClr val="tx2"/>
                </a:solidFill>
              </a:defRPr>
            </a:lvl3pPr>
            <a:lvl4pPr>
              <a:defRPr sz="3920">
                <a:solidFill>
                  <a:schemeClr val="tx2"/>
                </a:solidFill>
              </a:defRPr>
            </a:lvl4pPr>
            <a:lvl5pPr>
              <a:defRPr sz="3920">
                <a:solidFill>
                  <a:schemeClr val="tx2"/>
                </a:solidFill>
              </a:defRPr>
            </a:lvl5pPr>
            <a:lvl6pPr>
              <a:defRPr sz="3920">
                <a:solidFill>
                  <a:schemeClr val="tx2"/>
                </a:solidFill>
              </a:defRPr>
            </a:lvl6pPr>
            <a:lvl7pPr>
              <a:defRPr sz="3920">
                <a:solidFill>
                  <a:schemeClr val="tx2"/>
                </a:solidFill>
              </a:defRPr>
            </a:lvl7pPr>
            <a:lvl8pPr>
              <a:defRPr sz="3920">
                <a:solidFill>
                  <a:schemeClr val="tx2"/>
                </a:solidFill>
              </a:defRPr>
            </a:lvl8pPr>
            <a:lvl9pPr>
              <a:defRPr sz="392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16853" y="14734427"/>
            <a:ext cx="12795981" cy="1930642"/>
          </a:xfrm>
        </p:spPr>
        <p:txBody>
          <a:bodyPr anchor="ctr">
            <a:normAutofit/>
          </a:bodyPr>
          <a:lstStyle>
            <a:lvl1pPr marL="0" indent="0" algn="r">
              <a:buNone/>
              <a:defRPr sz="3080">
                <a:solidFill>
                  <a:schemeClr val="bg1"/>
                </a:solidFill>
              </a:defRPr>
            </a:lvl1pPr>
            <a:lvl2pPr marL="1280160" indent="0">
              <a:buNone/>
              <a:defRPr sz="3080"/>
            </a:lvl2pPr>
            <a:lvl3pPr marL="2560320" indent="0">
              <a:buNone/>
              <a:defRPr sz="2800"/>
            </a:lvl3pPr>
            <a:lvl4pPr marL="3840480" indent="0">
              <a:buNone/>
              <a:defRPr sz="2520"/>
            </a:lvl4pPr>
            <a:lvl5pPr marL="5120640" indent="0">
              <a:buNone/>
              <a:defRPr sz="2520"/>
            </a:lvl5pPr>
            <a:lvl6pPr marL="6400800" indent="0">
              <a:buNone/>
              <a:defRPr sz="2520"/>
            </a:lvl6pPr>
            <a:lvl7pPr marL="7680960" indent="0">
              <a:buNone/>
              <a:defRPr sz="2520"/>
            </a:lvl7pPr>
            <a:lvl8pPr marL="8961120" indent="0">
              <a:buNone/>
              <a:defRPr sz="2520"/>
            </a:lvl8pPr>
            <a:lvl9pPr marL="10241280" indent="0">
              <a:buNone/>
              <a:defRPr sz="252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985D6BDF-9D0E-4E2B-85B8-D8F4790360C9}" type="datetimeFigureOut">
              <a:rPr lang="en-US" smtClean="0"/>
              <a:t>4/6/22</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BB075EA-769C-4ECD-B48E-D6FCDC24F876}" type="slidenum">
              <a:rPr lang="en-US" smtClean="0"/>
              <a:t>‹#›</a:t>
            </a:fld>
            <a:endParaRPr lang="en-US" dirty="0"/>
          </a:p>
        </p:txBody>
      </p:sp>
    </p:spTree>
    <p:extLst>
      <p:ext uri="{BB962C8B-B14F-4D97-AF65-F5344CB8AC3E}">
        <p14:creationId xmlns:p14="http://schemas.microsoft.com/office/powerpoint/2010/main" val="2565026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43576" y="13141489"/>
            <a:ext cx="23969256" cy="1586866"/>
          </a:xfrm>
        </p:spPr>
        <p:txBody>
          <a:bodyPr anchor="b">
            <a:normAutofit/>
          </a:bodyPr>
          <a:lstStyle>
            <a:lvl1pPr algn="l">
              <a:defRPr sz="672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344279" y="1679230"/>
            <a:ext cx="24716118" cy="9960306"/>
          </a:xfrm>
        </p:spPr>
        <p:txBody>
          <a:bodyPr anchor="t">
            <a:normAutofit/>
          </a:bodyPr>
          <a:lstStyle>
            <a:lvl1pPr marL="0" indent="0" algn="ctr">
              <a:buNone/>
              <a:defRPr sz="4480"/>
            </a:lvl1pPr>
            <a:lvl2pPr marL="1280160" indent="0">
              <a:buNone/>
              <a:defRPr sz="4480"/>
            </a:lvl2pPr>
            <a:lvl3pPr marL="2560320" indent="0">
              <a:buNone/>
              <a:defRPr sz="4480"/>
            </a:lvl3pPr>
            <a:lvl4pPr marL="3840480" indent="0">
              <a:buNone/>
              <a:defRPr sz="4480"/>
            </a:lvl4pPr>
            <a:lvl5pPr marL="5120640" indent="0">
              <a:buNone/>
              <a:defRPr sz="4480"/>
            </a:lvl5pPr>
            <a:lvl6pPr marL="6400800" indent="0">
              <a:buNone/>
              <a:defRPr sz="4480"/>
            </a:lvl6pPr>
            <a:lvl7pPr marL="7680960" indent="0">
              <a:buNone/>
              <a:defRPr sz="4480"/>
            </a:lvl7pPr>
            <a:lvl8pPr marL="8961120" indent="0">
              <a:buNone/>
              <a:defRPr sz="4480"/>
            </a:lvl8pPr>
            <a:lvl9pPr marL="10241280" indent="0">
              <a:buNone/>
              <a:defRPr sz="4480"/>
            </a:lvl9pPr>
          </a:lstStyle>
          <a:p>
            <a:r>
              <a:rPr lang="en-GB"/>
              <a:t>Click icon to add picture</a:t>
            </a:r>
            <a:endParaRPr lang="en-US" dirty="0"/>
          </a:p>
        </p:txBody>
      </p:sp>
      <p:sp>
        <p:nvSpPr>
          <p:cNvPr id="4" name="Text Placeholder 3"/>
          <p:cNvSpPr>
            <a:spLocks noGrp="1"/>
          </p:cNvSpPr>
          <p:nvPr>
            <p:ph type="body" sz="half" idx="2"/>
          </p:nvPr>
        </p:nvSpPr>
        <p:spPr>
          <a:xfrm>
            <a:off x="1743576" y="14728354"/>
            <a:ext cx="23969256" cy="1676279"/>
          </a:xfrm>
        </p:spPr>
        <p:txBody>
          <a:bodyPr>
            <a:normAutofit/>
          </a:bodyPr>
          <a:lstStyle>
            <a:lvl1pPr marL="0" indent="0">
              <a:buNone/>
              <a:defRPr sz="3360"/>
            </a:lvl1pPr>
            <a:lvl2pPr marL="1280160" indent="0">
              <a:buNone/>
              <a:defRPr sz="3360"/>
            </a:lvl2pPr>
            <a:lvl3pPr marL="2560320" indent="0">
              <a:buNone/>
              <a:defRPr sz="2800"/>
            </a:lvl3pPr>
            <a:lvl4pPr marL="3840480" indent="0">
              <a:buNone/>
              <a:defRPr sz="2520"/>
            </a:lvl4pPr>
            <a:lvl5pPr marL="5120640" indent="0">
              <a:buNone/>
              <a:defRPr sz="2520"/>
            </a:lvl5pPr>
            <a:lvl6pPr marL="6400800" indent="0">
              <a:buNone/>
              <a:defRPr sz="2520"/>
            </a:lvl6pPr>
            <a:lvl7pPr marL="7680960" indent="0">
              <a:buNone/>
              <a:defRPr sz="2520"/>
            </a:lvl7pPr>
            <a:lvl8pPr marL="8961120" indent="0">
              <a:buNone/>
              <a:defRPr sz="2520"/>
            </a:lvl8pPr>
            <a:lvl9pPr marL="10241280" indent="0">
              <a:buNone/>
              <a:defRPr sz="2520"/>
            </a:lvl9pPr>
          </a:lstStyle>
          <a:p>
            <a:pPr lvl="0"/>
            <a:r>
              <a:rPr lang="en-GB"/>
              <a:t>Click to edit Master text styles</a:t>
            </a:r>
          </a:p>
        </p:txBody>
      </p:sp>
      <p:sp>
        <p:nvSpPr>
          <p:cNvPr id="5" name="Date Placeholder 4"/>
          <p:cNvSpPr>
            <a:spLocks noGrp="1"/>
          </p:cNvSpPr>
          <p:nvPr>
            <p:ph type="dt" sz="half" idx="10"/>
          </p:nvPr>
        </p:nvSpPr>
        <p:spPr/>
        <p:txBody>
          <a:bodyPr/>
          <a:lstStyle/>
          <a:p>
            <a:fld id="{985D6BDF-9D0E-4E2B-85B8-D8F4790360C9}" type="datetimeFigureOut">
              <a:rPr lang="en-US" smtClean="0"/>
              <a:t>4/6/22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1440788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a:spLocks noChangeAspect="1"/>
          </p:cNvSpPr>
          <p:nvPr/>
        </p:nvSpPr>
        <p:spPr>
          <a:xfrm>
            <a:off x="1344278" y="1679231"/>
            <a:ext cx="24716121" cy="35247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85D6BDF-9D0E-4E2B-85B8-D8F4790360C9}" type="datetimeFigureOut">
              <a:rPr lang="en-US" smtClean="0"/>
              <a:t>4/6/22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1521348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19888202" y="1679230"/>
            <a:ext cx="6172197" cy="1628746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19888202" y="1892032"/>
            <a:ext cx="4509369" cy="145126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743578" y="1892032"/>
            <a:ext cx="17766627" cy="1451260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20235765" y="16677182"/>
            <a:ext cx="2843016" cy="1022350"/>
          </a:xfrm>
        </p:spPr>
        <p:txBody>
          <a:bodyPr/>
          <a:lstStyle>
            <a:lvl1pPr>
              <a:defRPr>
                <a:solidFill>
                  <a:schemeClr val="accent1">
                    <a:lumMod val="75000"/>
                    <a:lumOff val="25000"/>
                  </a:schemeClr>
                </a:solidFill>
              </a:defRPr>
            </a:lvl1pPr>
          </a:lstStyle>
          <a:p>
            <a:fld id="{985D6BDF-9D0E-4E2B-85B8-D8F4790360C9}" type="datetimeFigureOut">
              <a:rPr lang="en-US" smtClean="0"/>
              <a:t>4/6/22</a:t>
            </a:fld>
            <a:endParaRPr lang="en-US" dirty="0"/>
          </a:p>
        </p:txBody>
      </p:sp>
      <p:sp>
        <p:nvSpPr>
          <p:cNvPr id="5" name="Footer Placeholder 4"/>
          <p:cNvSpPr>
            <a:spLocks noGrp="1"/>
          </p:cNvSpPr>
          <p:nvPr>
            <p:ph type="ftr" sz="quarter" idx="11"/>
          </p:nvPr>
        </p:nvSpPr>
        <p:spPr>
          <a:xfrm>
            <a:off x="1743578" y="16665069"/>
            <a:ext cx="17766627" cy="1022350"/>
          </a:xfrm>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BB075EA-769C-4ECD-B48E-D6FCDC24F876}" type="slidenum">
              <a:rPr lang="en-US" smtClean="0"/>
              <a:t>‹#›</a:t>
            </a:fld>
            <a:endParaRPr lang="en-US" dirty="0"/>
          </a:p>
        </p:txBody>
      </p:sp>
    </p:spTree>
    <p:extLst>
      <p:ext uri="{BB962C8B-B14F-4D97-AF65-F5344CB8AC3E}">
        <p14:creationId xmlns:p14="http://schemas.microsoft.com/office/powerpoint/2010/main" val="3789428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15" name="Rectangle 14"/>
          <p:cNvSpPr/>
          <p:nvPr userDrawn="1"/>
        </p:nvSpPr>
        <p:spPr>
          <a:xfrm>
            <a:off x="26974800" y="0"/>
            <a:ext cx="457200" cy="192024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endParaRPr lang="en-US" dirty="0"/>
          </a:p>
        </p:txBody>
      </p:sp>
      <p:sp>
        <p:nvSpPr>
          <p:cNvPr id="16" name="Rectangle 15"/>
          <p:cNvSpPr/>
          <p:nvPr userDrawn="1"/>
        </p:nvSpPr>
        <p:spPr>
          <a:xfrm>
            <a:off x="-2" y="0"/>
            <a:ext cx="457200" cy="192024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endParaRPr lang="en-US" dirty="0"/>
          </a:p>
        </p:txBody>
      </p:sp>
      <p:sp>
        <p:nvSpPr>
          <p:cNvPr id="17" name="Rectangle 16"/>
          <p:cNvSpPr/>
          <p:nvPr userDrawn="1"/>
        </p:nvSpPr>
        <p:spPr>
          <a:xfrm>
            <a:off x="0" y="0"/>
            <a:ext cx="27432000" cy="24003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endParaRPr lang="en-US" dirty="0"/>
          </a:p>
        </p:txBody>
      </p:sp>
      <p:sp>
        <p:nvSpPr>
          <p:cNvPr id="18" name="Rectangle 17"/>
          <p:cNvSpPr/>
          <p:nvPr userDrawn="1"/>
        </p:nvSpPr>
        <p:spPr>
          <a:xfrm>
            <a:off x="0" y="16802100"/>
            <a:ext cx="27432000" cy="24003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endParaRPr lang="en-US" dirty="0"/>
          </a:p>
        </p:txBody>
      </p:sp>
      <p:sp>
        <p:nvSpPr>
          <p:cNvPr id="11" name="Instructions"/>
          <p:cNvSpPr/>
          <p:nvPr userDrawn="1"/>
        </p:nvSpPr>
        <p:spPr>
          <a:xfrm>
            <a:off x="-6572250" y="0"/>
            <a:ext cx="6000750" cy="19202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04070" tIns="104070" rIns="104070" bIns="10407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093"/>
              </a:spcAft>
            </a:pPr>
            <a:r>
              <a:rPr lang="en-US" sz="4000" dirty="0">
                <a:solidFill>
                  <a:srgbClr val="7F7F7F"/>
                </a:solidFill>
                <a:latin typeface="Calibri" pitchFamily="34" charset="0"/>
                <a:cs typeface="Calibri" panose="020F0502020204030204" pitchFamily="34" charset="0"/>
              </a:rPr>
              <a:t>Poster Print Size:</a:t>
            </a:r>
            <a:endParaRPr sz="4000" dirty="0">
              <a:solidFill>
                <a:srgbClr val="7F7F7F"/>
              </a:solidFill>
              <a:latin typeface="Calibri" pitchFamily="34" charset="0"/>
              <a:cs typeface="Calibri" panose="020F0502020204030204" pitchFamily="34" charset="0"/>
            </a:endParaRPr>
          </a:p>
          <a:p>
            <a:pPr lvl="0">
              <a:spcBef>
                <a:spcPts val="0"/>
              </a:spcBef>
              <a:spcAft>
                <a:spcPts val="1093"/>
              </a:spcAft>
            </a:pPr>
            <a:r>
              <a:rPr lang="en-US" sz="2800" dirty="0">
                <a:solidFill>
                  <a:srgbClr val="7F7F7F"/>
                </a:solidFill>
                <a:latin typeface="Calibri" pitchFamily="34" charset="0"/>
                <a:cs typeface="Calibri" panose="020F0502020204030204" pitchFamily="34" charset="0"/>
              </a:rPr>
              <a:t>This poster template is 21” high by 30” wide and is printed</a:t>
            </a:r>
            <a:r>
              <a:rPr lang="en-US" sz="2800" baseline="0" dirty="0">
                <a:solidFill>
                  <a:srgbClr val="7F7F7F"/>
                </a:solidFill>
                <a:latin typeface="Calibri" pitchFamily="34" charset="0"/>
                <a:cs typeface="Calibri" panose="020F0502020204030204" pitchFamily="34" charset="0"/>
              </a:rPr>
              <a:t> at 200% for a 42” high by 60” wide poster</a:t>
            </a:r>
            <a:r>
              <a:rPr lang="en-US" sz="2800" dirty="0">
                <a:solidFill>
                  <a:srgbClr val="7F7F7F"/>
                </a:solidFill>
                <a:latin typeface="Calibri" pitchFamily="34" charset="0"/>
                <a:cs typeface="Calibri" panose="020F0502020204030204" pitchFamily="34" charset="0"/>
              </a:rPr>
              <a:t>. It can be used to print any poster with a 7:10 aspect ratio.</a:t>
            </a:r>
          </a:p>
          <a:p>
            <a:pPr lvl="0">
              <a:spcBef>
                <a:spcPts val="0"/>
              </a:spcBef>
              <a:spcAft>
                <a:spcPts val="1093"/>
              </a:spcAft>
            </a:pPr>
            <a:r>
              <a:rPr lang="en-US" sz="4000" dirty="0">
                <a:solidFill>
                  <a:srgbClr val="7F7F7F"/>
                </a:solidFill>
                <a:latin typeface="Calibri" pitchFamily="34" charset="0"/>
                <a:cs typeface="Calibri" panose="020F0502020204030204" pitchFamily="34" charset="0"/>
              </a:rPr>
              <a:t>Placeholders</a:t>
            </a:r>
            <a:r>
              <a:rPr sz="4000" dirty="0">
                <a:solidFill>
                  <a:srgbClr val="7F7F7F"/>
                </a:solidFill>
                <a:latin typeface="Calibri" pitchFamily="34" charset="0"/>
                <a:cs typeface="Calibri" panose="020F0502020204030204" pitchFamily="34" charset="0"/>
              </a:rPr>
              <a:t>:</a:t>
            </a:r>
          </a:p>
          <a:p>
            <a:pPr lvl="0">
              <a:spcBef>
                <a:spcPts val="0"/>
              </a:spcBef>
              <a:spcAft>
                <a:spcPts val="1093"/>
              </a:spcAft>
            </a:pPr>
            <a:r>
              <a:rPr sz="2800" dirty="0">
                <a:solidFill>
                  <a:srgbClr val="7F7F7F"/>
                </a:solidFill>
                <a:latin typeface="Calibri" pitchFamily="34" charset="0"/>
                <a:cs typeface="Calibri" panose="020F0502020204030204" pitchFamily="34" charset="0"/>
              </a:rPr>
              <a:t>The </a:t>
            </a:r>
            <a:r>
              <a:rPr lang="en-US" sz="2800" dirty="0">
                <a:solidFill>
                  <a:srgbClr val="7F7F7F"/>
                </a:solidFill>
                <a:latin typeface="Calibri" pitchFamily="34" charset="0"/>
                <a:cs typeface="Calibri" panose="020F0502020204030204" pitchFamily="34" charset="0"/>
              </a:rPr>
              <a:t>various elements included</a:t>
            </a:r>
            <a:r>
              <a:rPr sz="2800" dirty="0">
                <a:solidFill>
                  <a:srgbClr val="7F7F7F"/>
                </a:solidFill>
                <a:latin typeface="Calibri" pitchFamily="34" charset="0"/>
                <a:cs typeface="Calibri" panose="020F0502020204030204" pitchFamily="34" charset="0"/>
              </a:rPr>
              <a:t> in this </a:t>
            </a:r>
            <a:r>
              <a:rPr lang="en-US" sz="2800" dirty="0">
                <a:solidFill>
                  <a:srgbClr val="7F7F7F"/>
                </a:solidFill>
                <a:latin typeface="Calibri" pitchFamily="34" charset="0"/>
                <a:cs typeface="Calibri" panose="020F0502020204030204" pitchFamily="34" charset="0"/>
              </a:rPr>
              <a:t>poster are ones</a:t>
            </a:r>
            <a:r>
              <a:rPr lang="en-US" sz="2800" baseline="0" dirty="0">
                <a:solidFill>
                  <a:srgbClr val="7F7F7F"/>
                </a:solidFill>
                <a:latin typeface="Calibri" pitchFamily="34" charset="0"/>
                <a:cs typeface="Calibri" panose="020F0502020204030204" pitchFamily="34" charset="0"/>
              </a:rPr>
              <a:t> we often see in medical, research, and scientific posters.</a:t>
            </a:r>
            <a:r>
              <a:rPr sz="2800" dirty="0">
                <a:solidFill>
                  <a:srgbClr val="7F7F7F"/>
                </a:solidFill>
                <a:latin typeface="Calibri" pitchFamily="34" charset="0"/>
                <a:cs typeface="Calibri" panose="020F0502020204030204" pitchFamily="34" charset="0"/>
              </a:rPr>
              <a:t> </a:t>
            </a:r>
            <a:r>
              <a:rPr lang="en-US" sz="2800" dirty="0">
                <a:solidFill>
                  <a:srgbClr val="7F7F7F"/>
                </a:solidFill>
                <a:latin typeface="Calibri" pitchFamily="34" charset="0"/>
                <a:cs typeface="Calibri" panose="020F0502020204030204" pitchFamily="34" charset="0"/>
              </a:rPr>
              <a:t>Feel</a:t>
            </a:r>
            <a:r>
              <a:rPr lang="en-US" sz="2800"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1093"/>
              </a:spcAft>
            </a:pPr>
            <a:r>
              <a:rPr lang="en-US" sz="4000" dirty="0">
                <a:solidFill>
                  <a:srgbClr val="7F7F7F"/>
                </a:solidFill>
                <a:latin typeface="Calibri" pitchFamily="34" charset="0"/>
                <a:cs typeface="Calibri" panose="020F0502020204030204" pitchFamily="34" charset="0"/>
              </a:rPr>
              <a:t>Image</a:t>
            </a:r>
            <a:r>
              <a:rPr lang="en-US" sz="4000" baseline="0" dirty="0">
                <a:solidFill>
                  <a:srgbClr val="7F7F7F"/>
                </a:solidFill>
                <a:latin typeface="Calibri" pitchFamily="34" charset="0"/>
                <a:cs typeface="Calibri" panose="020F0502020204030204" pitchFamily="34" charset="0"/>
              </a:rPr>
              <a:t> Quality</a:t>
            </a:r>
            <a:r>
              <a:rPr lang="en-US" sz="4000" dirty="0">
                <a:solidFill>
                  <a:srgbClr val="7F7F7F"/>
                </a:solidFill>
                <a:latin typeface="Calibri" pitchFamily="34" charset="0"/>
                <a:cs typeface="Calibri" panose="020F0502020204030204" pitchFamily="34" charset="0"/>
              </a:rPr>
              <a:t>:</a:t>
            </a:r>
          </a:p>
          <a:p>
            <a:pPr lvl="0">
              <a:spcBef>
                <a:spcPts val="0"/>
              </a:spcBef>
              <a:spcAft>
                <a:spcPts val="1093"/>
              </a:spcAft>
            </a:pPr>
            <a:r>
              <a:rPr lang="en-US" sz="2800" dirty="0">
                <a:solidFill>
                  <a:srgbClr val="7F7F7F"/>
                </a:solidFill>
                <a:latin typeface="Calibri" pitchFamily="34" charset="0"/>
                <a:cs typeface="Calibri" panose="020F0502020204030204" pitchFamily="34" charset="0"/>
              </a:rPr>
              <a:t>You can place digital photos or logo art in your poster file by selecting the </a:t>
            </a:r>
            <a:r>
              <a:rPr lang="en-US" sz="2800" b="1" dirty="0">
                <a:solidFill>
                  <a:srgbClr val="7F7F7F"/>
                </a:solidFill>
                <a:latin typeface="Calibri" pitchFamily="34" charset="0"/>
                <a:cs typeface="Calibri" panose="020F0502020204030204" pitchFamily="34" charset="0"/>
              </a:rPr>
              <a:t>Insert, Picture</a:t>
            </a:r>
            <a:r>
              <a:rPr lang="en-US" sz="2800"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2800" b="1" dirty="0">
                <a:solidFill>
                  <a:srgbClr val="7F7F7F"/>
                </a:solidFill>
                <a:latin typeface="Calibri" pitchFamily="34" charset="0"/>
                <a:cs typeface="Calibri" panose="020F0502020204030204" pitchFamily="34" charset="0"/>
              </a:rPr>
              <a:t>150-200 pixels per inch in their final printed size</a:t>
            </a:r>
            <a:r>
              <a:rPr lang="en-US" sz="2800" dirty="0">
                <a:solidFill>
                  <a:srgbClr val="7F7F7F"/>
                </a:solidFill>
                <a:latin typeface="Calibri" pitchFamily="34" charset="0"/>
                <a:cs typeface="Calibri" panose="020F0502020204030204" pitchFamily="34" charset="0"/>
              </a:rPr>
              <a:t>. For instance, a 1600 x 1200 pixel</a:t>
            </a:r>
            <a:r>
              <a:rPr lang="en-US" sz="2800" baseline="0" dirty="0">
                <a:solidFill>
                  <a:srgbClr val="7F7F7F"/>
                </a:solidFill>
                <a:latin typeface="Calibri" pitchFamily="34" charset="0"/>
                <a:cs typeface="Calibri" panose="020F0502020204030204" pitchFamily="34" charset="0"/>
              </a:rPr>
              <a:t> photo will usually look fine up to </a:t>
            </a:r>
            <a:r>
              <a:rPr lang="en-US" sz="2800" dirty="0">
                <a:solidFill>
                  <a:srgbClr val="7F7F7F"/>
                </a:solidFill>
                <a:latin typeface="Calibri" pitchFamily="34" charset="0"/>
                <a:cs typeface="Calibri" panose="020F0502020204030204" pitchFamily="34" charset="0"/>
              </a:rPr>
              <a:t>8“-10” wide on your printed poster.</a:t>
            </a:r>
          </a:p>
          <a:p>
            <a:pPr lvl="0">
              <a:spcBef>
                <a:spcPts val="0"/>
              </a:spcBef>
              <a:spcAft>
                <a:spcPts val="1093"/>
              </a:spcAft>
            </a:pPr>
            <a:r>
              <a:rPr lang="en-US" sz="2800"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1093"/>
              </a:spcAft>
            </a:pPr>
            <a:r>
              <a:rPr lang="en-US" sz="2800"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1093"/>
              </a:spcAft>
            </a:pPr>
            <a:br>
              <a:rPr lang="en-US" sz="2000" dirty="0">
                <a:solidFill>
                  <a:srgbClr val="7F7F7F"/>
                </a:solidFill>
                <a:latin typeface="Calibri" pitchFamily="34" charset="0"/>
                <a:cs typeface="Calibri" panose="020F0502020204030204" pitchFamily="34" charset="0"/>
              </a:rPr>
            </a:br>
            <a:r>
              <a:rPr lang="en-US" sz="2000" dirty="0">
                <a:solidFill>
                  <a:srgbClr val="7F7F7F"/>
                </a:solidFill>
                <a:latin typeface="Calibri" pitchFamily="34" charset="0"/>
                <a:cs typeface="Calibri" panose="020F0502020204030204" pitchFamily="34" charset="0"/>
              </a:rPr>
              <a:t>[This sidebar area does not print.]</a:t>
            </a:r>
          </a:p>
        </p:txBody>
      </p:sp>
      <p:grpSp>
        <p:nvGrpSpPr>
          <p:cNvPr id="12" name="Group 11"/>
          <p:cNvGrpSpPr/>
          <p:nvPr userDrawn="1"/>
        </p:nvGrpSpPr>
        <p:grpSpPr>
          <a:xfrm>
            <a:off x="28003500" y="0"/>
            <a:ext cx="6000750" cy="19202400"/>
            <a:chOff x="33832800" y="0"/>
            <a:chExt cx="12801600" cy="43891200"/>
          </a:xfrm>
        </p:grpSpPr>
        <p:sp>
          <p:nvSpPr>
            <p:cNvPr id="13"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093"/>
                </a:spcAft>
              </a:pPr>
              <a:r>
                <a:rPr lang="en-US" sz="4000" dirty="0">
                  <a:solidFill>
                    <a:schemeClr val="bg1">
                      <a:lumMod val="50000"/>
                    </a:schemeClr>
                  </a:solidFill>
                  <a:latin typeface="Calibri" pitchFamily="34" charset="0"/>
                  <a:cs typeface="Calibri" panose="020F0502020204030204" pitchFamily="34" charset="0"/>
                </a:rPr>
                <a:t>Change</a:t>
              </a:r>
              <a:r>
                <a:rPr lang="en-US" sz="4000" baseline="0" dirty="0">
                  <a:solidFill>
                    <a:schemeClr val="bg1">
                      <a:lumMod val="50000"/>
                    </a:schemeClr>
                  </a:solidFill>
                  <a:latin typeface="Calibri" pitchFamily="34" charset="0"/>
                  <a:cs typeface="Calibri" panose="020F0502020204030204" pitchFamily="34" charset="0"/>
                </a:rPr>
                <a:t> Color Theme</a:t>
              </a:r>
              <a:r>
                <a:rPr lang="en-US" sz="4000" dirty="0">
                  <a:solidFill>
                    <a:schemeClr val="bg1">
                      <a:lumMod val="50000"/>
                    </a:schemeClr>
                  </a:solidFill>
                  <a:latin typeface="Calibri" pitchFamily="34" charset="0"/>
                  <a:cs typeface="Calibri" panose="020F0502020204030204" pitchFamily="34" charset="0"/>
                </a:rPr>
                <a:t>:</a:t>
              </a:r>
              <a:endParaRPr sz="400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r>
                <a:rPr lang="en-US" sz="2800"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2800"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1093"/>
                </a:spcAft>
              </a:pPr>
              <a:r>
                <a:rPr lang="en-US" sz="2800" baseline="0" dirty="0">
                  <a:solidFill>
                    <a:schemeClr val="bg1">
                      <a:lumMod val="50000"/>
                    </a:schemeClr>
                  </a:solidFill>
                  <a:latin typeface="Calibri" pitchFamily="34" charset="0"/>
                  <a:cs typeface="Calibri" panose="020F0502020204030204" pitchFamily="34" charset="0"/>
                </a:rPr>
                <a:t>To change the color theme, select the </a:t>
              </a:r>
              <a:r>
                <a:rPr lang="en-US" sz="2800" b="1" baseline="0" dirty="0">
                  <a:solidFill>
                    <a:schemeClr val="bg1">
                      <a:lumMod val="50000"/>
                    </a:schemeClr>
                  </a:solidFill>
                  <a:latin typeface="Calibri" pitchFamily="34" charset="0"/>
                  <a:cs typeface="Calibri" panose="020F0502020204030204" pitchFamily="34" charset="0"/>
                </a:rPr>
                <a:t>Design</a:t>
              </a:r>
              <a:r>
                <a:rPr lang="en-US" sz="2800" baseline="0" dirty="0">
                  <a:solidFill>
                    <a:schemeClr val="bg1">
                      <a:lumMod val="50000"/>
                    </a:schemeClr>
                  </a:solidFill>
                  <a:latin typeface="Calibri" pitchFamily="34" charset="0"/>
                  <a:cs typeface="Calibri" panose="020F0502020204030204" pitchFamily="34" charset="0"/>
                </a:rPr>
                <a:t> tab, then select the </a:t>
              </a:r>
              <a:r>
                <a:rPr lang="en-US" sz="2800" b="1" baseline="0" dirty="0">
                  <a:solidFill>
                    <a:schemeClr val="bg1">
                      <a:lumMod val="50000"/>
                    </a:schemeClr>
                  </a:solidFill>
                  <a:latin typeface="Calibri" pitchFamily="34" charset="0"/>
                  <a:cs typeface="Calibri" panose="020F0502020204030204" pitchFamily="34" charset="0"/>
                </a:rPr>
                <a:t>Colors</a:t>
              </a:r>
              <a:r>
                <a:rPr lang="en-US" sz="2800"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1093"/>
                </a:spcAft>
              </a:pPr>
              <a:endParaRPr lang="en-US" sz="2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endParaRPr lang="en-US" sz="2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endParaRPr lang="en-US" sz="2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endParaRPr lang="en-US" sz="2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endParaRPr lang="en-US" sz="2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endParaRPr lang="en-US" sz="2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endParaRPr lang="en-US" sz="2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endParaRPr lang="en-US" sz="2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endParaRPr lang="en-US" sz="28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093"/>
                </a:spcAft>
              </a:pPr>
              <a:r>
                <a:rPr lang="en-US" sz="2800"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1093"/>
                </a:spcAft>
              </a:pPr>
              <a:r>
                <a:rPr lang="en-US" sz="40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1093"/>
                </a:spcAft>
              </a:pPr>
              <a:r>
                <a:rPr lang="en-US" sz="2800" dirty="0">
                  <a:solidFill>
                    <a:schemeClr val="bg1">
                      <a:lumMod val="50000"/>
                    </a:schemeClr>
                  </a:solidFill>
                  <a:latin typeface="Calibri" pitchFamily="34" charset="0"/>
                  <a:cs typeface="Calibri" panose="020F0502020204030204" pitchFamily="34" charset="0"/>
                </a:rPr>
                <a:t>Once your poster file is ready, visit</a:t>
              </a:r>
              <a:r>
                <a:rPr lang="en-US" sz="2800" baseline="0" dirty="0">
                  <a:solidFill>
                    <a:schemeClr val="bg1">
                      <a:lumMod val="50000"/>
                    </a:schemeClr>
                  </a:solidFill>
                  <a:latin typeface="Calibri" pitchFamily="34" charset="0"/>
                  <a:cs typeface="Calibri" panose="020F0502020204030204" pitchFamily="34" charset="0"/>
                </a:rPr>
                <a:t> </a:t>
              </a:r>
              <a:r>
                <a:rPr lang="en-US" sz="2800" b="1" baseline="0" dirty="0">
                  <a:solidFill>
                    <a:schemeClr val="bg1">
                      <a:lumMod val="50000"/>
                    </a:schemeClr>
                  </a:solidFill>
                  <a:latin typeface="Calibri" pitchFamily="34" charset="0"/>
                  <a:cs typeface="Calibri" panose="020F0502020204030204" pitchFamily="34" charset="0"/>
                </a:rPr>
                <a:t>www.genigraphics.com</a:t>
              </a:r>
              <a:r>
                <a:rPr lang="en-US" sz="2800"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1093"/>
                </a:spcAft>
              </a:pPr>
              <a:r>
                <a:rPr lang="en-US" sz="2800"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2800"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2800" baseline="0" dirty="0">
                  <a:solidFill>
                    <a:schemeClr val="bg1">
                      <a:lumMod val="50000"/>
                    </a:schemeClr>
                  </a:solidFill>
                  <a:latin typeface="Calibri" pitchFamily="34" charset="0"/>
                  <a:cs typeface="Calibri" panose="020F0502020204030204" pitchFamily="34" charset="0"/>
                </a:rPr>
                <a:t>US and Canada:  1-800-790-4001</a:t>
              </a:r>
              <a:br>
                <a:rPr lang="en-US" sz="2800" baseline="0" dirty="0">
                  <a:solidFill>
                    <a:schemeClr val="bg1">
                      <a:lumMod val="50000"/>
                    </a:schemeClr>
                  </a:solidFill>
                  <a:latin typeface="Calibri" pitchFamily="34" charset="0"/>
                  <a:cs typeface="Calibri" panose="020F0502020204030204" pitchFamily="34" charset="0"/>
                </a:rPr>
              </a:br>
              <a:r>
                <a:rPr lang="en-US" sz="2800"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2000" dirty="0">
                  <a:solidFill>
                    <a:schemeClr val="bg1">
                      <a:lumMod val="50000"/>
                    </a:schemeClr>
                  </a:solidFill>
                  <a:latin typeface="Calibri" pitchFamily="34" charset="0"/>
                  <a:cs typeface="Calibri" panose="020F0502020204030204" pitchFamily="34" charset="0"/>
                </a:rPr>
              </a:br>
              <a:r>
                <a:rPr lang="en-US" sz="2000" dirty="0">
                  <a:solidFill>
                    <a:schemeClr val="bg1">
                      <a:lumMod val="50000"/>
                    </a:schemeClr>
                  </a:solidFill>
                  <a:latin typeface="Calibri" pitchFamily="34" charset="0"/>
                  <a:cs typeface="Calibri" panose="020F0502020204030204" pitchFamily="34" charset="0"/>
                </a:rPr>
                <a:t>[This sidebar area does not print.]</a:t>
              </a:r>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pic>
        <p:nvPicPr>
          <p:cNvPr id="2" name="Picture 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2021800" y="18973800"/>
            <a:ext cx="5297435" cy="185928"/>
          </a:xfrm>
          <a:prstGeom prst="rect">
            <a:avLst/>
          </a:prstGeom>
        </p:spPr>
      </p:pic>
    </p:spTree>
    <p:extLst>
      <p:ext uri="{BB962C8B-B14F-4D97-AF65-F5344CB8AC3E}">
        <p14:creationId xmlns:p14="http://schemas.microsoft.com/office/powerpoint/2010/main" val="3511995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743576" y="1924929"/>
            <a:ext cx="23969256" cy="3033321"/>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743576" y="6238409"/>
            <a:ext cx="23969256" cy="1016622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6677981" y="16677182"/>
            <a:ext cx="6400800" cy="1022350"/>
          </a:xfrm>
          <a:prstGeom prst="rect">
            <a:avLst/>
          </a:prstGeom>
        </p:spPr>
        <p:txBody>
          <a:bodyPr vert="horz" lIns="91440" tIns="45720" rIns="91440" bIns="45720" rtlCol="0" anchor="ctr"/>
          <a:lstStyle>
            <a:lvl1pPr algn="r">
              <a:defRPr sz="2520">
                <a:solidFill>
                  <a:schemeClr val="accent2"/>
                </a:solidFill>
              </a:defRPr>
            </a:lvl1pPr>
          </a:lstStyle>
          <a:p>
            <a:fld id="{985D6BDF-9D0E-4E2B-85B8-D8F4790360C9}" type="datetimeFigureOut">
              <a:rPr lang="en-US" smtClean="0"/>
              <a:t>4/6/22</a:t>
            </a:fld>
            <a:endParaRPr lang="en-US" dirty="0"/>
          </a:p>
        </p:txBody>
      </p:sp>
      <p:sp>
        <p:nvSpPr>
          <p:cNvPr id="5" name="Footer Placeholder 4"/>
          <p:cNvSpPr>
            <a:spLocks noGrp="1"/>
          </p:cNvSpPr>
          <p:nvPr>
            <p:ph type="ftr" sz="quarter" idx="3"/>
          </p:nvPr>
        </p:nvSpPr>
        <p:spPr>
          <a:xfrm>
            <a:off x="1743578" y="16665069"/>
            <a:ext cx="14611755" cy="1022350"/>
          </a:xfrm>
          <a:prstGeom prst="rect">
            <a:avLst/>
          </a:prstGeom>
        </p:spPr>
        <p:txBody>
          <a:bodyPr vert="horz" lIns="91440" tIns="45720" rIns="91440" bIns="45720" rtlCol="0" anchor="ctr"/>
          <a:lstStyle>
            <a:lvl1pPr algn="l">
              <a:defRPr sz="252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23401428" y="16677182"/>
            <a:ext cx="2311404" cy="1022350"/>
          </a:xfrm>
          <a:prstGeom prst="rect">
            <a:avLst/>
          </a:prstGeom>
        </p:spPr>
        <p:txBody>
          <a:bodyPr vert="horz" lIns="91440" tIns="45720" rIns="91440" bIns="45720" rtlCol="0" anchor="ctr"/>
          <a:lstStyle>
            <a:lvl1pPr algn="r">
              <a:defRPr sz="2520">
                <a:solidFill>
                  <a:schemeClr val="accent2"/>
                </a:solidFill>
              </a:defRPr>
            </a:lvl1pPr>
          </a:lstStyle>
          <a:p>
            <a:fld id="{FBB075EA-769C-4ECD-B48E-D6FCDC24F876}" type="slidenum">
              <a:rPr lang="en-US" smtClean="0"/>
              <a:t>‹#›</a:t>
            </a:fld>
            <a:endParaRPr lang="en-US" dirty="0"/>
          </a:p>
        </p:txBody>
      </p:sp>
      <p:sp>
        <p:nvSpPr>
          <p:cNvPr id="9" name="Rectangle 8"/>
          <p:cNvSpPr/>
          <p:nvPr/>
        </p:nvSpPr>
        <p:spPr>
          <a:xfrm>
            <a:off x="1344275" y="1235710"/>
            <a:ext cx="8159727" cy="3024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17928003" y="1235710"/>
            <a:ext cx="8132400" cy="30240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9649803" y="1235710"/>
            <a:ext cx="8132400" cy="3024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15095669"/>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Lst>
  <p:txStyles>
    <p:titleStyle>
      <a:lvl1pPr algn="l" defTabSz="1280160" rtl="0" eaLnBrk="1" latinLnBrk="0" hangingPunct="1">
        <a:spcBef>
          <a:spcPct val="0"/>
        </a:spcBef>
        <a:buNone/>
        <a:defRPr sz="784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856800" indent="-856800" algn="l" defTabSz="1280160" rtl="0" eaLnBrk="1" latinLnBrk="0" hangingPunct="1">
        <a:spcBef>
          <a:spcPct val="20000"/>
        </a:spcBef>
        <a:spcAft>
          <a:spcPts val="1680"/>
        </a:spcAft>
        <a:buClr>
          <a:schemeClr val="accent2"/>
        </a:buClr>
        <a:buSzPct val="92000"/>
        <a:buFont typeface="Wingdings 2" panose="05020102010507070707" pitchFamily="18" charset="2"/>
        <a:buChar char=""/>
        <a:defRPr sz="5040" kern="1200">
          <a:solidFill>
            <a:schemeClr val="tx2"/>
          </a:solidFill>
          <a:latin typeface="+mn-lt"/>
          <a:ea typeface="+mn-ea"/>
          <a:cs typeface="+mn-cs"/>
        </a:defRPr>
      </a:lvl1pPr>
      <a:lvl2pPr marL="1764000" indent="-856800" algn="l" defTabSz="1280160" rtl="0" eaLnBrk="1" latinLnBrk="0" hangingPunct="1">
        <a:spcBef>
          <a:spcPct val="20000"/>
        </a:spcBef>
        <a:spcAft>
          <a:spcPts val="1680"/>
        </a:spcAft>
        <a:buClr>
          <a:schemeClr val="accent2"/>
        </a:buClr>
        <a:buSzPct val="92000"/>
        <a:buFont typeface="Wingdings 2" panose="05020102010507070707" pitchFamily="18" charset="2"/>
        <a:buChar char=""/>
        <a:defRPr sz="4480" kern="1200">
          <a:solidFill>
            <a:schemeClr val="tx2"/>
          </a:solidFill>
          <a:latin typeface="+mn-lt"/>
          <a:ea typeface="+mn-ea"/>
          <a:cs typeface="+mn-cs"/>
        </a:defRPr>
      </a:lvl2pPr>
      <a:lvl3pPr marL="2520000" indent="-756000" algn="l" defTabSz="1280160" rtl="0" eaLnBrk="1" latinLnBrk="0" hangingPunct="1">
        <a:spcBef>
          <a:spcPct val="20000"/>
        </a:spcBef>
        <a:spcAft>
          <a:spcPts val="1680"/>
        </a:spcAft>
        <a:buClr>
          <a:schemeClr val="accent2"/>
        </a:buClr>
        <a:buSzPct val="92000"/>
        <a:buFont typeface="Wingdings 2" panose="05020102010507070707" pitchFamily="18" charset="2"/>
        <a:buChar char=""/>
        <a:defRPr sz="3920" kern="1200">
          <a:solidFill>
            <a:schemeClr val="tx2"/>
          </a:solidFill>
          <a:latin typeface="+mn-lt"/>
          <a:ea typeface="+mn-ea"/>
          <a:cs typeface="+mn-cs"/>
        </a:defRPr>
      </a:lvl3pPr>
      <a:lvl4pPr marL="3477600" indent="-655200" algn="l" defTabSz="1280160" rtl="0" eaLnBrk="1" latinLnBrk="0" hangingPunct="1">
        <a:spcBef>
          <a:spcPct val="20000"/>
        </a:spcBef>
        <a:spcAft>
          <a:spcPts val="1680"/>
        </a:spcAft>
        <a:buClr>
          <a:schemeClr val="accent2"/>
        </a:buClr>
        <a:buSzPct val="92000"/>
        <a:buFont typeface="Wingdings 2" panose="05020102010507070707" pitchFamily="18" charset="2"/>
        <a:buChar char=""/>
        <a:defRPr sz="3360" kern="1200">
          <a:solidFill>
            <a:schemeClr val="tx2"/>
          </a:solidFill>
          <a:latin typeface="+mn-lt"/>
          <a:ea typeface="+mn-ea"/>
          <a:cs typeface="+mn-cs"/>
        </a:defRPr>
      </a:lvl4pPr>
      <a:lvl5pPr marL="4485600" indent="-655200" algn="l" defTabSz="1280160" rtl="0" eaLnBrk="1" latinLnBrk="0" hangingPunct="1">
        <a:spcBef>
          <a:spcPct val="20000"/>
        </a:spcBef>
        <a:spcAft>
          <a:spcPts val="1680"/>
        </a:spcAft>
        <a:buClr>
          <a:schemeClr val="accent2"/>
        </a:buClr>
        <a:buSzPct val="92000"/>
        <a:buFont typeface="Wingdings 2" panose="05020102010507070707" pitchFamily="18" charset="2"/>
        <a:buChar char=""/>
        <a:defRPr sz="3360" kern="1200">
          <a:solidFill>
            <a:schemeClr val="tx2"/>
          </a:solidFill>
          <a:latin typeface="+mn-lt"/>
          <a:ea typeface="+mn-ea"/>
          <a:cs typeface="+mn-cs"/>
        </a:defRPr>
      </a:lvl5pPr>
      <a:lvl6pPr marL="5320000" indent="-640080" algn="l" defTabSz="1280160" rtl="0" eaLnBrk="1" latinLnBrk="0" hangingPunct="1">
        <a:spcBef>
          <a:spcPct val="20000"/>
        </a:spcBef>
        <a:spcAft>
          <a:spcPts val="1680"/>
        </a:spcAft>
        <a:buClr>
          <a:schemeClr val="accent2"/>
        </a:buClr>
        <a:buSzPct val="92000"/>
        <a:buFont typeface="Wingdings 2" panose="05020102010507070707" pitchFamily="18" charset="2"/>
        <a:buChar char=""/>
        <a:defRPr sz="3360" kern="1200">
          <a:solidFill>
            <a:schemeClr val="tx2"/>
          </a:solidFill>
          <a:latin typeface="+mn-lt"/>
          <a:ea typeface="+mn-ea"/>
          <a:cs typeface="+mn-cs"/>
        </a:defRPr>
      </a:lvl6pPr>
      <a:lvl7pPr marL="6160000" indent="-640080" algn="l" defTabSz="1280160" rtl="0" eaLnBrk="1" latinLnBrk="0" hangingPunct="1">
        <a:spcBef>
          <a:spcPct val="20000"/>
        </a:spcBef>
        <a:spcAft>
          <a:spcPts val="1680"/>
        </a:spcAft>
        <a:buClr>
          <a:schemeClr val="accent2"/>
        </a:buClr>
        <a:buSzPct val="92000"/>
        <a:buFont typeface="Wingdings 2" panose="05020102010507070707" pitchFamily="18" charset="2"/>
        <a:buChar char=""/>
        <a:defRPr sz="3360" kern="1200">
          <a:solidFill>
            <a:schemeClr val="tx2"/>
          </a:solidFill>
          <a:latin typeface="+mn-lt"/>
          <a:ea typeface="+mn-ea"/>
          <a:cs typeface="+mn-cs"/>
        </a:defRPr>
      </a:lvl7pPr>
      <a:lvl8pPr marL="7000000" indent="-640080" algn="l" defTabSz="1280160" rtl="0" eaLnBrk="1" latinLnBrk="0" hangingPunct="1">
        <a:spcBef>
          <a:spcPct val="20000"/>
        </a:spcBef>
        <a:spcAft>
          <a:spcPts val="1680"/>
        </a:spcAft>
        <a:buClr>
          <a:schemeClr val="accent2"/>
        </a:buClr>
        <a:buSzPct val="92000"/>
        <a:buFont typeface="Wingdings 2" panose="05020102010507070707" pitchFamily="18" charset="2"/>
        <a:buChar char=""/>
        <a:defRPr sz="3360" kern="1200">
          <a:solidFill>
            <a:schemeClr val="tx2"/>
          </a:solidFill>
          <a:latin typeface="+mn-lt"/>
          <a:ea typeface="+mn-ea"/>
          <a:cs typeface="+mn-cs"/>
        </a:defRPr>
      </a:lvl8pPr>
      <a:lvl9pPr marL="7840000" indent="-640080" algn="l" defTabSz="1280160" rtl="0" eaLnBrk="1" latinLnBrk="0" hangingPunct="1">
        <a:spcBef>
          <a:spcPct val="20000"/>
        </a:spcBef>
        <a:spcAft>
          <a:spcPts val="1680"/>
        </a:spcAft>
        <a:buClr>
          <a:schemeClr val="accent2"/>
        </a:buClr>
        <a:buSzPct val="92000"/>
        <a:buFont typeface="Wingdings 2" panose="05020102010507070707" pitchFamily="18" charset="2"/>
        <a:buChar char=""/>
        <a:defRPr sz="3360" kern="1200">
          <a:solidFill>
            <a:schemeClr val="tx2"/>
          </a:solidFill>
          <a:latin typeface="+mn-lt"/>
          <a:ea typeface="+mn-ea"/>
          <a:cs typeface="+mn-cs"/>
        </a:defRPr>
      </a:lvl9pPr>
    </p:bodyStyle>
    <p:otherStyle>
      <a:defPPr>
        <a:defRPr lang="en-US"/>
      </a:defPPr>
      <a:lvl1pPr marL="0" algn="l" defTabSz="1280160" rtl="0" eaLnBrk="1" latinLnBrk="0" hangingPunct="1">
        <a:defRPr sz="5040" kern="1200">
          <a:solidFill>
            <a:schemeClr val="tx1"/>
          </a:solidFill>
          <a:latin typeface="+mn-lt"/>
          <a:ea typeface="+mn-ea"/>
          <a:cs typeface="+mn-cs"/>
        </a:defRPr>
      </a:lvl1pPr>
      <a:lvl2pPr marL="1280160" algn="l" defTabSz="1280160" rtl="0" eaLnBrk="1" latinLnBrk="0" hangingPunct="1">
        <a:defRPr sz="5040" kern="1200">
          <a:solidFill>
            <a:schemeClr val="tx1"/>
          </a:solidFill>
          <a:latin typeface="+mn-lt"/>
          <a:ea typeface="+mn-ea"/>
          <a:cs typeface="+mn-cs"/>
        </a:defRPr>
      </a:lvl2pPr>
      <a:lvl3pPr marL="2560320" algn="l" defTabSz="1280160" rtl="0" eaLnBrk="1" latinLnBrk="0" hangingPunct="1">
        <a:defRPr sz="5040" kern="1200">
          <a:solidFill>
            <a:schemeClr val="tx1"/>
          </a:solidFill>
          <a:latin typeface="+mn-lt"/>
          <a:ea typeface="+mn-ea"/>
          <a:cs typeface="+mn-cs"/>
        </a:defRPr>
      </a:lvl3pPr>
      <a:lvl4pPr marL="3840480" algn="l" defTabSz="1280160" rtl="0" eaLnBrk="1" latinLnBrk="0" hangingPunct="1">
        <a:defRPr sz="5040" kern="1200">
          <a:solidFill>
            <a:schemeClr val="tx1"/>
          </a:solidFill>
          <a:latin typeface="+mn-lt"/>
          <a:ea typeface="+mn-ea"/>
          <a:cs typeface="+mn-cs"/>
        </a:defRPr>
      </a:lvl4pPr>
      <a:lvl5pPr marL="5120640" algn="l" defTabSz="1280160" rtl="0" eaLnBrk="1" latinLnBrk="0" hangingPunct="1">
        <a:defRPr sz="5040" kern="1200">
          <a:solidFill>
            <a:schemeClr val="tx1"/>
          </a:solidFill>
          <a:latin typeface="+mn-lt"/>
          <a:ea typeface="+mn-ea"/>
          <a:cs typeface="+mn-cs"/>
        </a:defRPr>
      </a:lvl5pPr>
      <a:lvl6pPr marL="6400800" algn="l" defTabSz="1280160" rtl="0" eaLnBrk="1" latinLnBrk="0" hangingPunct="1">
        <a:defRPr sz="5040" kern="1200">
          <a:solidFill>
            <a:schemeClr val="tx1"/>
          </a:solidFill>
          <a:latin typeface="+mn-lt"/>
          <a:ea typeface="+mn-ea"/>
          <a:cs typeface="+mn-cs"/>
        </a:defRPr>
      </a:lvl6pPr>
      <a:lvl7pPr marL="7680960" algn="l" defTabSz="1280160" rtl="0" eaLnBrk="1" latinLnBrk="0" hangingPunct="1">
        <a:defRPr sz="5040" kern="1200">
          <a:solidFill>
            <a:schemeClr val="tx1"/>
          </a:solidFill>
          <a:latin typeface="+mn-lt"/>
          <a:ea typeface="+mn-ea"/>
          <a:cs typeface="+mn-cs"/>
        </a:defRPr>
      </a:lvl7pPr>
      <a:lvl8pPr marL="8961120" algn="l" defTabSz="1280160" rtl="0" eaLnBrk="1" latinLnBrk="0" hangingPunct="1">
        <a:defRPr sz="5040" kern="1200">
          <a:solidFill>
            <a:schemeClr val="tx1"/>
          </a:solidFill>
          <a:latin typeface="+mn-lt"/>
          <a:ea typeface="+mn-ea"/>
          <a:cs typeface="+mn-cs"/>
        </a:defRPr>
      </a:lvl8pPr>
      <a:lvl9pPr marL="10241280" algn="l" defTabSz="1280160" rtl="0" eaLnBrk="1" latinLnBrk="0" hangingPunct="1">
        <a:defRPr sz="50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audio" Target="../media/media4.m4a"/><Relationship Id="rId13" Type="http://schemas.microsoft.com/office/2007/relationships/media" Target="../media/media7.m4a"/><Relationship Id="rId18" Type="http://schemas.openxmlformats.org/officeDocument/2006/relationships/audio" Target="../media/media9.m4a"/><Relationship Id="rId26" Type="http://schemas.openxmlformats.org/officeDocument/2006/relationships/image" Target="../media/image3.png"/><Relationship Id="rId3" Type="http://schemas.microsoft.com/office/2007/relationships/media" Target="../media/media2.m4a"/><Relationship Id="rId21" Type="http://schemas.microsoft.com/office/2007/relationships/media" Target="../media/media11.m4a"/><Relationship Id="rId7" Type="http://schemas.microsoft.com/office/2007/relationships/media" Target="../media/media4.m4a"/><Relationship Id="rId12" Type="http://schemas.openxmlformats.org/officeDocument/2006/relationships/audio" Target="../media/media6.m4a"/><Relationship Id="rId17" Type="http://schemas.microsoft.com/office/2007/relationships/media" Target="../media/media9.m4a"/><Relationship Id="rId25" Type="http://schemas.openxmlformats.org/officeDocument/2006/relationships/slideLayout" Target="../slideLayouts/slideLayout12.xml"/><Relationship Id="rId2" Type="http://schemas.openxmlformats.org/officeDocument/2006/relationships/audio" Target="../media/media1.m4a"/><Relationship Id="rId16" Type="http://schemas.openxmlformats.org/officeDocument/2006/relationships/audio" Target="../media/media8.m4a"/><Relationship Id="rId20" Type="http://schemas.openxmlformats.org/officeDocument/2006/relationships/audio" Target="../media/media10.m4a"/><Relationship Id="rId1" Type="http://schemas.microsoft.com/office/2007/relationships/media" Target="../media/media1.m4a"/><Relationship Id="rId6" Type="http://schemas.openxmlformats.org/officeDocument/2006/relationships/audio" Target="../media/media3.m4a"/><Relationship Id="rId11" Type="http://schemas.microsoft.com/office/2007/relationships/media" Target="../media/media6.m4a"/><Relationship Id="rId24" Type="http://schemas.openxmlformats.org/officeDocument/2006/relationships/audio" Target="../media/media12.m4a"/><Relationship Id="rId5" Type="http://schemas.microsoft.com/office/2007/relationships/media" Target="../media/media3.m4a"/><Relationship Id="rId15" Type="http://schemas.microsoft.com/office/2007/relationships/media" Target="../media/media8.m4a"/><Relationship Id="rId23" Type="http://schemas.microsoft.com/office/2007/relationships/media" Target="../media/media12.m4a"/><Relationship Id="rId28" Type="http://schemas.openxmlformats.org/officeDocument/2006/relationships/image" Target="../media/image5.png"/><Relationship Id="rId10" Type="http://schemas.openxmlformats.org/officeDocument/2006/relationships/audio" Target="../media/media5.m4a"/><Relationship Id="rId19" Type="http://schemas.microsoft.com/office/2007/relationships/media" Target="../media/media10.m4a"/><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audio" Target="../media/media7.m4a"/><Relationship Id="rId22" Type="http://schemas.openxmlformats.org/officeDocument/2006/relationships/audio" Target="../media/media11.m4a"/><Relationship Id="rId27"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22"/>
          <p:cNvSpPr txBox="1">
            <a:spLocks noChangeArrowheads="1"/>
          </p:cNvSpPr>
          <p:nvPr/>
        </p:nvSpPr>
        <p:spPr bwMode="auto">
          <a:xfrm>
            <a:off x="5906736" y="16109"/>
            <a:ext cx="20574000" cy="22670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3256" tIns="208139" rIns="83256" bIns="208139" anchor="ctr" anchorCtr="0">
            <a:sp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eaLnBrk="1" hangingPunct="1"/>
            <a:r>
              <a:rPr lang="en-GB" sz="4000" dirty="0">
                <a:solidFill>
                  <a:schemeClr val="accent2">
                    <a:lumMod val="20000"/>
                    <a:lumOff val="80000"/>
                  </a:schemeClr>
                </a:solidFill>
                <a:latin typeface="+mj-lt"/>
              </a:rPr>
              <a:t>“How does the use of teaching strategies benefit a post 16 learner with an Additional Learning Need within a creative education setting or design based learning environment.”  </a:t>
            </a:r>
          </a:p>
          <a:p>
            <a:pPr algn="ctr" eaLnBrk="1" hangingPunct="1"/>
            <a:endParaRPr lang="en-US" sz="4000" b="1" dirty="0">
              <a:solidFill>
                <a:schemeClr val="accent3">
                  <a:lumMod val="20000"/>
                  <a:lumOff val="80000"/>
                </a:schemeClr>
              </a:solidFill>
              <a:latin typeface="+mn-lt"/>
            </a:endParaRPr>
          </a:p>
        </p:txBody>
      </p:sp>
      <p:sp>
        <p:nvSpPr>
          <p:cNvPr id="5" name="Text Box 123"/>
          <p:cNvSpPr txBox="1">
            <a:spLocks noChangeArrowheads="1"/>
          </p:cNvSpPr>
          <p:nvPr/>
        </p:nvSpPr>
        <p:spPr bwMode="auto">
          <a:xfrm>
            <a:off x="3727938" y="1255634"/>
            <a:ext cx="20574000" cy="1000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3256" tIns="83256" rIns="83256" bIns="83256" anchor="ctr" anchorCtr="0"/>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US" sz="3200" dirty="0">
                <a:solidFill>
                  <a:schemeClr val="accent2">
                    <a:lumMod val="20000"/>
                    <a:lumOff val="80000"/>
                  </a:schemeClr>
                </a:solidFill>
                <a:latin typeface="+mn-lt"/>
              </a:rPr>
              <a:t>Lauren Kate Leacher, University of  Wales Trinity Saint David PGCE Post Compulsory Education  </a:t>
            </a:r>
          </a:p>
        </p:txBody>
      </p:sp>
      <p:sp>
        <p:nvSpPr>
          <p:cNvPr id="24" name="TextBox 23"/>
          <p:cNvSpPr txBox="1"/>
          <p:nvPr/>
        </p:nvSpPr>
        <p:spPr>
          <a:xfrm>
            <a:off x="1066801" y="17522190"/>
            <a:ext cx="3312966" cy="1273141"/>
          </a:xfrm>
          <a:prstGeom prst="rect">
            <a:avLst/>
          </a:prstGeom>
          <a:solidFill>
            <a:schemeClr val="accent1">
              <a:lumMod val="40000"/>
              <a:lumOff val="60000"/>
            </a:schemeClr>
          </a:solidFill>
        </p:spPr>
        <p:txBody>
          <a:bodyPr wrap="none" lIns="41628" tIns="20814" rIns="41628" bIns="20814" rtlCol="0">
            <a:spAutoFit/>
          </a:bodyPr>
          <a:lstStyle/>
          <a:p>
            <a:r>
              <a:rPr lang="en-US" sz="1600" dirty="0"/>
              <a:t>Lauren Kate Leacher</a:t>
            </a:r>
          </a:p>
          <a:p>
            <a:r>
              <a:rPr lang="en-US" sz="1600" dirty="0"/>
              <a:t>Lauren Kate Design Co.</a:t>
            </a:r>
          </a:p>
          <a:p>
            <a:r>
              <a:rPr lang="en-US" sz="1600" dirty="0"/>
              <a:t>Email: </a:t>
            </a:r>
            <a:r>
              <a:rPr lang="en-US" sz="1600" dirty="0" err="1"/>
              <a:t>lauren@laurenkatedesignco.com</a:t>
            </a:r>
            <a:endParaRPr lang="en-US" sz="1600" dirty="0"/>
          </a:p>
          <a:p>
            <a:r>
              <a:rPr lang="en-US" sz="1600" dirty="0"/>
              <a:t>Website: </a:t>
            </a:r>
            <a:r>
              <a:rPr lang="en-US" sz="1600" dirty="0" err="1"/>
              <a:t>laurenkatedesignco.com</a:t>
            </a:r>
            <a:endParaRPr lang="en-US" sz="1600" dirty="0"/>
          </a:p>
          <a:p>
            <a:r>
              <a:rPr lang="en-US" sz="1600" dirty="0"/>
              <a:t>Phone: 07803700057</a:t>
            </a:r>
          </a:p>
        </p:txBody>
      </p:sp>
      <p:sp>
        <p:nvSpPr>
          <p:cNvPr id="25" name="TextBox 24"/>
          <p:cNvSpPr txBox="1"/>
          <p:nvPr/>
        </p:nvSpPr>
        <p:spPr>
          <a:xfrm>
            <a:off x="1066800" y="17002126"/>
            <a:ext cx="1231371" cy="472922"/>
          </a:xfrm>
          <a:prstGeom prst="rect">
            <a:avLst/>
          </a:prstGeom>
          <a:noFill/>
        </p:spPr>
        <p:txBody>
          <a:bodyPr wrap="none" lIns="41628" tIns="20814" rIns="41628" bIns="20814" rtlCol="0">
            <a:spAutoFit/>
          </a:bodyPr>
          <a:lstStyle/>
          <a:p>
            <a:r>
              <a:rPr lang="en-US" sz="2800" b="1" dirty="0"/>
              <a:t>Contact</a:t>
            </a:r>
          </a:p>
        </p:txBody>
      </p:sp>
      <p:sp>
        <p:nvSpPr>
          <p:cNvPr id="26" name="TextBox 25"/>
          <p:cNvSpPr txBox="1"/>
          <p:nvPr/>
        </p:nvSpPr>
        <p:spPr>
          <a:xfrm>
            <a:off x="13487400" y="17514761"/>
            <a:ext cx="12192000" cy="1280160"/>
          </a:xfrm>
          <a:prstGeom prst="rect">
            <a:avLst/>
          </a:prstGeom>
          <a:noFill/>
        </p:spPr>
        <p:txBody>
          <a:bodyPr wrap="square" lIns="41628" tIns="41628" rIns="41628" bIns="41628" numCol="1" spcCol="208139" rtlCol="0">
            <a:noAutofit/>
          </a:bodyPr>
          <a:lstStyle/>
          <a:p>
            <a:pPr marL="208139" indent="-208139">
              <a:buFont typeface="+mj-lt"/>
              <a:buAutoNum type="arabicPeriod"/>
            </a:pPr>
            <a:endParaRPr lang="en-US" sz="1200" dirty="0"/>
          </a:p>
          <a:p>
            <a:pPr marL="208139" indent="-208139">
              <a:buFont typeface="+mj-lt"/>
              <a:buAutoNum type="arabicPeriod"/>
            </a:pPr>
            <a:r>
              <a:rPr lang="en-US" sz="1200" dirty="0" err="1"/>
              <a:t>Bahari</a:t>
            </a:r>
            <a:r>
              <a:rPr lang="en-US" sz="1200" dirty="0"/>
              <a:t>, S. F. (2012). Qualitative Versus Quantitative Research Strategies: Contrasting Epistemological And Ontological Assumptions. </a:t>
            </a:r>
            <a:r>
              <a:rPr lang="en-US" sz="1200" dirty="0" err="1"/>
              <a:t>Jurnal</a:t>
            </a:r>
            <a:r>
              <a:rPr lang="en-US" sz="1200" dirty="0"/>
              <a:t> </a:t>
            </a:r>
            <a:r>
              <a:rPr lang="en-US" sz="1200" dirty="0" err="1"/>
              <a:t>Teknologi</a:t>
            </a:r>
            <a:r>
              <a:rPr lang="en-US" sz="1200" dirty="0"/>
              <a:t> Available at: https://</a:t>
            </a:r>
            <a:r>
              <a:rPr lang="en-US" sz="1200" dirty="0" err="1"/>
              <a:t>doi.org</a:t>
            </a:r>
            <a:r>
              <a:rPr lang="en-US" sz="1200" dirty="0"/>
              <a:t>/ 10.11113/jt.v52.134 </a:t>
            </a:r>
          </a:p>
          <a:p>
            <a:pPr marL="208139" indent="-208139">
              <a:buFont typeface="+mj-lt"/>
              <a:buAutoNum type="arabicPeriod"/>
            </a:pPr>
            <a:r>
              <a:rPr lang="en-US" sz="1200" dirty="0"/>
              <a:t>HESA HE. Student Enrolments by Personal Characteristics 2016/17 to 2020/21 https:// </a:t>
            </a:r>
            <a:r>
              <a:rPr lang="en-US" sz="1200" dirty="0" err="1"/>
              <a:t>www.hesa.ac.uk</a:t>
            </a:r>
            <a:r>
              <a:rPr lang="en-US" sz="1200" dirty="0"/>
              <a:t>/data-and-analysis/sb262/figure-5 (Accessed on 13/03/2022) </a:t>
            </a:r>
          </a:p>
          <a:p>
            <a:pPr marL="208139" indent="-208139">
              <a:buFont typeface="+mj-lt"/>
              <a:buAutoNum type="arabicPeriod"/>
            </a:pPr>
            <a:r>
              <a:rPr lang="en-US" sz="1200" dirty="0" err="1"/>
              <a:t>Kemmis</a:t>
            </a:r>
            <a:r>
              <a:rPr lang="en-US" sz="1200" dirty="0"/>
              <a:t>, McTaggart, R Nixon. (2014) The action research planner Doing Critical Participatory Action Research - springer publishing </a:t>
            </a:r>
          </a:p>
          <a:p>
            <a:pPr marL="208139" indent="-208139">
              <a:buFont typeface="+mj-lt"/>
              <a:buAutoNum type="arabicPeriod"/>
            </a:pPr>
            <a:r>
              <a:rPr lang="en-US" sz="1200" dirty="0" err="1"/>
              <a:t>Marfleet</a:t>
            </a:r>
            <a:r>
              <a:rPr lang="en-US" sz="1200" dirty="0"/>
              <a:t>, B. G., &amp; Dille, B. J. (2005). Information Literacy and The Undergraduate Research Methods Curriculum. Journal of Political Science Education, 1, 175–190. </a:t>
            </a:r>
          </a:p>
          <a:p>
            <a:r>
              <a:rPr lang="en-US" sz="1200" dirty="0"/>
              <a:t> </a:t>
            </a:r>
          </a:p>
        </p:txBody>
      </p:sp>
      <p:sp>
        <p:nvSpPr>
          <p:cNvPr id="27" name="TextBox 26"/>
          <p:cNvSpPr txBox="1"/>
          <p:nvPr/>
        </p:nvSpPr>
        <p:spPr>
          <a:xfrm>
            <a:off x="13716002" y="17002126"/>
            <a:ext cx="1720158" cy="472922"/>
          </a:xfrm>
          <a:prstGeom prst="rect">
            <a:avLst/>
          </a:prstGeom>
          <a:noFill/>
        </p:spPr>
        <p:txBody>
          <a:bodyPr wrap="none" lIns="41628" tIns="20814" rIns="41628" bIns="20814" rtlCol="0">
            <a:spAutoFit/>
          </a:bodyPr>
          <a:lstStyle/>
          <a:p>
            <a:r>
              <a:rPr lang="en-US" sz="2800" b="1" dirty="0"/>
              <a:t>References</a:t>
            </a:r>
          </a:p>
        </p:txBody>
      </p:sp>
      <p:sp>
        <p:nvSpPr>
          <p:cNvPr id="10" name="Text Box 189"/>
          <p:cNvSpPr txBox="1">
            <a:spLocks noChangeArrowheads="1"/>
          </p:cNvSpPr>
          <p:nvPr/>
        </p:nvSpPr>
        <p:spPr bwMode="auto">
          <a:xfrm>
            <a:off x="914400" y="3200400"/>
            <a:ext cx="8229600" cy="2199463"/>
          </a:xfrm>
          <a:prstGeom prst="rect">
            <a:avLst/>
          </a:prstGeom>
          <a:solidFill>
            <a:schemeClr val="bg1"/>
          </a:solidFill>
          <a:ln w="12700">
            <a:solidFill>
              <a:schemeClr val="accent1">
                <a:lumMod val="75000"/>
              </a:schemeClr>
            </a:solidFill>
          </a:ln>
          <a:effectLst/>
        </p:spPr>
        <p:txBody>
          <a:bodyPr lIns="83256" tIns="83256" rIns="83256" bIns="83256">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eaLnBrk="1" hangingPunct="1"/>
            <a:r>
              <a:rPr lang="en-US" dirty="0">
                <a:latin typeface="Calibri" pitchFamily="34" charset="0"/>
              </a:rPr>
              <a:t>This research paper essentially covers an understanding from multiple sources of what exactly is an Additional Learning Need, supported with evidence and statistics from reliable and credible sources. It also looks at how additional learning needs are  presented within the classroom from the students and what techniques can be used to combat them as an educator within the design based post sixteen sector.</a:t>
            </a:r>
          </a:p>
        </p:txBody>
      </p:sp>
      <p:sp>
        <p:nvSpPr>
          <p:cNvPr id="32" name="Rectangle 31"/>
          <p:cNvSpPr/>
          <p:nvPr/>
        </p:nvSpPr>
        <p:spPr>
          <a:xfrm>
            <a:off x="914400" y="2800350"/>
            <a:ext cx="8229600" cy="40005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r>
              <a:rPr lang="en-US" sz="2800" b="1" dirty="0">
                <a:solidFill>
                  <a:schemeClr val="accent3">
                    <a:lumMod val="20000"/>
                    <a:lumOff val="80000"/>
                  </a:schemeClr>
                </a:solidFill>
              </a:rPr>
              <a:t>Abstract</a:t>
            </a:r>
          </a:p>
        </p:txBody>
      </p:sp>
      <p:sp>
        <p:nvSpPr>
          <p:cNvPr id="33" name="Rectangle 32"/>
          <p:cNvSpPr/>
          <p:nvPr/>
        </p:nvSpPr>
        <p:spPr>
          <a:xfrm>
            <a:off x="945402" y="5745171"/>
            <a:ext cx="8229600" cy="40005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r>
              <a:rPr lang="en-US" sz="2800" b="1" dirty="0">
                <a:solidFill>
                  <a:schemeClr val="accent3">
                    <a:lumMod val="20000"/>
                    <a:lumOff val="80000"/>
                  </a:schemeClr>
                </a:solidFill>
              </a:rPr>
              <a:t>Introduction</a:t>
            </a:r>
          </a:p>
        </p:txBody>
      </p:sp>
      <p:sp>
        <p:nvSpPr>
          <p:cNvPr id="13" name="Text Box 192"/>
          <p:cNvSpPr txBox="1">
            <a:spLocks noChangeArrowheads="1"/>
          </p:cNvSpPr>
          <p:nvPr/>
        </p:nvSpPr>
        <p:spPr bwMode="auto">
          <a:xfrm>
            <a:off x="9601200" y="3200400"/>
            <a:ext cx="8229600" cy="7554776"/>
          </a:xfrm>
          <a:prstGeom prst="rect">
            <a:avLst/>
          </a:prstGeom>
          <a:solidFill>
            <a:schemeClr val="bg1"/>
          </a:solidFill>
          <a:ln w="12700">
            <a:solidFill>
              <a:schemeClr val="accent1">
                <a:lumMod val="75000"/>
              </a:schemeClr>
            </a:solidFill>
          </a:ln>
          <a:effectLst/>
        </p:spPr>
        <p:txBody>
          <a:bodyPr lIns="83256" tIns="83256" rIns="83256" bIns="83256">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eaLnBrk="1" hangingPunct="1"/>
            <a:r>
              <a:rPr lang="en-GB" sz="2000" dirty="0">
                <a:latin typeface="+mn-lt"/>
              </a:rPr>
              <a:t>Action research is defined by </a:t>
            </a:r>
            <a:r>
              <a:rPr lang="en-GB" sz="2000" dirty="0" err="1">
                <a:latin typeface="+mn-lt"/>
              </a:rPr>
              <a:t>Kemmis</a:t>
            </a:r>
            <a:r>
              <a:rPr lang="en-GB" sz="2000" dirty="0">
                <a:latin typeface="+mn-lt"/>
              </a:rPr>
              <a:t> and McTaggart (2014) as an “Action Research Spiral” which appears to be more of a process led method of work than an approach as to how they view the work. They start with a plan, which then moves onto act &amp; observe, then reflection.  The process repeats itself many times only for the research to gain more depth and insight each time the circle is completed until a conclusion is reached. </a:t>
            </a:r>
          </a:p>
          <a:p>
            <a:pPr algn="just" eaLnBrk="1" hangingPunct="1"/>
            <a:endParaRPr lang="en-GB" sz="2000" dirty="0">
              <a:latin typeface="+mn-lt"/>
            </a:endParaRPr>
          </a:p>
          <a:p>
            <a:pPr algn="just" eaLnBrk="1" hangingPunct="1"/>
            <a:r>
              <a:rPr lang="en-GB" sz="2000" dirty="0">
                <a:latin typeface="+mn-lt"/>
              </a:rPr>
              <a:t>Whilst there is clear use of statistics and real life data of how many students have an additional learning needs or have a disability throughout education, it again is proving to be subjective. The diagnosis of the students ALN/disability is subjective to the doctor or medical professional discretion when being assessed. This also reflects in how the additional learning needs or disabilities are handled when it comes to learning strategies, as what works for one student may not work for another (</a:t>
            </a:r>
            <a:r>
              <a:rPr lang="en-GB" sz="2000" dirty="0" err="1">
                <a:latin typeface="+mn-lt"/>
              </a:rPr>
              <a:t>Bahari</a:t>
            </a:r>
            <a:r>
              <a:rPr lang="en-GB" sz="2000" dirty="0">
                <a:latin typeface="+mn-lt"/>
              </a:rPr>
              <a:t>, 2012). </a:t>
            </a:r>
          </a:p>
          <a:p>
            <a:pPr algn="just" eaLnBrk="1" hangingPunct="1"/>
            <a:endParaRPr lang="en-GB" sz="2000" dirty="0">
              <a:latin typeface="+mn-lt"/>
            </a:endParaRPr>
          </a:p>
          <a:p>
            <a:pPr algn="just" eaLnBrk="1" hangingPunct="1"/>
            <a:r>
              <a:rPr lang="en-GB" sz="2000" dirty="0">
                <a:latin typeface="+mn-lt"/>
              </a:rPr>
              <a:t>Lastly,  a research project isn’t without it’s limitations and ethical considerations. Due to being such a personal topic of additional learning needs and disabilities, it only felt respectful to conduct research from a secondary data point of view. Subsequently using real people to gain information is a valuable aspect of research, it’s apparent that there is plentiful information and data about these conditions from both and educational point of view and medical prevalent in books, journals and the internet. By gaining this information through these sources it provides complete anonymity for participants that the information is based upon. </a:t>
            </a:r>
          </a:p>
        </p:txBody>
      </p:sp>
      <p:sp>
        <p:nvSpPr>
          <p:cNvPr id="34" name="Rectangle 33"/>
          <p:cNvSpPr/>
          <p:nvPr/>
        </p:nvSpPr>
        <p:spPr>
          <a:xfrm>
            <a:off x="9601200" y="2800350"/>
            <a:ext cx="8229600" cy="40005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r>
              <a:rPr lang="en-US" sz="2800" b="1" dirty="0">
                <a:solidFill>
                  <a:schemeClr val="accent3">
                    <a:lumMod val="20000"/>
                    <a:lumOff val="80000"/>
                  </a:schemeClr>
                </a:solidFill>
              </a:rPr>
              <a:t>Methods and Materials</a:t>
            </a:r>
          </a:p>
        </p:txBody>
      </p:sp>
      <p:sp>
        <p:nvSpPr>
          <p:cNvPr id="12" name="Text Box 191"/>
          <p:cNvSpPr txBox="1">
            <a:spLocks noChangeArrowheads="1"/>
          </p:cNvSpPr>
          <p:nvPr/>
        </p:nvSpPr>
        <p:spPr bwMode="auto">
          <a:xfrm>
            <a:off x="18288000" y="7382211"/>
            <a:ext cx="8229600" cy="4784787"/>
          </a:xfrm>
          <a:prstGeom prst="rect">
            <a:avLst/>
          </a:prstGeom>
          <a:solidFill>
            <a:schemeClr val="bg1"/>
          </a:solidFill>
          <a:ln w="12700">
            <a:solidFill>
              <a:schemeClr val="accent1">
                <a:lumMod val="75000"/>
              </a:schemeClr>
            </a:solidFill>
          </a:ln>
          <a:effectLst/>
        </p:spPr>
        <p:txBody>
          <a:bodyPr lIns="83256" tIns="83256" rIns="83256" bIns="83256">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eaLnBrk="1" hangingPunct="1"/>
            <a:r>
              <a:rPr lang="en-GB" sz="2000" dirty="0">
                <a:latin typeface="+mn-lt"/>
              </a:rPr>
              <a:t>The Higher Education Statistics Agency (HESA) have published statistics every year from 2016 through to 2021 showing the figures of how many students are enrolled in higher education institutes within the UK as a whole. One of the categories within HESA’s table’s is disability, the data shows that from 2016 to 2021 over 132,230 students with a known disability have enrolled onto a higher education course. This proves that the numbers of diagnosis’ are climbing and so are the number of students with a learning disability, correlating with the need for educating teachers, tutors and lecturers in additional learning needs. It is crucial that educators are aware of these disabilities, what they entail and how to make the classroom a more inclusive environment for those suffering with the disability. They can do this by making reasonable adjustments and using appropriate teaching strategies that will benefit the learner. By adding modules in to teacher training on additional learning needs it supplies the individual with the toolkit needed and sufficient knowledge to adapt their teaching to suit the student needing additional help. </a:t>
            </a:r>
          </a:p>
        </p:txBody>
      </p:sp>
      <p:sp>
        <p:nvSpPr>
          <p:cNvPr id="35" name="Rectangle 34"/>
          <p:cNvSpPr/>
          <p:nvPr/>
        </p:nvSpPr>
        <p:spPr>
          <a:xfrm>
            <a:off x="18256998" y="6999115"/>
            <a:ext cx="8229600" cy="40005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r>
              <a:rPr lang="en-US" sz="2800" b="1" dirty="0">
                <a:solidFill>
                  <a:schemeClr val="accent3">
                    <a:lumMod val="20000"/>
                    <a:lumOff val="80000"/>
                  </a:schemeClr>
                </a:solidFill>
              </a:rPr>
              <a:t>Discussion</a:t>
            </a:r>
          </a:p>
        </p:txBody>
      </p:sp>
      <p:sp>
        <p:nvSpPr>
          <p:cNvPr id="14" name="Text Box 193"/>
          <p:cNvSpPr txBox="1">
            <a:spLocks noChangeArrowheads="1"/>
          </p:cNvSpPr>
          <p:nvPr/>
        </p:nvSpPr>
        <p:spPr bwMode="auto">
          <a:xfrm>
            <a:off x="18322313" y="12885156"/>
            <a:ext cx="8229600" cy="3492125"/>
          </a:xfrm>
          <a:prstGeom prst="rect">
            <a:avLst/>
          </a:prstGeom>
          <a:solidFill>
            <a:schemeClr val="bg1"/>
          </a:solidFill>
          <a:ln w="12700">
            <a:solidFill>
              <a:schemeClr val="accent1">
                <a:lumMod val="75000"/>
              </a:schemeClr>
            </a:solidFill>
          </a:ln>
          <a:effectLst/>
        </p:spPr>
        <p:txBody>
          <a:bodyPr lIns="83256" tIns="83256" rIns="83256" bIns="83256">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GB" sz="1800" dirty="0">
                <a:latin typeface="+mn-lt"/>
              </a:rPr>
              <a:t>The research indicates that through extensive inquiry into additional learning needs within the creative and vocational sector that each experience is subjective to the individual, the professional giving the diagnosis and the education type in question. Whilst the question of “what is an additional learning need?” can be answered with a definitive answer, any further information on is dependent on the student themselves. </a:t>
            </a:r>
          </a:p>
          <a:p>
            <a:pPr algn="just"/>
            <a:r>
              <a:rPr lang="en-GB" sz="1800" dirty="0">
                <a:latin typeface="+mn-lt"/>
              </a:rPr>
              <a:t>When answering the question “how may an additional learning need present it’s self in the classroom and what are some of the key characteristics that may be experienced?”, again it is very subjective and depends on the additional learning need that the student present in class experiences. Someone who suffers from a physical disability such as wheelchair users or individuals with visual/audio impairments would need very different reasonable adjustments compared to someone who has a mental based disability such as depression, anxiety or ADHD. </a:t>
            </a:r>
          </a:p>
        </p:txBody>
      </p:sp>
      <p:sp>
        <p:nvSpPr>
          <p:cNvPr id="36" name="Rectangle 35"/>
          <p:cNvSpPr/>
          <p:nvPr/>
        </p:nvSpPr>
        <p:spPr>
          <a:xfrm>
            <a:off x="18322313" y="12519013"/>
            <a:ext cx="8229600" cy="40005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r>
              <a:rPr lang="en-US" sz="2800" b="1" dirty="0">
                <a:solidFill>
                  <a:schemeClr val="accent3">
                    <a:lumMod val="20000"/>
                    <a:lumOff val="80000"/>
                  </a:schemeClr>
                </a:solidFill>
              </a:rPr>
              <a:t>Conclusions</a:t>
            </a:r>
          </a:p>
        </p:txBody>
      </p:sp>
      <p:sp>
        <p:nvSpPr>
          <p:cNvPr id="11" name="Text Box 190"/>
          <p:cNvSpPr txBox="1">
            <a:spLocks noChangeArrowheads="1"/>
          </p:cNvSpPr>
          <p:nvPr/>
        </p:nvSpPr>
        <p:spPr bwMode="auto">
          <a:xfrm>
            <a:off x="945402" y="6147134"/>
            <a:ext cx="8246364" cy="10278598"/>
          </a:xfrm>
          <a:prstGeom prst="rect">
            <a:avLst/>
          </a:prstGeom>
          <a:solidFill>
            <a:schemeClr val="bg1"/>
          </a:solidFill>
          <a:ln w="12700">
            <a:solidFill>
              <a:schemeClr val="accent1">
                <a:lumMod val="75000"/>
              </a:schemeClr>
            </a:solidFill>
          </a:ln>
          <a:effectLst/>
        </p:spPr>
        <p:txBody>
          <a:bodyPr wrap="square" lIns="83256" tIns="83256" rIns="83256" bIns="83256">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GB" sz="2190" dirty="0">
                <a:latin typeface="+mn-lt"/>
              </a:rPr>
              <a:t>Within this project I have decided to focus my research and literature review on texts and information from sources that will aid me in gaining a further insight on the title of the assignment; “How does the use of teaching strategies benefit a post 16 learner with an Additional Learning Need (ALN) within a creative education setting or design based learning environment.” </a:t>
            </a:r>
          </a:p>
          <a:p>
            <a:pPr algn="just"/>
            <a:endParaRPr lang="en-GB" sz="2190" dirty="0">
              <a:latin typeface="+mn-lt"/>
            </a:endParaRPr>
          </a:p>
          <a:p>
            <a:pPr algn="just"/>
            <a:r>
              <a:rPr lang="en-GB" sz="2190" dirty="0">
                <a:latin typeface="+mn-lt"/>
              </a:rPr>
              <a:t>The aim of the research as a whole will be to identify and implement within my own practice the key aspects of teaching methods which benefit the post 16 learner with an additional learning need, such as anxiety, ADHD or hearing/visual impairments. I have specifically chosen to look at ALN’s within the creative and vocational sector of learning as that is my specialism and I believe that creative subjects provide a somewhat therapy type relief for those within education. </a:t>
            </a:r>
          </a:p>
          <a:p>
            <a:pPr algn="just"/>
            <a:endParaRPr lang="en-GB" sz="2190" dirty="0">
              <a:latin typeface="+mn-lt"/>
            </a:endParaRPr>
          </a:p>
          <a:p>
            <a:pPr algn="just"/>
            <a:r>
              <a:rPr lang="en-GB" sz="2190" dirty="0">
                <a:latin typeface="+mn-lt"/>
              </a:rPr>
              <a:t>Through asking three key research questions, I believe that it will lead my research to reach a conclusion of how the teaching methods and strategies implemented within the post sixteen sector can be beneficial to an individual suffering with an additional learning need whom studies within the vocational arts or design based learning environment. I aim to delve into the key characteristics of example additional learning needs by expanding on how they are combatted in the classroom to give the student a more efficient and positive learning experience. </a:t>
            </a:r>
          </a:p>
          <a:p>
            <a:endParaRPr lang="en-GB" sz="2190" dirty="0">
              <a:latin typeface="+mn-lt"/>
            </a:endParaRPr>
          </a:p>
          <a:p>
            <a:r>
              <a:rPr lang="en-GB" sz="2190" dirty="0">
                <a:latin typeface="+mn-lt"/>
              </a:rPr>
              <a:t>1. What is an additional learning need? </a:t>
            </a:r>
          </a:p>
          <a:p>
            <a:r>
              <a:rPr lang="en-GB" sz="2190" dirty="0">
                <a:latin typeface="+mn-lt"/>
              </a:rPr>
              <a:t>2. How may an additional learning need present it’s self in the classroom and what are some of the key characteristics that may be experienced? </a:t>
            </a:r>
          </a:p>
          <a:p>
            <a:r>
              <a:rPr lang="en-GB" sz="2190" dirty="0">
                <a:latin typeface="+mn-lt"/>
              </a:rPr>
              <a:t>3. What positive effects do teaching methods and strategies have upon students and how can I portray it within my own practice? </a:t>
            </a:r>
            <a:endParaRPr lang="en-GB" sz="2190" dirty="0">
              <a:effectLst/>
              <a:latin typeface="+mn-lt"/>
            </a:endParaRPr>
          </a:p>
        </p:txBody>
      </p:sp>
      <p:sp>
        <p:nvSpPr>
          <p:cNvPr id="45" name="Rectangle 44"/>
          <p:cNvSpPr/>
          <p:nvPr/>
        </p:nvSpPr>
        <p:spPr>
          <a:xfrm>
            <a:off x="9512418" y="10989068"/>
            <a:ext cx="8229600" cy="40005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41628" tIns="20814" rIns="41628" bIns="20814" rtlCol="0" anchor="ctr"/>
          <a:lstStyle/>
          <a:p>
            <a:pPr algn="ctr"/>
            <a:r>
              <a:rPr lang="en-US" sz="2800" b="1" dirty="0">
                <a:solidFill>
                  <a:schemeClr val="accent3">
                    <a:lumMod val="20000"/>
                    <a:lumOff val="80000"/>
                  </a:schemeClr>
                </a:solidFill>
              </a:rPr>
              <a:t>Results</a:t>
            </a:r>
          </a:p>
        </p:txBody>
      </p:sp>
      <p:sp>
        <p:nvSpPr>
          <p:cNvPr id="9" name="Rectangle 7">
            <a:extLst>
              <a:ext uri="{FF2B5EF4-FFF2-40B4-BE49-F238E27FC236}">
                <a16:creationId xmlns:a16="http://schemas.microsoft.com/office/drawing/2014/main" id="{0C044709-31D0-2B43-832A-DFDC80B8B1A0}"/>
              </a:ext>
            </a:extLst>
          </p:cNvPr>
          <p:cNvSpPr>
            <a:spLocks noChangeArrowheads="1"/>
          </p:cNvSpPr>
          <p:nvPr/>
        </p:nvSpPr>
        <p:spPr bwMode="auto">
          <a:xfrm>
            <a:off x="9548427" y="11408974"/>
            <a:ext cx="8193591" cy="5016758"/>
          </a:xfrm>
          <a:prstGeom prst="rect">
            <a:avLst/>
          </a:prstGeom>
          <a:solidFill>
            <a:srgbClr val="FFFFFF"/>
          </a:solidFill>
          <a:ln w="9525">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rPr>
              <a:t>On reflection, carrying out primary research would have been beneficial and solidified the findings of the research. Although it proves to be a lengthy process when having to apply for ethical permissions through the university board and setting up a method to gain information from an individual. The methods to gain information from the participants could be something as simple as using a questionnaire to a lengthy </a:t>
            </a:r>
            <a:r>
              <a:rPr kumimoji="0" lang="en-US" altLang="en-US" sz="2000" b="0" i="0" u="none" strike="noStrike" cap="none" normalizeH="0" baseline="0" dirty="0" err="1">
                <a:ln>
                  <a:noFill/>
                </a:ln>
                <a:solidFill>
                  <a:schemeClr val="tx1"/>
                </a:solidFill>
                <a:effectLst/>
              </a:rPr>
              <a:t>indepth</a:t>
            </a:r>
            <a:r>
              <a:rPr kumimoji="0" lang="en-US" altLang="en-US" sz="2000" b="0" i="0" u="none" strike="noStrike" cap="none" normalizeH="0" baseline="0" dirty="0">
                <a:ln>
                  <a:noFill/>
                </a:ln>
                <a:solidFill>
                  <a:schemeClr val="tx1"/>
                </a:solidFill>
                <a:effectLst/>
              </a:rPr>
              <a:t> recorded conversation, with either one or multiple participants. There are claims by practitioners that primary research is is one of the most important practical skills that a student can take away from their studies (</a:t>
            </a:r>
            <a:r>
              <a:rPr kumimoji="0" lang="en-US" altLang="en-US" sz="2000" b="0" i="0" u="none" strike="noStrike" cap="none" normalizeH="0" baseline="0" dirty="0" err="1">
                <a:ln>
                  <a:noFill/>
                </a:ln>
                <a:solidFill>
                  <a:schemeClr val="tx1"/>
                </a:solidFill>
                <a:effectLst/>
              </a:rPr>
              <a:t>Marfleet</a:t>
            </a:r>
            <a:r>
              <a:rPr kumimoji="0" lang="en-US" altLang="en-US" sz="2000" b="0" i="0" u="none" strike="noStrike" cap="none" normalizeH="0" baseline="0" dirty="0">
                <a:ln>
                  <a:noFill/>
                </a:ln>
                <a:solidFill>
                  <a:schemeClr val="tx1"/>
                </a:solidFill>
                <a:effectLst/>
              </a:rPr>
              <a:t> and </a:t>
            </a:r>
            <a:r>
              <a:rPr kumimoji="0" lang="en-US" altLang="en-US" sz="2000" b="0" i="0" u="none" strike="noStrike" cap="none" normalizeH="0" baseline="0" dirty="0" err="1">
                <a:ln>
                  <a:noFill/>
                </a:ln>
                <a:solidFill>
                  <a:schemeClr val="tx1"/>
                </a:solidFill>
                <a:effectLst/>
              </a:rPr>
              <a:t>Dillie</a:t>
            </a:r>
            <a:r>
              <a:rPr kumimoji="0" lang="en-US" altLang="en-US" sz="2000" b="0" i="0" u="none" strike="noStrike" cap="none" normalizeH="0" baseline="0" dirty="0">
                <a:ln>
                  <a:noFill/>
                </a:ln>
                <a:solidFill>
                  <a:schemeClr val="tx1"/>
                </a:solidFill>
                <a:effectLst/>
              </a:rPr>
              <a:t>, 2005).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rPr>
              <a:t>Additionally, it must be said that through the extensive research for information, there is a lack of data present in books and peer reviewed journals that are based upon additional learning needs within post sixteen education sector. So throughout the research on multiple occasions, research is based upon primary or secondary education with consideration and relations made to the post sixteen sector where possible. </a:t>
            </a:r>
          </a:p>
        </p:txBody>
      </p:sp>
      <p:pic>
        <p:nvPicPr>
          <p:cNvPr id="18" name="Picture 17" descr="Table&#10;&#10;Description automatically generated">
            <a:extLst>
              <a:ext uri="{FF2B5EF4-FFF2-40B4-BE49-F238E27FC236}">
                <a16:creationId xmlns:a16="http://schemas.microsoft.com/office/drawing/2014/main" id="{59C5EC80-B9A0-4046-A269-1F6F242158BD}"/>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18169913" y="2794515"/>
            <a:ext cx="8229600" cy="4017293"/>
          </a:xfrm>
          <a:prstGeom prst="rect">
            <a:avLst/>
          </a:prstGeom>
        </p:spPr>
      </p:pic>
      <p:pic>
        <p:nvPicPr>
          <p:cNvPr id="20" name="Picture 19" descr="Text&#10;&#10;Description automatically generated">
            <a:extLst>
              <a:ext uri="{FF2B5EF4-FFF2-40B4-BE49-F238E27FC236}">
                <a16:creationId xmlns:a16="http://schemas.microsoft.com/office/drawing/2014/main" id="{4ABCCFDA-1522-BD42-B0B6-9923A65E9C35}"/>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2032000" y="448329"/>
            <a:ext cx="3403600" cy="1503746"/>
          </a:xfrm>
          <a:prstGeom prst="rect">
            <a:avLst/>
          </a:prstGeom>
        </p:spPr>
      </p:pic>
      <p:pic>
        <p:nvPicPr>
          <p:cNvPr id="2" name="Audio Recording 6 Apr 2022 at 14:25:30" descr="Audio Recording 6 Apr 2022 at 14:25:30">
            <a:hlinkClick r:id="" action="ppaction://media"/>
            <a:extLst>
              <a:ext uri="{FF2B5EF4-FFF2-40B4-BE49-F238E27FC236}">
                <a16:creationId xmlns:a16="http://schemas.microsoft.com/office/drawing/2014/main" id="{23DE10E8-51B9-754F-8FD3-B7FA60740A27}"/>
              </a:ext>
            </a:extLst>
          </p:cNvPr>
          <p:cNvPicPr>
            <a:picLocks noChangeAspect="1"/>
          </p:cNvPicPr>
          <p:nvPr>
            <a:audioFile r:link="rId2"/>
            <p:extLst>
              <p:ext uri="{DAA4B4D4-6D71-4841-9C94-3DE7FCFB9230}">
                <p14:media xmlns:p14="http://schemas.microsoft.com/office/powerpoint/2010/main" r:embed="rId1"/>
              </p:ext>
            </p:extLst>
          </p:nvPr>
        </p:nvPicPr>
        <p:blipFill>
          <a:blip r:embed="rId28"/>
          <a:stretch>
            <a:fillRect/>
          </a:stretch>
        </p:blipFill>
        <p:spPr>
          <a:xfrm>
            <a:off x="132602" y="2214946"/>
            <a:ext cx="812800" cy="812800"/>
          </a:xfrm>
          <a:prstGeom prst="rect">
            <a:avLst/>
          </a:prstGeom>
        </p:spPr>
      </p:pic>
      <p:pic>
        <p:nvPicPr>
          <p:cNvPr id="3" name="Audio Recording 6 Apr 2022 at 14:28:07" descr="Audio Recording 6 Apr 2022 at 14:28:07">
            <a:hlinkClick r:id="" action="ppaction://media"/>
            <a:extLst>
              <a:ext uri="{FF2B5EF4-FFF2-40B4-BE49-F238E27FC236}">
                <a16:creationId xmlns:a16="http://schemas.microsoft.com/office/drawing/2014/main" id="{DB08C02B-B1AD-0E40-A4EA-2CDB604624A3}"/>
              </a:ext>
            </a:extLst>
          </p:cNvPr>
          <p:cNvPicPr>
            <a:picLocks noChangeAspect="1"/>
          </p:cNvPicPr>
          <p:nvPr>
            <a:audioFile r:link="rId4"/>
            <p:extLst>
              <p:ext uri="{DAA4B4D4-6D71-4841-9C94-3DE7FCFB9230}">
                <p14:media xmlns:p14="http://schemas.microsoft.com/office/powerpoint/2010/main" r:embed="rId3"/>
              </p:ext>
            </p:extLst>
          </p:nvPr>
        </p:nvPicPr>
        <p:blipFill>
          <a:blip r:embed="rId28"/>
          <a:stretch>
            <a:fillRect/>
          </a:stretch>
        </p:blipFill>
        <p:spPr>
          <a:xfrm>
            <a:off x="132602" y="4396761"/>
            <a:ext cx="812800" cy="812800"/>
          </a:xfrm>
          <a:prstGeom prst="rect">
            <a:avLst/>
          </a:prstGeom>
        </p:spPr>
      </p:pic>
      <p:pic>
        <p:nvPicPr>
          <p:cNvPr id="6" name="Audio Recording 6 Apr 2022 at 14:31:20" descr="Audio Recording 6 Apr 2022 at 14:31:20">
            <a:hlinkClick r:id="" action="ppaction://media"/>
            <a:extLst>
              <a:ext uri="{FF2B5EF4-FFF2-40B4-BE49-F238E27FC236}">
                <a16:creationId xmlns:a16="http://schemas.microsoft.com/office/drawing/2014/main" id="{96BB03F1-24C8-8A4F-9DD0-7234C78EE9EA}"/>
              </a:ext>
            </a:extLst>
          </p:cNvPr>
          <p:cNvPicPr>
            <a:picLocks noChangeAspect="1"/>
          </p:cNvPicPr>
          <p:nvPr>
            <a:audioFile r:link="rId6"/>
            <p:extLst>
              <p:ext uri="{DAA4B4D4-6D71-4841-9C94-3DE7FCFB9230}">
                <p14:media xmlns:p14="http://schemas.microsoft.com/office/powerpoint/2010/main" r:embed="rId5"/>
              </p:ext>
            </p:extLst>
          </p:nvPr>
        </p:nvPicPr>
        <p:blipFill>
          <a:blip r:embed="rId28"/>
          <a:stretch>
            <a:fillRect/>
          </a:stretch>
        </p:blipFill>
        <p:spPr>
          <a:xfrm>
            <a:off x="199889" y="9723804"/>
            <a:ext cx="812800" cy="812800"/>
          </a:xfrm>
          <a:prstGeom prst="rect">
            <a:avLst/>
          </a:prstGeom>
        </p:spPr>
      </p:pic>
      <p:pic>
        <p:nvPicPr>
          <p:cNvPr id="7" name="Audio Recording 6 Apr 2022 at 14:33:47" descr="Audio Recording 6 Apr 2022 at 14:33:47">
            <a:hlinkClick r:id="" action="ppaction://media"/>
            <a:extLst>
              <a:ext uri="{FF2B5EF4-FFF2-40B4-BE49-F238E27FC236}">
                <a16:creationId xmlns:a16="http://schemas.microsoft.com/office/drawing/2014/main" id="{46A7A9C9-40C4-1E4E-87B8-3108C4E413FE}"/>
              </a:ext>
            </a:extLst>
          </p:cNvPr>
          <p:cNvPicPr>
            <a:picLocks noChangeAspect="1"/>
          </p:cNvPicPr>
          <p:nvPr>
            <a:audioFile r:link="rId8"/>
            <p:extLst>
              <p:ext uri="{DAA4B4D4-6D71-4841-9C94-3DE7FCFB9230}">
                <p14:media xmlns:p14="http://schemas.microsoft.com/office/powerpoint/2010/main" r:embed="rId7"/>
              </p:ext>
            </p:extLst>
          </p:nvPr>
        </p:nvPicPr>
        <p:blipFill>
          <a:blip r:embed="rId28"/>
          <a:stretch>
            <a:fillRect/>
          </a:stretch>
        </p:blipFill>
        <p:spPr>
          <a:xfrm>
            <a:off x="101600" y="13706874"/>
            <a:ext cx="812800" cy="812800"/>
          </a:xfrm>
          <a:prstGeom prst="rect">
            <a:avLst/>
          </a:prstGeom>
        </p:spPr>
      </p:pic>
      <p:pic>
        <p:nvPicPr>
          <p:cNvPr id="8" name="Audio Recording 6 Apr 2022 at 14:38:41" descr="Audio Recording 6 Apr 2022 at 14:38:41">
            <a:hlinkClick r:id="" action="ppaction://media"/>
            <a:extLst>
              <a:ext uri="{FF2B5EF4-FFF2-40B4-BE49-F238E27FC236}">
                <a16:creationId xmlns:a16="http://schemas.microsoft.com/office/drawing/2014/main" id="{318E0B00-81F3-CB47-95AF-59281DB91374}"/>
              </a:ext>
            </a:extLst>
          </p:cNvPr>
          <p:cNvPicPr>
            <a:picLocks noChangeAspect="1"/>
          </p:cNvPicPr>
          <p:nvPr>
            <a:audioFile r:link="rId10"/>
            <p:extLst>
              <p:ext uri="{DAA4B4D4-6D71-4841-9C94-3DE7FCFB9230}">
                <p14:media xmlns:p14="http://schemas.microsoft.com/office/powerpoint/2010/main" r:embed="rId9"/>
              </p:ext>
            </p:extLst>
          </p:nvPr>
        </p:nvPicPr>
        <p:blipFill>
          <a:blip r:embed="rId28"/>
          <a:stretch>
            <a:fillRect/>
          </a:stretch>
        </p:blipFill>
        <p:spPr>
          <a:xfrm>
            <a:off x="9016459" y="2908255"/>
            <a:ext cx="812800" cy="812800"/>
          </a:xfrm>
          <a:prstGeom prst="rect">
            <a:avLst/>
          </a:prstGeom>
        </p:spPr>
      </p:pic>
      <p:pic>
        <p:nvPicPr>
          <p:cNvPr id="15" name="Audio Recording 6 Apr 2022 at 14:41:04" descr="Audio Recording 6 Apr 2022 at 14:41:04">
            <a:hlinkClick r:id="" action="ppaction://media"/>
            <a:extLst>
              <a:ext uri="{FF2B5EF4-FFF2-40B4-BE49-F238E27FC236}">
                <a16:creationId xmlns:a16="http://schemas.microsoft.com/office/drawing/2014/main" id="{76AF02F3-A329-C541-8046-59D96D59FE20}"/>
              </a:ext>
            </a:extLst>
          </p:cNvPr>
          <p:cNvPicPr>
            <a:picLocks noChangeAspect="1"/>
          </p:cNvPicPr>
          <p:nvPr>
            <a:audioFile r:link="rId12"/>
            <p:extLst>
              <p:ext uri="{DAA4B4D4-6D71-4841-9C94-3DE7FCFB9230}">
                <p14:media xmlns:p14="http://schemas.microsoft.com/office/powerpoint/2010/main" r:embed="rId11"/>
              </p:ext>
            </p:extLst>
          </p:nvPr>
        </p:nvPicPr>
        <p:blipFill>
          <a:blip r:embed="rId28"/>
          <a:stretch>
            <a:fillRect/>
          </a:stretch>
        </p:blipFill>
        <p:spPr>
          <a:xfrm>
            <a:off x="9144000" y="6283335"/>
            <a:ext cx="812800" cy="812800"/>
          </a:xfrm>
          <a:prstGeom prst="rect">
            <a:avLst/>
          </a:prstGeom>
        </p:spPr>
      </p:pic>
      <p:pic>
        <p:nvPicPr>
          <p:cNvPr id="16" name="Audio Recording 6 Apr 2022 at 14:44:05" descr="Audio Recording 6 Apr 2022 at 14:44:05">
            <a:hlinkClick r:id="" action="ppaction://media"/>
            <a:extLst>
              <a:ext uri="{FF2B5EF4-FFF2-40B4-BE49-F238E27FC236}">
                <a16:creationId xmlns:a16="http://schemas.microsoft.com/office/drawing/2014/main" id="{AC9D05B6-3A91-3E43-BF10-0E0AC4E405EC}"/>
              </a:ext>
            </a:extLst>
          </p:cNvPr>
          <p:cNvPicPr>
            <a:picLocks noChangeAspect="1"/>
          </p:cNvPicPr>
          <p:nvPr>
            <a:audioFile r:link="rId14"/>
            <p:extLst>
              <p:ext uri="{DAA4B4D4-6D71-4841-9C94-3DE7FCFB9230}">
                <p14:media xmlns:p14="http://schemas.microsoft.com/office/powerpoint/2010/main" r:embed="rId13"/>
              </p:ext>
            </p:extLst>
          </p:nvPr>
        </p:nvPicPr>
        <p:blipFill>
          <a:blip r:embed="rId28"/>
          <a:stretch>
            <a:fillRect/>
          </a:stretch>
        </p:blipFill>
        <p:spPr>
          <a:xfrm>
            <a:off x="9016459" y="8961804"/>
            <a:ext cx="812800" cy="812800"/>
          </a:xfrm>
          <a:prstGeom prst="rect">
            <a:avLst/>
          </a:prstGeom>
        </p:spPr>
      </p:pic>
      <p:pic>
        <p:nvPicPr>
          <p:cNvPr id="17" name="Audio Recording 6 Apr 2022 at 14:46:58" descr="Audio Recording 6 Apr 2022 at 14:46:58">
            <a:hlinkClick r:id="" action="ppaction://media"/>
            <a:extLst>
              <a:ext uri="{FF2B5EF4-FFF2-40B4-BE49-F238E27FC236}">
                <a16:creationId xmlns:a16="http://schemas.microsoft.com/office/drawing/2014/main" id="{919DB6F0-1258-1040-A20F-9E944802F092}"/>
              </a:ext>
            </a:extLst>
          </p:cNvPr>
          <p:cNvPicPr>
            <a:picLocks noChangeAspect="1"/>
          </p:cNvPicPr>
          <p:nvPr>
            <a:audioFile r:link="rId16"/>
            <p:extLst>
              <p:ext uri="{DAA4B4D4-6D71-4841-9C94-3DE7FCFB9230}">
                <p14:media xmlns:p14="http://schemas.microsoft.com/office/powerpoint/2010/main" r:embed="rId15"/>
              </p:ext>
            </p:extLst>
          </p:nvPr>
        </p:nvPicPr>
        <p:blipFill>
          <a:blip r:embed="rId28"/>
          <a:stretch>
            <a:fillRect/>
          </a:stretch>
        </p:blipFill>
        <p:spPr>
          <a:xfrm>
            <a:off x="9107269" y="12779292"/>
            <a:ext cx="812800" cy="812800"/>
          </a:xfrm>
          <a:prstGeom prst="rect">
            <a:avLst/>
          </a:prstGeom>
        </p:spPr>
      </p:pic>
      <p:pic>
        <p:nvPicPr>
          <p:cNvPr id="19" name="Audio Recording 6 Apr 2022 at 14:48:05" descr="Audio Recording 6 Apr 2022 at 14:48:05">
            <a:hlinkClick r:id="" action="ppaction://media"/>
            <a:extLst>
              <a:ext uri="{FF2B5EF4-FFF2-40B4-BE49-F238E27FC236}">
                <a16:creationId xmlns:a16="http://schemas.microsoft.com/office/drawing/2014/main" id="{818BA0EF-14FD-3145-B9CF-A21339D1061F}"/>
              </a:ext>
            </a:extLst>
          </p:cNvPr>
          <p:cNvPicPr>
            <a:picLocks noChangeAspect="1"/>
          </p:cNvPicPr>
          <p:nvPr>
            <a:audioFile r:link="rId18"/>
            <p:extLst>
              <p:ext uri="{DAA4B4D4-6D71-4841-9C94-3DE7FCFB9230}">
                <p14:media xmlns:p14="http://schemas.microsoft.com/office/powerpoint/2010/main" r:embed="rId17"/>
              </p:ext>
            </p:extLst>
          </p:nvPr>
        </p:nvPicPr>
        <p:blipFill>
          <a:blip r:embed="rId28"/>
          <a:stretch>
            <a:fillRect/>
          </a:stretch>
        </p:blipFill>
        <p:spPr>
          <a:xfrm>
            <a:off x="9013414" y="14962410"/>
            <a:ext cx="812800" cy="812800"/>
          </a:xfrm>
          <a:prstGeom prst="rect">
            <a:avLst/>
          </a:prstGeom>
        </p:spPr>
      </p:pic>
      <p:pic>
        <p:nvPicPr>
          <p:cNvPr id="21" name="Audio Recording 6 Apr 2022 at 14:50:10" descr="Audio Recording 6 Apr 2022 at 14:50:10">
            <a:hlinkClick r:id="" action="ppaction://media"/>
            <a:extLst>
              <a:ext uri="{FF2B5EF4-FFF2-40B4-BE49-F238E27FC236}">
                <a16:creationId xmlns:a16="http://schemas.microsoft.com/office/drawing/2014/main" id="{98D0B4F9-9996-5E44-B133-1D06214DDE35}"/>
              </a:ext>
            </a:extLst>
          </p:cNvPr>
          <p:cNvPicPr>
            <a:picLocks noChangeAspect="1"/>
          </p:cNvPicPr>
          <p:nvPr>
            <a:audioFile r:link="rId20"/>
            <p:extLst>
              <p:ext uri="{DAA4B4D4-6D71-4841-9C94-3DE7FCFB9230}">
                <p14:media xmlns:p14="http://schemas.microsoft.com/office/powerpoint/2010/main" r:embed="rId19"/>
              </p:ext>
            </p:extLst>
          </p:nvPr>
        </p:nvPicPr>
        <p:blipFill>
          <a:blip r:embed="rId28"/>
          <a:stretch>
            <a:fillRect/>
          </a:stretch>
        </p:blipFill>
        <p:spPr>
          <a:xfrm>
            <a:off x="17742018" y="7502387"/>
            <a:ext cx="812800" cy="812800"/>
          </a:xfrm>
          <a:prstGeom prst="rect">
            <a:avLst/>
          </a:prstGeom>
        </p:spPr>
      </p:pic>
      <p:pic>
        <p:nvPicPr>
          <p:cNvPr id="22" name="Audio Recording 6 Apr 2022 at 14:54:03" descr="Audio Recording 6 Apr 2022 at 14:54:03">
            <a:hlinkClick r:id="" action="ppaction://media"/>
            <a:extLst>
              <a:ext uri="{FF2B5EF4-FFF2-40B4-BE49-F238E27FC236}">
                <a16:creationId xmlns:a16="http://schemas.microsoft.com/office/drawing/2014/main" id="{BCF0919D-A361-CD40-B2E3-9CC6C3E5BD8E}"/>
              </a:ext>
            </a:extLst>
          </p:cNvPr>
          <p:cNvPicPr>
            <a:picLocks noChangeAspect="1"/>
          </p:cNvPicPr>
          <p:nvPr>
            <a:audioFile r:link="rId22"/>
            <p:extLst>
              <p:ext uri="{DAA4B4D4-6D71-4841-9C94-3DE7FCFB9230}">
                <p14:media xmlns:p14="http://schemas.microsoft.com/office/powerpoint/2010/main" r:embed="rId21"/>
              </p:ext>
            </p:extLst>
          </p:nvPr>
        </p:nvPicPr>
        <p:blipFill>
          <a:blip r:embed="rId28"/>
          <a:stretch>
            <a:fillRect/>
          </a:stretch>
        </p:blipFill>
        <p:spPr>
          <a:xfrm>
            <a:off x="17763513" y="12616257"/>
            <a:ext cx="812800" cy="812800"/>
          </a:xfrm>
          <a:prstGeom prst="rect">
            <a:avLst/>
          </a:prstGeom>
        </p:spPr>
      </p:pic>
      <p:pic>
        <p:nvPicPr>
          <p:cNvPr id="23" name="Audio Recording 6 Apr 2022 at 14:55:04" descr="Audio Recording 6 Apr 2022 at 14:55:04">
            <a:hlinkClick r:id="" action="ppaction://media"/>
            <a:extLst>
              <a:ext uri="{FF2B5EF4-FFF2-40B4-BE49-F238E27FC236}">
                <a16:creationId xmlns:a16="http://schemas.microsoft.com/office/drawing/2014/main" id="{106D0E76-C6A7-8448-9565-366A516EDAE4}"/>
              </a:ext>
            </a:extLst>
          </p:cNvPr>
          <p:cNvPicPr>
            <a:picLocks noChangeAspect="1"/>
          </p:cNvPicPr>
          <p:nvPr>
            <a:audioFile r:link="rId24"/>
            <p:extLst>
              <p:ext uri="{DAA4B4D4-6D71-4841-9C94-3DE7FCFB9230}">
                <p14:media xmlns:p14="http://schemas.microsoft.com/office/powerpoint/2010/main" r:embed="rId23"/>
              </p:ext>
            </p:extLst>
          </p:nvPr>
        </p:nvPicPr>
        <p:blipFill>
          <a:blip r:embed="rId28"/>
          <a:stretch>
            <a:fillRect/>
          </a:stretch>
        </p:blipFill>
        <p:spPr>
          <a:xfrm>
            <a:off x="17639018" y="15690298"/>
            <a:ext cx="812800" cy="812800"/>
          </a:xfrm>
          <a:prstGeom prst="rect">
            <a:avLst/>
          </a:prstGeom>
        </p:spPr>
      </p:pic>
    </p:spTree>
    <p:extLst>
      <p:ext uri="{BB962C8B-B14F-4D97-AF65-F5344CB8AC3E}">
        <p14:creationId xmlns:p14="http://schemas.microsoft.com/office/powerpoint/2010/main" val="225125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344"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6912"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77248" fill="hold"/>
                                        <p:tgtEl>
                                          <p:spTgt spid="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58432" fill="hold"/>
                                        <p:tgtEl>
                                          <p:spTgt spid="8"/>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0816" fill="hold"/>
                                        <p:tgtEl>
                                          <p:spTgt spid="15"/>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74112" fill="hold"/>
                                        <p:tgtEl>
                                          <p:spTgt spid="16"/>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58432" fill="hold"/>
                                        <p:tgtEl>
                                          <p:spTgt spid="17"/>
                                        </p:tgtEl>
                                      </p:cBhvr>
                                    </p:cmd>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40896" fill="hold"/>
                                        <p:tgtEl>
                                          <p:spTgt spid="19"/>
                                        </p:tgtEl>
                                      </p:cBhvr>
                                    </p:cmd>
                                  </p:childTnLst>
                                </p:cTn>
                              </p:par>
                            </p:childTnLst>
                          </p:cTn>
                        </p:par>
                      </p:childTnLst>
                    </p:cTn>
                  </p:par>
                  <p:par>
                    <p:cTn id="35" fill="hold">
                      <p:stCondLst>
                        <p:cond delay="indefinite"/>
                      </p:stCondLst>
                      <p:childTnLst>
                        <p:par>
                          <p:cTn id="36" fill="hold">
                            <p:stCondLst>
                              <p:cond delay="0"/>
                            </p:stCondLst>
                            <p:childTnLst>
                              <p:par>
                                <p:cTn id="37" presetID="1" presetClass="mediacall" presetSubtype="0" fill="hold" nodeType="clickEffect">
                                  <p:stCondLst>
                                    <p:cond delay="0"/>
                                  </p:stCondLst>
                                  <p:childTnLst>
                                    <p:cmd type="call" cmd="playFrom(0.0)">
                                      <p:cBhvr>
                                        <p:cTn id="38" dur="100480" fill="hold"/>
                                        <p:tgtEl>
                                          <p:spTgt spid="21"/>
                                        </p:tgtEl>
                                      </p:cBhvr>
                                    </p:cmd>
                                  </p:childTnLst>
                                </p:cTn>
                              </p:par>
                            </p:childTnLst>
                          </p:cTn>
                        </p:par>
                      </p:childTnLst>
                    </p:cTn>
                  </p:par>
                  <p:par>
                    <p:cTn id="39" fill="hold">
                      <p:stCondLst>
                        <p:cond delay="indefinite"/>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87168" fill="hold"/>
                                        <p:tgtEl>
                                          <p:spTgt spid="22"/>
                                        </p:tgtEl>
                                      </p:cBhvr>
                                    </p:cmd>
                                  </p:childTnLst>
                                </p:cTn>
                              </p:par>
                            </p:childTnLst>
                          </p:cTn>
                        </p:par>
                      </p:childTnLst>
                    </p:cTn>
                  </p:par>
                  <p:par>
                    <p:cTn id="43" fill="hold">
                      <p:stCondLst>
                        <p:cond delay="indefinite"/>
                      </p:stCondLst>
                      <p:childTnLst>
                        <p:par>
                          <p:cTn id="44" fill="hold">
                            <p:stCondLst>
                              <p:cond delay="0"/>
                            </p:stCondLst>
                            <p:childTnLst>
                              <p:par>
                                <p:cTn id="45" presetID="1" presetClass="mediacall" presetSubtype="0" fill="hold" nodeType="clickEffect">
                                  <p:stCondLst>
                                    <p:cond delay="0"/>
                                  </p:stCondLst>
                                  <p:childTnLst>
                                    <p:cmd type="call" cmd="playFrom(0.0)">
                                      <p:cBhvr>
                                        <p:cTn id="46" dur="33472" fill="hold"/>
                                        <p:tgtEl>
                                          <p:spTgt spid="23"/>
                                        </p:tgtEl>
                                      </p:cBhvr>
                                    </p:cmd>
                                  </p:childTnLst>
                                </p:cTn>
                              </p:par>
                            </p:childTnLst>
                          </p:cTn>
                        </p:par>
                        <p:par>
                          <p:cTn id="47" fill="hold">
                            <p:stCondLst>
                              <p:cond delay="33472"/>
                            </p:stCondLst>
                            <p:childTnLst>
                              <p:par>
                                <p:cTn id="48" presetID="1" presetClass="mediacall" presetSubtype="0" fill="hold" nodeType="afterEffect">
                                  <p:stCondLst>
                                    <p:cond delay="0"/>
                                  </p:stCondLst>
                                  <p:childTnLst>
                                    <p:cmd type="call" cmd="playFrom(0.0)">
                                      <p:cBhvr>
                                        <p:cTn id="49" dur="4659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0" fill="hold" display="0">
                  <p:stCondLst>
                    <p:cond delay="indefinite"/>
                  </p:stCondLst>
                  <p:endCondLst>
                    <p:cond evt="onStopAudio" delay="0">
                      <p:tgtEl>
                        <p:sldTgt/>
                      </p:tgtEl>
                    </p:cond>
                  </p:endCondLst>
                </p:cTn>
                <p:tgtEl>
                  <p:spTgt spid="3"/>
                </p:tgtEl>
              </p:cMediaNode>
            </p:audio>
            <p:audio>
              <p:cMediaNode vol="80000">
                <p:cTn id="51" fill="hold" display="0">
                  <p:stCondLst>
                    <p:cond delay="indefinite"/>
                  </p:stCondLst>
                  <p:endCondLst>
                    <p:cond evt="onStopAudio" delay="0">
                      <p:tgtEl>
                        <p:sldTgt/>
                      </p:tgtEl>
                    </p:cond>
                  </p:endCondLst>
                </p:cTn>
                <p:tgtEl>
                  <p:spTgt spid="6"/>
                </p:tgtEl>
              </p:cMediaNode>
            </p:audio>
            <p:audio>
              <p:cMediaNode vol="80000">
                <p:cTn id="52" fill="hold" display="0">
                  <p:stCondLst>
                    <p:cond delay="indefinite"/>
                  </p:stCondLst>
                  <p:endCondLst>
                    <p:cond evt="onStopAudio" delay="0">
                      <p:tgtEl>
                        <p:sldTgt/>
                      </p:tgtEl>
                    </p:cond>
                  </p:endCondLst>
                </p:cTn>
                <p:tgtEl>
                  <p:spTgt spid="7"/>
                </p:tgtEl>
              </p:cMediaNode>
            </p:audio>
            <p:audio>
              <p:cMediaNode vol="80000">
                <p:cTn id="53" fill="hold" display="0">
                  <p:stCondLst>
                    <p:cond delay="indefinite"/>
                  </p:stCondLst>
                  <p:endCondLst>
                    <p:cond evt="onStopAudio" delay="0">
                      <p:tgtEl>
                        <p:sldTgt/>
                      </p:tgtEl>
                    </p:cond>
                  </p:endCondLst>
                </p:cTn>
                <p:tgtEl>
                  <p:spTgt spid="8"/>
                </p:tgtEl>
              </p:cMediaNode>
            </p:audio>
            <p:audio>
              <p:cMediaNode vol="80000">
                <p:cTn id="54" fill="hold" display="0">
                  <p:stCondLst>
                    <p:cond delay="indefinite"/>
                  </p:stCondLst>
                  <p:endCondLst>
                    <p:cond evt="onStopAudio" delay="0">
                      <p:tgtEl>
                        <p:sldTgt/>
                      </p:tgtEl>
                    </p:cond>
                  </p:endCondLst>
                </p:cTn>
                <p:tgtEl>
                  <p:spTgt spid="15"/>
                </p:tgtEl>
              </p:cMediaNode>
            </p:audio>
            <p:audio>
              <p:cMediaNode vol="80000">
                <p:cTn id="55" fill="hold" display="0">
                  <p:stCondLst>
                    <p:cond delay="indefinite"/>
                  </p:stCondLst>
                  <p:endCondLst>
                    <p:cond evt="onStopAudio" delay="0">
                      <p:tgtEl>
                        <p:sldTgt/>
                      </p:tgtEl>
                    </p:cond>
                  </p:endCondLst>
                </p:cTn>
                <p:tgtEl>
                  <p:spTgt spid="16"/>
                </p:tgtEl>
              </p:cMediaNode>
            </p:audio>
            <p:audio>
              <p:cMediaNode vol="80000">
                <p:cTn id="56" fill="hold" display="0">
                  <p:stCondLst>
                    <p:cond delay="indefinite"/>
                  </p:stCondLst>
                  <p:endCondLst>
                    <p:cond evt="onStopAudio" delay="0">
                      <p:tgtEl>
                        <p:sldTgt/>
                      </p:tgtEl>
                    </p:cond>
                  </p:endCondLst>
                </p:cTn>
                <p:tgtEl>
                  <p:spTgt spid="17"/>
                </p:tgtEl>
              </p:cMediaNode>
            </p:audio>
            <p:audio>
              <p:cMediaNode vol="80000">
                <p:cTn id="57" fill="hold" display="0">
                  <p:stCondLst>
                    <p:cond delay="indefinite"/>
                  </p:stCondLst>
                  <p:endCondLst>
                    <p:cond evt="onStopAudio" delay="0">
                      <p:tgtEl>
                        <p:sldTgt/>
                      </p:tgtEl>
                    </p:cond>
                  </p:endCondLst>
                </p:cTn>
                <p:tgtEl>
                  <p:spTgt spid="19"/>
                </p:tgtEl>
              </p:cMediaNode>
            </p:audio>
            <p:audio>
              <p:cMediaNode vol="80000">
                <p:cTn id="58" fill="hold" display="0">
                  <p:stCondLst>
                    <p:cond delay="indefinite"/>
                  </p:stCondLst>
                  <p:endCondLst>
                    <p:cond evt="onStopAudio" delay="0">
                      <p:tgtEl>
                        <p:sldTgt/>
                      </p:tgtEl>
                    </p:cond>
                  </p:endCondLst>
                </p:cTn>
                <p:tgtEl>
                  <p:spTgt spid="21"/>
                </p:tgtEl>
              </p:cMediaNode>
            </p:audio>
            <p:audio>
              <p:cMediaNode vol="80000">
                <p:cTn id="59" fill="hold" display="0">
                  <p:stCondLst>
                    <p:cond delay="indefinite"/>
                  </p:stCondLst>
                  <p:endCondLst>
                    <p:cond evt="onStopAudio" delay="0">
                      <p:tgtEl>
                        <p:sldTgt/>
                      </p:tgtEl>
                    </p:cond>
                  </p:endCondLst>
                </p:cTn>
                <p:tgtEl>
                  <p:spTgt spid="22"/>
                </p:tgtEl>
              </p:cMediaNode>
            </p:audio>
            <p:audio>
              <p:cMediaNode vol="80000">
                <p:cTn id="60" fill="hold" display="0">
                  <p:stCondLst>
                    <p:cond delay="indefinite"/>
                  </p:stCondLst>
                  <p:endCondLst>
                    <p:cond evt="onStopAudio" delay="0">
                      <p:tgtEl>
                        <p:sldTgt/>
                      </p:tgtEl>
                    </p:cond>
                  </p:endCondLst>
                </p:cTn>
                <p:tgtEl>
                  <p:spTgt spid="23"/>
                </p:tgtEl>
              </p:cMediaNode>
            </p:audio>
            <p:audio>
              <p:cMediaNode vol="80000">
                <p:cTn id="61"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docProps/app.xml><?xml version="1.0" encoding="utf-8"?>
<Properties xmlns="http://schemas.openxmlformats.org/officeDocument/2006/extended-properties" xmlns:vt="http://schemas.openxmlformats.org/officeDocument/2006/docPropsVTypes">
  <Template>{9C7B475B-404A-574C-9485-8A85C546AB8B}tf10001123</Template>
  <TotalTime>2796</TotalTime>
  <Words>1391</Words>
  <Application>Microsoft Macintosh PowerPoint</Application>
  <PresentationFormat>Custom</PresentationFormat>
  <Paragraphs>42</Paragraphs>
  <Slides>1</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Gill Sans MT</vt:lpstr>
      <vt:lpstr>Wingdings 2</vt:lpstr>
      <vt:lpstr>Dividend</vt:lpstr>
      <vt:lpstr>PowerPoint Presentation</vt:lpstr>
    </vt:vector>
  </TitlesOfParts>
  <Company>Genigraphics LLC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Genigraphics Research Poster Template 42x60</dc:title>
  <dc:creator>Jay Larson</dc:creator>
  <dc:description>Quality poster printing
www.genigraphics.com
1-800-790-4001</dc:description>
  <cp:lastModifiedBy>Lauren Leacher (P144804)</cp:lastModifiedBy>
  <cp:revision>102</cp:revision>
  <cp:lastPrinted>2013-02-12T02:21:55Z</cp:lastPrinted>
  <dcterms:created xsi:type="dcterms:W3CDTF">2013-02-10T21:14:48Z</dcterms:created>
  <dcterms:modified xsi:type="dcterms:W3CDTF">2022-04-06T14:01:17Z</dcterms:modified>
</cp:coreProperties>
</file>