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4.xml" ContentType="application/vnd.openxmlformats-officedocument.presentationml.notesSlide+xml"/>
  <Override PartName="/ppt/ink/ink5.xml" ContentType="application/inkml+xml"/>
  <Override PartName="/ppt/ink/ink6.xml" ContentType="application/inkml+xml"/>
  <Override PartName="/ppt/notesSlides/notesSlide5.xml" ContentType="application/vnd.openxmlformats-officedocument.presentationml.notesSlide+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notesSlides/notesSlide6.xml" ContentType="application/vnd.openxmlformats-officedocument.presentationml.notesSlide+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notesSlides/notesSlide7.xml" ContentType="application/vnd.openxmlformats-officedocument.presentationml.notesSlide+xml"/>
  <Override PartName="/ppt/ink/ink27.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9" r:id="rId4"/>
    <p:sldId id="260" r:id="rId5"/>
    <p:sldId id="262" r:id="rId6"/>
    <p:sldId id="263" r:id="rId7"/>
    <p:sldId id="264" r:id="rId8"/>
    <p:sldId id="261" r:id="rId9"/>
    <p:sldId id="266" r:id="rId10"/>
    <p:sldId id="265" r:id="rId11"/>
    <p:sldId id="267"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A4E7E8-75EF-A6DC-F8CC-8EF17DDC4965}" v="9" dt="2022-03-07T07:25:32.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08:15.895"/>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89,'0'0,"0"0,0 0,0 0,0 0,0 0,0 0,0 0,0 0,0 0,0 0,0 0,0 0,0 0,0 0,0 0,0 0,0 0,0 0,0 0,0 0,0 0,0 0,0 0,0 0,121 0,-46 0,-15 0,-15 0,0 0,0 0,0 0,1 0,-1 0,-15 0,15 0,0 0,-15 0,15 0,0 15,16-1,-1-14,0 0,0 0,15 0,-15 0,-14 0,-1 0,0 0,15 0,-15 0,0 0,15 0,-14-14,14 14,0 0,0 0,15 0,-15 0,1 0,-16 0,0 0,0 0,0 0,0 0,15 0,-15 0,1 0,-1 0,15 0,-15 0,0 0,15 0,0 0,1 0,-1 0,0 0,-15 0,0 0,15 0,1 0,-16 0,0 0,15 0,-15-15,15 15,0 0,16 0,-1 0,0 0,-15 0,0-15,1 15,-1 0,0 0,0 0,0 0,-15 0,16 0,-1 0,15 0,-15 0,15 0,-15 0,1 0,-1 0,0 0,0 0,0 0,0 0,1 0,-1 0,0 0,15 0,0 0,16 0,-16 0,-15 0,0 0,15-15,-15 15,1 0,-1 0,30 0,0-15,1 15,14 0,-30 0,0 0,-15 0,1 0,-1 0,0 0,0 0,15 0,1-15,-1 15,-15 0,15-15,0 15,-15 0,1 0,-16 0,15 0,0 0,-15 0,15 0,-14 0,14 0,0 0,15 0,-15 0,15 0,-14 0,-1 0,0 0,0 0,0 15,0 0,1-15,-1 15,0 0,15-15,15 15,1-15,-16 15,0-15,0 0,0 14,-14-14,-1 0,0 0,0 0,0 0,0 0,-14 0,-1 0,-15 0,0 0,0 0,0 15,-15-15,0 0,0 0,0 0,-15 0,15 0,-15 0,0 0,0 0,0 0,0 0,0 0,0 0,0 0,15 0,-15 0,15 0,0 0</inkml:trace>
</inkml:ink>
</file>

<file path=ppt/ink/ink2.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08:17.441"/>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74,'0'0,"0"0,0 0,0 0,0 0,0 0,0 0,0 0,0 0,0 0,0 0,0 0,0 0,0 0,0 0,0 0,0 0,0 0,0 0,0 0,0 0,0 0,0 0,106-15,-31 15,-15-14,0 14,0 0,-14 0,14 0,0-15,0 15,0 0,0 0,1 0,-1 0,15 0,0 0,-15 0,0 0,1 0,-1 0,0 0,0 0,0 0,-15 0,16 0,14 0,0 15,15-15,0 0,-14 0,-1 0,0 0,0 0,-15 0,16 0,14-15,0 15,0 0,1 0,-16-15,0 0,0 15,-15 0,1 0,-1 0,0 0,0 0,0 0,0 0,1 0,14 0,-15 0,0 0,-15 0,0 0,-14 0,-1 0,0 0,0 0,0 0,0 0,0 0,0 0,15 0,-15 0,0 0,-15 0,0 0,1 0,-1 0,0 0,-15 0,15 0,0 0,0 0,0 0</inkml:trace>
</inkml:ink>
</file>

<file path=ppt/ink/ink3.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08:33.571"/>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75,'0'0,"0"0,0 0,0 0,0 0,0 0,0 0,0 0,0 0,0 0,0 0,0 0,0 0,0 0,0 0,0 0,0 0,0 0,0 0,0 0,0 0,0 0,0 0,0 0,0 0,0 0,0 0,0 0,0 0,0 0,0 0,0 0,0 0,0 0,0 0,0 0,0 0,0 0,0 0,0 0,105 15,-45-15,-29 0,-1 0,0 0,0 0,0 0,0 0,0 0,0 0,0 0,0 0,0 0,0 0,1 0,-1 0,0 0,0 0,0 0,0 0,15 0,-15 0,0 0,0 0,0 0,0 0,1 0,-1 0,0 0,-15 0,0 0,15 0,-15 0,0 0,0 0,15 0,0 0,0 0,0 0,0 0,16 0,-16 0,0 0,0 0,0 0,0 0,0 0,0-15,0 15,15 0,-15 0,31 0,-31 0,0 0,0 0,-15 0,0 0,0 0,15 0,-15 0,0 0,0 0,0 0,0 0,0 0,0 0,0 0,0 0,0 0,0 0,16 0,-1 0,-15 0,15 0,-15 0,0 0,15 0,0 0,-15 0,15 0,0 0,0 0,0 0,16 0,-1 0,-15 0,0 0,0 0,0 0,0 0,0 0,0 0,0 0,0 0,-15 0,16 0,-1 0,0 0,0 0,0 0,0 0,-15 0,15 0,0 0,0 0,-15 0,15 0,-15 0,15 0,1 0,-1 0,0 0,0 0,0 0,15 0,-15 0,0 0,0 0,0 0,0 0,1 0,-1 0,0 0,-15 0,15 0,0 0,0 0,0 0,0 0,-15 0,15 0,-15 0,15 0,-15 0,16 0,-16 0,0 0,0 0,0 0,0 0,0 0,0 0,0 0,0 0,15 0,-15 0,15 0,-15 0,0 0,0 0,0 0,15 0,0 0,1 0,-16 0,15 0,-15 0,15 0,-15 0,0 0,0 0,0 0,0 0,15 0,-15 0,15 0,-15 0,15 0,0 0,0 0,1 0,-1 0,-15 0,15 0,-15 0,0 0,0 0,0 0,0 0,0 0,0 0,0 0,0 0,0 0,0 0,0 0,0 0,0 0,0 0,0 0,0 0,1 0,-1 0,0 0,0 0,0 0,0 0,0 0,0 0,0 0,0 0,0 0,0 0,0 0,0 0,-15 0,15 0,-15 0,0 0,0 0,15 0,-15 0,0 0,0 0,15 0,0 0,-15 0,0 0,0 0,0 0,0 0,15 0,0 0,0 0,-15 0,0 0,0 0,0 0,0 0,15 0,0 0,0 0,-15 0,0 0,0 0,0 0,0 0,0 0,0 0,0 0,0 0,0 0,0 0,0 0,0 0,0 0,0 0,0 0,0 0,0 0,0 0,0 0,16 0,-16 0,0 0,0 0,0 0,0 0,0 0,0 0,0 0,0 0,0 0,0 0,0 0,0 0,0 0,0 0,0 0,0 0,0 0,0 0,0 0,0 0,0 0,0 0,0 0,0 0,0 0,0 0,0 0,0 0,0 0,0 0,0 0,0 0,0 0,0 0,0 0,0 0,0 0,0 0,0 0,0 0,0 0,0 0,0 0,0 0,0 0,0 0,0 0,0 0,0 0,0 0,0 0,0 0,0 0,0 0,0 0,0 0,0 0,0 0,0 0,0 0,0 0,0 0,0 0,0 0,0 0,0 0,15 0,0 0,0 0,0 0,0 0,0 0,0 15,15-15,0 0,-15 16,15-16,-15 0,0 0,0 0,0 0,0 0,15 0,-15 0,16 0,-16 0,0 15,0-15,0 0,0 0,0 0,0 0,0 0,0 0,0 0,0 0,0 0,0 0,0 0,0 0,0 0,-15 0,0 0,0 0,0 0,15 0,0 0,0 0,-15 0,15 0,0 0,-15 0,0 0,0 0,0 0,0 0,0 0,0 0,15 0,0 0,1 0,-1 0,-15 0,15 0,0 0,0 0,0 0,0 0,0 0,0 0,0 0,0 0,0 0,-15 0,15 0,-15 0,0 0,0 0,15 0,-15 0,0 0,0 0,0 0,15 0,-15 0,0 0,0 0,0 0,0 0,15 0,-15 0,15 0,-15 0,0 0,15 0,-15 0,0 0,0 0,0 0,0 0,0 0,0 0,0 0,0 0,0 0,0 0,0 0,0 0,0 0,0 0,0 0,0 0,0 0,0 0,0 0,0 0,0 0,0 0,0 0,0 0,0 0,0 0,0 0,0 0,0 0,0 0,0 0,0 0,0 0,0 0,0 0,0 0,0 0,0 0,0 0,0 0,0 0,0 0,0 0,0 0,0 0,0 0,0 0,0 0,0 0,0 0,0 0,0 0,0 0,0 0,0 0,0 0,0 0,0 0,0 0,0 0,0 0,0 0,0 0,0 0,0 0,0 0,0 0,0 0,0 0,0 0,0 0,15 0,-15 0,0 0,15 0,0 15,0-15,0 0,0 0,1 0,-1 0,-15 0,15 0,0 0,0 0,-15 0,0 0,15 0,-15 0,0 0,0 0,0 0,0 0,0 0,0 0,0 0,0 0,0 0,0 0,0 0,0 0,0 0,0 0,0 0,0 0,0 0,0 0,0 0,0 0,15 0,-15 0,0 0,0 0,0 0,0 0,0 0,0 0,0 0,0 0,0 0,0 0,0 0,0 0,0 0,0 0,0 0,15 0</inkml:trace>
</inkml:ink>
</file>

<file path=ppt/ink/ink4.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09:02.440"/>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1,'0'0,"0"0,0 0,0 0,0 0,0 0,0 0,0 0,0 0,0 0,0 0,0 0,0 0,0 0,0 0,0 0,0 0,0 0,0 0,0 0,0 0,0 0,0 0,0 0,0 0,0 0,0 0,0 0,0 0,0 0,0 0,0 0,0 0,0 0,0 0,0 0,0 0,0 0,0 0,0 0,0 0,106 30,-46-15,-15 0,-15-15,0 0,0 0,0 0,-15 0,0 0,15 0,1 0,-1 0,0 0,-15 0,15 0,0 0,0 0,0 0,0 0,0 0,0 0,0 0,1 0,-1 0,0 0,0 0,0 0,0 0,0 0,-15 0,15 0,-15 0,0 0,0 0,0 0,0 0,0 0,0 0,0 0,1 0,-1 0,0 0,0 0,0 0,0 0,0 0,0 0,-15 0,15 0,0 0,0 0,0 0,0 0,0 0,0 0,-15 0,15 0,0 0,0 15,0-15,0 0,0 0,0 0,0 15,16-15,-16 0,15 0,0 0,-15 0,15 0,0 15,0 0,0-15,0 0,-15 0,15 0,-15 0,0 0,15 0,-14 0,-1 0,0 0,0 0,0 0,0 0,0 0,0 0,0 0,0 0,0 0,0 0,0 0,0 0,0 0,0 0,15 0,-15 0,0 0,0 0,15 0,-15 0,16 0,-1 0,0 0,-15 0,0 0,15 0,0 0,0 0,0 0,-15 0,0 0,15 0,-15 0,0 0,0 0,0 0,1 15,-1-15,0 0,0 0,15 0,-15 0,0 0,0 0,0 0,0 0,0 0,0 0,0 0,0 0,0 0,0 0,0 0,0 0,0 0,0 0,0 0,0 0,0 15,1-15,-1 0,0 0,0 0,0 0,0 0,0 0,0 0,15 0,-15 0,15 0,0 0,0 0,0 0,0 14,0-14,1 0,-16 0,15 0,-15 0,15 0,-15 0,15 0,0 0,-15 0,15 0,0 0,0 0,-15 0,15 0,0 0,1 0,-1 0,0 0,0 0,15 0,-15 0,15 0,0-14,0 14,-15 0,16 0,-16-15,0 15,0 0,0 0,0 0,0 0,0 0,-15 0,15 0,-15 0,0 0,0 0,0 0,1 0,-1 0,0 0,0 0,0 0,0 0,15 0,-15 0,15 0,-15 0,0 0,0 0,0 0,0 0,0 0,0 0,15 0,0 0,-15 0,16 0,-16 0,15 0,0 0,0 0,15 0,-15 0,0 0,0 0,0 0,0 0,0 0,-15 0,16 0,-16 0,0 0,0 0,15 0,-15 0,0 0,15 0,-15 0,15 0,-15 0,15 0,0 0,0 0,-15 0,15 0,1 0,-1 0,0 0,0 0,0 0,0 0,0 0,0 0,0 0,0 0,0 0,0 0,1 0,-16 0,15 0,-15 0,0 0,0 0,0 0,0 0,0 0,0 0,0 0,0 0,0 0,0 0,0 0,-15 0,0 0,15 0,0 0,-15 0,0 0,0 0,15 0,-15 0,0 0,15 0,0 0,-15 0,15 0,0 0,1 0,-1 0,0 0,0 0,0 0,0 0,-15 0,0 0,0 0,0 0,0 0,15 0,0 0,0 0,-15 0,15 0,-15 0,15 0,0 0,0 0,0 0,-15 0,0 0,15 0,0 0,0 0,0 0,0 0,0 0,0 0,0 0,-15 0,15 0,-15 0,0 0,0 0,0 0,0 0,0 0,0 0,0 0,0 0,0 0,0 0,0 0,0 0,0 0,0 0,0 0,0 0,0 0,0 0,0 0,0 0,0 0,0 0,0 0,0 0,0 0,0 0,0 0,0 0,0 0,0 0,0 0,0 0,0 0,0 0,0 0,0 0,0 0,0 0,0 0,0 0,0 0,0 0,0 0,0 0,0 0,0 0,0 0</inkml:trace>
</inkml:ink>
</file>

<file path=ppt/ink/ink5.xml><?xml version="1.0" encoding="utf-8"?>
<inkml:ink xmlns:inkml="http://www.w3.org/2003/InkML">
  <inkml:definitions>
    <inkml:context xml:id="ctx0">
      <inkml:inkSource xml:id="inkSrc0">
        <inkml:traceFormat>
          <inkml:channel name="X" type="integer" max="1366" units="cm"/>
          <inkml:channel name="Y" type="integer" max="768" units="cm"/>
        </inkml:traceFormat>
        <inkml:channelProperties>
          <inkml:channelProperty channel="X" name="resolution" value="39.7093" units="1/cm"/>
          <inkml:channelProperty channel="Y" name="resolution" value="39.58763" units="1/cm"/>
        </inkml:channelProperties>
      </inkml:inkSource>
      <inkml:timestamp xml:id="ts0" timeString="2022-03-03T18:39:40.784"/>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-1 161,'38'0,"1"0,-1 0,1 0,-1 0,1 0,-1 0,1-38,-1 38,1 0,-1 0,1 0,-1 0,1-39,-1 39,1 0,-1 0,1 0,-1 0,1 0,-1 0,39 0,-39 0,1 0,-1 0,1 0,-1 0,1 0,-1 0,1 0,-1 0,78 0,-78 0,1 0,38 0,-39 0,1 0,-1 0,1 0,-1 0,1 0,38 0,-39 0,1 0,-1 0,1 0,-1 0,1 0,-1 0,-38-38,38 38,1 0,-1 0,1 0,-1 0,1 0,-1 0,1 0,-1 0,1 0,-1 0,1 0,-1 0,1 0,-1 0,1 0,-1 0,1 0,-1 0,1 0,-1 0,1 0,-1 0,39 0,-38 0,-1 0,1 0,-1 0,1 0,-1 0,39 0,-39 0,1 0,-1 0,1 0,-1 0,1 0,-1 0,1 0,-1 0,1 0,-1 0,39 0,-38 0,-1 0,1 0,-1 38,1-38,-1 39,1-39,-1 0,1 0,-1 0,1 0,-1 0,1 0,-1 0,1 0,-1 0,1 0,38 0,-39 0,0 0,1 0,-1 0,1 0,38 0,-39 0,1 0,-1 0,1 0,-1 0,1 0,-1 0,1 0,38 0,-39 0,1 0,-1 0,1 0,-1 0,1 0,-1 0,1 0,-1 0,1 0,-1 0,1 0,-1 0,1 0,-1 0,1 0,-1 0,0 0,-38 38,39-38,-1 0,1 0,-1 0,1 0,-1 0,1 0,-1 0,1 0,-1 0,1 0,-1 0,1 0,-1 0,1 0,-1 0,1 0,-1 0,1 0,-1 0,1 0,-1 0,1 0,-1 0,1 0,-1 0,1 0,-1 0,1 0,-1 0,1 0,-1 0,0 0,1 0,-1 0,1 0,-1 0,1 0,-1 0,1 0,-1 0,1 0</inkml:trace>
</inkml:ink>
</file>

<file path=ppt/ink/ink6.xml><?xml version="1.0" encoding="utf-8"?>
<inkml:ink xmlns:inkml="http://www.w3.org/2003/InkML">
  <inkml:definitions>
    <inkml:context xml:id="ctx0">
      <inkml:inkSource xml:id="inkSrc0">
        <inkml:traceFormat>
          <inkml:channel name="X" type="integer" max="1366" units="cm"/>
          <inkml:channel name="Y" type="integer" max="768" units="cm"/>
        </inkml:traceFormat>
        <inkml:channelProperties>
          <inkml:channelProperty channel="X" name="resolution" value="39.7093" units="1/cm"/>
          <inkml:channelProperty channel="Y" name="resolution" value="39.58763" units="1/cm"/>
        </inkml:channelProperties>
      </inkml:inkSource>
      <inkml:timestamp xml:id="ts0" timeString="2022-03-03T18:39:43.849"/>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1,'38'0,"1"0,-1 0,1 0,-1 0,1 0,-1 0,1 0,-1 0,1 0,-1 0,1 0,-1 0,1 0,-1 0,1 0,-1 0,1 0,-1 0,1 0,-1 0,1 0,-1 0,0 0,1 0,-1 0,1 0,-1 0,1 0</inkml:trace>
</inkml:ink>
</file>

<file path=ppt/ink/ink7.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32:07.935"/>
    </inkml:context>
    <inkml:brush xml:id="br0">
      <inkml:brushProperty name="width" value="0.26667" units="cm"/>
      <inkml:brushProperty name="height" value="0.53333" units="cm"/>
      <inkml:brushProperty name="color" value="#FF00FF"/>
      <inkml:brushProperty name="tip" value="rectangle"/>
      <inkml:brushProperty name="rasterOp" value="maskPen"/>
      <inkml:brushProperty name="fitToCurve" value="1"/>
    </inkml:brush>
  </inkml:definitions>
  <inkml:trace contextRef="#ctx0" brushRef="#br0">-1 104,'0'0,"0"0,0 0,0 0,0 0,0 0,0 0,0 0,0 0,0 0,0 0,0 0,0 0,0 0,0 0,0 0,0 0,0 0,0 0,0 0,0 0,0 0,0 0,0 0,0 0,0 0,0 0,0 0,0 0,0 0,0 0,0 0,0 0,120-15,-60 15,-15 0,-15 0,0 0,-15 0,16 0,-1 0,0-15,0 15,0 0,0 0,0 0,0 0,0 0,15 0,0 0,1 0,-16 0,15 0,0 0,0 0,0 0,0 0,-15 0,0 0,1 0,-1 0,0 0,0 0,15-15,-15 15,15 0,0 0,-15 0,0 0,1 0,-16 0,15 0,-15 0,15 0,-15 0,15 0,0 0,0 0,0 0,0 0,0 0,0 0,16 0,-16 0,0 15,0-15,0 0,0 0,0 0,0 0,0 0,0 0,0 0,0 0,1 0,-1 0,0 0,0 0,0 0,0 0,0 0,0 0,15 0,0 0,0 0,1 0,-1 0,0 0,-15 0,15 0,-15 0,0 0,0 0,0 0,16 0,-1 0,-15 0,15 0,-15 0,0 0,0 0,0 0,15 0,0 0,1 15,-1-15,0 0,0 0,0 0,0 0,0 0,-15 0,0 0,1 0,-1 0,0 0,0 0,0 0,0 0,0 0,0 0,0 0,0 0,0-15,0 15,1 0,-1 0,0 0,0 0,0 0,15 0,-15 0,15 0,-15 0,0-15,0 15,1 0,-1 0,0 0,0 0,0 0,-15 0,15 0,0 0,0 0,0 0,0 0,0 0,-15 0,16 0,-1 0,-15 0,15 0,0 0,0 0,15 0,0 0,0 0,0 0,1 0,-1 15,0 0,0-15,15 0,-15 0,0 0,15 0,-14 0,-1 0,-15 0,0 0,0-15,0 0,-15 15,15 0,0 0,-15 0,15 0,-15 0,0 0,1 0,-1 0,0 0,0 0,0 0,-15 0,0 0,0 0,0 0,0 0,0 0,0 0,0 0,0 0,0 0,0 0,0 0,0 0,0 0,0 0,0 0,0 0,0 0,0 0,0 0,0 0,0 0,0 0,0 0,0 0,0 0,0 0,0 0,0 0,0 0,15 0,-15 0,0 0,0 0,0 0,0 0,0 0,0 0,0 0,0 0,0 0,0 0,0 0,0 0,0 0,0 0,0 0,30 0,0 0,30 0,-15-15,0 15,0-15,1 15,-1-14,0-1,-15 15,-15 0,0 0,0 0,-15 0,0 0,0 0,0 0,0 0,0 0,0 0,0 0,0 0,0 0,0 0,0 0,0 0,0 0,0 0,0 0,0 0,0 0,0 0,0 0,0 0,0 0,0 0,0 0,0 0,0 0,0 0,0 0,0 0,0 0,0 0,0 0</inkml:trace>
</inkml:ink>
</file>

<file path=ppt/ink/ink8.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33:33.787"/>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-1 81,'0'0,"0"0,0 0,0 0,0 0,0 0,0 0,0 0,0 0,0 0,0 0,0 0,0 0,0 0,0 0,0 0,0 0,0 0,0 0,0 0,0 0,0 0,0 0,0 0,0 0,0 0,0 0,0 0,0 0,0 0,0 0,0 0,105-15,-45 15,0 0,-15-15,1 15,-16 0,15-16,0 16,0 0,-15 0,0 0,0 0,0 0,0 0,0 0,1 0,-16 0,15 0,-15 0,0 0,15 0,-15 0,15 0,-15 0,0 0,0 0,0 0,0 0,0 0,0 0,0 0,0-15,0 15,0 0,0 0,1 0,-1 0,-15 0,14 0,1 0,0 0,0 0,0 0,0 0,0 0,0 0,0 0,0 0,0 0,0 0,-15 0,15 0,0 0,0 0,0 0,0 0,0 0,0 0,0 0,0 0,0 0,1 0,-1 0,0 0,-15 0,0 0,0 0,15 0,-15 0,0 0,0 0,0 0,0 0,0 0,0 0,0 0,0 0,0 0,0 0,0 0,0 0,0 0,15 0,-15 0,0 0,0 0,0 0,0 0,0 0,0 0,0 0,0 0,0 0,0 0,0 0,0 0,0 0,0 0,0 0,0 0,0 0,0 0,0 0,0 0,0 0,0 0,0 0,0 0,0 0,0 0,15 0,0 0,0 0,0 0,-15 0,15 0,0 0,0 0,0 0,-15 0,15 0,0 0,0 0,-15 0,15 0,0 0,0 0,0 0,0 0,0 0,0 0,0 0,1 0,-1 0,0 0,0 0,0 0,0 0,0 0,0 0,0 0,0 0,0 0,0 0,0 0,0 0,0 0,0 0,0 0,0 0,0 0,0 0,0 0,0 0,0 0,0 0,1 0,-1 0,0 0,0 0,0 0,0 0,0 0,0 0,0 0,0 0,0 0,0 0,0 0,0 0,0 0,0 0,0 0,0 0,0 0,0 0,0 0,0 0,0 0,0 0,0 0,1 0,14 15,0-15,0 0,0 0,-15 0,15 0,-15 0,15 0,0 0,0 0,0 0,0 0,1 0,-1 0,15 0,0 0,0 0,0 0,-15 0,0 0,0 0,0 0,0 0,0 0,0 0,0 0,0 0,0 0,-15 0,15 0,-15 0,0 0,15 0,-15 0,0 0,0 0,0 0,-15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0,15 0,0 0,-15 0,0 0,16 0,-1 0,0 0,0 0,0 0,0 0,0 0,0 0,0 0,0 0,0 0,0 0,0 0,0 0,0 0,0 0,0 0,0 0,0 0,0 0,0 0,0 0,-15 0,0 0,0 0,0 0,15 0,-15 0,15 0,1 0,-16 0,15 0,0 0,-15 0,15 0,-15 0,15 0,-15 0,15 0,-15 0,0 0,15 0,-15 0,0 0,15 0,0 0,0 0,0 0,-15 0,15 0,0 0,-15 0,0 0,15 0,-15 0,0 0,15 0,-15 0,0 0,0 0,0 0,0 0,0 0,0 0,0 0,0 0,0 0,0 0,0 0,0 0,0 0,0 0,0 0,0 0,0 0,0 0,0 0,15 0,0 0,0 0,0 0,0 0,-15 0,0 0,0 0,15 0,-15 0,15 0,-15 0,0 0,0 0,0 0,0 0,0 0,0 0,0 0,0 0,0 0,0 0,0 0,0 0,0 0,0 0,0 0,0 0,0 0,0 0,0 0,0 0,0 0,0 0,0 0,0 0,0 0,0 0,0 0,0 0,0 0,0 0,0 0,0 0,0 0,0 0,0 0,0 0,0 0,0 0</inkml:trace>
</inkml:ink>
</file>

<file path=ppt/ink/ink9.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33:37.133"/>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-1 144,'0'0,"0"0,0 0,0 0,0 0,0 0,0 0,0 0,0 0,0 0,0 0,0 0,0 0,0 0,0 0,0 0,0 0,0 0,0 0,0 0,0 0,0 0,0 0,0 0,0 0,0 0,0 0,0 0,0 0,0 0,0 0,0 0,120-30,-45 14,-14 1,-1 15,0-16,0 1,-15-1,0 1,-15-1,0 16,1 0,-1 0,0 0,0 0,0 0,0 0,-1 0,1 0,0 0,0 0,0 16,0-16,1 0,-1 0,0 0,0 0,0 0,0 0,0 0,0 15,0-15,0 0,0 0,0 0,1 0,-1 0,0 0,0 0,0 0,-15 0,15 0,0 0,0 0,0 0,0 0,0 16,0-1,1-15,-1 0,-15 0,0 0,0 0,0 0,15 0,-15 16,15-1,0-15,0 0,0 0,0 0,0 0,1 0,-1 0,0 0,0 0,0 0,0 0,15 0,0 0,-16 0,1 0,15 0,1 0,-1 0,0 0,0 0,-15 0,0 0,0 0,0 0,0 0,0 0,-14 0,-1 0,0 0,15 0,-15 0,0 0,0 0,15 0,-15 0,0 0,0 0,0 0,0 0,0 0,0 0,0 0,0 0,0 0,-15 0,0 0,0 0,0 0,0 0,0 0,0 0,0 0,0 0,0 0,0 0,0 0,0 0,0 0,0 0,0 0,0 0,0 0,0 0,0 0,0 0,0 0,0 0,0 0,0 0,0 0,0 0,0 0,15 0,-15 0</inkml:trace>
</inkml:ink>
</file>

<file path=ppt/ink/ink10.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33:45.650"/>
    </inkml:context>
    <inkml:brush xml:id="br0">
      <inkml:brushProperty name="width" value="0.26667" units="cm"/>
      <inkml:brushProperty name="height" value="0.53333" units="cm"/>
      <inkml:brushProperty name="color" value="#FF00FF"/>
      <inkml:brushProperty name="tip" value="rectangle"/>
      <inkml:brushProperty name="rasterOp" value="maskPen"/>
      <inkml:brushProperty name="fitToCurve" value="1"/>
    </inkml:brush>
  </inkml:definitions>
  <inkml:trace contextRef="#ctx0" brushRef="#br0">0 36,'0'0,"0"0,0 0,0 0,0 0,0 0,0 0,0 0,0 0,0 0,0 0,0 0,0 0,0 0,0 0,0 0,0 0,0 0,0 0,0 0,0 0,0 0,0 0,0 0,0 0,0 0,0 0,0 0,0 0,0 0,0 0,105 15,-30-15,1 14,-16-14,0 0,-15 0,0 0,-15 0,0 0,0 0,1 0,-16 0,15 0,0 0,0 0,0 0,0 0,0 0,0 0,0-14,0 14,0 0,-15-15,16 15,-1 0,0 0,0 0,-15-15,15 15,0 0,0 0,0 0,0 0,-15 0,15 0,-15 0,0 0,1 0,-1 0,0 0,0 0,0 0,0 0,0 0,0 0,0 0,0 0,0 0,0 0,0 0,0 0,0 0,0 0,0 0,0 0,0 0,0 0,0 0,0 0,15 0,-14 0,-1 0,15 0,-15 0,15 0,0 0,0 0,0 0,0 0,0 0,15 0,0 0,1 0,-16 0,0 0,0 0,0 0,0 0,0 0,-15 0,0 0,0 0,0 0,0 0,0 0,0 0,0 0,0 0,15 0,-14 0,-1 0,15 0,-15 0,15 0,-15 0,0 0,0 0,0 0,0 0,15 0,-15 0,0 0,15 0,-15 0,15 15,0-15,1 0,29 15,0-15,-15 0,0 0,0 0,0 0,-15 0,1 0,-1 0,15 0,0 0,-15 0,0 0,0 0,0 0,0 0,0 0,0 0,1 0,14 0,15 0,-15 0,15 0,-15 0,-15 0,15 0,-14 0,-1 0,0 0,0 0,0 0,15 0,-15 0,0 0,0 0,0 0,0 0,0 0,1 0,-1 0,0 0,0 0,15 14,0-14,-15 0,15 15,0-15,16 0,-16 0,-15 0,0 0,0 0,0 0,0 0,-15 0,0 0,0 0,0 0,0 0,0 0,0 0,0 0,0 0,1 0,-1 0,0 0,0 0,0 0,0 0,0 0,0 0,0 0,0 0,0 0,15 0,-15 0,0 0,0 0,15 0,-15 0,15 0,-15 0,0 0,0 0,-15 0,0 0,0 0,0 0,0 0,0 0,0 0,0 0,0 0,0 0,0 0,0 0,0 0,0 0,0 0,0 0,0 0,0 0,0 0,0 0,0 0,0 0,0 0,0 0,0 0,0 0,0 0,16 0,-1 0</inkml:trace>
</inkml:ink>
</file>

<file path=ppt/ink/ink11.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34:26.406"/>
    </inkml:context>
    <inkml:brush xml:id="br0">
      <inkml:brushProperty name="width" value="0.26667" units="cm"/>
      <inkml:brushProperty name="height" value="0.53333" units="cm"/>
      <inkml:brushProperty name="color" value="#FF00FF"/>
      <inkml:brushProperty name="tip" value="rectangle"/>
      <inkml:brushProperty name="rasterOp" value="maskPen"/>
      <inkml:brushProperty name="fitToCurve" value="1"/>
    </inkml:brush>
  </inkml:definitions>
  <inkml:trace contextRef="#ctx0" brushRef="#br0">0 80,'0'0,"0"0,0 0,0 0,0 0,0 0,0 0,0 0,0 0,0 0,0 0,0 0,0 0,0 0,0 0,0 0,0 0,120 15,-30-15,-14 0,-1 0,-15 0,0 0,-15 0,15 0,-14 0,-1 0,15 0,-15 0,0 0,-15 0,0 0,0 0,0 0,-14 0,-1 0,0 0,15 0,-15 0,0 0,0 0,0 15,0-15,0 15,0-15,15 0,-15 0,0 0,15 0,0 0,-15 0,0 0,15 0,-15 0,1 0,-1 0,0 0,0 0,0 0,0 0,0 0,0 0,0 0,0 0,0 0,0 0,0 0,-15 0,15 0,-15 0,15 0,-15 0,0 0,15 0,0 0,-15 0,15 0,0 0,0 0,-15 0,15 0,0 0,0 0,0 0,1 0,-1 0,0 0,0 0,0 0,0 0,0 0,0 0,0 0,0 0,0 0,0 0,0 0,0 0,0-15,0 15,0 0,0 0,0 0,-15 0,15 0,0 0,-15 0,15 0,-15 0,15 0,0 0,1 0,-1 0,0 0,0 0,0 0,0 0,0 0,0 0,0 0,0 0,0-15,0 15,0 0,0 0,0 0,0 0,0-15,0 15,0 0,0 0,0 0,0 0,0 0,0 0,1 0,-1 0,0 0,0 0,0 0,0 0,15 0,-15 0,15 0,-15 0,0 0,0 0,15 0,0 0,0 0,0 0,0 0,1 0,-1 0,0 0,0 0,0 0,0-15,0 15,0 0,0 0,0 0,-15 0,0 0,0 0,0 0,1 0,-1 0,0 0,0 0,0 0,0 0,0 0,0 0,0 0,0 0,0 0,0 0,0 0,0 0,0 0,-15 0,15 0,0 0,0 0,0 0,0 0,0 0,0 0,0 0,0 0,1 0,-1 0,0 0,-15 0,15 0,0 0,-15 0,15 0,-15 0,0 0,15 0,0 0,0 0,0 0,0 0,0 0,0 0,15 0,-15 0,15 0,-15 0,0 0,0 0,0 0,15 0,-14 0,14 0,-15 0,0 0,0 0,0 0,0 0,0 0,0 0,0 0,0 0,0 0,0 0,0 0,0 0,0 0,0 0,0 0,0 0,0 0,0 0,0 0,0 0,1 0,-1 0,15 0,0 0,0 0,0 15,0-15,0 0,0 15,0-15,0 0,0 0,0 0,1 0,-1 0,0 0,0 0,-15 0,0 0,0 0,0 0,0 0,0 0,0 0,-15 0,15 0,0 0,-15 0,0 0,0 0,0 0,15 0,0 0,0 0,-15 0,0 0,15 0,0 0,0 0,0 0,1 0,-1 0,0 0,0 0,0 0,0 0,0 0,15 0,0 0,-15 0,0 0,15 0,-15 0,0 0,0 0,0 0,15 0,-15 0,15 0,-14 0,14 0,-15 0,0 0,0 0,0 0,0 0,0 0,0 0,0 0,0 0,-15 0,0 0,15 0,0 0,0 0,0 0,0 0,0 0,0 0,0 0,0 0,0 0,-15 0,15 0,0 0,1 0,-1 0,0 0,0 0,0 0,15 0,-15 0,0 0,15 0,-15 0,0 0,0 0,0 0,0 0,15 0,-15 0,15 0,-15 0,0 0,0 0,1 0,-1 0,15 0,-15 0,0 0,0 0,0 0,0 0,0 0,0 0,0 0,-15 0,15 0,0 0,0 0,0 0,-15 0,0 0,0 0,15 0,-15 0,15 0,0 0,0 0,0 0,0 0,0 0,0 0,1 0,-1 0,0 0,0 0,0 0,-15 0,0 0,0 0,0 0,0 0,0 0,0 0,15 0,0 0,-15 0,15 0,-15 0,15 0,0 0,0 0,0 0,0 0,0 0,15 0,0 0,0 0,0-15,0 15,16 0,-16-15,15 15,0 0,-15 0,15 0,0 0,-15 0,15-15,-14 0,-1 15,-15-15,0 15,0 0,0 0,0 0,0 0,0 0,-15 0,0 0,15 0,-15 0,0 0,0 0,0 0,0 0,0 0,0 0,15 0,0 0,0 0,0 0,15 0,-15 0,15 0,0 0,1 0,-1 0,0 0,0 0,0 0,0 0,-15 0,15 0,0 0,-15 0,0 0,0 0,0 0,0 0,0 0,-15 0,0 0,0 0,0 0,15 0,-15 0,0 0,0-14,0 14,15 0,1 0,-1 0,0 0,0 0,15 0,-15 0,0 0,0 0,15 0,-15 0,0 0,15 0,-15 0,0 0,0 0,0 0,0 0,0 0,0 0,0 0,0 0,0 0,1 0,-1 0,0 0,0 0,0 0,0 0,0 0,0 0,0 0,-15 0,15 0,0 0,0 0,0 0,0 0,0 0,15 0,-15 0,15 0,0 0,0 0,1 0,-1 0,0 0,0 0,0 0,0 0,0 0,-15 0,0 0,0 0,0 0,0 0,0 0,0 0,0 0,0 0,0 0,-15 0,0 0,0 0,0 0,0 0,0 0,0 0,0 0,0 0,0 0,0 0,0 0,0 0,0 0,0 0,0 0,0 0,0 0,0 0,0 0,0 0,0 0,0 0,0 0,0 0,0 0,0 0,0 0,0 0,0 0,0 0,0 0,0 0,0 0,0 0,0 0,0 0,0 0,0 0,0 0,0 0,16 0,-16 0,0 0,0 0,0 0,0 0,0 0,0 0,0 0,0 0,0 0,0 0,0 0,0 0,0 0,0 0,0 0,0 0,15 0,0 0,0 0,0 0,0 0,0 0,0 0,-15 0,0 0,0 0,0 0,0 0,0 0,0 0,0 0,0 0,0 0,0 0,0 0,0 0,0 0,0 0,0 0,0 0,15 0,-15 0,0 0,0 0,0 0,15 0,15 0,-15 0,15 0,-15 0,0 0,0 0,0 0,0 0,0 0,-15 0,0 0,15 0,-15 0,0 0,0 0,0 0,0 0,0 0,0 0,0 0,0 0,0 0,0 0,0 0,0 0,0 0,0 0,0 0,0 0,0 0,0 0,0 0,0 0,0 0,0 0</inkml:trace>
</inkml:ink>
</file>

<file path=ppt/ink/ink12.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35:59.994"/>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0 244,'0'0,"0"0,0 0,0 0,0 0,0 0,0 0,0 0,0 0,0 0,0 0,0 0,0 0,0 0,0 0,0 0,0 0,0 0,0 0,0 0,0 0,0 0,0 0,0 0,120-30,-44 1,-16 14,0 0,0 0,-15 0,0 0,0 0,1 0,-16 0,0 15,0 0,0-15,0 15,-15 0,0 0,0 0,0 0,0 0,15 0,0 0,-15 0,16 0,-1 0,0 0,0 0,0 0,0 0,0 0,0 0,0 0,0 0,0 0,0 0,1 0,-1 0,0 0,0 0,0 0,0 0,0 0,0 0,0 0,0 0,0 0,0 0,16 0,-16 0,15 0,-15 0,0 0,15 0,-15 0,0 0,0 0,-15 0,15 0,1 0,-16 0,0 0,0 0,0 0,0 0,0 0,0 0,0 0,0 0,0 0,0 0,15 0,0 0,0 0,0-14,0 14,0 0,1 0,-1 0,0 0,0-15,30 15,-15 0,0 0,0 0,0-15,1 15,-16 0,0 0,0 0,-15 0,0 0,0 0,0 0,0 0,0 0,0 0,15 0,-15 0,0 0,0 0,0 0,15 0,-14 0,-1 0,0 0,15 15,-15-15,15 0,-15 15,15-15,0 0,-15 0,15 0,-15 0,15 0,-15 14,15-14,0 15,1-15,-16 0,0 0,15 0,-15 0,0 0,0 0,0 0,0 0,0 0,0 0,0 0,0 0,0 0,-15 0,0 0,15 0,0 0,-15 0,15 0,0 0,-15 0,0 0,0 0,0 0,0 0,0 0,0 0,0 0,15 0,0 0,0 0,-15 0,0 0,0 0,15 0,1 0,-16 0,15 0,-15 0,15 0,-15 0,0 0,0 0,0 0,0 0,0 0,0 0,0 0,0 0,0 0,0 0,0 0,0 0,0 0,0 0,0 0,0 0,0 0,0 0,0 0,0 0,0 0,0 0,0 0,0 0,0 0,0 0,0 0,0 0,0 0,0 0,0 0,0 0,0 0,0 0,0 0,0 0,0 0,0 0,0 0,0 0,0 0,0 0,0 0,0 0,0 0,0 0,0 0,0 0,0 0,0 0,0 0,0 0,0 0,0 0,0 0,0 0,0 0,15 15,-15-15,0 0,0 0,0 0,0 0,0 0,0 0,0 0,0 15,0-15,0 0,0 0,0 0,0 0,0 0,0 0,0 0,0 0,0 0,0 0,0 0,0 0,0 0,0 0,0 0,15 0,0 0,-15 0,0 0,0 0,0 0,0 0,0 0,0 0,0 0,0 0,0 0,15 0,0 0,-15 0,0 0,0 0,15 0,-15 0,15 15,-15-15,0 0,0 0,0 0,0 0,0 0,0 0,0 0,0 0,0 0,0 0,0 0,0 0,0 0,0 0,0 0</inkml:trace>
</inkml:ink>
</file>

<file path=ppt/ink/ink13.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36:04.549"/>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0 239,'0'0,"0"0,0 0,0 0,0 0,0 0,0 0,0 0,0 0,0 0,0 0,0 0,0 0,0 0,0 0,0 0,0 0,0 0,0 0,0 0,0 0,0 0,0 0,0 0,0 0,0 0,0 0,0 0,0 0,0 0,0 0,0 0,105 0,-45 0,-14 0,-16 0,0-15,0 15,0 0,0 0,0 0,0 0,-15 0,15 0,0 0,0-15,0 15,1 0,-1 0,0 0,0 0,0-15,-15 15,0 0,0 0,0 0,0-15,0 15,0 0,0 0,0 0,0 0,15 0,-15 0,16 0,-16 0,0 0,15 0,0 0,0 0,0 0,-15 0,15-15,0 15,0 0,15 0,0 0,1 0,-16 0,15 0,-15-15,15 15,-15 0,0 0,0-15,0 15,0 0,1 0,-1-15,0 15,0 0,-15 0,15 0,0 0,0-15,-15 15,15 0,-15 0,15-14,-15 14,0 0,15 0,-14 0,-1 0,0 0,15 0,0 0,-15 0,15 0,-15 0,15 0,0 0,0 0,-15 0,15 0,-15 0,15 14,1-14,-16 0,0 0,0 0,15 0,-15 15,0-15,15 0,0 0,0 0,0 0,0 15,-15-15,15 0,-15 0,15 0,1 0,-1 0,0 15,0-15,0 0,15 0,0 0,0 0,-15 15,0-15,0 0,1 0,-1 0,-15 0,15 0,0 0,-15 0,0 0,15 0,0 0,0 0,0 0,0 0,0 0,1 0,-1 0,0 0,0 0,0 0,15 0,0 0,15 0,-15 0,1 0,-1 0,-15 0,0 0,0 0,0 0,-15 0,0 0,15 0,-15 0,0 0,15 0,0 0,0 0,1 0,-16 0,15 0,-15 0,15 0,0 0,-15 0,0 0,15 0,-15 0,15 0,0 0,0 0,0 0,16 0,-1 0,-15 0,15 0,-15 0,0 0,15 0,-15 0,0 0,0 0,1 0,14 0,0 0,0 0,0 0,-15 0,0 0,15 0,0 0,-14 0,14 0,0 0,-15 0,15 0,-15 0,15 0,0 0,-15 0,0 0,1 0,-16 0,0 0,15 0,-15 0,15 0,0 0,0 0,15 0,-15 0,0 0,0 0,0 0,1 0,-1 0,15 0,-15 0,30 0,0 0,0 15,1-15,-1 0,-15 0,-15 0,0 0,0 0,0 0,15 0,0 0,-15 0,16 0,-1 0,0 0,0 0,0 0,15 0,0 0,-14 0,-1 0,0 0,0 0,0 0,-15 0,15 0,-15 0,15 0,1-15,-1 15,-15 0,15-15,-15 15,0 0,0 0,15-15,0 0,16 0,-16 15,15 0,-15 0,0 0,-15 0,0 0,0 0,0 0,1 0,-1 0,0 0,15 0,0 0,0 0,-15 0,0 0,15 0,-15 0,1 0,14 0,0-14,0-1,15 15,-15 0,0 0,-15 0,16 0,-16 0,0-15,0 15,0 0,0-15,0 15,0 0,15 0,-15 0,0 0,1 0,14 0,-15 0,0 0,0 0,0 0,15-15,0 15,0-15,0 15,1 0,-1 0,0 0,-15 0,0 0,0 0,15 0,0 0,0 0,1 0,-1 0,0 0,-15 0,0 0,0 0,0 0,0 0,15-15,0 15,-14 0,-1 0,0 0,-15 0,0 0,0 0,0 0,-15 0,0 0,0 0,0 0,0 0,0 0,0 0,0 0,0 0,0 0,0 0,0 0,0 0,0 0,0 0,0 0,0 0,0 0,0 0,0 0,0 0,0 0,0 0,0 0,0 0,0 0,0 0</inkml:trace>
</inkml:ink>
</file>

<file path=ppt/ink/ink14.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14:36:42.358"/>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-1 46,'0'0,"0"0,0 0,0 0,0 0,0 0,0 0,0 0,0 0,0 0,0 0,0 0,0 0,0 0,0 0,0 0,0 0,0 0,0 0,0 0,0 0,0 0,0 0,0 0,0 0,0 0,0 0,0 0,0 0,0 0,0 0,0 0,0 0,0 0,120 0,-60-15,-15 15,-15 0,0-15,-15 15,15 0,-14 0,-1 0,15 0,-15 0,15 0,-15 0,15 0,0 0,0 0,-15 0,15 0,-15 0,15 0,-15 0,15 0,-15 0,16 0,-1 0,0 0,-15 0,0 0,15 0,-15 0,0 0,0 0,0 0,0 0,0 0,15 0,-15 0,0 0,15 0,-15 0,15 0,-14 0,-1 0,15 0,-15 0,0 0,0 0,15 0,-15 0,15 0,-15 0,15 0,0 0,-15 0,15 0,0 0,-15-15,16 15,-16 0,15 0,0 0,0 0,-15 0,0 0,15 0,-15 0,0 0,0 0,0 0,0 0,0 0,0 0,0 0,0 0,0 0,0 0,0 0,1 0,-1 0,0 0,0 0,0 0,0 0,0 0,0 0,0 0,0 0,0 0,0 0,0 0,0 0,0 0,0 0,0 0,-1 0,1 0,0 0,15 0,-15 0,16 0,-1 0,0 0,0 0,0 0,0 0,0 0,0 0,-15 0,0 0,0 0,0 0,0 0,0 0,0 0,0 0,0 0,1 0,-1 0,0 0,0 0,0 0,0 0,15 0,-15 0,15 0,0 0,-15 0,15 0,0 0,-15 0,15 0,0 0,1 15,-1-15,15 0,-15 0,30 15,-15 0,0-15,0 0,-15 0,1 0,-1 0,0 0,0 0,0 0,0 0,0 0,0 0,0 0,0 0,-15 0,15 15,-15-15,0 0,1 0,14 0,-15 0,0 0,15 0,0 0,0 0,0 0,0 0,15 0,-15 0,15 0,-14 0,-1 0,0 0,0 0,0 0,-15 0,0 0,0 0,0 0,15 0,0 0,-15 0,15 0,0 15,0-15,1 0,-1 0,0 0,0 16,0-16,0 0,0 0,0 15,15-15,15 0,1 15,-1-15,-15 0,0 0,-15 0,0 0,0 15,0-15,0 0,16 0,-16 0,0 0,15 0,-15 0,0 0,0 0,-15 0,0 0,0 0,0 0,0 0,0 0,0 0,0 0,16 0,-16 0,0 0,0 0,30 14,-15-14,-15 0,0 0,30 0,-15 0,0 0,-15 0,15 0,0 0,-15 0,1 0,-1 0,15 0,-15 0,0 0,0 0,30 0,-15 0,-15 0,15 0,15 0,-15 0,0 0,-15 0,31-14,-17 14,1 0,-15 0,45 0,-30 0,0 0,0-15,30 0,-30 15,-15 0,16 0,-1 0,0 0,-15 0,15 0,0 0,0 0,-15 0,30 0,-15 0,0 0,-15 0,31 0,-16 0,0 0,15 0,0-15,-15 15,0 0,30 0,-15 0,-15 0,-14 0,-1 0,30 0,-15 0,-15 0,15 0,0 0,0 0,-15 0,15 0,0 0,-15 0,15 0,15 0,-14 0,-16 0,15 0,0 0,0 0,-15 0,15 0,0 0,-15 0,0 0,0 0,0 0,15 0,0 0,-15 0,0 0,1 0,-1 0,30 0,-15 0,0 0,0 0,0 0,0 0,-15 0,0 0,0 0,-15 0,0 0,0 0,0 0,0 0,0 0,0 0,0 0,0 0,0 0,0 0,0 0,0 0,0 0,0 0,0 0,0 0,0 0,0 0,0 0,0 0,0 0</inkml:trace>
</inkml:ink>
</file>

<file path=ppt/ink/ink15.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1:29.779"/>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0 186,'0'0,"0"0,0 0,0 0,0 0,0 0,0 0,0 0,0 0,0 0,0 0,0 0,0 0,0 0,0 0,0 0,0 0,0 0,0 0,0 0,0 0,0 0,0 0,0 0,0 0,0 0,0 0,0 0,0 0,0 0,0 0,0 0,0 0,0 0,0 0,0 0,106 15,-46 0,0 0,-15-15,0 0,0 0,0 0,-14 0,-1 0,15 0,0 0,0 0,0 0,0 0,15 0,1-15,-16 0,0 15,-15-15,0 15,0 0,0-15,0 15,0 0,15 0,-14 0,-1-15,0 15,0 0,0 0,0 0,0 0,0 0,0 0,0 0,0 0,0 0,16 0,-1 0,-15 0,0 0,0 0,0 0,0 0,0 0,0 0,-15 0,0 0,15 15,1-15,-16 15,0-15,15 15,0-15,0 0,0 0,0 0,0 0,0 0,0 0,0 0,0 15,1-15,-1 0,15 15,0-15,0 0,0 0,0 0,0 0,-15 0,1 0,-1 0,15 0,-15 0,15 0,0 0,0 0,-15 0,0 0,0 0,16 0,-16 0,15 0,0 0,0 0,15 0,0 0,-15 0,1 0,-16-15,0 15,0 0,15 0,-15 0,15-15,0 15,0-15,-14 15,-1-15,0 15,0 0,0 0,15 0,-15 0,15 0,0-15,15 15,-14-15,-1 15,-15 0,0 0,0 0,0 0,0 0,0 0,0 0,15 0,1 0,-1 0,-15 0,0 0,0 0,15 0,0 0,-15 0,15 0,16 0,-16 0,15 0,-15 0,0 0,0 0,0 0,-15 0,16 0,-1 0,0 0,0 0,0 0,-15 0,0 0,15 0,-15 0,1 0,14 15,0-15,0 0,0 0,0 0,0 0,-15 0,0 0,0 0,1 0,-1 0,0 0,0 0,0 0,0 0,-15 0,15 0,0 0,-15 0,0 0,15 0,0 0,-15 0,16 0,-16 0,15 0,0 0,-15 0,15 0,0 0,15-15,-15 0,15 1,0 14,1 0,-1-15,-15 0,0 15,15-15,0 0,-15 15,15 0,0-15,-14 15,-1-15,0 15,15 0,-15 0,15 0,0 0,0-15,15 15,-14 0,-1 0,15 0,-15 0,0 0,-15 0,0 0,0 0,0 0,1 0,-1 0,0 0,0 0,0 0,0 0,0 0,0 0,0 0,0 0,0 0,-15 0,0 0,16 15,-16 0,15-15,-15 15,15-15,0 0,-15 0,15 0,0 0,0 15,0-15,-15 0,15 0,-15 0,15 0,-14 0,-1 0,15 0,-15 0,15 0,0 0,0 0,0 0,0 0,0 0,0 0,0 0,0 0,1 0,-1 0,0 0,0 0,15 0,-15 0,15 0,0 0,0 0,0 0,1 0,-1 0,-15 0,0 0,0 0,15 0,0 0,0 0,0 0,-14 0,14 0,-15 0,15 0,-15 0,15 0,15 0,-15 0,1 0,14 0,-15 0,0 0,-15 0,15 0,-15 0,0 0,0 0,16 0,-16 0,15 0,-15 15,0-15,0 0,0 0,0 0,0 15,0-15,0 15,0-15,16 0,-16 0,15 0,-15 0,15 14,-15 1,0-15,0 0,0 0,0 0,-15 0,16 0,-1 0,-15 15,15-15,0 0,-15 0,15 0,0 0,-15 0,15 0,0 15,0-15,0 15,1 0,-1-15,15 15,0-15,0 0,15 15,-15-15,0 15,16-15,-16 0,0 0,0 0,0 15,0-15,0 0,0 0,1 14,-1-14,0 0,15 0,0 15,0 0,0-15,1 0,-1 0,-15 0,0 0,0 0,0 0,0 0,1 0,-1 0,15 0,0 0,-15 0,15 0,0 0,1 0,-1 0,0 0,0 0,0 0,-15 0,1 0,-1 0,0 0,0 0,0 0,0 15,0-15,0 0,16 15,-16-15,15 15,0 0,0-15,0 0,-15 15,1-15,-1 0,0 0,0 15,0-15,0 0,0 0,0 0,16 0,-1 0,0 15,0-15,15 15,1-15,-16 0,0 0,0 0,0 0,0 0,1 0,-1 0,0 0,-15 0,15-15,0 15,1 0,14 0,-15 0,0-15,0 0,-15 15,16-15,-1 15,-15-15,0 0,0 0,0 0,0 15,0-15,16 0,-1 1,0 14,-15 0,0 0,0-15,-15 0,0 15,1-15,-1 15,0 0,0 0,0 0,0 0,0 0,0 0,0-15,0 15,-15 0,0-15,0 15,0 0,1 0,-1 0,0-15,-15 15,0 0,0 0,0 0,0 0,0 0,0 0,0 0,0 0,0 0,0 0,0 0,0 0,0 0,0 0,0 0,0 0,0 0,0-15,0 0</inkml:trace>
</inkml:ink>
</file>

<file path=ppt/ink/ink16.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1:32.499"/>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-1 48,'0'0,"0"0,0 0,0 0,0 0,0 0,0 0,0 0,0 0,0 0,0 0,0 0,0 0,0 0,0 0,0 0,0 0,0 0,0 0,0 0,0 0,0 0,0 0,0 0,0 0,0 0,0 0,0 0,0 0,0 0,105-15,-30 0,-15 15,0 0,-14 0,14 0,0-15,15 15,0 0,0 0,-14 0,-1 0,0 0,0 0,0 0,0 0,1 0,-1 0,-15 0,30 15,0-15,16 0,-16 0,-15 0,0 0,0 0,-15 0,16 15,-16-15,0 0,0 0,0 0,15 15,0 0,-14 0,14-15,0 15,0-15,0 0,0 0,-14 0,-1 0,0 0,0 0,0 14,0 1,0 0,-15 0,15-15,1 15,-1 0,0 0,15-15,0 0,0 0,1 0,-16 0,0 0,15 0,-15 15,0-15,15 0,-15 0,1 0,-1 0,15 0,0 0,0 0,0 0,1 0,-1 0,0 0,0 0,-15 0,15 0,1 0,-1 0,-15 0,0 0,0 0,15 0,0 0,1 0,-1 0,0 0,0 0,0-15,-15 0,0 15,1 0,-1-15,0 0,0 15,-15-15,0 15,15 0,-15-15,0 15,1 0,14-15,0 15,0 0,-15-14,15 14,0 0,-15-15,15 0,-15 0,16 15,-16 0,0 0,0 0,0 0,-15 0,15 0,0 0,0 0,0 0,0-15,-15 15,0 0,16 0,-16 0,0 0,15 0,0 0,0 0,0 0,0 0,0 0,15 0,-15 0,0 0,1 0,-1-15,0 15,0 0,0 0,0 0,0 0,-15 0,0 0,0 0,15 0,-15 0,0 0,0 0,0 0,0 0,0 0,1 0,-1 0,0 0,0 0,0 0,0 0,0 0,0 0,0 0,0 0,0 0,0 0,0 0,0 0,0 0,-15 0,0 0,0 0,0 0,0 0,0 0,0 0,0 0,0 0,0 0,0 0,0 0,0 0,0 0,0 0,0 0,0 0,0 0,0 0,0 0,0 0,0-15,0 15</inkml:trace>
</inkml:ink>
</file>

<file path=ppt/ink/ink17.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2:01.329"/>
    </inkml:context>
    <inkml:brush xml:id="br0">
      <inkml:brushProperty name="width" value="0.26667" units="cm"/>
      <inkml:brushProperty name="height" value="0.53333" units="cm"/>
      <inkml:brushProperty name="color" value="#FF00FF"/>
      <inkml:brushProperty name="tip" value="rectangle"/>
      <inkml:brushProperty name="rasterOp" value="maskPen"/>
      <inkml:brushProperty name="fitToCurve" value="1"/>
    </inkml:brush>
  </inkml:definitions>
  <inkml:trace contextRef="#ctx0" brushRef="#br0">-1 1,'0'0,"0"0,0 0,0 0,0 0,0 0,0 0,0 0,0 0,0 0,0 0,0 0,0 0,0 0,0 0,0 0,0 0,0 0,0 0,0 0,0 0,0 0,120 0,-30 0,-30 0,-15 0,1 0,-1 0,-15 0,0 0,0 0,0 0,0 0,-15 0,15 0,-15 0,0 0,15 0,1 0,-16 0,0 0,0 0,0 0,15 0,-15 0,30 0,-30 0,0 0,0 0,0 0,0 0,0 0,0 0,15 15,0-15,0 0,1 0,-1 0,0 0,0 0,0 0,0 0,0 0,-15 0,0 0,0 0,0 0,0 0,0 0,0 0,0 0,0 0,0 0,1 0,-1 0,0 0,0 0,0 0,-15 0,15 0,0 0,0 0,-15 0,15 0,-15 0,15 0,-15 0,15 0,0 0,0 0,0 0,0 0,0 0,0 0,0 0,0 0,0 0,0 0,0 0,0 0,0 0,1 0,-1 0,15 0,-15 0,15 0,0 0,-15 0,15 0,0 0,0 0,-15 0,15 0,-15 0,0 0,15 0,-15 0,1 0,-1 0,15 0,-15 0,0 0,0 0,0 0,0 0,0 0,0 0,15 0,-15 0,0 0,0 0,0 0,0 0,0 0,0 0,0 0,0 0,0 0,0 0,1 0,-1 0,0 0,0 0,0 0,0 0,0 0,0 0,15 0,-15 0,15 0,0 0,0 0,-15 0,15 0,0 0,0 0,1 0,-16 0,15 0,-15 0,0 0,0 0,15 0,-15 0,0 0,15 0,-15 0,15 15,-15-15,15 0,-15 15,15-15,-15 0,16 0,-16 0,0 0,0 0,0 0,0 0,0 0,15 0,-15 0,0 0,0 0,15 0,0 0,-15 0,0 0,0 0,15 0,-15 0,0 0,1 0,-1 0,15 0,0 0,-15 0,0 0,0 0,0 0,0 0,0 0,0 0,0 0,0 0,0 0,0 0,0 0,0 0,0 0,0 0,0 0,15 0,-14 0,14 0,-15 0,0 0,0 0,15 0,-15 0,15 0,-15 0,0 0,0 0,0 0,0 0,0 0,15 0,0 0,0 0,1 0,-1 0,0 0,0 0,0 0,0 0,0-15,0 15,0 0,0 0,0 0,0 0,-15 0,1 0,14 0,0 0,-15 0,0 0,15 0,0 0,0-15,0 15,0 0,0 0,-15 0,0 0,0 0,0 0,16 0,-16 0,15 0,0 0,0 0,0 0,-15 0,15 0,-15 0,15 0,0 0,-15 0,15 0,0 0,-15 0,0 0,1 0,-1 0,0 0,0 0,0 0,0 0,0 0,15 0,-15 0,15 0,-15 0,15 0,0 0,0 0,0 0,0 0,-15 0,16 0,-16 0,0 0,0 0,0 0,0 0,0 0,15 0,0 0,0 0,0 0,0 0,-15 0,0 0,0 0,0 0,0 0,0 0,16 0,-16 0,0 0,0 0,0 0,0 0,0 0,0 0,0 0,0 0,0 0,0 0,0 0,15 0,-15 0,15 0,0 0,-15 0,15 0,-14 0,14 0,0 0,-15 0,0 0,15 0,0 0,-15 0,15 0,0 0,0 0,0 0,0 0,0 0,1 0,14 0,-15 0,0 0,0 0,0 0,0 0,0 0,-15 0,0 0,15 0,-15 0,15 0,-14 0,-1 0,15 0,-15 0,15 0,0 0,0 0,0 0,-15 0,15 0,-15 0,0 0,0 0,0 0,0 0,0 0,0 0,0 0,1 0,-1 0,0 0,0 0,0 0,0 0,0 0,0 0,0 0,0 0,0 0,15 0,-15 0,0 0,15 0,-15 0,15 0,0 0,-15 0,0 0,1 0,-1 0,0 0,0 0,0 0,0 0,0 0,0 0,0 0,-15 0,0 0,15 0,-15 0,15 0,-15 0,15 0,-15 0,15 0,-15 0,15 0,-15 0,15 0,0 0,-15 0,15 0,0 0,0 0,0 0,-15 0,15 0,0 0,0 0,0 0,-15 0,16 0,-16 0,0 0,0 0,0 0,0 0,0 0,0 0,15 0,0 0,-15 0,0 0,0 0,0 0,0 0,0 0,0 0,0 0,0 0,0 0,0 0,15 0,-15 0,0 0,0 0,0 0,0 0,0 0,0 0,0 0,0 0,0 0,0 0,0 0,0 0,0 0,0 0,0 0,0 0,0 0,15 0,-15 0,0 0,0 0,0 0,0 0,0 0,0 0,0 0,0 0,0 0,0 0,0 0,0 0,0 0</inkml:trace>
</inkml:ink>
</file>

<file path=ppt/ink/ink18.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2:23.629"/>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68,'0'0,"0"0,0 0,0 0,0 0,0 0,0 0,0 0,0 0,0 0,0 0,0 0,0 0,0 0,0 0,0 0,0 0,0 0,0 0,0 0,0 0,0 0,0 0,0 0,0 0,0 0,0 0,0 0,0 0,0 0,0 0,0 0,106-15,-46 15,-15-15,-15 15,0 0,0 0,0 0,0-15,0 15,0 0,0 0,1 0,-1 0,0 0,0 0,0 0,0 0,0 0,0 0,0 0,0 0,-15 0,0 0,0 0,0 0,1 0,-1 0,0 0,0 0,0 0,0 0,0 0,0 0,0 0,0 0,0 0,0 0,0 0,-15 0,15 0,-15 0,15 0,-15 0,15 0,0 0,0 0,0 0,0 0,0 0,0 0,0 0,-15 0,15 0,1 0,-16 0,15 0,-15 0,15 0,-15 0,15 0,0 0,-15 0,0 0,15 0,0 0,-15 0,15 0,-15 0,0 0,0 0,0 0,0 0,0 0,0 0,0 0,0 0,0 0,0 0,0 0,0 0,15 0,0 0</inkml:trace>
</inkml:ink>
</file>

<file path=ppt/ink/ink19.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2:29.296"/>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0 103,'0'0,"0"0,0 0,0 0,0 0,0 0,0 0,0 0,0 0,0 0,0 0,0 0,0 0,0 0,0 0,0 0,0 0,0 0,0 0,0 0,0 0,0 0,0 0,0 0,0 0,0 0,0 0,0 0,0 0,105-15,-45 1,-14-1,-16 15,0-15,0 15,0 0,0-15,0 15,-15-15,15 15,-15 0,0 0,15 0,0 0,-14 0,-1 0,15 0,-15 0,15 0,-15 0,15 0,-15 0,15 0,-15 0,0 0,0 0,15 0,-15 0,0 0,0 0,0 0,0 0,0 0,1 0,-1 0,0 0,0 0,0 0,0 0,0 0,0 0,0 0,0 0,0 0,0 0,-15 0,15 0,0 0,0 0,0 0,0 0,0 0,0 0,0 0,0 0,0 0,0 0,0 0,1 0,-1 0,0 0,0 0,0 0,0 0,0 0,0 0,0 0,0 0,0 0,0 0,0 0,0 0,0 0,0 0,0 0,0 0,0 0,0 0,0 0,0 0,15 0,-14 0,-1 0,0 0,0 0,0 0,0 0,15 0,0 0,-15 0,15 0,-15 0,15 0,0 0,0 0,-15 0,15 0,1 0,-1 0,-15 0,0 0,15 15,-15-15,0 0,0 0,0 0,0 0,0 0,15 0,-15 0,0 0,0 0,0 15,15-15,-15 0,15 15,-14-15,-1 0,0 0,0 0,0 0,0 0,0 0,0 0,15 0,0 0,-15 0,0 0,15 0,0 0,-15 0,15 0,0 0,1 0,-16 0,15 15,0-15,0 0,0 14,0-14,-15 0,15 0,-15 0,15 0,-15 0,15 0,-15 0,15 0,1 0,-16 0,15 0,-15 0,0 0,0 0,0 0,0 0,0 0,0 0,0 0,0 0,0 0,0 0,0 0,0 0,0 0,0 0,-15 0,15 0,0 0,0 0,0 0,0 0,1 0,-1 0,0 0,0 0,0 0,0 0,0 0,0 15,0-15,0 0,15 0,-15 0,0 15,0-15,0 0,0 0,0 0,0 0,0 0,0 0,0 0,0 0,0 0,1 0,-1 0,0 0,0 0,0 0,-15 0,15 15,0-15,0 0,0 0,0 15,0-15,0 0,0 0,0 0,0 0,0 0,0 0,0 0,0 0,0 0,0 0,15 0,-15 0,1 0,14 0,0 0,-15 0,15 0,0 0,-15 0,15 0,0 0,0 0,0 0,0 0,-15 0,0 0,0 0,1 0,14 0,-15 0,0 0,0 0,0 0,0 0,0 0,15 0,0 0,-15 0,15 0,-15 0,0 0,15 0,-15 0,0 0,0 0,16 0,-16 0,15 0,-15 0,15 0,-15 0,15 0,-15 0,15 0,0 0,0 0,0 0,0 0,0 0,1 0,-1 0,0 0,0 0,0 0,0 0,0 0,0 0,0 0,15 0,0 0,-14 0,14 0,-15 0,0 0,15 0,-15 0,0 0,15 0,0 15,16-15,-16 0,-15 0,15 0,-15 15,0-15,0 15,0-15,0 0,-15 0,15 0,-15 0,16 15,-1-15,0 0,0 15,0-15,0 0,0 0,-15 0,0 0,15 0,-15 0,0 0,0 0,0 0,0 0,0 0,16 0,-16 0,15 0,0 0,-15 0,15 0,-15 0,0 0,0 0,0 0,0 0,0 0,0 0,0 0,0 0,0 0,0 0,0 0,0 0,0 0,0 0,1 0,-1 0,0 0,0 0,0 0,0 0,0 0,15 0,0 0,15 0,-15 0,0 0,0 0,0 0,0 0,1 0,14 0,0 0,0 0,-15 0,0 0,15 0,0 0,-15 0,1 0,-1 0,0 0,0 0,-15 0,0 0,0 0,0 0,0 0,0 0,15 0,0 0,0 0,0 0,-15 0,0 0,16 0,-16 0,15 0,-15 0,15 0,0 0,0 0,-15 0,15 0,0 0,15 0,0 0,1 0,-1 0,-15 0,15 0,-15 0,0 0,-15 0,15 0,-15 0,0 0,0 0,0 0,0 0,0 0,0 0,0 0,-15 0,16 0,-16 0,0 0,0 0,0 0,0 0,0 0,0 0,0 0,0 0,0 0,0 0,0 0,0 0,0 0,0 0,0 0,0 0,0 0,0 0,0 0,0 0,0 0,0 0,0 0,0 0,0 0,0 0,0 0,0 0,0 0,0 0,0 0,0 0</inkml:trace>
</inkml:ink>
</file>

<file path=ppt/ink/ink20.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2:34.594"/>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722 15,'0'0,"0"0,0 0,0 0,0 0,0 0,0 0,0 0,0 0,0 0,0 0,0 0,0 0,0 0,0 0,0 0,0 0,0 0,0 0,0 0,0 0,0 0,0 0,0 0,0 0,0 0,0 0,0 0,0 0,0 0,-135 0,60 0,14 0,16 0,15 0,0 0,0 0,0 0,0 0,15 0,-15 0,15 0,0 0,0 0,0 0,0 0,-1 0,1 0,0 0,0 0,0 0,0 0,15 0,0 0,0 0,0 0,0 0,-15 0,0 0,0-15</inkml:trace>
</inkml:ink>
</file>

<file path=ppt/ink/ink21.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2:41.687"/>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0 108,'0'0,"0"0,0 0,0 0,0 0,0 0,0 0,0 0,0 0,0 0,0 0,0 0,0 0,0 0,0 0,0 0,0 0,0 0,0 0,0 0,0 0,0 0,0 0,0 0,0 0,0 0,0 0,0 0,0 0,0 0,0 0,0 0,0 0,0 0,0 0,0 0,0 0,120 15,-60-15,-15 0,-14 0,-1 0,-15 0,0 0,0 0,0 0,0 0,0 0,0 0,0 0,0 0,0 0,0 0,0 0,0 0,0 0,0 0,0 0,0 15,15-1,-15-14,16 0,-1 0,0 0,0 0,0 0,0 0,0 0,0 0,0 0,-15 0,0 0,0 0,0 0,0 0,16 0,-16 0,15 0,0 0,0 0,-15 0,15 0,0-14,-15 14,0 0,15-15,-15 0,15 15,0-15,0 15,1-15,-1 15,0-15,0 15,0 0,0 0,0 0,0 0,0 0,0 0,0 0,0 0,-14 0,14-15,-15 15,0 0,0 0,0 0,0 0,15-15,0 15,-15-15,0 15,0 0,15 0,-15 0,0 0,15 0,-15 0,0 0,16 0,-16 0,0 0,15 0,-15 0,0 0,0 0,0 0,0 0,0 0,0 0,-15 0,15 0,-15 0,15 0,0 0,0 0,0 0,0 0,0 0,0 0,0 0,0 0,0 0,0 0,16 0,-16 0,0 0,0 0,15 15,0-15,-15 15,15-15,-15 0,15 15,15 0,-15-15,15 0,-14 15,-1-15,-15 0,15 0,0 0,-15 0,0 0,0 0,0 0,-15 0,0 0,0 0,0 0,0 0,0 0,0 0,0 0,0 0,0 0,0 0,0 0,0 0,0 0,0 0,0 0,0 0,0 0,0 0,0 0,0 0,0 0,0 0,0 0,0 0,0 0,0 0,0 0,0 0,0 0,0 0,0 0,0 0,0 0,0 0,0 0,0 0,0 0,0 0,0 0,0 0,0 0,0 0,0 0,0 0,0 0</inkml:trace>
</inkml:ink>
</file>

<file path=ppt/ink/ink22.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2:43.323"/>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721 18,'0'0,"0"0,0 0,0 0,0 0,0 0,0 0,0 0,0 0,0 0,0 0,0 0,0 0,0 0,0 0,0 0,0 0,0 0,0 0,0 0,0 0,0 0,0 0,0 0,0 0,0 0,0 0,0 0,0 0,0 0,0 0,0 0,0 0,0 0,0 0,0 0,0 0,0 0,0 0,0 0,0 0,0 0,0 0,-136 0,61 0,15 0,0 0,15 0,0 0,15 0,-16 0,1 0,15 0,-15 0,15 0,-15 0,15 14</inkml:trace>
</inkml:ink>
</file>

<file path=ppt/ink/ink23.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2:46.659"/>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3024 97,'0'0,"0"0,0 0,0 0,0 0,0 0,0 0,0 0,0 0,0 0,0 0,0 0,0 0,0 0,0 0,0 0,0 0,0 0,0 0,0 0,0 0,0 0,0 0,0 0,0 0,0 0,0 0,0 0,0 0,0 0,0 0,0 0,0 0,105 0,-45 0,-15-14,0 14,-15 0,0 0,1 0,-1 0,0-15,0 15,0 0,0 0,0 0,0 0,-15 0,15 0,0-15,-15 0,0 15,16 0,-16 0,0-15,0 15,0-15,0 15,15 0,-15 0,0 0,0 0,0 0,0 0,0 0,0 0,-15 0,15 0,0 0,-15 0,0 0,0 0,15 0,-15 0,0 0,15 0,-15 0,0 0,15 0,-15 0,15 0,0 0,0 0,-15 0,0 0,0 0,0 0,0 0,0 0,0 0,0 0,0 0,0 0,0 0,15 0,1 0,-16 0,15 0,0 0,0 0,-15 0,0 0,0 0,0 0,0 0,0 0,0 0,0 0,0 0,0 0,0 0,0 0,15 0,-15 0,0 0,0 0,0 0,0 0,0 0,0 0,0 0,0 0,0 0,0 0,0 0,0 0,0 0,0 0,0 0,0 0,0 0,0 0,0 0,0 0,0 0,-15 0,0 0,0 0,-16 0,1 0,-15 0,0 0,0 0,0 0,0 0,0 0,0 15,-1-15,1 0,0 0,0 0,0 0,15 0,0 0,0 0,-15 0,14 0,-14 15,0-15,0 0,0 0,0 0,0 0,0 0,-1 0,1 0,0 15,0-15,0 0,15 0,-15 0,15 0,0 0,0 0,-1 0,1 0,-15 0,0 0,0 0,0 0,15 0,0 0,-15 0,-1 0,16 0,0 0,0 0,0 0,-15 0,0 0,0 0,-15 0,14 0,1 0,0 0,0 0,-15 0,0 0,0 0,-16 0,16 0,15 0,0 0,0 0,0 0,0 0,-1 0,1 0,0 0,0 0,0 0,-15 0,0 0,-1 0,1 15,0 0,15-15,0 0,0 0,0 0,15 0,-1 0,1 0,0 0,-15 0,15 0,0 0,0 0,0 0,15 0,0 0,0 0,0 0,0 0,0 0,0 0,-1 0,1 0,0 0,0 0,0 0,15 0,0 0,0 0,0 0,0 0,0 0,0 0,0 0,0 0,0 0,-15 0</inkml:trace>
</inkml:ink>
</file>

<file path=ppt/ink/ink24.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2:49.823"/>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-1 101,'0'0,"0"0,0 0,0 0,0 0,0 0,0 0,0 0,0 0,0 0,0 0,0 0,0 0,0 0,0 0,0 0,0 0,0 0,0 0,0 0,0 0,0 0,0 0,0 0,0 0,0 0,0 0,0 0,0 0,0 0,0 0,0 0,105-15,-45 0,-15 15,-15 0,1 0,-1-15,-15 15,0 0,0 0,15 0,-15-15,0 15,0 0,0 0,15 0,-15 0,0 0,0 0,15 0,0 0,0 0,1 0,-1 0,0 0,0 0,0 0,0 0,0 0,0 0,0 0,0 0,0 0,0 0,1 0,-1 0,0 0,0 0,0 0,0 0,0 0,-15 0,15 0,-15 0,15 0,-15 0,0 0,0 0,0 0,16 0,-16 0,0 0,0 0,15 0,-15 0,15 0,0 0,0 0,0 0,0-15,-15 15,15 0,0 0,0 0,1 0,-1 0,0 0,0 0,15 0,-15 0,15 0,-15 0,0 0,15-15,-14 15,-1 0,0 0,0 0,0 0,0 0,0 0,0 0,-15 0,15 0,0 0,0 0,0 0,1 0,-1 0,-15 0,0 0,0 0,0 0,15 0,-15 0,15 0,-15 0,15 0,-15 0,15 0,-15 0,0 0,0 0,15 0,-14 0,-1 0,0 0,0 0,0 0,-15 0,0 0,0 0,0 0,0 0,0 0,0 0,0 0,0 0,0 0,0 0,0 0,0 0,0 0,0 0,0 0,0 0,0 0,0 0,0 0,0 0,0 0,0 0,0 0,0 0,0 0,0 0,0 0,0 0,0 0,0 0,0 0,0 0,0 0</inkml:trace>
</inkml:ink>
</file>

<file path=ppt/ink/ink25.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3:18.201"/>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0,'0'0,"0"0,0 0,0 0,0 0,0 0,0 0,0 0,0 0,0 0</inkml:trace>
</inkml:ink>
</file>

<file path=ppt/ink/ink26.xml><?xml version="1.0" encoding="utf-8"?>
<inkml:ink xmlns:inkml="http://www.w3.org/2003/InkML">
  <inkml:definitions>
    <inkml:context xml:id="ctx0">
      <inkml:inkSource xml:id="inkSrc0">
        <inkml:traceFormat>
          <inkml:channel name="X" type="integer" max="3495" units="cm"/>
          <inkml:channel name="Y" type="integer" max="1983" units="cm"/>
        </inkml:traceFormat>
        <inkml:channelProperties>
          <inkml:channelProperty channel="X" name="resolution" value="101.15775" units="1/cm"/>
          <inkml:channelProperty channel="Y" name="resolution" value="101.95373" units="1/cm"/>
        </inkml:channelProperties>
      </inkml:inkSource>
      <inkml:timestamp xml:id="ts0" timeString="2022-03-03T21:03:25.237"/>
    </inkml:context>
    <inkml:brush xml:id="br0">
      <inkml:brushProperty name="width" value="0.26667" units="cm"/>
      <inkml:brushProperty name="height" value="0.53333" units="cm"/>
      <inkml:brushProperty name="color" value="#FFFF00"/>
      <inkml:brushProperty name="tip" value="rectangle"/>
      <inkml:brushProperty name="rasterOp" value="maskPen"/>
      <inkml:brushProperty name="fitToCurve" value="1"/>
    </inkml:brush>
  </inkml:definitions>
  <inkml:trace contextRef="#ctx0" brushRef="#br0">0 123,'0'0,"0"0,0 0,0 0,0 0,0 0,0 0,0 0,0 0,0 0,0 0,0 0,0 0,0 0,0 0,0 0,0 0,0 0,0 0,0 0,0 0,0 0,0 0,0 0,0 0,0 0,0 0,0 0,105-15,-45 0,-15 0,-14 0,-1 15,-15 0,0 0,0 0,0 0,0 0,0 0,0 0,0 0,0 0,0 0,0 0,15 0,-15 0,0 0,15 0,-15 0,0 0,0 0,16 0,-16-15,15 0,-15 15,0 0,0 0,0 0,0 0,0 0,0-15,0 15,0 0,0 0,0 0,0 0,0 0,-15 0,15 0,-15 0,15 0,-15 0,0 0,15 0,0 0,-15 0,15 0,0 0,-15 0,15 0,-15 0,0 0,16 0,-16 0,0 0,15 0,-15 0,15 0,0 0,-15 0,15 0,0 0,-15 0,15 0,-15 0,15 0,-15 0,15 0,0 0,-15 0,15 0,0 0,-15 0,15 0,0 0,0 0,0 0,-15 0,15 0,0 0,0 0,-15 0,15 0,0 0,0 0,-15 0,15 0,0 0,1 0,-1 0,-15 0,15 0,0 0,0 0,-15 0,15 0,0 0,0 0,0 0,0 0,0 0,0 0,0 0,0 0,0 0,0 0,0 0,0 0,0 0,0 0,0 0,0 0,0 0,0 0,1 0,-16 0,15 0,-15 0,15 0,0 0,-15 0,15 0,-15 0,15 0,-15 0,0 0,15 0,-15 0,15 0,-15 0,0 0,0 0,15 0,-15 0,15 0,-15 0,0 0,15 0,0 0,-15 0,0 0,15 0,0 0,-15 0,15 0,-15 0,15 0,0 0,-15 0,15 0,-15 0,15 0,-15 0,15 0,-15 0,15 0,-15 0,15 0,0 0,0 0,1 0,-1 0,0 0,0 0,0 0,0 0,0 0,0 0,0 0,0 0,0 0,0 0,0 0,0 15,0-15,0 0,0 0,0 0,0 0,0 0,0 0,0 0,0 0,0 0,1 0,-1 0,0 0,0 0,0 0,0 0,0 0,0 0,0 0,0 0,0 0,0 0,15 0,-15 0,0 0,15 0,-15 0,0 0,0 0,0 0,0 0,0 0,1 0,-1 0,0 0,0 0,0 0,0 0,0 0,0 0,0 0,0 0,0 0,0 0,0 0,0 0,0 0,0 0,0 0,0 15,0-15,15 0,0 0,-15 0,1 0,-1 0,15 0,-15 0,0 0,0 0,0 0,0 15,0-15,0 0,0 0,0 0,0 0,0 0,0 0,0 0,0 0,-15 0,15 0,-15 0,0 0,15 0,-15 0,15 0,-15 0,15 0,-15 0,0 0,0 0,15 0,-15 0,0 0,0 0,15 0,1 0,-16 0,0 0,0 0,15 0,-15 0,15 0,0 0,-15 0,15 0,-15 0,15 0,0 0,-15 0,15 0,-15 0,15 0,-15 0,0 0,15 0,-15 0,15 0,-15 0,15 0,-15 0,15 0,-15 0,15 0,-15 0,15 0,-15 0,0 0,15 0,-15 0,15 0,0 0,0 0,0 0,0 0,15 15,1-15,-1 0,0 0,0 0,0 0,-15 0,15 0,-15 0,15 0,-15 0,15 0,-15 0,15 0,0 0,-15 0,16 0,-1 0,0 0,-15 0,0 0,15 0,-15 0,0 0,0 0,0 0,0 0,0 0,0 0,0 0,0 0,0 0,0 0,0 0,15 0,-14 0,14 0,-15 0,15 0,0 0,-15 0,15 0,-15 0,0 0,15 0,-15 0,0 0,0 0,0 0,0 0,0 0,0 0,0 0,0 0,1 0,-1 0,0 0,0 0,0 0,0 0,0 0,0 0,0 0,-15 0,15 0,0 0,0 0,0 0,0 0,0 0,0 0,0 0,0 0,0 0,0 0,0 0,0 0,0 0,0 0,1 0,-1 0,0 0,0 0,-15 0,0 0,15 0,-15 0,15 0,-15 0,0 0,15 0,0 0,-15 0,0 0,0 0,0 0,0 0,0 0,0 0,0 0,15 0,-15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0,0 0,15 0,0 0,-15 0,15 15,0 0,0-15,0 0,0 0,15 0,0 0,0 0,0 0,1 0,-16 0,0 0,15 15,0-15,-15 0,15 0,0 0,-15 0,15 0,0 0,-15 0,15 0,-15 0,15 0,-15 0,16 0,-16 0,0 0,15 0,0 0,0 0,0 0,0 0,0 0,0 15,15-15,-15 0,1 0,-1 0,0 0,0 0,0 0,0 0,-15 0,15 0,-15 0,0 0,15 0,0 0,0 0,0 0,1 0,-1 0,-15 0,15 0,0 0,0 0,0 0,0 0,15 0,0 0,0 0,16-15,-1 15,0 0,-15 0,-15 0,15 0,-15 0,0 0,16 0,-1 0,-15 0,15 0,-15 0,0 0,0 0,0 0,15 0,-15 0,16 0,-1 15,0-15,0 0,0 0,-15 0,15 0,-15 0,0 0,1 0,-1 0,0 0,0 0,0 0,0 0,0 0,-15 0,15 0,-15 0,15 0,0 0,-15 0,0 0,16 0,-16 0,0 0,15 0,0 0,0 14,0-14,0 0,0 15,0-15,15 0,0 0,-14 0,-1 0,0 0,0 0,-15 0,15 0,-15 0,15 0,-15 0,0 0,15 0,-15 0,15 0,0 0,1 0,-1-15,0 15,0 0,0-14,0 14,0 0,0 0,15 0,0 0,0 0,1 0,-1 0,-15 0,0 0,0 0,0 0,0 0,-15 0,15 0,-15 0,0 0,0 0,0 0,0 0,1 0,-1 0,15 0,0 0,0 0,0 0,0 0,0 0,0 0,0 0,0 0,0 0,0 0,1 0,-1 0,0-15,15 15,0 0,0 0,-15 0,0 0,0 0,0 0,1 0,-16 0,0 0,0 0,0 0,0 0,0 0,0 0,0 0,0 0,0 0,0 0,0 0,0 0,0 0,0 0,-15 0,0 0,0 0,0 0,0 0,0 0,0 0,0 0,0 0,0 0,0 0,0 0,0 0,0 0,0 0,0 0,0 0,0 0,0 0,0 0,0 0,0 0,0 0,0 0,0 0,0 0,0 0,0 0,0 0,0 0,0 0,0 0</inkml:trace>
</inkml:ink>
</file>

<file path=ppt/ink/ink27.xml><?xml version="1.0" encoding="utf-8"?>
<inkml:ink xmlns:inkml="http://www.w3.org/2003/InkML">
  <inkml:definitions>
    <inkml:context xml:id="ctx0">
      <inkml:inkSource xml:id="inkSrc0">
        <inkml:traceFormat>
          <inkml:channel name="X" type="integer" max="1366" units="cm"/>
          <inkml:channel name="Y" type="integer" max="768" units="cm"/>
        </inkml:traceFormat>
        <inkml:channelProperties>
          <inkml:channelProperty channel="X" name="resolution" value="39.7093" units="1/cm"/>
          <inkml:channelProperty channel="Y" name="resolution" value="39.58763" units="1/cm"/>
        </inkml:channelProperties>
      </inkml:inkSource>
      <inkml:timestamp xml:id="ts0" timeString="2022-03-03T14:00:48.542"/>
    </inkml:context>
    <inkml:brush xml:id="br0">
      <inkml:brushProperty name="width" value="0.23333" units="cm"/>
      <inkml:brushProperty name="height" value="0.46667" units="cm"/>
      <inkml:brushProperty name="color" value="#FFFF00"/>
      <inkml:brushProperty name="tip" value="rectangle"/>
      <inkml:brushProperty name="rasterOp" value="maskPen"/>
      <inkml:brushProperty name="fitToCurve" value="1"/>
    </inkml:brush>
  </inkml:definitions>
  <inkml:trace contextRef="#ctx0" brushRef="#br0">1 42,'39'0,"-1"0,1 0,-1 0,1 0,-1 0,1 0,-1 0,1 0,-1 0,39 0,0 0,-39 0,1 0,-1 0,1 0,-1 0,1 0,-1 0,1 0,-1 0,1 0,-1 0,1 0,-1 0,1 0,-1 0,1 0,-1 0,1 0,-39-39,38 39,1 0,-1 0,1 0,38 0,-39 0,1 0,-1 0,1 0,-1 0,1 0,-1 0,0 0,1 0,-1 0,1 0,-1 0,1 0,-1 0,1 0,-1 0,1 0,-1 0,1 0,-1 0,-38 39,39-39,-1 0,1 0,-1 0,1 0,-1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DF68FE-5286-4BF6-9B1C-29FCC6EFC80E}" type="datetimeFigureOut">
              <a:rPr lang="en-GB" smtClean="0"/>
              <a:t>06/03/2022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C47DAA-AE6F-4044-96E7-4A5553EC5A4D}" type="slidenum">
              <a:rPr lang="en-GB" smtClean="0"/>
              <a:t>‹#›</a:t>
            </a:fld>
            <a:endParaRPr lang="en-GB"/>
          </a:p>
        </p:txBody>
      </p:sp>
    </p:spTree>
    <p:extLst>
      <p:ext uri="{BB962C8B-B14F-4D97-AF65-F5344CB8AC3E}">
        <p14:creationId xmlns:p14="http://schemas.microsoft.com/office/powerpoint/2010/main" val="681752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kern="1200" dirty="0">
                <a:solidFill>
                  <a:schemeClr val="tx1"/>
                </a:solidFill>
                <a:effectLst/>
                <a:latin typeface="+mn-lt"/>
                <a:ea typeface="+mn-ea"/>
                <a:cs typeface="+mn-cs"/>
              </a:rPr>
              <a:t>Hear and Treat, See and Treat </a:t>
            </a:r>
            <a:r>
              <a:rPr lang="en-GB" sz="1200" i="0" kern="1200" dirty="0" err="1">
                <a:solidFill>
                  <a:schemeClr val="tx1"/>
                </a:solidFill>
                <a:effectLst/>
                <a:latin typeface="+mn-lt"/>
                <a:ea typeface="+mn-ea"/>
                <a:cs typeface="+mn-cs"/>
              </a:rPr>
              <a:t>Youtube</a:t>
            </a:r>
            <a:r>
              <a:rPr lang="en-GB" sz="1200" i="0" kern="1200" dirty="0">
                <a:solidFill>
                  <a:schemeClr val="tx1"/>
                </a:solidFill>
                <a:effectLst/>
                <a:latin typeface="+mn-lt"/>
                <a:ea typeface="+mn-ea"/>
                <a:cs typeface="+mn-cs"/>
              </a:rPr>
              <a:t> Video (</a:t>
            </a:r>
            <a:r>
              <a:rPr lang="en-GB" sz="1200" i="0" kern="1200" dirty="0" err="1">
                <a:solidFill>
                  <a:schemeClr val="tx1"/>
                </a:solidFill>
                <a:effectLst/>
                <a:latin typeface="+mn-lt"/>
                <a:ea typeface="+mn-ea"/>
                <a:cs typeface="+mn-cs"/>
              </a:rPr>
              <a:t>Youtube</a:t>
            </a:r>
            <a:r>
              <a:rPr lang="en-GB" sz="1200" i="0" kern="1200" dirty="0">
                <a:solidFill>
                  <a:schemeClr val="tx1"/>
                </a:solidFill>
                <a:effectLst/>
                <a:latin typeface="+mn-lt"/>
                <a:ea typeface="+mn-ea"/>
                <a:cs typeface="+mn-cs"/>
              </a:rPr>
              <a:t> 2017)</a:t>
            </a:r>
            <a:endParaRPr lang="en-GB" i="0" dirty="0"/>
          </a:p>
        </p:txBody>
      </p:sp>
      <p:sp>
        <p:nvSpPr>
          <p:cNvPr id="4" name="Slide Number Placeholder 3"/>
          <p:cNvSpPr>
            <a:spLocks noGrp="1"/>
          </p:cNvSpPr>
          <p:nvPr>
            <p:ph type="sldNum" sz="quarter" idx="10"/>
          </p:nvPr>
        </p:nvSpPr>
        <p:spPr/>
        <p:txBody>
          <a:bodyPr/>
          <a:lstStyle/>
          <a:p>
            <a:fld id="{3DC47DAA-AE6F-4044-96E7-4A5553EC5A4D}" type="slidenum">
              <a:rPr lang="en-GB" smtClean="0"/>
              <a:t>3</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4</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Guardian article about ambulance waiting outside</a:t>
            </a:r>
            <a:r>
              <a:rPr lang="en-GB" baseline="0" dirty="0"/>
              <a:t> hospitals (The Guardian 2022)</a:t>
            </a:r>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5</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Ambulance waiting time article (Wales Online 2022)</a:t>
            </a:r>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6</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Letter to Health Secretary from GMB Union (GMB Union 2021) </a:t>
            </a:r>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7</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Report produced by AACE</a:t>
            </a:r>
            <a:r>
              <a:rPr lang="en-GB" baseline="0" dirty="0"/>
              <a:t> that assessed the harm faced by patients due to handover delays from ambulance service to hospitals.</a:t>
            </a:r>
          </a:p>
          <a:p>
            <a:r>
              <a:rPr lang="en-GB" baseline="0" dirty="0"/>
              <a:t>Measures to control Infection in ED: Use of PPE, social distancing, one way system, surface cleaning etc.</a:t>
            </a:r>
            <a:r>
              <a:rPr lang="en-GB" sz="1200" kern="1200" dirty="0">
                <a:solidFill>
                  <a:schemeClr val="tx1"/>
                </a:solidFill>
                <a:effectLst/>
                <a:latin typeface="+mn-lt"/>
                <a:ea typeface="+mn-ea"/>
                <a:cs typeface="+mn-cs"/>
              </a:rPr>
              <a:t> (Association of Ambulance Chief Executives 2021)</a:t>
            </a:r>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8</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Report produced by AACE</a:t>
            </a:r>
            <a:r>
              <a:rPr lang="en-GB" baseline="0" dirty="0"/>
              <a:t> that assessed the harm faced by patients due to handover delays from ambulance service to hospitals.</a:t>
            </a:r>
          </a:p>
          <a:p>
            <a:r>
              <a:rPr lang="en-GB" baseline="0" dirty="0"/>
              <a:t>Measures to control Infection in ED: Use of PPE, social distancing, one way system, surface cleaning etc. </a:t>
            </a:r>
            <a:r>
              <a:rPr lang="en-GB" sz="1200" kern="1200" dirty="0">
                <a:solidFill>
                  <a:schemeClr val="tx1"/>
                </a:solidFill>
                <a:effectLst/>
                <a:latin typeface="+mn-lt"/>
                <a:ea typeface="+mn-ea"/>
                <a:cs typeface="+mn-cs"/>
              </a:rPr>
              <a:t>(Association of Ambulance Chief Executives 2021)</a:t>
            </a:r>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9</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10</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11</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12</a:t>
            </a:fld>
            <a:endParaRPr lang="en-GB"/>
          </a:p>
        </p:txBody>
      </p:sp>
    </p:spTree>
    <p:extLst>
      <p:ext uri="{BB962C8B-B14F-4D97-AF65-F5344CB8AC3E}">
        <p14:creationId xmlns:p14="http://schemas.microsoft.com/office/powerpoint/2010/main" val="1981779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C47DAA-AE6F-4044-96E7-4A5553EC5A4D}" type="slidenum">
              <a:rPr lang="en-GB" smtClean="0"/>
              <a:t>13</a:t>
            </a:fld>
            <a:endParaRPr lang="en-GB"/>
          </a:p>
        </p:txBody>
      </p:sp>
    </p:spTree>
    <p:extLst>
      <p:ext uri="{BB962C8B-B14F-4D97-AF65-F5344CB8AC3E}">
        <p14:creationId xmlns:p14="http://schemas.microsoft.com/office/powerpoint/2010/main" val="1981779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18F06AF-F780-4E61-94C2-243FB48D967E}"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3377642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8F06AF-F780-4E61-94C2-243FB48D967E}"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352786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8F06AF-F780-4E61-94C2-243FB48D967E}"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1897439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18F06AF-F780-4E61-94C2-243FB48D967E}"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258828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18F06AF-F780-4E61-94C2-243FB48D967E}" type="datetimeFigureOut">
              <a:rPr lang="en-GB" smtClean="0"/>
              <a:t>06/03/2022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977063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18F06AF-F780-4E61-94C2-243FB48D967E}" type="datetimeFigureOut">
              <a:rPr lang="en-GB" smtClean="0"/>
              <a:t>06/03/2022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220966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8F06AF-F780-4E61-94C2-243FB48D967E}" type="datetimeFigureOut">
              <a:rPr lang="en-GB" smtClean="0"/>
              <a:t>06/03/2022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2602684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8F06AF-F780-4E61-94C2-243FB48D967E}"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1055958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8F06AF-F780-4E61-94C2-243FB48D967E}"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2995878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8F06AF-F780-4E61-94C2-243FB48D967E}"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325417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8F06AF-F780-4E61-94C2-243FB48D967E}"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AC970-1008-4CCA-A3C5-17C793E3F3CA}" type="slidenum">
              <a:rPr lang="en-GB" smtClean="0"/>
              <a:t>‹#›</a:t>
            </a:fld>
            <a:endParaRPr lang="en-GB"/>
          </a:p>
        </p:txBody>
      </p:sp>
    </p:spTree>
    <p:extLst>
      <p:ext uri="{BB962C8B-B14F-4D97-AF65-F5344CB8AC3E}">
        <p14:creationId xmlns:p14="http://schemas.microsoft.com/office/powerpoint/2010/main" val="3669791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8F06AF-F780-4E61-94C2-243FB48D967E}" type="datetimeFigureOut">
              <a:rPr lang="en-GB" smtClean="0"/>
              <a:t>06/03/2022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FAC970-1008-4CCA-A3C5-17C793E3F3CA}" type="slidenum">
              <a:rPr lang="en-GB" smtClean="0"/>
              <a:t>‹#›</a:t>
            </a:fld>
            <a:endParaRPr lang="en-GB"/>
          </a:p>
        </p:txBody>
      </p:sp>
    </p:spTree>
    <p:extLst>
      <p:ext uri="{BB962C8B-B14F-4D97-AF65-F5344CB8AC3E}">
        <p14:creationId xmlns:p14="http://schemas.microsoft.com/office/powerpoint/2010/main" val="195775743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6pOwVtUV7tw?feature=oembed" TargetMode="External"/><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2.jpeg"/><Relationship Id="rId7" Type="http://schemas.openxmlformats.org/officeDocument/2006/relationships/customXml" Target="../ink/ink2.xml"/><Relationship Id="rId12" Type="http://schemas.openxmlformats.org/officeDocument/2006/relationships/image" Target="../media/image7.em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emf"/><Relationship Id="rId11" Type="http://schemas.openxmlformats.org/officeDocument/2006/relationships/customXml" Target="../ink/ink4.xml"/><Relationship Id="rId5" Type="http://schemas.openxmlformats.org/officeDocument/2006/relationships/customXml" Target="../ink/ink1.xml"/><Relationship Id="rId10" Type="http://schemas.openxmlformats.org/officeDocument/2006/relationships/image" Target="../media/image6.emf"/><Relationship Id="rId4" Type="http://schemas.openxmlformats.org/officeDocument/2006/relationships/image" Target="../media/image4.png"/><Relationship Id="rId9" Type="http://schemas.openxmlformats.org/officeDocument/2006/relationships/customXml" Target="../ink/ink3.xml"/></Relationships>
</file>

<file path=ppt/slides/_rels/slide6.xml.rels><?xml version="1.0" encoding="UTF-8" standalone="yes"?>
<Relationships xmlns="http://schemas.openxmlformats.org/package/2006/relationships"><Relationship Id="rId8" Type="http://schemas.openxmlformats.org/officeDocument/2006/relationships/customXml" Target="../ink/ink6.xml"/><Relationship Id="rId3" Type="http://schemas.openxmlformats.org/officeDocument/2006/relationships/image" Target="../media/image2.jpeg"/><Relationship Id="rId7" Type="http://schemas.openxmlformats.org/officeDocument/2006/relationships/image" Target="../media/image8.e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customXml" Target="../ink/ink5.xml"/><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9.emf"/></Relationships>
</file>

<file path=ppt/slides/_rels/slide7.xml.rels><?xml version="1.0" encoding="UTF-8" standalone="yes"?>
<Relationships xmlns="http://schemas.openxmlformats.org/package/2006/relationships"><Relationship Id="rId8" Type="http://schemas.openxmlformats.org/officeDocument/2006/relationships/image" Target="../media/image12.emf"/><Relationship Id="rId13" Type="http://schemas.openxmlformats.org/officeDocument/2006/relationships/customXml" Target="../ink/ink11.xml"/><Relationship Id="rId18" Type="http://schemas.openxmlformats.org/officeDocument/2006/relationships/image" Target="../media/image17.emf"/><Relationship Id="rId3" Type="http://schemas.openxmlformats.org/officeDocument/2006/relationships/image" Target="../media/image2.jpeg"/><Relationship Id="rId7" Type="http://schemas.openxmlformats.org/officeDocument/2006/relationships/customXml" Target="../ink/ink8.xml"/><Relationship Id="rId12" Type="http://schemas.openxmlformats.org/officeDocument/2006/relationships/image" Target="../media/image14.emf"/><Relationship Id="rId17" Type="http://schemas.openxmlformats.org/officeDocument/2006/relationships/customXml" Target="../ink/ink13.xml"/><Relationship Id="rId2" Type="http://schemas.openxmlformats.org/officeDocument/2006/relationships/notesSlide" Target="../notesSlides/notesSlide5.xml"/><Relationship Id="rId16" Type="http://schemas.openxmlformats.org/officeDocument/2006/relationships/image" Target="../media/image16.emf"/><Relationship Id="rId20" Type="http://schemas.openxmlformats.org/officeDocument/2006/relationships/image" Target="../media/image18.emf"/><Relationship Id="rId1" Type="http://schemas.openxmlformats.org/officeDocument/2006/relationships/slideLayout" Target="../slideLayouts/slideLayout2.xml"/><Relationship Id="rId6" Type="http://schemas.openxmlformats.org/officeDocument/2006/relationships/image" Target="../media/image11.emf"/><Relationship Id="rId11" Type="http://schemas.openxmlformats.org/officeDocument/2006/relationships/customXml" Target="../ink/ink10.xml"/><Relationship Id="rId5" Type="http://schemas.openxmlformats.org/officeDocument/2006/relationships/customXml" Target="../ink/ink7.xml"/><Relationship Id="rId15" Type="http://schemas.openxmlformats.org/officeDocument/2006/relationships/customXml" Target="../ink/ink12.xml"/><Relationship Id="rId10" Type="http://schemas.openxmlformats.org/officeDocument/2006/relationships/image" Target="../media/image13.emf"/><Relationship Id="rId19" Type="http://schemas.openxmlformats.org/officeDocument/2006/relationships/customXml" Target="../ink/ink14.xml"/><Relationship Id="rId4" Type="http://schemas.openxmlformats.org/officeDocument/2006/relationships/image" Target="../media/image7.png"/><Relationship Id="rId9" Type="http://schemas.openxmlformats.org/officeDocument/2006/relationships/customXml" Target="../ink/ink9.xml"/><Relationship Id="rId14" Type="http://schemas.openxmlformats.org/officeDocument/2006/relationships/image" Target="../media/image15.emf"/></Relationships>
</file>

<file path=ppt/slides/_rels/slide8.xml.rels><?xml version="1.0" encoding="UTF-8" standalone="yes"?>
<Relationships xmlns="http://schemas.openxmlformats.org/package/2006/relationships"><Relationship Id="rId8" Type="http://schemas.openxmlformats.org/officeDocument/2006/relationships/image" Target="../media/image19.emf"/><Relationship Id="rId13" Type="http://schemas.openxmlformats.org/officeDocument/2006/relationships/customXml" Target="../ink/ink18.xml"/><Relationship Id="rId18" Type="http://schemas.openxmlformats.org/officeDocument/2006/relationships/image" Target="../media/image24.emf"/><Relationship Id="rId26" Type="http://schemas.openxmlformats.org/officeDocument/2006/relationships/image" Target="../media/image28.emf"/><Relationship Id="rId3" Type="http://schemas.openxmlformats.org/officeDocument/2006/relationships/image" Target="../media/image2.jpeg"/><Relationship Id="rId21" Type="http://schemas.openxmlformats.org/officeDocument/2006/relationships/customXml" Target="../ink/ink22.xml"/><Relationship Id="rId7" Type="http://schemas.openxmlformats.org/officeDocument/2006/relationships/customXml" Target="../ink/ink15.xml"/><Relationship Id="rId12" Type="http://schemas.openxmlformats.org/officeDocument/2006/relationships/image" Target="../media/image21.emf"/><Relationship Id="rId17" Type="http://schemas.openxmlformats.org/officeDocument/2006/relationships/customXml" Target="../ink/ink20.xml"/><Relationship Id="rId25" Type="http://schemas.openxmlformats.org/officeDocument/2006/relationships/customXml" Target="../ink/ink24.xml"/><Relationship Id="rId2" Type="http://schemas.openxmlformats.org/officeDocument/2006/relationships/notesSlide" Target="../notesSlides/notesSlide6.xml"/><Relationship Id="rId16" Type="http://schemas.openxmlformats.org/officeDocument/2006/relationships/image" Target="../media/image23.emf"/><Relationship Id="rId20" Type="http://schemas.openxmlformats.org/officeDocument/2006/relationships/image" Target="../media/image25.emf"/><Relationship Id="rId29" Type="http://schemas.openxmlformats.org/officeDocument/2006/relationships/customXml" Target="../ink/ink26.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customXml" Target="../ink/ink17.xml"/><Relationship Id="rId24" Type="http://schemas.openxmlformats.org/officeDocument/2006/relationships/image" Target="../media/image27.emf"/><Relationship Id="rId5" Type="http://schemas.openxmlformats.org/officeDocument/2006/relationships/image" Target="../media/image9.png"/><Relationship Id="rId15" Type="http://schemas.openxmlformats.org/officeDocument/2006/relationships/customXml" Target="../ink/ink19.xml"/><Relationship Id="rId23" Type="http://schemas.openxmlformats.org/officeDocument/2006/relationships/customXml" Target="../ink/ink23.xml"/><Relationship Id="rId28" Type="http://schemas.openxmlformats.org/officeDocument/2006/relationships/image" Target="../media/image29.emf"/><Relationship Id="rId10" Type="http://schemas.openxmlformats.org/officeDocument/2006/relationships/image" Target="../media/image20.emf"/><Relationship Id="rId19" Type="http://schemas.openxmlformats.org/officeDocument/2006/relationships/customXml" Target="../ink/ink21.xml"/><Relationship Id="rId4" Type="http://schemas.openxmlformats.org/officeDocument/2006/relationships/image" Target="../media/image8.png"/><Relationship Id="rId9" Type="http://schemas.openxmlformats.org/officeDocument/2006/relationships/customXml" Target="../ink/ink16.xml"/><Relationship Id="rId14" Type="http://schemas.openxmlformats.org/officeDocument/2006/relationships/image" Target="../media/image22.emf"/><Relationship Id="rId22" Type="http://schemas.openxmlformats.org/officeDocument/2006/relationships/image" Target="../media/image26.emf"/><Relationship Id="rId27" Type="http://schemas.openxmlformats.org/officeDocument/2006/relationships/customXml" Target="../ink/ink25.xml"/><Relationship Id="rId30" Type="http://schemas.openxmlformats.org/officeDocument/2006/relationships/image" Target="../media/image30.emf"/></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6" Type="http://schemas.openxmlformats.org/officeDocument/2006/relationships/image" Target="../media/image260.emf"/><Relationship Id="rId1" Type="http://schemas.openxmlformats.org/officeDocument/2006/relationships/slideLayout" Target="../slideLayouts/slideLayout2.xml"/><Relationship Id="rId4" Type="http://schemas.openxmlformats.org/officeDocument/2006/relationships/customXml" Target="../ink/ink27.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8" name="Picture 14" descr="Welsh Ambulance Service Logo"/>
          <p:cNvPicPr>
            <a:picLocks noChangeAspect="1" noChangeArrowheads="1"/>
          </p:cNvPicPr>
          <p:nvPr/>
        </p:nvPicPr>
        <p:blipFill rotWithShape="1">
          <a:blip r:embed="rId2">
            <a:extLst>
              <a:ext uri="{28A0092B-C50C-407E-A947-70E740481C1C}">
                <a14:useLocalDpi xmlns:a14="http://schemas.microsoft.com/office/drawing/2010/main" val="0"/>
              </a:ext>
            </a:extLst>
          </a:blip>
          <a:srcRect l="17415"/>
          <a:stretch/>
        </p:blipFill>
        <p:spPr bwMode="auto">
          <a:xfrm>
            <a:off x="265553" y="-171392"/>
            <a:ext cx="6372000" cy="172937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4" descr="Welsh Ambulance Service Logo"/>
          <p:cNvPicPr>
            <a:picLocks noChangeAspect="1" noChangeArrowheads="1"/>
          </p:cNvPicPr>
          <p:nvPr/>
        </p:nvPicPr>
        <p:blipFill rotWithShape="1">
          <a:blip r:embed="rId2">
            <a:extLst>
              <a:ext uri="{28A0092B-C50C-407E-A947-70E740481C1C}">
                <a14:useLocalDpi xmlns:a14="http://schemas.microsoft.com/office/drawing/2010/main" val="0"/>
              </a:ext>
            </a:extLst>
          </a:blip>
          <a:srcRect r="82587"/>
          <a:stretch/>
        </p:blipFill>
        <p:spPr bwMode="auto">
          <a:xfrm>
            <a:off x="1187624" y="2132856"/>
            <a:ext cx="1845909" cy="2376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2915816" y="2818541"/>
            <a:ext cx="5904656" cy="938719"/>
          </a:xfrm>
          <a:prstGeom prst="rect">
            <a:avLst/>
          </a:prstGeom>
          <a:noFill/>
        </p:spPr>
        <p:txBody>
          <a:bodyPr wrap="square" rtlCol="0">
            <a:spAutoFit/>
          </a:bodyPr>
          <a:lstStyle/>
          <a:p>
            <a:r>
              <a:rPr lang="en-GB" sz="5500" dirty="0"/>
              <a:t>Ambulance crisis</a:t>
            </a:r>
          </a:p>
        </p:txBody>
      </p:sp>
      <p:sp>
        <p:nvSpPr>
          <p:cNvPr id="8" name="TextBox 7"/>
          <p:cNvSpPr txBox="1"/>
          <p:nvPr/>
        </p:nvSpPr>
        <p:spPr>
          <a:xfrm>
            <a:off x="827584" y="5805264"/>
            <a:ext cx="5616624" cy="646331"/>
          </a:xfrm>
          <a:prstGeom prst="rect">
            <a:avLst/>
          </a:prstGeom>
          <a:noFill/>
        </p:spPr>
        <p:txBody>
          <a:bodyPr wrap="square" rtlCol="0">
            <a:spAutoFit/>
          </a:bodyPr>
          <a:lstStyle/>
          <a:p>
            <a:r>
              <a:rPr lang="en-GB" dirty="0" err="1"/>
              <a:t>Mahbub</a:t>
            </a:r>
            <a:r>
              <a:rPr lang="en-GB" dirty="0"/>
              <a:t>-E </a:t>
            </a:r>
            <a:r>
              <a:rPr lang="en-GB" dirty="0" err="1"/>
              <a:t>Elahi</a:t>
            </a:r>
            <a:endParaRPr lang="en-GB" dirty="0"/>
          </a:p>
          <a:p>
            <a:r>
              <a:rPr lang="en-GB" dirty="0"/>
              <a:t>2115103</a:t>
            </a:r>
          </a:p>
        </p:txBody>
      </p:sp>
      <p:sp>
        <p:nvSpPr>
          <p:cNvPr id="9" name="TextBox 8"/>
          <p:cNvSpPr txBox="1"/>
          <p:nvPr/>
        </p:nvSpPr>
        <p:spPr>
          <a:xfrm>
            <a:off x="2931442" y="3602981"/>
            <a:ext cx="4778827" cy="369332"/>
          </a:xfrm>
          <a:prstGeom prst="rect">
            <a:avLst/>
          </a:prstGeom>
          <a:noFill/>
        </p:spPr>
        <p:txBody>
          <a:bodyPr wrap="square" rtlCol="0">
            <a:spAutoFit/>
          </a:bodyPr>
          <a:lstStyle/>
          <a:p>
            <a:r>
              <a:rPr lang="en-GB" dirty="0"/>
              <a:t>A struggling healthcare system</a:t>
            </a:r>
          </a:p>
        </p:txBody>
      </p:sp>
    </p:spTree>
    <p:extLst>
      <p:ext uri="{BB962C8B-B14F-4D97-AF65-F5344CB8AC3E}">
        <p14:creationId xmlns:p14="http://schemas.microsoft.com/office/powerpoint/2010/main" val="1556005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latin typeface="AR ESSENCE" pitchFamily="2" charset="0"/>
              </a:rPr>
              <a:t>    Objective of presentation</a:t>
            </a:r>
          </a:p>
        </p:txBody>
      </p:sp>
      <p:pic>
        <p:nvPicPr>
          <p:cNvPr id="4" name="Picture 2" descr="See the source image"/>
          <p:cNvPicPr>
            <a:picLocks noChangeAspect="1" noChangeArrowheads="1"/>
          </p:cNvPicPr>
          <p:nvPr/>
        </p:nvPicPr>
        <p:blipFill rotWithShape="1">
          <a:blip r:embed="rId2">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411760" y="2245514"/>
            <a:ext cx="5688632" cy="646331"/>
          </a:xfrm>
          <a:prstGeom prst="rect">
            <a:avLst/>
          </a:prstGeom>
          <a:noFill/>
        </p:spPr>
        <p:txBody>
          <a:bodyPr wrap="square" rtlCol="0">
            <a:spAutoFit/>
          </a:bodyPr>
          <a:lstStyle/>
          <a:p>
            <a:pPr marL="285750" indent="-285750">
              <a:buFont typeface="Arial" pitchFamily="34" charset="0"/>
              <a:buChar char="•"/>
            </a:pPr>
            <a:r>
              <a:rPr lang="en-GB" dirty="0">
                <a:solidFill>
                  <a:schemeClr val="bg1"/>
                </a:solidFill>
              </a:rPr>
              <a:t>Highlight the current crisis faced by the ambulance services</a:t>
            </a:r>
          </a:p>
        </p:txBody>
      </p:sp>
      <p:sp>
        <p:nvSpPr>
          <p:cNvPr id="6" name="TextBox 5"/>
          <p:cNvSpPr txBox="1"/>
          <p:nvPr/>
        </p:nvSpPr>
        <p:spPr>
          <a:xfrm>
            <a:off x="2422879" y="3070663"/>
            <a:ext cx="5112568" cy="369332"/>
          </a:xfrm>
          <a:prstGeom prst="rect">
            <a:avLst/>
          </a:prstGeom>
          <a:noFill/>
        </p:spPr>
        <p:txBody>
          <a:bodyPr wrap="square" rtlCol="0">
            <a:spAutoFit/>
          </a:bodyPr>
          <a:lstStyle/>
          <a:p>
            <a:pPr marL="285750" indent="-285750">
              <a:buFont typeface="Arial" pitchFamily="34" charset="0"/>
              <a:buChar char="•"/>
            </a:pPr>
            <a:r>
              <a:rPr lang="en-GB" dirty="0">
                <a:solidFill>
                  <a:schemeClr val="bg1"/>
                </a:solidFill>
              </a:rPr>
              <a:t>What are the impacts of the problems?</a:t>
            </a:r>
          </a:p>
        </p:txBody>
      </p:sp>
      <p:sp>
        <p:nvSpPr>
          <p:cNvPr id="7" name="TextBox 6"/>
          <p:cNvSpPr txBox="1"/>
          <p:nvPr/>
        </p:nvSpPr>
        <p:spPr>
          <a:xfrm>
            <a:off x="2422879" y="3829690"/>
            <a:ext cx="5461489" cy="369332"/>
          </a:xfrm>
          <a:prstGeom prst="rect">
            <a:avLst/>
          </a:prstGeom>
          <a:noFill/>
        </p:spPr>
        <p:txBody>
          <a:bodyPr wrap="square" rtlCol="0">
            <a:spAutoFit/>
          </a:bodyPr>
          <a:lstStyle/>
          <a:p>
            <a:pPr marL="285750" indent="-285750">
              <a:buFont typeface="Arial" pitchFamily="34" charset="0"/>
              <a:buChar char="•"/>
            </a:pPr>
            <a:r>
              <a:rPr lang="en-GB" dirty="0">
                <a:solidFill>
                  <a:schemeClr val="bg1"/>
                </a:solidFill>
              </a:rPr>
              <a:t>Possible solutions</a:t>
            </a:r>
          </a:p>
        </p:txBody>
      </p:sp>
    </p:spTree>
    <p:extLst>
      <p:ext uri="{BB962C8B-B14F-4D97-AF65-F5344CB8AC3E}">
        <p14:creationId xmlns:p14="http://schemas.microsoft.com/office/powerpoint/2010/main" val="3988892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a:solidFill>
                  <a:schemeClr val="bg1"/>
                </a:solidFill>
                <a:latin typeface="AR ESSENCE" pitchFamily="2" charset="0"/>
              </a:rPr>
              <a:t>Ambulance Services</a:t>
            </a:r>
          </a:p>
        </p:txBody>
      </p:sp>
      <p:pic>
        <p:nvPicPr>
          <p:cNvPr id="4" name="Picture 2"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pic>
        <p:nvPicPr>
          <p:cNvPr id="3" name="Online Media 2" title="Hear and Treat, See and Treat (Full)">
            <a:hlinkClick r:id="" action="ppaction://media"/>
            <a:extLst>
              <a:ext uri="{FF2B5EF4-FFF2-40B4-BE49-F238E27FC236}">
                <a16:creationId xmlns:a16="http://schemas.microsoft.com/office/drawing/2014/main" id="{463AAE11-44A8-465B-A7AD-1B909DF31942}"/>
              </a:ext>
            </a:extLst>
          </p:cNvPr>
          <p:cNvPicPr>
            <a:picLocks noRot="1" noChangeAspect="1"/>
          </p:cNvPicPr>
          <p:nvPr>
            <a:videoFile r:link="rId1"/>
          </p:nvPr>
        </p:nvPicPr>
        <p:blipFill>
          <a:blip r:embed="rId5"/>
          <a:stretch>
            <a:fillRect/>
          </a:stretch>
        </p:blipFill>
        <p:spPr>
          <a:xfrm>
            <a:off x="2452916" y="1888490"/>
            <a:ext cx="6053906" cy="4282802"/>
          </a:xfrm>
          <a:prstGeom prst="rect">
            <a:avLst/>
          </a:prstGeom>
        </p:spPr>
      </p:pic>
    </p:spTree>
    <p:extLst>
      <p:ext uri="{BB962C8B-B14F-4D97-AF65-F5344CB8AC3E}">
        <p14:creationId xmlns:p14="http://schemas.microsoft.com/office/powerpoint/2010/main" val="3484034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a:solidFill>
                  <a:schemeClr val="bg1"/>
                </a:solidFill>
                <a:latin typeface="AR ESSENCE" pitchFamily="2" charset="0"/>
              </a:rPr>
              <a:t>     Current problems</a:t>
            </a:r>
          </a:p>
        </p:txBody>
      </p:sp>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p:cNvSpPr txBox="1"/>
          <p:nvPr/>
        </p:nvSpPr>
        <p:spPr>
          <a:xfrm>
            <a:off x="3707904" y="1484784"/>
            <a:ext cx="2880320" cy="4524315"/>
          </a:xfrm>
          <a:prstGeom prst="rect">
            <a:avLst/>
          </a:prstGeom>
          <a:noFill/>
          <a:ln>
            <a:solidFill>
              <a:schemeClr val="bg1"/>
            </a:solidFill>
            <a:prstDash val="sysDash"/>
          </a:ln>
        </p:spPr>
        <p:txBody>
          <a:bodyPr wrap="square" rtlCol="0">
            <a:spAutoFit/>
          </a:bodyPr>
          <a:lstStyle/>
          <a:p>
            <a:pPr marL="285750" indent="-285750">
              <a:buFont typeface="Arial" pitchFamily="34" charset="0"/>
              <a:buChar char="•"/>
            </a:pPr>
            <a:r>
              <a:rPr lang="en-GB" sz="1600" dirty="0">
                <a:solidFill>
                  <a:schemeClr val="bg1"/>
                </a:solidFill>
              </a:rPr>
              <a:t>Patients are spending long periods  in the back of an ambulance.</a:t>
            </a:r>
          </a:p>
          <a:p>
            <a:endParaRPr lang="en-GB" sz="1600" dirty="0">
              <a:solidFill>
                <a:schemeClr val="bg1"/>
              </a:solidFill>
            </a:endParaRPr>
          </a:p>
          <a:p>
            <a:pPr marL="285750" indent="-285750">
              <a:buFont typeface="Arial" pitchFamily="34" charset="0"/>
              <a:buChar char="•"/>
            </a:pPr>
            <a:r>
              <a:rPr lang="en-GB" sz="1600" dirty="0">
                <a:solidFill>
                  <a:schemeClr val="bg1"/>
                </a:solidFill>
              </a:rPr>
              <a:t>Paramedics are waiting for long times to hand over patients to A&amp;E staff. </a:t>
            </a:r>
          </a:p>
          <a:p>
            <a:pPr marL="285750" indent="-285750">
              <a:buFont typeface="Arial" pitchFamily="34" charset="0"/>
              <a:buChar char="•"/>
            </a:pPr>
            <a:endParaRPr lang="en-GB" sz="1600" dirty="0">
              <a:solidFill>
                <a:schemeClr val="bg1"/>
              </a:solidFill>
            </a:endParaRPr>
          </a:p>
          <a:p>
            <a:pPr marL="285750" indent="-285750">
              <a:buFont typeface="Arial" pitchFamily="34" charset="0"/>
              <a:buChar char="•"/>
            </a:pPr>
            <a:r>
              <a:rPr lang="en-GB" sz="1600" dirty="0">
                <a:solidFill>
                  <a:schemeClr val="bg1"/>
                </a:solidFill>
              </a:rPr>
              <a:t>Paramedics are unable to answer 999 calls as they are trapped at A&amp;E</a:t>
            </a:r>
          </a:p>
          <a:p>
            <a:endParaRPr lang="en-GB" sz="1600" dirty="0">
              <a:solidFill>
                <a:schemeClr val="bg1"/>
              </a:solidFill>
            </a:endParaRPr>
          </a:p>
          <a:p>
            <a:pPr marL="285750" indent="-285750">
              <a:buFont typeface="Arial" pitchFamily="34" charset="0"/>
              <a:buChar char="•"/>
            </a:pPr>
            <a:r>
              <a:rPr lang="en-GB" sz="1600" dirty="0">
                <a:solidFill>
                  <a:schemeClr val="bg1"/>
                </a:solidFill>
              </a:rPr>
              <a:t>Handover delays are causing  physical and emotional harm to patients.</a:t>
            </a:r>
          </a:p>
          <a:p>
            <a:endParaRPr lang="en-GB" sz="1600" dirty="0">
              <a:solidFill>
                <a:schemeClr val="bg1"/>
              </a:solidFill>
            </a:endParaRPr>
          </a:p>
          <a:p>
            <a:pPr marL="285750" indent="-285750">
              <a:buFont typeface="Arial" pitchFamily="34" charset="0"/>
              <a:buChar char="•"/>
            </a:pPr>
            <a:r>
              <a:rPr lang="en-GB" sz="1600" dirty="0">
                <a:solidFill>
                  <a:schemeClr val="bg1"/>
                </a:solidFill>
              </a:rPr>
              <a:t>More calls to 999</a:t>
            </a:r>
          </a:p>
          <a:p>
            <a:endParaRPr lang="en-GB" sz="1600" dirty="0"/>
          </a:p>
        </p:txBody>
      </p:sp>
    </p:spTree>
    <p:extLst>
      <p:ext uri="{BB962C8B-B14F-4D97-AF65-F5344CB8AC3E}">
        <p14:creationId xmlns:p14="http://schemas.microsoft.com/office/powerpoint/2010/main" val="3249634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020272" y="186424"/>
            <a:ext cx="1728192" cy="369332"/>
          </a:xfrm>
          <a:prstGeom prst="rect">
            <a:avLst/>
          </a:prstGeom>
          <a:noFill/>
        </p:spPr>
        <p:txBody>
          <a:bodyPr wrap="square" rtlCol="0">
            <a:spAutoFit/>
          </a:bodyPr>
          <a:lstStyle/>
          <a:p>
            <a:r>
              <a:rPr lang="en-GB" dirty="0">
                <a:solidFill>
                  <a:schemeClr val="bg1"/>
                </a:solidFill>
              </a:rPr>
              <a:t>The Guardian</a:t>
            </a:r>
          </a:p>
        </p:txBody>
      </p:sp>
      <p:pic>
        <p:nvPicPr>
          <p:cNvPr id="18"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7665" t="9524" r="36861" b="4546"/>
          <a:stretch/>
        </p:blipFill>
        <p:spPr bwMode="auto">
          <a:xfrm>
            <a:off x="2768174" y="186424"/>
            <a:ext cx="4077137" cy="655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xmlns:p14="http://schemas.microsoft.com/office/powerpoint/2010/main">
        <mc:Choice Requires="p14">
          <p:contentPart p14:bwMode="auto" r:id="rId5">
            <p14:nvContentPartPr>
              <p14:cNvPr id="6" name="Ink 5"/>
              <p14:cNvContentPartPr/>
              <p14:nvPr/>
            </p14:nvContentPartPr>
            <p14:xfrm>
              <a:off x="2627127" y="1359262"/>
              <a:ext cx="3400560" cy="48240"/>
            </p14:xfrm>
          </p:contentPart>
        </mc:Choice>
        <mc:Fallback xmlns="">
          <p:pic>
            <p:nvPicPr>
              <p:cNvPr id="6" name="Ink 5"/>
              <p:cNvPicPr/>
              <p:nvPr/>
            </p:nvPicPr>
            <p:blipFill>
              <a:blip r:embed="rId6"/>
              <a:stretch>
                <a:fillRect/>
              </a:stretch>
            </p:blipFill>
            <p:spPr>
              <a:xfrm>
                <a:off x="2579247" y="1263142"/>
                <a:ext cx="3496680" cy="2404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p14:cNvContentPartPr/>
              <p14:nvPr/>
            </p14:nvContentPartPr>
            <p14:xfrm>
              <a:off x="2643327" y="1552222"/>
              <a:ext cx="1478880" cy="27000"/>
            </p14:xfrm>
          </p:contentPart>
        </mc:Choice>
        <mc:Fallback xmlns="">
          <p:pic>
            <p:nvPicPr>
              <p:cNvPr id="8" name="Ink 7"/>
              <p:cNvPicPr/>
              <p:nvPr/>
            </p:nvPicPr>
            <p:blipFill>
              <a:blip r:embed="rId8"/>
              <a:stretch>
                <a:fillRect/>
              </a:stretch>
            </p:blipFill>
            <p:spPr>
              <a:xfrm>
                <a:off x="2595447" y="1456102"/>
                <a:ext cx="1574640" cy="2192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p14:cNvContentPartPr/>
              <p14:nvPr/>
            </p14:nvContentPartPr>
            <p14:xfrm>
              <a:off x="3888927" y="5168782"/>
              <a:ext cx="2323440" cy="48960"/>
            </p14:xfrm>
          </p:contentPart>
        </mc:Choice>
        <mc:Fallback xmlns="">
          <p:pic>
            <p:nvPicPr>
              <p:cNvPr id="9" name="Ink 8"/>
              <p:cNvPicPr/>
              <p:nvPr/>
            </p:nvPicPr>
            <p:blipFill>
              <a:blip r:embed="rId10"/>
              <a:stretch>
                <a:fillRect/>
              </a:stretch>
            </p:blipFill>
            <p:spPr>
              <a:xfrm>
                <a:off x="3841047" y="5073022"/>
                <a:ext cx="2419200" cy="2404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p14:cNvContentPartPr/>
              <p14:nvPr/>
            </p14:nvContentPartPr>
            <p14:xfrm>
              <a:off x="4208247" y="6026662"/>
              <a:ext cx="2344680" cy="59760"/>
            </p14:xfrm>
          </p:contentPart>
        </mc:Choice>
        <mc:Fallback xmlns="">
          <p:pic>
            <p:nvPicPr>
              <p:cNvPr id="10" name="Ink 9"/>
              <p:cNvPicPr/>
              <p:nvPr/>
            </p:nvPicPr>
            <p:blipFill>
              <a:blip r:embed="rId12"/>
              <a:stretch>
                <a:fillRect/>
              </a:stretch>
            </p:blipFill>
            <p:spPr>
              <a:xfrm>
                <a:off x="4160367" y="5930902"/>
                <a:ext cx="2440800" cy="251640"/>
              </a:xfrm>
              <a:prstGeom prst="rect">
                <a:avLst/>
              </a:prstGeom>
            </p:spPr>
          </p:pic>
        </mc:Fallback>
      </mc:AlternateContent>
    </p:spTree>
    <p:extLst>
      <p:ext uri="{BB962C8B-B14F-4D97-AF65-F5344CB8AC3E}">
        <p14:creationId xmlns:p14="http://schemas.microsoft.com/office/powerpoint/2010/main" val="1242479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4709" t="8198" r="39473" b="52975"/>
          <a:stretch/>
        </p:blipFill>
        <p:spPr bwMode="auto">
          <a:xfrm>
            <a:off x="1979712" y="1801995"/>
            <a:ext cx="6875899" cy="32760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0"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15215" t="35119" r="29722" b="48810"/>
          <a:stretch/>
        </p:blipFill>
        <p:spPr bwMode="auto">
          <a:xfrm>
            <a:off x="1835517" y="476672"/>
            <a:ext cx="7164288" cy="1175658"/>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123728" y="5445224"/>
            <a:ext cx="3672408" cy="369332"/>
          </a:xfrm>
          <a:prstGeom prst="rect">
            <a:avLst/>
          </a:prstGeom>
          <a:noFill/>
        </p:spPr>
        <p:txBody>
          <a:bodyPr wrap="square" rtlCol="0">
            <a:spAutoFit/>
          </a:bodyPr>
          <a:lstStyle/>
          <a:p>
            <a:r>
              <a:rPr lang="en-GB" dirty="0">
                <a:solidFill>
                  <a:schemeClr val="bg1"/>
                </a:solidFill>
              </a:rPr>
              <a:t>Extract from </a:t>
            </a:r>
            <a:r>
              <a:rPr lang="en-GB" dirty="0" err="1">
                <a:solidFill>
                  <a:schemeClr val="bg1"/>
                </a:solidFill>
              </a:rPr>
              <a:t>Walesonline</a:t>
            </a:r>
            <a:r>
              <a:rPr lang="en-GB" dirty="0">
                <a:solidFill>
                  <a:schemeClr val="bg1"/>
                </a:solidFill>
              </a:rPr>
              <a:t> Nov 2021</a:t>
            </a:r>
          </a:p>
        </p:txBody>
      </p:sp>
      <mc:AlternateContent xmlns:mc="http://schemas.openxmlformats.org/markup-compatibility/2006" xmlns:p14="http://schemas.microsoft.com/office/powerpoint/2010/main">
        <mc:Choice Requires="p14">
          <p:contentPart p14:bwMode="auto" r:id="rId6">
            <p14:nvContentPartPr>
              <p14:cNvPr id="3" name="Ink 2"/>
              <p14:cNvContentPartPr/>
              <p14:nvPr/>
            </p14:nvContentPartPr>
            <p14:xfrm>
              <a:off x="2383407" y="2574262"/>
              <a:ext cx="2715480" cy="61560"/>
            </p14:xfrm>
          </p:contentPart>
        </mc:Choice>
        <mc:Fallback xmlns="">
          <p:pic>
            <p:nvPicPr>
              <p:cNvPr id="3" name="Ink 2"/>
              <p:cNvPicPr/>
              <p:nvPr/>
            </p:nvPicPr>
            <p:blipFill>
              <a:blip r:embed="rId7"/>
              <a:stretch>
                <a:fillRect/>
              </a:stretch>
            </p:blipFill>
            <p:spPr>
              <a:xfrm>
                <a:off x="2335167" y="2478142"/>
                <a:ext cx="2811600" cy="253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5" name="Ink 4"/>
              <p14:cNvContentPartPr/>
              <p14:nvPr/>
            </p14:nvContentPartPr>
            <p14:xfrm>
              <a:off x="5098527" y="2631862"/>
              <a:ext cx="402120" cy="720"/>
            </p14:xfrm>
          </p:contentPart>
        </mc:Choice>
        <mc:Fallback xmlns="">
          <p:pic>
            <p:nvPicPr>
              <p:cNvPr id="5" name="Ink 4"/>
              <p:cNvPicPr/>
              <p:nvPr/>
            </p:nvPicPr>
            <p:blipFill>
              <a:blip r:embed="rId9"/>
              <a:stretch>
                <a:fillRect/>
              </a:stretch>
            </p:blipFill>
            <p:spPr>
              <a:xfrm>
                <a:off x="5050647" y="2536102"/>
                <a:ext cx="497880" cy="192600"/>
              </a:xfrm>
              <a:prstGeom prst="rect">
                <a:avLst/>
              </a:prstGeom>
            </p:spPr>
          </p:pic>
        </mc:Fallback>
      </mc:AlternateContent>
    </p:spTree>
    <p:extLst>
      <p:ext uri="{BB962C8B-B14F-4D97-AF65-F5344CB8AC3E}">
        <p14:creationId xmlns:p14="http://schemas.microsoft.com/office/powerpoint/2010/main" val="3777201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30788" t="14683" r="29722" b="4564"/>
          <a:stretch/>
        </p:blipFill>
        <p:spPr bwMode="auto">
          <a:xfrm>
            <a:off x="2627784" y="50799"/>
            <a:ext cx="5886663" cy="67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xmlns:p14="http://schemas.microsoft.com/office/powerpoint/2010/main">
        <mc:Choice Requires="p14">
          <p:contentPart p14:bwMode="auto" r:id="rId5">
            <p14:nvContentPartPr>
              <p14:cNvPr id="3" name="Ink 2"/>
              <p14:cNvContentPartPr/>
              <p14:nvPr/>
            </p14:nvContentPartPr>
            <p14:xfrm>
              <a:off x="2676447" y="2363858"/>
              <a:ext cx="2263320" cy="37800"/>
            </p14:xfrm>
          </p:contentPart>
        </mc:Choice>
        <mc:Fallback xmlns="">
          <p:pic>
            <p:nvPicPr>
              <p:cNvPr id="3" name="Ink 2"/>
              <p:cNvPicPr/>
              <p:nvPr/>
            </p:nvPicPr>
            <p:blipFill>
              <a:blip r:embed="rId6"/>
              <a:stretch>
                <a:fillRect/>
              </a:stretch>
            </p:blipFill>
            <p:spPr>
              <a:xfrm>
                <a:off x="2628207" y="2267738"/>
                <a:ext cx="2359440" cy="2300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p14:cNvContentPartPr/>
              <p14:nvPr/>
            </p14:nvContentPartPr>
            <p14:xfrm>
              <a:off x="5800887" y="2644822"/>
              <a:ext cx="1531800" cy="29160"/>
            </p14:xfrm>
          </p:contentPart>
        </mc:Choice>
        <mc:Fallback xmlns="">
          <p:pic>
            <p:nvPicPr>
              <p:cNvPr id="7" name="Ink 6"/>
              <p:cNvPicPr/>
              <p:nvPr/>
            </p:nvPicPr>
            <p:blipFill>
              <a:blip r:embed="rId8"/>
              <a:stretch>
                <a:fillRect/>
              </a:stretch>
            </p:blipFill>
            <p:spPr>
              <a:xfrm>
                <a:off x="5752647" y="2549062"/>
                <a:ext cx="1628280" cy="2210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p14:cNvContentPartPr/>
              <p14:nvPr/>
            </p14:nvContentPartPr>
            <p14:xfrm>
              <a:off x="2698047" y="2768302"/>
              <a:ext cx="1109520" cy="50400"/>
            </p14:xfrm>
          </p:contentPart>
        </mc:Choice>
        <mc:Fallback xmlns="">
          <p:pic>
            <p:nvPicPr>
              <p:cNvPr id="8" name="Ink 7"/>
              <p:cNvPicPr/>
              <p:nvPr/>
            </p:nvPicPr>
            <p:blipFill>
              <a:blip r:embed="rId10"/>
              <a:stretch>
                <a:fillRect/>
              </a:stretch>
            </p:blipFill>
            <p:spPr>
              <a:xfrm>
                <a:off x="2649807" y="2672542"/>
                <a:ext cx="1206000" cy="2422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p14:cNvContentPartPr/>
              <p14:nvPr/>
            </p14:nvContentPartPr>
            <p14:xfrm>
              <a:off x="5838327" y="3181222"/>
              <a:ext cx="1906560" cy="31680"/>
            </p14:xfrm>
          </p:contentPart>
        </mc:Choice>
        <mc:Fallback xmlns="">
          <p:pic>
            <p:nvPicPr>
              <p:cNvPr id="9" name="Ink 8"/>
              <p:cNvPicPr/>
              <p:nvPr/>
            </p:nvPicPr>
            <p:blipFill>
              <a:blip r:embed="rId12"/>
              <a:stretch>
                <a:fillRect/>
              </a:stretch>
            </p:blipFill>
            <p:spPr>
              <a:xfrm>
                <a:off x="5790447" y="3085102"/>
                <a:ext cx="2002320" cy="2239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p14:cNvContentPartPr/>
              <p14:nvPr/>
            </p14:nvContentPartPr>
            <p14:xfrm>
              <a:off x="3742767" y="3878902"/>
              <a:ext cx="3330000" cy="49680"/>
            </p14:xfrm>
          </p:contentPart>
        </mc:Choice>
        <mc:Fallback xmlns="">
          <p:pic>
            <p:nvPicPr>
              <p:cNvPr id="10" name="Ink 9"/>
              <p:cNvPicPr/>
              <p:nvPr/>
            </p:nvPicPr>
            <p:blipFill>
              <a:blip r:embed="rId14"/>
              <a:stretch>
                <a:fillRect/>
              </a:stretch>
            </p:blipFill>
            <p:spPr>
              <a:xfrm>
                <a:off x="3694887" y="3782782"/>
                <a:ext cx="3426120" cy="2415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p14:cNvContentPartPr/>
              <p14:nvPr/>
            </p14:nvContentPartPr>
            <p14:xfrm>
              <a:off x="6509727" y="5955382"/>
              <a:ext cx="1408320" cy="88200"/>
            </p14:xfrm>
          </p:contentPart>
        </mc:Choice>
        <mc:Fallback xmlns="">
          <p:pic>
            <p:nvPicPr>
              <p:cNvPr id="11" name="Ink 10"/>
              <p:cNvPicPr/>
              <p:nvPr/>
            </p:nvPicPr>
            <p:blipFill>
              <a:blip r:embed="rId16"/>
              <a:stretch>
                <a:fillRect/>
              </a:stretch>
            </p:blipFill>
            <p:spPr>
              <a:xfrm>
                <a:off x="6461847" y="5859262"/>
                <a:ext cx="1504080" cy="2804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p14:cNvContentPartPr/>
              <p14:nvPr/>
            </p14:nvContentPartPr>
            <p14:xfrm>
              <a:off x="3103767" y="6102262"/>
              <a:ext cx="3774600" cy="100080"/>
            </p14:xfrm>
          </p:contentPart>
        </mc:Choice>
        <mc:Fallback xmlns="">
          <p:pic>
            <p:nvPicPr>
              <p:cNvPr id="12" name="Ink 11"/>
              <p:cNvPicPr/>
              <p:nvPr/>
            </p:nvPicPr>
            <p:blipFill>
              <a:blip r:embed="rId18"/>
              <a:stretch>
                <a:fillRect/>
              </a:stretch>
            </p:blipFill>
            <p:spPr>
              <a:xfrm>
                <a:off x="3055887" y="6006142"/>
                <a:ext cx="3870360" cy="2919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p14:cNvContentPartPr/>
              <p14:nvPr/>
            </p14:nvContentPartPr>
            <p14:xfrm>
              <a:off x="3965247" y="6708142"/>
              <a:ext cx="2955960" cy="55800"/>
            </p14:xfrm>
          </p:contentPart>
        </mc:Choice>
        <mc:Fallback xmlns="">
          <p:pic>
            <p:nvPicPr>
              <p:cNvPr id="13" name="Ink 12"/>
              <p:cNvPicPr/>
              <p:nvPr/>
            </p:nvPicPr>
            <p:blipFill>
              <a:blip r:embed="rId20"/>
              <a:stretch>
                <a:fillRect/>
              </a:stretch>
            </p:blipFill>
            <p:spPr>
              <a:xfrm>
                <a:off x="3917007" y="6612382"/>
                <a:ext cx="3052440" cy="247680"/>
              </a:xfrm>
              <a:prstGeom prst="rect">
                <a:avLst/>
              </a:prstGeom>
            </p:spPr>
          </p:pic>
        </mc:Fallback>
      </mc:AlternateContent>
    </p:spTree>
    <p:extLst>
      <p:ext uri="{BB962C8B-B14F-4D97-AF65-F5344CB8AC3E}">
        <p14:creationId xmlns:p14="http://schemas.microsoft.com/office/powerpoint/2010/main" val="2638700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1792" t="26610" r="33495" b="61080"/>
          <a:stretch/>
        </p:blipFill>
        <p:spPr bwMode="auto">
          <a:xfrm>
            <a:off x="1958119" y="1556792"/>
            <a:ext cx="6991089" cy="15840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29562" t="22223" r="32942" b="68748"/>
          <a:stretch/>
        </p:blipFill>
        <p:spPr bwMode="auto">
          <a:xfrm>
            <a:off x="48132" y="381054"/>
            <a:ext cx="4878746" cy="66051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0"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31366" t="19603" r="32980" b="64299"/>
          <a:stretch/>
        </p:blipFill>
        <p:spPr bwMode="auto">
          <a:xfrm>
            <a:off x="207071" y="3645024"/>
            <a:ext cx="7232447" cy="1836000"/>
          </a:xfrm>
          <a:prstGeom prst="rect">
            <a:avLst/>
          </a:prstGeom>
          <a:noFill/>
          <a:ln w="9525">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xmlns:p14="http://schemas.microsoft.com/office/powerpoint/2010/main">
        <mc:Choice Requires="p14">
          <p:contentPart p14:bwMode="auto" r:id="rId7">
            <p14:nvContentPartPr>
              <p14:cNvPr id="3" name="Ink 2"/>
              <p14:cNvContentPartPr/>
              <p14:nvPr/>
            </p14:nvContentPartPr>
            <p14:xfrm>
              <a:off x="2112687" y="1978822"/>
              <a:ext cx="6157440" cy="155160"/>
            </p14:xfrm>
          </p:contentPart>
        </mc:Choice>
        <mc:Fallback xmlns="">
          <p:pic>
            <p:nvPicPr>
              <p:cNvPr id="3" name="Ink 2"/>
              <p:cNvPicPr/>
              <p:nvPr/>
            </p:nvPicPr>
            <p:blipFill>
              <a:blip r:embed="rId8"/>
              <a:stretch>
                <a:fillRect/>
              </a:stretch>
            </p:blipFill>
            <p:spPr>
              <a:xfrm>
                <a:off x="2064807" y="1883062"/>
                <a:ext cx="6253200" cy="3466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5" name="Ink 4"/>
              <p14:cNvContentPartPr/>
              <p14:nvPr/>
            </p14:nvContentPartPr>
            <p14:xfrm>
              <a:off x="2145807" y="2264662"/>
              <a:ext cx="2544840" cy="83520"/>
            </p14:xfrm>
          </p:contentPart>
        </mc:Choice>
        <mc:Fallback xmlns="">
          <p:pic>
            <p:nvPicPr>
              <p:cNvPr id="5" name="Ink 4"/>
              <p:cNvPicPr/>
              <p:nvPr/>
            </p:nvPicPr>
            <p:blipFill>
              <a:blip r:embed="rId10"/>
              <a:stretch>
                <a:fillRect/>
              </a:stretch>
            </p:blipFill>
            <p:spPr>
              <a:xfrm>
                <a:off x="2097567" y="2168542"/>
                <a:ext cx="2640960" cy="2754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7" name="Ink 6"/>
              <p14:cNvContentPartPr/>
              <p14:nvPr/>
            </p14:nvContentPartPr>
            <p14:xfrm>
              <a:off x="2281167" y="4057462"/>
              <a:ext cx="3005280" cy="22320"/>
            </p14:xfrm>
          </p:contentPart>
        </mc:Choice>
        <mc:Fallback xmlns="">
          <p:pic>
            <p:nvPicPr>
              <p:cNvPr id="7" name="Ink 6"/>
              <p:cNvPicPr/>
              <p:nvPr/>
            </p:nvPicPr>
            <p:blipFill>
              <a:blip r:embed="rId12"/>
              <a:stretch>
                <a:fillRect/>
              </a:stretch>
            </p:blipFill>
            <p:spPr>
              <a:xfrm>
                <a:off x="2232927" y="3961702"/>
                <a:ext cx="3101400" cy="2142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9" name="Ink 8"/>
              <p14:cNvContentPartPr/>
              <p14:nvPr/>
            </p14:nvContentPartPr>
            <p14:xfrm>
              <a:off x="6661287" y="4049542"/>
              <a:ext cx="477000" cy="24840"/>
            </p14:xfrm>
          </p:contentPart>
        </mc:Choice>
        <mc:Fallback xmlns="">
          <p:pic>
            <p:nvPicPr>
              <p:cNvPr id="9" name="Ink 8"/>
              <p:cNvPicPr/>
              <p:nvPr/>
            </p:nvPicPr>
            <p:blipFill>
              <a:blip r:embed="rId14"/>
              <a:stretch>
                <a:fillRect/>
              </a:stretch>
            </p:blipFill>
            <p:spPr>
              <a:xfrm>
                <a:off x="6613407" y="3953782"/>
                <a:ext cx="572760" cy="2167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3" name="Ink 12"/>
              <p14:cNvContentPartPr/>
              <p14:nvPr/>
            </p14:nvContentPartPr>
            <p14:xfrm>
              <a:off x="509967" y="4246102"/>
              <a:ext cx="3189960" cy="90720"/>
            </p14:xfrm>
          </p:contentPart>
        </mc:Choice>
        <mc:Fallback xmlns="">
          <p:pic>
            <p:nvPicPr>
              <p:cNvPr id="13" name="Ink 12"/>
              <p:cNvPicPr/>
              <p:nvPr/>
            </p:nvPicPr>
            <p:blipFill>
              <a:blip r:embed="rId16"/>
              <a:stretch>
                <a:fillRect/>
              </a:stretch>
            </p:blipFill>
            <p:spPr>
              <a:xfrm>
                <a:off x="462087" y="4149982"/>
                <a:ext cx="3285720" cy="2826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5" name="Ink 14"/>
              <p14:cNvContentPartPr/>
              <p14:nvPr/>
            </p14:nvContentPartPr>
            <p14:xfrm>
              <a:off x="3650607" y="4320982"/>
              <a:ext cx="260280" cy="16200"/>
            </p14:xfrm>
          </p:contentPart>
        </mc:Choice>
        <mc:Fallback xmlns="">
          <p:pic>
            <p:nvPicPr>
              <p:cNvPr id="15" name="Ink 14"/>
              <p:cNvPicPr/>
              <p:nvPr/>
            </p:nvPicPr>
            <p:blipFill>
              <a:blip r:embed="rId18"/>
              <a:stretch>
                <a:fillRect/>
              </a:stretch>
            </p:blipFill>
            <p:spPr>
              <a:xfrm>
                <a:off x="3602727" y="4224862"/>
                <a:ext cx="356040" cy="2080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6" name="Ink 15"/>
              <p14:cNvContentPartPr/>
              <p14:nvPr/>
            </p14:nvContentPartPr>
            <p14:xfrm>
              <a:off x="5437647" y="4282102"/>
              <a:ext cx="1056240" cy="57240"/>
            </p14:xfrm>
          </p:contentPart>
        </mc:Choice>
        <mc:Fallback xmlns="">
          <p:pic>
            <p:nvPicPr>
              <p:cNvPr id="16" name="Ink 15"/>
              <p:cNvPicPr/>
              <p:nvPr/>
            </p:nvPicPr>
            <p:blipFill>
              <a:blip r:embed="rId20"/>
              <a:stretch>
                <a:fillRect/>
              </a:stretch>
            </p:blipFill>
            <p:spPr>
              <a:xfrm>
                <a:off x="5389767" y="4186342"/>
                <a:ext cx="1152000" cy="2491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8" name="Ink 17"/>
              <p14:cNvContentPartPr/>
              <p14:nvPr/>
            </p14:nvContentPartPr>
            <p14:xfrm>
              <a:off x="6342327" y="4325302"/>
              <a:ext cx="259920" cy="11880"/>
            </p14:xfrm>
          </p:contentPart>
        </mc:Choice>
        <mc:Fallback xmlns="">
          <p:pic>
            <p:nvPicPr>
              <p:cNvPr id="18" name="Ink 17"/>
              <p:cNvPicPr/>
              <p:nvPr/>
            </p:nvPicPr>
            <p:blipFill>
              <a:blip r:embed="rId22"/>
              <a:stretch>
                <a:fillRect/>
              </a:stretch>
            </p:blipFill>
            <p:spPr>
              <a:xfrm>
                <a:off x="6294087" y="4229182"/>
                <a:ext cx="356040" cy="2041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9" name="Ink 18"/>
              <p14:cNvContentPartPr/>
              <p14:nvPr/>
            </p14:nvContentPartPr>
            <p14:xfrm>
              <a:off x="5491647" y="4301902"/>
              <a:ext cx="1489680" cy="35280"/>
            </p14:xfrm>
          </p:contentPart>
        </mc:Choice>
        <mc:Fallback xmlns="">
          <p:pic>
            <p:nvPicPr>
              <p:cNvPr id="19" name="Ink 18"/>
              <p:cNvPicPr/>
              <p:nvPr/>
            </p:nvPicPr>
            <p:blipFill>
              <a:blip r:embed="rId24"/>
              <a:stretch>
                <a:fillRect/>
              </a:stretch>
            </p:blipFill>
            <p:spPr>
              <a:xfrm>
                <a:off x="5443767" y="4205782"/>
                <a:ext cx="1585440" cy="2275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0" name="Ink 19"/>
              <p14:cNvContentPartPr/>
              <p14:nvPr/>
            </p14:nvContentPartPr>
            <p14:xfrm>
              <a:off x="477927" y="4515382"/>
              <a:ext cx="1028880" cy="37080"/>
            </p14:xfrm>
          </p:contentPart>
        </mc:Choice>
        <mc:Fallback xmlns="">
          <p:pic>
            <p:nvPicPr>
              <p:cNvPr id="20" name="Ink 19"/>
              <p:cNvPicPr/>
              <p:nvPr/>
            </p:nvPicPr>
            <p:blipFill>
              <a:blip r:embed="rId26"/>
              <a:stretch>
                <a:fillRect/>
              </a:stretch>
            </p:blipFill>
            <p:spPr>
              <a:xfrm>
                <a:off x="429687" y="4419622"/>
                <a:ext cx="112500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2" name="Ink 21"/>
              <p14:cNvContentPartPr/>
              <p14:nvPr/>
            </p14:nvContentPartPr>
            <p14:xfrm>
              <a:off x="2248047" y="4503142"/>
              <a:ext cx="360" cy="360"/>
            </p14:xfrm>
          </p:contentPart>
        </mc:Choice>
        <mc:Fallback xmlns="">
          <p:pic>
            <p:nvPicPr>
              <p:cNvPr id="22" name="Ink 21"/>
              <p:cNvPicPr/>
              <p:nvPr/>
            </p:nvPicPr>
            <p:blipFill>
              <a:blip r:embed="rId28"/>
              <a:stretch>
                <a:fillRect/>
              </a:stretch>
            </p:blipFill>
            <p:spPr>
              <a:xfrm>
                <a:off x="2200167" y="4407382"/>
                <a:ext cx="96480" cy="1922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3" name="Ink 22"/>
              <p14:cNvContentPartPr/>
              <p14:nvPr/>
            </p14:nvContentPartPr>
            <p14:xfrm>
              <a:off x="2183247" y="4507462"/>
              <a:ext cx="3942360" cy="60840"/>
            </p14:xfrm>
          </p:contentPart>
        </mc:Choice>
        <mc:Fallback xmlns="">
          <p:pic>
            <p:nvPicPr>
              <p:cNvPr id="23" name="Ink 22"/>
              <p:cNvPicPr/>
              <p:nvPr/>
            </p:nvPicPr>
            <p:blipFill>
              <a:blip r:embed="rId30"/>
              <a:stretch>
                <a:fillRect/>
              </a:stretch>
            </p:blipFill>
            <p:spPr>
              <a:xfrm>
                <a:off x="2135367" y="4411702"/>
                <a:ext cx="4038120" cy="252720"/>
              </a:xfrm>
              <a:prstGeom prst="rect">
                <a:avLst/>
              </a:prstGeom>
            </p:spPr>
          </p:pic>
        </mc:Fallback>
      </mc:AlternateContent>
    </p:spTree>
    <p:extLst>
      <p:ext uri="{BB962C8B-B14F-4D97-AF65-F5344CB8AC3E}">
        <p14:creationId xmlns:p14="http://schemas.microsoft.com/office/powerpoint/2010/main" val="384828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4">
            <p14:nvContentPartPr>
              <p14:cNvPr id="17" name="Ink 16"/>
              <p14:cNvContentPartPr/>
              <p14:nvPr/>
            </p14:nvContentPartPr>
            <p14:xfrm>
              <a:off x="678447" y="3393262"/>
              <a:ext cx="887400" cy="16560"/>
            </p14:xfrm>
          </p:contentPart>
        </mc:Choice>
        <mc:Fallback xmlns="">
          <p:pic>
            <p:nvPicPr>
              <p:cNvPr id="17" name="Ink 16"/>
              <p:cNvPicPr/>
              <p:nvPr/>
            </p:nvPicPr>
            <p:blipFill>
              <a:blip r:embed="rId16"/>
              <a:stretch>
                <a:fillRect/>
              </a:stretch>
            </p:blipFill>
            <p:spPr>
              <a:xfrm>
                <a:off x="636687" y="3309382"/>
                <a:ext cx="971280" cy="184320"/>
              </a:xfrm>
              <a:prstGeom prst="rect">
                <a:avLst/>
              </a:prstGeom>
            </p:spPr>
          </p:pic>
        </mc:Fallback>
      </mc:AlternateContent>
      <p:sp>
        <p:nvSpPr>
          <p:cNvPr id="2" name="TextBox 1"/>
          <p:cNvSpPr txBox="1"/>
          <p:nvPr/>
        </p:nvSpPr>
        <p:spPr>
          <a:xfrm>
            <a:off x="1869598" y="1268760"/>
            <a:ext cx="7078720" cy="2062103"/>
          </a:xfrm>
          <a:prstGeom prst="rect">
            <a:avLst/>
          </a:prstGeom>
          <a:noFill/>
          <a:ln>
            <a:solidFill>
              <a:schemeClr val="tx1"/>
            </a:solidFill>
          </a:ln>
        </p:spPr>
        <p:txBody>
          <a:bodyPr wrap="square" rtlCol="0">
            <a:spAutoFit/>
          </a:bodyPr>
          <a:lstStyle/>
          <a:p>
            <a:r>
              <a:rPr lang="en-GB" sz="1600" b="1" dirty="0">
                <a:solidFill>
                  <a:schemeClr val="bg1"/>
                </a:solidFill>
              </a:rPr>
              <a:t>The AACE report (Association of Ambulance Chief Executives 2021) explains that the following factors have contributed to handover delays:</a:t>
            </a:r>
          </a:p>
          <a:p>
            <a:pPr marL="285750" indent="-285750">
              <a:buFont typeface="Arial" pitchFamily="34" charset="0"/>
              <a:buChar char="•"/>
            </a:pPr>
            <a:r>
              <a:rPr lang="en-GB" sz="1600" dirty="0">
                <a:solidFill>
                  <a:schemeClr val="bg1"/>
                </a:solidFill>
              </a:rPr>
              <a:t>Increase in demand due to </a:t>
            </a:r>
            <a:r>
              <a:rPr lang="en-GB" sz="1600" dirty="0" err="1">
                <a:solidFill>
                  <a:schemeClr val="bg1"/>
                </a:solidFill>
              </a:rPr>
              <a:t>Covid</a:t>
            </a:r>
            <a:r>
              <a:rPr lang="en-GB" sz="1600" dirty="0">
                <a:solidFill>
                  <a:schemeClr val="bg1"/>
                </a:solidFill>
              </a:rPr>
              <a:t> 19</a:t>
            </a:r>
          </a:p>
          <a:p>
            <a:pPr marL="285750" indent="-285750">
              <a:buFont typeface="Arial" pitchFamily="34" charset="0"/>
              <a:buChar char="•"/>
            </a:pPr>
            <a:r>
              <a:rPr lang="en-GB" sz="1600" dirty="0">
                <a:solidFill>
                  <a:schemeClr val="bg1"/>
                </a:solidFill>
              </a:rPr>
              <a:t>Infection prevention and extra control measures in place in the ED </a:t>
            </a:r>
          </a:p>
          <a:p>
            <a:pPr marL="285750" indent="-285750">
              <a:buFont typeface="Arial" pitchFamily="34" charset="0"/>
              <a:buChar char="•"/>
            </a:pPr>
            <a:r>
              <a:rPr lang="en-GB" sz="1600" dirty="0">
                <a:solidFill>
                  <a:schemeClr val="bg1"/>
                </a:solidFill>
              </a:rPr>
              <a:t>Resources stretched due to sickness absences of healthcare workers</a:t>
            </a:r>
          </a:p>
          <a:p>
            <a:pPr marL="285750" indent="-285750">
              <a:buFont typeface="Arial" pitchFamily="34" charset="0"/>
              <a:buChar char="•"/>
            </a:pPr>
            <a:endParaRPr lang="en-GB" sz="1600" dirty="0">
              <a:solidFill>
                <a:schemeClr val="bg1"/>
              </a:solidFill>
            </a:endParaRPr>
          </a:p>
          <a:p>
            <a:r>
              <a:rPr lang="en-GB" sz="1600" dirty="0">
                <a:solidFill>
                  <a:schemeClr val="bg1"/>
                </a:solidFill>
              </a:rPr>
              <a:t>It also highlights that the Paramedics are not trained to care for patients for long periods of time and the ambulance is not designed for long term patient care.</a:t>
            </a:r>
          </a:p>
        </p:txBody>
      </p:sp>
      <p:sp>
        <p:nvSpPr>
          <p:cNvPr id="16" name="Title 1"/>
          <p:cNvSpPr>
            <a:spLocks noGrp="1"/>
          </p:cNvSpPr>
          <p:nvPr>
            <p:ph type="title"/>
          </p:nvPr>
        </p:nvSpPr>
        <p:spPr>
          <a:xfrm>
            <a:off x="467544" y="73184"/>
            <a:ext cx="8229600" cy="1143000"/>
          </a:xfrm>
        </p:spPr>
        <p:txBody>
          <a:bodyPr/>
          <a:lstStyle/>
          <a:p>
            <a:r>
              <a:rPr lang="en-GB" dirty="0">
                <a:solidFill>
                  <a:schemeClr val="bg1"/>
                </a:solidFill>
                <a:latin typeface="AR ESSENCE" pitchFamily="2" charset="0"/>
              </a:rPr>
              <a:t>     Causes?</a:t>
            </a:r>
          </a:p>
        </p:txBody>
      </p:sp>
      <p:sp>
        <p:nvSpPr>
          <p:cNvPr id="3" name="TextBox 2"/>
          <p:cNvSpPr txBox="1"/>
          <p:nvPr/>
        </p:nvSpPr>
        <p:spPr>
          <a:xfrm>
            <a:off x="1979712" y="3717032"/>
            <a:ext cx="6840760" cy="1815882"/>
          </a:xfrm>
          <a:prstGeom prst="rect">
            <a:avLst/>
          </a:prstGeom>
          <a:noFill/>
        </p:spPr>
        <p:txBody>
          <a:bodyPr wrap="square" rtlCol="0">
            <a:spAutoFit/>
          </a:bodyPr>
          <a:lstStyle/>
          <a:p>
            <a:r>
              <a:rPr lang="en-GB" sz="1600" b="1" dirty="0">
                <a:solidFill>
                  <a:schemeClr val="bg1"/>
                </a:solidFill>
              </a:rPr>
              <a:t>The GMB letter to the </a:t>
            </a:r>
            <a:r>
              <a:rPr lang="en-GB" sz="1600" b="1" dirty="0" err="1">
                <a:solidFill>
                  <a:schemeClr val="bg1"/>
                </a:solidFill>
              </a:rPr>
              <a:t>Sajid</a:t>
            </a:r>
            <a:r>
              <a:rPr lang="en-GB" sz="1600" b="1" dirty="0">
                <a:solidFill>
                  <a:schemeClr val="bg1"/>
                </a:solidFill>
              </a:rPr>
              <a:t> </a:t>
            </a:r>
            <a:r>
              <a:rPr lang="en-GB" sz="1600" b="1" dirty="0" err="1">
                <a:solidFill>
                  <a:schemeClr val="bg1"/>
                </a:solidFill>
              </a:rPr>
              <a:t>Javed</a:t>
            </a:r>
            <a:r>
              <a:rPr lang="en-GB" sz="1600" b="1" dirty="0">
                <a:solidFill>
                  <a:schemeClr val="bg1"/>
                </a:solidFill>
              </a:rPr>
              <a:t>  (GMB Union 2021) highlighted the following:</a:t>
            </a:r>
          </a:p>
          <a:p>
            <a:pPr marL="285750" indent="-285750">
              <a:buFont typeface="Arial" pitchFamily="34" charset="0"/>
              <a:buChar char="•"/>
            </a:pPr>
            <a:r>
              <a:rPr lang="en-GB" sz="1600" dirty="0">
                <a:solidFill>
                  <a:schemeClr val="bg1"/>
                </a:solidFill>
              </a:rPr>
              <a:t>pressures on the NHS services have been getting worse for a number of winters.</a:t>
            </a:r>
          </a:p>
          <a:p>
            <a:pPr marL="285750" indent="-285750">
              <a:buFont typeface="Arial" pitchFamily="34" charset="0"/>
              <a:buChar char="•"/>
            </a:pPr>
            <a:r>
              <a:rPr lang="en-GB" sz="1600" dirty="0">
                <a:solidFill>
                  <a:schemeClr val="bg1"/>
                </a:solidFill>
              </a:rPr>
              <a:t>Not enough hospital beds and A&amp;E are over capacity</a:t>
            </a:r>
          </a:p>
          <a:p>
            <a:pPr marL="285750" indent="-285750">
              <a:buFont typeface="Arial" pitchFamily="34" charset="0"/>
              <a:buChar char="•"/>
            </a:pPr>
            <a:r>
              <a:rPr lang="en-GB" sz="1600" dirty="0">
                <a:solidFill>
                  <a:schemeClr val="bg1"/>
                </a:solidFill>
              </a:rPr>
              <a:t>Public misuse of 999 calls</a:t>
            </a:r>
          </a:p>
          <a:p>
            <a:pPr marL="285750" indent="-285750">
              <a:buFont typeface="Arial" pitchFamily="34" charset="0"/>
              <a:buChar char="•"/>
            </a:pPr>
            <a:r>
              <a:rPr lang="en-GB" sz="1600" dirty="0">
                <a:solidFill>
                  <a:schemeClr val="bg1"/>
                </a:solidFill>
              </a:rPr>
              <a:t>Limited access to GP appointments</a:t>
            </a:r>
          </a:p>
        </p:txBody>
      </p:sp>
    </p:spTree>
    <p:extLst>
      <p:ext uri="{BB962C8B-B14F-4D97-AF65-F5344CB8AC3E}">
        <p14:creationId xmlns:p14="http://schemas.microsoft.com/office/powerpoint/2010/main" val="3164849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50799"/>
            <a:ext cx="8229600" cy="1143000"/>
          </a:xfrm>
        </p:spPr>
        <p:txBody>
          <a:bodyPr/>
          <a:lstStyle/>
          <a:p>
            <a:r>
              <a:rPr lang="en-GB" dirty="0">
                <a:solidFill>
                  <a:schemeClr val="bg1"/>
                </a:solidFill>
                <a:latin typeface="AR ESSENCE" pitchFamily="2" charset="0"/>
              </a:rPr>
              <a:t>     Impact of problems</a:t>
            </a:r>
          </a:p>
        </p:txBody>
      </p:sp>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907704" y="1268760"/>
            <a:ext cx="7056784" cy="5786199"/>
          </a:xfrm>
          <a:prstGeom prst="rect">
            <a:avLst/>
          </a:prstGeom>
          <a:noFill/>
        </p:spPr>
        <p:txBody>
          <a:bodyPr wrap="square" rtlCol="0">
            <a:spAutoFit/>
          </a:bodyPr>
          <a:lstStyle/>
          <a:p>
            <a:r>
              <a:rPr lang="en-GB" sz="1600" dirty="0">
                <a:solidFill>
                  <a:schemeClr val="bg1"/>
                </a:solidFill>
              </a:rPr>
              <a:t>The AACE has reported that delayed handovers have had an impact on both NHS staff and patients:</a:t>
            </a:r>
          </a:p>
          <a:p>
            <a:endParaRPr lang="en-GB" sz="1600" dirty="0">
              <a:solidFill>
                <a:schemeClr val="bg1"/>
              </a:solidFill>
            </a:endParaRPr>
          </a:p>
          <a:p>
            <a:pPr marL="285750" indent="-285750">
              <a:buFont typeface="Arial" pitchFamily="34" charset="0"/>
              <a:buChar char="•"/>
            </a:pPr>
            <a:r>
              <a:rPr lang="en-GB" sz="1600" dirty="0">
                <a:solidFill>
                  <a:schemeClr val="bg1"/>
                </a:solidFill>
              </a:rPr>
              <a:t>handover delays have affected the health and well-being of NHS staff:</a:t>
            </a:r>
          </a:p>
          <a:p>
            <a:r>
              <a:rPr lang="en-GB" sz="1600" dirty="0">
                <a:solidFill>
                  <a:schemeClr val="bg1"/>
                </a:solidFill>
              </a:rPr>
              <a:t>	- Delayed meal breaks due to increase in demand</a:t>
            </a:r>
          </a:p>
          <a:p>
            <a:r>
              <a:rPr lang="en-GB" sz="1600" dirty="0">
                <a:solidFill>
                  <a:schemeClr val="bg1"/>
                </a:solidFill>
              </a:rPr>
              <a:t>	- Working extra hours on top of 12 hour shift</a:t>
            </a:r>
          </a:p>
          <a:p>
            <a:r>
              <a:rPr lang="en-GB" sz="1600" dirty="0">
                <a:solidFill>
                  <a:schemeClr val="bg1"/>
                </a:solidFill>
              </a:rPr>
              <a:t>	- Staff feeling helpless, frustrated, anxious, scared and in tears</a:t>
            </a:r>
          </a:p>
          <a:p>
            <a:r>
              <a:rPr lang="en-GB" sz="1600" dirty="0">
                <a:solidFill>
                  <a:schemeClr val="bg1"/>
                </a:solidFill>
              </a:rPr>
              <a:t>	- Faced negative behaviour from patients family/relatives</a:t>
            </a:r>
          </a:p>
          <a:p>
            <a:endParaRPr lang="en-GB" sz="1600" dirty="0">
              <a:solidFill>
                <a:schemeClr val="bg1"/>
              </a:solidFill>
            </a:endParaRPr>
          </a:p>
          <a:p>
            <a:pPr marL="285750" indent="-285750">
              <a:buFont typeface="Arial" pitchFamily="34" charset="0"/>
              <a:buChar char="•"/>
            </a:pPr>
            <a:r>
              <a:rPr lang="en-GB" sz="1600" dirty="0">
                <a:solidFill>
                  <a:schemeClr val="bg1"/>
                </a:solidFill>
              </a:rPr>
              <a:t>Handover delays have resulted in poor patient experiences:</a:t>
            </a:r>
          </a:p>
          <a:p>
            <a:r>
              <a:rPr lang="en-GB" sz="1600" b="1" dirty="0">
                <a:solidFill>
                  <a:schemeClr val="bg1"/>
                </a:solidFill>
              </a:rPr>
              <a:t>Emotional harm: </a:t>
            </a:r>
          </a:p>
          <a:p>
            <a:r>
              <a:rPr lang="en-GB" sz="1600" b="1" dirty="0">
                <a:solidFill>
                  <a:schemeClr val="bg1"/>
                </a:solidFill>
              </a:rPr>
              <a:t>	</a:t>
            </a:r>
            <a:r>
              <a:rPr lang="en-GB" sz="1600" dirty="0">
                <a:solidFill>
                  <a:schemeClr val="bg1"/>
                </a:solidFill>
              </a:rPr>
              <a:t>-</a:t>
            </a:r>
            <a:r>
              <a:rPr lang="en-GB" sz="1600" b="1" dirty="0">
                <a:solidFill>
                  <a:schemeClr val="bg1"/>
                </a:solidFill>
              </a:rPr>
              <a:t> </a:t>
            </a:r>
            <a:r>
              <a:rPr lang="en-GB" sz="1600" dirty="0">
                <a:solidFill>
                  <a:schemeClr val="bg1"/>
                </a:solidFill>
              </a:rPr>
              <a:t>feeling stressed, anxious, confused and frustrated particularly those with leaning difficulties and mental health conditions, no family members nearby</a:t>
            </a:r>
          </a:p>
          <a:p>
            <a:endParaRPr lang="en-GB" sz="1600" dirty="0">
              <a:solidFill>
                <a:schemeClr val="bg1"/>
              </a:solidFill>
            </a:endParaRPr>
          </a:p>
          <a:p>
            <a:r>
              <a:rPr lang="en-GB" sz="1600" b="1" dirty="0">
                <a:solidFill>
                  <a:schemeClr val="bg1"/>
                </a:solidFill>
              </a:rPr>
              <a:t>Physical harm: </a:t>
            </a:r>
          </a:p>
          <a:p>
            <a:r>
              <a:rPr lang="en-GB" sz="1600" b="1" dirty="0">
                <a:solidFill>
                  <a:schemeClr val="bg1"/>
                </a:solidFill>
              </a:rPr>
              <a:t>	</a:t>
            </a:r>
            <a:r>
              <a:rPr lang="en-GB" sz="1600" dirty="0">
                <a:solidFill>
                  <a:schemeClr val="bg1"/>
                </a:solidFill>
              </a:rPr>
              <a:t>-</a:t>
            </a:r>
            <a:r>
              <a:rPr lang="en-GB" sz="1600" b="1" dirty="0">
                <a:solidFill>
                  <a:schemeClr val="bg1"/>
                </a:solidFill>
              </a:rPr>
              <a:t> </a:t>
            </a:r>
            <a:r>
              <a:rPr lang="en-GB" sz="1600" dirty="0">
                <a:solidFill>
                  <a:schemeClr val="bg1"/>
                </a:solidFill>
              </a:rPr>
              <a:t>patients have died while waiting for admission to ED</a:t>
            </a:r>
          </a:p>
          <a:p>
            <a:r>
              <a:rPr lang="en-GB" sz="1600" dirty="0">
                <a:solidFill>
                  <a:schemeClr val="bg1"/>
                </a:solidFill>
              </a:rPr>
              <a:t> 	- some have died after admission to ED due to treatment delay</a:t>
            </a:r>
          </a:p>
          <a:p>
            <a:r>
              <a:rPr lang="en-GB" sz="1600" dirty="0">
                <a:solidFill>
                  <a:schemeClr val="bg1"/>
                </a:solidFill>
              </a:rPr>
              <a:t>	- others have died while waiting for an ambulance in the community</a:t>
            </a:r>
          </a:p>
          <a:p>
            <a:r>
              <a:rPr lang="en-GB" sz="1600" dirty="0">
                <a:solidFill>
                  <a:schemeClr val="bg1"/>
                </a:solidFill>
              </a:rPr>
              <a:t>	- harm to skin from laying on stretcher for a long time</a:t>
            </a:r>
          </a:p>
          <a:p>
            <a:r>
              <a:rPr lang="en-GB" sz="1600" dirty="0">
                <a:solidFill>
                  <a:schemeClr val="bg1"/>
                </a:solidFill>
              </a:rPr>
              <a:t>	- patient condition gets worse and results in long term problems</a:t>
            </a:r>
          </a:p>
          <a:p>
            <a:r>
              <a:rPr lang="en-GB" sz="1600" dirty="0">
                <a:solidFill>
                  <a:schemeClr val="bg1"/>
                </a:solidFill>
              </a:rPr>
              <a:t>	- basic welfare needs not met such as  toileting, food and drink </a:t>
            </a:r>
          </a:p>
          <a:p>
            <a:r>
              <a:rPr lang="en-GB" sz="1600" dirty="0">
                <a:solidFill>
                  <a:schemeClr val="bg1"/>
                </a:solidFill>
              </a:rPr>
              <a:t> </a:t>
            </a:r>
          </a:p>
          <a:p>
            <a:pPr marL="285750" indent="-285750">
              <a:buFont typeface="Arial" pitchFamily="34" charset="0"/>
              <a:buChar char="•"/>
            </a:pPr>
            <a:endParaRPr lang="en-GB" dirty="0">
              <a:solidFill>
                <a:schemeClr val="bg1"/>
              </a:solidFill>
            </a:endParaRPr>
          </a:p>
        </p:txBody>
      </p:sp>
    </p:spTree>
    <p:extLst>
      <p:ext uri="{BB962C8B-B14F-4D97-AF65-F5344CB8AC3E}">
        <p14:creationId xmlns:p14="http://schemas.microsoft.com/office/powerpoint/2010/main" val="2882370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a:solidFill>
                  <a:schemeClr val="bg1"/>
                </a:solidFill>
                <a:latin typeface="AR ESSENCE" pitchFamily="2" charset="0"/>
              </a:rPr>
              <a:t>Solutions     </a:t>
            </a:r>
          </a:p>
        </p:txBody>
      </p:sp>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051720" y="1403484"/>
            <a:ext cx="6768752" cy="2585323"/>
          </a:xfrm>
          <a:prstGeom prst="rect">
            <a:avLst/>
          </a:prstGeom>
          <a:noFill/>
        </p:spPr>
        <p:txBody>
          <a:bodyPr wrap="square" rtlCol="0">
            <a:spAutoFit/>
          </a:bodyPr>
          <a:lstStyle/>
          <a:p>
            <a:r>
              <a:rPr lang="en-GB" b="1" dirty="0">
                <a:solidFill>
                  <a:schemeClr val="bg1"/>
                </a:solidFill>
              </a:rPr>
              <a:t>Relieve pressure from Emergency Department</a:t>
            </a:r>
          </a:p>
          <a:p>
            <a:endParaRPr lang="en-GB" dirty="0">
              <a:solidFill>
                <a:schemeClr val="bg1"/>
              </a:solidFill>
            </a:endParaRPr>
          </a:p>
          <a:p>
            <a:pPr marL="285750" indent="-285750">
              <a:buFont typeface="Arial" pitchFamily="34" charset="0"/>
              <a:buChar char="•"/>
            </a:pPr>
            <a:r>
              <a:rPr lang="en-GB" dirty="0">
                <a:solidFill>
                  <a:schemeClr val="bg1"/>
                </a:solidFill>
              </a:rPr>
              <a:t>Alternative care solutions available 24/7</a:t>
            </a:r>
          </a:p>
          <a:p>
            <a:endParaRPr lang="en-GB" dirty="0">
              <a:solidFill>
                <a:schemeClr val="bg1"/>
              </a:solidFill>
            </a:endParaRPr>
          </a:p>
          <a:p>
            <a:pPr marL="285750" indent="-285750">
              <a:buFont typeface="Arial" pitchFamily="34" charset="0"/>
              <a:buChar char="•"/>
            </a:pPr>
            <a:r>
              <a:rPr lang="en-GB" dirty="0">
                <a:solidFill>
                  <a:schemeClr val="bg1"/>
                </a:solidFill>
              </a:rPr>
              <a:t>Out of hospital care</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a:solidFill>
                  <a:schemeClr val="bg1"/>
                </a:solidFill>
              </a:rPr>
              <a:t>More funding into the NHS and social care sector</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a:solidFill>
                  <a:schemeClr val="bg1"/>
                </a:solidFill>
              </a:rPr>
              <a:t>Communicate the purpose of 999 calls</a:t>
            </a:r>
          </a:p>
        </p:txBody>
      </p:sp>
    </p:spTree>
    <p:extLst>
      <p:ext uri="{BB962C8B-B14F-4D97-AF65-F5344CB8AC3E}">
        <p14:creationId xmlns:p14="http://schemas.microsoft.com/office/powerpoint/2010/main" val="3996186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a:solidFill>
                  <a:schemeClr val="bg1"/>
                </a:solidFill>
                <a:latin typeface="AR ESSENCE" pitchFamily="2" charset="0"/>
              </a:rPr>
              <a:t>Conclusion     </a:t>
            </a:r>
          </a:p>
        </p:txBody>
      </p:sp>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195736" y="1844824"/>
            <a:ext cx="6048672" cy="2862322"/>
          </a:xfrm>
          <a:prstGeom prst="rect">
            <a:avLst/>
          </a:prstGeom>
          <a:noFill/>
        </p:spPr>
        <p:txBody>
          <a:bodyPr wrap="square" rtlCol="0">
            <a:spAutoFit/>
          </a:bodyPr>
          <a:lstStyle/>
          <a:p>
            <a:r>
              <a:rPr lang="en-GB" dirty="0">
                <a:solidFill>
                  <a:schemeClr val="bg1"/>
                </a:solidFill>
              </a:rPr>
              <a:t>From this presentation we know the following:</a:t>
            </a:r>
          </a:p>
          <a:p>
            <a:endParaRPr lang="en-GB" dirty="0">
              <a:solidFill>
                <a:schemeClr val="bg1"/>
              </a:solidFill>
            </a:endParaRPr>
          </a:p>
          <a:p>
            <a:pPr marL="285750" indent="-285750">
              <a:buFont typeface="Arial" pitchFamily="34" charset="0"/>
              <a:buChar char="•"/>
            </a:pPr>
            <a:r>
              <a:rPr lang="en-GB" dirty="0">
                <a:solidFill>
                  <a:schemeClr val="bg1"/>
                </a:solidFill>
              </a:rPr>
              <a:t>Ambulance services has NOT met their national targets</a:t>
            </a:r>
          </a:p>
          <a:p>
            <a:endParaRPr lang="en-GB" dirty="0">
              <a:solidFill>
                <a:schemeClr val="bg1"/>
              </a:solidFill>
            </a:endParaRPr>
          </a:p>
          <a:p>
            <a:pPr marL="285750" indent="-285750">
              <a:buFont typeface="Arial" pitchFamily="34" charset="0"/>
              <a:buChar char="•"/>
            </a:pPr>
            <a:r>
              <a:rPr lang="en-GB" dirty="0">
                <a:solidFill>
                  <a:schemeClr val="bg1"/>
                </a:solidFill>
              </a:rPr>
              <a:t>NHS has been struggling to cope with the demands</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err="1">
                <a:solidFill>
                  <a:schemeClr val="bg1"/>
                </a:solidFill>
              </a:rPr>
              <a:t>Covid</a:t>
            </a:r>
            <a:r>
              <a:rPr lang="en-GB" dirty="0">
                <a:solidFill>
                  <a:schemeClr val="bg1"/>
                </a:solidFill>
              </a:rPr>
              <a:t> 19 has brought its own problems </a:t>
            </a:r>
          </a:p>
          <a:p>
            <a:pPr marL="285750" indent="-285750">
              <a:buFont typeface="Arial" pitchFamily="34" charset="0"/>
              <a:buChar char="•"/>
            </a:pPr>
            <a:endParaRPr lang="en-GB" dirty="0">
              <a:solidFill>
                <a:schemeClr val="bg1"/>
              </a:solidFill>
            </a:endParaRPr>
          </a:p>
          <a:p>
            <a:pPr marL="285750" indent="-285750">
              <a:buFont typeface="Arial" pitchFamily="34" charset="0"/>
              <a:buChar char="•"/>
            </a:pPr>
            <a:r>
              <a:rPr lang="en-GB" dirty="0">
                <a:solidFill>
                  <a:schemeClr val="bg1"/>
                </a:solidFill>
              </a:rPr>
              <a:t>  999 emergency calls are not being used properly</a:t>
            </a:r>
          </a:p>
          <a:p>
            <a:endParaRPr lang="en-GB" dirty="0">
              <a:solidFill>
                <a:schemeClr val="bg1"/>
              </a:solidFill>
            </a:endParaRPr>
          </a:p>
        </p:txBody>
      </p:sp>
    </p:spTree>
    <p:extLst>
      <p:ext uri="{BB962C8B-B14F-4D97-AF65-F5344CB8AC3E}">
        <p14:creationId xmlns:p14="http://schemas.microsoft.com/office/powerpoint/2010/main" val="1262268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53752"/>
            <a:ext cx="8229600" cy="998984"/>
          </a:xfrm>
        </p:spPr>
        <p:txBody>
          <a:bodyPr/>
          <a:lstStyle/>
          <a:p>
            <a:r>
              <a:rPr lang="en-GB" dirty="0">
                <a:solidFill>
                  <a:schemeClr val="bg1"/>
                </a:solidFill>
                <a:latin typeface="AR ESSENCE" pitchFamily="2" charset="0"/>
              </a:rPr>
              <a:t>References     </a:t>
            </a:r>
          </a:p>
        </p:txBody>
      </p:sp>
      <p:pic>
        <p:nvPicPr>
          <p:cNvPr id="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66162" r="12208"/>
          <a:stretch/>
        </p:blipFill>
        <p:spPr bwMode="auto">
          <a:xfrm>
            <a:off x="32048" y="50799"/>
            <a:ext cx="1708092" cy="677839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907704" y="1027311"/>
            <a:ext cx="6840760" cy="5493812"/>
          </a:xfrm>
          <a:prstGeom prst="rect">
            <a:avLst/>
          </a:prstGeom>
        </p:spPr>
        <p:txBody>
          <a:bodyPr wrap="square">
            <a:spAutoFit/>
          </a:bodyPr>
          <a:lstStyle/>
          <a:p>
            <a:r>
              <a:rPr lang="en-GB" sz="1300" dirty="0">
                <a:solidFill>
                  <a:schemeClr val="bg1"/>
                </a:solidFill>
              </a:rPr>
              <a:t>Local Government  Association(2022) </a:t>
            </a:r>
            <a:r>
              <a:rPr lang="en-GB" sz="1300" i="1" dirty="0">
                <a:solidFill>
                  <a:schemeClr val="bg1"/>
                </a:solidFill>
              </a:rPr>
              <a:t>Ambulance Response Time</a:t>
            </a:r>
            <a:r>
              <a:rPr lang="en-GB" sz="1300" dirty="0">
                <a:solidFill>
                  <a:schemeClr val="bg1"/>
                </a:solidFill>
              </a:rPr>
              <a:t>. [Online] Available at: </a:t>
            </a:r>
          </a:p>
          <a:p>
            <a:r>
              <a:rPr lang="en-GB" sz="1300" dirty="0">
                <a:solidFill>
                  <a:schemeClr val="bg1"/>
                </a:solidFill>
              </a:rPr>
              <a:t>https://www.local.gov.uk/lga-libdem-group/resources/template-press-releases/new-stats-show-ambulance-service-response-times  [Accessed at 2</a:t>
            </a:r>
            <a:r>
              <a:rPr lang="en-GB" sz="1300" baseline="30000" dirty="0">
                <a:solidFill>
                  <a:schemeClr val="bg1"/>
                </a:solidFill>
              </a:rPr>
              <a:t>nd</a:t>
            </a:r>
            <a:r>
              <a:rPr lang="en-GB" sz="1300" dirty="0">
                <a:solidFill>
                  <a:schemeClr val="bg1"/>
                </a:solidFill>
              </a:rPr>
              <a:t> of March 2022] </a:t>
            </a:r>
          </a:p>
          <a:p>
            <a:r>
              <a:rPr lang="en-GB" sz="1300" dirty="0">
                <a:solidFill>
                  <a:schemeClr val="bg1"/>
                </a:solidFill>
              </a:rPr>
              <a:t> </a:t>
            </a:r>
          </a:p>
          <a:p>
            <a:r>
              <a:rPr lang="en-GB" sz="1300" dirty="0">
                <a:solidFill>
                  <a:schemeClr val="bg1"/>
                </a:solidFill>
              </a:rPr>
              <a:t>Welsh Government (2022) </a:t>
            </a:r>
            <a:r>
              <a:rPr lang="en-GB" sz="1300" i="1" dirty="0">
                <a:solidFill>
                  <a:schemeClr val="bg1"/>
                </a:solidFill>
              </a:rPr>
              <a:t>Statistics</a:t>
            </a:r>
            <a:r>
              <a:rPr lang="en-GB" sz="1300" dirty="0">
                <a:solidFill>
                  <a:schemeClr val="bg1"/>
                </a:solidFill>
              </a:rPr>
              <a:t>. [Online] Available at: </a:t>
            </a:r>
          </a:p>
          <a:p>
            <a:r>
              <a:rPr lang="en-GB" sz="1300" dirty="0">
                <a:solidFill>
                  <a:schemeClr val="bg1"/>
                </a:solidFill>
              </a:rPr>
              <a:t>https://gov.wales/nhs-activity-and-performance-summary-november-and-december-2021-html  [Accessed at 2</a:t>
            </a:r>
            <a:r>
              <a:rPr lang="en-GB" sz="1300" baseline="30000" dirty="0">
                <a:solidFill>
                  <a:schemeClr val="bg1"/>
                </a:solidFill>
              </a:rPr>
              <a:t>nd</a:t>
            </a:r>
            <a:r>
              <a:rPr lang="en-GB" sz="1300" dirty="0">
                <a:solidFill>
                  <a:schemeClr val="bg1"/>
                </a:solidFill>
              </a:rPr>
              <a:t> of March 2022]</a:t>
            </a:r>
          </a:p>
          <a:p>
            <a:r>
              <a:rPr lang="en-GB" sz="1300" dirty="0">
                <a:solidFill>
                  <a:schemeClr val="bg1"/>
                </a:solidFill>
              </a:rPr>
              <a:t> </a:t>
            </a:r>
          </a:p>
          <a:p>
            <a:r>
              <a:rPr lang="en-GB" sz="1300" dirty="0">
                <a:solidFill>
                  <a:schemeClr val="bg1"/>
                </a:solidFill>
              </a:rPr>
              <a:t>Wales Online (2022) </a:t>
            </a:r>
            <a:r>
              <a:rPr lang="en-GB" sz="1300" i="1" dirty="0">
                <a:solidFill>
                  <a:schemeClr val="bg1"/>
                </a:solidFill>
              </a:rPr>
              <a:t>Ambulance Waiting Time Article</a:t>
            </a:r>
            <a:r>
              <a:rPr lang="en-GB" sz="1300" dirty="0">
                <a:solidFill>
                  <a:schemeClr val="bg1"/>
                </a:solidFill>
              </a:rPr>
              <a:t>. [Online] Available at:</a:t>
            </a:r>
          </a:p>
          <a:p>
            <a:r>
              <a:rPr lang="en-GB" sz="1300" dirty="0">
                <a:solidFill>
                  <a:schemeClr val="bg1"/>
                </a:solidFill>
              </a:rPr>
              <a:t>https://www.walesonline.co.uk/news/uk-news/patients-risk-ambulance-waiting-times-22132515 [Accessed at 3</a:t>
            </a:r>
            <a:r>
              <a:rPr lang="en-GB" sz="1300" baseline="30000" dirty="0">
                <a:solidFill>
                  <a:schemeClr val="bg1"/>
                </a:solidFill>
              </a:rPr>
              <a:t>rd</a:t>
            </a:r>
            <a:r>
              <a:rPr lang="en-GB" sz="1300" dirty="0">
                <a:solidFill>
                  <a:schemeClr val="bg1"/>
                </a:solidFill>
              </a:rPr>
              <a:t> of March 2022]</a:t>
            </a:r>
          </a:p>
          <a:p>
            <a:r>
              <a:rPr lang="en-GB" sz="1300" dirty="0">
                <a:solidFill>
                  <a:schemeClr val="bg1"/>
                </a:solidFill>
              </a:rPr>
              <a:t> </a:t>
            </a:r>
          </a:p>
          <a:p>
            <a:r>
              <a:rPr lang="en-GB" sz="1300" dirty="0">
                <a:solidFill>
                  <a:schemeClr val="bg1"/>
                </a:solidFill>
              </a:rPr>
              <a:t>GMB Union (2021) </a:t>
            </a:r>
            <a:r>
              <a:rPr lang="en-GB" sz="1300" i="1" dirty="0">
                <a:solidFill>
                  <a:schemeClr val="bg1"/>
                </a:solidFill>
              </a:rPr>
              <a:t>Letter to Health Secretary</a:t>
            </a:r>
            <a:r>
              <a:rPr lang="en-GB" sz="1300" dirty="0">
                <a:solidFill>
                  <a:schemeClr val="bg1"/>
                </a:solidFill>
              </a:rPr>
              <a:t>. [Online] Available at:</a:t>
            </a:r>
          </a:p>
          <a:p>
            <a:r>
              <a:rPr lang="en-GB" sz="1300" dirty="0">
                <a:solidFill>
                  <a:schemeClr val="bg1"/>
                </a:solidFill>
              </a:rPr>
              <a:t>https://www.gmb.org.uk/sites/default/files/GMB%20Union%20Letter%20-%20Ambulance%20Pressures%20-%20FAO%20S%20Javid%20SoS%20-%2024%20Oct%2021.pdf [Accessed at 3</a:t>
            </a:r>
            <a:r>
              <a:rPr lang="en-GB" sz="1300" baseline="30000" dirty="0">
                <a:solidFill>
                  <a:schemeClr val="bg1"/>
                </a:solidFill>
              </a:rPr>
              <a:t>rd</a:t>
            </a:r>
            <a:r>
              <a:rPr lang="en-GB" sz="1300" dirty="0">
                <a:solidFill>
                  <a:schemeClr val="bg1"/>
                </a:solidFill>
              </a:rPr>
              <a:t> of March 2022]</a:t>
            </a:r>
          </a:p>
          <a:p>
            <a:r>
              <a:rPr lang="en-GB" sz="1300" dirty="0">
                <a:solidFill>
                  <a:schemeClr val="bg1"/>
                </a:solidFill>
              </a:rPr>
              <a:t> </a:t>
            </a:r>
          </a:p>
          <a:p>
            <a:r>
              <a:rPr lang="en-GB" sz="1300" dirty="0" err="1">
                <a:solidFill>
                  <a:schemeClr val="bg1"/>
                </a:solidFill>
              </a:rPr>
              <a:t>Youtube</a:t>
            </a:r>
            <a:r>
              <a:rPr lang="en-GB" sz="1300" dirty="0">
                <a:solidFill>
                  <a:schemeClr val="bg1"/>
                </a:solidFill>
              </a:rPr>
              <a:t> (2017) </a:t>
            </a:r>
            <a:r>
              <a:rPr lang="en-GB" sz="1300" i="1" dirty="0">
                <a:solidFill>
                  <a:schemeClr val="bg1"/>
                </a:solidFill>
              </a:rPr>
              <a:t>Hear and Treat, See and Treat</a:t>
            </a:r>
            <a:r>
              <a:rPr lang="en-GB" sz="1300" dirty="0">
                <a:solidFill>
                  <a:schemeClr val="bg1"/>
                </a:solidFill>
              </a:rPr>
              <a:t>. [Online] Available at: https://www.youtube.com/watch?v=DfOeOgTYHgE Accessed at 4</a:t>
            </a:r>
            <a:r>
              <a:rPr lang="en-GB" sz="1300" baseline="30000" dirty="0">
                <a:solidFill>
                  <a:schemeClr val="bg1"/>
                </a:solidFill>
              </a:rPr>
              <a:t>th</a:t>
            </a:r>
            <a:r>
              <a:rPr lang="en-GB" sz="1300" dirty="0">
                <a:solidFill>
                  <a:schemeClr val="bg1"/>
                </a:solidFill>
              </a:rPr>
              <a:t> of March 2022]</a:t>
            </a:r>
          </a:p>
          <a:p>
            <a:r>
              <a:rPr lang="en-GB" sz="1300" dirty="0">
                <a:solidFill>
                  <a:schemeClr val="bg1"/>
                </a:solidFill>
              </a:rPr>
              <a:t> </a:t>
            </a:r>
          </a:p>
          <a:p>
            <a:r>
              <a:rPr lang="en-GB" sz="1300" dirty="0">
                <a:solidFill>
                  <a:schemeClr val="bg1"/>
                </a:solidFill>
              </a:rPr>
              <a:t>Association of Ambulance Chief Executives (2021) </a:t>
            </a:r>
            <a:r>
              <a:rPr lang="en-GB" sz="1300" i="1" dirty="0">
                <a:solidFill>
                  <a:schemeClr val="bg1"/>
                </a:solidFill>
              </a:rPr>
              <a:t>Delayed Hospital Handovers. </a:t>
            </a:r>
            <a:r>
              <a:rPr lang="en-GB" sz="1300" dirty="0">
                <a:solidFill>
                  <a:schemeClr val="bg1"/>
                </a:solidFill>
              </a:rPr>
              <a:t>[Online] Available at: https://aace.org.uk/wp-content/uploads/2021/11/AACE-Delayed-hospital-handovers-Impact-assessment-of-patient-harm-FINAL-Nov-2021.pdf [Accessed at 3rd of March 2022]</a:t>
            </a:r>
          </a:p>
          <a:p>
            <a:r>
              <a:rPr lang="en-GB" sz="1300" dirty="0">
                <a:solidFill>
                  <a:schemeClr val="bg1"/>
                </a:solidFill>
              </a:rPr>
              <a:t> </a:t>
            </a:r>
          </a:p>
          <a:p>
            <a:r>
              <a:rPr lang="en-GB" sz="1300" dirty="0">
                <a:solidFill>
                  <a:schemeClr val="bg1"/>
                </a:solidFill>
              </a:rPr>
              <a:t>The Guardian (2022) </a:t>
            </a:r>
            <a:r>
              <a:rPr lang="en-GB" sz="1300" i="1" dirty="0">
                <a:solidFill>
                  <a:schemeClr val="bg1"/>
                </a:solidFill>
              </a:rPr>
              <a:t>Ambulance Wait Figures Outside Hospitals.</a:t>
            </a:r>
            <a:r>
              <a:rPr lang="en-GB" sz="1300" dirty="0">
                <a:solidFill>
                  <a:schemeClr val="bg1"/>
                </a:solidFill>
              </a:rPr>
              <a:t> [Online] Available at: https://www.theguardian.com/society/2022/feb/03/ambulance-wait-figures-outside-hospitals-in-england-highest-for-five-years [Accessed at 2nd of March 2022]</a:t>
            </a:r>
          </a:p>
        </p:txBody>
      </p:sp>
    </p:spTree>
    <p:extLst>
      <p:ext uri="{BB962C8B-B14F-4D97-AF65-F5344CB8AC3E}">
        <p14:creationId xmlns:p14="http://schemas.microsoft.com/office/powerpoint/2010/main" val="643017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7917</TotalTime>
  <Words>522</Words>
  <Application>Microsoft Office PowerPoint</Application>
  <PresentationFormat>On-screen Show (4:3)</PresentationFormat>
  <Paragraphs>111</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    Objective of presentation</vt:lpstr>
      <vt:lpstr>Ambulance Services</vt:lpstr>
      <vt:lpstr>     Current problems</vt:lpstr>
      <vt:lpstr>PowerPoint Presentation</vt:lpstr>
      <vt:lpstr>PowerPoint Presentation</vt:lpstr>
      <vt:lpstr>PowerPoint Presentation</vt:lpstr>
      <vt:lpstr>PowerPoint Presentation</vt:lpstr>
      <vt:lpstr>     Causes?</vt:lpstr>
      <vt:lpstr>     Impact of problems</vt:lpstr>
      <vt:lpstr>Solutions     </vt:lpstr>
      <vt:lpstr>Conclusion     </vt:lpstr>
      <vt:lpstr>References     </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MAHBUB-E ELAHI</dc:creator>
  <cp:lastModifiedBy>MAHBUB-E ELAHI</cp:lastModifiedBy>
  <cp:revision>76</cp:revision>
  <dcterms:created xsi:type="dcterms:W3CDTF">2022-03-01T09:03:50Z</dcterms:created>
  <dcterms:modified xsi:type="dcterms:W3CDTF">2022-03-07T07:26:46Z</dcterms:modified>
</cp:coreProperties>
</file>