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16"/>
  </p:notesMasterIdLst>
  <p:handoutMasterIdLst>
    <p:handoutMasterId r:id="rId17"/>
  </p:handoutMasterIdLst>
  <p:sldIdLst>
    <p:sldId id="256" r:id="rId2"/>
    <p:sldId id="259" r:id="rId3"/>
    <p:sldId id="257" r:id="rId4"/>
    <p:sldId id="260" r:id="rId5"/>
    <p:sldId id="261" r:id="rId6"/>
    <p:sldId id="262" r:id="rId7"/>
    <p:sldId id="266" r:id="rId8"/>
    <p:sldId id="263" r:id="rId9"/>
    <p:sldId id="264" r:id="rId10"/>
    <p:sldId id="265" r:id="rId11"/>
    <p:sldId id="268" r:id="rId12"/>
    <p:sldId id="269" r:id="rId13"/>
    <p:sldId id="270"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lajumoke tella" initials="ot" lastIdx="1" clrIdx="0">
    <p:extLst>
      <p:ext uri="{19B8F6BF-5375-455C-9EA6-DF929625EA0E}">
        <p15:presenceInfo xmlns:p15="http://schemas.microsoft.com/office/powerpoint/2012/main" userId="ed4e8f92832b12b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109" d="100"/>
          <a:sy n="109" d="100"/>
        </p:scale>
        <p:origin x="672" y="96"/>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B6574C-F4E2-4AE0-A40F-7F6B93549A0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4B577CC-7C02-4619-A5D3-CCED06A4A01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F3837D5-30C7-4D15-86B9-F6016DB4C4ED}" type="datetimeFigureOut">
              <a:rPr lang="en-US" smtClean="0"/>
              <a:t>4/18/2019</a:t>
            </a:fld>
            <a:endParaRPr lang="en-US" dirty="0"/>
          </a:p>
        </p:txBody>
      </p:sp>
      <p:sp>
        <p:nvSpPr>
          <p:cNvPr id="4" name="Footer Placeholder 3">
            <a:extLst>
              <a:ext uri="{FF2B5EF4-FFF2-40B4-BE49-F238E27FC236}">
                <a16:creationId xmlns:a16="http://schemas.microsoft.com/office/drawing/2014/main" id="{94AA2ABA-6343-4B51-A464-B4654F4C17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6007994-8CFF-4D1C-AB37-DFA18BBC25D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C0E3B5-5966-44E2-B0B0-5764F9CD80CE}" type="slidenum">
              <a:rPr lang="en-US" smtClean="0"/>
              <a:t>‹#›</a:t>
            </a:fld>
            <a:endParaRPr lang="en-US" dirty="0"/>
          </a:p>
        </p:txBody>
      </p:sp>
    </p:spTree>
    <p:extLst>
      <p:ext uri="{BB962C8B-B14F-4D97-AF65-F5344CB8AC3E}">
        <p14:creationId xmlns:p14="http://schemas.microsoft.com/office/powerpoint/2010/main" val="40018923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848225-44C8-492A-A364-4FDD64EB9C23}" type="datetimeFigureOut">
              <a:rPr lang="en-US" smtClean="0"/>
              <a:t>4/18/2019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4EF18F-FEAE-4EBA-884F-321FF6593664}" type="slidenum">
              <a:rPr lang="en-US" smtClean="0"/>
              <a:t>‹#›</a:t>
            </a:fld>
            <a:endParaRPr lang="en-US" dirty="0"/>
          </a:p>
        </p:txBody>
      </p:sp>
    </p:spTree>
    <p:extLst>
      <p:ext uri="{BB962C8B-B14F-4D97-AF65-F5344CB8AC3E}">
        <p14:creationId xmlns:p14="http://schemas.microsoft.com/office/powerpoint/2010/main" val="403784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4EF18F-FEAE-4EBA-884F-321FF6593664}" type="slidenum">
              <a:rPr lang="en-US" smtClean="0"/>
              <a:t>12</a:t>
            </a:fld>
            <a:endParaRPr lang="en-US" dirty="0"/>
          </a:p>
        </p:txBody>
      </p:sp>
    </p:spTree>
    <p:extLst>
      <p:ext uri="{BB962C8B-B14F-4D97-AF65-F5344CB8AC3E}">
        <p14:creationId xmlns:p14="http://schemas.microsoft.com/office/powerpoint/2010/main" val="16185577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5735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1692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4891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4/18/2019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356345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7405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8623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0815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4/18/2019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75221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3870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4601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3164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7646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56723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18439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4/18/2019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4905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5C6B4A9-1611-4792-9094-5F34BCA07E0B}" type="datetimeFigureOut">
              <a:rPr lang="en-US" smtClean="0"/>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625184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7054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1BEF0D-F0BB-DE4B-95CE-6DB70DBA9567}" type="datetimeFigureOut">
              <a:rPr lang="en-US" smtClean="0"/>
              <a:pPr/>
              <a:t>4/18/2019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978750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education.com/reference/article/motivation-affects-behavior-cognition/" TargetMode="External"/><Relationship Id="rId2" Type="http://schemas.openxmlformats.org/officeDocument/2006/relationships/hyperlink" Target="http://www.etsu.edu/humanres/EAP/FrontLineSupervisor/eapmarch.htm" TargetMode="External"/><Relationship Id="rId1" Type="http://schemas.openxmlformats.org/officeDocument/2006/relationships/slideLayout" Target="../slideLayouts/slideLayout2.xml"/><Relationship Id="rId5" Type="http://schemas.openxmlformats.org/officeDocument/2006/relationships/hyperlink" Target="https://www.slideshare.net/Padmesh_1/basics-of-people-management" TargetMode="External"/><Relationship Id="rId4" Type="http://schemas.openxmlformats.org/officeDocument/2006/relationships/hyperlink" Target="http://managementhelp.org/employeeperformance/goal-setting.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950B1-B3A4-4655-AD79-382714AAA8DB}"/>
              </a:ext>
            </a:extLst>
          </p:cNvPr>
          <p:cNvSpPr>
            <a:spLocks noGrp="1"/>
          </p:cNvSpPr>
          <p:nvPr>
            <p:ph type="ctrTitle"/>
          </p:nvPr>
        </p:nvSpPr>
        <p:spPr/>
        <p:txBody>
          <a:bodyPr/>
          <a:lstStyle/>
          <a:p>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
            </a:r>
            <a:br>
              <a:rPr lang="en-US" dirty="0" smtClean="0"/>
            </a:br>
            <a:r>
              <a:rPr lang="en-US" dirty="0" smtClean="0"/>
              <a:t>Managing People</a:t>
            </a:r>
            <a:br>
              <a:rPr lang="en-US" dirty="0" smtClean="0"/>
            </a:br>
            <a:r>
              <a:rPr lang="en-US" dirty="0" smtClean="0"/>
              <a:t>LCBB5004</a:t>
            </a:r>
            <a:br>
              <a:rPr lang="en-US" dirty="0" smtClean="0"/>
            </a:br>
            <a:r>
              <a:rPr lang="en-US" dirty="0" smtClean="0"/>
              <a:t/>
            </a:r>
            <a:br>
              <a:rPr lang="en-US" dirty="0" smtClean="0"/>
            </a:br>
            <a:endParaRPr lang="en-US" dirty="0"/>
          </a:p>
        </p:txBody>
      </p:sp>
      <p:sp>
        <p:nvSpPr>
          <p:cNvPr id="3" name="Subtitle 2">
            <a:extLst>
              <a:ext uri="{FF2B5EF4-FFF2-40B4-BE49-F238E27FC236}">
                <a16:creationId xmlns:a16="http://schemas.microsoft.com/office/drawing/2014/main" id="{04193F9D-AC99-4C2C-BE39-A14A2FF54CF5}"/>
              </a:ext>
            </a:extLst>
          </p:cNvPr>
          <p:cNvSpPr>
            <a:spLocks noGrp="1"/>
          </p:cNvSpPr>
          <p:nvPr>
            <p:ph type="subTitle" idx="1"/>
          </p:nvPr>
        </p:nvSpPr>
        <p:spPr>
          <a:xfrm>
            <a:off x="1154955" y="3917313"/>
            <a:ext cx="8825658" cy="1720135"/>
          </a:xfrm>
        </p:spPr>
        <p:txBody>
          <a:bodyPr>
            <a:noAutofit/>
          </a:bodyPr>
          <a:lstStyle/>
          <a:p>
            <a:r>
              <a:rPr lang="en-US" sz="3200" dirty="0" smtClean="0"/>
              <a:t>Lecturer : </a:t>
            </a:r>
            <a:r>
              <a:rPr lang="en-US" sz="3200" dirty="0" smtClean="0"/>
              <a:t>Dr.</a:t>
            </a:r>
            <a:r>
              <a:rPr lang="en-US" sz="3200" dirty="0" smtClean="0"/>
              <a:t> </a:t>
            </a:r>
            <a:r>
              <a:rPr lang="en-US" sz="3200" dirty="0" err="1" smtClean="0"/>
              <a:t>Gulnar</a:t>
            </a:r>
            <a:r>
              <a:rPr lang="en-US" sz="3200" dirty="0" smtClean="0"/>
              <a:t> Ali</a:t>
            </a:r>
          </a:p>
          <a:p>
            <a:r>
              <a:rPr lang="en-US" sz="3200" dirty="0" smtClean="0"/>
              <a:t>Student: Joy Lilian </a:t>
            </a:r>
            <a:r>
              <a:rPr lang="en-US" sz="3200" dirty="0" err="1" smtClean="0"/>
              <a:t>Atunrose</a:t>
            </a:r>
            <a:endParaRPr lang="en-US" sz="3200" dirty="0" smtClean="0"/>
          </a:p>
          <a:p>
            <a:r>
              <a:rPr lang="en-US" sz="3200" dirty="0" smtClean="0"/>
              <a:t>Student no: 1708230</a:t>
            </a:r>
            <a:endParaRPr lang="en-US" sz="3200" dirty="0"/>
          </a:p>
        </p:txBody>
      </p:sp>
    </p:spTree>
    <p:extLst>
      <p:ext uri="{BB962C8B-B14F-4D97-AF65-F5344CB8AC3E}">
        <p14:creationId xmlns:p14="http://schemas.microsoft.com/office/powerpoint/2010/main" val="36044984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screenshot of a cell phone&#10;&#10;Description automatically generated">
            <a:extLst>
              <a:ext uri="{FF2B5EF4-FFF2-40B4-BE49-F238E27FC236}">
                <a16:creationId xmlns:a16="http://schemas.microsoft.com/office/drawing/2014/main" id="{5E5A9486-0E47-4060-A773-B77EE1177E83}"/>
              </a:ext>
            </a:extLst>
          </p:cNvPr>
          <p:cNvPicPr>
            <a:picLocks noGrp="1" noChangeAspect="1"/>
          </p:cNvPicPr>
          <p:nvPr>
            <p:ph type="pic" idx="1"/>
          </p:nvPr>
        </p:nvPicPr>
        <p:blipFill rotWithShape="1">
          <a:blip r:embed="rId2"/>
          <a:srcRect l="25054" r="25054"/>
          <a:stretch/>
        </p:blipFill>
        <p:spPr>
          <a:prstGeom prst="rect">
            <a:avLst/>
          </a:prstGeom>
        </p:spPr>
      </p:pic>
    </p:spTree>
    <p:extLst>
      <p:ext uri="{BB962C8B-B14F-4D97-AF65-F5344CB8AC3E}">
        <p14:creationId xmlns:p14="http://schemas.microsoft.com/office/powerpoint/2010/main" val="22211626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88457-42F7-4DF7-9ED4-5FF476A8C064}"/>
              </a:ext>
            </a:extLst>
          </p:cNvPr>
          <p:cNvSpPr>
            <a:spLocks noGrp="1"/>
          </p:cNvSpPr>
          <p:nvPr>
            <p:ph type="title"/>
          </p:nvPr>
        </p:nvSpPr>
        <p:spPr/>
        <p:txBody>
          <a:bodyPr/>
          <a:lstStyle/>
          <a:p>
            <a:r>
              <a:rPr lang="en-US" dirty="0"/>
              <a:t>Introduction </a:t>
            </a:r>
            <a:br>
              <a:rPr lang="en-US" dirty="0"/>
            </a:br>
            <a:endParaRPr lang="en-US" dirty="0"/>
          </a:p>
        </p:txBody>
      </p:sp>
      <p:sp>
        <p:nvSpPr>
          <p:cNvPr id="3" name="Content Placeholder 2">
            <a:extLst>
              <a:ext uri="{FF2B5EF4-FFF2-40B4-BE49-F238E27FC236}">
                <a16:creationId xmlns:a16="http://schemas.microsoft.com/office/drawing/2014/main" id="{3CC5CECE-267D-4171-9ADC-AB5D6D006F41}"/>
              </a:ext>
            </a:extLst>
          </p:cNvPr>
          <p:cNvSpPr>
            <a:spLocks noGrp="1"/>
          </p:cNvSpPr>
          <p:nvPr>
            <p:ph idx="1"/>
          </p:nvPr>
        </p:nvSpPr>
        <p:spPr/>
        <p:txBody>
          <a:bodyPr>
            <a:normAutofit fontScale="92500" lnSpcReduction="10000"/>
          </a:bodyPr>
          <a:lstStyle/>
          <a:p>
            <a:r>
              <a:rPr lang="en-US" dirty="0"/>
              <a:t>What is managing people?</a:t>
            </a:r>
          </a:p>
          <a:p>
            <a:r>
              <a:rPr lang="en-US" dirty="0"/>
              <a:t>Basics of people management </a:t>
            </a:r>
          </a:p>
          <a:p>
            <a:r>
              <a:rPr lang="en-US" dirty="0"/>
              <a:t>HRM</a:t>
            </a:r>
          </a:p>
          <a:p>
            <a:r>
              <a:rPr lang="en-US" dirty="0"/>
              <a:t>Purpose of HRM</a:t>
            </a:r>
          </a:p>
          <a:p>
            <a:r>
              <a:rPr lang="en-US" dirty="0"/>
              <a:t>Purpose of HR strategy</a:t>
            </a:r>
          </a:p>
          <a:p>
            <a:r>
              <a:rPr lang="en-US" dirty="0"/>
              <a:t>Purpose of HR planning </a:t>
            </a:r>
          </a:p>
          <a:p>
            <a:r>
              <a:rPr lang="en-US" dirty="0"/>
              <a:t>Swot Analysis of Managing People</a:t>
            </a:r>
          </a:p>
          <a:p>
            <a:r>
              <a:rPr lang="en-US" dirty="0"/>
              <a:t>Conclusion </a:t>
            </a:r>
          </a:p>
          <a:p>
            <a:r>
              <a:rPr lang="en-US" dirty="0"/>
              <a:t>References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771502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86F7C-17B3-4B2F-BFD4-3534B5B3E7DA}"/>
              </a:ext>
            </a:extLst>
          </p:cNvPr>
          <p:cNvSpPr>
            <a:spLocks noGrp="1"/>
          </p:cNvSpPr>
          <p:nvPr>
            <p:ph type="title"/>
          </p:nvPr>
        </p:nvSpPr>
        <p:spPr/>
        <p:txBody>
          <a:bodyPr/>
          <a:lstStyle/>
          <a:p>
            <a:r>
              <a:rPr lang="en-US" dirty="0"/>
              <a:t>What is Managing people?</a:t>
            </a:r>
          </a:p>
        </p:txBody>
      </p:sp>
      <p:sp>
        <p:nvSpPr>
          <p:cNvPr id="3" name="Content Placeholder 2">
            <a:extLst>
              <a:ext uri="{FF2B5EF4-FFF2-40B4-BE49-F238E27FC236}">
                <a16:creationId xmlns:a16="http://schemas.microsoft.com/office/drawing/2014/main" id="{88715C06-819B-4AE4-B6EF-EB51B93D8F11}"/>
              </a:ext>
            </a:extLst>
          </p:cNvPr>
          <p:cNvSpPr>
            <a:spLocks noGrp="1"/>
          </p:cNvSpPr>
          <p:nvPr>
            <p:ph idx="1"/>
          </p:nvPr>
        </p:nvSpPr>
        <p:spPr/>
        <p:txBody>
          <a:bodyPr/>
          <a:lstStyle/>
          <a:p>
            <a:r>
              <a:rPr lang="en-US" dirty="0"/>
              <a:t>Managing people is the way an organization implements their culture into an employee in the way employees are being motivated, trained, hired ,compensated ,rewarded, development and evaluated in an organization .</a:t>
            </a:r>
          </a:p>
          <a:p>
            <a:r>
              <a:rPr lang="en-US" dirty="0"/>
              <a:t>People management is an essential part of the business or organization and the success of any organization is mainly with the employees with ways they feel they are being heard or treated through the companies management and people policies..</a:t>
            </a:r>
          </a:p>
        </p:txBody>
      </p:sp>
    </p:spTree>
    <p:extLst>
      <p:ext uri="{BB962C8B-B14F-4D97-AF65-F5344CB8AC3E}">
        <p14:creationId xmlns:p14="http://schemas.microsoft.com/office/powerpoint/2010/main" val="26785567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D07F-3257-467B-B657-C6E43CFFF9B7}"/>
              </a:ext>
            </a:extLst>
          </p:cNvPr>
          <p:cNvSpPr>
            <a:spLocks noGrp="1"/>
          </p:cNvSpPr>
          <p:nvPr>
            <p:ph type="title"/>
          </p:nvPr>
        </p:nvSpPr>
        <p:spPr/>
        <p:txBody>
          <a:bodyPr/>
          <a:lstStyle/>
          <a:p>
            <a:r>
              <a:rPr lang="en-US" dirty="0"/>
              <a:t>Basic of people management </a:t>
            </a:r>
          </a:p>
        </p:txBody>
      </p:sp>
      <p:sp>
        <p:nvSpPr>
          <p:cNvPr id="3" name="Content Placeholder 2">
            <a:extLst>
              <a:ext uri="{FF2B5EF4-FFF2-40B4-BE49-F238E27FC236}">
                <a16:creationId xmlns:a16="http://schemas.microsoft.com/office/drawing/2014/main" id="{AB76304D-33F3-4BF6-88EE-DA2D2C13E0E1}"/>
              </a:ext>
            </a:extLst>
          </p:cNvPr>
          <p:cNvSpPr>
            <a:spLocks noGrp="1"/>
          </p:cNvSpPr>
          <p:nvPr>
            <p:ph idx="1"/>
          </p:nvPr>
        </p:nvSpPr>
        <p:spPr/>
        <p:txBody>
          <a:bodyPr>
            <a:normAutofit fontScale="25000" lnSpcReduction="20000"/>
          </a:bodyPr>
          <a:lstStyle/>
          <a:p>
            <a:pPr marL="0" indent="0">
              <a:buNone/>
            </a:pPr>
            <a:r>
              <a:rPr lang="en-US" sz="7200" dirty="0"/>
              <a:t>People management is also known as human resource management (HRM), which encompasses the task of recruitment, management and providing ongoing support and directions for the employees of an organization these can include the following points below.</a:t>
            </a:r>
          </a:p>
          <a:p>
            <a:r>
              <a:rPr lang="en-US" sz="7200" dirty="0"/>
              <a:t>Hiring                                               </a:t>
            </a:r>
          </a:p>
          <a:p>
            <a:r>
              <a:rPr lang="en-US" sz="7200" dirty="0"/>
              <a:t>Compensation </a:t>
            </a:r>
          </a:p>
          <a:p>
            <a:r>
              <a:rPr lang="en-US" sz="7200" dirty="0"/>
              <a:t>Performance management </a:t>
            </a:r>
          </a:p>
          <a:p>
            <a:r>
              <a:rPr lang="en-US" sz="7200" dirty="0"/>
              <a:t>Organization development </a:t>
            </a:r>
          </a:p>
          <a:p>
            <a:r>
              <a:rPr lang="en-US" sz="7200" dirty="0"/>
              <a:t>Safety</a:t>
            </a:r>
          </a:p>
          <a:p>
            <a:r>
              <a:rPr lang="en-US" sz="7200" dirty="0"/>
              <a:t>Wellness</a:t>
            </a:r>
          </a:p>
          <a:p>
            <a:r>
              <a:rPr lang="en-US" sz="7200" dirty="0"/>
              <a:t>Employee motivation </a:t>
            </a:r>
          </a:p>
          <a:p>
            <a:r>
              <a:rPr lang="en-US" sz="7200" dirty="0"/>
              <a:t>Benefits </a:t>
            </a:r>
          </a:p>
          <a:p>
            <a:r>
              <a:rPr lang="en-US" sz="7200" dirty="0"/>
              <a:t>Motivation </a:t>
            </a:r>
          </a:p>
          <a:p>
            <a:r>
              <a:rPr lang="en-US" sz="7200" dirty="0"/>
              <a:t> Benefit </a:t>
            </a:r>
          </a:p>
          <a:p>
            <a:r>
              <a:rPr lang="en-US" sz="7200" dirty="0"/>
              <a:t>Communication </a:t>
            </a:r>
          </a:p>
          <a:p>
            <a:r>
              <a:rPr lang="en-US" sz="7200" dirty="0"/>
              <a:t>Administration </a:t>
            </a:r>
          </a:p>
          <a:p>
            <a:r>
              <a:rPr lang="en-US" sz="7200" dirty="0"/>
              <a:t>People training and development </a:t>
            </a:r>
          </a:p>
          <a:p>
            <a:endParaRPr lang="en-US" dirty="0"/>
          </a:p>
        </p:txBody>
      </p:sp>
    </p:spTree>
    <p:extLst>
      <p:ext uri="{BB962C8B-B14F-4D97-AF65-F5344CB8AC3E}">
        <p14:creationId xmlns:p14="http://schemas.microsoft.com/office/powerpoint/2010/main" val="37137001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04D49-5C74-49F6-9480-ECFB4E317475}"/>
              </a:ext>
            </a:extLst>
          </p:cNvPr>
          <p:cNvSpPr>
            <a:spLocks noGrp="1"/>
          </p:cNvSpPr>
          <p:nvPr>
            <p:ph type="title"/>
          </p:nvPr>
        </p:nvSpPr>
        <p:spPr/>
        <p:txBody>
          <a:bodyPr/>
          <a:lstStyle/>
          <a:p>
            <a:r>
              <a:rPr lang="en-US" dirty="0"/>
              <a:t>Skills a good Manger should possess</a:t>
            </a:r>
          </a:p>
        </p:txBody>
      </p:sp>
      <p:sp>
        <p:nvSpPr>
          <p:cNvPr id="3" name="Content Placeholder 2">
            <a:extLst>
              <a:ext uri="{FF2B5EF4-FFF2-40B4-BE49-F238E27FC236}">
                <a16:creationId xmlns:a16="http://schemas.microsoft.com/office/drawing/2014/main" id="{5492111D-5F1B-4F63-A42E-6C3892E26614}"/>
              </a:ext>
            </a:extLst>
          </p:cNvPr>
          <p:cNvSpPr>
            <a:spLocks noGrp="1"/>
          </p:cNvSpPr>
          <p:nvPr>
            <p:ph idx="1"/>
          </p:nvPr>
        </p:nvSpPr>
        <p:spPr>
          <a:xfrm>
            <a:off x="-281354" y="2475914"/>
            <a:ext cx="12773465" cy="6414868"/>
          </a:xfrm>
        </p:spPr>
        <p:txBody>
          <a:bodyPr>
            <a:normAutofit fontScale="25000" lnSpcReduction="20000"/>
          </a:bodyPr>
          <a:lstStyle/>
          <a:p>
            <a:pPr marL="0" indent="0">
              <a:buNone/>
            </a:pPr>
            <a:r>
              <a:rPr lang="en-US" sz="7200" dirty="0"/>
              <a:t>Effectively managing people in a work environment requires strong leadership skills, the capacity to interact with many different personality. Below are the essential skills a manager must possess</a:t>
            </a:r>
          </a:p>
          <a:p>
            <a:r>
              <a:rPr lang="en-US" sz="7200" b="1" dirty="0">
                <a:effectLst>
                  <a:outerShdw blurRad="38100" dist="38100" dir="2700000" algn="tl">
                    <a:srgbClr val="000000">
                      <a:alpha val="43137"/>
                    </a:srgbClr>
                  </a:outerShdw>
                </a:effectLst>
              </a:rPr>
              <a:t>Training and Development</a:t>
            </a:r>
          </a:p>
          <a:p>
            <a:pPr marL="0" indent="0">
              <a:buNone/>
            </a:pPr>
            <a:r>
              <a:rPr lang="en-US" sz="7200" dirty="0"/>
              <a:t> A good manager ensures employee have appropriate training and education suitable to performing their job function. </a:t>
            </a:r>
          </a:p>
          <a:p>
            <a:pPr marL="0" indent="0">
              <a:buNone/>
            </a:pPr>
            <a:r>
              <a:rPr lang="en-US" sz="7200" dirty="0"/>
              <a:t>This would involve being able to screen and hire the right people . Once an employee is working in their position ,a manger should help employee develop goals and objectives with regular evaluation and feed back on performance and employees ability to meet position expectation .</a:t>
            </a:r>
          </a:p>
          <a:p>
            <a:r>
              <a:rPr lang="en-US" sz="7200" b="1" u="sng" dirty="0">
                <a:cs typeface="Arial" panose="020B0604020202020204" pitchFamily="34" charset="0"/>
              </a:rPr>
              <a:t>Leadership</a:t>
            </a:r>
          </a:p>
          <a:p>
            <a:pPr marL="0" indent="0">
              <a:buNone/>
            </a:pPr>
            <a:r>
              <a:rPr lang="en-US" sz="7200" dirty="0"/>
              <a:t>The responsibility of a manager is to take the lead in regards carrying out the mandates of company president or directors and delegating task and directives to employees as he sees fit . This would involve evaluating employees and making decisions who is best suited to take on various assignments. Managers are also charged with listening to employees concerns and mediating conflicts among team members, ensuring all employees under his supervision feel confident and appreciated for the work they perform.</a:t>
            </a:r>
          </a:p>
          <a:p>
            <a:r>
              <a:rPr lang="en-US" sz="7200" b="1" dirty="0">
                <a:effectLst>
                  <a:outerShdw blurRad="38100" dist="38100" dir="2700000" algn="tl">
                    <a:srgbClr val="000000">
                      <a:alpha val="43137"/>
                    </a:srgbClr>
                  </a:outerShdw>
                </a:effectLst>
              </a:rPr>
              <a:t>Overseeing Team Work </a:t>
            </a:r>
          </a:p>
          <a:p>
            <a:pPr marL="0" indent="0">
              <a:buNone/>
            </a:pPr>
            <a:r>
              <a:rPr lang="en-US" sz="7200" dirty="0"/>
              <a:t>A manager should facilitate team work between individual employees and departments even when a manager delegates decision making to employees, the manager remains responsible for over seeing the progress and helping with dispute resolution, should any problem arise.</a:t>
            </a:r>
          </a:p>
          <a:p>
            <a:r>
              <a:rPr lang="en-US" sz="7200" b="1" u="sng" dirty="0"/>
              <a:t>Decision Making</a:t>
            </a:r>
          </a:p>
          <a:p>
            <a:r>
              <a:rPr lang="en-US" sz="7200" b="1" u="sng" dirty="0"/>
              <a:t> </a:t>
            </a:r>
            <a:r>
              <a:rPr lang="en-US" sz="7200" dirty="0"/>
              <a:t>Managers are often the final voice in conflict resolution, settling employee grievances, taking disciplinary action and making decisions with regard to employee recognition and promotion. In this role a manager must have the ability to make fair and objective decisions and to help employees meet their professional potential.</a:t>
            </a:r>
            <a:r>
              <a:rPr lang="en-US" sz="7200" b="1" dirty="0"/>
              <a:t> </a:t>
            </a:r>
          </a:p>
          <a:p>
            <a:r>
              <a:rPr lang="en-US" sz="7200" b="1" u="sng" dirty="0"/>
              <a:t>Role Modeling</a:t>
            </a:r>
          </a:p>
          <a:p>
            <a:pPr marL="0" indent="0">
              <a:buNone/>
            </a:pPr>
            <a:r>
              <a:rPr lang="en-US" sz="7200" dirty="0"/>
              <a:t>Employees look to managers as a role model for workplace behavior. To effectively manage people, a good manager will follow company rules, treat others with respect and dignity and behave in a professional manner at all times.</a:t>
            </a:r>
          </a:p>
          <a:p>
            <a:pPr marL="0" indent="0">
              <a:buNone/>
            </a:pPr>
            <a:endParaRPr lang="en-US" sz="7200" dirty="0"/>
          </a:p>
          <a:p>
            <a:pPr marL="0" indent="0">
              <a:buNone/>
            </a:pPr>
            <a:endParaRPr lang="en-US" sz="7200" dirty="0"/>
          </a:p>
          <a:p>
            <a:pPr marL="0" indent="0">
              <a:buNone/>
            </a:pPr>
            <a:endParaRPr lang="en-US" sz="7200" b="1" u="sng" dirty="0"/>
          </a:p>
          <a:p>
            <a:endParaRPr lang="en-US" sz="7200" b="1" u="sng" dirty="0"/>
          </a:p>
          <a:p>
            <a:endParaRPr lang="en-US" sz="2100" b="1" u="sng" dirty="0"/>
          </a:p>
        </p:txBody>
      </p:sp>
    </p:spTree>
    <p:extLst>
      <p:ext uri="{BB962C8B-B14F-4D97-AF65-F5344CB8AC3E}">
        <p14:creationId xmlns:p14="http://schemas.microsoft.com/office/powerpoint/2010/main" val="24447707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20570-AB63-4EA5-A284-84AF17D15A74}"/>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sz="3600" dirty="0"/>
              <a:t>Human Resource Management</a:t>
            </a:r>
          </a:p>
        </p:txBody>
      </p:sp>
      <p:pic>
        <p:nvPicPr>
          <p:cNvPr id="6" name="Picture Placeholder 5">
            <a:extLst>
              <a:ext uri="{FF2B5EF4-FFF2-40B4-BE49-F238E27FC236}">
                <a16:creationId xmlns:a16="http://schemas.microsoft.com/office/drawing/2014/main" id="{E92560A8-4953-4A8D-8922-B83FCDBBC28D}"/>
              </a:ext>
            </a:extLst>
          </p:cNvPr>
          <p:cNvPicPr>
            <a:picLocks noGrp="1" noChangeAspect="1"/>
          </p:cNvPicPr>
          <p:nvPr>
            <p:ph type="pic" idx="1"/>
          </p:nvPr>
        </p:nvPicPr>
        <p:blipFill rotWithShape="1">
          <a:blip r:embed="rId2"/>
          <a:srcRect r="3" b="4556"/>
          <a:stretch/>
        </p:blipFill>
        <p:spPr>
          <a:xfrm>
            <a:off x="677334" y="2159331"/>
            <a:ext cx="5423429" cy="3882362"/>
          </a:xfrm>
          <a:prstGeom prst="rect">
            <a:avLst/>
          </a:prstGeom>
        </p:spPr>
      </p:pic>
      <p:sp>
        <p:nvSpPr>
          <p:cNvPr id="4" name="Text Placeholder 3">
            <a:extLst>
              <a:ext uri="{FF2B5EF4-FFF2-40B4-BE49-F238E27FC236}">
                <a16:creationId xmlns:a16="http://schemas.microsoft.com/office/drawing/2014/main" id="{7B6198A6-ECA3-48CA-AB79-83A2C0FA00F5}"/>
              </a:ext>
            </a:extLst>
          </p:cNvPr>
          <p:cNvSpPr>
            <a:spLocks noGrp="1"/>
          </p:cNvSpPr>
          <p:nvPr>
            <p:ph type="body" sz="half" idx="2"/>
          </p:nvPr>
        </p:nvSpPr>
        <p:spPr>
          <a:xfrm>
            <a:off x="6336287" y="2160589"/>
            <a:ext cx="2934714" cy="3880773"/>
          </a:xfrm>
        </p:spPr>
        <p:txBody>
          <a:bodyPr vert="horz" lIns="91440" tIns="45720" rIns="91440" bIns="45720" rtlCol="0">
            <a:normAutofit/>
          </a:bodyPr>
          <a:lstStyle/>
          <a:p>
            <a:pPr>
              <a:buFont typeface="Wingdings 3" charset="2"/>
              <a:buChar char=""/>
            </a:pPr>
            <a:r>
              <a:rPr lang="en-US" dirty="0"/>
              <a:t>Role of Human Resource in an organization is very vital as they look for ways  that both employees and management can work together to benefit and be profitable to the organization.</a:t>
            </a:r>
          </a:p>
        </p:txBody>
      </p:sp>
    </p:spTree>
    <p:extLst>
      <p:ext uri="{BB962C8B-B14F-4D97-AF65-F5344CB8AC3E}">
        <p14:creationId xmlns:p14="http://schemas.microsoft.com/office/powerpoint/2010/main" val="19760815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246FA-E329-4A98-B90A-8C3F825A64D4}"/>
              </a:ext>
            </a:extLst>
          </p:cNvPr>
          <p:cNvSpPr>
            <a:spLocks noGrp="1"/>
          </p:cNvSpPr>
          <p:nvPr>
            <p:ph type="title"/>
          </p:nvPr>
        </p:nvSpPr>
        <p:spPr/>
        <p:txBody>
          <a:bodyPr/>
          <a:lstStyle/>
          <a:p>
            <a:r>
              <a:rPr lang="en-US" dirty="0"/>
              <a:t>Role Of Human Resources in people management</a:t>
            </a:r>
          </a:p>
        </p:txBody>
      </p:sp>
      <p:sp>
        <p:nvSpPr>
          <p:cNvPr id="3" name="Content Placeholder 2">
            <a:extLst>
              <a:ext uri="{FF2B5EF4-FFF2-40B4-BE49-F238E27FC236}">
                <a16:creationId xmlns:a16="http://schemas.microsoft.com/office/drawing/2014/main" id="{67B5CE58-0A2E-4932-BF83-24450331A64B}"/>
              </a:ext>
            </a:extLst>
          </p:cNvPr>
          <p:cNvSpPr>
            <a:spLocks noGrp="1"/>
          </p:cNvSpPr>
          <p:nvPr>
            <p:ph idx="1"/>
          </p:nvPr>
        </p:nvSpPr>
        <p:spPr/>
        <p:txBody>
          <a:bodyPr/>
          <a:lstStyle/>
          <a:p>
            <a:r>
              <a:rPr lang="en-US" dirty="0"/>
              <a:t>Human Resource is related to the management of human resources that supports long term goals and objectives with a strategic framework. The purpose of HR strategy is to bring most efficient , knowledgeable, experienced, industrious workforce into the organization and links them with the organization by providing proper training according to objectives of organization in different levels of organization (Bratton and Gold 2017)</a:t>
            </a:r>
          </a:p>
        </p:txBody>
      </p:sp>
    </p:spTree>
    <p:extLst>
      <p:ext uri="{BB962C8B-B14F-4D97-AF65-F5344CB8AC3E}">
        <p14:creationId xmlns:p14="http://schemas.microsoft.com/office/powerpoint/2010/main" val="2062815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E3AA3-4DC8-40F4-9D87-9431193FBFE2}"/>
              </a:ext>
            </a:extLst>
          </p:cNvPr>
          <p:cNvSpPr>
            <a:spLocks noGrp="1"/>
          </p:cNvSpPr>
          <p:nvPr>
            <p:ph type="title"/>
          </p:nvPr>
        </p:nvSpPr>
        <p:spPr/>
        <p:txBody>
          <a:bodyPr/>
          <a:lstStyle/>
          <a:p>
            <a:r>
              <a:rPr lang="en-US" dirty="0"/>
              <a:t>Benefits of Human Resources</a:t>
            </a:r>
          </a:p>
        </p:txBody>
      </p:sp>
      <p:sp>
        <p:nvSpPr>
          <p:cNvPr id="3" name="Content Placeholder 2">
            <a:extLst>
              <a:ext uri="{FF2B5EF4-FFF2-40B4-BE49-F238E27FC236}">
                <a16:creationId xmlns:a16="http://schemas.microsoft.com/office/drawing/2014/main" id="{7777EA1A-120C-46CD-8F83-7096DA67F6CC}"/>
              </a:ext>
            </a:extLst>
          </p:cNvPr>
          <p:cNvSpPr>
            <a:spLocks noGrp="1"/>
          </p:cNvSpPr>
          <p:nvPr>
            <p:ph idx="1"/>
          </p:nvPr>
        </p:nvSpPr>
        <p:spPr/>
        <p:txBody>
          <a:bodyPr/>
          <a:lstStyle/>
          <a:p>
            <a:r>
              <a:rPr lang="en-US" dirty="0"/>
              <a:t>There are many benefits associated with good and appropriate Human  Resource policies and are adopted by a company. These benefits are related to different steps involved in different stages in HR policies including </a:t>
            </a:r>
          </a:p>
          <a:p>
            <a:r>
              <a:rPr lang="en-US" dirty="0"/>
              <a:t>Recruitment and Selection : This is the process that ensures quality employee are hired and are trained and motivated in ways that they get accustomed to company's culture from current employees by referring applicants  (Casio,2015).</a:t>
            </a:r>
          </a:p>
          <a:p>
            <a:r>
              <a:rPr lang="en-US" dirty="0"/>
              <a:t>Training and Professional Development:  Good HR policies requires training and professional development program, Which ensures employees improved performance and development plans</a:t>
            </a:r>
          </a:p>
          <a:p>
            <a:endParaRPr lang="en-US" dirty="0"/>
          </a:p>
        </p:txBody>
      </p:sp>
    </p:spTree>
    <p:extLst>
      <p:ext uri="{BB962C8B-B14F-4D97-AF65-F5344CB8AC3E}">
        <p14:creationId xmlns:p14="http://schemas.microsoft.com/office/powerpoint/2010/main" val="1063739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B7D9-D319-455D-824B-6D03C7D57D93}"/>
              </a:ext>
            </a:extLst>
          </p:cNvPr>
          <p:cNvSpPr>
            <a:spLocks noGrp="1"/>
          </p:cNvSpPr>
          <p:nvPr>
            <p:ph type="title"/>
          </p:nvPr>
        </p:nvSpPr>
        <p:spPr/>
        <p:txBody>
          <a:bodyPr/>
          <a:lstStyle/>
          <a:p>
            <a:r>
              <a:rPr lang="en-US" dirty="0"/>
              <a:t>Continuation of HR  Benefits</a:t>
            </a:r>
          </a:p>
        </p:txBody>
      </p:sp>
      <p:sp>
        <p:nvSpPr>
          <p:cNvPr id="3" name="Content Placeholder 2">
            <a:extLst>
              <a:ext uri="{FF2B5EF4-FFF2-40B4-BE49-F238E27FC236}">
                <a16:creationId xmlns:a16="http://schemas.microsoft.com/office/drawing/2014/main" id="{1D310F23-81EC-4C35-AA48-C5E00140239B}"/>
              </a:ext>
            </a:extLst>
          </p:cNvPr>
          <p:cNvSpPr>
            <a:spLocks noGrp="1"/>
          </p:cNvSpPr>
          <p:nvPr>
            <p:ph idx="1"/>
          </p:nvPr>
        </p:nvSpPr>
        <p:spPr/>
        <p:txBody>
          <a:bodyPr>
            <a:normAutofit/>
          </a:bodyPr>
          <a:lstStyle/>
          <a:p>
            <a:r>
              <a:rPr lang="en-US" sz="1600" dirty="0"/>
              <a:t>Handling concern of employee: A good HR policy handle employee complaints, allegations satisfy employee providing justice ensures employee rights and make them happy with organization (Kryger et. Al. 2011). And this is helpful to be a good performer for organization.</a:t>
            </a:r>
          </a:p>
          <a:p>
            <a:r>
              <a:rPr lang="en-US" sz="1600" dirty="0"/>
              <a:t>Workplace Safety: HR policy must concern with safety policy of employee and it is protected by employee and makes concern about the safety of employee addressing safety policies, good employee distribute policy in work place .( Noe, et.at.2017)</a:t>
            </a:r>
          </a:p>
          <a:p>
            <a:r>
              <a:rPr lang="en-US" sz="1600" dirty="0"/>
              <a:t>Organizational Structure: Human Resource policies are there to guide and explain the structure of the organization, they are designed to fulfil departmental expectations and leadership and they explain the company's philosophy related to customers service, leadership, business ethics and co-workers</a:t>
            </a:r>
          </a:p>
        </p:txBody>
      </p:sp>
    </p:spTree>
    <p:extLst>
      <p:ext uri="{BB962C8B-B14F-4D97-AF65-F5344CB8AC3E}">
        <p14:creationId xmlns:p14="http://schemas.microsoft.com/office/powerpoint/2010/main" val="1789374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E0E91-4E00-42A0-93B1-7175B2E66574}"/>
              </a:ext>
            </a:extLst>
          </p:cNvPr>
          <p:cNvSpPr>
            <a:spLocks noGrp="1"/>
          </p:cNvSpPr>
          <p:nvPr>
            <p:ph type="title"/>
          </p:nvPr>
        </p:nvSpPr>
        <p:spPr/>
        <p:txBody>
          <a:bodyPr/>
          <a:lstStyle/>
          <a:p>
            <a:r>
              <a:rPr lang="en-US" dirty="0"/>
              <a:t>What a good managing people should involve : Swot analysis</a:t>
            </a:r>
          </a:p>
        </p:txBody>
      </p:sp>
      <p:pic>
        <p:nvPicPr>
          <p:cNvPr id="5" name="Content Placeholder 4" descr="A screenshot of a social media post&#10;&#10;Description automatically generated">
            <a:extLst>
              <a:ext uri="{FF2B5EF4-FFF2-40B4-BE49-F238E27FC236}">
                <a16:creationId xmlns:a16="http://schemas.microsoft.com/office/drawing/2014/main" id="{51B4579F-5123-4890-9553-BD3FFACD2E72}"/>
              </a:ext>
            </a:extLst>
          </p:cNvPr>
          <p:cNvPicPr>
            <a:picLocks noGrp="1" noChangeAspect="1"/>
          </p:cNvPicPr>
          <p:nvPr>
            <p:ph idx="1"/>
          </p:nvPr>
        </p:nvPicPr>
        <p:blipFill>
          <a:blip r:embed="rId2"/>
          <a:stretch>
            <a:fillRect/>
          </a:stretch>
        </p:blipFill>
        <p:spPr>
          <a:xfrm>
            <a:off x="1154954" y="2073357"/>
            <a:ext cx="7522293" cy="46510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99667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729B9-B72E-4255-8287-4F79B66CAB3B}"/>
              </a:ext>
            </a:extLst>
          </p:cNvPr>
          <p:cNvSpPr>
            <a:spLocks noGrp="1"/>
          </p:cNvSpPr>
          <p:nvPr>
            <p:ph type="title"/>
          </p:nvPr>
        </p:nvSpPr>
        <p:spPr/>
        <p:txBody>
          <a:bodyPr/>
          <a:lstStyle/>
          <a:p>
            <a:r>
              <a:rPr lang="en-US" dirty="0"/>
              <a:t>Practical ways of managing people</a:t>
            </a:r>
          </a:p>
        </p:txBody>
      </p:sp>
      <p:sp>
        <p:nvSpPr>
          <p:cNvPr id="3" name="Content Placeholder 2">
            <a:extLst>
              <a:ext uri="{FF2B5EF4-FFF2-40B4-BE49-F238E27FC236}">
                <a16:creationId xmlns:a16="http://schemas.microsoft.com/office/drawing/2014/main" id="{1AB42947-A9ED-42AD-A1E5-BC1F67966289}"/>
              </a:ext>
            </a:extLst>
          </p:cNvPr>
          <p:cNvSpPr>
            <a:spLocks noGrp="1"/>
          </p:cNvSpPr>
          <p:nvPr>
            <p:ph idx="1"/>
          </p:nvPr>
        </p:nvSpPr>
        <p:spPr/>
        <p:txBody>
          <a:bodyPr/>
          <a:lstStyle/>
          <a:p>
            <a:r>
              <a:rPr lang="en-US" dirty="0"/>
              <a:t>Improving appearance </a:t>
            </a:r>
          </a:p>
          <a:p>
            <a:r>
              <a:rPr lang="en-US" dirty="0"/>
              <a:t>Making decisive decision </a:t>
            </a:r>
          </a:p>
          <a:p>
            <a:r>
              <a:rPr lang="en-US" dirty="0"/>
              <a:t>Set a faster tempo </a:t>
            </a:r>
          </a:p>
          <a:p>
            <a:r>
              <a:rPr lang="en-US" dirty="0"/>
              <a:t>Handle mistakes calmly </a:t>
            </a:r>
          </a:p>
          <a:p>
            <a:r>
              <a:rPr lang="en-US" dirty="0"/>
              <a:t>Share humorous incident </a:t>
            </a:r>
          </a:p>
          <a:p>
            <a:r>
              <a:rPr lang="en-US" dirty="0"/>
              <a:t>Demonstrate ability to communicate with superiors</a:t>
            </a:r>
          </a:p>
          <a:p>
            <a:r>
              <a:rPr lang="en-US" dirty="0"/>
              <a:t>Be a positive manager </a:t>
            </a:r>
          </a:p>
          <a:p>
            <a:r>
              <a:rPr lang="en-US" dirty="0"/>
              <a:t>Be confident </a:t>
            </a:r>
          </a:p>
        </p:txBody>
      </p:sp>
    </p:spTree>
    <p:extLst>
      <p:ext uri="{BB962C8B-B14F-4D97-AF65-F5344CB8AC3E}">
        <p14:creationId xmlns:p14="http://schemas.microsoft.com/office/powerpoint/2010/main" val="1035378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4E59B-6946-4871-B30D-7E44212913EB}"/>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C4B848E4-8377-463E-9C40-18BE7859C0DE}"/>
              </a:ext>
            </a:extLst>
          </p:cNvPr>
          <p:cNvSpPr>
            <a:spLocks noGrp="1"/>
          </p:cNvSpPr>
          <p:nvPr>
            <p:ph idx="1"/>
          </p:nvPr>
        </p:nvSpPr>
        <p:spPr/>
        <p:txBody>
          <a:bodyPr/>
          <a:lstStyle/>
          <a:p>
            <a:r>
              <a:rPr lang="en-US" dirty="0"/>
              <a:t>Employees are the main workforce for an organization;  all the activities are preformed by employee in any organization and if employees ae well managed there will be higher success and retention of good loyal employees , which will then meet the organizational goals or to handle any crisis moment then the success of organization is ensured.</a:t>
            </a:r>
          </a:p>
        </p:txBody>
      </p:sp>
    </p:spTree>
    <p:extLst>
      <p:ext uri="{BB962C8B-B14F-4D97-AF65-F5344CB8AC3E}">
        <p14:creationId xmlns:p14="http://schemas.microsoft.com/office/powerpoint/2010/main" val="190264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7ADE0-8509-4AF0-8F62-0024396BAA0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E63302E-A2A5-4C36-860F-51D4D24C1237}"/>
              </a:ext>
            </a:extLst>
          </p:cNvPr>
          <p:cNvSpPr>
            <a:spLocks noGrp="1"/>
          </p:cNvSpPr>
          <p:nvPr>
            <p:ph idx="1"/>
          </p:nvPr>
        </p:nvSpPr>
        <p:spPr/>
        <p:txBody>
          <a:bodyPr>
            <a:normAutofit fontScale="92500" lnSpcReduction="10000"/>
          </a:bodyPr>
          <a:lstStyle/>
          <a:p>
            <a:r>
              <a:rPr lang="en-US" dirty="0">
                <a:hlinkClick r:id="rId2"/>
              </a:rPr>
              <a:t>East Tennessee State University: The Front Line Supervisor: Helping You Manage Your Company’s Most Valuable Resource — Employees</a:t>
            </a:r>
            <a:endParaRPr lang="en-US" dirty="0"/>
          </a:p>
          <a:p>
            <a:r>
              <a:rPr lang="en-US" dirty="0">
                <a:hlinkClick r:id="rId3"/>
              </a:rPr>
              <a:t>Education: How Motivation Affects Behavior and Cognition</a:t>
            </a:r>
            <a:endParaRPr lang="en-US" dirty="0"/>
          </a:p>
          <a:p>
            <a:r>
              <a:rPr lang="en-US" dirty="0">
                <a:hlinkClick r:id="rId4"/>
              </a:rPr>
              <a:t>Management Help: Goal Setting With Employees — What Should Employees Work On</a:t>
            </a:r>
            <a:endParaRPr lang="en-US" dirty="0"/>
          </a:p>
          <a:p>
            <a:r>
              <a:rPr lang="en-US" dirty="0">
                <a:hlinkClick r:id="rId5"/>
              </a:rPr>
              <a:t>https://www.slideshare.net/Padmesh_1/basics-of-people-management</a:t>
            </a:r>
            <a:endParaRPr lang="en-US" dirty="0"/>
          </a:p>
          <a:p>
            <a:r>
              <a:rPr lang="en-US" dirty="0"/>
              <a:t>Casio, W. F(2015). Managing human resources. McGraw-Hill</a:t>
            </a:r>
          </a:p>
          <a:p>
            <a:r>
              <a:rPr lang="en-US" dirty="0"/>
              <a:t>DeCenzo,D.A,Robbins,SP.and Verhulst,S.L(2016)fundamental of Human Resource Management, Binder Ready Version. John Wiley &amp;Sons.</a:t>
            </a:r>
          </a:p>
          <a:p>
            <a:r>
              <a:rPr lang="en-US" dirty="0"/>
              <a:t>Bratton,J.and Gold.(2017)Human Resource :theory and practice.Palgrave</a:t>
            </a:r>
          </a:p>
        </p:txBody>
      </p:sp>
    </p:spTree>
    <p:extLst>
      <p:ext uri="{BB962C8B-B14F-4D97-AF65-F5344CB8AC3E}">
        <p14:creationId xmlns:p14="http://schemas.microsoft.com/office/powerpoint/2010/main" val="16548084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179</TotalTime>
  <Words>1047</Words>
  <Application>Microsoft Office PowerPoint</Application>
  <PresentationFormat>Widescreen</PresentationFormat>
  <Paragraphs>81</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         Managing People LCBB5004  </vt:lpstr>
      <vt:lpstr>PowerPoint Presentation</vt:lpstr>
      <vt:lpstr>Introduction  </vt:lpstr>
      <vt:lpstr>What is Managing people?</vt:lpstr>
      <vt:lpstr>Basic of people management </vt:lpstr>
      <vt:lpstr>Skills a good Manger should possess</vt:lpstr>
      <vt:lpstr>Human Resource Management</vt:lpstr>
      <vt:lpstr>Role Of Human Resources in people management</vt:lpstr>
      <vt:lpstr>Benefits of Human Resources</vt:lpstr>
      <vt:lpstr>Continuation of HR  Benefits</vt:lpstr>
      <vt:lpstr>What a good managing people should involve : Swot analysis</vt:lpstr>
      <vt:lpstr>Practical ways of managing people</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 LCBB5004  </dc:title>
  <dc:creator>olajumoke tella</dc:creator>
  <cp:lastModifiedBy>Cristiana-mara Horhocea (1604608)</cp:lastModifiedBy>
  <cp:revision>18</cp:revision>
  <dcterms:created xsi:type="dcterms:W3CDTF">2019-04-14T16:38:57Z</dcterms:created>
  <dcterms:modified xsi:type="dcterms:W3CDTF">2019-04-18T08:22:14Z</dcterms:modified>
</cp:coreProperties>
</file>