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19"/>
  </p:notesMasterIdLst>
  <p:sldIdLst>
    <p:sldId id="258" r:id="rId5"/>
    <p:sldId id="257" r:id="rId6"/>
    <p:sldId id="259" r:id="rId7"/>
    <p:sldId id="260" r:id="rId8"/>
    <p:sldId id="261" r:id="rId9"/>
    <p:sldId id="262" r:id="rId10"/>
    <p:sldId id="263" r:id="rId11"/>
    <p:sldId id="264" r:id="rId12"/>
    <p:sldId id="265" r:id="rId13"/>
    <p:sldId id="267" r:id="rId14"/>
    <p:sldId id="268" r:id="rId15"/>
    <p:sldId id="269" r:id="rId16"/>
    <p:sldId id="266"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C5B942-9DA6-411F-B184-7DAF9EB549FB}" v="65" dt="2026-01-05T21:46:53.0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0" d="100"/>
          <a:sy n="50" d="100"/>
        </p:scale>
        <p:origin x="404"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Williams (2502528)" userId="09413fc6-c415-4029-96e7-ef44a56ba304" providerId="ADAL" clId="{D96113B4-7F5D-4027-82A8-71DFE5C2D4D7}"/>
    <pc:docChg chg="undo custSel addSld delSld modSld sldOrd addMainMaster delMainMaster">
      <pc:chgData name="Laura Williams (2502528)" userId="09413fc6-c415-4029-96e7-ef44a56ba304" providerId="ADAL" clId="{D96113B4-7F5D-4027-82A8-71DFE5C2D4D7}" dt="2026-01-05T22:20:17.086" v="13855" actId="20577"/>
      <pc:docMkLst>
        <pc:docMk/>
      </pc:docMkLst>
      <pc:sldChg chg="addSp delSp modSp new mod setBg addAnim delAnim modAnim setClrOvrMap modNotesTx">
        <pc:chgData name="Laura Williams (2502528)" userId="09413fc6-c415-4029-96e7-ef44a56ba304" providerId="ADAL" clId="{D96113B4-7F5D-4027-82A8-71DFE5C2D4D7}" dt="2026-01-04T10:11:34.638" v="6040" actId="20577"/>
        <pc:sldMkLst>
          <pc:docMk/>
          <pc:sldMk cId="538364578" sldId="257"/>
        </pc:sldMkLst>
        <pc:spChg chg="mod">
          <ac:chgData name="Laura Williams (2502528)" userId="09413fc6-c415-4029-96e7-ef44a56ba304" providerId="ADAL" clId="{D96113B4-7F5D-4027-82A8-71DFE5C2D4D7}" dt="2026-01-03T18:18:00.081" v="750" actId="20577"/>
          <ac:spMkLst>
            <pc:docMk/>
            <pc:sldMk cId="538364578" sldId="257"/>
            <ac:spMk id="3" creationId="{E08C149C-B578-C863-B0ED-953B127138CD}"/>
          </ac:spMkLst>
        </pc:spChg>
        <pc:spChg chg="add">
          <ac:chgData name="Laura Williams (2502528)" userId="09413fc6-c415-4029-96e7-ef44a56ba304" providerId="ADAL" clId="{D96113B4-7F5D-4027-82A8-71DFE5C2D4D7}" dt="2026-01-03T18:15:26.544" v="711" actId="26606"/>
          <ac:spMkLst>
            <pc:docMk/>
            <pc:sldMk cId="538364578" sldId="257"/>
            <ac:spMk id="21" creationId="{DEF92653-5D6D-47E6-8744-0DAF76E049C4}"/>
          </ac:spMkLst>
        </pc:spChg>
        <pc:spChg chg="add">
          <ac:chgData name="Laura Williams (2502528)" userId="09413fc6-c415-4029-96e7-ef44a56ba304" providerId="ADAL" clId="{D96113B4-7F5D-4027-82A8-71DFE5C2D4D7}" dt="2026-01-03T18:15:26.544" v="711" actId="26606"/>
          <ac:spMkLst>
            <pc:docMk/>
            <pc:sldMk cId="538364578" sldId="257"/>
            <ac:spMk id="23" creationId="{AE99FF03-DD5A-4DE5-9633-AA461D9BB750}"/>
          </ac:spMkLst>
        </pc:spChg>
        <pc:cxnChg chg="add">
          <ac:chgData name="Laura Williams (2502528)" userId="09413fc6-c415-4029-96e7-ef44a56ba304" providerId="ADAL" clId="{D96113B4-7F5D-4027-82A8-71DFE5C2D4D7}" dt="2026-01-03T18:15:26.544" v="711" actId="26606"/>
          <ac:cxnSpMkLst>
            <pc:docMk/>
            <pc:sldMk cId="538364578" sldId="257"/>
            <ac:cxnSpMk id="25" creationId="{9CA98CE3-81A7-4FFE-A047-9AA65998D877}"/>
          </ac:cxnSpMkLst>
        </pc:cxnChg>
      </pc:sldChg>
      <pc:sldChg chg="addSp delSp modSp new mod ord">
        <pc:chgData name="Laura Williams (2502528)" userId="09413fc6-c415-4029-96e7-ef44a56ba304" providerId="ADAL" clId="{D96113B4-7F5D-4027-82A8-71DFE5C2D4D7}" dt="2026-01-03T18:04:31.533" v="208"/>
        <pc:sldMkLst>
          <pc:docMk/>
          <pc:sldMk cId="187330639" sldId="258"/>
        </pc:sldMkLst>
        <pc:spChg chg="mod">
          <ac:chgData name="Laura Williams (2502528)" userId="09413fc6-c415-4029-96e7-ef44a56ba304" providerId="ADAL" clId="{D96113B4-7F5D-4027-82A8-71DFE5C2D4D7}" dt="2026-01-03T18:03:30.906" v="202" actId="207"/>
          <ac:spMkLst>
            <pc:docMk/>
            <pc:sldMk cId="187330639" sldId="258"/>
            <ac:spMk id="2" creationId="{845508D6-7F35-D281-B05B-93D8694C1294}"/>
          </ac:spMkLst>
        </pc:spChg>
        <pc:picChg chg="add mod">
          <ac:chgData name="Laura Williams (2502528)" userId="09413fc6-c415-4029-96e7-ef44a56ba304" providerId="ADAL" clId="{D96113B4-7F5D-4027-82A8-71DFE5C2D4D7}" dt="2026-01-03T16:05:33.803" v="25" actId="1076"/>
          <ac:picMkLst>
            <pc:docMk/>
            <pc:sldMk cId="187330639" sldId="258"/>
            <ac:picMk id="5" creationId="{F0BC7258-56F3-04F8-483D-B9DB1034179B}"/>
          </ac:picMkLst>
        </pc:picChg>
      </pc:sldChg>
      <pc:sldChg chg="addSp delSp modSp new mod setBg setClrOvrMap">
        <pc:chgData name="Laura Williams (2502528)" userId="09413fc6-c415-4029-96e7-ef44a56ba304" providerId="ADAL" clId="{D96113B4-7F5D-4027-82A8-71DFE5C2D4D7}" dt="2026-01-05T10:27:25.169" v="10729" actId="20577"/>
        <pc:sldMkLst>
          <pc:docMk/>
          <pc:sldMk cId="787271691" sldId="259"/>
        </pc:sldMkLst>
        <pc:spChg chg="mod">
          <ac:chgData name="Laura Williams (2502528)" userId="09413fc6-c415-4029-96e7-ef44a56ba304" providerId="ADAL" clId="{D96113B4-7F5D-4027-82A8-71DFE5C2D4D7}" dt="2026-01-05T10:27:25.169" v="10729" actId="20577"/>
          <ac:spMkLst>
            <pc:docMk/>
            <pc:sldMk cId="787271691" sldId="259"/>
            <ac:spMk id="2" creationId="{A21135B7-7E22-9048-7216-554A86CEBCE8}"/>
          </ac:spMkLst>
        </pc:spChg>
        <pc:spChg chg="add mod">
          <ac:chgData name="Laura Williams (2502528)" userId="09413fc6-c415-4029-96e7-ef44a56ba304" providerId="ADAL" clId="{D96113B4-7F5D-4027-82A8-71DFE5C2D4D7}" dt="2026-01-04T10:49:34.658" v="7408" actId="14100"/>
          <ac:spMkLst>
            <pc:docMk/>
            <pc:sldMk cId="787271691" sldId="259"/>
            <ac:spMk id="13" creationId="{0EECA69B-4C2A-7F31-8019-E90DB3BD49CB}"/>
          </ac:spMkLst>
        </pc:spChg>
        <pc:spChg chg="add mod">
          <ac:chgData name="Laura Williams (2502528)" userId="09413fc6-c415-4029-96e7-ef44a56ba304" providerId="ADAL" clId="{D96113B4-7F5D-4027-82A8-71DFE5C2D4D7}" dt="2026-01-04T10:49:34.658" v="7408" actId="14100"/>
          <ac:spMkLst>
            <pc:docMk/>
            <pc:sldMk cId="787271691" sldId="259"/>
            <ac:spMk id="15" creationId="{1103FDB8-D911-F8F8-F9EC-FB7FF543594C}"/>
          </ac:spMkLst>
        </pc:spChg>
        <pc:picChg chg="add del mod">
          <ac:chgData name="Laura Williams (2502528)" userId="09413fc6-c415-4029-96e7-ef44a56ba304" providerId="ADAL" clId="{D96113B4-7F5D-4027-82A8-71DFE5C2D4D7}" dt="2026-01-04T10:50:01.821" v="7424" actId="1076"/>
          <ac:picMkLst>
            <pc:docMk/>
            <pc:sldMk cId="787271691" sldId="259"/>
            <ac:picMk id="5" creationId="{D13D23D3-FC5B-AB40-5152-46A664A1955D}"/>
          </ac:picMkLst>
        </pc:picChg>
        <pc:cxnChg chg="add mod">
          <ac:chgData name="Laura Williams (2502528)" userId="09413fc6-c415-4029-96e7-ef44a56ba304" providerId="ADAL" clId="{D96113B4-7F5D-4027-82A8-71DFE5C2D4D7}" dt="2026-01-04T10:49:34.658" v="7408" actId="14100"/>
          <ac:cxnSpMkLst>
            <pc:docMk/>
            <pc:sldMk cId="787271691" sldId="259"/>
            <ac:cxnSpMk id="9" creationId="{F64F9B95-9045-48D2-B9F3-2927E98F54AA}"/>
          </ac:cxnSpMkLst>
        </pc:cxnChg>
        <pc:cxnChg chg="add mod">
          <ac:chgData name="Laura Williams (2502528)" userId="09413fc6-c415-4029-96e7-ef44a56ba304" providerId="ADAL" clId="{D96113B4-7F5D-4027-82A8-71DFE5C2D4D7}" dt="2026-01-04T10:49:34.658" v="7408" actId="14100"/>
          <ac:cxnSpMkLst>
            <pc:docMk/>
            <pc:sldMk cId="787271691" sldId="259"/>
            <ac:cxnSpMk id="11" creationId="{085AA86F-6A4D-4BCB-A045-D992CDC2959B}"/>
          </ac:cxnSpMkLst>
        </pc:cxnChg>
      </pc:sldChg>
      <pc:sldChg chg="modSp new mod">
        <pc:chgData name="Laura Williams (2502528)" userId="09413fc6-c415-4029-96e7-ef44a56ba304" providerId="ADAL" clId="{D96113B4-7F5D-4027-82A8-71DFE5C2D4D7}" dt="2026-01-04T17:26:00.433" v="10682" actId="20577"/>
        <pc:sldMkLst>
          <pc:docMk/>
          <pc:sldMk cId="3455827142" sldId="260"/>
        </pc:sldMkLst>
        <pc:spChg chg="mod">
          <ac:chgData name="Laura Williams (2502528)" userId="09413fc6-c415-4029-96e7-ef44a56ba304" providerId="ADAL" clId="{D96113B4-7F5D-4027-82A8-71DFE5C2D4D7}" dt="2026-01-03T18:18:51.148" v="803" actId="20577"/>
          <ac:spMkLst>
            <pc:docMk/>
            <pc:sldMk cId="3455827142" sldId="260"/>
            <ac:spMk id="2" creationId="{5DB8CC8F-605D-3A5C-FFB1-4E15231C479C}"/>
          </ac:spMkLst>
        </pc:spChg>
        <pc:spChg chg="mod">
          <ac:chgData name="Laura Williams (2502528)" userId="09413fc6-c415-4029-96e7-ef44a56ba304" providerId="ADAL" clId="{D96113B4-7F5D-4027-82A8-71DFE5C2D4D7}" dt="2026-01-04T17:26:00.433" v="10682" actId="20577"/>
          <ac:spMkLst>
            <pc:docMk/>
            <pc:sldMk cId="3455827142" sldId="260"/>
            <ac:spMk id="3" creationId="{88EB6600-117D-ACE3-8D11-0E897BACDB81}"/>
          </ac:spMkLst>
        </pc:spChg>
      </pc:sldChg>
      <pc:sldChg chg="addSp delSp modSp new mod ord setBg modNotesTx">
        <pc:chgData name="Laura Williams (2502528)" userId="09413fc6-c415-4029-96e7-ef44a56ba304" providerId="ADAL" clId="{D96113B4-7F5D-4027-82A8-71DFE5C2D4D7}" dt="2026-01-05T22:15:04.741" v="13817" actId="478"/>
        <pc:sldMkLst>
          <pc:docMk/>
          <pc:sldMk cId="3860382328" sldId="261"/>
        </pc:sldMkLst>
        <pc:spChg chg="add del mod">
          <ac:chgData name="Laura Williams (2502528)" userId="09413fc6-c415-4029-96e7-ef44a56ba304" providerId="ADAL" clId="{D96113B4-7F5D-4027-82A8-71DFE5C2D4D7}" dt="2026-01-05T22:15:04.741" v="13817" actId="478"/>
          <ac:spMkLst>
            <pc:docMk/>
            <pc:sldMk cId="3860382328" sldId="261"/>
            <ac:spMk id="2" creationId="{6C9B5207-1C91-14FB-8D69-AF8CB1E7F01E}"/>
          </ac:spMkLst>
        </pc:spChg>
        <pc:spChg chg="add">
          <ac:chgData name="Laura Williams (2502528)" userId="09413fc6-c415-4029-96e7-ef44a56ba304" providerId="ADAL" clId="{D96113B4-7F5D-4027-82A8-71DFE5C2D4D7}" dt="2026-01-03T20:40:18.918" v="1077" actId="26606"/>
          <ac:spMkLst>
            <pc:docMk/>
            <pc:sldMk cId="3860382328" sldId="261"/>
            <ac:spMk id="14" creationId="{33E93247-6229-44AB-A550-739E971E690B}"/>
          </ac:spMkLst>
        </pc:spChg>
        <pc:picChg chg="add mod">
          <ac:chgData name="Laura Williams (2502528)" userId="09413fc6-c415-4029-96e7-ef44a56ba304" providerId="ADAL" clId="{D96113B4-7F5D-4027-82A8-71DFE5C2D4D7}" dt="2026-01-04T10:33:37.806" v="6765" actId="14100"/>
          <ac:picMkLst>
            <pc:docMk/>
            <pc:sldMk cId="3860382328" sldId="261"/>
            <ac:picMk id="5" creationId="{A59231BE-2A62-F424-AF3A-2A0376F4CE89}"/>
          </ac:picMkLst>
        </pc:picChg>
        <pc:cxnChg chg="add">
          <ac:chgData name="Laura Williams (2502528)" userId="09413fc6-c415-4029-96e7-ef44a56ba304" providerId="ADAL" clId="{D96113B4-7F5D-4027-82A8-71DFE5C2D4D7}" dt="2026-01-03T20:40:18.918" v="1077" actId="26606"/>
          <ac:cxnSpMkLst>
            <pc:docMk/>
            <pc:sldMk cId="3860382328" sldId="261"/>
            <ac:cxnSpMk id="10" creationId="{F64F9B95-9045-48D2-B9F3-2927E98F54AA}"/>
          </ac:cxnSpMkLst>
        </pc:cxnChg>
        <pc:cxnChg chg="add">
          <ac:chgData name="Laura Williams (2502528)" userId="09413fc6-c415-4029-96e7-ef44a56ba304" providerId="ADAL" clId="{D96113B4-7F5D-4027-82A8-71DFE5C2D4D7}" dt="2026-01-03T20:40:18.918" v="1077" actId="26606"/>
          <ac:cxnSpMkLst>
            <pc:docMk/>
            <pc:sldMk cId="3860382328" sldId="261"/>
            <ac:cxnSpMk id="12" creationId="{085AA86F-6A4D-4BCB-A045-D992CDC2959B}"/>
          </ac:cxnSpMkLst>
        </pc:cxnChg>
        <pc:cxnChg chg="add">
          <ac:chgData name="Laura Williams (2502528)" userId="09413fc6-c415-4029-96e7-ef44a56ba304" providerId="ADAL" clId="{D96113B4-7F5D-4027-82A8-71DFE5C2D4D7}" dt="2026-01-03T20:40:18.918" v="1077" actId="26606"/>
          <ac:cxnSpMkLst>
            <pc:docMk/>
            <pc:sldMk cId="3860382328" sldId="261"/>
            <ac:cxnSpMk id="16" creationId="{EE2E603F-4A95-4FE8-BB06-211DFD75DBEF}"/>
          </ac:cxnSpMkLst>
        </pc:cxnChg>
        <pc:cxnChg chg="add">
          <ac:chgData name="Laura Williams (2502528)" userId="09413fc6-c415-4029-96e7-ef44a56ba304" providerId="ADAL" clId="{D96113B4-7F5D-4027-82A8-71DFE5C2D4D7}" dt="2026-01-03T20:40:18.918" v="1077" actId="26606"/>
          <ac:cxnSpMkLst>
            <pc:docMk/>
            <pc:sldMk cId="3860382328" sldId="261"/>
            <ac:cxnSpMk id="18" creationId="{4BF2B36B-4D1C-9E0A-B17B-23D805AECA9B}"/>
          </ac:cxnSpMkLst>
        </pc:cxnChg>
      </pc:sldChg>
      <pc:sldChg chg="modSp new mod">
        <pc:chgData name="Laura Williams (2502528)" userId="09413fc6-c415-4029-96e7-ef44a56ba304" providerId="ADAL" clId="{D96113B4-7F5D-4027-82A8-71DFE5C2D4D7}" dt="2026-01-04T17:27:06.215" v="10696" actId="20577"/>
        <pc:sldMkLst>
          <pc:docMk/>
          <pc:sldMk cId="3208989908" sldId="262"/>
        </pc:sldMkLst>
        <pc:spChg chg="mod">
          <ac:chgData name="Laura Williams (2502528)" userId="09413fc6-c415-4029-96e7-ef44a56ba304" providerId="ADAL" clId="{D96113B4-7F5D-4027-82A8-71DFE5C2D4D7}" dt="2026-01-04T17:27:06.215" v="10696" actId="20577"/>
          <ac:spMkLst>
            <pc:docMk/>
            <pc:sldMk cId="3208989908" sldId="262"/>
            <ac:spMk id="2" creationId="{3D2ECD40-A733-7852-7DAE-20665AF88868}"/>
          </ac:spMkLst>
        </pc:spChg>
        <pc:spChg chg="mod">
          <ac:chgData name="Laura Williams (2502528)" userId="09413fc6-c415-4029-96e7-ef44a56ba304" providerId="ADAL" clId="{D96113B4-7F5D-4027-82A8-71DFE5C2D4D7}" dt="2026-01-04T13:08:17.311" v="7448" actId="20577"/>
          <ac:spMkLst>
            <pc:docMk/>
            <pc:sldMk cId="3208989908" sldId="262"/>
            <ac:spMk id="3" creationId="{0775147D-8F0E-CE1A-7A7E-C4FF00DD54F2}"/>
          </ac:spMkLst>
        </pc:spChg>
      </pc:sldChg>
      <pc:sldChg chg="addSp delSp modSp new mod setBg modNotesTx">
        <pc:chgData name="Laura Williams (2502528)" userId="09413fc6-c415-4029-96e7-ef44a56ba304" providerId="ADAL" clId="{D96113B4-7F5D-4027-82A8-71DFE5C2D4D7}" dt="2026-01-05T21:47:31.671" v="12515" actId="20577"/>
        <pc:sldMkLst>
          <pc:docMk/>
          <pc:sldMk cId="3528986165" sldId="263"/>
        </pc:sldMkLst>
        <pc:spChg chg="mod">
          <ac:chgData name="Laura Williams (2502528)" userId="09413fc6-c415-4029-96e7-ef44a56ba304" providerId="ADAL" clId="{D96113B4-7F5D-4027-82A8-71DFE5C2D4D7}" dt="2026-01-04T10:14:49.332" v="6125" actId="20577"/>
          <ac:spMkLst>
            <pc:docMk/>
            <pc:sldMk cId="3528986165" sldId="263"/>
            <ac:spMk id="2" creationId="{3EF25367-6CF9-F1E9-1EC7-76555DDB292C}"/>
          </ac:spMkLst>
        </pc:spChg>
        <pc:spChg chg="add">
          <ac:chgData name="Laura Williams (2502528)" userId="09413fc6-c415-4029-96e7-ef44a56ba304" providerId="ADAL" clId="{D96113B4-7F5D-4027-82A8-71DFE5C2D4D7}" dt="2026-01-03T22:32:15.285" v="5544" actId="26606"/>
          <ac:spMkLst>
            <pc:docMk/>
            <pc:sldMk cId="3528986165" sldId="263"/>
            <ac:spMk id="30" creationId="{985184E4-C93A-4E34-8365-1886AAC5DE60}"/>
          </ac:spMkLst>
        </pc:spChg>
        <pc:graphicFrameChg chg="add mod modGraphic">
          <ac:chgData name="Laura Williams (2502528)" userId="09413fc6-c415-4029-96e7-ef44a56ba304" providerId="ADAL" clId="{D96113B4-7F5D-4027-82A8-71DFE5C2D4D7}" dt="2026-01-05T21:47:12.938" v="12514" actId="20577"/>
          <ac:graphicFrameMkLst>
            <pc:docMk/>
            <pc:sldMk cId="3528986165" sldId="263"/>
            <ac:graphicFrameMk id="19" creationId="{07AC215C-FB58-E646-8D26-3406BD65AF14}"/>
          </ac:graphicFrameMkLst>
        </pc:graphicFrameChg>
        <pc:cxnChg chg="add">
          <ac:chgData name="Laura Williams (2502528)" userId="09413fc6-c415-4029-96e7-ef44a56ba304" providerId="ADAL" clId="{D96113B4-7F5D-4027-82A8-71DFE5C2D4D7}" dt="2026-01-03T22:32:15.285" v="5544" actId="26606"/>
          <ac:cxnSpMkLst>
            <pc:docMk/>
            <pc:sldMk cId="3528986165" sldId="263"/>
            <ac:cxnSpMk id="32" creationId="{8AB0D40B-37F7-4F1F-B956-AFC12066ABE3}"/>
          </ac:cxnSpMkLst>
        </pc:cxnChg>
      </pc:sldChg>
      <pc:sldChg chg="addSp delSp modSp new mod ord setBg modNotesTx">
        <pc:chgData name="Laura Williams (2502528)" userId="09413fc6-c415-4029-96e7-ef44a56ba304" providerId="ADAL" clId="{D96113B4-7F5D-4027-82A8-71DFE5C2D4D7}" dt="2026-01-05T21:55:58.312" v="12824" actId="20577"/>
        <pc:sldMkLst>
          <pc:docMk/>
          <pc:sldMk cId="1084367137" sldId="264"/>
        </pc:sldMkLst>
        <pc:spChg chg="mod">
          <ac:chgData name="Laura Williams (2502528)" userId="09413fc6-c415-4029-96e7-ef44a56ba304" providerId="ADAL" clId="{D96113B4-7F5D-4027-82A8-71DFE5C2D4D7}" dt="2026-01-03T22:41:47.417" v="5915" actId="26606"/>
          <ac:spMkLst>
            <pc:docMk/>
            <pc:sldMk cId="1084367137" sldId="264"/>
            <ac:spMk id="2" creationId="{E96E31B1-E7A9-760A-EFC5-B98A7551A96F}"/>
          </ac:spMkLst>
        </pc:spChg>
        <pc:spChg chg="add">
          <ac:chgData name="Laura Williams (2502528)" userId="09413fc6-c415-4029-96e7-ef44a56ba304" providerId="ADAL" clId="{D96113B4-7F5D-4027-82A8-71DFE5C2D4D7}" dt="2026-01-03T22:41:47.417" v="5916" actId="26606"/>
          <ac:spMkLst>
            <pc:docMk/>
            <pc:sldMk cId="1084367137" sldId="264"/>
            <ac:spMk id="41" creationId="{5F710FDB-0919-493E-8539-8240C23F1EB2}"/>
          </ac:spMkLst>
        </pc:spChg>
        <pc:spChg chg="add mod">
          <ac:chgData name="Laura Williams (2502528)" userId="09413fc6-c415-4029-96e7-ef44a56ba304" providerId="ADAL" clId="{D96113B4-7F5D-4027-82A8-71DFE5C2D4D7}" dt="2026-01-05T10:31:28.674" v="10732" actId="20577"/>
          <ac:spMkLst>
            <pc:docMk/>
            <pc:sldMk cId="1084367137" sldId="264"/>
            <ac:spMk id="46" creationId="{34FD1856-0504-C774-A5BB-3C81736BE692}"/>
          </ac:spMkLst>
        </pc:spChg>
        <pc:cxnChg chg="add">
          <ac:chgData name="Laura Williams (2502528)" userId="09413fc6-c415-4029-96e7-ef44a56ba304" providerId="ADAL" clId="{D96113B4-7F5D-4027-82A8-71DFE5C2D4D7}" dt="2026-01-03T22:41:47.417" v="5916" actId="26606"/>
          <ac:cxnSpMkLst>
            <pc:docMk/>
            <pc:sldMk cId="1084367137" sldId="264"/>
            <ac:cxnSpMk id="43" creationId="{22F20000-FD86-48F6-9363-FEC90C932DCD}"/>
          </ac:cxnSpMkLst>
        </pc:cxnChg>
        <pc:cxnChg chg="add">
          <ac:chgData name="Laura Williams (2502528)" userId="09413fc6-c415-4029-96e7-ef44a56ba304" providerId="ADAL" clId="{D96113B4-7F5D-4027-82A8-71DFE5C2D4D7}" dt="2026-01-03T22:41:47.417" v="5916" actId="26606"/>
          <ac:cxnSpMkLst>
            <pc:docMk/>
            <pc:sldMk cId="1084367137" sldId="264"/>
            <ac:cxnSpMk id="45" creationId="{872AE332-6ACA-45BE-875F-91A291D4A40D}"/>
          </ac:cxnSpMkLst>
        </pc:cxnChg>
      </pc:sldChg>
      <pc:sldChg chg="addSp delSp modSp new mod setBg modNotesTx">
        <pc:chgData name="Laura Williams (2502528)" userId="09413fc6-c415-4029-96e7-ef44a56ba304" providerId="ADAL" clId="{D96113B4-7F5D-4027-82A8-71DFE5C2D4D7}" dt="2026-01-05T22:06:25.237" v="13522" actId="20577"/>
        <pc:sldMkLst>
          <pc:docMk/>
          <pc:sldMk cId="1886365507" sldId="265"/>
        </pc:sldMkLst>
        <pc:spChg chg="mod">
          <ac:chgData name="Laura Williams (2502528)" userId="09413fc6-c415-4029-96e7-ef44a56ba304" providerId="ADAL" clId="{D96113B4-7F5D-4027-82A8-71DFE5C2D4D7}" dt="2026-01-05T22:01:27.408" v="13082" actId="26606"/>
          <ac:spMkLst>
            <pc:docMk/>
            <pc:sldMk cId="1886365507" sldId="265"/>
            <ac:spMk id="2" creationId="{D8D58AA0-241A-3BBD-BC22-B01A4FF2269C}"/>
          </ac:spMkLst>
        </pc:spChg>
        <pc:spChg chg="del mod">
          <ac:chgData name="Laura Williams (2502528)" userId="09413fc6-c415-4029-96e7-ef44a56ba304" providerId="ADAL" clId="{D96113B4-7F5D-4027-82A8-71DFE5C2D4D7}" dt="2026-01-05T22:01:27.408" v="13082" actId="26606"/>
          <ac:spMkLst>
            <pc:docMk/>
            <pc:sldMk cId="1886365507" sldId="265"/>
            <ac:spMk id="3" creationId="{CBD3448B-99F2-158D-F731-ECFA8821F796}"/>
          </ac:spMkLst>
        </pc:spChg>
        <pc:spChg chg="add">
          <ac:chgData name="Laura Williams (2502528)" userId="09413fc6-c415-4029-96e7-ef44a56ba304" providerId="ADAL" clId="{D96113B4-7F5D-4027-82A8-71DFE5C2D4D7}" dt="2026-01-05T22:01:27.408" v="13082" actId="26606"/>
          <ac:spMkLst>
            <pc:docMk/>
            <pc:sldMk cId="1886365507" sldId="265"/>
            <ac:spMk id="9" creationId="{F68B2C62-7648-4430-90D5-AE0F252AF113}"/>
          </ac:spMkLst>
        </pc:spChg>
        <pc:graphicFrameChg chg="add">
          <ac:chgData name="Laura Williams (2502528)" userId="09413fc6-c415-4029-96e7-ef44a56ba304" providerId="ADAL" clId="{D96113B4-7F5D-4027-82A8-71DFE5C2D4D7}" dt="2026-01-05T22:01:27.408" v="13082" actId="26606"/>
          <ac:graphicFrameMkLst>
            <pc:docMk/>
            <pc:sldMk cId="1886365507" sldId="265"/>
            <ac:graphicFrameMk id="5" creationId="{7A6EC127-7ED5-D4DA-0A4C-05D5B91BE578}"/>
          </ac:graphicFrameMkLst>
        </pc:graphicFrameChg>
        <pc:cxnChg chg="add">
          <ac:chgData name="Laura Williams (2502528)" userId="09413fc6-c415-4029-96e7-ef44a56ba304" providerId="ADAL" clId="{D96113B4-7F5D-4027-82A8-71DFE5C2D4D7}" dt="2026-01-05T22:01:27.408" v="13082" actId="26606"/>
          <ac:cxnSpMkLst>
            <pc:docMk/>
            <pc:sldMk cId="1886365507" sldId="265"/>
            <ac:cxnSpMk id="11" creationId="{AAD0195E-7F27-4D06-9427-0C121D721A14}"/>
          </ac:cxnSpMkLst>
        </pc:cxnChg>
        <pc:cxnChg chg="add">
          <ac:chgData name="Laura Williams (2502528)" userId="09413fc6-c415-4029-96e7-ef44a56ba304" providerId="ADAL" clId="{D96113B4-7F5D-4027-82A8-71DFE5C2D4D7}" dt="2026-01-05T22:01:27.408" v="13082" actId="26606"/>
          <ac:cxnSpMkLst>
            <pc:docMk/>
            <pc:sldMk cId="1886365507" sldId="265"/>
            <ac:cxnSpMk id="13" creationId="{9D74C2FC-3228-4FC1-B97B-87AD35508D91}"/>
          </ac:cxnSpMkLst>
        </pc:cxnChg>
      </pc:sldChg>
      <pc:sldChg chg="modSp new mod ord">
        <pc:chgData name="Laura Williams (2502528)" userId="09413fc6-c415-4029-96e7-ef44a56ba304" providerId="ADAL" clId="{D96113B4-7F5D-4027-82A8-71DFE5C2D4D7}" dt="2026-01-05T21:24:29.126" v="11256" actId="33524"/>
        <pc:sldMkLst>
          <pc:docMk/>
          <pc:sldMk cId="3648588063" sldId="266"/>
        </pc:sldMkLst>
        <pc:spChg chg="mod">
          <ac:chgData name="Laura Williams (2502528)" userId="09413fc6-c415-4029-96e7-ef44a56ba304" providerId="ADAL" clId="{D96113B4-7F5D-4027-82A8-71DFE5C2D4D7}" dt="2026-01-04T10:42:36.514" v="7147" actId="20577"/>
          <ac:spMkLst>
            <pc:docMk/>
            <pc:sldMk cId="3648588063" sldId="266"/>
            <ac:spMk id="2" creationId="{E69EE0F9-6825-29E9-FABE-56AC01742C4D}"/>
          </ac:spMkLst>
        </pc:spChg>
        <pc:spChg chg="mod">
          <ac:chgData name="Laura Williams (2502528)" userId="09413fc6-c415-4029-96e7-ef44a56ba304" providerId="ADAL" clId="{D96113B4-7F5D-4027-82A8-71DFE5C2D4D7}" dt="2026-01-05T21:24:29.126" v="11256" actId="33524"/>
          <ac:spMkLst>
            <pc:docMk/>
            <pc:sldMk cId="3648588063" sldId="266"/>
            <ac:spMk id="3" creationId="{3E8F5CF7-E15D-50A8-37B6-7606945CF389}"/>
          </ac:spMkLst>
        </pc:spChg>
      </pc:sldChg>
      <pc:sldChg chg="addSp delSp modSp new mod setBg modNotesTx">
        <pc:chgData name="Laura Williams (2502528)" userId="09413fc6-c415-4029-96e7-ef44a56ba304" providerId="ADAL" clId="{D96113B4-7F5D-4027-82A8-71DFE5C2D4D7}" dt="2026-01-05T22:16:46.164" v="13818" actId="20577"/>
        <pc:sldMkLst>
          <pc:docMk/>
          <pc:sldMk cId="4254684189" sldId="267"/>
        </pc:sldMkLst>
        <pc:spChg chg="mod">
          <ac:chgData name="Laura Williams (2502528)" userId="09413fc6-c415-4029-96e7-ef44a56ba304" providerId="ADAL" clId="{D96113B4-7F5D-4027-82A8-71DFE5C2D4D7}" dt="2026-01-04T15:32:33.635" v="8673" actId="207"/>
          <ac:spMkLst>
            <pc:docMk/>
            <pc:sldMk cId="4254684189" sldId="267"/>
            <ac:spMk id="2" creationId="{93689068-4BFB-0DD7-871F-159217D76383}"/>
          </ac:spMkLst>
        </pc:spChg>
        <pc:spChg chg="del">
          <ac:chgData name="Laura Williams (2502528)" userId="09413fc6-c415-4029-96e7-ef44a56ba304" providerId="ADAL" clId="{D96113B4-7F5D-4027-82A8-71DFE5C2D4D7}" dt="2026-01-04T13:20:42.136" v="7740" actId="931"/>
          <ac:spMkLst>
            <pc:docMk/>
            <pc:sldMk cId="4254684189" sldId="267"/>
            <ac:spMk id="3" creationId="{1ACDE827-1EF5-1F8F-358F-092677A2E50C}"/>
          </ac:spMkLst>
        </pc:spChg>
        <pc:spChg chg="add mod">
          <ac:chgData name="Laura Williams (2502528)" userId="09413fc6-c415-4029-96e7-ef44a56ba304" providerId="ADAL" clId="{D96113B4-7F5D-4027-82A8-71DFE5C2D4D7}" dt="2026-01-04T13:20:52.739" v="7743" actId="26606"/>
          <ac:spMkLst>
            <pc:docMk/>
            <pc:sldMk cId="4254684189" sldId="267"/>
            <ac:spMk id="6" creationId="{C13B117C-8348-5277-420B-DDD54E8173CE}"/>
          </ac:spMkLst>
        </pc:spChg>
        <pc:spChg chg="add">
          <ac:chgData name="Laura Williams (2502528)" userId="09413fc6-c415-4029-96e7-ef44a56ba304" providerId="ADAL" clId="{D96113B4-7F5D-4027-82A8-71DFE5C2D4D7}" dt="2026-01-04T13:20:52.739" v="7743" actId="26606"/>
          <ac:spMkLst>
            <pc:docMk/>
            <pc:sldMk cId="4254684189" sldId="267"/>
            <ac:spMk id="15" creationId="{33E93247-6229-44AB-A550-739E971E690B}"/>
          </ac:spMkLst>
        </pc:spChg>
        <pc:picChg chg="add mod">
          <ac:chgData name="Laura Williams (2502528)" userId="09413fc6-c415-4029-96e7-ef44a56ba304" providerId="ADAL" clId="{D96113B4-7F5D-4027-82A8-71DFE5C2D4D7}" dt="2026-01-04T13:20:52.739" v="7743" actId="26606"/>
          <ac:picMkLst>
            <pc:docMk/>
            <pc:sldMk cId="4254684189" sldId="267"/>
            <ac:picMk id="5" creationId="{6D987128-C83D-6FCF-454B-56C1460CE6BC}"/>
          </ac:picMkLst>
        </pc:picChg>
        <pc:cxnChg chg="add">
          <ac:chgData name="Laura Williams (2502528)" userId="09413fc6-c415-4029-96e7-ef44a56ba304" providerId="ADAL" clId="{D96113B4-7F5D-4027-82A8-71DFE5C2D4D7}" dt="2026-01-04T13:20:52.739" v="7743" actId="26606"/>
          <ac:cxnSpMkLst>
            <pc:docMk/>
            <pc:sldMk cId="4254684189" sldId="267"/>
            <ac:cxnSpMk id="11" creationId="{F64F9B95-9045-48D2-B9F3-2927E98F54AA}"/>
          </ac:cxnSpMkLst>
        </pc:cxnChg>
        <pc:cxnChg chg="add">
          <ac:chgData name="Laura Williams (2502528)" userId="09413fc6-c415-4029-96e7-ef44a56ba304" providerId="ADAL" clId="{D96113B4-7F5D-4027-82A8-71DFE5C2D4D7}" dt="2026-01-04T13:20:52.739" v="7743" actId="26606"/>
          <ac:cxnSpMkLst>
            <pc:docMk/>
            <pc:sldMk cId="4254684189" sldId="267"/>
            <ac:cxnSpMk id="13" creationId="{085AA86F-6A4D-4BCB-A045-D992CDC2959B}"/>
          </ac:cxnSpMkLst>
        </pc:cxnChg>
        <pc:cxnChg chg="add">
          <ac:chgData name="Laura Williams (2502528)" userId="09413fc6-c415-4029-96e7-ef44a56ba304" providerId="ADAL" clId="{D96113B4-7F5D-4027-82A8-71DFE5C2D4D7}" dt="2026-01-04T13:20:52.739" v="7743" actId="26606"/>
          <ac:cxnSpMkLst>
            <pc:docMk/>
            <pc:sldMk cId="4254684189" sldId="267"/>
            <ac:cxnSpMk id="17" creationId="{EE2E603F-4A95-4FE8-BB06-211DFD75DBEF}"/>
          </ac:cxnSpMkLst>
        </pc:cxnChg>
        <pc:cxnChg chg="add">
          <ac:chgData name="Laura Williams (2502528)" userId="09413fc6-c415-4029-96e7-ef44a56ba304" providerId="ADAL" clId="{D96113B4-7F5D-4027-82A8-71DFE5C2D4D7}" dt="2026-01-04T13:20:52.739" v="7743" actId="26606"/>
          <ac:cxnSpMkLst>
            <pc:docMk/>
            <pc:sldMk cId="4254684189" sldId="267"/>
            <ac:cxnSpMk id="19" creationId="{D7CC41EB-2D81-4303-9171-6401B388BA35}"/>
          </ac:cxnSpMkLst>
        </pc:cxnChg>
      </pc:sldChg>
      <pc:sldChg chg="addSp delSp modSp new mod ord modNotesTx">
        <pc:chgData name="Laura Williams (2502528)" userId="09413fc6-c415-4029-96e7-ef44a56ba304" providerId="ADAL" clId="{D96113B4-7F5D-4027-82A8-71DFE5C2D4D7}" dt="2026-01-05T10:34:25.041" v="10735" actId="207"/>
        <pc:sldMkLst>
          <pc:docMk/>
          <pc:sldMk cId="4268269914" sldId="268"/>
        </pc:sldMkLst>
        <pc:spChg chg="mod">
          <ac:chgData name="Laura Williams (2502528)" userId="09413fc6-c415-4029-96e7-ef44a56ba304" providerId="ADAL" clId="{D96113B4-7F5D-4027-82A8-71DFE5C2D4D7}" dt="2026-01-05T10:34:25.041" v="10735" actId="207"/>
          <ac:spMkLst>
            <pc:docMk/>
            <pc:sldMk cId="4268269914" sldId="268"/>
            <ac:spMk id="2" creationId="{5B13A53C-C900-E316-8F5F-7F6784B4AC1D}"/>
          </ac:spMkLst>
        </pc:spChg>
        <pc:spChg chg="del">
          <ac:chgData name="Laura Williams (2502528)" userId="09413fc6-c415-4029-96e7-ef44a56ba304" providerId="ADAL" clId="{D96113B4-7F5D-4027-82A8-71DFE5C2D4D7}" dt="2026-01-04T17:05:08.306" v="9823" actId="931"/>
          <ac:spMkLst>
            <pc:docMk/>
            <pc:sldMk cId="4268269914" sldId="268"/>
            <ac:spMk id="3" creationId="{72F0E53A-035C-73FA-D8AC-E80C7B47F3E4}"/>
          </ac:spMkLst>
        </pc:spChg>
        <pc:graphicFrameChg chg="add del modGraphic">
          <ac:chgData name="Laura Williams (2502528)" userId="09413fc6-c415-4029-96e7-ef44a56ba304" providerId="ADAL" clId="{D96113B4-7F5D-4027-82A8-71DFE5C2D4D7}" dt="2026-01-04T15:27:51.141" v="8573" actId="27309"/>
          <ac:graphicFrameMkLst>
            <pc:docMk/>
            <pc:sldMk cId="4268269914" sldId="268"/>
            <ac:graphicFrameMk id="5" creationId="{782C2E2D-302B-C7BC-D3BD-9D999ED65FC1}"/>
          </ac:graphicFrameMkLst>
        </pc:graphicFrameChg>
        <pc:picChg chg="add mod">
          <ac:chgData name="Laura Williams (2502528)" userId="09413fc6-c415-4029-96e7-ef44a56ba304" providerId="ADAL" clId="{D96113B4-7F5D-4027-82A8-71DFE5C2D4D7}" dt="2026-01-04T17:05:10.867" v="9825" actId="962"/>
          <ac:picMkLst>
            <pc:docMk/>
            <pc:sldMk cId="4268269914" sldId="268"/>
            <ac:picMk id="7" creationId="{0E1C842C-0260-A5D3-DD6B-27B2915B57A2}"/>
          </ac:picMkLst>
        </pc:picChg>
      </pc:sldChg>
      <pc:sldChg chg="addSp delSp modSp new mod setBg">
        <pc:chgData name="Laura Williams (2502528)" userId="09413fc6-c415-4029-96e7-ef44a56ba304" providerId="ADAL" clId="{D96113B4-7F5D-4027-82A8-71DFE5C2D4D7}" dt="2026-01-05T22:20:17.086" v="13855" actId="20577"/>
        <pc:sldMkLst>
          <pc:docMk/>
          <pc:sldMk cId="2588443235" sldId="269"/>
        </pc:sldMkLst>
        <pc:spChg chg="del mod">
          <ac:chgData name="Laura Williams (2502528)" userId="09413fc6-c415-4029-96e7-ef44a56ba304" providerId="ADAL" clId="{D96113B4-7F5D-4027-82A8-71DFE5C2D4D7}" dt="2026-01-05T20:46:10.340" v="10808" actId="478"/>
          <ac:spMkLst>
            <pc:docMk/>
            <pc:sldMk cId="2588443235" sldId="269"/>
            <ac:spMk id="2" creationId="{FDECDF61-B11E-D16A-99EC-1F2CB0B6A927}"/>
          </ac:spMkLst>
        </pc:spChg>
        <pc:spChg chg="del">
          <ac:chgData name="Laura Williams (2502528)" userId="09413fc6-c415-4029-96e7-ef44a56ba304" providerId="ADAL" clId="{D96113B4-7F5D-4027-82A8-71DFE5C2D4D7}" dt="2026-01-05T20:45:42.583" v="10802" actId="931"/>
          <ac:spMkLst>
            <pc:docMk/>
            <pc:sldMk cId="2588443235" sldId="269"/>
            <ac:spMk id="3" creationId="{7E4C59CD-97DD-2623-93A9-E3FFE4CB274A}"/>
          </ac:spMkLst>
        </pc:spChg>
        <pc:spChg chg="add del mod">
          <ac:chgData name="Laura Williams (2502528)" userId="09413fc6-c415-4029-96e7-ef44a56ba304" providerId="ADAL" clId="{D96113B4-7F5D-4027-82A8-71DFE5C2D4D7}" dt="2026-01-05T21:26:08.667" v="11257" actId="478"/>
          <ac:spMkLst>
            <pc:docMk/>
            <pc:sldMk cId="2588443235" sldId="269"/>
            <ac:spMk id="6" creationId="{FE0BD2B4-894F-2A83-D46E-97ABF98470EB}"/>
          </ac:spMkLst>
        </pc:spChg>
        <pc:spChg chg="add del mod">
          <ac:chgData name="Laura Williams (2502528)" userId="09413fc6-c415-4029-96e7-ef44a56ba304" providerId="ADAL" clId="{D96113B4-7F5D-4027-82A8-71DFE5C2D4D7}" dt="2026-01-05T20:46:15.471" v="10809" actId="26606"/>
          <ac:spMkLst>
            <pc:docMk/>
            <pc:sldMk cId="2588443235" sldId="269"/>
            <ac:spMk id="8" creationId="{DAB00A4D-BF38-C577-DEF3-443D8CC97F90}"/>
          </ac:spMkLst>
        </pc:spChg>
        <pc:spChg chg="add mod">
          <ac:chgData name="Laura Williams (2502528)" userId="09413fc6-c415-4029-96e7-ef44a56ba304" providerId="ADAL" clId="{D96113B4-7F5D-4027-82A8-71DFE5C2D4D7}" dt="2026-01-05T22:20:17.086" v="13855" actId="20577"/>
          <ac:spMkLst>
            <pc:docMk/>
            <pc:sldMk cId="2588443235" sldId="269"/>
            <ac:spMk id="10" creationId="{F128B387-507A-8653-F713-1C6969FA4CCD}"/>
          </ac:spMkLst>
        </pc:spChg>
        <pc:spChg chg="add del">
          <ac:chgData name="Laura Williams (2502528)" userId="09413fc6-c415-4029-96e7-ef44a56ba304" providerId="ADAL" clId="{D96113B4-7F5D-4027-82A8-71DFE5C2D4D7}" dt="2026-01-05T22:17:45.184" v="13819" actId="26606"/>
          <ac:spMkLst>
            <pc:docMk/>
            <pc:sldMk cId="2588443235" sldId="269"/>
            <ac:spMk id="17" creationId="{479833C7-FDE4-4657-B0B1-32BE833C2489}"/>
          </ac:spMkLst>
        </pc:spChg>
        <pc:spChg chg="add del">
          <ac:chgData name="Laura Williams (2502528)" userId="09413fc6-c415-4029-96e7-ef44a56ba304" providerId="ADAL" clId="{D96113B4-7F5D-4027-82A8-71DFE5C2D4D7}" dt="2026-01-05T22:17:45.184" v="13819" actId="26606"/>
          <ac:spMkLst>
            <pc:docMk/>
            <pc:sldMk cId="2588443235" sldId="269"/>
            <ac:spMk id="19" creationId="{0ABE7C0B-A2D9-4202-A524-532DA2E2D582}"/>
          </ac:spMkLst>
        </pc:spChg>
        <pc:spChg chg="add del">
          <ac:chgData name="Laura Williams (2502528)" userId="09413fc6-c415-4029-96e7-ef44a56ba304" providerId="ADAL" clId="{D96113B4-7F5D-4027-82A8-71DFE5C2D4D7}" dt="2026-01-05T22:19:16.787" v="13823" actId="26606"/>
          <ac:spMkLst>
            <pc:docMk/>
            <pc:sldMk cId="2588443235" sldId="269"/>
            <ac:spMk id="25" creationId="{E49D7415-2F11-44C2-B6AA-13A25B6814B9}"/>
          </ac:spMkLst>
        </pc:spChg>
        <pc:spChg chg="add del">
          <ac:chgData name="Laura Williams (2502528)" userId="09413fc6-c415-4029-96e7-ef44a56ba304" providerId="ADAL" clId="{D96113B4-7F5D-4027-82A8-71DFE5C2D4D7}" dt="2026-01-05T22:19:58.736" v="13827" actId="26606"/>
          <ac:spMkLst>
            <pc:docMk/>
            <pc:sldMk cId="2588443235" sldId="269"/>
            <ac:spMk id="34" creationId="{E49D7415-2F11-44C2-B6AA-13A25B6814B9}"/>
          </ac:spMkLst>
        </pc:spChg>
        <pc:spChg chg="add del">
          <ac:chgData name="Laura Williams (2502528)" userId="09413fc6-c415-4029-96e7-ef44a56ba304" providerId="ADAL" clId="{D96113B4-7F5D-4027-82A8-71DFE5C2D4D7}" dt="2026-01-05T22:19:58.720" v="13826" actId="26606"/>
          <ac:spMkLst>
            <pc:docMk/>
            <pc:sldMk cId="2588443235" sldId="269"/>
            <ac:spMk id="41" creationId="{EEF92585-7A99-6108-9663-8C59032742EC}"/>
          </ac:spMkLst>
        </pc:spChg>
        <pc:spChg chg="add">
          <ac:chgData name="Laura Williams (2502528)" userId="09413fc6-c415-4029-96e7-ef44a56ba304" providerId="ADAL" clId="{D96113B4-7F5D-4027-82A8-71DFE5C2D4D7}" dt="2026-01-05T22:19:58.736" v="13827" actId="26606"/>
          <ac:spMkLst>
            <pc:docMk/>
            <pc:sldMk cId="2588443235" sldId="269"/>
            <ac:spMk id="46" creationId="{5F710FDB-0919-493E-8539-8240C23F1EB2}"/>
          </ac:spMkLst>
        </pc:spChg>
        <pc:picChg chg="add del mod">
          <ac:chgData name="Laura Williams (2502528)" userId="09413fc6-c415-4029-96e7-ef44a56ba304" providerId="ADAL" clId="{D96113B4-7F5D-4027-82A8-71DFE5C2D4D7}" dt="2026-01-05T21:26:08.667" v="11257" actId="478"/>
          <ac:picMkLst>
            <pc:docMk/>
            <pc:sldMk cId="2588443235" sldId="269"/>
            <ac:picMk id="5" creationId="{B9A8617D-26D1-75E5-6C10-32D40529254B}"/>
          </ac:picMkLst>
        </pc:picChg>
        <pc:picChg chg="add del mod ord">
          <ac:chgData name="Laura Williams (2502528)" userId="09413fc6-c415-4029-96e7-ef44a56ba304" providerId="ADAL" clId="{D96113B4-7F5D-4027-82A8-71DFE5C2D4D7}" dt="2026-01-05T22:19:40.429" v="13824" actId="478"/>
          <ac:picMkLst>
            <pc:docMk/>
            <pc:sldMk cId="2588443235" sldId="269"/>
            <ac:picMk id="21" creationId="{3CD4C1A6-5597-88C6-82D6-802F827DD781}"/>
          </ac:picMkLst>
        </pc:picChg>
        <pc:cxnChg chg="add del">
          <ac:chgData name="Laura Williams (2502528)" userId="09413fc6-c415-4029-96e7-ef44a56ba304" providerId="ADAL" clId="{D96113B4-7F5D-4027-82A8-71DFE5C2D4D7}" dt="2026-01-05T22:17:45.184" v="13819" actId="26606"/>
          <ac:cxnSpMkLst>
            <pc:docMk/>
            <pc:sldMk cId="2588443235" sldId="269"/>
            <ac:cxnSpMk id="13" creationId="{F64F9B95-9045-48D2-B9F3-2927E98F54AA}"/>
          </ac:cxnSpMkLst>
        </pc:cxnChg>
        <pc:cxnChg chg="add del">
          <ac:chgData name="Laura Williams (2502528)" userId="09413fc6-c415-4029-96e7-ef44a56ba304" providerId="ADAL" clId="{D96113B4-7F5D-4027-82A8-71DFE5C2D4D7}" dt="2026-01-05T22:17:45.184" v="13819" actId="26606"/>
          <ac:cxnSpMkLst>
            <pc:docMk/>
            <pc:sldMk cId="2588443235" sldId="269"/>
            <ac:cxnSpMk id="15" creationId="{085AA86F-6A4D-4BCB-A045-D992CDC2959B}"/>
          </ac:cxnSpMkLst>
        </pc:cxnChg>
        <pc:cxnChg chg="add del">
          <ac:chgData name="Laura Williams (2502528)" userId="09413fc6-c415-4029-96e7-ef44a56ba304" providerId="ADAL" clId="{D96113B4-7F5D-4027-82A8-71DFE5C2D4D7}" dt="2026-01-05T22:19:16.787" v="13823" actId="26606"/>
          <ac:cxnSpMkLst>
            <pc:docMk/>
            <pc:sldMk cId="2588443235" sldId="269"/>
            <ac:cxnSpMk id="27" creationId="{511FC409-B3C2-4F68-865C-C5333D6F2710}"/>
          </ac:cxnSpMkLst>
        </pc:cxnChg>
        <pc:cxnChg chg="add del">
          <ac:chgData name="Laura Williams (2502528)" userId="09413fc6-c415-4029-96e7-ef44a56ba304" providerId="ADAL" clId="{D96113B4-7F5D-4027-82A8-71DFE5C2D4D7}" dt="2026-01-05T22:19:16.787" v="13823" actId="26606"/>
          <ac:cxnSpMkLst>
            <pc:docMk/>
            <pc:sldMk cId="2588443235" sldId="269"/>
            <ac:cxnSpMk id="29" creationId="{B810270D-76A7-44B3-9746-7EDF5788602E}"/>
          </ac:cxnSpMkLst>
        </pc:cxnChg>
        <pc:cxnChg chg="add del">
          <ac:chgData name="Laura Williams (2502528)" userId="09413fc6-c415-4029-96e7-ef44a56ba304" providerId="ADAL" clId="{D96113B4-7F5D-4027-82A8-71DFE5C2D4D7}" dt="2026-01-05T22:19:58.736" v="13827" actId="26606"/>
          <ac:cxnSpMkLst>
            <pc:docMk/>
            <pc:sldMk cId="2588443235" sldId="269"/>
            <ac:cxnSpMk id="36" creationId="{3815BE95-1337-20E2-B2EF-5DA486F72FCB}"/>
          </ac:cxnSpMkLst>
        </pc:cxnChg>
        <pc:cxnChg chg="add del">
          <ac:chgData name="Laura Williams (2502528)" userId="09413fc6-c415-4029-96e7-ef44a56ba304" providerId="ADAL" clId="{D96113B4-7F5D-4027-82A8-71DFE5C2D4D7}" dt="2026-01-05T22:19:58.720" v="13826" actId="26606"/>
          <ac:cxnSpMkLst>
            <pc:docMk/>
            <pc:sldMk cId="2588443235" sldId="269"/>
            <ac:cxnSpMk id="43" creationId="{78F0A063-5253-8DF5-3B7B-12FE096705F1}"/>
          </ac:cxnSpMkLst>
        </pc:cxnChg>
        <pc:cxnChg chg="add">
          <ac:chgData name="Laura Williams (2502528)" userId="09413fc6-c415-4029-96e7-ef44a56ba304" providerId="ADAL" clId="{D96113B4-7F5D-4027-82A8-71DFE5C2D4D7}" dt="2026-01-05T22:19:58.736" v="13827" actId="26606"/>
          <ac:cxnSpMkLst>
            <pc:docMk/>
            <pc:sldMk cId="2588443235" sldId="269"/>
            <ac:cxnSpMk id="45" creationId="{872AE332-6ACA-45BE-875F-91A291D4A40D}"/>
          </ac:cxnSpMkLst>
        </pc:cxnChg>
        <pc:cxnChg chg="add">
          <ac:chgData name="Laura Williams (2502528)" userId="09413fc6-c415-4029-96e7-ef44a56ba304" providerId="ADAL" clId="{D96113B4-7F5D-4027-82A8-71DFE5C2D4D7}" dt="2026-01-05T22:19:58.736" v="13827" actId="26606"/>
          <ac:cxnSpMkLst>
            <pc:docMk/>
            <pc:sldMk cId="2588443235" sldId="269"/>
            <ac:cxnSpMk id="47" creationId="{22F20000-FD86-48F6-9363-FEC90C932DCD}"/>
          </ac:cxnSpMkLst>
        </pc:cxnChg>
      </pc:sldChg>
      <pc:sldChg chg="addSp modSp new mod setBg">
        <pc:chgData name="Laura Williams (2502528)" userId="09413fc6-c415-4029-96e7-ef44a56ba304" providerId="ADAL" clId="{D96113B4-7F5D-4027-82A8-71DFE5C2D4D7}" dt="2026-01-05T22:10:42.908" v="13816" actId="20577"/>
        <pc:sldMkLst>
          <pc:docMk/>
          <pc:sldMk cId="272094372" sldId="270"/>
        </pc:sldMkLst>
        <pc:spChg chg="mod">
          <ac:chgData name="Laura Williams (2502528)" userId="09413fc6-c415-4029-96e7-ef44a56ba304" providerId="ADAL" clId="{D96113B4-7F5D-4027-82A8-71DFE5C2D4D7}" dt="2026-01-05T22:08:57.916" v="13545" actId="26606"/>
          <ac:spMkLst>
            <pc:docMk/>
            <pc:sldMk cId="272094372" sldId="270"/>
            <ac:spMk id="2" creationId="{6075BE16-3FB0-533B-8D14-87695DBBEAE0}"/>
          </ac:spMkLst>
        </pc:spChg>
        <pc:spChg chg="mod">
          <ac:chgData name="Laura Williams (2502528)" userId="09413fc6-c415-4029-96e7-ef44a56ba304" providerId="ADAL" clId="{D96113B4-7F5D-4027-82A8-71DFE5C2D4D7}" dt="2026-01-05T22:10:42.908" v="13816" actId="20577"/>
          <ac:spMkLst>
            <pc:docMk/>
            <pc:sldMk cId="272094372" sldId="270"/>
            <ac:spMk id="3" creationId="{1C6AB6FE-84AA-E098-14D7-3C5829DFFE2C}"/>
          </ac:spMkLst>
        </pc:spChg>
        <pc:spChg chg="add">
          <ac:chgData name="Laura Williams (2502528)" userId="09413fc6-c415-4029-96e7-ef44a56ba304" providerId="ADAL" clId="{D96113B4-7F5D-4027-82A8-71DFE5C2D4D7}" dt="2026-01-05T22:08:57.916" v="13545" actId="26606"/>
          <ac:spMkLst>
            <pc:docMk/>
            <pc:sldMk cId="272094372" sldId="270"/>
            <ac:spMk id="9" creationId="{E49D7415-2F11-44C2-B6AA-13A25B6814B9}"/>
          </ac:spMkLst>
        </pc:spChg>
        <pc:picChg chg="add">
          <ac:chgData name="Laura Williams (2502528)" userId="09413fc6-c415-4029-96e7-ef44a56ba304" providerId="ADAL" clId="{D96113B4-7F5D-4027-82A8-71DFE5C2D4D7}" dt="2026-01-05T22:08:57.916" v="13545" actId="26606"/>
          <ac:picMkLst>
            <pc:docMk/>
            <pc:sldMk cId="272094372" sldId="270"/>
            <ac:picMk id="5" creationId="{394B139B-813B-0BF8-AB89-CF55B3725579}"/>
          </ac:picMkLst>
        </pc:picChg>
        <pc:cxnChg chg="add">
          <ac:chgData name="Laura Williams (2502528)" userId="09413fc6-c415-4029-96e7-ef44a56ba304" providerId="ADAL" clId="{D96113B4-7F5D-4027-82A8-71DFE5C2D4D7}" dt="2026-01-05T22:08:57.916" v="13545" actId="26606"/>
          <ac:cxnSpMkLst>
            <pc:docMk/>
            <pc:sldMk cId="272094372" sldId="270"/>
            <ac:cxnSpMk id="11" creationId="{D2E57F3D-33BE-4306-87E6-245763719516}"/>
          </ac:cxnSpMkLst>
        </pc:cxnChg>
      </pc:sldChg>
      <pc:sldChg chg="new del ord">
        <pc:chgData name="Laura Williams (2502528)" userId="09413fc6-c415-4029-96e7-ef44a56ba304" providerId="ADAL" clId="{D96113B4-7F5D-4027-82A8-71DFE5C2D4D7}" dt="2026-01-04T17:32:53.599" v="10727" actId="2696"/>
        <pc:sldMkLst>
          <pc:docMk/>
          <pc:sldMk cId="1810384599" sldId="270"/>
        </pc:sldMkLst>
      </pc:sldChg>
      <pc:sldMasterChg chg="add addSldLayout">
        <pc:chgData name="Laura Williams (2502528)" userId="09413fc6-c415-4029-96e7-ef44a56ba304" providerId="ADAL" clId="{D96113B4-7F5D-4027-82A8-71DFE5C2D4D7}" dt="2026-01-03T15:41:42.257" v="1" actId="26606"/>
        <pc:sldMasterMkLst>
          <pc:docMk/>
          <pc:sldMasterMk cId="3015433432" sldId="2147483686"/>
        </pc:sldMasterMkLst>
        <pc:sldLayoutChg chg="add">
          <pc:chgData name="Laura Williams (2502528)" userId="09413fc6-c415-4029-96e7-ef44a56ba304" providerId="ADAL" clId="{D96113B4-7F5D-4027-82A8-71DFE5C2D4D7}" dt="2026-01-03T15:41:42.257" v="1" actId="26606"/>
          <pc:sldLayoutMkLst>
            <pc:docMk/>
            <pc:sldMasterMk cId="3015433432" sldId="2147483686"/>
            <pc:sldLayoutMk cId="2649472904" sldId="2147483675"/>
          </pc:sldLayoutMkLst>
        </pc:sldLayoutChg>
        <pc:sldLayoutChg chg="add">
          <pc:chgData name="Laura Williams (2502528)" userId="09413fc6-c415-4029-96e7-ef44a56ba304" providerId="ADAL" clId="{D96113B4-7F5D-4027-82A8-71DFE5C2D4D7}" dt="2026-01-03T15:41:42.257" v="1" actId="26606"/>
          <pc:sldLayoutMkLst>
            <pc:docMk/>
            <pc:sldMasterMk cId="3015433432" sldId="2147483686"/>
            <pc:sldLayoutMk cId="2067069919" sldId="2147483676"/>
          </pc:sldLayoutMkLst>
        </pc:sldLayoutChg>
        <pc:sldLayoutChg chg="add">
          <pc:chgData name="Laura Williams (2502528)" userId="09413fc6-c415-4029-96e7-ef44a56ba304" providerId="ADAL" clId="{D96113B4-7F5D-4027-82A8-71DFE5C2D4D7}" dt="2026-01-03T15:41:42.257" v="1" actId="26606"/>
          <pc:sldLayoutMkLst>
            <pc:docMk/>
            <pc:sldMasterMk cId="3015433432" sldId="2147483686"/>
            <pc:sldLayoutMk cId="3206009955" sldId="2147483677"/>
          </pc:sldLayoutMkLst>
        </pc:sldLayoutChg>
        <pc:sldLayoutChg chg="add">
          <pc:chgData name="Laura Williams (2502528)" userId="09413fc6-c415-4029-96e7-ef44a56ba304" providerId="ADAL" clId="{D96113B4-7F5D-4027-82A8-71DFE5C2D4D7}" dt="2026-01-03T15:41:42.257" v="1" actId="26606"/>
          <pc:sldLayoutMkLst>
            <pc:docMk/>
            <pc:sldMasterMk cId="3015433432" sldId="2147483686"/>
            <pc:sldLayoutMk cId="1343144332" sldId="2147483678"/>
          </pc:sldLayoutMkLst>
        </pc:sldLayoutChg>
        <pc:sldLayoutChg chg="add">
          <pc:chgData name="Laura Williams (2502528)" userId="09413fc6-c415-4029-96e7-ef44a56ba304" providerId="ADAL" clId="{D96113B4-7F5D-4027-82A8-71DFE5C2D4D7}" dt="2026-01-03T15:41:42.257" v="1" actId="26606"/>
          <pc:sldLayoutMkLst>
            <pc:docMk/>
            <pc:sldMasterMk cId="3015433432" sldId="2147483686"/>
            <pc:sldLayoutMk cId="2010428906" sldId="2147483679"/>
          </pc:sldLayoutMkLst>
        </pc:sldLayoutChg>
        <pc:sldLayoutChg chg="add">
          <pc:chgData name="Laura Williams (2502528)" userId="09413fc6-c415-4029-96e7-ef44a56ba304" providerId="ADAL" clId="{D96113B4-7F5D-4027-82A8-71DFE5C2D4D7}" dt="2026-01-03T15:41:42.257" v="1" actId="26606"/>
          <pc:sldLayoutMkLst>
            <pc:docMk/>
            <pc:sldMasterMk cId="3015433432" sldId="2147483686"/>
            <pc:sldLayoutMk cId="1764797853" sldId="2147483680"/>
          </pc:sldLayoutMkLst>
        </pc:sldLayoutChg>
        <pc:sldLayoutChg chg="add">
          <pc:chgData name="Laura Williams (2502528)" userId="09413fc6-c415-4029-96e7-ef44a56ba304" providerId="ADAL" clId="{D96113B4-7F5D-4027-82A8-71DFE5C2D4D7}" dt="2026-01-03T15:41:42.257" v="1" actId="26606"/>
          <pc:sldLayoutMkLst>
            <pc:docMk/>
            <pc:sldMasterMk cId="3015433432" sldId="2147483686"/>
            <pc:sldLayoutMk cId="1247151814" sldId="2147483681"/>
          </pc:sldLayoutMkLst>
        </pc:sldLayoutChg>
        <pc:sldLayoutChg chg="add">
          <pc:chgData name="Laura Williams (2502528)" userId="09413fc6-c415-4029-96e7-ef44a56ba304" providerId="ADAL" clId="{D96113B4-7F5D-4027-82A8-71DFE5C2D4D7}" dt="2026-01-03T15:41:42.257" v="1" actId="26606"/>
          <pc:sldLayoutMkLst>
            <pc:docMk/>
            <pc:sldMasterMk cId="3015433432" sldId="2147483686"/>
            <pc:sldLayoutMk cId="2007034357" sldId="2147483682"/>
          </pc:sldLayoutMkLst>
        </pc:sldLayoutChg>
        <pc:sldLayoutChg chg="add">
          <pc:chgData name="Laura Williams (2502528)" userId="09413fc6-c415-4029-96e7-ef44a56ba304" providerId="ADAL" clId="{D96113B4-7F5D-4027-82A8-71DFE5C2D4D7}" dt="2026-01-03T15:41:42.257" v="1" actId="26606"/>
          <pc:sldLayoutMkLst>
            <pc:docMk/>
            <pc:sldMasterMk cId="3015433432" sldId="2147483686"/>
            <pc:sldLayoutMk cId="1757033490" sldId="2147483683"/>
          </pc:sldLayoutMkLst>
        </pc:sldLayoutChg>
        <pc:sldLayoutChg chg="add">
          <pc:chgData name="Laura Williams (2502528)" userId="09413fc6-c415-4029-96e7-ef44a56ba304" providerId="ADAL" clId="{D96113B4-7F5D-4027-82A8-71DFE5C2D4D7}" dt="2026-01-03T15:41:42.257" v="1" actId="26606"/>
          <pc:sldLayoutMkLst>
            <pc:docMk/>
            <pc:sldMasterMk cId="3015433432" sldId="2147483686"/>
            <pc:sldLayoutMk cId="2706341279" sldId="2147483684"/>
          </pc:sldLayoutMkLst>
        </pc:sldLayoutChg>
        <pc:sldLayoutChg chg="add">
          <pc:chgData name="Laura Williams (2502528)" userId="09413fc6-c415-4029-96e7-ef44a56ba304" providerId="ADAL" clId="{D96113B4-7F5D-4027-82A8-71DFE5C2D4D7}" dt="2026-01-03T15:41:42.257" v="1" actId="26606"/>
          <pc:sldLayoutMkLst>
            <pc:docMk/>
            <pc:sldMasterMk cId="3015433432" sldId="2147483686"/>
            <pc:sldLayoutMk cId="3074050987" sldId="2147483685"/>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5E378D-5D7B-4F50-9B8C-AE9DE9AAE7AF}" type="doc">
      <dgm:prSet loTypeId="urn:microsoft.com/office/officeart/2016/7/layout/RepeatingBendingProcessNew" loCatId="process" qsTypeId="urn:microsoft.com/office/officeart/2005/8/quickstyle/simple1" qsCatId="simple" csTypeId="urn:microsoft.com/office/officeart/2005/8/colors/accent2_2" csCatId="accent2" phldr="1"/>
      <dgm:spPr/>
      <dgm:t>
        <a:bodyPr/>
        <a:lstStyle/>
        <a:p>
          <a:endParaRPr lang="en-US"/>
        </a:p>
      </dgm:t>
    </dgm:pt>
    <dgm:pt modelId="{C2EDD012-42E5-4F7E-9802-608B6D9301CD}">
      <dgm:prSet/>
      <dgm:spPr/>
      <dgm:t>
        <a:bodyPr/>
        <a:lstStyle/>
        <a:p>
          <a:r>
            <a:rPr lang="en-GB"/>
            <a:t>Cognitive distortion </a:t>
          </a:r>
          <a:endParaRPr lang="en-US"/>
        </a:p>
      </dgm:t>
    </dgm:pt>
    <dgm:pt modelId="{0E67D01E-A453-40E1-A1D9-1850077242AA}" type="parTrans" cxnId="{CC510E00-80AE-4A3F-85D9-A306D0EE0B60}">
      <dgm:prSet/>
      <dgm:spPr/>
      <dgm:t>
        <a:bodyPr/>
        <a:lstStyle/>
        <a:p>
          <a:endParaRPr lang="en-US"/>
        </a:p>
      </dgm:t>
    </dgm:pt>
    <dgm:pt modelId="{E8BA869B-D6AB-4B81-9BD3-D23A1EE3A33F}" type="sibTrans" cxnId="{CC510E00-80AE-4A3F-85D9-A306D0EE0B60}">
      <dgm:prSet/>
      <dgm:spPr/>
      <dgm:t>
        <a:bodyPr/>
        <a:lstStyle/>
        <a:p>
          <a:endParaRPr lang="en-US"/>
        </a:p>
      </dgm:t>
    </dgm:pt>
    <dgm:pt modelId="{89B6E91D-934F-4EF0-9B16-CE98B31C1DBB}">
      <dgm:prSet/>
      <dgm:spPr/>
      <dgm:t>
        <a:bodyPr/>
        <a:lstStyle/>
        <a:p>
          <a:r>
            <a:rPr lang="en-GB"/>
            <a:t>Maladaptive schemas</a:t>
          </a:r>
          <a:endParaRPr lang="en-US"/>
        </a:p>
      </dgm:t>
    </dgm:pt>
    <dgm:pt modelId="{FA0BA88B-5F19-4F70-AD16-C73FF8730071}" type="parTrans" cxnId="{D10E8534-4533-49F3-B56F-604816F8A9FD}">
      <dgm:prSet/>
      <dgm:spPr/>
      <dgm:t>
        <a:bodyPr/>
        <a:lstStyle/>
        <a:p>
          <a:endParaRPr lang="en-US"/>
        </a:p>
      </dgm:t>
    </dgm:pt>
    <dgm:pt modelId="{4D174BE0-AFC3-45ED-99BB-54BE51185534}" type="sibTrans" cxnId="{D10E8534-4533-49F3-B56F-604816F8A9FD}">
      <dgm:prSet/>
      <dgm:spPr/>
      <dgm:t>
        <a:bodyPr/>
        <a:lstStyle/>
        <a:p>
          <a:endParaRPr lang="en-US"/>
        </a:p>
      </dgm:t>
    </dgm:pt>
    <dgm:pt modelId="{4307DFB0-FCCF-4478-AD2E-0167947D3103}">
      <dgm:prSet/>
      <dgm:spPr/>
      <dgm:t>
        <a:bodyPr/>
        <a:lstStyle/>
        <a:p>
          <a:r>
            <a:rPr lang="en-GB"/>
            <a:t>Depression and anxiety</a:t>
          </a:r>
          <a:endParaRPr lang="en-US"/>
        </a:p>
      </dgm:t>
    </dgm:pt>
    <dgm:pt modelId="{231BF937-9440-439E-81F3-A02E4B1B77BE}" type="parTrans" cxnId="{004C0F55-83DD-4519-872E-09829DA70DB2}">
      <dgm:prSet/>
      <dgm:spPr/>
      <dgm:t>
        <a:bodyPr/>
        <a:lstStyle/>
        <a:p>
          <a:endParaRPr lang="en-US"/>
        </a:p>
      </dgm:t>
    </dgm:pt>
    <dgm:pt modelId="{9A474258-3C31-46F3-BCF1-D176BE718DD3}" type="sibTrans" cxnId="{004C0F55-83DD-4519-872E-09829DA70DB2}">
      <dgm:prSet/>
      <dgm:spPr/>
      <dgm:t>
        <a:bodyPr/>
        <a:lstStyle/>
        <a:p>
          <a:endParaRPr lang="en-US"/>
        </a:p>
      </dgm:t>
    </dgm:pt>
    <dgm:pt modelId="{5039CB1C-8B6D-47D4-9528-82F4E7D776D9}">
      <dgm:prSet/>
      <dgm:spPr/>
      <dgm:t>
        <a:bodyPr/>
        <a:lstStyle/>
        <a:p>
          <a:r>
            <a:rPr lang="en-GB"/>
            <a:t>Over accommodation</a:t>
          </a:r>
          <a:endParaRPr lang="en-US"/>
        </a:p>
      </dgm:t>
    </dgm:pt>
    <dgm:pt modelId="{C49D75E1-9155-4EBD-92AB-B904618A8D8F}" type="parTrans" cxnId="{1F471A18-DDFA-4568-A9B7-3A1A5DEA25F5}">
      <dgm:prSet/>
      <dgm:spPr/>
      <dgm:t>
        <a:bodyPr/>
        <a:lstStyle/>
        <a:p>
          <a:endParaRPr lang="en-US"/>
        </a:p>
      </dgm:t>
    </dgm:pt>
    <dgm:pt modelId="{BBE48D19-C0C4-4CF5-BAA6-078B79D28CEE}" type="sibTrans" cxnId="{1F471A18-DDFA-4568-A9B7-3A1A5DEA25F5}">
      <dgm:prSet/>
      <dgm:spPr/>
      <dgm:t>
        <a:bodyPr/>
        <a:lstStyle/>
        <a:p>
          <a:endParaRPr lang="en-US"/>
        </a:p>
      </dgm:t>
    </dgm:pt>
    <dgm:pt modelId="{BBFAB4DE-F8B1-4C4C-AA4A-32EC367B94B0}">
      <dgm:prSet/>
      <dgm:spPr/>
      <dgm:t>
        <a:bodyPr/>
        <a:lstStyle/>
        <a:p>
          <a:r>
            <a:rPr lang="en-GB"/>
            <a:t>Nightmares</a:t>
          </a:r>
          <a:endParaRPr lang="en-US"/>
        </a:p>
      </dgm:t>
    </dgm:pt>
    <dgm:pt modelId="{665AA0B0-57F2-4DD4-AE86-75F249E5FB16}" type="parTrans" cxnId="{7B655B20-D4FA-405A-B9EF-2B3F987D6D97}">
      <dgm:prSet/>
      <dgm:spPr/>
      <dgm:t>
        <a:bodyPr/>
        <a:lstStyle/>
        <a:p>
          <a:endParaRPr lang="en-US"/>
        </a:p>
      </dgm:t>
    </dgm:pt>
    <dgm:pt modelId="{BD98D195-5D45-450D-85D6-D91D264A61E1}" type="sibTrans" cxnId="{7B655B20-D4FA-405A-B9EF-2B3F987D6D97}">
      <dgm:prSet/>
      <dgm:spPr/>
      <dgm:t>
        <a:bodyPr/>
        <a:lstStyle/>
        <a:p>
          <a:endParaRPr lang="en-US"/>
        </a:p>
      </dgm:t>
    </dgm:pt>
    <dgm:pt modelId="{4D79B623-FC4F-4F4C-8313-93BE090C8B78}">
      <dgm:prSet/>
      <dgm:spPr/>
      <dgm:t>
        <a:bodyPr/>
        <a:lstStyle/>
        <a:p>
          <a:r>
            <a:rPr lang="en-GB"/>
            <a:t>Avoidance</a:t>
          </a:r>
          <a:endParaRPr lang="en-US"/>
        </a:p>
      </dgm:t>
    </dgm:pt>
    <dgm:pt modelId="{D1B67408-2CBF-4794-8C04-80152FF8D30A}" type="parTrans" cxnId="{6A18802E-974B-4B33-BF39-A985BFF7C05B}">
      <dgm:prSet/>
      <dgm:spPr/>
      <dgm:t>
        <a:bodyPr/>
        <a:lstStyle/>
        <a:p>
          <a:endParaRPr lang="en-US"/>
        </a:p>
      </dgm:t>
    </dgm:pt>
    <dgm:pt modelId="{FC73154C-1E50-448A-894D-08151A6D253D}" type="sibTrans" cxnId="{6A18802E-974B-4B33-BF39-A985BFF7C05B}">
      <dgm:prSet/>
      <dgm:spPr/>
      <dgm:t>
        <a:bodyPr/>
        <a:lstStyle/>
        <a:p>
          <a:endParaRPr lang="en-US"/>
        </a:p>
      </dgm:t>
    </dgm:pt>
    <dgm:pt modelId="{C3EBE17D-CC5A-409E-A47E-BC6CDD80CB17}">
      <dgm:prSet/>
      <dgm:spPr/>
      <dgm:t>
        <a:bodyPr/>
        <a:lstStyle/>
        <a:p>
          <a:r>
            <a:rPr lang="en-GB" dirty="0"/>
            <a:t>High blood pressure and visible eczema</a:t>
          </a:r>
          <a:endParaRPr lang="en-US" dirty="0"/>
        </a:p>
      </dgm:t>
    </dgm:pt>
    <dgm:pt modelId="{268C09F4-5291-45C6-B586-B9BC552A2233}" type="parTrans" cxnId="{5B06537B-45CC-4D47-92FF-8DB744D77A11}">
      <dgm:prSet/>
      <dgm:spPr/>
      <dgm:t>
        <a:bodyPr/>
        <a:lstStyle/>
        <a:p>
          <a:endParaRPr lang="en-US"/>
        </a:p>
      </dgm:t>
    </dgm:pt>
    <dgm:pt modelId="{AD809250-4756-4EF9-A285-CB0B44534002}" type="sibTrans" cxnId="{5B06537B-45CC-4D47-92FF-8DB744D77A11}">
      <dgm:prSet/>
      <dgm:spPr/>
      <dgm:t>
        <a:bodyPr/>
        <a:lstStyle/>
        <a:p>
          <a:endParaRPr lang="en-US"/>
        </a:p>
      </dgm:t>
    </dgm:pt>
    <dgm:pt modelId="{CF2877E4-637C-4AAA-801A-9F3285EE3D93}">
      <dgm:prSet/>
      <dgm:spPr/>
      <dgm:t>
        <a:bodyPr/>
        <a:lstStyle/>
        <a:p>
          <a:r>
            <a:rPr lang="en-GB"/>
            <a:t>Agitation</a:t>
          </a:r>
          <a:endParaRPr lang="en-US"/>
        </a:p>
      </dgm:t>
    </dgm:pt>
    <dgm:pt modelId="{E106DD4A-08F5-435A-8E08-83C220EB5372}" type="parTrans" cxnId="{47DC5041-AA04-4753-B2DB-22DB85071C23}">
      <dgm:prSet/>
      <dgm:spPr/>
      <dgm:t>
        <a:bodyPr/>
        <a:lstStyle/>
        <a:p>
          <a:endParaRPr lang="en-US"/>
        </a:p>
      </dgm:t>
    </dgm:pt>
    <dgm:pt modelId="{91869476-333C-4DB3-9E6D-D05940E5B570}" type="sibTrans" cxnId="{47DC5041-AA04-4753-B2DB-22DB85071C23}">
      <dgm:prSet/>
      <dgm:spPr/>
      <dgm:t>
        <a:bodyPr/>
        <a:lstStyle/>
        <a:p>
          <a:endParaRPr lang="en-US"/>
        </a:p>
      </dgm:t>
    </dgm:pt>
    <dgm:pt modelId="{C11F1F25-ABDD-47A8-8281-3873CF06C20B}">
      <dgm:prSet/>
      <dgm:spPr/>
      <dgm:t>
        <a:bodyPr/>
        <a:lstStyle/>
        <a:p>
          <a:r>
            <a:rPr lang="en-GB" dirty="0"/>
            <a:t>Not feeling safe</a:t>
          </a:r>
          <a:endParaRPr lang="en-US" dirty="0"/>
        </a:p>
      </dgm:t>
    </dgm:pt>
    <dgm:pt modelId="{D3C998A3-CB7F-4D58-9AD8-ABB31ACB4770}" type="parTrans" cxnId="{493A516A-673A-44A6-B3A2-ECEE5B3F4E23}">
      <dgm:prSet/>
      <dgm:spPr/>
      <dgm:t>
        <a:bodyPr/>
        <a:lstStyle/>
        <a:p>
          <a:endParaRPr lang="en-US"/>
        </a:p>
      </dgm:t>
    </dgm:pt>
    <dgm:pt modelId="{3B04186F-B381-4C49-B7A1-66BCEAAE303F}" type="sibTrans" cxnId="{493A516A-673A-44A6-B3A2-ECEE5B3F4E23}">
      <dgm:prSet/>
      <dgm:spPr/>
      <dgm:t>
        <a:bodyPr/>
        <a:lstStyle/>
        <a:p>
          <a:endParaRPr lang="en-US"/>
        </a:p>
      </dgm:t>
    </dgm:pt>
    <dgm:pt modelId="{C4E48FB8-14F3-4EF3-99CB-15EB04B6643E}">
      <dgm:prSet/>
      <dgm:spPr/>
      <dgm:t>
        <a:bodyPr/>
        <a:lstStyle/>
        <a:p>
          <a:r>
            <a:rPr lang="en-US" dirty="0"/>
            <a:t>Hypervigilance </a:t>
          </a:r>
        </a:p>
      </dgm:t>
    </dgm:pt>
    <dgm:pt modelId="{FEB68869-6A93-498E-B530-860D8DC0CD19}" type="parTrans" cxnId="{D5C26B1B-599C-419E-968F-4BCE297642CB}">
      <dgm:prSet/>
      <dgm:spPr/>
      <dgm:t>
        <a:bodyPr/>
        <a:lstStyle/>
        <a:p>
          <a:endParaRPr lang="en-GB"/>
        </a:p>
      </dgm:t>
    </dgm:pt>
    <dgm:pt modelId="{3FAC2D5E-0F03-419A-89B9-DA43A128F4FE}" type="sibTrans" cxnId="{D5C26B1B-599C-419E-968F-4BCE297642CB}">
      <dgm:prSet/>
      <dgm:spPr/>
      <dgm:t>
        <a:bodyPr/>
        <a:lstStyle/>
        <a:p>
          <a:endParaRPr lang="en-GB"/>
        </a:p>
      </dgm:t>
    </dgm:pt>
    <dgm:pt modelId="{87AEBDB6-30E7-43B2-A800-01309B16A419}">
      <dgm:prSet/>
      <dgm:spPr/>
      <dgm:t>
        <a:bodyPr/>
        <a:lstStyle/>
        <a:p>
          <a:r>
            <a:rPr lang="en-US" dirty="0"/>
            <a:t>Hypervigilance</a:t>
          </a:r>
        </a:p>
      </dgm:t>
    </dgm:pt>
    <dgm:pt modelId="{F8393ABC-EEF2-4DDE-ACBA-439FDDEFA64C}" type="parTrans" cxnId="{20A438EB-83DB-48D3-A95F-DD20C28647E6}">
      <dgm:prSet/>
      <dgm:spPr/>
      <dgm:t>
        <a:bodyPr/>
        <a:lstStyle/>
        <a:p>
          <a:endParaRPr lang="en-GB"/>
        </a:p>
      </dgm:t>
    </dgm:pt>
    <dgm:pt modelId="{42EEE858-AF40-4C13-92FC-3E7392935D81}" type="sibTrans" cxnId="{20A438EB-83DB-48D3-A95F-DD20C28647E6}">
      <dgm:prSet/>
      <dgm:spPr/>
      <dgm:t>
        <a:bodyPr/>
        <a:lstStyle/>
        <a:p>
          <a:endParaRPr lang="en-GB"/>
        </a:p>
      </dgm:t>
    </dgm:pt>
    <dgm:pt modelId="{650291BB-7FA8-4133-AE1B-B0C4F13F84D8}" type="pres">
      <dgm:prSet presAssocID="{AC5E378D-5D7B-4F50-9B8C-AE9DE9AAE7AF}" presName="Name0" presStyleCnt="0">
        <dgm:presLayoutVars>
          <dgm:dir/>
          <dgm:resizeHandles val="exact"/>
        </dgm:presLayoutVars>
      </dgm:prSet>
      <dgm:spPr/>
    </dgm:pt>
    <dgm:pt modelId="{9B37D479-653E-4893-A6A8-EF7E6A96603B}" type="pres">
      <dgm:prSet presAssocID="{C2EDD012-42E5-4F7E-9802-608B6D9301CD}" presName="node" presStyleLbl="node1" presStyleIdx="0" presStyleCnt="11">
        <dgm:presLayoutVars>
          <dgm:bulletEnabled val="1"/>
        </dgm:presLayoutVars>
      </dgm:prSet>
      <dgm:spPr/>
    </dgm:pt>
    <dgm:pt modelId="{EF5E97E7-70F7-4A07-9ED3-A0E70EA23ADB}" type="pres">
      <dgm:prSet presAssocID="{E8BA869B-D6AB-4B81-9BD3-D23A1EE3A33F}" presName="sibTrans" presStyleLbl="sibTrans1D1" presStyleIdx="0" presStyleCnt="10"/>
      <dgm:spPr/>
    </dgm:pt>
    <dgm:pt modelId="{1D8AB685-DDA9-40C5-91AC-C32602011492}" type="pres">
      <dgm:prSet presAssocID="{E8BA869B-D6AB-4B81-9BD3-D23A1EE3A33F}" presName="connectorText" presStyleLbl="sibTrans1D1" presStyleIdx="0" presStyleCnt="10"/>
      <dgm:spPr/>
    </dgm:pt>
    <dgm:pt modelId="{C21CCDE5-240B-4CC4-BE2E-FE3665258254}" type="pres">
      <dgm:prSet presAssocID="{89B6E91D-934F-4EF0-9B16-CE98B31C1DBB}" presName="node" presStyleLbl="node1" presStyleIdx="1" presStyleCnt="11">
        <dgm:presLayoutVars>
          <dgm:bulletEnabled val="1"/>
        </dgm:presLayoutVars>
      </dgm:prSet>
      <dgm:spPr/>
    </dgm:pt>
    <dgm:pt modelId="{B84EC350-8B49-4528-93CD-D27F1ABE3711}" type="pres">
      <dgm:prSet presAssocID="{4D174BE0-AFC3-45ED-99BB-54BE51185534}" presName="sibTrans" presStyleLbl="sibTrans1D1" presStyleIdx="1" presStyleCnt="10"/>
      <dgm:spPr/>
    </dgm:pt>
    <dgm:pt modelId="{9FBFA909-3A26-4F5C-AEB6-048B3110BDB6}" type="pres">
      <dgm:prSet presAssocID="{4D174BE0-AFC3-45ED-99BB-54BE51185534}" presName="connectorText" presStyleLbl="sibTrans1D1" presStyleIdx="1" presStyleCnt="10"/>
      <dgm:spPr/>
    </dgm:pt>
    <dgm:pt modelId="{DD1E52A1-1EE0-43ED-852F-8F9A9F9F471E}" type="pres">
      <dgm:prSet presAssocID="{4307DFB0-FCCF-4478-AD2E-0167947D3103}" presName="node" presStyleLbl="node1" presStyleIdx="2" presStyleCnt="11">
        <dgm:presLayoutVars>
          <dgm:bulletEnabled val="1"/>
        </dgm:presLayoutVars>
      </dgm:prSet>
      <dgm:spPr/>
    </dgm:pt>
    <dgm:pt modelId="{FD8F670C-46F5-4146-A6F9-FECFD9A3EDC4}" type="pres">
      <dgm:prSet presAssocID="{9A474258-3C31-46F3-BCF1-D176BE718DD3}" presName="sibTrans" presStyleLbl="sibTrans1D1" presStyleIdx="2" presStyleCnt="10"/>
      <dgm:spPr/>
    </dgm:pt>
    <dgm:pt modelId="{0A678421-C011-4F4D-A1A6-73D549BDBB73}" type="pres">
      <dgm:prSet presAssocID="{9A474258-3C31-46F3-BCF1-D176BE718DD3}" presName="connectorText" presStyleLbl="sibTrans1D1" presStyleIdx="2" presStyleCnt="10"/>
      <dgm:spPr/>
    </dgm:pt>
    <dgm:pt modelId="{3B9C82DD-5D8E-44AF-8611-43F5136A62F5}" type="pres">
      <dgm:prSet presAssocID="{5039CB1C-8B6D-47D4-9528-82F4E7D776D9}" presName="node" presStyleLbl="node1" presStyleIdx="3" presStyleCnt="11">
        <dgm:presLayoutVars>
          <dgm:bulletEnabled val="1"/>
        </dgm:presLayoutVars>
      </dgm:prSet>
      <dgm:spPr/>
    </dgm:pt>
    <dgm:pt modelId="{E5C87073-188F-4049-A611-564C6260B3B1}" type="pres">
      <dgm:prSet presAssocID="{BBE48D19-C0C4-4CF5-BAA6-078B79D28CEE}" presName="sibTrans" presStyleLbl="sibTrans1D1" presStyleIdx="3" presStyleCnt="10"/>
      <dgm:spPr/>
    </dgm:pt>
    <dgm:pt modelId="{7737BD8F-B681-46BB-87B2-90A6678BFD69}" type="pres">
      <dgm:prSet presAssocID="{BBE48D19-C0C4-4CF5-BAA6-078B79D28CEE}" presName="connectorText" presStyleLbl="sibTrans1D1" presStyleIdx="3" presStyleCnt="10"/>
      <dgm:spPr/>
    </dgm:pt>
    <dgm:pt modelId="{988E5A35-704C-419D-823B-17A701000B93}" type="pres">
      <dgm:prSet presAssocID="{BBFAB4DE-F8B1-4C4C-AA4A-32EC367B94B0}" presName="node" presStyleLbl="node1" presStyleIdx="4" presStyleCnt="11">
        <dgm:presLayoutVars>
          <dgm:bulletEnabled val="1"/>
        </dgm:presLayoutVars>
      </dgm:prSet>
      <dgm:spPr/>
    </dgm:pt>
    <dgm:pt modelId="{B9C31C64-41F2-4788-8340-5B027B393AD9}" type="pres">
      <dgm:prSet presAssocID="{BD98D195-5D45-450D-85D6-D91D264A61E1}" presName="sibTrans" presStyleLbl="sibTrans1D1" presStyleIdx="4" presStyleCnt="10"/>
      <dgm:spPr/>
    </dgm:pt>
    <dgm:pt modelId="{8905CC79-B15B-49A0-A845-1B2BFD2A1DDB}" type="pres">
      <dgm:prSet presAssocID="{BD98D195-5D45-450D-85D6-D91D264A61E1}" presName="connectorText" presStyleLbl="sibTrans1D1" presStyleIdx="4" presStyleCnt="10"/>
      <dgm:spPr/>
    </dgm:pt>
    <dgm:pt modelId="{D5AE4F38-E251-4EA0-97D7-14FE00833719}" type="pres">
      <dgm:prSet presAssocID="{4D79B623-FC4F-4F4C-8313-93BE090C8B78}" presName="node" presStyleLbl="node1" presStyleIdx="5" presStyleCnt="11">
        <dgm:presLayoutVars>
          <dgm:bulletEnabled val="1"/>
        </dgm:presLayoutVars>
      </dgm:prSet>
      <dgm:spPr/>
    </dgm:pt>
    <dgm:pt modelId="{63E33261-2B6F-475E-A26F-C479C6C3F687}" type="pres">
      <dgm:prSet presAssocID="{FC73154C-1E50-448A-894D-08151A6D253D}" presName="sibTrans" presStyleLbl="sibTrans1D1" presStyleIdx="5" presStyleCnt="10"/>
      <dgm:spPr/>
    </dgm:pt>
    <dgm:pt modelId="{88B1D9D4-E430-4657-AD7B-8672E60B0A47}" type="pres">
      <dgm:prSet presAssocID="{FC73154C-1E50-448A-894D-08151A6D253D}" presName="connectorText" presStyleLbl="sibTrans1D1" presStyleIdx="5" presStyleCnt="10"/>
      <dgm:spPr/>
    </dgm:pt>
    <dgm:pt modelId="{820BB970-2CF0-40B1-8BEF-36D11D1458DC}" type="pres">
      <dgm:prSet presAssocID="{C3EBE17D-CC5A-409E-A47E-BC6CDD80CB17}" presName="node" presStyleLbl="node1" presStyleIdx="6" presStyleCnt="11">
        <dgm:presLayoutVars>
          <dgm:bulletEnabled val="1"/>
        </dgm:presLayoutVars>
      </dgm:prSet>
      <dgm:spPr/>
    </dgm:pt>
    <dgm:pt modelId="{A5F95B2B-485C-4946-85DC-CF0BAAD3D3B8}" type="pres">
      <dgm:prSet presAssocID="{AD809250-4756-4EF9-A285-CB0B44534002}" presName="sibTrans" presStyleLbl="sibTrans1D1" presStyleIdx="6" presStyleCnt="10"/>
      <dgm:spPr/>
    </dgm:pt>
    <dgm:pt modelId="{AC5A4F67-3EFA-4ECF-AD9E-AAE9AD5EF340}" type="pres">
      <dgm:prSet presAssocID="{AD809250-4756-4EF9-A285-CB0B44534002}" presName="connectorText" presStyleLbl="sibTrans1D1" presStyleIdx="6" presStyleCnt="10"/>
      <dgm:spPr/>
    </dgm:pt>
    <dgm:pt modelId="{2C726977-326E-4099-9694-9803DC0C1487}" type="pres">
      <dgm:prSet presAssocID="{C4E48FB8-14F3-4EF3-99CB-15EB04B6643E}" presName="node" presStyleLbl="node1" presStyleIdx="7" presStyleCnt="11">
        <dgm:presLayoutVars>
          <dgm:bulletEnabled val="1"/>
        </dgm:presLayoutVars>
      </dgm:prSet>
      <dgm:spPr/>
    </dgm:pt>
    <dgm:pt modelId="{3E305554-084A-4AC2-8D8C-35E5EE24E654}" type="pres">
      <dgm:prSet presAssocID="{3FAC2D5E-0F03-419A-89B9-DA43A128F4FE}" presName="sibTrans" presStyleLbl="sibTrans1D1" presStyleIdx="7" presStyleCnt="10"/>
      <dgm:spPr/>
    </dgm:pt>
    <dgm:pt modelId="{72F355FD-1D9B-4BDD-9338-EDA60E0D39BC}" type="pres">
      <dgm:prSet presAssocID="{3FAC2D5E-0F03-419A-89B9-DA43A128F4FE}" presName="connectorText" presStyleLbl="sibTrans1D1" presStyleIdx="7" presStyleCnt="10"/>
      <dgm:spPr/>
    </dgm:pt>
    <dgm:pt modelId="{1EAC2F1D-F599-4C4F-B5F3-346E0209F835}" type="pres">
      <dgm:prSet presAssocID="{CF2877E4-637C-4AAA-801A-9F3285EE3D93}" presName="node" presStyleLbl="node1" presStyleIdx="8" presStyleCnt="11">
        <dgm:presLayoutVars>
          <dgm:bulletEnabled val="1"/>
        </dgm:presLayoutVars>
      </dgm:prSet>
      <dgm:spPr/>
    </dgm:pt>
    <dgm:pt modelId="{D10136D2-3505-4DD4-8C59-59F1BAF79412}" type="pres">
      <dgm:prSet presAssocID="{91869476-333C-4DB3-9E6D-D05940E5B570}" presName="sibTrans" presStyleLbl="sibTrans1D1" presStyleIdx="8" presStyleCnt="10"/>
      <dgm:spPr/>
    </dgm:pt>
    <dgm:pt modelId="{19B6C4A5-A3A9-4242-B07A-3B9D5BDF0BC4}" type="pres">
      <dgm:prSet presAssocID="{91869476-333C-4DB3-9E6D-D05940E5B570}" presName="connectorText" presStyleLbl="sibTrans1D1" presStyleIdx="8" presStyleCnt="10"/>
      <dgm:spPr/>
    </dgm:pt>
    <dgm:pt modelId="{A01370B3-8077-4869-89BC-6D5205A841D2}" type="pres">
      <dgm:prSet presAssocID="{C11F1F25-ABDD-47A8-8281-3873CF06C20B}" presName="node" presStyleLbl="node1" presStyleIdx="9" presStyleCnt="11">
        <dgm:presLayoutVars>
          <dgm:bulletEnabled val="1"/>
        </dgm:presLayoutVars>
      </dgm:prSet>
      <dgm:spPr/>
    </dgm:pt>
    <dgm:pt modelId="{03221070-3360-40F0-B4B1-21E802729FEB}" type="pres">
      <dgm:prSet presAssocID="{3B04186F-B381-4C49-B7A1-66BCEAAE303F}" presName="sibTrans" presStyleLbl="sibTrans1D1" presStyleIdx="9" presStyleCnt="10"/>
      <dgm:spPr/>
    </dgm:pt>
    <dgm:pt modelId="{B006FE8E-B805-41F6-AB96-80B91F218C1A}" type="pres">
      <dgm:prSet presAssocID="{3B04186F-B381-4C49-B7A1-66BCEAAE303F}" presName="connectorText" presStyleLbl="sibTrans1D1" presStyleIdx="9" presStyleCnt="10"/>
      <dgm:spPr/>
    </dgm:pt>
    <dgm:pt modelId="{CD157FE1-FBFE-4A1A-B547-7CC6B08852F5}" type="pres">
      <dgm:prSet presAssocID="{87AEBDB6-30E7-43B2-A800-01309B16A419}" presName="node" presStyleLbl="node1" presStyleIdx="10" presStyleCnt="11">
        <dgm:presLayoutVars>
          <dgm:bulletEnabled val="1"/>
        </dgm:presLayoutVars>
      </dgm:prSet>
      <dgm:spPr/>
    </dgm:pt>
  </dgm:ptLst>
  <dgm:cxnLst>
    <dgm:cxn modelId="{CC510E00-80AE-4A3F-85D9-A306D0EE0B60}" srcId="{AC5E378D-5D7B-4F50-9B8C-AE9DE9AAE7AF}" destId="{C2EDD012-42E5-4F7E-9802-608B6D9301CD}" srcOrd="0" destOrd="0" parTransId="{0E67D01E-A453-40E1-A1D9-1850077242AA}" sibTransId="{E8BA869B-D6AB-4B81-9BD3-D23A1EE3A33F}"/>
    <dgm:cxn modelId="{BDBAEA13-DC7E-450C-8078-E9C0F6A377D7}" type="presOf" srcId="{4D174BE0-AFC3-45ED-99BB-54BE51185534}" destId="{B84EC350-8B49-4528-93CD-D27F1ABE3711}" srcOrd="0" destOrd="0" presId="urn:microsoft.com/office/officeart/2016/7/layout/RepeatingBendingProcessNew"/>
    <dgm:cxn modelId="{1F471A18-DDFA-4568-A9B7-3A1A5DEA25F5}" srcId="{AC5E378D-5D7B-4F50-9B8C-AE9DE9AAE7AF}" destId="{5039CB1C-8B6D-47D4-9528-82F4E7D776D9}" srcOrd="3" destOrd="0" parTransId="{C49D75E1-9155-4EBD-92AB-B904618A8D8F}" sibTransId="{BBE48D19-C0C4-4CF5-BAA6-078B79D28CEE}"/>
    <dgm:cxn modelId="{D5C26B1B-599C-419E-968F-4BCE297642CB}" srcId="{AC5E378D-5D7B-4F50-9B8C-AE9DE9AAE7AF}" destId="{C4E48FB8-14F3-4EF3-99CB-15EB04B6643E}" srcOrd="7" destOrd="0" parTransId="{FEB68869-6A93-498E-B530-860D8DC0CD19}" sibTransId="{3FAC2D5E-0F03-419A-89B9-DA43A128F4FE}"/>
    <dgm:cxn modelId="{7B655B20-D4FA-405A-B9EF-2B3F987D6D97}" srcId="{AC5E378D-5D7B-4F50-9B8C-AE9DE9AAE7AF}" destId="{BBFAB4DE-F8B1-4C4C-AA4A-32EC367B94B0}" srcOrd="4" destOrd="0" parTransId="{665AA0B0-57F2-4DD4-AE86-75F249E5FB16}" sibTransId="{BD98D195-5D45-450D-85D6-D91D264A61E1}"/>
    <dgm:cxn modelId="{E047F420-5C46-48DF-B702-0E38B568A9BE}" type="presOf" srcId="{AD809250-4756-4EF9-A285-CB0B44534002}" destId="{A5F95B2B-485C-4946-85DC-CF0BAAD3D3B8}" srcOrd="0" destOrd="0" presId="urn:microsoft.com/office/officeart/2016/7/layout/RepeatingBendingProcessNew"/>
    <dgm:cxn modelId="{910F1D22-3212-465A-A26E-CA87FAA074E3}" type="presOf" srcId="{BBE48D19-C0C4-4CF5-BAA6-078B79D28CEE}" destId="{7737BD8F-B681-46BB-87B2-90A6678BFD69}" srcOrd="1" destOrd="0" presId="urn:microsoft.com/office/officeart/2016/7/layout/RepeatingBendingProcessNew"/>
    <dgm:cxn modelId="{A45B5A23-6A91-47F6-8645-FF6FF57F7675}" type="presOf" srcId="{C4E48FB8-14F3-4EF3-99CB-15EB04B6643E}" destId="{2C726977-326E-4099-9694-9803DC0C1487}" srcOrd="0" destOrd="0" presId="urn:microsoft.com/office/officeart/2016/7/layout/RepeatingBendingProcessNew"/>
    <dgm:cxn modelId="{DDC96327-F732-4D86-9E0B-4195DA30D43B}" type="presOf" srcId="{3FAC2D5E-0F03-419A-89B9-DA43A128F4FE}" destId="{72F355FD-1D9B-4BDD-9338-EDA60E0D39BC}" srcOrd="1" destOrd="0" presId="urn:microsoft.com/office/officeart/2016/7/layout/RepeatingBendingProcessNew"/>
    <dgm:cxn modelId="{6A18802E-974B-4B33-BF39-A985BFF7C05B}" srcId="{AC5E378D-5D7B-4F50-9B8C-AE9DE9AAE7AF}" destId="{4D79B623-FC4F-4F4C-8313-93BE090C8B78}" srcOrd="5" destOrd="0" parTransId="{D1B67408-2CBF-4794-8C04-80152FF8D30A}" sibTransId="{FC73154C-1E50-448A-894D-08151A6D253D}"/>
    <dgm:cxn modelId="{29F7292F-D458-40F3-AB0D-1FECE1FB7910}" type="presOf" srcId="{91869476-333C-4DB3-9E6D-D05940E5B570}" destId="{19B6C4A5-A3A9-4242-B07A-3B9D5BDF0BC4}" srcOrd="1" destOrd="0" presId="urn:microsoft.com/office/officeart/2016/7/layout/RepeatingBendingProcessNew"/>
    <dgm:cxn modelId="{E2904431-5359-456E-8795-380590AD6860}" type="presOf" srcId="{3FAC2D5E-0F03-419A-89B9-DA43A128F4FE}" destId="{3E305554-084A-4AC2-8D8C-35E5EE24E654}" srcOrd="0" destOrd="0" presId="urn:microsoft.com/office/officeart/2016/7/layout/RepeatingBendingProcessNew"/>
    <dgm:cxn modelId="{39228533-E1C5-4A11-ADAE-9432ABA8B30B}" type="presOf" srcId="{BBFAB4DE-F8B1-4C4C-AA4A-32EC367B94B0}" destId="{988E5A35-704C-419D-823B-17A701000B93}" srcOrd="0" destOrd="0" presId="urn:microsoft.com/office/officeart/2016/7/layout/RepeatingBendingProcessNew"/>
    <dgm:cxn modelId="{D10E8534-4533-49F3-B56F-604816F8A9FD}" srcId="{AC5E378D-5D7B-4F50-9B8C-AE9DE9AAE7AF}" destId="{89B6E91D-934F-4EF0-9B16-CE98B31C1DBB}" srcOrd="1" destOrd="0" parTransId="{FA0BA88B-5F19-4F70-AD16-C73FF8730071}" sibTransId="{4D174BE0-AFC3-45ED-99BB-54BE51185534}"/>
    <dgm:cxn modelId="{B366DE35-1DDA-4AAE-BD05-A752D8D649C2}" type="presOf" srcId="{BBE48D19-C0C4-4CF5-BAA6-078B79D28CEE}" destId="{E5C87073-188F-4049-A611-564C6260B3B1}" srcOrd="0" destOrd="0" presId="urn:microsoft.com/office/officeart/2016/7/layout/RepeatingBendingProcessNew"/>
    <dgm:cxn modelId="{58612638-83AA-40B2-BB53-A055372568DC}" type="presOf" srcId="{9A474258-3C31-46F3-BCF1-D176BE718DD3}" destId="{FD8F670C-46F5-4146-A6F9-FECFD9A3EDC4}" srcOrd="0" destOrd="0" presId="urn:microsoft.com/office/officeart/2016/7/layout/RepeatingBendingProcessNew"/>
    <dgm:cxn modelId="{47DC5041-AA04-4753-B2DB-22DB85071C23}" srcId="{AC5E378D-5D7B-4F50-9B8C-AE9DE9AAE7AF}" destId="{CF2877E4-637C-4AAA-801A-9F3285EE3D93}" srcOrd="8" destOrd="0" parTransId="{E106DD4A-08F5-435A-8E08-83C220EB5372}" sibTransId="{91869476-333C-4DB3-9E6D-D05940E5B570}"/>
    <dgm:cxn modelId="{493A516A-673A-44A6-B3A2-ECEE5B3F4E23}" srcId="{AC5E378D-5D7B-4F50-9B8C-AE9DE9AAE7AF}" destId="{C11F1F25-ABDD-47A8-8281-3873CF06C20B}" srcOrd="9" destOrd="0" parTransId="{D3C998A3-CB7F-4D58-9AD8-ABB31ACB4770}" sibTransId="{3B04186F-B381-4C49-B7A1-66BCEAAE303F}"/>
    <dgm:cxn modelId="{35A43E50-86FD-4FA1-B041-B2DCAD9555D6}" type="presOf" srcId="{9A474258-3C31-46F3-BCF1-D176BE718DD3}" destId="{0A678421-C011-4F4D-A1A6-73D549BDBB73}" srcOrd="1" destOrd="0" presId="urn:microsoft.com/office/officeart/2016/7/layout/RepeatingBendingProcessNew"/>
    <dgm:cxn modelId="{7AC78A52-81E8-45E2-94C6-19B10940600D}" type="presOf" srcId="{C3EBE17D-CC5A-409E-A47E-BC6CDD80CB17}" destId="{820BB970-2CF0-40B1-8BEF-36D11D1458DC}" srcOrd="0" destOrd="0" presId="urn:microsoft.com/office/officeart/2016/7/layout/RepeatingBendingProcessNew"/>
    <dgm:cxn modelId="{004C0F55-83DD-4519-872E-09829DA70DB2}" srcId="{AC5E378D-5D7B-4F50-9B8C-AE9DE9AAE7AF}" destId="{4307DFB0-FCCF-4478-AD2E-0167947D3103}" srcOrd="2" destOrd="0" parTransId="{231BF937-9440-439E-81F3-A02E4B1B77BE}" sibTransId="{9A474258-3C31-46F3-BCF1-D176BE718DD3}"/>
    <dgm:cxn modelId="{2658A855-15CE-4A77-A9E4-DBFE10672A6F}" type="presOf" srcId="{C2EDD012-42E5-4F7E-9802-608B6D9301CD}" destId="{9B37D479-653E-4893-A6A8-EF7E6A96603B}" srcOrd="0" destOrd="0" presId="urn:microsoft.com/office/officeart/2016/7/layout/RepeatingBendingProcessNew"/>
    <dgm:cxn modelId="{64BB1058-A282-4B34-9B1E-2F9D830F33D6}" type="presOf" srcId="{5039CB1C-8B6D-47D4-9528-82F4E7D776D9}" destId="{3B9C82DD-5D8E-44AF-8611-43F5136A62F5}" srcOrd="0" destOrd="0" presId="urn:microsoft.com/office/officeart/2016/7/layout/RepeatingBendingProcessNew"/>
    <dgm:cxn modelId="{5B06537B-45CC-4D47-92FF-8DB744D77A11}" srcId="{AC5E378D-5D7B-4F50-9B8C-AE9DE9AAE7AF}" destId="{C3EBE17D-CC5A-409E-A47E-BC6CDD80CB17}" srcOrd="6" destOrd="0" parTransId="{268C09F4-5291-45C6-B586-B9BC552A2233}" sibTransId="{AD809250-4756-4EF9-A285-CB0B44534002}"/>
    <dgm:cxn modelId="{ABCA307E-4394-4CAC-9960-08077D33E6D2}" type="presOf" srcId="{BD98D195-5D45-450D-85D6-D91D264A61E1}" destId="{B9C31C64-41F2-4788-8340-5B027B393AD9}" srcOrd="0" destOrd="0" presId="urn:microsoft.com/office/officeart/2016/7/layout/RepeatingBendingProcessNew"/>
    <dgm:cxn modelId="{AEE96380-B59F-4DB5-89D2-38E9F6309000}" type="presOf" srcId="{89B6E91D-934F-4EF0-9B16-CE98B31C1DBB}" destId="{C21CCDE5-240B-4CC4-BE2E-FE3665258254}" srcOrd="0" destOrd="0" presId="urn:microsoft.com/office/officeart/2016/7/layout/RepeatingBendingProcessNew"/>
    <dgm:cxn modelId="{6D613F83-9C80-43C1-851E-F1D0B8EE0B3F}" type="presOf" srcId="{4D174BE0-AFC3-45ED-99BB-54BE51185534}" destId="{9FBFA909-3A26-4F5C-AEB6-048B3110BDB6}" srcOrd="1" destOrd="0" presId="urn:microsoft.com/office/officeart/2016/7/layout/RepeatingBendingProcessNew"/>
    <dgm:cxn modelId="{D4688192-A2EF-4F1C-8261-C31456CEDC1C}" type="presOf" srcId="{AD809250-4756-4EF9-A285-CB0B44534002}" destId="{AC5A4F67-3EFA-4ECF-AD9E-AAE9AD5EF340}" srcOrd="1" destOrd="0" presId="urn:microsoft.com/office/officeart/2016/7/layout/RepeatingBendingProcessNew"/>
    <dgm:cxn modelId="{DBA11498-7A28-41D6-81D0-F0769FB2D143}" type="presOf" srcId="{BD98D195-5D45-450D-85D6-D91D264A61E1}" destId="{8905CC79-B15B-49A0-A845-1B2BFD2A1DDB}" srcOrd="1" destOrd="0" presId="urn:microsoft.com/office/officeart/2016/7/layout/RepeatingBendingProcessNew"/>
    <dgm:cxn modelId="{91EB509C-DF1B-4223-A673-617CA12EF925}" type="presOf" srcId="{FC73154C-1E50-448A-894D-08151A6D253D}" destId="{63E33261-2B6F-475E-A26F-C479C6C3F687}" srcOrd="0" destOrd="0" presId="urn:microsoft.com/office/officeart/2016/7/layout/RepeatingBendingProcessNew"/>
    <dgm:cxn modelId="{50D0BA9D-7D23-4E0E-9D88-BA4CB128AEF4}" type="presOf" srcId="{E8BA869B-D6AB-4B81-9BD3-D23A1EE3A33F}" destId="{1D8AB685-DDA9-40C5-91AC-C32602011492}" srcOrd="1" destOrd="0" presId="urn:microsoft.com/office/officeart/2016/7/layout/RepeatingBendingProcessNew"/>
    <dgm:cxn modelId="{29D1D29D-C95C-4444-AEC0-6CF41D260A1F}" type="presOf" srcId="{AC5E378D-5D7B-4F50-9B8C-AE9DE9AAE7AF}" destId="{650291BB-7FA8-4133-AE1B-B0C4F13F84D8}" srcOrd="0" destOrd="0" presId="urn:microsoft.com/office/officeart/2016/7/layout/RepeatingBendingProcessNew"/>
    <dgm:cxn modelId="{DF9846AF-BEFE-4983-99EB-553CF13F72F8}" type="presOf" srcId="{91869476-333C-4DB3-9E6D-D05940E5B570}" destId="{D10136D2-3505-4DD4-8C59-59F1BAF79412}" srcOrd="0" destOrd="0" presId="urn:microsoft.com/office/officeart/2016/7/layout/RepeatingBendingProcessNew"/>
    <dgm:cxn modelId="{B8C327C4-BFEE-44EE-AEFF-2635289CD223}" type="presOf" srcId="{4307DFB0-FCCF-4478-AD2E-0167947D3103}" destId="{DD1E52A1-1EE0-43ED-852F-8F9A9F9F471E}" srcOrd="0" destOrd="0" presId="urn:microsoft.com/office/officeart/2016/7/layout/RepeatingBendingProcessNew"/>
    <dgm:cxn modelId="{54F228C7-9384-4657-92B7-A123A15B070B}" type="presOf" srcId="{3B04186F-B381-4C49-B7A1-66BCEAAE303F}" destId="{03221070-3360-40F0-B4B1-21E802729FEB}" srcOrd="0" destOrd="0" presId="urn:microsoft.com/office/officeart/2016/7/layout/RepeatingBendingProcessNew"/>
    <dgm:cxn modelId="{817B9ACB-D26F-4E0A-AEE5-7C5B8BE32B45}" type="presOf" srcId="{E8BA869B-D6AB-4B81-9BD3-D23A1EE3A33F}" destId="{EF5E97E7-70F7-4A07-9ED3-A0E70EA23ADB}" srcOrd="0" destOrd="0" presId="urn:microsoft.com/office/officeart/2016/7/layout/RepeatingBendingProcessNew"/>
    <dgm:cxn modelId="{0706DBCB-112A-4002-A258-DFD7BC2DA66C}" type="presOf" srcId="{C11F1F25-ABDD-47A8-8281-3873CF06C20B}" destId="{A01370B3-8077-4869-89BC-6D5205A841D2}" srcOrd="0" destOrd="0" presId="urn:microsoft.com/office/officeart/2016/7/layout/RepeatingBendingProcessNew"/>
    <dgm:cxn modelId="{F6682BE3-88D9-4DE9-B044-47D12EDD3ECC}" type="presOf" srcId="{4D79B623-FC4F-4F4C-8313-93BE090C8B78}" destId="{D5AE4F38-E251-4EA0-97D7-14FE00833719}" srcOrd="0" destOrd="0" presId="urn:microsoft.com/office/officeart/2016/7/layout/RepeatingBendingProcessNew"/>
    <dgm:cxn modelId="{20A438EB-83DB-48D3-A95F-DD20C28647E6}" srcId="{AC5E378D-5D7B-4F50-9B8C-AE9DE9AAE7AF}" destId="{87AEBDB6-30E7-43B2-A800-01309B16A419}" srcOrd="10" destOrd="0" parTransId="{F8393ABC-EEF2-4DDE-ACBA-439FDDEFA64C}" sibTransId="{42EEE858-AF40-4C13-92FC-3E7392935D81}"/>
    <dgm:cxn modelId="{097559F2-8517-43F8-9C41-0CB1ECF2DDDB}" type="presOf" srcId="{CF2877E4-637C-4AAA-801A-9F3285EE3D93}" destId="{1EAC2F1D-F599-4C4F-B5F3-346E0209F835}" srcOrd="0" destOrd="0" presId="urn:microsoft.com/office/officeart/2016/7/layout/RepeatingBendingProcessNew"/>
    <dgm:cxn modelId="{68550AFE-AED5-43F2-939D-E69467B28AD8}" type="presOf" srcId="{3B04186F-B381-4C49-B7A1-66BCEAAE303F}" destId="{B006FE8E-B805-41F6-AB96-80B91F218C1A}" srcOrd="1" destOrd="0" presId="urn:microsoft.com/office/officeart/2016/7/layout/RepeatingBendingProcessNew"/>
    <dgm:cxn modelId="{1D135EFE-6F75-45A7-9457-87F6444BF96C}" type="presOf" srcId="{FC73154C-1E50-448A-894D-08151A6D253D}" destId="{88B1D9D4-E430-4657-AD7B-8672E60B0A47}" srcOrd="1" destOrd="0" presId="urn:microsoft.com/office/officeart/2016/7/layout/RepeatingBendingProcessNew"/>
    <dgm:cxn modelId="{56222BFF-2798-41E6-B298-607CA18012B6}" type="presOf" srcId="{87AEBDB6-30E7-43B2-A800-01309B16A419}" destId="{CD157FE1-FBFE-4A1A-B547-7CC6B08852F5}" srcOrd="0" destOrd="0" presId="urn:microsoft.com/office/officeart/2016/7/layout/RepeatingBendingProcessNew"/>
    <dgm:cxn modelId="{D112DE74-D1D7-422B-B62A-CC2E8695C8B0}" type="presParOf" srcId="{650291BB-7FA8-4133-AE1B-B0C4F13F84D8}" destId="{9B37D479-653E-4893-A6A8-EF7E6A96603B}" srcOrd="0" destOrd="0" presId="urn:microsoft.com/office/officeart/2016/7/layout/RepeatingBendingProcessNew"/>
    <dgm:cxn modelId="{675D1992-6437-4A0F-8F06-479DC41E5C91}" type="presParOf" srcId="{650291BB-7FA8-4133-AE1B-B0C4F13F84D8}" destId="{EF5E97E7-70F7-4A07-9ED3-A0E70EA23ADB}" srcOrd="1" destOrd="0" presId="urn:microsoft.com/office/officeart/2016/7/layout/RepeatingBendingProcessNew"/>
    <dgm:cxn modelId="{8F9B11CE-300A-47D2-BB8E-C4EF78B0E08B}" type="presParOf" srcId="{EF5E97E7-70F7-4A07-9ED3-A0E70EA23ADB}" destId="{1D8AB685-DDA9-40C5-91AC-C32602011492}" srcOrd="0" destOrd="0" presId="urn:microsoft.com/office/officeart/2016/7/layout/RepeatingBendingProcessNew"/>
    <dgm:cxn modelId="{0EFBBDE9-C168-41B4-A588-CFB3C82B1419}" type="presParOf" srcId="{650291BB-7FA8-4133-AE1B-B0C4F13F84D8}" destId="{C21CCDE5-240B-4CC4-BE2E-FE3665258254}" srcOrd="2" destOrd="0" presId="urn:microsoft.com/office/officeart/2016/7/layout/RepeatingBendingProcessNew"/>
    <dgm:cxn modelId="{A7819490-B626-4352-8F94-3DE6A762994C}" type="presParOf" srcId="{650291BB-7FA8-4133-AE1B-B0C4F13F84D8}" destId="{B84EC350-8B49-4528-93CD-D27F1ABE3711}" srcOrd="3" destOrd="0" presId="urn:microsoft.com/office/officeart/2016/7/layout/RepeatingBendingProcessNew"/>
    <dgm:cxn modelId="{76A9DCC2-2DCD-42A0-BF8B-58A5746CDE5C}" type="presParOf" srcId="{B84EC350-8B49-4528-93CD-D27F1ABE3711}" destId="{9FBFA909-3A26-4F5C-AEB6-048B3110BDB6}" srcOrd="0" destOrd="0" presId="urn:microsoft.com/office/officeart/2016/7/layout/RepeatingBendingProcessNew"/>
    <dgm:cxn modelId="{F41FADA3-0DB2-4CC9-B1F4-272F4F059049}" type="presParOf" srcId="{650291BB-7FA8-4133-AE1B-B0C4F13F84D8}" destId="{DD1E52A1-1EE0-43ED-852F-8F9A9F9F471E}" srcOrd="4" destOrd="0" presId="urn:microsoft.com/office/officeart/2016/7/layout/RepeatingBendingProcessNew"/>
    <dgm:cxn modelId="{BF35153D-52FE-4B85-A9CD-B36A527F7979}" type="presParOf" srcId="{650291BB-7FA8-4133-AE1B-B0C4F13F84D8}" destId="{FD8F670C-46F5-4146-A6F9-FECFD9A3EDC4}" srcOrd="5" destOrd="0" presId="urn:microsoft.com/office/officeart/2016/7/layout/RepeatingBendingProcessNew"/>
    <dgm:cxn modelId="{DFF7BB82-FA61-429E-ACDF-1282CF97DFF3}" type="presParOf" srcId="{FD8F670C-46F5-4146-A6F9-FECFD9A3EDC4}" destId="{0A678421-C011-4F4D-A1A6-73D549BDBB73}" srcOrd="0" destOrd="0" presId="urn:microsoft.com/office/officeart/2016/7/layout/RepeatingBendingProcessNew"/>
    <dgm:cxn modelId="{64CF8B63-4160-4353-903C-CD18FFD42169}" type="presParOf" srcId="{650291BB-7FA8-4133-AE1B-B0C4F13F84D8}" destId="{3B9C82DD-5D8E-44AF-8611-43F5136A62F5}" srcOrd="6" destOrd="0" presId="urn:microsoft.com/office/officeart/2016/7/layout/RepeatingBendingProcessNew"/>
    <dgm:cxn modelId="{92674A46-C46F-4DBB-9DF2-8846A9EE167F}" type="presParOf" srcId="{650291BB-7FA8-4133-AE1B-B0C4F13F84D8}" destId="{E5C87073-188F-4049-A611-564C6260B3B1}" srcOrd="7" destOrd="0" presId="urn:microsoft.com/office/officeart/2016/7/layout/RepeatingBendingProcessNew"/>
    <dgm:cxn modelId="{9C673CAA-8784-45F6-8BC6-97BAB07E8983}" type="presParOf" srcId="{E5C87073-188F-4049-A611-564C6260B3B1}" destId="{7737BD8F-B681-46BB-87B2-90A6678BFD69}" srcOrd="0" destOrd="0" presId="urn:microsoft.com/office/officeart/2016/7/layout/RepeatingBendingProcessNew"/>
    <dgm:cxn modelId="{465ABC39-6A13-4AA5-9D21-E58619F29AFF}" type="presParOf" srcId="{650291BB-7FA8-4133-AE1B-B0C4F13F84D8}" destId="{988E5A35-704C-419D-823B-17A701000B93}" srcOrd="8" destOrd="0" presId="urn:microsoft.com/office/officeart/2016/7/layout/RepeatingBendingProcessNew"/>
    <dgm:cxn modelId="{8AE6FAAA-A914-4425-901C-FAC457E6EB01}" type="presParOf" srcId="{650291BB-7FA8-4133-AE1B-B0C4F13F84D8}" destId="{B9C31C64-41F2-4788-8340-5B027B393AD9}" srcOrd="9" destOrd="0" presId="urn:microsoft.com/office/officeart/2016/7/layout/RepeatingBendingProcessNew"/>
    <dgm:cxn modelId="{18B5B2EA-FF06-4D66-AA6E-2A743B243771}" type="presParOf" srcId="{B9C31C64-41F2-4788-8340-5B027B393AD9}" destId="{8905CC79-B15B-49A0-A845-1B2BFD2A1DDB}" srcOrd="0" destOrd="0" presId="urn:microsoft.com/office/officeart/2016/7/layout/RepeatingBendingProcessNew"/>
    <dgm:cxn modelId="{A5734F97-28CE-448E-8CAE-D71F93B79FE4}" type="presParOf" srcId="{650291BB-7FA8-4133-AE1B-B0C4F13F84D8}" destId="{D5AE4F38-E251-4EA0-97D7-14FE00833719}" srcOrd="10" destOrd="0" presId="urn:microsoft.com/office/officeart/2016/7/layout/RepeatingBendingProcessNew"/>
    <dgm:cxn modelId="{D12B9AE8-90EA-4C76-A1CC-002A5B76E133}" type="presParOf" srcId="{650291BB-7FA8-4133-AE1B-B0C4F13F84D8}" destId="{63E33261-2B6F-475E-A26F-C479C6C3F687}" srcOrd="11" destOrd="0" presId="urn:microsoft.com/office/officeart/2016/7/layout/RepeatingBendingProcessNew"/>
    <dgm:cxn modelId="{E4003DAD-507A-4604-8798-28913BA594E3}" type="presParOf" srcId="{63E33261-2B6F-475E-A26F-C479C6C3F687}" destId="{88B1D9D4-E430-4657-AD7B-8672E60B0A47}" srcOrd="0" destOrd="0" presId="urn:microsoft.com/office/officeart/2016/7/layout/RepeatingBendingProcessNew"/>
    <dgm:cxn modelId="{6508BA96-43D5-472B-8366-CF492A97FA24}" type="presParOf" srcId="{650291BB-7FA8-4133-AE1B-B0C4F13F84D8}" destId="{820BB970-2CF0-40B1-8BEF-36D11D1458DC}" srcOrd="12" destOrd="0" presId="urn:microsoft.com/office/officeart/2016/7/layout/RepeatingBendingProcessNew"/>
    <dgm:cxn modelId="{44F650E5-E1E6-4042-93BF-D36D5430AD59}" type="presParOf" srcId="{650291BB-7FA8-4133-AE1B-B0C4F13F84D8}" destId="{A5F95B2B-485C-4946-85DC-CF0BAAD3D3B8}" srcOrd="13" destOrd="0" presId="urn:microsoft.com/office/officeart/2016/7/layout/RepeatingBendingProcessNew"/>
    <dgm:cxn modelId="{A95193C3-15C0-41F3-8BCD-4CD2ACC47375}" type="presParOf" srcId="{A5F95B2B-485C-4946-85DC-CF0BAAD3D3B8}" destId="{AC5A4F67-3EFA-4ECF-AD9E-AAE9AD5EF340}" srcOrd="0" destOrd="0" presId="urn:microsoft.com/office/officeart/2016/7/layout/RepeatingBendingProcessNew"/>
    <dgm:cxn modelId="{76E2F987-6C0B-4C91-9964-77AC2D4BE5C1}" type="presParOf" srcId="{650291BB-7FA8-4133-AE1B-B0C4F13F84D8}" destId="{2C726977-326E-4099-9694-9803DC0C1487}" srcOrd="14" destOrd="0" presId="urn:microsoft.com/office/officeart/2016/7/layout/RepeatingBendingProcessNew"/>
    <dgm:cxn modelId="{410C0CFA-E96F-4FBA-ABE7-505DFD0BDC02}" type="presParOf" srcId="{650291BB-7FA8-4133-AE1B-B0C4F13F84D8}" destId="{3E305554-084A-4AC2-8D8C-35E5EE24E654}" srcOrd="15" destOrd="0" presId="urn:microsoft.com/office/officeart/2016/7/layout/RepeatingBendingProcessNew"/>
    <dgm:cxn modelId="{97629CB1-C84C-4319-AB19-898CBD1CAC1A}" type="presParOf" srcId="{3E305554-084A-4AC2-8D8C-35E5EE24E654}" destId="{72F355FD-1D9B-4BDD-9338-EDA60E0D39BC}" srcOrd="0" destOrd="0" presId="urn:microsoft.com/office/officeart/2016/7/layout/RepeatingBendingProcessNew"/>
    <dgm:cxn modelId="{4C755AE8-1150-4C3B-8A89-C7CE28B00274}" type="presParOf" srcId="{650291BB-7FA8-4133-AE1B-B0C4F13F84D8}" destId="{1EAC2F1D-F599-4C4F-B5F3-346E0209F835}" srcOrd="16" destOrd="0" presId="urn:microsoft.com/office/officeart/2016/7/layout/RepeatingBendingProcessNew"/>
    <dgm:cxn modelId="{C246EE42-10EC-498C-A0D3-9288C30277C7}" type="presParOf" srcId="{650291BB-7FA8-4133-AE1B-B0C4F13F84D8}" destId="{D10136D2-3505-4DD4-8C59-59F1BAF79412}" srcOrd="17" destOrd="0" presId="urn:microsoft.com/office/officeart/2016/7/layout/RepeatingBendingProcessNew"/>
    <dgm:cxn modelId="{FF15FA94-6BDE-4D89-878A-0AC98E120868}" type="presParOf" srcId="{D10136D2-3505-4DD4-8C59-59F1BAF79412}" destId="{19B6C4A5-A3A9-4242-B07A-3B9D5BDF0BC4}" srcOrd="0" destOrd="0" presId="urn:microsoft.com/office/officeart/2016/7/layout/RepeatingBendingProcessNew"/>
    <dgm:cxn modelId="{04E211C3-8F79-48D4-883F-4EAE4AC3233C}" type="presParOf" srcId="{650291BB-7FA8-4133-AE1B-B0C4F13F84D8}" destId="{A01370B3-8077-4869-89BC-6D5205A841D2}" srcOrd="18" destOrd="0" presId="urn:microsoft.com/office/officeart/2016/7/layout/RepeatingBendingProcessNew"/>
    <dgm:cxn modelId="{F334FF1F-AD5A-4683-B5E2-89E83DE104B3}" type="presParOf" srcId="{650291BB-7FA8-4133-AE1B-B0C4F13F84D8}" destId="{03221070-3360-40F0-B4B1-21E802729FEB}" srcOrd="19" destOrd="0" presId="urn:microsoft.com/office/officeart/2016/7/layout/RepeatingBendingProcessNew"/>
    <dgm:cxn modelId="{90F8C60C-6CA4-4B9D-8A4D-079DB4854CC9}" type="presParOf" srcId="{03221070-3360-40F0-B4B1-21E802729FEB}" destId="{B006FE8E-B805-41F6-AB96-80B91F218C1A}" srcOrd="0" destOrd="0" presId="urn:microsoft.com/office/officeart/2016/7/layout/RepeatingBendingProcessNew"/>
    <dgm:cxn modelId="{971BAF02-73AD-4B5A-A36E-77CD3DBA3C7A}" type="presParOf" srcId="{650291BB-7FA8-4133-AE1B-B0C4F13F84D8}" destId="{CD157FE1-FBFE-4A1A-B547-7CC6B08852F5}" srcOrd="2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11D928-9224-4218-A27A-26D6857781C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0C89ED3D-BBAC-403D-876F-FBC8553E2FC4}">
      <dgm:prSet/>
      <dgm:spPr/>
      <dgm:t>
        <a:bodyPr/>
        <a:lstStyle/>
        <a:p>
          <a:r>
            <a:rPr lang="en-GB"/>
            <a:t>Emotional and behaviour problems</a:t>
          </a:r>
          <a:endParaRPr lang="en-US"/>
        </a:p>
      </dgm:t>
    </dgm:pt>
    <dgm:pt modelId="{94C636C0-C8BF-41BE-AC4C-61940C37AD62}" type="parTrans" cxnId="{4D177C17-3E87-4973-BE89-D620CE30B0F7}">
      <dgm:prSet/>
      <dgm:spPr/>
      <dgm:t>
        <a:bodyPr/>
        <a:lstStyle/>
        <a:p>
          <a:endParaRPr lang="en-US"/>
        </a:p>
      </dgm:t>
    </dgm:pt>
    <dgm:pt modelId="{B0DE16D2-134E-41D0-947A-7F3D239B4025}" type="sibTrans" cxnId="{4D177C17-3E87-4973-BE89-D620CE30B0F7}">
      <dgm:prSet/>
      <dgm:spPr/>
      <dgm:t>
        <a:bodyPr/>
        <a:lstStyle/>
        <a:p>
          <a:endParaRPr lang="en-US"/>
        </a:p>
      </dgm:t>
    </dgm:pt>
    <dgm:pt modelId="{97BAE079-7575-401F-85E5-9BCFD55C64FC}">
      <dgm:prSet/>
      <dgm:spPr/>
      <dgm:t>
        <a:bodyPr/>
        <a:lstStyle/>
        <a:p>
          <a:r>
            <a:rPr lang="en-GB"/>
            <a:t>Struggled to make friends in school and with social interactions</a:t>
          </a:r>
          <a:endParaRPr lang="en-US"/>
        </a:p>
      </dgm:t>
    </dgm:pt>
    <dgm:pt modelId="{BAF35554-66ED-4034-9FF3-FCD0A45F23A8}" type="parTrans" cxnId="{6002B931-1643-4737-99F5-F13C314C54B0}">
      <dgm:prSet/>
      <dgm:spPr/>
      <dgm:t>
        <a:bodyPr/>
        <a:lstStyle/>
        <a:p>
          <a:endParaRPr lang="en-US"/>
        </a:p>
      </dgm:t>
    </dgm:pt>
    <dgm:pt modelId="{3EAD116B-2698-4B26-B403-86AE9425C560}" type="sibTrans" cxnId="{6002B931-1643-4737-99F5-F13C314C54B0}">
      <dgm:prSet/>
      <dgm:spPr/>
      <dgm:t>
        <a:bodyPr/>
        <a:lstStyle/>
        <a:p>
          <a:endParaRPr lang="en-US"/>
        </a:p>
      </dgm:t>
    </dgm:pt>
    <dgm:pt modelId="{2EA2E36B-DF4B-4E66-954E-DB9D82885572}">
      <dgm:prSet/>
      <dgm:spPr/>
      <dgm:t>
        <a:bodyPr/>
        <a:lstStyle/>
        <a:p>
          <a:r>
            <a:rPr lang="en-GB"/>
            <a:t>Aggressive behaviour to peers and sibling</a:t>
          </a:r>
          <a:endParaRPr lang="en-US"/>
        </a:p>
      </dgm:t>
    </dgm:pt>
    <dgm:pt modelId="{4422228D-FB00-4C9F-81E8-D6556ACC1C02}" type="parTrans" cxnId="{43DE916F-9468-4DA7-BDBB-CBD04602CA04}">
      <dgm:prSet/>
      <dgm:spPr/>
      <dgm:t>
        <a:bodyPr/>
        <a:lstStyle/>
        <a:p>
          <a:endParaRPr lang="en-US"/>
        </a:p>
      </dgm:t>
    </dgm:pt>
    <dgm:pt modelId="{62289DDD-9DFF-43EA-B242-F9C79AEB0687}" type="sibTrans" cxnId="{43DE916F-9468-4DA7-BDBB-CBD04602CA04}">
      <dgm:prSet/>
      <dgm:spPr/>
      <dgm:t>
        <a:bodyPr/>
        <a:lstStyle/>
        <a:p>
          <a:endParaRPr lang="en-US"/>
        </a:p>
      </dgm:t>
    </dgm:pt>
    <dgm:pt modelId="{FA280ADF-A934-447D-8BB2-0560A5215B4F}">
      <dgm:prSet/>
      <dgm:spPr/>
      <dgm:t>
        <a:bodyPr/>
        <a:lstStyle/>
        <a:p>
          <a:r>
            <a:rPr lang="en-GB"/>
            <a:t>Physiological problems – trouble breathing and sleeping</a:t>
          </a:r>
          <a:endParaRPr lang="en-US"/>
        </a:p>
      </dgm:t>
    </dgm:pt>
    <dgm:pt modelId="{BA75FE4E-BC86-40B7-BA90-A1795C075A11}" type="parTrans" cxnId="{954BD94F-7F77-4E22-AFF3-9A2AD1989C26}">
      <dgm:prSet/>
      <dgm:spPr/>
      <dgm:t>
        <a:bodyPr/>
        <a:lstStyle/>
        <a:p>
          <a:endParaRPr lang="en-US"/>
        </a:p>
      </dgm:t>
    </dgm:pt>
    <dgm:pt modelId="{3DCE8710-886F-4F70-88FF-F8BE8CD7BEB3}" type="sibTrans" cxnId="{954BD94F-7F77-4E22-AFF3-9A2AD1989C26}">
      <dgm:prSet/>
      <dgm:spPr/>
      <dgm:t>
        <a:bodyPr/>
        <a:lstStyle/>
        <a:p>
          <a:endParaRPr lang="en-US"/>
        </a:p>
      </dgm:t>
    </dgm:pt>
    <dgm:pt modelId="{FA7A0F01-6F74-426F-9434-031867888F61}">
      <dgm:prSet/>
      <dgm:spPr/>
      <dgm:t>
        <a:bodyPr/>
        <a:lstStyle/>
        <a:p>
          <a:r>
            <a:rPr lang="en-GB"/>
            <a:t>Trouble concentrating in school</a:t>
          </a:r>
          <a:endParaRPr lang="en-US"/>
        </a:p>
      </dgm:t>
    </dgm:pt>
    <dgm:pt modelId="{0C7937FC-343D-4CD6-80E1-5189B8C6ABF5}" type="parTrans" cxnId="{4D4199E8-3088-40EA-A418-8F8091F6B10D}">
      <dgm:prSet/>
      <dgm:spPr/>
      <dgm:t>
        <a:bodyPr/>
        <a:lstStyle/>
        <a:p>
          <a:endParaRPr lang="en-US"/>
        </a:p>
      </dgm:t>
    </dgm:pt>
    <dgm:pt modelId="{AA081951-B863-458C-A506-FCD324FF8BBA}" type="sibTrans" cxnId="{4D4199E8-3088-40EA-A418-8F8091F6B10D}">
      <dgm:prSet/>
      <dgm:spPr/>
      <dgm:t>
        <a:bodyPr/>
        <a:lstStyle/>
        <a:p>
          <a:endParaRPr lang="en-US"/>
        </a:p>
      </dgm:t>
    </dgm:pt>
    <dgm:pt modelId="{90EBD107-A9CC-4725-9DC2-DC3250907377}">
      <dgm:prSet/>
      <dgm:spPr/>
      <dgm:t>
        <a:bodyPr/>
        <a:lstStyle/>
        <a:p>
          <a:r>
            <a:rPr lang="en-GB"/>
            <a:t>Avoidance behaviour</a:t>
          </a:r>
          <a:endParaRPr lang="en-US"/>
        </a:p>
      </dgm:t>
    </dgm:pt>
    <dgm:pt modelId="{D765EB82-546D-4ECE-AEE7-BE9A0194117B}" type="parTrans" cxnId="{740A4EB1-78F6-4FED-82DC-2953116FFEA4}">
      <dgm:prSet/>
      <dgm:spPr/>
      <dgm:t>
        <a:bodyPr/>
        <a:lstStyle/>
        <a:p>
          <a:endParaRPr lang="en-US"/>
        </a:p>
      </dgm:t>
    </dgm:pt>
    <dgm:pt modelId="{2E0E0C21-6F7D-4D2D-B04F-72B527D77CBA}" type="sibTrans" cxnId="{740A4EB1-78F6-4FED-82DC-2953116FFEA4}">
      <dgm:prSet/>
      <dgm:spPr/>
      <dgm:t>
        <a:bodyPr/>
        <a:lstStyle/>
        <a:p>
          <a:endParaRPr lang="en-US"/>
        </a:p>
      </dgm:t>
    </dgm:pt>
    <dgm:pt modelId="{415B6C30-B990-45B8-8981-181969AEB796}" type="pres">
      <dgm:prSet presAssocID="{5B11D928-9224-4218-A27A-26D6857781CA}" presName="diagram" presStyleCnt="0">
        <dgm:presLayoutVars>
          <dgm:dir/>
          <dgm:resizeHandles val="exact"/>
        </dgm:presLayoutVars>
      </dgm:prSet>
      <dgm:spPr/>
    </dgm:pt>
    <dgm:pt modelId="{192916C2-21D6-44C5-92F9-6F2BEEFBA0AE}" type="pres">
      <dgm:prSet presAssocID="{0C89ED3D-BBAC-403D-876F-FBC8553E2FC4}" presName="node" presStyleLbl="node1" presStyleIdx="0" presStyleCnt="6">
        <dgm:presLayoutVars>
          <dgm:bulletEnabled val="1"/>
        </dgm:presLayoutVars>
      </dgm:prSet>
      <dgm:spPr/>
    </dgm:pt>
    <dgm:pt modelId="{FFA93298-265C-4E60-BA45-B1EB255F53CB}" type="pres">
      <dgm:prSet presAssocID="{B0DE16D2-134E-41D0-947A-7F3D239B4025}" presName="sibTrans" presStyleCnt="0"/>
      <dgm:spPr/>
    </dgm:pt>
    <dgm:pt modelId="{3AAA0207-686A-4726-BCD9-FF881D7B1852}" type="pres">
      <dgm:prSet presAssocID="{97BAE079-7575-401F-85E5-9BCFD55C64FC}" presName="node" presStyleLbl="node1" presStyleIdx="1" presStyleCnt="6">
        <dgm:presLayoutVars>
          <dgm:bulletEnabled val="1"/>
        </dgm:presLayoutVars>
      </dgm:prSet>
      <dgm:spPr/>
    </dgm:pt>
    <dgm:pt modelId="{469F7AE6-FECF-441C-8B51-368E9DAAACF5}" type="pres">
      <dgm:prSet presAssocID="{3EAD116B-2698-4B26-B403-86AE9425C560}" presName="sibTrans" presStyleCnt="0"/>
      <dgm:spPr/>
    </dgm:pt>
    <dgm:pt modelId="{1A91BA9A-FE41-46C3-9484-4EA5F49756E9}" type="pres">
      <dgm:prSet presAssocID="{2EA2E36B-DF4B-4E66-954E-DB9D82885572}" presName="node" presStyleLbl="node1" presStyleIdx="2" presStyleCnt="6">
        <dgm:presLayoutVars>
          <dgm:bulletEnabled val="1"/>
        </dgm:presLayoutVars>
      </dgm:prSet>
      <dgm:spPr/>
    </dgm:pt>
    <dgm:pt modelId="{371D187E-F8CB-4EBE-BE72-7242D8664E0F}" type="pres">
      <dgm:prSet presAssocID="{62289DDD-9DFF-43EA-B242-F9C79AEB0687}" presName="sibTrans" presStyleCnt="0"/>
      <dgm:spPr/>
    </dgm:pt>
    <dgm:pt modelId="{E22C85A7-46AE-4510-8B78-19D9677A3CFC}" type="pres">
      <dgm:prSet presAssocID="{FA280ADF-A934-447D-8BB2-0560A5215B4F}" presName="node" presStyleLbl="node1" presStyleIdx="3" presStyleCnt="6">
        <dgm:presLayoutVars>
          <dgm:bulletEnabled val="1"/>
        </dgm:presLayoutVars>
      </dgm:prSet>
      <dgm:spPr/>
    </dgm:pt>
    <dgm:pt modelId="{BB3786DB-3FD6-4BF7-9452-53F4A0738D7D}" type="pres">
      <dgm:prSet presAssocID="{3DCE8710-886F-4F70-88FF-F8BE8CD7BEB3}" presName="sibTrans" presStyleCnt="0"/>
      <dgm:spPr/>
    </dgm:pt>
    <dgm:pt modelId="{C3DB6A99-68F0-4E5B-B0F2-04E479730D63}" type="pres">
      <dgm:prSet presAssocID="{FA7A0F01-6F74-426F-9434-031867888F61}" presName="node" presStyleLbl="node1" presStyleIdx="4" presStyleCnt="6">
        <dgm:presLayoutVars>
          <dgm:bulletEnabled val="1"/>
        </dgm:presLayoutVars>
      </dgm:prSet>
      <dgm:spPr/>
    </dgm:pt>
    <dgm:pt modelId="{B9E28AAE-DE17-4877-8221-39690F4AC68C}" type="pres">
      <dgm:prSet presAssocID="{AA081951-B863-458C-A506-FCD324FF8BBA}" presName="sibTrans" presStyleCnt="0"/>
      <dgm:spPr/>
    </dgm:pt>
    <dgm:pt modelId="{C9916422-B2EC-497B-9FBE-8D29A0232EBC}" type="pres">
      <dgm:prSet presAssocID="{90EBD107-A9CC-4725-9DC2-DC3250907377}" presName="node" presStyleLbl="node1" presStyleIdx="5" presStyleCnt="6">
        <dgm:presLayoutVars>
          <dgm:bulletEnabled val="1"/>
        </dgm:presLayoutVars>
      </dgm:prSet>
      <dgm:spPr/>
    </dgm:pt>
  </dgm:ptLst>
  <dgm:cxnLst>
    <dgm:cxn modelId="{4D177C17-3E87-4973-BE89-D620CE30B0F7}" srcId="{5B11D928-9224-4218-A27A-26D6857781CA}" destId="{0C89ED3D-BBAC-403D-876F-FBC8553E2FC4}" srcOrd="0" destOrd="0" parTransId="{94C636C0-C8BF-41BE-AC4C-61940C37AD62}" sibTransId="{B0DE16D2-134E-41D0-947A-7F3D239B4025}"/>
    <dgm:cxn modelId="{BEDFAB29-1A86-4FFF-A44A-1D05AE8CAAC7}" type="presOf" srcId="{5B11D928-9224-4218-A27A-26D6857781CA}" destId="{415B6C30-B990-45B8-8981-181969AEB796}" srcOrd="0" destOrd="0" presId="urn:microsoft.com/office/officeart/2005/8/layout/default"/>
    <dgm:cxn modelId="{CAAAD22A-FA80-4E4D-87D9-39E9F2463C8D}" type="presOf" srcId="{FA7A0F01-6F74-426F-9434-031867888F61}" destId="{C3DB6A99-68F0-4E5B-B0F2-04E479730D63}" srcOrd="0" destOrd="0" presId="urn:microsoft.com/office/officeart/2005/8/layout/default"/>
    <dgm:cxn modelId="{6002B931-1643-4737-99F5-F13C314C54B0}" srcId="{5B11D928-9224-4218-A27A-26D6857781CA}" destId="{97BAE079-7575-401F-85E5-9BCFD55C64FC}" srcOrd="1" destOrd="0" parTransId="{BAF35554-66ED-4034-9FF3-FCD0A45F23A8}" sibTransId="{3EAD116B-2698-4B26-B403-86AE9425C560}"/>
    <dgm:cxn modelId="{43DE916F-9468-4DA7-BDBB-CBD04602CA04}" srcId="{5B11D928-9224-4218-A27A-26D6857781CA}" destId="{2EA2E36B-DF4B-4E66-954E-DB9D82885572}" srcOrd="2" destOrd="0" parTransId="{4422228D-FB00-4C9F-81E8-D6556ACC1C02}" sibTransId="{62289DDD-9DFF-43EA-B242-F9C79AEB0687}"/>
    <dgm:cxn modelId="{954BD94F-7F77-4E22-AFF3-9A2AD1989C26}" srcId="{5B11D928-9224-4218-A27A-26D6857781CA}" destId="{FA280ADF-A934-447D-8BB2-0560A5215B4F}" srcOrd="3" destOrd="0" parTransId="{BA75FE4E-BC86-40B7-BA90-A1795C075A11}" sibTransId="{3DCE8710-886F-4F70-88FF-F8BE8CD7BEB3}"/>
    <dgm:cxn modelId="{04C73050-B5EE-4E75-8382-0AA9E0AD412F}" type="presOf" srcId="{97BAE079-7575-401F-85E5-9BCFD55C64FC}" destId="{3AAA0207-686A-4726-BCD9-FF881D7B1852}" srcOrd="0" destOrd="0" presId="urn:microsoft.com/office/officeart/2005/8/layout/default"/>
    <dgm:cxn modelId="{515962A2-9C6A-45FA-8DB2-BF2C22D26452}" type="presOf" srcId="{0C89ED3D-BBAC-403D-876F-FBC8553E2FC4}" destId="{192916C2-21D6-44C5-92F9-6F2BEEFBA0AE}" srcOrd="0" destOrd="0" presId="urn:microsoft.com/office/officeart/2005/8/layout/default"/>
    <dgm:cxn modelId="{740A4EB1-78F6-4FED-82DC-2953116FFEA4}" srcId="{5B11D928-9224-4218-A27A-26D6857781CA}" destId="{90EBD107-A9CC-4725-9DC2-DC3250907377}" srcOrd="5" destOrd="0" parTransId="{D765EB82-546D-4ECE-AEE7-BE9A0194117B}" sibTransId="{2E0E0C21-6F7D-4D2D-B04F-72B527D77CBA}"/>
    <dgm:cxn modelId="{3812C6C7-0581-4A35-9C83-87FB6388C8E9}" type="presOf" srcId="{FA280ADF-A934-447D-8BB2-0560A5215B4F}" destId="{E22C85A7-46AE-4510-8B78-19D9677A3CFC}" srcOrd="0" destOrd="0" presId="urn:microsoft.com/office/officeart/2005/8/layout/default"/>
    <dgm:cxn modelId="{3C6E55D4-F8AE-4BE4-92F8-1807AF841B0B}" type="presOf" srcId="{90EBD107-A9CC-4725-9DC2-DC3250907377}" destId="{C9916422-B2EC-497B-9FBE-8D29A0232EBC}" srcOrd="0" destOrd="0" presId="urn:microsoft.com/office/officeart/2005/8/layout/default"/>
    <dgm:cxn modelId="{4D4199E8-3088-40EA-A418-8F8091F6B10D}" srcId="{5B11D928-9224-4218-A27A-26D6857781CA}" destId="{FA7A0F01-6F74-426F-9434-031867888F61}" srcOrd="4" destOrd="0" parTransId="{0C7937FC-343D-4CD6-80E1-5189B8C6ABF5}" sibTransId="{AA081951-B863-458C-A506-FCD324FF8BBA}"/>
    <dgm:cxn modelId="{105EC1F5-1B3F-4F14-BA76-5D5BF1E6CFC0}" type="presOf" srcId="{2EA2E36B-DF4B-4E66-954E-DB9D82885572}" destId="{1A91BA9A-FE41-46C3-9484-4EA5F49756E9}" srcOrd="0" destOrd="0" presId="urn:microsoft.com/office/officeart/2005/8/layout/default"/>
    <dgm:cxn modelId="{609A6647-9193-465D-84AE-55F15D55091B}" type="presParOf" srcId="{415B6C30-B990-45B8-8981-181969AEB796}" destId="{192916C2-21D6-44C5-92F9-6F2BEEFBA0AE}" srcOrd="0" destOrd="0" presId="urn:microsoft.com/office/officeart/2005/8/layout/default"/>
    <dgm:cxn modelId="{434A28ED-C558-4A59-A542-76015609F6D3}" type="presParOf" srcId="{415B6C30-B990-45B8-8981-181969AEB796}" destId="{FFA93298-265C-4E60-BA45-B1EB255F53CB}" srcOrd="1" destOrd="0" presId="urn:microsoft.com/office/officeart/2005/8/layout/default"/>
    <dgm:cxn modelId="{22F00F6B-26EC-475F-80DD-257D1FF57B5D}" type="presParOf" srcId="{415B6C30-B990-45B8-8981-181969AEB796}" destId="{3AAA0207-686A-4726-BCD9-FF881D7B1852}" srcOrd="2" destOrd="0" presId="urn:microsoft.com/office/officeart/2005/8/layout/default"/>
    <dgm:cxn modelId="{E8720673-DC34-4388-ACE1-1B8099AAD451}" type="presParOf" srcId="{415B6C30-B990-45B8-8981-181969AEB796}" destId="{469F7AE6-FECF-441C-8B51-368E9DAAACF5}" srcOrd="3" destOrd="0" presId="urn:microsoft.com/office/officeart/2005/8/layout/default"/>
    <dgm:cxn modelId="{F6DFB2EE-957F-499A-BB72-64CB0D45E954}" type="presParOf" srcId="{415B6C30-B990-45B8-8981-181969AEB796}" destId="{1A91BA9A-FE41-46C3-9484-4EA5F49756E9}" srcOrd="4" destOrd="0" presId="urn:microsoft.com/office/officeart/2005/8/layout/default"/>
    <dgm:cxn modelId="{E8BA29A4-6025-4D10-8561-16699B8E4808}" type="presParOf" srcId="{415B6C30-B990-45B8-8981-181969AEB796}" destId="{371D187E-F8CB-4EBE-BE72-7242D8664E0F}" srcOrd="5" destOrd="0" presId="urn:microsoft.com/office/officeart/2005/8/layout/default"/>
    <dgm:cxn modelId="{7C868764-38FE-40A1-89A6-019995B51DF7}" type="presParOf" srcId="{415B6C30-B990-45B8-8981-181969AEB796}" destId="{E22C85A7-46AE-4510-8B78-19D9677A3CFC}" srcOrd="6" destOrd="0" presId="urn:microsoft.com/office/officeart/2005/8/layout/default"/>
    <dgm:cxn modelId="{96187CC1-FAA2-44C7-BBFD-87F7AB193A37}" type="presParOf" srcId="{415B6C30-B990-45B8-8981-181969AEB796}" destId="{BB3786DB-3FD6-4BF7-9452-53F4A0738D7D}" srcOrd="7" destOrd="0" presId="urn:microsoft.com/office/officeart/2005/8/layout/default"/>
    <dgm:cxn modelId="{5D515E6A-3757-408F-A403-A93AC116FE32}" type="presParOf" srcId="{415B6C30-B990-45B8-8981-181969AEB796}" destId="{C3DB6A99-68F0-4E5B-B0F2-04E479730D63}" srcOrd="8" destOrd="0" presId="urn:microsoft.com/office/officeart/2005/8/layout/default"/>
    <dgm:cxn modelId="{497CDD7F-A957-43A8-B151-A49A1AF3185E}" type="presParOf" srcId="{415B6C30-B990-45B8-8981-181969AEB796}" destId="{B9E28AAE-DE17-4877-8221-39690F4AC68C}" srcOrd="9" destOrd="0" presId="urn:microsoft.com/office/officeart/2005/8/layout/default"/>
    <dgm:cxn modelId="{E589B658-2E77-443F-B535-F91B3EBBD4D4}" type="presParOf" srcId="{415B6C30-B990-45B8-8981-181969AEB796}" destId="{C9916422-B2EC-497B-9FBE-8D29A0232EB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5E97E7-70F7-4A07-9ED3-A0E70EA23ADB}">
      <dsp:nvSpPr>
        <dsp:cNvPr id="0" name=""/>
        <dsp:cNvSpPr/>
      </dsp:nvSpPr>
      <dsp:spPr>
        <a:xfrm>
          <a:off x="1651782" y="606123"/>
          <a:ext cx="348716" cy="91440"/>
        </a:xfrm>
        <a:custGeom>
          <a:avLst/>
          <a:gdLst/>
          <a:ahLst/>
          <a:cxnLst/>
          <a:rect l="0" t="0" r="0" b="0"/>
          <a:pathLst>
            <a:path>
              <a:moveTo>
                <a:pt x="0" y="45720"/>
              </a:moveTo>
              <a:lnTo>
                <a:pt x="34871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16658" y="649947"/>
        <a:ext cx="18965" cy="3793"/>
      </dsp:txXfrm>
    </dsp:sp>
    <dsp:sp modelId="{9B37D479-653E-4893-A6A8-EF7E6A96603B}">
      <dsp:nvSpPr>
        <dsp:cNvPr id="0" name=""/>
        <dsp:cNvSpPr/>
      </dsp:nvSpPr>
      <dsp:spPr>
        <a:xfrm>
          <a:off x="4381" y="157083"/>
          <a:ext cx="1649201" cy="9895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12" tIns="84827" rIns="80812" bIns="84827" numCol="1" spcCol="1270" anchor="ctr" anchorCtr="0">
          <a:noAutofit/>
        </a:bodyPr>
        <a:lstStyle/>
        <a:p>
          <a:pPr marL="0" lvl="0" indent="0" algn="ctr" defTabSz="755650">
            <a:lnSpc>
              <a:spcPct val="90000"/>
            </a:lnSpc>
            <a:spcBef>
              <a:spcPct val="0"/>
            </a:spcBef>
            <a:spcAft>
              <a:spcPct val="35000"/>
            </a:spcAft>
            <a:buNone/>
          </a:pPr>
          <a:r>
            <a:rPr lang="en-GB" sz="1700" kern="1200"/>
            <a:t>Cognitive distortion </a:t>
          </a:r>
          <a:endParaRPr lang="en-US" sz="1700" kern="1200"/>
        </a:p>
      </dsp:txBody>
      <dsp:txXfrm>
        <a:off x="4381" y="157083"/>
        <a:ext cx="1649201" cy="989520"/>
      </dsp:txXfrm>
    </dsp:sp>
    <dsp:sp modelId="{B84EC350-8B49-4528-93CD-D27F1ABE3711}">
      <dsp:nvSpPr>
        <dsp:cNvPr id="0" name=""/>
        <dsp:cNvSpPr/>
      </dsp:nvSpPr>
      <dsp:spPr>
        <a:xfrm>
          <a:off x="3680300" y="606123"/>
          <a:ext cx="348716" cy="91440"/>
        </a:xfrm>
        <a:custGeom>
          <a:avLst/>
          <a:gdLst/>
          <a:ahLst/>
          <a:cxnLst/>
          <a:rect l="0" t="0" r="0" b="0"/>
          <a:pathLst>
            <a:path>
              <a:moveTo>
                <a:pt x="0" y="45720"/>
              </a:moveTo>
              <a:lnTo>
                <a:pt x="34871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176" y="649947"/>
        <a:ext cx="18965" cy="3793"/>
      </dsp:txXfrm>
    </dsp:sp>
    <dsp:sp modelId="{C21CCDE5-240B-4CC4-BE2E-FE3665258254}">
      <dsp:nvSpPr>
        <dsp:cNvPr id="0" name=""/>
        <dsp:cNvSpPr/>
      </dsp:nvSpPr>
      <dsp:spPr>
        <a:xfrm>
          <a:off x="2032899" y="157083"/>
          <a:ext cx="1649201" cy="9895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12" tIns="84827" rIns="80812" bIns="84827" numCol="1" spcCol="1270" anchor="ctr" anchorCtr="0">
          <a:noAutofit/>
        </a:bodyPr>
        <a:lstStyle/>
        <a:p>
          <a:pPr marL="0" lvl="0" indent="0" algn="ctr" defTabSz="755650">
            <a:lnSpc>
              <a:spcPct val="90000"/>
            </a:lnSpc>
            <a:spcBef>
              <a:spcPct val="0"/>
            </a:spcBef>
            <a:spcAft>
              <a:spcPct val="35000"/>
            </a:spcAft>
            <a:buNone/>
          </a:pPr>
          <a:r>
            <a:rPr lang="en-GB" sz="1700" kern="1200"/>
            <a:t>Maladaptive schemas</a:t>
          </a:r>
          <a:endParaRPr lang="en-US" sz="1700" kern="1200"/>
        </a:p>
      </dsp:txBody>
      <dsp:txXfrm>
        <a:off x="2032899" y="157083"/>
        <a:ext cx="1649201" cy="989520"/>
      </dsp:txXfrm>
    </dsp:sp>
    <dsp:sp modelId="{FD8F670C-46F5-4146-A6F9-FECFD9A3EDC4}">
      <dsp:nvSpPr>
        <dsp:cNvPr id="0" name=""/>
        <dsp:cNvSpPr/>
      </dsp:nvSpPr>
      <dsp:spPr>
        <a:xfrm>
          <a:off x="828981" y="1144804"/>
          <a:ext cx="4057036" cy="348716"/>
        </a:xfrm>
        <a:custGeom>
          <a:avLst/>
          <a:gdLst/>
          <a:ahLst/>
          <a:cxnLst/>
          <a:rect l="0" t="0" r="0" b="0"/>
          <a:pathLst>
            <a:path>
              <a:moveTo>
                <a:pt x="4057036" y="0"/>
              </a:moveTo>
              <a:lnTo>
                <a:pt x="4057036" y="191458"/>
              </a:lnTo>
              <a:lnTo>
                <a:pt x="0" y="191458"/>
              </a:lnTo>
              <a:lnTo>
                <a:pt x="0" y="348716"/>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55631" y="1317266"/>
        <a:ext cx="203736" cy="3793"/>
      </dsp:txXfrm>
    </dsp:sp>
    <dsp:sp modelId="{DD1E52A1-1EE0-43ED-852F-8F9A9F9F471E}">
      <dsp:nvSpPr>
        <dsp:cNvPr id="0" name=""/>
        <dsp:cNvSpPr/>
      </dsp:nvSpPr>
      <dsp:spPr>
        <a:xfrm>
          <a:off x="4061417" y="157083"/>
          <a:ext cx="1649201" cy="9895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12" tIns="84827" rIns="80812" bIns="84827" numCol="1" spcCol="1270" anchor="ctr" anchorCtr="0">
          <a:noAutofit/>
        </a:bodyPr>
        <a:lstStyle/>
        <a:p>
          <a:pPr marL="0" lvl="0" indent="0" algn="ctr" defTabSz="755650">
            <a:lnSpc>
              <a:spcPct val="90000"/>
            </a:lnSpc>
            <a:spcBef>
              <a:spcPct val="0"/>
            </a:spcBef>
            <a:spcAft>
              <a:spcPct val="35000"/>
            </a:spcAft>
            <a:buNone/>
          </a:pPr>
          <a:r>
            <a:rPr lang="en-GB" sz="1700" kern="1200"/>
            <a:t>Depression and anxiety</a:t>
          </a:r>
          <a:endParaRPr lang="en-US" sz="1700" kern="1200"/>
        </a:p>
      </dsp:txBody>
      <dsp:txXfrm>
        <a:off x="4061417" y="157083"/>
        <a:ext cx="1649201" cy="989520"/>
      </dsp:txXfrm>
    </dsp:sp>
    <dsp:sp modelId="{E5C87073-188F-4049-A611-564C6260B3B1}">
      <dsp:nvSpPr>
        <dsp:cNvPr id="0" name=""/>
        <dsp:cNvSpPr/>
      </dsp:nvSpPr>
      <dsp:spPr>
        <a:xfrm>
          <a:off x="1651782" y="1974961"/>
          <a:ext cx="348716" cy="91440"/>
        </a:xfrm>
        <a:custGeom>
          <a:avLst/>
          <a:gdLst/>
          <a:ahLst/>
          <a:cxnLst/>
          <a:rect l="0" t="0" r="0" b="0"/>
          <a:pathLst>
            <a:path>
              <a:moveTo>
                <a:pt x="0" y="45720"/>
              </a:moveTo>
              <a:lnTo>
                <a:pt x="34871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16658" y="2018784"/>
        <a:ext cx="18965" cy="3793"/>
      </dsp:txXfrm>
    </dsp:sp>
    <dsp:sp modelId="{3B9C82DD-5D8E-44AF-8611-43F5136A62F5}">
      <dsp:nvSpPr>
        <dsp:cNvPr id="0" name=""/>
        <dsp:cNvSpPr/>
      </dsp:nvSpPr>
      <dsp:spPr>
        <a:xfrm>
          <a:off x="4381" y="1525920"/>
          <a:ext cx="1649201" cy="9895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12" tIns="84827" rIns="80812" bIns="84827" numCol="1" spcCol="1270" anchor="ctr" anchorCtr="0">
          <a:noAutofit/>
        </a:bodyPr>
        <a:lstStyle/>
        <a:p>
          <a:pPr marL="0" lvl="0" indent="0" algn="ctr" defTabSz="755650">
            <a:lnSpc>
              <a:spcPct val="90000"/>
            </a:lnSpc>
            <a:spcBef>
              <a:spcPct val="0"/>
            </a:spcBef>
            <a:spcAft>
              <a:spcPct val="35000"/>
            </a:spcAft>
            <a:buNone/>
          </a:pPr>
          <a:r>
            <a:rPr lang="en-GB" sz="1700" kern="1200"/>
            <a:t>Over accommodation</a:t>
          </a:r>
          <a:endParaRPr lang="en-US" sz="1700" kern="1200"/>
        </a:p>
      </dsp:txBody>
      <dsp:txXfrm>
        <a:off x="4381" y="1525920"/>
        <a:ext cx="1649201" cy="989520"/>
      </dsp:txXfrm>
    </dsp:sp>
    <dsp:sp modelId="{B9C31C64-41F2-4788-8340-5B027B393AD9}">
      <dsp:nvSpPr>
        <dsp:cNvPr id="0" name=""/>
        <dsp:cNvSpPr/>
      </dsp:nvSpPr>
      <dsp:spPr>
        <a:xfrm>
          <a:off x="3680300" y="1974961"/>
          <a:ext cx="348716" cy="91440"/>
        </a:xfrm>
        <a:custGeom>
          <a:avLst/>
          <a:gdLst/>
          <a:ahLst/>
          <a:cxnLst/>
          <a:rect l="0" t="0" r="0" b="0"/>
          <a:pathLst>
            <a:path>
              <a:moveTo>
                <a:pt x="0" y="45720"/>
              </a:moveTo>
              <a:lnTo>
                <a:pt x="34871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176" y="2018784"/>
        <a:ext cx="18965" cy="3793"/>
      </dsp:txXfrm>
    </dsp:sp>
    <dsp:sp modelId="{988E5A35-704C-419D-823B-17A701000B93}">
      <dsp:nvSpPr>
        <dsp:cNvPr id="0" name=""/>
        <dsp:cNvSpPr/>
      </dsp:nvSpPr>
      <dsp:spPr>
        <a:xfrm>
          <a:off x="2032899" y="1525920"/>
          <a:ext cx="1649201" cy="9895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12" tIns="84827" rIns="80812" bIns="84827" numCol="1" spcCol="1270" anchor="ctr" anchorCtr="0">
          <a:noAutofit/>
        </a:bodyPr>
        <a:lstStyle/>
        <a:p>
          <a:pPr marL="0" lvl="0" indent="0" algn="ctr" defTabSz="755650">
            <a:lnSpc>
              <a:spcPct val="90000"/>
            </a:lnSpc>
            <a:spcBef>
              <a:spcPct val="0"/>
            </a:spcBef>
            <a:spcAft>
              <a:spcPct val="35000"/>
            </a:spcAft>
            <a:buNone/>
          </a:pPr>
          <a:r>
            <a:rPr lang="en-GB" sz="1700" kern="1200"/>
            <a:t>Nightmares</a:t>
          </a:r>
          <a:endParaRPr lang="en-US" sz="1700" kern="1200"/>
        </a:p>
      </dsp:txBody>
      <dsp:txXfrm>
        <a:off x="2032899" y="1525920"/>
        <a:ext cx="1649201" cy="989520"/>
      </dsp:txXfrm>
    </dsp:sp>
    <dsp:sp modelId="{63E33261-2B6F-475E-A26F-C479C6C3F687}">
      <dsp:nvSpPr>
        <dsp:cNvPr id="0" name=""/>
        <dsp:cNvSpPr/>
      </dsp:nvSpPr>
      <dsp:spPr>
        <a:xfrm>
          <a:off x="828981" y="2513641"/>
          <a:ext cx="4057036" cy="348716"/>
        </a:xfrm>
        <a:custGeom>
          <a:avLst/>
          <a:gdLst/>
          <a:ahLst/>
          <a:cxnLst/>
          <a:rect l="0" t="0" r="0" b="0"/>
          <a:pathLst>
            <a:path>
              <a:moveTo>
                <a:pt x="4057036" y="0"/>
              </a:moveTo>
              <a:lnTo>
                <a:pt x="4057036" y="191458"/>
              </a:lnTo>
              <a:lnTo>
                <a:pt x="0" y="191458"/>
              </a:lnTo>
              <a:lnTo>
                <a:pt x="0" y="348716"/>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55631" y="2686103"/>
        <a:ext cx="203736" cy="3793"/>
      </dsp:txXfrm>
    </dsp:sp>
    <dsp:sp modelId="{D5AE4F38-E251-4EA0-97D7-14FE00833719}">
      <dsp:nvSpPr>
        <dsp:cNvPr id="0" name=""/>
        <dsp:cNvSpPr/>
      </dsp:nvSpPr>
      <dsp:spPr>
        <a:xfrm>
          <a:off x="4061417" y="1525920"/>
          <a:ext cx="1649201" cy="9895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12" tIns="84827" rIns="80812" bIns="84827" numCol="1" spcCol="1270" anchor="ctr" anchorCtr="0">
          <a:noAutofit/>
        </a:bodyPr>
        <a:lstStyle/>
        <a:p>
          <a:pPr marL="0" lvl="0" indent="0" algn="ctr" defTabSz="755650">
            <a:lnSpc>
              <a:spcPct val="90000"/>
            </a:lnSpc>
            <a:spcBef>
              <a:spcPct val="0"/>
            </a:spcBef>
            <a:spcAft>
              <a:spcPct val="35000"/>
            </a:spcAft>
            <a:buNone/>
          </a:pPr>
          <a:r>
            <a:rPr lang="en-GB" sz="1700" kern="1200"/>
            <a:t>Avoidance</a:t>
          </a:r>
          <a:endParaRPr lang="en-US" sz="1700" kern="1200"/>
        </a:p>
      </dsp:txBody>
      <dsp:txXfrm>
        <a:off x="4061417" y="1525920"/>
        <a:ext cx="1649201" cy="989520"/>
      </dsp:txXfrm>
    </dsp:sp>
    <dsp:sp modelId="{A5F95B2B-485C-4946-85DC-CF0BAAD3D3B8}">
      <dsp:nvSpPr>
        <dsp:cNvPr id="0" name=""/>
        <dsp:cNvSpPr/>
      </dsp:nvSpPr>
      <dsp:spPr>
        <a:xfrm>
          <a:off x="1651782" y="3343798"/>
          <a:ext cx="348716" cy="91440"/>
        </a:xfrm>
        <a:custGeom>
          <a:avLst/>
          <a:gdLst/>
          <a:ahLst/>
          <a:cxnLst/>
          <a:rect l="0" t="0" r="0" b="0"/>
          <a:pathLst>
            <a:path>
              <a:moveTo>
                <a:pt x="0" y="45720"/>
              </a:moveTo>
              <a:lnTo>
                <a:pt x="34871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16658" y="3387622"/>
        <a:ext cx="18965" cy="3793"/>
      </dsp:txXfrm>
    </dsp:sp>
    <dsp:sp modelId="{820BB970-2CF0-40B1-8BEF-36D11D1458DC}">
      <dsp:nvSpPr>
        <dsp:cNvPr id="0" name=""/>
        <dsp:cNvSpPr/>
      </dsp:nvSpPr>
      <dsp:spPr>
        <a:xfrm>
          <a:off x="4381" y="2894758"/>
          <a:ext cx="1649201" cy="9895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12" tIns="84827" rIns="80812" bIns="84827" numCol="1" spcCol="1270" anchor="ctr" anchorCtr="0">
          <a:noAutofit/>
        </a:bodyPr>
        <a:lstStyle/>
        <a:p>
          <a:pPr marL="0" lvl="0" indent="0" algn="ctr" defTabSz="755650">
            <a:lnSpc>
              <a:spcPct val="90000"/>
            </a:lnSpc>
            <a:spcBef>
              <a:spcPct val="0"/>
            </a:spcBef>
            <a:spcAft>
              <a:spcPct val="35000"/>
            </a:spcAft>
            <a:buNone/>
          </a:pPr>
          <a:r>
            <a:rPr lang="en-GB" sz="1700" kern="1200" dirty="0"/>
            <a:t>High blood pressure and visible eczema</a:t>
          </a:r>
          <a:endParaRPr lang="en-US" sz="1700" kern="1200" dirty="0"/>
        </a:p>
      </dsp:txBody>
      <dsp:txXfrm>
        <a:off x="4381" y="2894758"/>
        <a:ext cx="1649201" cy="989520"/>
      </dsp:txXfrm>
    </dsp:sp>
    <dsp:sp modelId="{3E305554-084A-4AC2-8D8C-35E5EE24E654}">
      <dsp:nvSpPr>
        <dsp:cNvPr id="0" name=""/>
        <dsp:cNvSpPr/>
      </dsp:nvSpPr>
      <dsp:spPr>
        <a:xfrm>
          <a:off x="3680300" y="3343798"/>
          <a:ext cx="348716" cy="91440"/>
        </a:xfrm>
        <a:custGeom>
          <a:avLst/>
          <a:gdLst/>
          <a:ahLst/>
          <a:cxnLst/>
          <a:rect l="0" t="0" r="0" b="0"/>
          <a:pathLst>
            <a:path>
              <a:moveTo>
                <a:pt x="0" y="45720"/>
              </a:moveTo>
              <a:lnTo>
                <a:pt x="34871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845176" y="3387622"/>
        <a:ext cx="18965" cy="3793"/>
      </dsp:txXfrm>
    </dsp:sp>
    <dsp:sp modelId="{2C726977-326E-4099-9694-9803DC0C1487}">
      <dsp:nvSpPr>
        <dsp:cNvPr id="0" name=""/>
        <dsp:cNvSpPr/>
      </dsp:nvSpPr>
      <dsp:spPr>
        <a:xfrm>
          <a:off x="2032899" y="2894758"/>
          <a:ext cx="1649201" cy="9895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12" tIns="84827" rIns="80812" bIns="84827" numCol="1" spcCol="1270" anchor="ctr" anchorCtr="0">
          <a:noAutofit/>
        </a:bodyPr>
        <a:lstStyle/>
        <a:p>
          <a:pPr marL="0" lvl="0" indent="0" algn="ctr" defTabSz="755650">
            <a:lnSpc>
              <a:spcPct val="90000"/>
            </a:lnSpc>
            <a:spcBef>
              <a:spcPct val="0"/>
            </a:spcBef>
            <a:spcAft>
              <a:spcPct val="35000"/>
            </a:spcAft>
            <a:buNone/>
          </a:pPr>
          <a:r>
            <a:rPr lang="en-US" sz="1700" kern="1200" dirty="0"/>
            <a:t>Hypervigilance </a:t>
          </a:r>
        </a:p>
      </dsp:txBody>
      <dsp:txXfrm>
        <a:off x="2032899" y="2894758"/>
        <a:ext cx="1649201" cy="989520"/>
      </dsp:txXfrm>
    </dsp:sp>
    <dsp:sp modelId="{D10136D2-3505-4DD4-8C59-59F1BAF79412}">
      <dsp:nvSpPr>
        <dsp:cNvPr id="0" name=""/>
        <dsp:cNvSpPr/>
      </dsp:nvSpPr>
      <dsp:spPr>
        <a:xfrm>
          <a:off x="828981" y="3882479"/>
          <a:ext cx="4057036" cy="348716"/>
        </a:xfrm>
        <a:custGeom>
          <a:avLst/>
          <a:gdLst/>
          <a:ahLst/>
          <a:cxnLst/>
          <a:rect l="0" t="0" r="0" b="0"/>
          <a:pathLst>
            <a:path>
              <a:moveTo>
                <a:pt x="4057036" y="0"/>
              </a:moveTo>
              <a:lnTo>
                <a:pt x="4057036" y="191458"/>
              </a:lnTo>
              <a:lnTo>
                <a:pt x="0" y="191458"/>
              </a:lnTo>
              <a:lnTo>
                <a:pt x="0" y="348716"/>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55631" y="4054940"/>
        <a:ext cx="203736" cy="3793"/>
      </dsp:txXfrm>
    </dsp:sp>
    <dsp:sp modelId="{1EAC2F1D-F599-4C4F-B5F3-346E0209F835}">
      <dsp:nvSpPr>
        <dsp:cNvPr id="0" name=""/>
        <dsp:cNvSpPr/>
      </dsp:nvSpPr>
      <dsp:spPr>
        <a:xfrm>
          <a:off x="4061417" y="2894758"/>
          <a:ext cx="1649201" cy="9895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12" tIns="84827" rIns="80812" bIns="84827" numCol="1" spcCol="1270" anchor="ctr" anchorCtr="0">
          <a:noAutofit/>
        </a:bodyPr>
        <a:lstStyle/>
        <a:p>
          <a:pPr marL="0" lvl="0" indent="0" algn="ctr" defTabSz="755650">
            <a:lnSpc>
              <a:spcPct val="90000"/>
            </a:lnSpc>
            <a:spcBef>
              <a:spcPct val="0"/>
            </a:spcBef>
            <a:spcAft>
              <a:spcPct val="35000"/>
            </a:spcAft>
            <a:buNone/>
          </a:pPr>
          <a:r>
            <a:rPr lang="en-GB" sz="1700" kern="1200"/>
            <a:t>Agitation</a:t>
          </a:r>
          <a:endParaRPr lang="en-US" sz="1700" kern="1200"/>
        </a:p>
      </dsp:txBody>
      <dsp:txXfrm>
        <a:off x="4061417" y="2894758"/>
        <a:ext cx="1649201" cy="989520"/>
      </dsp:txXfrm>
    </dsp:sp>
    <dsp:sp modelId="{03221070-3360-40F0-B4B1-21E802729FEB}">
      <dsp:nvSpPr>
        <dsp:cNvPr id="0" name=""/>
        <dsp:cNvSpPr/>
      </dsp:nvSpPr>
      <dsp:spPr>
        <a:xfrm>
          <a:off x="1651782" y="4712636"/>
          <a:ext cx="348716" cy="91440"/>
        </a:xfrm>
        <a:custGeom>
          <a:avLst/>
          <a:gdLst/>
          <a:ahLst/>
          <a:cxnLst/>
          <a:rect l="0" t="0" r="0" b="0"/>
          <a:pathLst>
            <a:path>
              <a:moveTo>
                <a:pt x="0" y="45720"/>
              </a:moveTo>
              <a:lnTo>
                <a:pt x="34871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16658" y="4756459"/>
        <a:ext cx="18965" cy="3793"/>
      </dsp:txXfrm>
    </dsp:sp>
    <dsp:sp modelId="{A01370B3-8077-4869-89BC-6D5205A841D2}">
      <dsp:nvSpPr>
        <dsp:cNvPr id="0" name=""/>
        <dsp:cNvSpPr/>
      </dsp:nvSpPr>
      <dsp:spPr>
        <a:xfrm>
          <a:off x="4381" y="4263595"/>
          <a:ext cx="1649201" cy="9895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12" tIns="84827" rIns="80812" bIns="84827" numCol="1" spcCol="1270" anchor="ctr" anchorCtr="0">
          <a:noAutofit/>
        </a:bodyPr>
        <a:lstStyle/>
        <a:p>
          <a:pPr marL="0" lvl="0" indent="0" algn="ctr" defTabSz="755650">
            <a:lnSpc>
              <a:spcPct val="90000"/>
            </a:lnSpc>
            <a:spcBef>
              <a:spcPct val="0"/>
            </a:spcBef>
            <a:spcAft>
              <a:spcPct val="35000"/>
            </a:spcAft>
            <a:buNone/>
          </a:pPr>
          <a:r>
            <a:rPr lang="en-GB" sz="1700" kern="1200" dirty="0"/>
            <a:t>Not feeling safe</a:t>
          </a:r>
          <a:endParaRPr lang="en-US" sz="1700" kern="1200" dirty="0"/>
        </a:p>
      </dsp:txBody>
      <dsp:txXfrm>
        <a:off x="4381" y="4263595"/>
        <a:ext cx="1649201" cy="989520"/>
      </dsp:txXfrm>
    </dsp:sp>
    <dsp:sp modelId="{CD157FE1-FBFE-4A1A-B547-7CC6B08852F5}">
      <dsp:nvSpPr>
        <dsp:cNvPr id="0" name=""/>
        <dsp:cNvSpPr/>
      </dsp:nvSpPr>
      <dsp:spPr>
        <a:xfrm>
          <a:off x="2032899" y="4263595"/>
          <a:ext cx="1649201" cy="9895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812" tIns="84827" rIns="80812" bIns="84827" numCol="1" spcCol="1270" anchor="ctr" anchorCtr="0">
          <a:noAutofit/>
        </a:bodyPr>
        <a:lstStyle/>
        <a:p>
          <a:pPr marL="0" lvl="0" indent="0" algn="ctr" defTabSz="755650">
            <a:lnSpc>
              <a:spcPct val="90000"/>
            </a:lnSpc>
            <a:spcBef>
              <a:spcPct val="0"/>
            </a:spcBef>
            <a:spcAft>
              <a:spcPct val="35000"/>
            </a:spcAft>
            <a:buNone/>
          </a:pPr>
          <a:r>
            <a:rPr lang="en-US" sz="1700" kern="1200" dirty="0"/>
            <a:t>Hypervigilance</a:t>
          </a:r>
        </a:p>
      </dsp:txBody>
      <dsp:txXfrm>
        <a:off x="2032899" y="4263595"/>
        <a:ext cx="1649201" cy="9895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916C2-21D6-44C5-92F9-6F2BEEFBA0AE}">
      <dsp:nvSpPr>
        <dsp:cNvPr id="0" name=""/>
        <dsp:cNvSpPr/>
      </dsp:nvSpPr>
      <dsp:spPr>
        <a:xfrm>
          <a:off x="743415" y="313"/>
          <a:ext cx="2876556" cy="17259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Emotional and behaviour problems</a:t>
          </a:r>
          <a:endParaRPr lang="en-US" sz="2700" kern="1200"/>
        </a:p>
      </dsp:txBody>
      <dsp:txXfrm>
        <a:off x="743415" y="313"/>
        <a:ext cx="2876556" cy="1725934"/>
      </dsp:txXfrm>
    </dsp:sp>
    <dsp:sp modelId="{3AAA0207-686A-4726-BCD9-FF881D7B1852}">
      <dsp:nvSpPr>
        <dsp:cNvPr id="0" name=""/>
        <dsp:cNvSpPr/>
      </dsp:nvSpPr>
      <dsp:spPr>
        <a:xfrm>
          <a:off x="3907627" y="313"/>
          <a:ext cx="2876556" cy="172593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Struggled to make friends in school and with social interactions</a:t>
          </a:r>
          <a:endParaRPr lang="en-US" sz="2700" kern="1200"/>
        </a:p>
      </dsp:txBody>
      <dsp:txXfrm>
        <a:off x="3907627" y="313"/>
        <a:ext cx="2876556" cy="1725934"/>
      </dsp:txXfrm>
    </dsp:sp>
    <dsp:sp modelId="{1A91BA9A-FE41-46C3-9484-4EA5F49756E9}">
      <dsp:nvSpPr>
        <dsp:cNvPr id="0" name=""/>
        <dsp:cNvSpPr/>
      </dsp:nvSpPr>
      <dsp:spPr>
        <a:xfrm>
          <a:off x="7071840" y="313"/>
          <a:ext cx="2876556" cy="172593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Aggressive behaviour to peers and sibling</a:t>
          </a:r>
          <a:endParaRPr lang="en-US" sz="2700" kern="1200"/>
        </a:p>
      </dsp:txBody>
      <dsp:txXfrm>
        <a:off x="7071840" y="313"/>
        <a:ext cx="2876556" cy="1725934"/>
      </dsp:txXfrm>
    </dsp:sp>
    <dsp:sp modelId="{E22C85A7-46AE-4510-8B78-19D9677A3CFC}">
      <dsp:nvSpPr>
        <dsp:cNvPr id="0" name=""/>
        <dsp:cNvSpPr/>
      </dsp:nvSpPr>
      <dsp:spPr>
        <a:xfrm>
          <a:off x="743415" y="2013902"/>
          <a:ext cx="2876556" cy="17259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Physiological problems – trouble breathing and sleeping</a:t>
          </a:r>
          <a:endParaRPr lang="en-US" sz="2700" kern="1200"/>
        </a:p>
      </dsp:txBody>
      <dsp:txXfrm>
        <a:off x="743415" y="2013902"/>
        <a:ext cx="2876556" cy="1725934"/>
      </dsp:txXfrm>
    </dsp:sp>
    <dsp:sp modelId="{C3DB6A99-68F0-4E5B-B0F2-04E479730D63}">
      <dsp:nvSpPr>
        <dsp:cNvPr id="0" name=""/>
        <dsp:cNvSpPr/>
      </dsp:nvSpPr>
      <dsp:spPr>
        <a:xfrm>
          <a:off x="3907627" y="2013902"/>
          <a:ext cx="2876556" cy="172593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Trouble concentrating in school</a:t>
          </a:r>
          <a:endParaRPr lang="en-US" sz="2700" kern="1200"/>
        </a:p>
      </dsp:txBody>
      <dsp:txXfrm>
        <a:off x="3907627" y="2013902"/>
        <a:ext cx="2876556" cy="1725934"/>
      </dsp:txXfrm>
    </dsp:sp>
    <dsp:sp modelId="{C9916422-B2EC-497B-9FBE-8D29A0232EBC}">
      <dsp:nvSpPr>
        <dsp:cNvPr id="0" name=""/>
        <dsp:cNvSpPr/>
      </dsp:nvSpPr>
      <dsp:spPr>
        <a:xfrm>
          <a:off x="7071840" y="2013902"/>
          <a:ext cx="2876556" cy="17259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Avoidance behaviour</a:t>
          </a:r>
          <a:endParaRPr lang="en-US" sz="2700" kern="1200"/>
        </a:p>
      </dsp:txBody>
      <dsp:txXfrm>
        <a:off x="7071840" y="2013902"/>
        <a:ext cx="2876556" cy="172593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FFD74A-65D5-4174-9CFF-06A37D1CB54D}" type="datetimeFigureOut">
              <a:rPr lang="en-GB" smtClean="0"/>
              <a:t>03/01/2026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31605B-2CD3-4E65-8516-D43204B428B5}" type="slidenum">
              <a:rPr lang="en-GB" smtClean="0"/>
              <a:t>‹#›</a:t>
            </a:fld>
            <a:endParaRPr lang="en-GB"/>
          </a:p>
        </p:txBody>
      </p:sp>
    </p:spTree>
    <p:extLst>
      <p:ext uri="{BB962C8B-B14F-4D97-AF65-F5344CB8AC3E}">
        <p14:creationId xmlns:p14="http://schemas.microsoft.com/office/powerpoint/2010/main" val="19645703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31605B-2CD3-4E65-8516-D43204B428B5}" type="slidenum">
              <a:rPr lang="en-GB" smtClean="0"/>
              <a:t>1</a:t>
            </a:fld>
            <a:endParaRPr lang="en-GB"/>
          </a:p>
        </p:txBody>
      </p:sp>
    </p:spTree>
    <p:extLst>
      <p:ext uri="{BB962C8B-B14F-4D97-AF65-F5344CB8AC3E}">
        <p14:creationId xmlns:p14="http://schemas.microsoft.com/office/powerpoint/2010/main" val="264656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This presentation will focus on clinical case study by Amanda Lowell and Kimberley Renk which explores how long-term chronic domestic violence led to PTSD symptoms in both the mother and her seven-year-old son and how CBT was successfully utilised to help manage their symptoms.</a:t>
            </a:r>
          </a:p>
        </p:txBody>
      </p:sp>
      <p:sp>
        <p:nvSpPr>
          <p:cNvPr id="4" name="Slide Number Placeholder 3"/>
          <p:cNvSpPr>
            <a:spLocks noGrp="1"/>
          </p:cNvSpPr>
          <p:nvPr>
            <p:ph type="sldNum" sz="quarter" idx="5"/>
          </p:nvPr>
        </p:nvSpPr>
        <p:spPr/>
        <p:txBody>
          <a:bodyPr/>
          <a:lstStyle/>
          <a:p>
            <a:fld id="{9631605B-2CD3-4E65-8516-D43204B428B5}" type="slidenum">
              <a:rPr lang="en-GB" smtClean="0"/>
              <a:t>2</a:t>
            </a:fld>
            <a:endParaRPr lang="en-GB"/>
          </a:p>
        </p:txBody>
      </p:sp>
    </p:spTree>
    <p:extLst>
      <p:ext uri="{BB962C8B-B14F-4D97-AF65-F5344CB8AC3E}">
        <p14:creationId xmlns:p14="http://schemas.microsoft.com/office/powerpoint/2010/main" val="1751518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45% of women who experience domestic violence meet the criteria for an official PTSD diagnosis and </a:t>
            </a:r>
            <a:r>
              <a:rPr lang="en-US" sz="1200" dirty="0"/>
              <a:t>44% of all 3- to 6-year-olds who are exposed to domestic violence develop PTSD </a:t>
            </a:r>
            <a:r>
              <a:rPr lang="en-GB" dirty="0"/>
              <a:t> (</a:t>
            </a:r>
            <a:r>
              <a:rPr lang="en-GB" dirty="0" err="1"/>
              <a:t>Houskamp</a:t>
            </a:r>
            <a:r>
              <a:rPr lang="en-GB" dirty="0"/>
              <a:t> and Foy, 1991). </a:t>
            </a:r>
          </a:p>
        </p:txBody>
      </p:sp>
      <p:sp>
        <p:nvSpPr>
          <p:cNvPr id="4" name="Slide Number Placeholder 3"/>
          <p:cNvSpPr>
            <a:spLocks noGrp="1"/>
          </p:cNvSpPr>
          <p:nvPr>
            <p:ph type="sldNum" sz="quarter" idx="5"/>
          </p:nvPr>
        </p:nvSpPr>
        <p:spPr/>
        <p:txBody>
          <a:bodyPr/>
          <a:lstStyle/>
          <a:p>
            <a:fld id="{9631605B-2CD3-4E65-8516-D43204B428B5}" type="slidenum">
              <a:rPr lang="en-GB" smtClean="0"/>
              <a:t>5</a:t>
            </a:fld>
            <a:endParaRPr lang="en-GB"/>
          </a:p>
        </p:txBody>
      </p:sp>
    </p:spTree>
    <p:extLst>
      <p:ext uri="{BB962C8B-B14F-4D97-AF65-F5344CB8AC3E}">
        <p14:creationId xmlns:p14="http://schemas.microsoft.com/office/powerpoint/2010/main" val="20377333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Prolonged exposure to domestic violence especially Intimate Partner Violence is one of the most prevalent and impairing causes of PTSD among female victims and has serious psychological and neurobiological consequences. The mother in this study displays several symptoms of PTSD which include cognitive distortion hypervigilance and nightmares, which severely impact her everyday life both as an individual and a mother.</a:t>
            </a:r>
          </a:p>
        </p:txBody>
      </p:sp>
      <p:sp>
        <p:nvSpPr>
          <p:cNvPr id="4" name="Slide Number Placeholder 3"/>
          <p:cNvSpPr>
            <a:spLocks noGrp="1"/>
          </p:cNvSpPr>
          <p:nvPr>
            <p:ph type="sldNum" sz="quarter" idx="5"/>
          </p:nvPr>
        </p:nvSpPr>
        <p:spPr/>
        <p:txBody>
          <a:bodyPr/>
          <a:lstStyle/>
          <a:p>
            <a:fld id="{9631605B-2CD3-4E65-8516-D43204B428B5}" type="slidenum">
              <a:rPr lang="en-GB" smtClean="0"/>
              <a:t>7</a:t>
            </a:fld>
            <a:endParaRPr lang="en-GB"/>
          </a:p>
        </p:txBody>
      </p:sp>
    </p:spTree>
    <p:extLst>
      <p:ext uri="{BB962C8B-B14F-4D97-AF65-F5344CB8AC3E}">
        <p14:creationId xmlns:p14="http://schemas.microsoft.com/office/powerpoint/2010/main" val="11011270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Research has shown that mothers who suffered PTSD from domestic abuse can have an insecure attachment relationship to their child which can result in difficulty appraising their child's emotions and communication abilities and affect their relationship bond with their child. Which has severe implications for the child's emotional development and future relationships. (Cambridge University, 2025).</a:t>
            </a:r>
          </a:p>
        </p:txBody>
      </p:sp>
      <p:sp>
        <p:nvSpPr>
          <p:cNvPr id="4" name="Slide Number Placeholder 3"/>
          <p:cNvSpPr>
            <a:spLocks noGrp="1"/>
          </p:cNvSpPr>
          <p:nvPr>
            <p:ph type="sldNum" sz="quarter" idx="5"/>
          </p:nvPr>
        </p:nvSpPr>
        <p:spPr/>
        <p:txBody>
          <a:bodyPr/>
          <a:lstStyle/>
          <a:p>
            <a:fld id="{9631605B-2CD3-4E65-8516-D43204B428B5}" type="slidenum">
              <a:rPr lang="en-GB" smtClean="0"/>
              <a:t>8</a:t>
            </a:fld>
            <a:endParaRPr lang="en-GB"/>
          </a:p>
        </p:txBody>
      </p:sp>
    </p:spTree>
    <p:extLst>
      <p:ext uri="{BB962C8B-B14F-4D97-AF65-F5344CB8AC3E}">
        <p14:creationId xmlns:p14="http://schemas.microsoft.com/office/powerpoint/2010/main" val="3498667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who experience domestic violence have both physiological and psychological symptoms. The symptoms experienced by both mother and child are consistent with PTSD symptoms. The child in question struggled to regulate his emotions which resulted in angry uncontrolled outbursts which not only impacted his relationship with his peers and siblings but was also detrimental to his cognitive ability which impaired his concentration and executive functioning which was highlighted in his struggles in school.</a:t>
            </a:r>
          </a:p>
        </p:txBody>
      </p:sp>
      <p:sp>
        <p:nvSpPr>
          <p:cNvPr id="4" name="Slide Number Placeholder 3"/>
          <p:cNvSpPr>
            <a:spLocks noGrp="1"/>
          </p:cNvSpPr>
          <p:nvPr>
            <p:ph type="sldNum" sz="quarter" idx="5"/>
          </p:nvPr>
        </p:nvSpPr>
        <p:spPr/>
        <p:txBody>
          <a:bodyPr/>
          <a:lstStyle/>
          <a:p>
            <a:fld id="{9631605B-2CD3-4E65-8516-D43204B428B5}" type="slidenum">
              <a:rPr lang="en-GB" smtClean="0"/>
              <a:t>9</a:t>
            </a:fld>
            <a:endParaRPr lang="en-GB"/>
          </a:p>
        </p:txBody>
      </p:sp>
    </p:spTree>
    <p:extLst>
      <p:ext uri="{BB962C8B-B14F-4D97-AF65-F5344CB8AC3E}">
        <p14:creationId xmlns:p14="http://schemas.microsoft.com/office/powerpoint/2010/main" val="41404506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Children who witness domestic violence have an elevated basal cortisol level this chronic elevation leads to anxiety and aggression and anti social problems. The impact to the sympathetic nervous system leads to notable changes in the brain structure. The mid brain becomes underdeveloped and results in children becoming easily distracted and affects visual and sensory information. The amygdala also becomes hyperactive and inhibits fear extinction which results in children developing a heightened sense of fear and anxiety. Furthermore, the hippocampus is reduced in volume and affects memory processing and learning.(Tsavoussis et al. (2014). Which is clearly demonstrated  in this clinical case study.</a:t>
            </a:r>
          </a:p>
        </p:txBody>
      </p:sp>
      <p:sp>
        <p:nvSpPr>
          <p:cNvPr id="4" name="Slide Number Placeholder 3"/>
          <p:cNvSpPr>
            <a:spLocks noGrp="1"/>
          </p:cNvSpPr>
          <p:nvPr>
            <p:ph type="sldNum" sz="quarter" idx="5"/>
          </p:nvPr>
        </p:nvSpPr>
        <p:spPr/>
        <p:txBody>
          <a:bodyPr/>
          <a:lstStyle/>
          <a:p>
            <a:fld id="{9631605B-2CD3-4E65-8516-D43204B428B5}" type="slidenum">
              <a:rPr lang="en-GB" smtClean="0"/>
              <a:t>10</a:t>
            </a:fld>
            <a:endParaRPr lang="en-GB"/>
          </a:p>
        </p:txBody>
      </p:sp>
    </p:spTree>
    <p:extLst>
      <p:ext uri="{BB962C8B-B14F-4D97-AF65-F5344CB8AC3E}">
        <p14:creationId xmlns:p14="http://schemas.microsoft.com/office/powerpoint/2010/main" val="17548729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NICE strongly recommend the treatment of Cognitive Behaviour Therapy especially digital therapy in the treatment of PTSD. Lowell and Renk (2018)  clearly demonstrated a reduction in symptoms in both mother and child. It provided both emotional regulation and coping strategies and helped change maladaptive beliefs. This treatment must be integrated with psychological interventions such as counselling and ongoing family emotional and practical support and holistic treatments. This treatment is also most effective when applied straight after disclosure of domestic violence.(NICE, 2025).</a:t>
            </a:r>
          </a:p>
        </p:txBody>
      </p:sp>
      <p:sp>
        <p:nvSpPr>
          <p:cNvPr id="4" name="Slide Number Placeholder 3"/>
          <p:cNvSpPr>
            <a:spLocks noGrp="1"/>
          </p:cNvSpPr>
          <p:nvPr>
            <p:ph type="sldNum" sz="quarter" idx="5"/>
          </p:nvPr>
        </p:nvSpPr>
        <p:spPr/>
        <p:txBody>
          <a:bodyPr/>
          <a:lstStyle/>
          <a:p>
            <a:fld id="{9631605B-2CD3-4E65-8516-D43204B428B5}" type="slidenum">
              <a:rPr lang="en-GB" smtClean="0"/>
              <a:t>11</a:t>
            </a:fld>
            <a:endParaRPr lang="en-GB"/>
          </a:p>
        </p:txBody>
      </p:sp>
    </p:spTree>
    <p:extLst>
      <p:ext uri="{BB962C8B-B14F-4D97-AF65-F5344CB8AC3E}">
        <p14:creationId xmlns:p14="http://schemas.microsoft.com/office/powerpoint/2010/main" val="23264798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31605B-2CD3-4E65-8516-D43204B428B5}" type="slidenum">
              <a:rPr lang="en-GB" smtClean="0"/>
              <a:t>12</a:t>
            </a:fld>
            <a:endParaRPr lang="en-GB"/>
          </a:p>
        </p:txBody>
      </p:sp>
    </p:spTree>
    <p:extLst>
      <p:ext uri="{BB962C8B-B14F-4D97-AF65-F5344CB8AC3E}">
        <p14:creationId xmlns:p14="http://schemas.microsoft.com/office/powerpoint/2010/main" val="3600005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1/3/2026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47151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1/3/2026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07034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1/3/2026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57033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1/3/2026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06341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1/3/2026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740509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1/3/2026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10428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1/3/2026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49472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1/3/2026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670699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1/3/2026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06009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1/3/2026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43144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1/3/2026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64797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1/3/2026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543343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northstarcounselinggroup.com/ptsd-counseling-in-hainesville-illinoi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woundedtimes.org/2017/07/ptsd-hear-it-to-see-it.html"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abridgedpsych.com/tips-to-reduce-stress"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x.doi.org/10.1371/journal.pone.0181066"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508D6-7F35-D281-B05B-93D8694C1294}"/>
              </a:ext>
            </a:extLst>
          </p:cNvPr>
          <p:cNvSpPr>
            <a:spLocks noGrp="1"/>
          </p:cNvSpPr>
          <p:nvPr>
            <p:ph type="title"/>
          </p:nvPr>
        </p:nvSpPr>
        <p:spPr/>
        <p:txBody>
          <a:bodyPr>
            <a:normAutofit fontScale="90000"/>
          </a:bodyPr>
          <a:lstStyle/>
          <a:p>
            <a:pPr algn="ctr"/>
            <a:r>
              <a:rPr lang="en-GB" dirty="0">
                <a:solidFill>
                  <a:srgbClr val="00B0F0"/>
                </a:solidFill>
              </a:rPr>
              <a:t>UNDERSTANDING DOMESTIC VIOLENCE AND THE LINK TO PTSD</a:t>
            </a:r>
          </a:p>
        </p:txBody>
      </p:sp>
      <p:pic>
        <p:nvPicPr>
          <p:cNvPr id="5" name="Content Placeholder 4">
            <a:extLst>
              <a:ext uri="{FF2B5EF4-FFF2-40B4-BE49-F238E27FC236}">
                <a16:creationId xmlns:a16="http://schemas.microsoft.com/office/drawing/2014/main" id="{F0BC7258-56F3-04F8-483D-B9DB1034179B}"/>
              </a:ext>
            </a:extLst>
          </p:cNvPr>
          <p:cNvPicPr>
            <a:picLocks noGrp="1" noChangeAspect="1"/>
          </p:cNvPicPr>
          <p:nvPr>
            <p:ph idx="1"/>
          </p:nvPr>
        </p:nvPicPr>
        <p:blipFill>
          <a:blip r:embed="rId3"/>
          <a:stretch>
            <a:fillRect/>
          </a:stretch>
        </p:blipFill>
        <p:spPr>
          <a:xfrm>
            <a:off x="6877050" y="2446111"/>
            <a:ext cx="4514850" cy="3009900"/>
          </a:xfrm>
          <a:prstGeom prst="rect">
            <a:avLst/>
          </a:prstGeom>
        </p:spPr>
      </p:pic>
    </p:spTree>
    <p:extLst>
      <p:ext uri="{BB962C8B-B14F-4D97-AF65-F5344CB8AC3E}">
        <p14:creationId xmlns:p14="http://schemas.microsoft.com/office/powerpoint/2010/main" val="187330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AE99FF03-DD5A-4DE5-9633-AA461D9BB7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08C149C-B578-C863-B0ED-953B127138CD}"/>
              </a:ext>
            </a:extLst>
          </p:cNvPr>
          <p:cNvSpPr>
            <a:spLocks noGrp="1"/>
          </p:cNvSpPr>
          <p:nvPr>
            <p:ph type="subTitle" idx="1"/>
          </p:nvPr>
        </p:nvSpPr>
        <p:spPr>
          <a:xfrm>
            <a:off x="800099" y="680355"/>
            <a:ext cx="3256059" cy="5949045"/>
          </a:xfrm>
        </p:spPr>
        <p:txBody>
          <a:bodyPr anchor="t">
            <a:normAutofit/>
          </a:bodyPr>
          <a:lstStyle/>
          <a:p>
            <a:pPr>
              <a:lnSpc>
                <a:spcPct val="100000"/>
              </a:lnSpc>
            </a:pPr>
            <a:r>
              <a:rPr lang="en-GB" sz="1700" dirty="0">
                <a:solidFill>
                  <a:srgbClr val="0070C0"/>
                </a:solidFill>
              </a:rPr>
              <a:t>Case study of Cognitive Behaviour treatment of PTSD with a young boy and his mother following the experience of chronic domestic violence.</a:t>
            </a:r>
          </a:p>
          <a:p>
            <a:pPr>
              <a:lnSpc>
                <a:spcPct val="100000"/>
              </a:lnSpc>
            </a:pPr>
            <a:r>
              <a:rPr lang="en-GB" sz="1700" dirty="0">
                <a:solidFill>
                  <a:srgbClr val="0070C0"/>
                </a:solidFill>
              </a:rPr>
              <a:t>Clinical case study by: Amanda Lowek and Kimberley Rank 2018.</a:t>
            </a:r>
          </a:p>
          <a:p>
            <a:pPr>
              <a:lnSpc>
                <a:spcPct val="100000"/>
              </a:lnSpc>
            </a:pPr>
            <a:r>
              <a:rPr lang="en-GB" sz="1700" dirty="0">
                <a:solidFill>
                  <a:srgbClr val="0070C0"/>
                </a:solidFill>
              </a:rPr>
              <a:t>Presentation by Laura Williams.</a:t>
            </a:r>
          </a:p>
          <a:p>
            <a:pPr>
              <a:lnSpc>
                <a:spcPct val="100000"/>
              </a:lnSpc>
            </a:pPr>
            <a:r>
              <a:rPr lang="en-GB" sz="1700" dirty="0">
                <a:solidFill>
                  <a:srgbClr val="0070C0"/>
                </a:solidFill>
              </a:rPr>
              <a:t>Psychology and Counselling.</a:t>
            </a:r>
          </a:p>
        </p:txBody>
      </p:sp>
      <p:cxnSp>
        <p:nvCxnSpPr>
          <p:cNvPr id="25" name="Straight Connector 24">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6169" y="723900"/>
            <a:ext cx="0" cy="533400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83645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0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5" name="Picture 4" descr="Question marks in a line and one question mark is lit">
            <a:extLst>
              <a:ext uri="{FF2B5EF4-FFF2-40B4-BE49-F238E27FC236}">
                <a16:creationId xmlns:a16="http://schemas.microsoft.com/office/drawing/2014/main" id="{D13D23D3-FC5B-AB40-5152-46A664A1955D}"/>
              </a:ext>
            </a:extLst>
          </p:cNvPr>
          <p:cNvPicPr>
            <a:picLocks noChangeAspect="1"/>
          </p:cNvPicPr>
          <p:nvPr/>
        </p:nvPicPr>
        <p:blipFill>
          <a:blip r:embed="rId2"/>
          <a:srcRect t="15730"/>
          <a:stretch>
            <a:fillRect/>
          </a:stretch>
        </p:blipFill>
        <p:spPr>
          <a:xfrm>
            <a:off x="-13683" y="2481367"/>
            <a:ext cx="12219366" cy="4376633"/>
          </a:xfrm>
          <a:prstGeom prst="rect">
            <a:avLst/>
          </a:prstGeom>
        </p:spPr>
      </p:pic>
      <p:sp>
        <p:nvSpPr>
          <p:cNvPr id="15" name="Rectangle 14">
            <a:extLst>
              <a:ext uri="{FF2B5EF4-FFF2-40B4-BE49-F238E27FC236}">
                <a16:creationId xmlns:a16="http://schemas.microsoft.com/office/drawing/2014/main" id="{1103FDB8-D911-F8F8-F9EC-FB7FF5435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4324"/>
            <a:ext cx="12192000" cy="2573677"/>
          </a:xfrm>
          <a:prstGeom prst="rect">
            <a:avLst/>
          </a:prstGeom>
          <a:gradFill>
            <a:gsLst>
              <a:gs pos="0">
                <a:schemeClr val="bg1">
                  <a:alpha val="0"/>
                </a:schemeClr>
              </a:gs>
              <a:gs pos="46000">
                <a:schemeClr val="bg1">
                  <a:alpha val="17000"/>
                </a:schemeClr>
              </a:gs>
              <a:gs pos="65000">
                <a:schemeClr val="bg1">
                  <a:alpha val="29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A21135B7-7E22-9048-7216-554A86CEBCE8}"/>
              </a:ext>
            </a:extLst>
          </p:cNvPr>
          <p:cNvSpPr>
            <a:spLocks noGrp="1"/>
          </p:cNvSpPr>
          <p:nvPr>
            <p:ph type="title"/>
          </p:nvPr>
        </p:nvSpPr>
        <p:spPr>
          <a:xfrm>
            <a:off x="320040" y="4297680"/>
            <a:ext cx="11871940" cy="2379378"/>
          </a:xfrm>
          <a:ln>
            <a:noFill/>
          </a:ln>
        </p:spPr>
        <p:txBody>
          <a:bodyPr vert="horz" lIns="91440" tIns="45720" rIns="91440" bIns="45720" rtlCol="0" anchor="ctr">
            <a:normAutofit/>
          </a:bodyPr>
          <a:lstStyle/>
          <a:p>
            <a:r>
              <a:rPr lang="en-US" sz="2000" dirty="0"/>
              <a:t>what is PTSD? THE WORLD Health organisation defines ptsd as ‘having symptoms of re-experiencing events, avoiding reminders of the event and experiencing heightened arousal that cause significant distress which interferes with everyday functioning and family life.’ (World health organization [who], 2024).</a:t>
            </a:r>
          </a:p>
        </p:txBody>
      </p:sp>
    </p:spTree>
    <p:extLst>
      <p:ext uri="{BB962C8B-B14F-4D97-AF65-F5344CB8AC3E}">
        <p14:creationId xmlns:p14="http://schemas.microsoft.com/office/powerpoint/2010/main" val="78727169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8CC8F-605D-3A5C-FFB1-4E15231C479C}"/>
              </a:ext>
            </a:extLst>
          </p:cNvPr>
          <p:cNvSpPr>
            <a:spLocks noGrp="1"/>
          </p:cNvSpPr>
          <p:nvPr>
            <p:ph type="title"/>
          </p:nvPr>
        </p:nvSpPr>
        <p:spPr/>
        <p:txBody>
          <a:bodyPr/>
          <a:lstStyle/>
          <a:p>
            <a:r>
              <a:rPr lang="en-GB" dirty="0"/>
              <a:t>What is domestic violence</a:t>
            </a:r>
          </a:p>
        </p:txBody>
      </p:sp>
      <p:sp>
        <p:nvSpPr>
          <p:cNvPr id="3" name="Content Placeholder 2">
            <a:extLst>
              <a:ext uri="{FF2B5EF4-FFF2-40B4-BE49-F238E27FC236}">
                <a16:creationId xmlns:a16="http://schemas.microsoft.com/office/drawing/2014/main" id="{88EB6600-117D-ACE3-8D11-0E897BACDB81}"/>
              </a:ext>
            </a:extLst>
          </p:cNvPr>
          <p:cNvSpPr>
            <a:spLocks noGrp="1"/>
          </p:cNvSpPr>
          <p:nvPr>
            <p:ph idx="1"/>
          </p:nvPr>
        </p:nvSpPr>
        <p:spPr/>
        <p:txBody>
          <a:bodyPr/>
          <a:lstStyle/>
          <a:p>
            <a:r>
              <a:rPr lang="en-GB" dirty="0"/>
              <a:t>Domestic abuse is defined as a controlling, coercive and threating behaviour from a family member, partner or ex partner and can involve physical, sexual, emotional abuse and coercive behaviour.  Domestic violence can happen to people of all ages, genders and race. (Citizens Advice, 2025).</a:t>
            </a:r>
          </a:p>
          <a:p>
            <a:r>
              <a:rPr lang="en-GB" dirty="0"/>
              <a:t>Domestic violence has psychological and neurobiological consequences and is strongly linked to PTSD. </a:t>
            </a:r>
          </a:p>
          <a:p>
            <a:r>
              <a:rPr lang="en-GB" dirty="0"/>
              <a:t>Almost two thirds of Domestic abuse survivors experience PTSD. (PTSD,UK, 2025).</a:t>
            </a:r>
          </a:p>
        </p:txBody>
      </p:sp>
    </p:spTree>
    <p:extLst>
      <p:ext uri="{BB962C8B-B14F-4D97-AF65-F5344CB8AC3E}">
        <p14:creationId xmlns:p14="http://schemas.microsoft.com/office/powerpoint/2010/main" val="3455827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76813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BF2B36B-4D1C-9E0A-B17B-23D805AECA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76813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close-up of a stone block&#10;&#10;AI-generated content may be incorrect.">
            <a:extLst>
              <a:ext uri="{FF2B5EF4-FFF2-40B4-BE49-F238E27FC236}">
                <a16:creationId xmlns:a16="http://schemas.microsoft.com/office/drawing/2014/main" id="{A59231BE-2A62-F424-AF3A-2A0376F4CE89}"/>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064"/>
          <a:stretch>
            <a:fillRect/>
          </a:stretch>
        </p:blipFill>
        <p:spPr>
          <a:xfrm>
            <a:off x="6096000" y="723901"/>
            <a:ext cx="5366374" cy="5410200"/>
          </a:xfrm>
          <a:prstGeom prst="rect">
            <a:avLst/>
          </a:prstGeom>
        </p:spPr>
      </p:pic>
    </p:spTree>
    <p:extLst>
      <p:ext uri="{BB962C8B-B14F-4D97-AF65-F5344CB8AC3E}">
        <p14:creationId xmlns:p14="http://schemas.microsoft.com/office/powerpoint/2010/main" val="3860382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ECD40-A733-7852-7DAE-20665AF88868}"/>
              </a:ext>
            </a:extLst>
          </p:cNvPr>
          <p:cNvSpPr>
            <a:spLocks noGrp="1"/>
          </p:cNvSpPr>
          <p:nvPr>
            <p:ph type="title"/>
          </p:nvPr>
        </p:nvSpPr>
        <p:spPr/>
        <p:txBody>
          <a:bodyPr/>
          <a:lstStyle/>
          <a:p>
            <a:r>
              <a:rPr lang="en-GB" dirty="0"/>
              <a:t>Background history of case study</a:t>
            </a:r>
          </a:p>
        </p:txBody>
      </p:sp>
      <p:sp>
        <p:nvSpPr>
          <p:cNvPr id="3" name="Content Placeholder 2">
            <a:extLst>
              <a:ext uri="{FF2B5EF4-FFF2-40B4-BE49-F238E27FC236}">
                <a16:creationId xmlns:a16="http://schemas.microsoft.com/office/drawing/2014/main" id="{0775147D-8F0E-CE1A-7A7E-C4FF00DD54F2}"/>
              </a:ext>
            </a:extLst>
          </p:cNvPr>
          <p:cNvSpPr>
            <a:spLocks noGrp="1"/>
          </p:cNvSpPr>
          <p:nvPr>
            <p:ph idx="1"/>
          </p:nvPr>
        </p:nvSpPr>
        <p:spPr/>
        <p:txBody>
          <a:bodyPr/>
          <a:lstStyle/>
          <a:p>
            <a:pPr marL="0" indent="0">
              <a:buNone/>
            </a:pPr>
            <a:r>
              <a:rPr lang="en-GB" dirty="0"/>
              <a:t>Ms Smiths husband had previously shown no indicators of domestic violence early on in their marriage and was described by Mrs Smith as charismatic and charming. However shortly after being married Mr Smith began to verbally abuse his wife which eventually escalated to sever and chronic verbal, physical and sexual abuse. Which got progressively worse over the course of their marriage. </a:t>
            </a:r>
          </a:p>
          <a:p>
            <a:pPr marL="0" indent="0">
              <a:buNone/>
            </a:pPr>
            <a:r>
              <a:rPr lang="en-GB" dirty="0"/>
              <a:t>From the age of three their son Joey also witnessed the abuse of his father. (Evidence suggests that children as young as three can recall this past trauma.) (Lowell &amp; Renk, 2018).</a:t>
            </a:r>
          </a:p>
        </p:txBody>
      </p:sp>
    </p:spTree>
    <p:extLst>
      <p:ext uri="{BB962C8B-B14F-4D97-AF65-F5344CB8AC3E}">
        <p14:creationId xmlns:p14="http://schemas.microsoft.com/office/powerpoint/2010/main" val="3208989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85184E4-C93A-4E34-8365-1886AAC5D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F25367-6CF9-F1E9-1EC7-76555DDB292C}"/>
              </a:ext>
            </a:extLst>
          </p:cNvPr>
          <p:cNvSpPr>
            <a:spLocks noGrp="1"/>
          </p:cNvSpPr>
          <p:nvPr>
            <p:ph type="title"/>
          </p:nvPr>
        </p:nvSpPr>
        <p:spPr>
          <a:xfrm>
            <a:off x="704088" y="554762"/>
            <a:ext cx="3623818" cy="4559890"/>
          </a:xfrm>
        </p:spPr>
        <p:txBody>
          <a:bodyPr>
            <a:normAutofit/>
          </a:bodyPr>
          <a:lstStyle/>
          <a:p>
            <a:r>
              <a:rPr lang="en-GB" dirty="0"/>
              <a:t>Mother's symptoms</a:t>
            </a:r>
          </a:p>
        </p:txBody>
      </p:sp>
      <p:cxnSp>
        <p:nvCxnSpPr>
          <p:cNvPr id="32" name="Straight Connector 31">
            <a:extLst>
              <a:ext uri="{FF2B5EF4-FFF2-40B4-BE49-F238E27FC236}">
                <a16:creationId xmlns:a16="http://schemas.microsoft.com/office/drawing/2014/main" id="{8AB0D40B-37F7-4F1F-B956-AFC12066AB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7">
            <a:extLst>
              <a:ext uri="{FF2B5EF4-FFF2-40B4-BE49-F238E27FC236}">
                <a16:creationId xmlns:a16="http://schemas.microsoft.com/office/drawing/2014/main" id="{07AC215C-FB58-E646-8D26-3406BD65AF14}"/>
              </a:ext>
            </a:extLst>
          </p:cNvPr>
          <p:cNvGraphicFramePr>
            <a:graphicFrameLocks noGrp="1"/>
          </p:cNvGraphicFramePr>
          <p:nvPr>
            <p:ph idx="1"/>
            <p:extLst>
              <p:ext uri="{D42A27DB-BD31-4B8C-83A1-F6EECF244321}">
                <p14:modId xmlns:p14="http://schemas.microsoft.com/office/powerpoint/2010/main" val="1298280726"/>
              </p:ext>
            </p:extLst>
          </p:nvPr>
        </p:nvGraphicFramePr>
        <p:xfrm>
          <a:off x="5715000" y="723900"/>
          <a:ext cx="5715000" cy="5410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8986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43" name="Straight Connector 42">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96E31B1-E7A9-760A-EFC5-B98A7551A96F}"/>
              </a:ext>
            </a:extLst>
          </p:cNvPr>
          <p:cNvSpPr>
            <a:spLocks noGrp="1"/>
          </p:cNvSpPr>
          <p:nvPr>
            <p:ph type="title"/>
          </p:nvPr>
        </p:nvSpPr>
        <p:spPr>
          <a:xfrm>
            <a:off x="702129" y="914760"/>
            <a:ext cx="3678485" cy="3543764"/>
          </a:xfrm>
        </p:spPr>
        <p:txBody>
          <a:bodyPr>
            <a:normAutofit/>
          </a:bodyPr>
          <a:lstStyle/>
          <a:p>
            <a:r>
              <a:rPr lang="en-GB" dirty="0"/>
              <a:t>Impact on parenting</a:t>
            </a:r>
          </a:p>
        </p:txBody>
      </p:sp>
      <p:sp>
        <p:nvSpPr>
          <p:cNvPr id="46" name="Content Placeholder 2">
            <a:extLst>
              <a:ext uri="{FF2B5EF4-FFF2-40B4-BE49-F238E27FC236}">
                <a16:creationId xmlns:a16="http://schemas.microsoft.com/office/drawing/2014/main" id="{34FD1856-0504-C774-A5BB-3C81736BE692}"/>
              </a:ext>
            </a:extLst>
          </p:cNvPr>
          <p:cNvSpPr>
            <a:spLocks noGrp="1"/>
          </p:cNvSpPr>
          <p:nvPr>
            <p:ph idx="1"/>
          </p:nvPr>
        </p:nvSpPr>
        <p:spPr>
          <a:xfrm>
            <a:off x="4773168" y="993228"/>
            <a:ext cx="6720840" cy="4935981"/>
          </a:xfrm>
        </p:spPr>
        <p:txBody>
          <a:bodyPr>
            <a:normAutofit/>
          </a:bodyPr>
          <a:lstStyle/>
          <a:p>
            <a:pPr marL="0" indent="0">
              <a:buNone/>
            </a:pPr>
            <a:r>
              <a:rPr lang="en-GB" dirty="0"/>
              <a:t>Overprotective  parenting characterised by constantly monitoring her son and restricting his independence</a:t>
            </a:r>
          </a:p>
          <a:p>
            <a:r>
              <a:rPr lang="en-GB" dirty="0"/>
              <a:t>Agitation – unable to cope with her child's behaviour and regulate his emotions</a:t>
            </a:r>
          </a:p>
          <a:p>
            <a:r>
              <a:rPr lang="en-GB" dirty="0"/>
              <a:t>Tiredness and lethargy from PTSD can cause emotional regulation difficulties and reduces patience capacity in parent effectively</a:t>
            </a:r>
          </a:p>
          <a:p>
            <a:r>
              <a:rPr lang="en-GB" dirty="0"/>
              <a:t>The mother's negative belief about herself and self blame for exposing her son to the domestic violence reduced her confidence in parenting effectively.</a:t>
            </a:r>
          </a:p>
          <a:p>
            <a:r>
              <a:rPr lang="en-GB" dirty="0"/>
              <a:t>Insecure attachment styles</a:t>
            </a:r>
          </a:p>
        </p:txBody>
      </p:sp>
    </p:spTree>
    <p:extLst>
      <p:ext uri="{BB962C8B-B14F-4D97-AF65-F5344CB8AC3E}">
        <p14:creationId xmlns:p14="http://schemas.microsoft.com/office/powerpoint/2010/main" val="1084367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D58AA0-241A-3BBD-BC22-B01A4FF2269C}"/>
              </a:ext>
            </a:extLst>
          </p:cNvPr>
          <p:cNvSpPr>
            <a:spLocks noGrp="1"/>
          </p:cNvSpPr>
          <p:nvPr>
            <p:ph type="title"/>
          </p:nvPr>
        </p:nvSpPr>
        <p:spPr>
          <a:xfrm>
            <a:off x="700087" y="909638"/>
            <a:ext cx="10691813" cy="1155618"/>
          </a:xfrm>
        </p:spPr>
        <p:txBody>
          <a:bodyPr>
            <a:normAutofit/>
          </a:bodyPr>
          <a:lstStyle/>
          <a:p>
            <a:r>
              <a:rPr lang="en-GB" dirty="0"/>
              <a:t>Symptoms in the child</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A6EC127-7ED5-D4DA-0A4C-05D5B91BE578}"/>
              </a:ext>
            </a:extLst>
          </p:cNvPr>
          <p:cNvGraphicFramePr>
            <a:graphicFrameLocks noGrp="1"/>
          </p:cNvGraphicFramePr>
          <p:nvPr>
            <p:ph idx="1"/>
            <p:extLst>
              <p:ext uri="{D42A27DB-BD31-4B8C-83A1-F6EECF244321}">
                <p14:modId xmlns:p14="http://schemas.microsoft.com/office/powerpoint/2010/main" val="1703128950"/>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6365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689068-4BFB-0DD7-871F-159217D76383}"/>
              </a:ext>
            </a:extLst>
          </p:cNvPr>
          <p:cNvSpPr>
            <a:spLocks noGrp="1"/>
          </p:cNvSpPr>
          <p:nvPr>
            <p:ph type="title"/>
          </p:nvPr>
        </p:nvSpPr>
        <p:spPr>
          <a:xfrm>
            <a:off x="8138158" y="1177348"/>
            <a:ext cx="3425191" cy="3441068"/>
          </a:xfrm>
        </p:spPr>
        <p:txBody>
          <a:bodyPr vert="horz" lIns="91440" tIns="45720" rIns="91440" bIns="45720" rtlCol="0" anchor="t">
            <a:normAutofit/>
          </a:bodyPr>
          <a:lstStyle/>
          <a:p>
            <a:pPr algn="ctr"/>
            <a:r>
              <a:rPr lang="en-US" sz="3900" dirty="0">
                <a:solidFill>
                  <a:srgbClr val="0070C0"/>
                </a:solidFill>
              </a:rPr>
              <a:t>How Ptsd can disrupt brain development</a:t>
            </a:r>
          </a:p>
        </p:txBody>
      </p:sp>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close-up of a brain scan&#10;&#10;AI-generated content may be incorrect.">
            <a:extLst>
              <a:ext uri="{FF2B5EF4-FFF2-40B4-BE49-F238E27FC236}">
                <a16:creationId xmlns:a16="http://schemas.microsoft.com/office/drawing/2014/main" id="{6D987128-C83D-6FCF-454B-56C1460CE6BC}"/>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2935" y="998766"/>
            <a:ext cx="7179970" cy="4864429"/>
          </a:xfrm>
          <a:prstGeom prst="rect">
            <a:avLst/>
          </a:prstGeom>
        </p:spPr>
      </p:pic>
      <p:cxnSp>
        <p:nvCxnSpPr>
          <p:cNvPr id="19" name="Straight Connector 18">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13B117C-8348-5277-420B-DDD54E8173CE}"/>
              </a:ext>
            </a:extLst>
          </p:cNvPr>
          <p:cNvSpPr txBox="1"/>
          <p:nvPr/>
        </p:nvSpPr>
        <p:spPr>
          <a:xfrm>
            <a:off x="5379457" y="5663140"/>
            <a:ext cx="252344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woundedtimes.org/2017/07/ptsd-hear-it-to-see-it.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254684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3A53C-C900-E316-8F5F-7F6784B4AC1D}"/>
              </a:ext>
            </a:extLst>
          </p:cNvPr>
          <p:cNvSpPr>
            <a:spLocks noGrp="1"/>
          </p:cNvSpPr>
          <p:nvPr>
            <p:ph type="title"/>
          </p:nvPr>
        </p:nvSpPr>
        <p:spPr/>
        <p:txBody>
          <a:bodyPr>
            <a:normAutofit fontScale="90000"/>
          </a:bodyPr>
          <a:lstStyle/>
          <a:p>
            <a:pPr algn="ctr"/>
            <a:r>
              <a:rPr lang="en-GB" dirty="0">
                <a:solidFill>
                  <a:srgbClr val="00B0F0"/>
                </a:solidFill>
              </a:rPr>
              <a:t>Effective use of Cognitive-behaviour therapy on ptsd</a:t>
            </a:r>
          </a:p>
        </p:txBody>
      </p:sp>
      <p:pic>
        <p:nvPicPr>
          <p:cNvPr id="7" name="Content Placeholder 6" descr="A close-up of wooden blocks with letters&#10;&#10;AI-generated content may be incorrect.">
            <a:extLst>
              <a:ext uri="{FF2B5EF4-FFF2-40B4-BE49-F238E27FC236}">
                <a16:creationId xmlns:a16="http://schemas.microsoft.com/office/drawing/2014/main" id="{0E1C842C-0260-A5D3-DD6B-27B2915B57A2}"/>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163485" y="2222500"/>
            <a:ext cx="7765017" cy="3740150"/>
          </a:xfrm>
        </p:spPr>
      </p:pic>
    </p:spTree>
    <p:extLst>
      <p:ext uri="{BB962C8B-B14F-4D97-AF65-F5344CB8AC3E}">
        <p14:creationId xmlns:p14="http://schemas.microsoft.com/office/powerpoint/2010/main" val="42682699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47" name="Straight Connector 46">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F128B387-507A-8653-F713-1C6969FA4CCD}"/>
              </a:ext>
            </a:extLst>
          </p:cNvPr>
          <p:cNvSpPr>
            <a:spLocks noGrp="1"/>
          </p:cNvSpPr>
          <p:nvPr>
            <p:ph idx="1"/>
          </p:nvPr>
        </p:nvSpPr>
        <p:spPr>
          <a:xfrm>
            <a:off x="4773168" y="993228"/>
            <a:ext cx="6720840" cy="4935981"/>
          </a:xfrm>
        </p:spPr>
        <p:txBody>
          <a:bodyPr>
            <a:normAutofit/>
          </a:bodyPr>
          <a:lstStyle/>
          <a:p>
            <a:r>
              <a:rPr lang="en-GB" dirty="0"/>
              <a:t>This presentation has shown both historical and modern approaches to PTSD and has clearly demonstrated through the case study how treatment can be effectively applied. However, we must remember that there is no universal treatment for PTSD, each case is unique. Early intervention is vital in reducing the severity of long-term PTSD. Wider and ongoing integrated access to treatments and funding must be a future priority to improve the quality of life for survivors of PTSD.  Thank you for listening to your presentation.                </a:t>
            </a:r>
          </a:p>
          <a:p>
            <a:r>
              <a:rPr lang="en-GB"/>
              <a:t>Are there </a:t>
            </a:r>
            <a:r>
              <a:rPr lang="en-GB" dirty="0"/>
              <a:t>any questions you would </a:t>
            </a:r>
            <a:r>
              <a:rPr lang="en-GB"/>
              <a:t>like to ask.</a:t>
            </a:r>
            <a:endParaRPr lang="en-GB" dirty="0"/>
          </a:p>
        </p:txBody>
      </p:sp>
    </p:spTree>
    <p:extLst>
      <p:ext uri="{BB962C8B-B14F-4D97-AF65-F5344CB8AC3E}">
        <p14:creationId xmlns:p14="http://schemas.microsoft.com/office/powerpoint/2010/main" val="2588443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EE0F9-6825-29E9-FABE-56AC01742C4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E8F5CF7-E15D-50A8-37B6-7606945CF389}"/>
              </a:ext>
            </a:extLst>
          </p:cNvPr>
          <p:cNvSpPr>
            <a:spLocks noGrp="1"/>
          </p:cNvSpPr>
          <p:nvPr>
            <p:ph idx="1"/>
          </p:nvPr>
        </p:nvSpPr>
        <p:spPr>
          <a:xfrm>
            <a:off x="700635" y="1943100"/>
            <a:ext cx="10691265" cy="4018788"/>
          </a:xfrm>
        </p:spPr>
        <p:txBody>
          <a:bodyPr>
            <a:normAutofit fontScale="70000" lnSpcReduction="20000"/>
          </a:bodyPr>
          <a:lstStyle/>
          <a:p>
            <a:pPr algn="just"/>
            <a:r>
              <a:rPr lang="en-US" dirty="0"/>
              <a:t>Citizens Advice. (2020, March 26). </a:t>
            </a:r>
            <a:r>
              <a:rPr lang="en-US" i="1" dirty="0"/>
              <a:t>Domestic abuse. </a:t>
            </a:r>
            <a:r>
              <a:rPr lang="en-US" dirty="0"/>
              <a:t>Citizens Advice. https://www.citizensadvice.org.uk/family/gender-violence/domestic-violence-and-abuse/</a:t>
            </a:r>
          </a:p>
          <a:p>
            <a:pPr algn="just"/>
            <a:r>
              <a:rPr lang="en-US" dirty="0" err="1"/>
              <a:t>Houskamp</a:t>
            </a:r>
            <a:r>
              <a:rPr lang="en-US" dirty="0"/>
              <a:t>, B. M., &amp; Foy, D. W. (1991). The assessment of posttraumatic stress disorder in battered women. Journal of Interpersonal Violence, 6, 367-375.</a:t>
            </a:r>
            <a:endParaRPr lang="en-GB" dirty="0"/>
          </a:p>
          <a:p>
            <a:pPr algn="just"/>
            <a:r>
              <a:rPr lang="en-GB" dirty="0"/>
              <a:t>Lowell, A., &amp; Renk, K, (2018). </a:t>
            </a:r>
            <a:r>
              <a:rPr lang="en-GB" i="1" dirty="0"/>
              <a:t>Cognitive-bheavioural treatment of PTSD following chronic domestic violence. </a:t>
            </a:r>
            <a:r>
              <a:rPr lang="en-GB" dirty="0"/>
              <a:t>Clinical Case Studies, 17(3),166-187.</a:t>
            </a:r>
          </a:p>
          <a:p>
            <a:pPr algn="just"/>
            <a:r>
              <a:rPr lang="en-GB" dirty="0"/>
              <a:t>PTSD UK. (2025). </a:t>
            </a:r>
            <a:r>
              <a:rPr lang="en-GB" i="1" dirty="0"/>
              <a:t>PTSD UK</a:t>
            </a:r>
            <a:r>
              <a:rPr lang="en-GB" dirty="0"/>
              <a:t>.. Retrieved Decemeber12th , 2025 from  https://www.ptsduk.org</a:t>
            </a:r>
          </a:p>
          <a:p>
            <a:pPr algn="just"/>
            <a:r>
              <a:rPr lang="en-GB" dirty="0"/>
              <a:t>Schechter, D.S.; Moser, D.A.; Aue, T.; Gex-Fabry, M.; </a:t>
            </a:r>
            <a:r>
              <a:rPr lang="en-GB" dirty="0" err="1"/>
              <a:t>Pointet</a:t>
            </a:r>
            <a:r>
              <a:rPr lang="en-GB" dirty="0"/>
              <a:t>, V.C.; Cordero, M.I.; </a:t>
            </a:r>
            <a:r>
              <a:rPr lang="en-GB" dirty="0" err="1"/>
              <a:t>Suardi</a:t>
            </a:r>
            <a:r>
              <a:rPr lang="en-GB" dirty="0"/>
              <a:t>, F.; Manini, A.; Vital, M.; Sancho Rossignol, A. et al. Maternal PTSD and corresponding neural activity mediate effects of child exposure to violence on child PTSD symptoms. </a:t>
            </a:r>
            <a:r>
              <a:rPr lang="en-GB" i="1" dirty="0" err="1"/>
              <a:t>PLoS</a:t>
            </a:r>
            <a:r>
              <a:rPr lang="en-GB" i="1" dirty="0"/>
              <a:t> ONE</a:t>
            </a:r>
            <a:r>
              <a:rPr lang="en-GB" dirty="0"/>
              <a:t>; 2017; </a:t>
            </a:r>
            <a:r>
              <a:rPr lang="en-GB" i="1" dirty="0"/>
              <a:t>12</a:t>
            </a:r>
            <a:r>
              <a:rPr lang="en-GB" dirty="0"/>
              <a:t>, e0181066. [DOI: </a:t>
            </a:r>
            <a:r>
              <a:rPr lang="en-GB" dirty="0">
                <a:hlinkClick r:id="rId2"/>
              </a:rPr>
              <a:t>https://dx.doi.org/10.1371/journal.pone.0181066</a:t>
            </a:r>
            <a:r>
              <a:rPr lang="en-GB" dirty="0"/>
              <a:t>]</a:t>
            </a:r>
          </a:p>
          <a:p>
            <a:pPr algn="just"/>
            <a:r>
              <a:rPr lang="en-GB" dirty="0"/>
              <a:t>Tsavoussis, A., Stawicki, S.P.A., </a:t>
            </a:r>
            <a:r>
              <a:rPr lang="en-GB" dirty="0" err="1"/>
              <a:t>Stoicea</a:t>
            </a:r>
            <a:r>
              <a:rPr lang="en-GB" dirty="0"/>
              <a:t>, N., &amp; </a:t>
            </a:r>
            <a:r>
              <a:rPr lang="en-GB" dirty="0" err="1"/>
              <a:t>Papadimos</a:t>
            </a:r>
            <a:r>
              <a:rPr lang="en-GB" dirty="0"/>
              <a:t>, T.J. (2014). </a:t>
            </a:r>
            <a:r>
              <a:rPr lang="en-GB" i="1" dirty="0"/>
              <a:t>Child-witnessed domestic violence and its adverse effects on brain development. A call for societal self-examination and awareness. </a:t>
            </a:r>
            <a:r>
              <a:rPr lang="en-GB" dirty="0"/>
              <a:t>Frontiers in Public Health, 2, </a:t>
            </a:r>
            <a:r>
              <a:rPr lang="en-GB" dirty="0" err="1"/>
              <a:t>Artcile</a:t>
            </a:r>
            <a:r>
              <a:rPr lang="en-GB" dirty="0"/>
              <a:t> 178. https://doi.org/10.3389/fpubh.2014.00178</a:t>
            </a:r>
          </a:p>
          <a:p>
            <a:pPr algn="just"/>
            <a:r>
              <a:rPr lang="en-GB" dirty="0"/>
              <a:t>World Health Organisation. (2024). </a:t>
            </a:r>
            <a:r>
              <a:rPr lang="en-GB" i="1" dirty="0"/>
              <a:t>Post-traumatic stress disorder (PTSD).</a:t>
            </a:r>
            <a:r>
              <a:rPr lang="en-GB" dirty="0"/>
              <a:t> Retrieved December 5</a:t>
            </a:r>
            <a:r>
              <a:rPr lang="en-GB" baseline="30000" dirty="0"/>
              <a:t>th</a:t>
            </a:r>
            <a:r>
              <a:rPr lang="en-GB" dirty="0"/>
              <a:t>, 2025, from</a:t>
            </a:r>
            <a:r>
              <a:rPr lang="en-GB" i="1" dirty="0"/>
              <a:t> </a:t>
            </a:r>
            <a:r>
              <a:rPr lang="en-GB" dirty="0"/>
              <a:t>https://www.who.int/news-room/fact-sheets/detail/post-traumatic-stress-disorder</a:t>
            </a:r>
          </a:p>
        </p:txBody>
      </p:sp>
    </p:spTree>
    <p:extLst>
      <p:ext uri="{BB962C8B-B14F-4D97-AF65-F5344CB8AC3E}">
        <p14:creationId xmlns:p14="http://schemas.microsoft.com/office/powerpoint/2010/main" val="36485880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5BE16-3FB0-533B-8D14-87695DBBEAE0}"/>
              </a:ext>
            </a:extLst>
          </p:cNvPr>
          <p:cNvSpPr>
            <a:spLocks noGrp="1"/>
          </p:cNvSpPr>
          <p:nvPr>
            <p:ph type="title"/>
          </p:nvPr>
        </p:nvSpPr>
        <p:spPr>
          <a:xfrm>
            <a:off x="5248656" y="914400"/>
            <a:ext cx="6236208" cy="1307592"/>
          </a:xfrm>
        </p:spPr>
        <p:txBody>
          <a:bodyPr>
            <a:normAutofit/>
          </a:bodyPr>
          <a:lstStyle/>
          <a:p>
            <a:endParaRPr lang="en-GB"/>
          </a:p>
        </p:txBody>
      </p:sp>
      <p:pic>
        <p:nvPicPr>
          <p:cNvPr id="5" name="Picture 4" descr="A group of yellow figures and a red figure on the other side">
            <a:extLst>
              <a:ext uri="{FF2B5EF4-FFF2-40B4-BE49-F238E27FC236}">
                <a16:creationId xmlns:a16="http://schemas.microsoft.com/office/drawing/2014/main" id="{394B139B-813B-0BF8-AB89-CF55B3725579}"/>
              </a:ext>
            </a:extLst>
          </p:cNvPr>
          <p:cNvPicPr>
            <a:picLocks noChangeAspect="1"/>
          </p:cNvPicPr>
          <p:nvPr/>
        </p:nvPicPr>
        <p:blipFill>
          <a:blip r:embed="rId2"/>
          <a:srcRect l="45616" r="8994" b="-2"/>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6AB6FE-84AA-E098-14D7-3C5829DFFE2C}"/>
              </a:ext>
            </a:extLst>
          </p:cNvPr>
          <p:cNvSpPr>
            <a:spLocks noGrp="1"/>
          </p:cNvSpPr>
          <p:nvPr>
            <p:ph idx="1"/>
          </p:nvPr>
        </p:nvSpPr>
        <p:spPr>
          <a:xfrm>
            <a:off x="5248656" y="2221992"/>
            <a:ext cx="6236208" cy="3941064"/>
          </a:xfrm>
        </p:spPr>
        <p:txBody>
          <a:bodyPr>
            <a:normAutofit/>
          </a:bodyPr>
          <a:lstStyle/>
          <a:p>
            <a:r>
              <a:rPr lang="en-GB" u="sng" dirty="0"/>
              <a:t>AI Acknowledgement</a:t>
            </a:r>
          </a:p>
          <a:p>
            <a:r>
              <a:rPr lang="en-GB" dirty="0"/>
              <a:t>I confirm that I have not presented any AI-generated text as my own work. I can confirm I have copies of my drafts, notes and other sources I used before and after use of AI tools, which I may be asked to provide in evidence.</a:t>
            </a:r>
          </a:p>
        </p:txBody>
      </p:sp>
    </p:spTree>
    <p:extLst>
      <p:ext uri="{BB962C8B-B14F-4D97-AF65-F5344CB8AC3E}">
        <p14:creationId xmlns:p14="http://schemas.microsoft.com/office/powerpoint/2010/main" val="272094372"/>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3D3D3D"/>
      </a:dk1>
      <a:lt1>
        <a:sysClr val="window" lastClr="FFFAE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cb9a8cf16d1745098e27db8ef8f147fe">
  <xsd:schema xmlns:xsd="http://www.w3.org/2001/XMLSchema" xmlns:xs="http://www.w3.org/2001/XMLSchema" xmlns:p="http://schemas.microsoft.com/office/2006/metadata/properties" xmlns:ns3="901b7179-a49d-4669-ab88-101a0e80079b" targetNamespace="http://schemas.microsoft.com/office/2006/metadata/properties" ma:root="true" ma:fieldsID="838470ff0ce9056dcd8ab7759598d64d"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F554A5D6-8E7F-48E5-A077-18AE178D03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5C5E99C-95CB-4BF4-94C2-14532EFA4874}">
  <ds:schemaRefs>
    <ds:schemaRef ds:uri="http://schemas.microsoft.com/sharepoint/v3/contenttype/forms"/>
  </ds:schemaRefs>
</ds:datastoreItem>
</file>

<file path=customXml/itemProps3.xml><?xml version="1.0" encoding="utf-8"?>
<ds:datastoreItem xmlns:ds="http://schemas.openxmlformats.org/officeDocument/2006/customXml" ds:itemID="{02822EDF-CBF9-4935-8044-48410A62DF47}">
  <ds:schemaRefs>
    <ds:schemaRef ds:uri="http://schemas.microsoft.com/office/2006/metadata/properties"/>
    <ds:schemaRef ds:uri="http://schemas.openxmlformats.org/package/2006/metadata/core-properties"/>
    <ds:schemaRef ds:uri="http://purl.org/dc/elements/1.1/"/>
    <ds:schemaRef ds:uri="http://purl.org/dc/dcmitype/"/>
    <ds:schemaRef ds:uri="http://purl.org/dc/terms/"/>
    <ds:schemaRef ds:uri="http://schemas.microsoft.com/office/2006/documentManagement/types"/>
    <ds:schemaRef ds:uri="http://schemas.microsoft.com/office/infopath/2007/PartnerControls"/>
    <ds:schemaRef ds:uri="901b7179-a49d-4669-ab88-101a0e80079b"/>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29333</TotalTime>
  <Words>1418</Words>
  <Application>Microsoft Office PowerPoint</Application>
  <PresentationFormat>Widescreen</PresentationFormat>
  <Paragraphs>69</Paragraphs>
  <Slides>14</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Calisto MT</vt:lpstr>
      <vt:lpstr>Univers Condensed</vt:lpstr>
      <vt:lpstr>ChronicleVTI</vt:lpstr>
      <vt:lpstr>UNDERSTANDING DOMESTIC VIOLENCE AND THE LINK TO PTSD</vt:lpstr>
      <vt:lpstr>PowerPoint Presentation</vt:lpstr>
      <vt:lpstr>what is PTSD? THE WORLD Health organisation defines ptsd as ‘having symptoms of re-experiencing events, avoiding reminders of the event and experiencing heightened arousal that cause significant distress which interferes with everyday functioning and family life.’ (World health organization [who], 2024).</vt:lpstr>
      <vt:lpstr>What is domestic violence</vt:lpstr>
      <vt:lpstr>PowerPoint Presentation</vt:lpstr>
      <vt:lpstr>Background history of case study</vt:lpstr>
      <vt:lpstr>Mother's symptoms</vt:lpstr>
      <vt:lpstr>Impact on parenting</vt:lpstr>
      <vt:lpstr>Symptoms in the child</vt:lpstr>
      <vt:lpstr>How Ptsd can disrupt brain development</vt:lpstr>
      <vt:lpstr>Effective use of Cognitive-behaviour therapy on ptsd</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Williams (2502528)</dc:creator>
  <cp:lastModifiedBy>Laura Williams (2502528)</cp:lastModifiedBy>
  <cp:revision>1</cp:revision>
  <dcterms:created xsi:type="dcterms:W3CDTF">2025-12-16T13:27:06Z</dcterms:created>
  <dcterms:modified xsi:type="dcterms:W3CDTF">2026-01-05T22:20:25Z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