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notesMasterIdLst>
    <p:notesMasterId r:id="rId36"/>
  </p:notesMasterIdLst>
  <p:handoutMasterIdLst>
    <p:handoutMasterId r:id="rId37"/>
  </p:handoutMasterIdLst>
  <p:sldIdLst>
    <p:sldId id="361" r:id="rId5"/>
    <p:sldId id="256" r:id="rId6"/>
    <p:sldId id="308" r:id="rId7"/>
    <p:sldId id="354" r:id="rId8"/>
    <p:sldId id="326" r:id="rId9"/>
    <p:sldId id="322" r:id="rId10"/>
    <p:sldId id="323" r:id="rId11"/>
    <p:sldId id="324" r:id="rId12"/>
    <p:sldId id="330" r:id="rId13"/>
    <p:sldId id="314" r:id="rId14"/>
    <p:sldId id="355" r:id="rId15"/>
    <p:sldId id="362" r:id="rId16"/>
    <p:sldId id="284" r:id="rId17"/>
    <p:sldId id="293" r:id="rId18"/>
    <p:sldId id="353" r:id="rId19"/>
    <p:sldId id="259" r:id="rId20"/>
    <p:sldId id="285" r:id="rId21"/>
    <p:sldId id="335" r:id="rId22"/>
    <p:sldId id="269" r:id="rId23"/>
    <p:sldId id="288" r:id="rId24"/>
    <p:sldId id="363" r:id="rId25"/>
    <p:sldId id="268" r:id="rId26"/>
    <p:sldId id="338" r:id="rId27"/>
    <p:sldId id="272" r:id="rId28"/>
    <p:sldId id="274" r:id="rId29"/>
    <p:sldId id="275" r:id="rId30"/>
    <p:sldId id="276" r:id="rId31"/>
    <p:sldId id="271" r:id="rId32"/>
    <p:sldId id="344" r:id="rId33"/>
    <p:sldId id="364" r:id="rId34"/>
    <p:sldId id="365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41D8C7B-9846-4510-86A4-CE2749197F3A}">
          <p14:sldIdLst>
            <p14:sldId id="361"/>
            <p14:sldId id="256"/>
            <p14:sldId id="308"/>
            <p14:sldId id="354"/>
            <p14:sldId id="326"/>
            <p14:sldId id="322"/>
            <p14:sldId id="323"/>
            <p14:sldId id="324"/>
            <p14:sldId id="330"/>
            <p14:sldId id="314"/>
            <p14:sldId id="355"/>
            <p14:sldId id="362"/>
            <p14:sldId id="284"/>
            <p14:sldId id="293"/>
            <p14:sldId id="353"/>
            <p14:sldId id="259"/>
            <p14:sldId id="285"/>
            <p14:sldId id="335"/>
            <p14:sldId id="269"/>
            <p14:sldId id="288"/>
            <p14:sldId id="363"/>
            <p14:sldId id="268"/>
            <p14:sldId id="338"/>
            <p14:sldId id="272"/>
            <p14:sldId id="274"/>
            <p14:sldId id="275"/>
            <p14:sldId id="276"/>
            <p14:sldId id="271"/>
            <p14:sldId id="344"/>
            <p14:sldId id="364"/>
            <p14:sldId id="365"/>
          </p14:sldIdLst>
        </p14:section>
        <p14:section name="Untitled Section" id="{BD838557-1F94-42DF-AD32-576A98206855}">
          <p14:sldIdLst/>
        </p14:section>
        <p14:section name="Untitled Section" id="{A8D0E0E8-3F62-4ECC-BFD7-6CF1DC65C54C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A72A70-95B0-43ED-AE66-3B0618AFCE4A}" v="124" dt="2025-02-06T11:15:04.5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50" autoAdjust="0"/>
    <p:restoredTop sz="65490" autoAdjust="0"/>
  </p:normalViewPr>
  <p:slideViewPr>
    <p:cSldViewPr snapToGrid="0" showGuides="1">
      <p:cViewPr varScale="1">
        <p:scale>
          <a:sx n="50" d="100"/>
          <a:sy n="50" d="100"/>
        </p:scale>
        <p:origin x="2035" y="4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>
        <p:scale>
          <a:sx n="100" d="100"/>
          <a:sy n="100" d="100"/>
        </p:scale>
        <p:origin x="3468" y="-7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 Morandi" userId="34274367-04aa-4efd-a282-25ff1bf54341" providerId="ADAL" clId="{F4A72A70-95B0-43ED-AE66-3B0618AFCE4A}"/>
    <pc:docChg chg="undo custSel addSld delSld modSld modMainMaster modSection modShowInfo">
      <pc:chgData name="Mat Morandi" userId="34274367-04aa-4efd-a282-25ff1bf54341" providerId="ADAL" clId="{F4A72A70-95B0-43ED-AE66-3B0618AFCE4A}" dt="2025-02-20T08:34:45.465" v="2151" actId="403"/>
      <pc:docMkLst>
        <pc:docMk/>
      </pc:docMkLst>
      <pc:sldChg chg="delSp modSp mod delAnim">
        <pc:chgData name="Mat Morandi" userId="34274367-04aa-4efd-a282-25ff1bf54341" providerId="ADAL" clId="{F4A72A70-95B0-43ED-AE66-3B0618AFCE4A}" dt="2025-02-06T06:07:06.344" v="70" actId="27636"/>
        <pc:sldMkLst>
          <pc:docMk/>
          <pc:sldMk cId="3012671264" sldId="256"/>
        </pc:sldMkLst>
        <pc:spChg chg="mod">
          <ac:chgData name="Mat Morandi" userId="34274367-04aa-4efd-a282-25ff1bf54341" providerId="ADAL" clId="{F4A72A70-95B0-43ED-AE66-3B0618AFCE4A}" dt="2025-02-06T06:07:06.344" v="70" actId="27636"/>
          <ac:spMkLst>
            <pc:docMk/>
            <pc:sldMk cId="3012671264" sldId="256"/>
            <ac:spMk id="6" creationId="{00000000-0000-0000-0000-000000000000}"/>
          </ac:spMkLst>
        </pc:spChg>
      </pc:sldChg>
      <pc:sldChg chg="addSp delSp modSp mod setBg delAnim modNotesTx">
        <pc:chgData name="Mat Morandi" userId="34274367-04aa-4efd-a282-25ff1bf54341" providerId="ADAL" clId="{F4A72A70-95B0-43ED-AE66-3B0618AFCE4A}" dt="2025-02-06T09:00:51.243" v="811" actId="14100"/>
        <pc:sldMkLst>
          <pc:docMk/>
          <pc:sldMk cId="1318484786" sldId="259"/>
        </pc:sldMkLst>
        <pc:spChg chg="mod ord">
          <ac:chgData name="Mat Morandi" userId="34274367-04aa-4efd-a282-25ff1bf54341" providerId="ADAL" clId="{F4A72A70-95B0-43ED-AE66-3B0618AFCE4A}" dt="2025-02-06T09:00:38.317" v="808" actId="26606"/>
          <ac:spMkLst>
            <pc:docMk/>
            <pc:sldMk cId="1318484786" sldId="259"/>
            <ac:spMk id="2" creationId="{00000000-0000-0000-0000-000000000000}"/>
          </ac:spMkLst>
        </pc:spChg>
        <pc:spChg chg="add">
          <ac:chgData name="Mat Morandi" userId="34274367-04aa-4efd-a282-25ff1bf54341" providerId="ADAL" clId="{F4A72A70-95B0-43ED-AE66-3B0618AFCE4A}" dt="2025-02-06T09:00:38.317" v="808" actId="26606"/>
          <ac:spMkLst>
            <pc:docMk/>
            <pc:sldMk cId="1318484786" sldId="259"/>
            <ac:spMk id="3081" creationId="{4E4490D0-3672-446A-AC12-B4830333BDDD}"/>
          </ac:spMkLst>
        </pc:spChg>
        <pc:spChg chg="add">
          <ac:chgData name="Mat Morandi" userId="34274367-04aa-4efd-a282-25ff1bf54341" providerId="ADAL" clId="{F4A72A70-95B0-43ED-AE66-3B0618AFCE4A}" dt="2025-02-06T09:00:38.317" v="808" actId="26606"/>
          <ac:spMkLst>
            <pc:docMk/>
            <pc:sldMk cId="1318484786" sldId="259"/>
            <ac:spMk id="3083" creationId="{39CB82C2-DF65-4EC1-8280-F201D50F570B}"/>
          </ac:spMkLst>
        </pc:spChg>
        <pc:spChg chg="add">
          <ac:chgData name="Mat Morandi" userId="34274367-04aa-4efd-a282-25ff1bf54341" providerId="ADAL" clId="{F4A72A70-95B0-43ED-AE66-3B0618AFCE4A}" dt="2025-02-06T09:00:38.317" v="808" actId="26606"/>
          <ac:spMkLst>
            <pc:docMk/>
            <pc:sldMk cId="1318484786" sldId="259"/>
            <ac:spMk id="3087" creationId="{5A1B47C8-47A0-4A88-8830-6DEA3B5DE392}"/>
          </ac:spMkLst>
        </pc:spChg>
        <pc:spChg chg="add">
          <ac:chgData name="Mat Morandi" userId="34274367-04aa-4efd-a282-25ff1bf54341" providerId="ADAL" clId="{F4A72A70-95B0-43ED-AE66-3B0618AFCE4A}" dt="2025-02-06T09:00:38.317" v="808" actId="26606"/>
          <ac:spMkLst>
            <pc:docMk/>
            <pc:sldMk cId="1318484786" sldId="259"/>
            <ac:spMk id="3089" creationId="{984BBFDD-E720-4805-A9C8-129FBBF6DD70}"/>
          </ac:spMkLst>
        </pc:spChg>
        <pc:spChg chg="add">
          <ac:chgData name="Mat Morandi" userId="34274367-04aa-4efd-a282-25ff1bf54341" providerId="ADAL" clId="{F4A72A70-95B0-43ED-AE66-3B0618AFCE4A}" dt="2025-02-06T09:00:38.317" v="808" actId="26606"/>
          <ac:spMkLst>
            <pc:docMk/>
            <pc:sldMk cId="1318484786" sldId="259"/>
            <ac:spMk id="3091" creationId="{5AC4BE46-4A77-42FE-9D15-065CDB2F847C}"/>
          </ac:spMkLst>
        </pc:spChg>
        <pc:picChg chg="add mod">
          <ac:chgData name="Mat Morandi" userId="34274367-04aa-4efd-a282-25ff1bf54341" providerId="ADAL" clId="{F4A72A70-95B0-43ED-AE66-3B0618AFCE4A}" dt="2025-02-06T09:00:51.243" v="811" actId="14100"/>
          <ac:picMkLst>
            <pc:docMk/>
            <pc:sldMk cId="1318484786" sldId="259"/>
            <ac:picMk id="3076" creationId="{017A8AD3-CE40-6A6E-B2D3-C501C3B60E00}"/>
          </ac:picMkLst>
        </pc:picChg>
        <pc:cxnChg chg="add">
          <ac:chgData name="Mat Morandi" userId="34274367-04aa-4efd-a282-25ff1bf54341" providerId="ADAL" clId="{F4A72A70-95B0-43ED-AE66-3B0618AFCE4A}" dt="2025-02-06T09:00:38.317" v="808" actId="26606"/>
          <ac:cxnSpMkLst>
            <pc:docMk/>
            <pc:sldMk cId="1318484786" sldId="259"/>
            <ac:cxnSpMk id="3085" creationId="{7E1D4427-852B-4B37-8E76-0E9F1810BA2A}"/>
          </ac:cxnSpMkLst>
        </pc:cxnChg>
      </pc:sldChg>
      <pc:sldChg chg="addSp delSp modSp del mod addAnim delAnim delDesignElem">
        <pc:chgData name="Mat Morandi" userId="34274367-04aa-4efd-a282-25ff1bf54341" providerId="ADAL" clId="{F4A72A70-95B0-43ED-AE66-3B0618AFCE4A}" dt="2025-02-06T11:11:59.515" v="1963" actId="47"/>
        <pc:sldMkLst>
          <pc:docMk/>
          <pc:sldMk cId="1279263637" sldId="260"/>
        </pc:sldMkLst>
      </pc:sldChg>
      <pc:sldChg chg="addSp delSp modSp mod delAnim">
        <pc:chgData name="Mat Morandi" userId="34274367-04aa-4efd-a282-25ff1bf54341" providerId="ADAL" clId="{F4A72A70-95B0-43ED-AE66-3B0618AFCE4A}" dt="2025-02-06T09:19:05.915" v="1551" actId="478"/>
        <pc:sldMkLst>
          <pc:docMk/>
          <pc:sldMk cId="1239493452" sldId="268"/>
        </pc:sldMkLst>
        <pc:spChg chg="mod">
          <ac:chgData name="Mat Morandi" userId="34274367-04aa-4efd-a282-25ff1bf54341" providerId="ADAL" clId="{F4A72A70-95B0-43ED-AE66-3B0618AFCE4A}" dt="2025-02-06T06:07:05.980" v="64"/>
          <ac:spMkLst>
            <pc:docMk/>
            <pc:sldMk cId="1239493452" sldId="268"/>
            <ac:spMk id="2" creationId="{00000000-0000-0000-0000-000000000000}"/>
          </ac:spMkLst>
        </pc:spChg>
        <pc:spChg chg="mod">
          <ac:chgData name="Mat Morandi" userId="34274367-04aa-4efd-a282-25ff1bf54341" providerId="ADAL" clId="{F4A72A70-95B0-43ED-AE66-3B0618AFCE4A}" dt="2025-02-06T09:18:30.373" v="1547" actId="1076"/>
          <ac:spMkLst>
            <pc:docMk/>
            <pc:sldMk cId="1239493452" sldId="268"/>
            <ac:spMk id="4" creationId="{00000000-0000-0000-0000-000000000000}"/>
          </ac:spMkLst>
        </pc:spChg>
        <pc:picChg chg="add mod">
          <ac:chgData name="Mat Morandi" userId="34274367-04aa-4efd-a282-25ff1bf54341" providerId="ADAL" clId="{F4A72A70-95B0-43ED-AE66-3B0618AFCE4A}" dt="2025-02-06T09:19:03.966" v="1550" actId="1076"/>
          <ac:picMkLst>
            <pc:docMk/>
            <pc:sldMk cId="1239493452" sldId="268"/>
            <ac:picMk id="4098" creationId="{7F9DBA6B-5395-1427-36A2-F7B994C4E70C}"/>
          </ac:picMkLst>
        </pc:picChg>
      </pc:sldChg>
      <pc:sldChg chg="addSp delSp modSp mod delAnim delDesignElem modNotesTx">
        <pc:chgData name="Mat Morandi" userId="34274367-04aa-4efd-a282-25ff1bf54341" providerId="ADAL" clId="{F4A72A70-95B0-43ED-AE66-3B0618AFCE4A}" dt="2025-02-06T09:11:13.451" v="1214" actId="20577"/>
        <pc:sldMkLst>
          <pc:docMk/>
          <pc:sldMk cId="1147551354" sldId="269"/>
        </pc:sldMkLst>
        <pc:spChg chg="mod">
          <ac:chgData name="Mat Morandi" userId="34274367-04aa-4efd-a282-25ff1bf54341" providerId="ADAL" clId="{F4A72A70-95B0-43ED-AE66-3B0618AFCE4A}" dt="2025-02-06T09:09:47.851" v="1161" actId="14100"/>
          <ac:spMkLst>
            <pc:docMk/>
            <pc:sldMk cId="1147551354" sldId="269"/>
            <ac:spMk id="2" creationId="{00000000-0000-0000-0000-000000000000}"/>
          </ac:spMkLst>
        </pc:spChg>
        <pc:spChg chg="mod">
          <ac:chgData name="Mat Morandi" userId="34274367-04aa-4efd-a282-25ff1bf54341" providerId="ADAL" clId="{F4A72A70-95B0-43ED-AE66-3B0618AFCE4A}" dt="2025-02-06T09:08:51.951" v="1082" actId="27636"/>
          <ac:spMkLst>
            <pc:docMk/>
            <pc:sldMk cId="1147551354" sldId="269"/>
            <ac:spMk id="3" creationId="{00000000-0000-0000-0000-000000000000}"/>
          </ac:spMkLst>
        </pc:spChg>
      </pc:sldChg>
      <pc:sldChg chg="delSp modSp mod delAnim">
        <pc:chgData name="Mat Morandi" userId="34274367-04aa-4efd-a282-25ff1bf54341" providerId="ADAL" clId="{F4A72A70-95B0-43ED-AE66-3B0618AFCE4A}" dt="2025-02-06T09:35:33.193" v="1685" actId="14100"/>
        <pc:sldMkLst>
          <pc:docMk/>
          <pc:sldMk cId="4245789313" sldId="271"/>
        </pc:sldMkLst>
        <pc:spChg chg="mod">
          <ac:chgData name="Mat Morandi" userId="34274367-04aa-4efd-a282-25ff1bf54341" providerId="ADAL" clId="{F4A72A70-95B0-43ED-AE66-3B0618AFCE4A}" dt="2025-02-06T09:23:43.701" v="1662" actId="1076"/>
          <ac:spMkLst>
            <pc:docMk/>
            <pc:sldMk cId="4245789313" sldId="271"/>
            <ac:spMk id="2" creationId="{00000000-0000-0000-0000-000000000000}"/>
          </ac:spMkLst>
        </pc:spChg>
        <pc:spChg chg="mod">
          <ac:chgData name="Mat Morandi" userId="34274367-04aa-4efd-a282-25ff1bf54341" providerId="ADAL" clId="{F4A72A70-95B0-43ED-AE66-3B0618AFCE4A}" dt="2025-02-06T09:24:06.641" v="1668" actId="1076"/>
          <ac:spMkLst>
            <pc:docMk/>
            <pc:sldMk cId="4245789313" sldId="271"/>
            <ac:spMk id="4" creationId="{00000000-0000-0000-0000-000000000000}"/>
          </ac:spMkLst>
        </pc:spChg>
        <pc:graphicFrameChg chg="mod">
          <ac:chgData name="Mat Morandi" userId="34274367-04aa-4efd-a282-25ff1bf54341" providerId="ADAL" clId="{F4A72A70-95B0-43ED-AE66-3B0618AFCE4A}" dt="2025-02-06T09:35:33.193" v="1685" actId="14100"/>
          <ac:graphicFrameMkLst>
            <pc:docMk/>
            <pc:sldMk cId="4245789313" sldId="271"/>
            <ac:graphicFrameMk id="5" creationId="{00000000-0000-0000-0000-000000000000}"/>
          </ac:graphicFrameMkLst>
        </pc:graphicFrameChg>
      </pc:sldChg>
      <pc:sldChg chg="addSp delSp modSp mod delAnim">
        <pc:chgData name="Mat Morandi" userId="34274367-04aa-4efd-a282-25ff1bf54341" providerId="ADAL" clId="{F4A72A70-95B0-43ED-AE66-3B0618AFCE4A}" dt="2025-02-06T09:21:57.456" v="1648" actId="14100"/>
        <pc:sldMkLst>
          <pc:docMk/>
          <pc:sldMk cId="818764046" sldId="272"/>
        </pc:sldMkLst>
        <pc:spChg chg="mod">
          <ac:chgData name="Mat Morandi" userId="34274367-04aa-4efd-a282-25ff1bf54341" providerId="ADAL" clId="{F4A72A70-95B0-43ED-AE66-3B0618AFCE4A}" dt="2025-02-06T06:07:05.980" v="64"/>
          <ac:spMkLst>
            <pc:docMk/>
            <pc:sldMk cId="818764046" sldId="272"/>
            <ac:spMk id="2" creationId="{00000000-0000-0000-0000-000000000000}"/>
          </ac:spMkLst>
        </pc:spChg>
        <pc:picChg chg="add mod">
          <ac:chgData name="Mat Morandi" userId="34274367-04aa-4efd-a282-25ff1bf54341" providerId="ADAL" clId="{F4A72A70-95B0-43ED-AE66-3B0618AFCE4A}" dt="2025-02-06T09:21:57.456" v="1648" actId="14100"/>
          <ac:picMkLst>
            <pc:docMk/>
            <pc:sldMk cId="818764046" sldId="272"/>
            <ac:picMk id="5122" creationId="{D5BB6C67-7D0D-2517-0F71-E2EC91DEE5CF}"/>
          </ac:picMkLst>
        </pc:picChg>
      </pc:sldChg>
      <pc:sldChg chg="delSp modSp mod delAnim">
        <pc:chgData name="Mat Morandi" userId="34274367-04aa-4efd-a282-25ff1bf54341" providerId="ADAL" clId="{F4A72A70-95B0-43ED-AE66-3B0618AFCE4A}" dt="2025-02-06T09:21:50.580" v="1646" actId="478"/>
        <pc:sldMkLst>
          <pc:docMk/>
          <pc:sldMk cId="864567300" sldId="274"/>
        </pc:sldMkLst>
        <pc:spChg chg="mod">
          <ac:chgData name="Mat Morandi" userId="34274367-04aa-4efd-a282-25ff1bf54341" providerId="ADAL" clId="{F4A72A70-95B0-43ED-AE66-3B0618AFCE4A}" dt="2025-02-06T06:07:05.980" v="64"/>
          <ac:spMkLst>
            <pc:docMk/>
            <pc:sldMk cId="864567300" sldId="274"/>
            <ac:spMk id="2" creationId="{00000000-0000-0000-0000-000000000000}"/>
          </ac:spMkLst>
        </pc:spChg>
        <pc:picChg chg="mod">
          <ac:chgData name="Mat Morandi" userId="34274367-04aa-4efd-a282-25ff1bf54341" providerId="ADAL" clId="{F4A72A70-95B0-43ED-AE66-3B0618AFCE4A}" dt="2025-02-06T09:21:39.651" v="1642" actId="1076"/>
          <ac:picMkLst>
            <pc:docMk/>
            <pc:sldMk cId="864567300" sldId="274"/>
            <ac:picMk id="6" creationId="{00000000-0000-0000-0000-000000000000}"/>
          </ac:picMkLst>
        </pc:picChg>
      </pc:sldChg>
      <pc:sldChg chg="addSp delSp modSp mod delAnim">
        <pc:chgData name="Mat Morandi" userId="34274367-04aa-4efd-a282-25ff1bf54341" providerId="ADAL" clId="{F4A72A70-95B0-43ED-AE66-3B0618AFCE4A}" dt="2025-02-06T09:22:49.867" v="1654" actId="1076"/>
        <pc:sldMkLst>
          <pc:docMk/>
          <pc:sldMk cId="3258048506" sldId="275"/>
        </pc:sldMkLst>
        <pc:spChg chg="mod">
          <ac:chgData name="Mat Morandi" userId="34274367-04aa-4efd-a282-25ff1bf54341" providerId="ADAL" clId="{F4A72A70-95B0-43ED-AE66-3B0618AFCE4A}" dt="2025-02-06T06:07:05.980" v="64"/>
          <ac:spMkLst>
            <pc:docMk/>
            <pc:sldMk cId="3258048506" sldId="275"/>
            <ac:spMk id="2" creationId="{00000000-0000-0000-0000-000000000000}"/>
          </ac:spMkLst>
        </pc:spChg>
        <pc:spChg chg="mod">
          <ac:chgData name="Mat Morandi" userId="34274367-04aa-4efd-a282-25ff1bf54341" providerId="ADAL" clId="{F4A72A70-95B0-43ED-AE66-3B0618AFCE4A}" dt="2025-02-06T09:22:38.151" v="1650" actId="1076"/>
          <ac:spMkLst>
            <pc:docMk/>
            <pc:sldMk cId="3258048506" sldId="275"/>
            <ac:spMk id="4" creationId="{00000000-0000-0000-0000-000000000000}"/>
          </ac:spMkLst>
        </pc:spChg>
        <pc:picChg chg="add mod">
          <ac:chgData name="Mat Morandi" userId="34274367-04aa-4efd-a282-25ff1bf54341" providerId="ADAL" clId="{F4A72A70-95B0-43ED-AE66-3B0618AFCE4A}" dt="2025-02-06T09:22:49.867" v="1654" actId="1076"/>
          <ac:picMkLst>
            <pc:docMk/>
            <pc:sldMk cId="3258048506" sldId="275"/>
            <ac:picMk id="6146" creationId="{590EB3A5-377E-00D8-EF83-485D8CCAC5E0}"/>
          </ac:picMkLst>
        </pc:picChg>
      </pc:sldChg>
      <pc:sldChg chg="addSp delSp modSp mod delAnim">
        <pc:chgData name="Mat Morandi" userId="34274367-04aa-4efd-a282-25ff1bf54341" providerId="ADAL" clId="{F4A72A70-95B0-43ED-AE66-3B0618AFCE4A}" dt="2025-02-06T09:23:35.740" v="1660" actId="478"/>
        <pc:sldMkLst>
          <pc:docMk/>
          <pc:sldMk cId="1139949817" sldId="276"/>
        </pc:sldMkLst>
        <pc:spChg chg="mod">
          <ac:chgData name="Mat Morandi" userId="34274367-04aa-4efd-a282-25ff1bf54341" providerId="ADAL" clId="{F4A72A70-95B0-43ED-AE66-3B0618AFCE4A}" dt="2025-02-06T06:07:05.980" v="64"/>
          <ac:spMkLst>
            <pc:docMk/>
            <pc:sldMk cId="1139949817" sldId="276"/>
            <ac:spMk id="2" creationId="{00000000-0000-0000-0000-000000000000}"/>
          </ac:spMkLst>
        </pc:spChg>
        <pc:spChg chg="mod">
          <ac:chgData name="Mat Morandi" userId="34274367-04aa-4efd-a282-25ff1bf54341" providerId="ADAL" clId="{F4A72A70-95B0-43ED-AE66-3B0618AFCE4A}" dt="2025-02-06T09:22:54.450" v="1655" actId="1076"/>
          <ac:spMkLst>
            <pc:docMk/>
            <pc:sldMk cId="1139949817" sldId="276"/>
            <ac:spMk id="4" creationId="{00000000-0000-0000-0000-000000000000}"/>
          </ac:spMkLst>
        </pc:spChg>
        <pc:picChg chg="add mod">
          <ac:chgData name="Mat Morandi" userId="34274367-04aa-4efd-a282-25ff1bf54341" providerId="ADAL" clId="{F4A72A70-95B0-43ED-AE66-3B0618AFCE4A}" dt="2025-02-06T09:23:30.109" v="1659" actId="14100"/>
          <ac:picMkLst>
            <pc:docMk/>
            <pc:sldMk cId="1139949817" sldId="276"/>
            <ac:picMk id="7170" creationId="{5CBA201F-AFE9-0822-EB1D-EAB715C9B96A}"/>
          </ac:picMkLst>
        </pc:picChg>
      </pc:sldChg>
      <pc:sldChg chg="addSp delSp del delDesignElem">
        <pc:chgData name="Mat Morandi" userId="34274367-04aa-4efd-a282-25ff1bf54341" providerId="ADAL" clId="{F4A72A70-95B0-43ED-AE66-3B0618AFCE4A}" dt="2025-02-06T11:13:59.649" v="2114" actId="47"/>
        <pc:sldMkLst>
          <pc:docMk/>
          <pc:sldMk cId="1598936875" sldId="281"/>
        </pc:sldMkLst>
      </pc:sldChg>
      <pc:sldChg chg="addSp delSp modSp mod delDesignElem">
        <pc:chgData name="Mat Morandi" userId="34274367-04aa-4efd-a282-25ff1bf54341" providerId="ADAL" clId="{F4A72A70-95B0-43ED-AE66-3B0618AFCE4A}" dt="2025-02-06T08:58:00.631" v="787" actId="113"/>
        <pc:sldMkLst>
          <pc:docMk/>
          <pc:sldMk cId="2607559892" sldId="284"/>
        </pc:sldMkLst>
        <pc:spChg chg="mod">
          <ac:chgData name="Mat Morandi" userId="34274367-04aa-4efd-a282-25ff1bf54341" providerId="ADAL" clId="{F4A72A70-95B0-43ED-AE66-3B0618AFCE4A}" dt="2025-02-06T08:58:00.631" v="787" actId="113"/>
          <ac:spMkLst>
            <pc:docMk/>
            <pc:sldMk cId="2607559892" sldId="284"/>
            <ac:spMk id="2" creationId="{D79EDE69-8C5A-D4EF-585B-2A84911C6351}"/>
          </ac:spMkLst>
        </pc:spChg>
        <pc:spChg chg="add mod">
          <ac:chgData name="Mat Morandi" userId="34274367-04aa-4efd-a282-25ff1bf54341" providerId="ADAL" clId="{F4A72A70-95B0-43ED-AE66-3B0618AFCE4A}" dt="2025-02-06T06:47:26.856" v="505" actId="27636"/>
          <ac:spMkLst>
            <pc:docMk/>
            <pc:sldMk cId="2607559892" sldId="284"/>
            <ac:spMk id="3" creationId="{C9515058-7C45-B5B0-6E4F-66CCD975EBBF}"/>
          </ac:spMkLst>
        </pc:spChg>
      </pc:sldChg>
      <pc:sldChg chg="addSp delSp mod delAnim delDesignElem modNotesTx">
        <pc:chgData name="Mat Morandi" userId="34274367-04aa-4efd-a282-25ff1bf54341" providerId="ADAL" clId="{F4A72A70-95B0-43ED-AE66-3B0618AFCE4A}" dt="2025-02-06T10:46:14.760" v="1688" actId="478"/>
        <pc:sldMkLst>
          <pc:docMk/>
          <pc:sldMk cId="3798442691" sldId="285"/>
        </pc:sldMkLst>
      </pc:sldChg>
      <pc:sldChg chg="delSp modSp mod delAnim modNotesTx">
        <pc:chgData name="Mat Morandi" userId="34274367-04aa-4efd-a282-25ff1bf54341" providerId="ADAL" clId="{F4A72A70-95B0-43ED-AE66-3B0618AFCE4A}" dt="2025-02-06T09:18:22.988" v="1546" actId="14100"/>
        <pc:sldMkLst>
          <pc:docMk/>
          <pc:sldMk cId="1892658933" sldId="288"/>
        </pc:sldMkLst>
        <pc:spChg chg="mod">
          <ac:chgData name="Mat Morandi" userId="34274367-04aa-4efd-a282-25ff1bf54341" providerId="ADAL" clId="{F4A72A70-95B0-43ED-AE66-3B0618AFCE4A}" dt="2025-02-06T09:12:02.717" v="1216" actId="1076"/>
          <ac:spMkLst>
            <pc:docMk/>
            <pc:sldMk cId="1892658933" sldId="288"/>
            <ac:spMk id="2" creationId="{00000000-0000-0000-0000-000000000000}"/>
          </ac:spMkLst>
        </pc:spChg>
        <pc:spChg chg="mod">
          <ac:chgData name="Mat Morandi" userId="34274367-04aa-4efd-a282-25ff1bf54341" providerId="ADAL" clId="{F4A72A70-95B0-43ED-AE66-3B0618AFCE4A}" dt="2025-02-06T09:18:22.988" v="1546" actId="14100"/>
          <ac:spMkLst>
            <pc:docMk/>
            <pc:sldMk cId="1892658933" sldId="288"/>
            <ac:spMk id="3" creationId="{00000000-0000-0000-0000-000000000000}"/>
          </ac:spMkLst>
        </pc:spChg>
        <pc:picChg chg="mod">
          <ac:chgData name="Mat Morandi" userId="34274367-04aa-4efd-a282-25ff1bf54341" providerId="ADAL" clId="{F4A72A70-95B0-43ED-AE66-3B0618AFCE4A}" dt="2025-02-06T09:18:10.215" v="1540" actId="1076"/>
          <ac:picMkLst>
            <pc:docMk/>
            <pc:sldMk cId="1892658933" sldId="288"/>
            <ac:picMk id="5" creationId="{00000000-0000-0000-0000-000000000000}"/>
          </ac:picMkLst>
        </pc:picChg>
      </pc:sldChg>
      <pc:sldChg chg="addSp delSp modSp mod delAnim delDesignElem">
        <pc:chgData name="Mat Morandi" userId="34274367-04aa-4efd-a282-25ff1bf54341" providerId="ADAL" clId="{F4A72A70-95B0-43ED-AE66-3B0618AFCE4A}" dt="2025-02-06T06:49:00.029" v="526" actId="478"/>
        <pc:sldMkLst>
          <pc:docMk/>
          <pc:sldMk cId="0" sldId="293"/>
        </pc:sldMkLst>
        <pc:spChg chg="add mod">
          <ac:chgData name="Mat Morandi" userId="34274367-04aa-4efd-a282-25ff1bf54341" providerId="ADAL" clId="{F4A72A70-95B0-43ED-AE66-3B0618AFCE4A}" dt="2025-02-06T06:48:42.814" v="519" actId="1076"/>
          <ac:spMkLst>
            <pc:docMk/>
            <pc:sldMk cId="0" sldId="293"/>
            <ac:spMk id="2" creationId="{FDF36DB9-537A-B65C-4FA8-E188A91DB80D}"/>
          </ac:spMkLst>
        </pc:spChg>
        <pc:spChg chg="mod">
          <ac:chgData name="Mat Morandi" userId="34274367-04aa-4efd-a282-25ff1bf54341" providerId="ADAL" clId="{F4A72A70-95B0-43ED-AE66-3B0618AFCE4A}" dt="2025-02-06T06:48:57.439" v="525" actId="1076"/>
          <ac:spMkLst>
            <pc:docMk/>
            <pc:sldMk cId="0" sldId="293"/>
            <ac:spMk id="25602" creationId="{02B66CDE-4880-A509-A08F-DF3BFC80D583}"/>
          </ac:spMkLst>
        </pc:spChg>
        <pc:spChg chg="mod">
          <ac:chgData name="Mat Morandi" userId="34274367-04aa-4efd-a282-25ff1bf54341" providerId="ADAL" clId="{F4A72A70-95B0-43ED-AE66-3B0618AFCE4A}" dt="2025-02-06T06:07:06.266" v="66" actId="27636"/>
          <ac:spMkLst>
            <pc:docMk/>
            <pc:sldMk cId="0" sldId="293"/>
            <ac:spMk id="25603" creationId="{E15C3CC7-C3D0-9C73-CFE4-73C9EBD73C8A}"/>
          </ac:spMkLst>
        </pc:spChg>
      </pc:sldChg>
      <pc:sldChg chg="del">
        <pc:chgData name="Mat Morandi" userId="34274367-04aa-4efd-a282-25ff1bf54341" providerId="ADAL" clId="{F4A72A70-95B0-43ED-AE66-3B0618AFCE4A}" dt="2025-02-06T11:14:19.409" v="2119" actId="47"/>
        <pc:sldMkLst>
          <pc:docMk/>
          <pc:sldMk cId="2500176509" sldId="294"/>
        </pc:sldMkLst>
      </pc:sldChg>
      <pc:sldChg chg="delSp modSp mod delAnim">
        <pc:chgData name="Mat Morandi" userId="34274367-04aa-4efd-a282-25ff1bf54341" providerId="ADAL" clId="{F4A72A70-95B0-43ED-AE66-3B0618AFCE4A}" dt="2025-02-06T06:10:32.260" v="184" actId="1076"/>
        <pc:sldMkLst>
          <pc:docMk/>
          <pc:sldMk cId="1272740741" sldId="308"/>
        </pc:sldMkLst>
        <pc:spChg chg="mod">
          <ac:chgData name="Mat Morandi" userId="34274367-04aa-4efd-a282-25ff1bf54341" providerId="ADAL" clId="{F4A72A70-95B0-43ED-AE66-3B0618AFCE4A}" dt="2025-02-06T06:10:32.260" v="184" actId="1076"/>
          <ac:spMkLst>
            <pc:docMk/>
            <pc:sldMk cId="1272740741" sldId="308"/>
            <ac:spMk id="2" creationId="{FEB9FCAD-D5C8-4E01-B65C-F3BE3D7A1C67}"/>
          </ac:spMkLst>
        </pc:spChg>
        <pc:picChg chg="mod">
          <ac:chgData name="Mat Morandi" userId="34274367-04aa-4efd-a282-25ff1bf54341" providerId="ADAL" clId="{F4A72A70-95B0-43ED-AE66-3B0618AFCE4A}" dt="2025-02-06T06:03:08.510" v="13" actId="1076"/>
          <ac:picMkLst>
            <pc:docMk/>
            <pc:sldMk cId="1272740741" sldId="308"/>
            <ac:picMk id="4" creationId="{744356DF-D483-4038-BBD3-62D6AD05F501}"/>
          </ac:picMkLst>
        </pc:picChg>
      </pc:sldChg>
      <pc:sldChg chg="delSp mod delAnim">
        <pc:chgData name="Mat Morandi" userId="34274367-04aa-4efd-a282-25ff1bf54341" providerId="ADAL" clId="{F4A72A70-95B0-43ED-AE66-3B0618AFCE4A}" dt="2025-02-06T08:38:52.912" v="530" actId="478"/>
        <pc:sldMkLst>
          <pc:docMk/>
          <pc:sldMk cId="2335245515" sldId="314"/>
        </pc:sldMkLst>
      </pc:sldChg>
      <pc:sldChg chg="addSp delSp modSp del mod delAnim delDesignElem">
        <pc:chgData name="Mat Morandi" userId="34274367-04aa-4efd-a282-25ff1bf54341" providerId="ADAL" clId="{F4A72A70-95B0-43ED-AE66-3B0618AFCE4A}" dt="2025-02-20T08:33:19.830" v="2124" actId="47"/>
        <pc:sldMkLst>
          <pc:docMk/>
          <pc:sldMk cId="3125615461" sldId="320"/>
        </pc:sldMkLst>
      </pc:sldChg>
      <pc:sldChg chg="addSp delSp modSp mod delAnim delDesignElem">
        <pc:chgData name="Mat Morandi" userId="34274367-04aa-4efd-a282-25ff1bf54341" providerId="ADAL" clId="{F4A72A70-95B0-43ED-AE66-3B0618AFCE4A}" dt="2025-02-20T08:34:45.465" v="2151" actId="403"/>
        <pc:sldMkLst>
          <pc:docMk/>
          <pc:sldMk cId="2840249155" sldId="322"/>
        </pc:sldMkLst>
        <pc:spChg chg="mod">
          <ac:chgData name="Mat Morandi" userId="34274367-04aa-4efd-a282-25ff1bf54341" providerId="ADAL" clId="{F4A72A70-95B0-43ED-AE66-3B0618AFCE4A}" dt="2025-02-06T06:19:03.091" v="255" actId="1076"/>
          <ac:spMkLst>
            <pc:docMk/>
            <pc:sldMk cId="2840249155" sldId="322"/>
            <ac:spMk id="2" creationId="{4C7181DA-DB5E-44D4-9E88-C1B87AB4EC49}"/>
          </ac:spMkLst>
        </pc:spChg>
        <pc:spChg chg="mod">
          <ac:chgData name="Mat Morandi" userId="34274367-04aa-4efd-a282-25ff1bf54341" providerId="ADAL" clId="{F4A72A70-95B0-43ED-AE66-3B0618AFCE4A}" dt="2025-02-20T08:34:45.465" v="2151" actId="403"/>
          <ac:spMkLst>
            <pc:docMk/>
            <pc:sldMk cId="2840249155" sldId="322"/>
            <ac:spMk id="3" creationId="{054D4471-A753-4943-A3AB-7547784FF54A}"/>
          </ac:spMkLst>
        </pc:spChg>
      </pc:sldChg>
      <pc:sldChg chg="addSp delSp modSp mod delAnim modAnim delDesignElem">
        <pc:chgData name="Mat Morandi" userId="34274367-04aa-4efd-a282-25ff1bf54341" providerId="ADAL" clId="{F4A72A70-95B0-43ED-AE66-3B0618AFCE4A}" dt="2025-02-06T06:19:28.415" v="261"/>
        <pc:sldMkLst>
          <pc:docMk/>
          <pc:sldMk cId="3847077750" sldId="323"/>
        </pc:sldMkLst>
        <pc:spChg chg="add mod">
          <ac:chgData name="Mat Morandi" userId="34274367-04aa-4efd-a282-25ff1bf54341" providerId="ADAL" clId="{F4A72A70-95B0-43ED-AE66-3B0618AFCE4A}" dt="2025-02-06T06:19:28.415" v="261"/>
          <ac:spMkLst>
            <pc:docMk/>
            <pc:sldMk cId="3847077750" sldId="323"/>
            <ac:spMk id="7" creationId="{13CBB000-FE29-5BFD-AA30-F655B56CB9AD}"/>
          </ac:spMkLst>
        </pc:spChg>
      </pc:sldChg>
      <pc:sldChg chg="addSp delSp modSp mod delAnim delDesignElem">
        <pc:chgData name="Mat Morandi" userId="34274367-04aa-4efd-a282-25ff1bf54341" providerId="ADAL" clId="{F4A72A70-95B0-43ED-AE66-3B0618AFCE4A}" dt="2025-02-06T06:21:33.156" v="271" actId="478"/>
        <pc:sldMkLst>
          <pc:docMk/>
          <pc:sldMk cId="1471498489" sldId="324"/>
        </pc:sldMkLst>
        <pc:spChg chg="mod">
          <ac:chgData name="Mat Morandi" userId="34274367-04aa-4efd-a282-25ff1bf54341" providerId="ADAL" clId="{F4A72A70-95B0-43ED-AE66-3B0618AFCE4A}" dt="2025-02-06T06:19:47.400" v="270" actId="1076"/>
          <ac:spMkLst>
            <pc:docMk/>
            <pc:sldMk cId="1471498489" sldId="324"/>
            <ac:spMk id="3" creationId="{719177FD-7829-4F4A-A021-F54399795D7C}"/>
          </ac:spMkLst>
        </pc:spChg>
        <pc:spChg chg="add mod">
          <ac:chgData name="Mat Morandi" userId="34274367-04aa-4efd-a282-25ff1bf54341" providerId="ADAL" clId="{F4A72A70-95B0-43ED-AE66-3B0618AFCE4A}" dt="2025-02-06T06:19:36.958" v="264"/>
          <ac:spMkLst>
            <pc:docMk/>
            <pc:sldMk cId="1471498489" sldId="324"/>
            <ac:spMk id="6" creationId="{BD474B81-0F2A-3335-D67C-BF722E56A9E9}"/>
          </ac:spMkLst>
        </pc:spChg>
      </pc:sldChg>
      <pc:sldChg chg="delSp modSp mod delAnim">
        <pc:chgData name="Mat Morandi" userId="34274367-04aa-4efd-a282-25ff1bf54341" providerId="ADAL" clId="{F4A72A70-95B0-43ED-AE66-3B0618AFCE4A}" dt="2025-02-20T08:34:32.859" v="2141" actId="1076"/>
        <pc:sldMkLst>
          <pc:docMk/>
          <pc:sldMk cId="89040364" sldId="326"/>
        </pc:sldMkLst>
        <pc:spChg chg="mod">
          <ac:chgData name="Mat Morandi" userId="34274367-04aa-4efd-a282-25ff1bf54341" providerId="ADAL" clId="{F4A72A70-95B0-43ED-AE66-3B0618AFCE4A}" dt="2025-02-20T08:34:32.859" v="2141" actId="1076"/>
          <ac:spMkLst>
            <pc:docMk/>
            <pc:sldMk cId="89040364" sldId="326"/>
            <ac:spMk id="3" creationId="{0B1804BE-7452-4598-8064-61310E70D399}"/>
          </ac:spMkLst>
        </pc:spChg>
      </pc:sldChg>
      <pc:sldChg chg="addSp delSp modSp mod setBg delAnim">
        <pc:chgData name="Mat Morandi" userId="34274367-04aa-4efd-a282-25ff1bf54341" providerId="ADAL" clId="{F4A72A70-95B0-43ED-AE66-3B0618AFCE4A}" dt="2025-02-06T06:26:06.473" v="276" actId="26606"/>
        <pc:sldMkLst>
          <pc:docMk/>
          <pc:sldMk cId="146056832" sldId="330"/>
        </pc:sldMkLst>
        <pc:spChg chg="mod">
          <ac:chgData name="Mat Morandi" userId="34274367-04aa-4efd-a282-25ff1bf54341" providerId="ADAL" clId="{F4A72A70-95B0-43ED-AE66-3B0618AFCE4A}" dt="2025-02-06T06:26:06.473" v="276" actId="26606"/>
          <ac:spMkLst>
            <pc:docMk/>
            <pc:sldMk cId="146056832" sldId="330"/>
            <ac:spMk id="2" creationId="{6951AF27-74CA-4545-8FFB-89C7BD0C1E75}"/>
          </ac:spMkLst>
        </pc:spChg>
        <pc:spChg chg="add">
          <ac:chgData name="Mat Morandi" userId="34274367-04aa-4efd-a282-25ff1bf54341" providerId="ADAL" clId="{F4A72A70-95B0-43ED-AE66-3B0618AFCE4A}" dt="2025-02-06T06:26:06.473" v="276" actId="26606"/>
          <ac:spMkLst>
            <pc:docMk/>
            <pc:sldMk cId="146056832" sldId="330"/>
            <ac:spMk id="3079" creationId="{4E4490D0-3672-446A-AC12-B4830333BDDD}"/>
          </ac:spMkLst>
        </pc:spChg>
        <pc:spChg chg="add">
          <ac:chgData name="Mat Morandi" userId="34274367-04aa-4efd-a282-25ff1bf54341" providerId="ADAL" clId="{F4A72A70-95B0-43ED-AE66-3B0618AFCE4A}" dt="2025-02-06T06:26:06.473" v="276" actId="26606"/>
          <ac:spMkLst>
            <pc:docMk/>
            <pc:sldMk cId="146056832" sldId="330"/>
            <ac:spMk id="3081" creationId="{39CB82C2-DF65-4EC1-8280-F201D50F570B}"/>
          </ac:spMkLst>
        </pc:spChg>
        <pc:spChg chg="add">
          <ac:chgData name="Mat Morandi" userId="34274367-04aa-4efd-a282-25ff1bf54341" providerId="ADAL" clId="{F4A72A70-95B0-43ED-AE66-3B0618AFCE4A}" dt="2025-02-06T06:26:06.473" v="276" actId="26606"/>
          <ac:spMkLst>
            <pc:docMk/>
            <pc:sldMk cId="146056832" sldId="330"/>
            <ac:spMk id="3085" creationId="{5AE6C737-FF55-4064-94B7-0B21D2EB6045}"/>
          </ac:spMkLst>
        </pc:spChg>
        <pc:spChg chg="add">
          <ac:chgData name="Mat Morandi" userId="34274367-04aa-4efd-a282-25ff1bf54341" providerId="ADAL" clId="{F4A72A70-95B0-43ED-AE66-3B0618AFCE4A}" dt="2025-02-06T06:26:06.473" v="276" actId="26606"/>
          <ac:spMkLst>
            <pc:docMk/>
            <pc:sldMk cId="146056832" sldId="330"/>
            <ac:spMk id="3089" creationId="{D8218D9F-38B6-4AE0-9051-5434D19A5277}"/>
          </ac:spMkLst>
        </pc:spChg>
        <pc:spChg chg="add">
          <ac:chgData name="Mat Morandi" userId="34274367-04aa-4efd-a282-25ff1bf54341" providerId="ADAL" clId="{F4A72A70-95B0-43ED-AE66-3B0618AFCE4A}" dt="2025-02-06T06:26:06.473" v="276" actId="26606"/>
          <ac:spMkLst>
            <pc:docMk/>
            <pc:sldMk cId="146056832" sldId="330"/>
            <ac:spMk id="3091" creationId="{2D3DCA99-84AF-487A-BF72-91C5FA6B0B70}"/>
          </ac:spMkLst>
        </pc:spChg>
        <pc:picChg chg="add mod">
          <ac:chgData name="Mat Morandi" userId="34274367-04aa-4efd-a282-25ff1bf54341" providerId="ADAL" clId="{F4A72A70-95B0-43ED-AE66-3B0618AFCE4A}" dt="2025-02-06T06:26:06.473" v="276" actId="26606"/>
          <ac:picMkLst>
            <pc:docMk/>
            <pc:sldMk cId="146056832" sldId="330"/>
            <ac:picMk id="3074" creationId="{5E2DD381-62ED-9725-F00E-AAAB18481B7F}"/>
          </ac:picMkLst>
        </pc:picChg>
        <pc:cxnChg chg="add">
          <ac:chgData name="Mat Morandi" userId="34274367-04aa-4efd-a282-25ff1bf54341" providerId="ADAL" clId="{F4A72A70-95B0-43ED-AE66-3B0618AFCE4A}" dt="2025-02-06T06:26:06.473" v="276" actId="26606"/>
          <ac:cxnSpMkLst>
            <pc:docMk/>
            <pc:sldMk cId="146056832" sldId="330"/>
            <ac:cxnSpMk id="3083" creationId="{7E1D4427-852B-4B37-8E76-0E9F1810BA2A}"/>
          </ac:cxnSpMkLst>
        </pc:cxnChg>
        <pc:cxnChg chg="add">
          <ac:chgData name="Mat Morandi" userId="34274367-04aa-4efd-a282-25ff1bf54341" providerId="ADAL" clId="{F4A72A70-95B0-43ED-AE66-3B0618AFCE4A}" dt="2025-02-06T06:26:06.473" v="276" actId="26606"/>
          <ac:cxnSpMkLst>
            <pc:docMk/>
            <pc:sldMk cId="146056832" sldId="330"/>
            <ac:cxnSpMk id="3087" creationId="{6B5B1DD8-6224-4137-8621-32982B00F9FC}"/>
          </ac:cxnSpMkLst>
        </pc:cxnChg>
      </pc:sldChg>
      <pc:sldChg chg="addSp delSp modSp mod delAnim modNotesTx">
        <pc:chgData name="Mat Morandi" userId="34274367-04aa-4efd-a282-25ff1bf54341" providerId="ADAL" clId="{F4A72A70-95B0-43ED-AE66-3B0618AFCE4A}" dt="2025-02-06T09:08:28.089" v="1071" actId="1076"/>
        <pc:sldMkLst>
          <pc:docMk/>
          <pc:sldMk cId="2020602693" sldId="335"/>
        </pc:sldMkLst>
        <pc:spChg chg="add mod">
          <ac:chgData name="Mat Morandi" userId="34274367-04aa-4efd-a282-25ff1bf54341" providerId="ADAL" clId="{F4A72A70-95B0-43ED-AE66-3B0618AFCE4A}" dt="2025-02-06T09:08:28.089" v="1071" actId="1076"/>
          <ac:spMkLst>
            <pc:docMk/>
            <pc:sldMk cId="2020602693" sldId="335"/>
            <ac:spMk id="2" creationId="{A1B95B76-BF4B-AD1C-BA7C-21B9CA3DEB56}"/>
          </ac:spMkLst>
        </pc:spChg>
      </pc:sldChg>
      <pc:sldChg chg="addSp delSp modSp del mod delDesignElem">
        <pc:chgData name="Mat Morandi" userId="34274367-04aa-4efd-a282-25ff1bf54341" providerId="ADAL" clId="{F4A72A70-95B0-43ED-AE66-3B0618AFCE4A}" dt="2025-02-06T06:50:41.257" v="527" actId="47"/>
        <pc:sldMkLst>
          <pc:docMk/>
          <pc:sldMk cId="3295630907" sldId="336"/>
        </pc:sldMkLst>
      </pc:sldChg>
      <pc:sldChg chg="delSp modSp mod delAnim modNotesTx">
        <pc:chgData name="Mat Morandi" userId="34274367-04aa-4efd-a282-25ff1bf54341" providerId="ADAL" clId="{F4A72A70-95B0-43ED-AE66-3B0618AFCE4A}" dt="2025-02-06T11:07:19.446" v="1689" actId="478"/>
        <pc:sldMkLst>
          <pc:docMk/>
          <pc:sldMk cId="2395036606" sldId="338"/>
        </pc:sldMkLst>
        <pc:spChg chg="mod">
          <ac:chgData name="Mat Morandi" userId="34274367-04aa-4efd-a282-25ff1bf54341" providerId="ADAL" clId="{F4A72A70-95B0-43ED-AE66-3B0618AFCE4A}" dt="2025-02-06T06:07:05.980" v="64"/>
          <ac:spMkLst>
            <pc:docMk/>
            <pc:sldMk cId="2395036606" sldId="338"/>
            <ac:spMk id="2" creationId="{00000000-0000-0000-0000-000000000000}"/>
          </ac:spMkLst>
        </pc:spChg>
        <pc:picChg chg="mod">
          <ac:chgData name="Mat Morandi" userId="34274367-04aa-4efd-a282-25ff1bf54341" providerId="ADAL" clId="{F4A72A70-95B0-43ED-AE66-3B0618AFCE4A}" dt="2025-02-06T09:19:11.863" v="1552" actId="1076"/>
          <ac:picMkLst>
            <pc:docMk/>
            <pc:sldMk cId="2395036606" sldId="338"/>
            <ac:picMk id="6" creationId="{00000000-0000-0000-0000-000000000000}"/>
          </ac:picMkLst>
        </pc:picChg>
      </pc:sldChg>
      <pc:sldChg chg="addSp delSp del mod delAnim delDesignElem">
        <pc:chgData name="Mat Morandi" userId="34274367-04aa-4efd-a282-25ff1bf54341" providerId="ADAL" clId="{F4A72A70-95B0-43ED-AE66-3B0618AFCE4A}" dt="2025-02-06T11:13:18.479" v="2102" actId="47"/>
        <pc:sldMkLst>
          <pc:docMk/>
          <pc:sldMk cId="3656845953" sldId="339"/>
        </pc:sldMkLst>
      </pc:sldChg>
      <pc:sldChg chg="addSp delSp del mod delAnim delDesignElem">
        <pc:chgData name="Mat Morandi" userId="34274367-04aa-4efd-a282-25ff1bf54341" providerId="ADAL" clId="{F4A72A70-95B0-43ED-AE66-3B0618AFCE4A}" dt="2025-02-06T11:13:18.479" v="2102" actId="47"/>
        <pc:sldMkLst>
          <pc:docMk/>
          <pc:sldMk cId="1647628936" sldId="340"/>
        </pc:sldMkLst>
      </pc:sldChg>
      <pc:sldChg chg="addSp delSp del mod delAnim delDesignElem">
        <pc:chgData name="Mat Morandi" userId="34274367-04aa-4efd-a282-25ff1bf54341" providerId="ADAL" clId="{F4A72A70-95B0-43ED-AE66-3B0618AFCE4A}" dt="2025-02-06T11:13:53.545" v="2113" actId="47"/>
        <pc:sldMkLst>
          <pc:docMk/>
          <pc:sldMk cId="4269760134" sldId="341"/>
        </pc:sldMkLst>
      </pc:sldChg>
      <pc:sldChg chg="addSp delSp modSp del mod delAnim delDesignElem">
        <pc:chgData name="Mat Morandi" userId="34274367-04aa-4efd-a282-25ff1bf54341" providerId="ADAL" clId="{F4A72A70-95B0-43ED-AE66-3B0618AFCE4A}" dt="2025-02-06T11:13:53.545" v="2113" actId="47"/>
        <pc:sldMkLst>
          <pc:docMk/>
          <pc:sldMk cId="3612970467" sldId="342"/>
        </pc:sldMkLst>
      </pc:sldChg>
      <pc:sldChg chg="addSp delSp del mod delAnim delDesignElem">
        <pc:chgData name="Mat Morandi" userId="34274367-04aa-4efd-a282-25ff1bf54341" providerId="ADAL" clId="{F4A72A70-95B0-43ED-AE66-3B0618AFCE4A}" dt="2025-02-06T11:13:53.545" v="2113" actId="47"/>
        <pc:sldMkLst>
          <pc:docMk/>
          <pc:sldMk cId="699093416" sldId="343"/>
        </pc:sldMkLst>
      </pc:sldChg>
      <pc:sldChg chg="delSp modSp mod delAnim">
        <pc:chgData name="Mat Morandi" userId="34274367-04aa-4efd-a282-25ff1bf54341" providerId="ADAL" clId="{F4A72A70-95B0-43ED-AE66-3B0618AFCE4A}" dt="2025-02-06T09:24:33.975" v="1674" actId="113"/>
        <pc:sldMkLst>
          <pc:docMk/>
          <pc:sldMk cId="1146439331" sldId="344"/>
        </pc:sldMkLst>
        <pc:spChg chg="mod">
          <ac:chgData name="Mat Morandi" userId="34274367-04aa-4efd-a282-25ff1bf54341" providerId="ADAL" clId="{F4A72A70-95B0-43ED-AE66-3B0618AFCE4A}" dt="2025-02-06T09:24:33.975" v="1674" actId="113"/>
          <ac:spMkLst>
            <pc:docMk/>
            <pc:sldMk cId="1146439331" sldId="344"/>
            <ac:spMk id="3" creationId="{00000000-0000-0000-0000-000000000000}"/>
          </ac:spMkLst>
        </pc:spChg>
      </pc:sldChg>
      <pc:sldChg chg="addSp delSp modSp mod delAnim delDesignElem">
        <pc:chgData name="Mat Morandi" userId="34274367-04aa-4efd-a282-25ff1bf54341" providerId="ADAL" clId="{F4A72A70-95B0-43ED-AE66-3B0618AFCE4A}" dt="2025-02-06T08:50:44.953" v="786" actId="20577"/>
        <pc:sldMkLst>
          <pc:docMk/>
          <pc:sldMk cId="936231276" sldId="353"/>
        </pc:sldMkLst>
        <pc:spChg chg="add del mod">
          <ac:chgData name="Mat Morandi" userId="34274367-04aa-4efd-a282-25ff1bf54341" providerId="ADAL" clId="{F4A72A70-95B0-43ED-AE66-3B0618AFCE4A}" dt="2025-02-06T08:49:40.287" v="762" actId="207"/>
          <ac:spMkLst>
            <pc:docMk/>
            <pc:sldMk cId="936231276" sldId="353"/>
            <ac:spMk id="2" creationId="{391B9B19-0785-E2E7-94D0-21650D870137}"/>
          </ac:spMkLst>
        </pc:spChg>
        <pc:spChg chg="add mod">
          <ac:chgData name="Mat Morandi" userId="34274367-04aa-4efd-a282-25ff1bf54341" providerId="ADAL" clId="{F4A72A70-95B0-43ED-AE66-3B0618AFCE4A}" dt="2025-02-06T08:45:19.252" v="577" actId="120"/>
          <ac:spMkLst>
            <pc:docMk/>
            <pc:sldMk cId="936231276" sldId="353"/>
            <ac:spMk id="4" creationId="{391B9B19-0785-E2E7-94D0-21650D870137}"/>
          </ac:spMkLst>
        </pc:spChg>
        <pc:spChg chg="add mod">
          <ac:chgData name="Mat Morandi" userId="34274367-04aa-4efd-a282-25ff1bf54341" providerId="ADAL" clId="{F4A72A70-95B0-43ED-AE66-3B0618AFCE4A}" dt="2025-02-06T08:50:44.953" v="786" actId="20577"/>
          <ac:spMkLst>
            <pc:docMk/>
            <pc:sldMk cId="936231276" sldId="353"/>
            <ac:spMk id="8" creationId="{1B7839B8-16CC-A4C1-5CAF-2EA9F801473C}"/>
          </ac:spMkLst>
        </pc:spChg>
        <pc:picChg chg="add mod">
          <ac:chgData name="Mat Morandi" userId="34274367-04aa-4efd-a282-25ff1bf54341" providerId="ADAL" clId="{F4A72A70-95B0-43ED-AE66-3B0618AFCE4A}" dt="2025-02-06T08:45:41.251" v="579" actId="1076"/>
          <ac:picMkLst>
            <pc:docMk/>
            <pc:sldMk cId="936231276" sldId="353"/>
            <ac:picMk id="6" creationId="{44CF7A35-AB2F-0594-E3DA-45DC96D94502}"/>
          </ac:picMkLst>
        </pc:picChg>
      </pc:sldChg>
      <pc:sldChg chg="addSp delSp modSp mod delAnim modAnim delDesignElem">
        <pc:chgData name="Mat Morandi" userId="34274367-04aa-4efd-a282-25ff1bf54341" providerId="ADAL" clId="{F4A72A70-95B0-43ED-AE66-3B0618AFCE4A}" dt="2025-02-06T06:12:45.856" v="249" actId="1076"/>
        <pc:sldMkLst>
          <pc:docMk/>
          <pc:sldMk cId="1430769096" sldId="354"/>
        </pc:sldMkLst>
        <pc:spChg chg="mod">
          <ac:chgData name="Mat Morandi" userId="34274367-04aa-4efd-a282-25ff1bf54341" providerId="ADAL" clId="{F4A72A70-95B0-43ED-AE66-3B0618AFCE4A}" dt="2025-02-06T06:11:34.262" v="194" actId="1076"/>
          <ac:spMkLst>
            <pc:docMk/>
            <pc:sldMk cId="1430769096" sldId="354"/>
            <ac:spMk id="2" creationId="{0BCA0EAF-C572-9907-3FA8-D4661D1CF2A5}"/>
          </ac:spMkLst>
        </pc:spChg>
        <pc:spChg chg="add mod">
          <ac:chgData name="Mat Morandi" userId="34274367-04aa-4efd-a282-25ff1bf54341" providerId="ADAL" clId="{F4A72A70-95B0-43ED-AE66-3B0618AFCE4A}" dt="2025-02-06T06:12:33.101" v="247" actId="1076"/>
          <ac:spMkLst>
            <pc:docMk/>
            <pc:sldMk cId="1430769096" sldId="354"/>
            <ac:spMk id="3" creationId="{9E0BFAE9-6772-2807-68F2-03D38985FE5C}"/>
          </ac:spMkLst>
        </pc:spChg>
        <pc:spChg chg="add mod">
          <ac:chgData name="Mat Morandi" userId="34274367-04aa-4efd-a282-25ff1bf54341" providerId="ADAL" clId="{F4A72A70-95B0-43ED-AE66-3B0618AFCE4A}" dt="2025-02-06T06:12:45.856" v="249" actId="1076"/>
          <ac:spMkLst>
            <pc:docMk/>
            <pc:sldMk cId="1430769096" sldId="354"/>
            <ac:spMk id="4" creationId="{0EC70C10-4494-E770-48D0-44826FF7E648}"/>
          </ac:spMkLst>
        </pc:spChg>
        <pc:picChg chg="add mod">
          <ac:chgData name="Mat Morandi" userId="34274367-04aa-4efd-a282-25ff1bf54341" providerId="ADAL" clId="{F4A72A70-95B0-43ED-AE66-3B0618AFCE4A}" dt="2025-02-06T06:10:09.059" v="179" actId="1076"/>
          <ac:picMkLst>
            <pc:docMk/>
            <pc:sldMk cId="1430769096" sldId="354"/>
            <ac:picMk id="2050" creationId="{F71F2615-B3D0-5D46-8DA1-95C4B5EEE6B9}"/>
          </ac:picMkLst>
        </pc:picChg>
      </pc:sldChg>
      <pc:sldChg chg="delSp modSp mod delAnim">
        <pc:chgData name="Mat Morandi" userId="34274367-04aa-4efd-a282-25ff1bf54341" providerId="ADAL" clId="{F4A72A70-95B0-43ED-AE66-3B0618AFCE4A}" dt="2025-02-06T08:38:57.020" v="531" actId="478"/>
        <pc:sldMkLst>
          <pc:docMk/>
          <pc:sldMk cId="0" sldId="355"/>
        </pc:sldMkLst>
        <pc:spChg chg="mod">
          <ac:chgData name="Mat Morandi" userId="34274367-04aa-4efd-a282-25ff1bf54341" providerId="ADAL" clId="{F4A72A70-95B0-43ED-AE66-3B0618AFCE4A}" dt="2025-02-06T06:07:05.980" v="64"/>
          <ac:spMkLst>
            <pc:docMk/>
            <pc:sldMk cId="0" sldId="355"/>
            <ac:spMk id="11266" creationId="{35C30502-1432-981C-15C6-9475C9969D97}"/>
          </ac:spMkLst>
        </pc:spChg>
        <pc:spChg chg="mod">
          <ac:chgData name="Mat Morandi" userId="34274367-04aa-4efd-a282-25ff1bf54341" providerId="ADAL" clId="{F4A72A70-95B0-43ED-AE66-3B0618AFCE4A}" dt="2025-02-06T06:07:05.980" v="64"/>
          <ac:spMkLst>
            <pc:docMk/>
            <pc:sldMk cId="0" sldId="355"/>
            <ac:spMk id="17411" creationId="{A2D802CF-C2A7-93D1-D4F9-25791AAE40B9}"/>
          </ac:spMkLst>
        </pc:spChg>
        <pc:picChg chg="mod">
          <ac:chgData name="Mat Morandi" userId="34274367-04aa-4efd-a282-25ff1bf54341" providerId="ADAL" clId="{F4A72A70-95B0-43ED-AE66-3B0618AFCE4A}" dt="2025-02-06T08:38:38.393" v="529" actId="1076"/>
          <ac:picMkLst>
            <pc:docMk/>
            <pc:sldMk cId="0" sldId="355"/>
            <ac:picMk id="17412" creationId="{0A884F76-F755-3773-ED43-0EEA2A6D727B}"/>
          </ac:picMkLst>
        </pc:picChg>
      </pc:sldChg>
      <pc:sldChg chg="modSp del mod">
        <pc:chgData name="Mat Morandi" userId="34274367-04aa-4efd-a282-25ff1bf54341" providerId="ADAL" clId="{F4A72A70-95B0-43ED-AE66-3B0618AFCE4A}" dt="2025-02-06T06:43:45.962" v="322" actId="47"/>
        <pc:sldMkLst>
          <pc:docMk/>
          <pc:sldMk cId="0" sldId="356"/>
        </pc:sldMkLst>
      </pc:sldChg>
      <pc:sldChg chg="modSp del">
        <pc:chgData name="Mat Morandi" userId="34274367-04aa-4efd-a282-25ff1bf54341" providerId="ADAL" clId="{F4A72A70-95B0-43ED-AE66-3B0618AFCE4A}" dt="2025-02-06T06:43:45.962" v="322" actId="47"/>
        <pc:sldMkLst>
          <pc:docMk/>
          <pc:sldMk cId="2324077413" sldId="357"/>
        </pc:sldMkLst>
      </pc:sldChg>
      <pc:sldChg chg="del">
        <pc:chgData name="Mat Morandi" userId="34274367-04aa-4efd-a282-25ff1bf54341" providerId="ADAL" clId="{F4A72A70-95B0-43ED-AE66-3B0618AFCE4A}" dt="2025-02-06T06:37:53.853" v="277" actId="47"/>
        <pc:sldMkLst>
          <pc:docMk/>
          <pc:sldMk cId="1093138249" sldId="360"/>
        </pc:sldMkLst>
      </pc:sldChg>
      <pc:sldChg chg="delSp modSp mod delAnim">
        <pc:chgData name="Mat Morandi" userId="34274367-04aa-4efd-a282-25ff1bf54341" providerId="ADAL" clId="{F4A72A70-95B0-43ED-AE66-3B0618AFCE4A}" dt="2025-02-06T09:36:37.601" v="1686" actId="122"/>
        <pc:sldMkLst>
          <pc:docMk/>
          <pc:sldMk cId="2401631025" sldId="361"/>
        </pc:sldMkLst>
        <pc:spChg chg="mod">
          <ac:chgData name="Mat Morandi" userId="34274367-04aa-4efd-a282-25ff1bf54341" providerId="ADAL" clId="{F4A72A70-95B0-43ED-AE66-3B0618AFCE4A}" dt="2025-02-06T09:36:37.601" v="1686" actId="122"/>
          <ac:spMkLst>
            <pc:docMk/>
            <pc:sldMk cId="2401631025" sldId="361"/>
            <ac:spMk id="2" creationId="{2D06DC8C-5283-C40F-A872-3A931F4C0819}"/>
          </ac:spMkLst>
        </pc:spChg>
      </pc:sldChg>
      <pc:sldChg chg="addSp modSp new mod setBg">
        <pc:chgData name="Mat Morandi" userId="34274367-04aa-4efd-a282-25ff1bf54341" providerId="ADAL" clId="{F4A72A70-95B0-43ED-AE66-3B0618AFCE4A}" dt="2025-02-06T06:43:30.349" v="321" actId="1076"/>
        <pc:sldMkLst>
          <pc:docMk/>
          <pc:sldMk cId="1033233753" sldId="362"/>
        </pc:sldMkLst>
        <pc:spChg chg="add mod">
          <ac:chgData name="Mat Morandi" userId="34274367-04aa-4efd-a282-25ff1bf54341" providerId="ADAL" clId="{F4A72A70-95B0-43ED-AE66-3B0618AFCE4A}" dt="2025-02-06T06:43:25.756" v="320" actId="1076"/>
          <ac:spMkLst>
            <pc:docMk/>
            <pc:sldMk cId="1033233753" sldId="362"/>
            <ac:spMk id="2" creationId="{9E69CC73-CEA0-6155-E331-852D62642DFA}"/>
          </ac:spMkLst>
        </pc:spChg>
        <pc:spChg chg="add">
          <ac:chgData name="Mat Morandi" userId="34274367-04aa-4efd-a282-25ff1bf54341" providerId="ADAL" clId="{F4A72A70-95B0-43ED-AE66-3B0618AFCE4A}" dt="2025-02-06T06:41:20.367" v="282" actId="26606"/>
          <ac:spMkLst>
            <pc:docMk/>
            <pc:sldMk cId="1033233753" sldId="362"/>
            <ac:spMk id="1031" creationId="{41497DE5-0939-4D1D-9350-0C5E1B209C68}"/>
          </ac:spMkLst>
        </pc:spChg>
        <pc:spChg chg="add">
          <ac:chgData name="Mat Morandi" userId="34274367-04aa-4efd-a282-25ff1bf54341" providerId="ADAL" clId="{F4A72A70-95B0-43ED-AE66-3B0618AFCE4A}" dt="2025-02-06T06:41:20.367" v="282" actId="26606"/>
          <ac:spMkLst>
            <pc:docMk/>
            <pc:sldMk cId="1033233753" sldId="362"/>
            <ac:spMk id="1033" creationId="{5CCC70ED-6C63-4537-B7EB-51990D6C0A6F}"/>
          </ac:spMkLst>
        </pc:spChg>
        <pc:spChg chg="add">
          <ac:chgData name="Mat Morandi" userId="34274367-04aa-4efd-a282-25ff1bf54341" providerId="ADAL" clId="{F4A72A70-95B0-43ED-AE66-3B0618AFCE4A}" dt="2025-02-06T06:41:20.367" v="282" actId="26606"/>
          <ac:spMkLst>
            <pc:docMk/>
            <pc:sldMk cId="1033233753" sldId="362"/>
            <ac:spMk id="1035" creationId="{B76E24C1-2968-40DC-A36E-F6B85F0F0752}"/>
          </ac:spMkLst>
        </pc:spChg>
        <pc:picChg chg="add mod">
          <ac:chgData name="Mat Morandi" userId="34274367-04aa-4efd-a282-25ff1bf54341" providerId="ADAL" clId="{F4A72A70-95B0-43ED-AE66-3B0618AFCE4A}" dt="2025-02-06T06:43:30.349" v="321" actId="1076"/>
          <ac:picMkLst>
            <pc:docMk/>
            <pc:sldMk cId="1033233753" sldId="362"/>
            <ac:picMk id="1026" creationId="{0D96C00C-A62E-D4F4-3CB3-AC828C3D56BC}"/>
          </ac:picMkLst>
        </pc:picChg>
      </pc:sldChg>
      <pc:sldChg chg="delSp modSp add mod delAnim">
        <pc:chgData name="Mat Morandi" userId="34274367-04aa-4efd-a282-25ff1bf54341" providerId="ADAL" clId="{F4A72A70-95B0-43ED-AE66-3B0618AFCE4A}" dt="2025-02-06T09:18:05.864" v="1539" actId="27636"/>
        <pc:sldMkLst>
          <pc:docMk/>
          <pc:sldMk cId="813320168" sldId="363"/>
        </pc:sldMkLst>
        <pc:spChg chg="mod">
          <ac:chgData name="Mat Morandi" userId="34274367-04aa-4efd-a282-25ff1bf54341" providerId="ADAL" clId="{F4A72A70-95B0-43ED-AE66-3B0618AFCE4A}" dt="2025-02-06T09:18:05.864" v="1539" actId="27636"/>
          <ac:spMkLst>
            <pc:docMk/>
            <pc:sldMk cId="813320168" sldId="363"/>
            <ac:spMk id="3" creationId="{B302FB6F-EA76-D0E6-1DCF-8E6EA8F18FBE}"/>
          </ac:spMkLst>
        </pc:spChg>
        <pc:picChg chg="mod">
          <ac:chgData name="Mat Morandi" userId="34274367-04aa-4efd-a282-25ff1bf54341" providerId="ADAL" clId="{F4A72A70-95B0-43ED-AE66-3B0618AFCE4A}" dt="2025-02-06T09:17:54.424" v="1531" actId="1076"/>
          <ac:picMkLst>
            <pc:docMk/>
            <pc:sldMk cId="813320168" sldId="363"/>
            <ac:picMk id="5" creationId="{A04D4960-E6DA-AB58-1DFC-6B83A26E4FD2}"/>
          </ac:picMkLst>
        </pc:picChg>
      </pc:sldChg>
      <pc:sldChg chg="modSp add mod setBg modAnim">
        <pc:chgData name="Mat Morandi" userId="34274367-04aa-4efd-a282-25ff1bf54341" providerId="ADAL" clId="{F4A72A70-95B0-43ED-AE66-3B0618AFCE4A}" dt="2025-02-06T11:14:39.701" v="2122"/>
        <pc:sldMkLst>
          <pc:docMk/>
          <pc:sldMk cId="1322529268" sldId="364"/>
        </pc:sldMkLst>
        <pc:spChg chg="mod">
          <ac:chgData name="Mat Morandi" userId="34274367-04aa-4efd-a282-25ff1bf54341" providerId="ADAL" clId="{F4A72A70-95B0-43ED-AE66-3B0618AFCE4A}" dt="2025-02-06T11:13:09.164" v="2101" actId="14100"/>
          <ac:spMkLst>
            <pc:docMk/>
            <pc:sldMk cId="1322529268" sldId="364"/>
            <ac:spMk id="5" creationId="{454B2BA7-8000-00D0-AD9E-29B5E0175811}"/>
          </ac:spMkLst>
        </pc:spChg>
      </pc:sldChg>
      <pc:sldChg chg="modSp add mod setBg modAnim">
        <pc:chgData name="Mat Morandi" userId="34274367-04aa-4efd-a282-25ff1bf54341" providerId="ADAL" clId="{F4A72A70-95B0-43ED-AE66-3B0618AFCE4A}" dt="2025-02-06T11:15:04.504" v="2123"/>
        <pc:sldMkLst>
          <pc:docMk/>
          <pc:sldMk cId="1487857542" sldId="365"/>
        </pc:sldMkLst>
        <pc:spChg chg="mod">
          <ac:chgData name="Mat Morandi" userId="34274367-04aa-4efd-a282-25ff1bf54341" providerId="ADAL" clId="{F4A72A70-95B0-43ED-AE66-3B0618AFCE4A}" dt="2025-02-06T11:13:28.120" v="2112" actId="20577"/>
          <ac:spMkLst>
            <pc:docMk/>
            <pc:sldMk cId="1487857542" sldId="365"/>
            <ac:spMk id="2" creationId="{4851D039-AB72-C613-AFD5-F6EA500F9BA9}"/>
          </ac:spMkLst>
        </pc:spChg>
        <pc:spChg chg="mod">
          <ac:chgData name="Mat Morandi" userId="34274367-04aa-4efd-a282-25ff1bf54341" providerId="ADAL" clId="{F4A72A70-95B0-43ED-AE66-3B0618AFCE4A}" dt="2025-02-06T11:13:01.570" v="2099" actId="1076"/>
          <ac:spMkLst>
            <pc:docMk/>
            <pc:sldMk cId="1487857542" sldId="365"/>
            <ac:spMk id="5" creationId="{58C8735B-4AE4-0AEB-A643-2D60C9EC798F}"/>
          </ac:spMkLst>
        </pc:spChg>
      </pc:sldChg>
      <pc:sldMasterChg chg="modTransition modSldLayout">
        <pc:chgData name="Mat Morandi" userId="34274367-04aa-4efd-a282-25ff1bf54341" providerId="ADAL" clId="{F4A72A70-95B0-43ED-AE66-3B0618AFCE4A}" dt="2025-02-06T06:07:05.980" v="64"/>
        <pc:sldMasterMkLst>
          <pc:docMk/>
          <pc:sldMasterMk cId="1818782598" sldId="2147483674"/>
        </pc:sldMasterMkLst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2855176018" sldId="2147483675"/>
          </pc:sldLayoutMkLst>
        </pc:sldLayoutChg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1991217164" sldId="2147483676"/>
          </pc:sldLayoutMkLst>
        </pc:sldLayoutChg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379874825" sldId="2147483677"/>
          </pc:sldLayoutMkLst>
        </pc:sldLayoutChg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2061920500" sldId="2147483678"/>
          </pc:sldLayoutMkLst>
        </pc:sldLayoutChg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30479788" sldId="2147483679"/>
          </pc:sldLayoutMkLst>
        </pc:sldLayoutChg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3825480491" sldId="2147483680"/>
          </pc:sldLayoutMkLst>
        </pc:sldLayoutChg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315502966" sldId="2147483681"/>
          </pc:sldLayoutMkLst>
        </pc:sldLayoutChg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2836437047" sldId="2147483682"/>
          </pc:sldLayoutMkLst>
        </pc:sldLayoutChg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2883509284" sldId="2147483683"/>
          </pc:sldLayoutMkLst>
        </pc:sldLayoutChg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3944435136" sldId="2147483684"/>
          </pc:sldLayoutMkLst>
        </pc:sldLayoutChg>
        <pc:sldLayoutChg chg="modTransition">
          <pc:chgData name="Mat Morandi" userId="34274367-04aa-4efd-a282-25ff1bf54341" providerId="ADAL" clId="{F4A72A70-95B0-43ED-AE66-3B0618AFCE4A}" dt="2025-02-06T06:07:05.980" v="64"/>
          <pc:sldLayoutMkLst>
            <pc:docMk/>
            <pc:sldMasterMk cId="1818782598" sldId="2147483674"/>
            <pc:sldLayoutMk cId="1971016772" sldId="2147483685"/>
          </pc:sldLayoutMkLst>
        </pc:sldLayoutChg>
      </pc:sldMasterChg>
      <pc:sldMasterChg chg="modTransition modSldLayout">
        <pc:chgData name="Mat Morandi" userId="34274367-04aa-4efd-a282-25ff1bf54341" providerId="ADAL" clId="{F4A72A70-95B0-43ED-AE66-3B0618AFCE4A}" dt="2025-02-06T06:06:49.892" v="45"/>
        <pc:sldMasterMkLst>
          <pc:docMk/>
          <pc:sldMasterMk cId="4151008534" sldId="2147483674"/>
        </pc:sldMasterMkLst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1280857354" sldId="2147483675"/>
          </pc:sldLayoutMkLst>
        </pc:sldLayoutChg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3871094373" sldId="2147483676"/>
          </pc:sldLayoutMkLst>
        </pc:sldLayoutChg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1750115615" sldId="2147483677"/>
          </pc:sldLayoutMkLst>
        </pc:sldLayoutChg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210542319" sldId="2147483678"/>
          </pc:sldLayoutMkLst>
        </pc:sldLayoutChg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3892598300" sldId="2147483679"/>
          </pc:sldLayoutMkLst>
        </pc:sldLayoutChg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2577978846" sldId="2147483680"/>
          </pc:sldLayoutMkLst>
        </pc:sldLayoutChg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1903720332" sldId="2147483681"/>
          </pc:sldLayoutMkLst>
        </pc:sldLayoutChg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272956200" sldId="2147483682"/>
          </pc:sldLayoutMkLst>
        </pc:sldLayoutChg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698081000" sldId="2147483683"/>
          </pc:sldLayoutMkLst>
        </pc:sldLayoutChg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632340727" sldId="2147483684"/>
          </pc:sldLayoutMkLst>
        </pc:sldLayoutChg>
        <pc:sldLayoutChg chg="modTransition">
          <pc:chgData name="Mat Morandi" userId="34274367-04aa-4efd-a282-25ff1bf54341" providerId="ADAL" clId="{F4A72A70-95B0-43ED-AE66-3B0618AFCE4A}" dt="2025-02-06T06:06:49.892" v="45"/>
          <pc:sldLayoutMkLst>
            <pc:docMk/>
            <pc:sldMasterMk cId="4151008534" sldId="2147483674"/>
            <pc:sldLayoutMk cId="1605077236" sldId="2147483685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F5466F-692B-4F59-8515-3CBCF747CA7C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7DBCFA6-E7BC-4B74-88CB-2BBB3866132D}">
      <dgm:prSet phldrT="[Text]"/>
      <dgm:spPr/>
      <dgm:t>
        <a:bodyPr/>
        <a:lstStyle/>
        <a:p>
          <a:r>
            <a:rPr lang="en-GB" dirty="0"/>
            <a:t>Interviews </a:t>
          </a:r>
        </a:p>
      </dgm:t>
    </dgm:pt>
    <dgm:pt modelId="{B3A6B8B1-BF9F-465A-9141-6803795291E8}" type="parTrans" cxnId="{EB6C6418-F0DA-4B51-8752-3E97AA827BF8}">
      <dgm:prSet/>
      <dgm:spPr/>
      <dgm:t>
        <a:bodyPr/>
        <a:lstStyle/>
        <a:p>
          <a:endParaRPr lang="en-GB"/>
        </a:p>
      </dgm:t>
    </dgm:pt>
    <dgm:pt modelId="{0DA095F5-AEEC-4845-9AAC-AADF5FB9901C}" type="sibTrans" cxnId="{EB6C6418-F0DA-4B51-8752-3E97AA827BF8}">
      <dgm:prSet/>
      <dgm:spPr/>
      <dgm:t>
        <a:bodyPr/>
        <a:lstStyle/>
        <a:p>
          <a:endParaRPr lang="en-GB"/>
        </a:p>
      </dgm:t>
    </dgm:pt>
    <dgm:pt modelId="{426AF30A-38FD-4AB5-9BD4-6D55045E117B}">
      <dgm:prSet phldrT="[Text]"/>
      <dgm:spPr/>
      <dgm:t>
        <a:bodyPr/>
        <a:lstStyle/>
        <a:p>
          <a:r>
            <a:rPr lang="en-GB" dirty="0"/>
            <a:t>Observations </a:t>
          </a:r>
        </a:p>
      </dgm:t>
    </dgm:pt>
    <dgm:pt modelId="{10127BB0-FA2C-4016-B2D2-7D8DC33E6011}" type="parTrans" cxnId="{E75021B6-0391-4C06-94C3-C2265CC00E0C}">
      <dgm:prSet/>
      <dgm:spPr/>
      <dgm:t>
        <a:bodyPr/>
        <a:lstStyle/>
        <a:p>
          <a:endParaRPr lang="en-GB"/>
        </a:p>
      </dgm:t>
    </dgm:pt>
    <dgm:pt modelId="{47B089A3-14D5-4D81-8A95-FBD928DEAC1A}" type="sibTrans" cxnId="{E75021B6-0391-4C06-94C3-C2265CC00E0C}">
      <dgm:prSet/>
      <dgm:spPr/>
      <dgm:t>
        <a:bodyPr/>
        <a:lstStyle/>
        <a:p>
          <a:endParaRPr lang="en-GB"/>
        </a:p>
      </dgm:t>
    </dgm:pt>
    <dgm:pt modelId="{2CBC2648-EA62-44AB-952B-CEE2E0898E45}">
      <dgm:prSet phldrT="[Text]"/>
      <dgm:spPr/>
      <dgm:t>
        <a:bodyPr/>
        <a:lstStyle/>
        <a:p>
          <a:r>
            <a:rPr lang="en-GB" dirty="0"/>
            <a:t>Case studies</a:t>
          </a:r>
        </a:p>
      </dgm:t>
    </dgm:pt>
    <dgm:pt modelId="{647E0FD1-857E-4235-8099-948D49090C5E}" type="parTrans" cxnId="{70C690F7-A04B-4D28-9424-64E70C635D06}">
      <dgm:prSet/>
      <dgm:spPr/>
      <dgm:t>
        <a:bodyPr/>
        <a:lstStyle/>
        <a:p>
          <a:endParaRPr lang="en-GB"/>
        </a:p>
      </dgm:t>
    </dgm:pt>
    <dgm:pt modelId="{2C28B127-1919-4546-83CE-64507F8AAD23}" type="sibTrans" cxnId="{70C690F7-A04B-4D28-9424-64E70C635D06}">
      <dgm:prSet/>
      <dgm:spPr/>
      <dgm:t>
        <a:bodyPr/>
        <a:lstStyle/>
        <a:p>
          <a:endParaRPr lang="en-GB"/>
        </a:p>
      </dgm:t>
    </dgm:pt>
    <dgm:pt modelId="{3D418849-0A6B-44B2-9E78-61E0AF8CD00A}">
      <dgm:prSet phldrT="[Text]"/>
      <dgm:spPr/>
      <dgm:t>
        <a:bodyPr/>
        <a:lstStyle/>
        <a:p>
          <a:r>
            <a:rPr lang="en-GB" dirty="0"/>
            <a:t>Focus groups</a:t>
          </a:r>
        </a:p>
      </dgm:t>
    </dgm:pt>
    <dgm:pt modelId="{F16832CC-D956-4188-84D9-8E62A00621CB}" type="parTrans" cxnId="{3909C31F-AE22-4025-94F7-F4F45EAB5978}">
      <dgm:prSet/>
      <dgm:spPr/>
      <dgm:t>
        <a:bodyPr/>
        <a:lstStyle/>
        <a:p>
          <a:endParaRPr lang="en-GB"/>
        </a:p>
      </dgm:t>
    </dgm:pt>
    <dgm:pt modelId="{10D0E602-4FAA-4AB7-A935-69CEF62BC13E}" type="sibTrans" cxnId="{3909C31F-AE22-4025-94F7-F4F45EAB5978}">
      <dgm:prSet/>
      <dgm:spPr/>
      <dgm:t>
        <a:bodyPr/>
        <a:lstStyle/>
        <a:p>
          <a:endParaRPr lang="en-GB"/>
        </a:p>
      </dgm:t>
    </dgm:pt>
    <dgm:pt modelId="{6894DC3D-35BA-4608-8BF3-392736185AF6}">
      <dgm:prSet phldrT="[Text]"/>
      <dgm:spPr/>
      <dgm:t>
        <a:bodyPr/>
        <a:lstStyle/>
        <a:p>
          <a:r>
            <a:rPr lang="en-GB" dirty="0" err="1"/>
            <a:t>Artifacts</a:t>
          </a:r>
          <a:endParaRPr lang="en-GB" dirty="0"/>
        </a:p>
      </dgm:t>
    </dgm:pt>
    <dgm:pt modelId="{311F192B-107C-4E8A-964C-9578CCAF6109}" type="parTrans" cxnId="{49E7330E-7DA9-4956-8CA7-600B08E46D18}">
      <dgm:prSet/>
      <dgm:spPr/>
      <dgm:t>
        <a:bodyPr/>
        <a:lstStyle/>
        <a:p>
          <a:endParaRPr lang="en-GB"/>
        </a:p>
      </dgm:t>
    </dgm:pt>
    <dgm:pt modelId="{374B7571-3036-485B-B9B2-31193D9B830A}" type="sibTrans" cxnId="{49E7330E-7DA9-4956-8CA7-600B08E46D18}">
      <dgm:prSet/>
      <dgm:spPr/>
      <dgm:t>
        <a:bodyPr/>
        <a:lstStyle/>
        <a:p>
          <a:endParaRPr lang="en-GB"/>
        </a:p>
      </dgm:t>
    </dgm:pt>
    <dgm:pt modelId="{349B7D88-409F-4053-8831-1ABB3EC5EB52}" type="pres">
      <dgm:prSet presAssocID="{7AF5466F-692B-4F59-8515-3CBCF747CA7C}" presName="cycle" presStyleCnt="0">
        <dgm:presLayoutVars>
          <dgm:dir/>
          <dgm:resizeHandles val="exact"/>
        </dgm:presLayoutVars>
      </dgm:prSet>
      <dgm:spPr/>
    </dgm:pt>
    <dgm:pt modelId="{A6889F5B-369E-404B-8A0C-2597349CA5C6}" type="pres">
      <dgm:prSet presAssocID="{37DBCFA6-E7BC-4B74-88CB-2BBB3866132D}" presName="node" presStyleLbl="node1" presStyleIdx="0" presStyleCnt="5">
        <dgm:presLayoutVars>
          <dgm:bulletEnabled val="1"/>
        </dgm:presLayoutVars>
      </dgm:prSet>
      <dgm:spPr/>
    </dgm:pt>
    <dgm:pt modelId="{F072C25A-DB37-4899-96C6-DDD87D78C2D2}" type="pres">
      <dgm:prSet presAssocID="{37DBCFA6-E7BC-4B74-88CB-2BBB3866132D}" presName="spNode" presStyleCnt="0"/>
      <dgm:spPr/>
    </dgm:pt>
    <dgm:pt modelId="{BD361811-6C2A-49DD-98D1-3478726AEE18}" type="pres">
      <dgm:prSet presAssocID="{0DA095F5-AEEC-4845-9AAC-AADF5FB9901C}" presName="sibTrans" presStyleLbl="sibTrans1D1" presStyleIdx="0" presStyleCnt="5"/>
      <dgm:spPr/>
    </dgm:pt>
    <dgm:pt modelId="{68214EF8-440C-4FF9-969B-C232C76EDED7}" type="pres">
      <dgm:prSet presAssocID="{426AF30A-38FD-4AB5-9BD4-6D55045E117B}" presName="node" presStyleLbl="node1" presStyleIdx="1" presStyleCnt="5">
        <dgm:presLayoutVars>
          <dgm:bulletEnabled val="1"/>
        </dgm:presLayoutVars>
      </dgm:prSet>
      <dgm:spPr/>
    </dgm:pt>
    <dgm:pt modelId="{8E5A6E83-194A-4A02-9C8A-8B47C56B9D6C}" type="pres">
      <dgm:prSet presAssocID="{426AF30A-38FD-4AB5-9BD4-6D55045E117B}" presName="spNode" presStyleCnt="0"/>
      <dgm:spPr/>
    </dgm:pt>
    <dgm:pt modelId="{241390BD-8870-4ADE-923D-EFE9CA8754C3}" type="pres">
      <dgm:prSet presAssocID="{47B089A3-14D5-4D81-8A95-FBD928DEAC1A}" presName="sibTrans" presStyleLbl="sibTrans1D1" presStyleIdx="1" presStyleCnt="5"/>
      <dgm:spPr/>
    </dgm:pt>
    <dgm:pt modelId="{FBFB139E-994E-4DF4-958A-12806392F031}" type="pres">
      <dgm:prSet presAssocID="{2CBC2648-EA62-44AB-952B-CEE2E0898E45}" presName="node" presStyleLbl="node1" presStyleIdx="2" presStyleCnt="5">
        <dgm:presLayoutVars>
          <dgm:bulletEnabled val="1"/>
        </dgm:presLayoutVars>
      </dgm:prSet>
      <dgm:spPr/>
    </dgm:pt>
    <dgm:pt modelId="{F65D1F27-F16A-4449-A4C8-DDFD3B562395}" type="pres">
      <dgm:prSet presAssocID="{2CBC2648-EA62-44AB-952B-CEE2E0898E45}" presName="spNode" presStyleCnt="0"/>
      <dgm:spPr/>
    </dgm:pt>
    <dgm:pt modelId="{7DAFDFF6-873F-4242-810E-10A2D5A1581B}" type="pres">
      <dgm:prSet presAssocID="{2C28B127-1919-4546-83CE-64507F8AAD23}" presName="sibTrans" presStyleLbl="sibTrans1D1" presStyleIdx="2" presStyleCnt="5"/>
      <dgm:spPr/>
    </dgm:pt>
    <dgm:pt modelId="{9F11B217-64B5-46A1-B4F8-80B457FDC49E}" type="pres">
      <dgm:prSet presAssocID="{3D418849-0A6B-44B2-9E78-61E0AF8CD00A}" presName="node" presStyleLbl="node1" presStyleIdx="3" presStyleCnt="5">
        <dgm:presLayoutVars>
          <dgm:bulletEnabled val="1"/>
        </dgm:presLayoutVars>
      </dgm:prSet>
      <dgm:spPr/>
    </dgm:pt>
    <dgm:pt modelId="{D942A37B-DCCA-49DC-965A-EF1FAB211033}" type="pres">
      <dgm:prSet presAssocID="{3D418849-0A6B-44B2-9E78-61E0AF8CD00A}" presName="spNode" presStyleCnt="0"/>
      <dgm:spPr/>
    </dgm:pt>
    <dgm:pt modelId="{C925A99F-0999-4F11-AAAC-4A155CEDAE89}" type="pres">
      <dgm:prSet presAssocID="{10D0E602-4FAA-4AB7-A935-69CEF62BC13E}" presName="sibTrans" presStyleLbl="sibTrans1D1" presStyleIdx="3" presStyleCnt="5"/>
      <dgm:spPr/>
    </dgm:pt>
    <dgm:pt modelId="{DF81FAD2-DECE-4691-B48A-69A3DADF7CAD}" type="pres">
      <dgm:prSet presAssocID="{6894DC3D-35BA-4608-8BF3-392736185AF6}" presName="node" presStyleLbl="node1" presStyleIdx="4" presStyleCnt="5">
        <dgm:presLayoutVars>
          <dgm:bulletEnabled val="1"/>
        </dgm:presLayoutVars>
      </dgm:prSet>
      <dgm:spPr/>
    </dgm:pt>
    <dgm:pt modelId="{367836CA-7A33-4948-8A78-E84E0B0764C9}" type="pres">
      <dgm:prSet presAssocID="{6894DC3D-35BA-4608-8BF3-392736185AF6}" presName="spNode" presStyleCnt="0"/>
      <dgm:spPr/>
    </dgm:pt>
    <dgm:pt modelId="{9D51BA04-5823-4E0D-B44E-81641DB8329D}" type="pres">
      <dgm:prSet presAssocID="{374B7571-3036-485B-B9B2-31193D9B830A}" presName="sibTrans" presStyleLbl="sibTrans1D1" presStyleIdx="4" presStyleCnt="5"/>
      <dgm:spPr/>
    </dgm:pt>
  </dgm:ptLst>
  <dgm:cxnLst>
    <dgm:cxn modelId="{49E7330E-7DA9-4956-8CA7-600B08E46D18}" srcId="{7AF5466F-692B-4F59-8515-3CBCF747CA7C}" destId="{6894DC3D-35BA-4608-8BF3-392736185AF6}" srcOrd="4" destOrd="0" parTransId="{311F192B-107C-4E8A-964C-9578CCAF6109}" sibTransId="{374B7571-3036-485B-B9B2-31193D9B830A}"/>
    <dgm:cxn modelId="{EB6C6418-F0DA-4B51-8752-3E97AA827BF8}" srcId="{7AF5466F-692B-4F59-8515-3CBCF747CA7C}" destId="{37DBCFA6-E7BC-4B74-88CB-2BBB3866132D}" srcOrd="0" destOrd="0" parTransId="{B3A6B8B1-BF9F-465A-9141-6803795291E8}" sibTransId="{0DA095F5-AEEC-4845-9AAC-AADF5FB9901C}"/>
    <dgm:cxn modelId="{3909C31F-AE22-4025-94F7-F4F45EAB5978}" srcId="{7AF5466F-692B-4F59-8515-3CBCF747CA7C}" destId="{3D418849-0A6B-44B2-9E78-61E0AF8CD00A}" srcOrd="3" destOrd="0" parTransId="{F16832CC-D956-4188-84D9-8E62A00621CB}" sibTransId="{10D0E602-4FAA-4AB7-A935-69CEF62BC13E}"/>
    <dgm:cxn modelId="{9CBB0B30-0CB0-4BAC-BB56-DA31150FCA9D}" type="presOf" srcId="{0DA095F5-AEEC-4845-9AAC-AADF5FB9901C}" destId="{BD361811-6C2A-49DD-98D1-3478726AEE18}" srcOrd="0" destOrd="0" presId="urn:microsoft.com/office/officeart/2005/8/layout/cycle5"/>
    <dgm:cxn modelId="{EA5E0336-1FB1-43C6-B4C0-0A38D336C92C}" type="presOf" srcId="{7AF5466F-692B-4F59-8515-3CBCF747CA7C}" destId="{349B7D88-409F-4053-8831-1ABB3EC5EB52}" srcOrd="0" destOrd="0" presId="urn:microsoft.com/office/officeart/2005/8/layout/cycle5"/>
    <dgm:cxn modelId="{D5CFD797-0F55-4264-9777-82F91D93822D}" type="presOf" srcId="{2C28B127-1919-4546-83CE-64507F8AAD23}" destId="{7DAFDFF6-873F-4242-810E-10A2D5A1581B}" srcOrd="0" destOrd="0" presId="urn:microsoft.com/office/officeart/2005/8/layout/cycle5"/>
    <dgm:cxn modelId="{E06BC5AD-3A3E-41B9-B6EF-7A4A7462A90F}" type="presOf" srcId="{426AF30A-38FD-4AB5-9BD4-6D55045E117B}" destId="{68214EF8-440C-4FF9-969B-C232C76EDED7}" srcOrd="0" destOrd="0" presId="urn:microsoft.com/office/officeart/2005/8/layout/cycle5"/>
    <dgm:cxn modelId="{9CB8D4B1-6281-491A-AA2C-B03024A59BA8}" type="presOf" srcId="{2CBC2648-EA62-44AB-952B-CEE2E0898E45}" destId="{FBFB139E-994E-4DF4-958A-12806392F031}" srcOrd="0" destOrd="0" presId="urn:microsoft.com/office/officeart/2005/8/layout/cycle5"/>
    <dgm:cxn modelId="{E75021B6-0391-4C06-94C3-C2265CC00E0C}" srcId="{7AF5466F-692B-4F59-8515-3CBCF747CA7C}" destId="{426AF30A-38FD-4AB5-9BD4-6D55045E117B}" srcOrd="1" destOrd="0" parTransId="{10127BB0-FA2C-4016-B2D2-7D8DC33E6011}" sibTransId="{47B089A3-14D5-4D81-8A95-FBD928DEAC1A}"/>
    <dgm:cxn modelId="{71D831D1-5453-414B-8ABE-950D9688F57F}" type="presOf" srcId="{374B7571-3036-485B-B9B2-31193D9B830A}" destId="{9D51BA04-5823-4E0D-B44E-81641DB8329D}" srcOrd="0" destOrd="0" presId="urn:microsoft.com/office/officeart/2005/8/layout/cycle5"/>
    <dgm:cxn modelId="{837861D6-D06A-4322-8004-CF64076173B5}" type="presOf" srcId="{37DBCFA6-E7BC-4B74-88CB-2BBB3866132D}" destId="{A6889F5B-369E-404B-8A0C-2597349CA5C6}" srcOrd="0" destOrd="0" presId="urn:microsoft.com/office/officeart/2005/8/layout/cycle5"/>
    <dgm:cxn modelId="{4A6B08E0-0097-40DF-B349-AC266650DD34}" type="presOf" srcId="{6894DC3D-35BA-4608-8BF3-392736185AF6}" destId="{DF81FAD2-DECE-4691-B48A-69A3DADF7CAD}" srcOrd="0" destOrd="0" presId="urn:microsoft.com/office/officeart/2005/8/layout/cycle5"/>
    <dgm:cxn modelId="{456D96E7-4545-48DA-B7EB-4306B5468E26}" type="presOf" srcId="{10D0E602-4FAA-4AB7-A935-69CEF62BC13E}" destId="{C925A99F-0999-4F11-AAAC-4A155CEDAE89}" srcOrd="0" destOrd="0" presId="urn:microsoft.com/office/officeart/2005/8/layout/cycle5"/>
    <dgm:cxn modelId="{94E1C8EF-EAC5-4C5A-A7F9-D46BFC747781}" type="presOf" srcId="{47B089A3-14D5-4D81-8A95-FBD928DEAC1A}" destId="{241390BD-8870-4ADE-923D-EFE9CA8754C3}" srcOrd="0" destOrd="0" presId="urn:microsoft.com/office/officeart/2005/8/layout/cycle5"/>
    <dgm:cxn modelId="{70C690F7-A04B-4D28-9424-64E70C635D06}" srcId="{7AF5466F-692B-4F59-8515-3CBCF747CA7C}" destId="{2CBC2648-EA62-44AB-952B-CEE2E0898E45}" srcOrd="2" destOrd="0" parTransId="{647E0FD1-857E-4235-8099-948D49090C5E}" sibTransId="{2C28B127-1919-4546-83CE-64507F8AAD23}"/>
    <dgm:cxn modelId="{F5C589FC-A21B-4C92-BC1D-0E0E529315E2}" type="presOf" srcId="{3D418849-0A6B-44B2-9E78-61E0AF8CD00A}" destId="{9F11B217-64B5-46A1-B4F8-80B457FDC49E}" srcOrd="0" destOrd="0" presId="urn:microsoft.com/office/officeart/2005/8/layout/cycle5"/>
    <dgm:cxn modelId="{E48EEA82-0C73-43B4-93B3-8B8197589F2A}" type="presParOf" srcId="{349B7D88-409F-4053-8831-1ABB3EC5EB52}" destId="{A6889F5B-369E-404B-8A0C-2597349CA5C6}" srcOrd="0" destOrd="0" presId="urn:microsoft.com/office/officeart/2005/8/layout/cycle5"/>
    <dgm:cxn modelId="{5951A12E-C853-4CE7-A03E-75AA7E544492}" type="presParOf" srcId="{349B7D88-409F-4053-8831-1ABB3EC5EB52}" destId="{F072C25A-DB37-4899-96C6-DDD87D78C2D2}" srcOrd="1" destOrd="0" presId="urn:microsoft.com/office/officeart/2005/8/layout/cycle5"/>
    <dgm:cxn modelId="{9990BDE9-3732-4438-AE53-A8458E6E5135}" type="presParOf" srcId="{349B7D88-409F-4053-8831-1ABB3EC5EB52}" destId="{BD361811-6C2A-49DD-98D1-3478726AEE18}" srcOrd="2" destOrd="0" presId="urn:microsoft.com/office/officeart/2005/8/layout/cycle5"/>
    <dgm:cxn modelId="{7CA08BCE-93F7-4023-8CFE-82200FCF007A}" type="presParOf" srcId="{349B7D88-409F-4053-8831-1ABB3EC5EB52}" destId="{68214EF8-440C-4FF9-969B-C232C76EDED7}" srcOrd="3" destOrd="0" presId="urn:microsoft.com/office/officeart/2005/8/layout/cycle5"/>
    <dgm:cxn modelId="{905F740A-BE84-4122-84CC-4C4E54B04651}" type="presParOf" srcId="{349B7D88-409F-4053-8831-1ABB3EC5EB52}" destId="{8E5A6E83-194A-4A02-9C8A-8B47C56B9D6C}" srcOrd="4" destOrd="0" presId="urn:microsoft.com/office/officeart/2005/8/layout/cycle5"/>
    <dgm:cxn modelId="{087CC2A4-4E26-480B-AA00-EB46C0878DBA}" type="presParOf" srcId="{349B7D88-409F-4053-8831-1ABB3EC5EB52}" destId="{241390BD-8870-4ADE-923D-EFE9CA8754C3}" srcOrd="5" destOrd="0" presId="urn:microsoft.com/office/officeart/2005/8/layout/cycle5"/>
    <dgm:cxn modelId="{DA2BED7D-E4A2-47ED-A397-B3CFDD5E5070}" type="presParOf" srcId="{349B7D88-409F-4053-8831-1ABB3EC5EB52}" destId="{FBFB139E-994E-4DF4-958A-12806392F031}" srcOrd="6" destOrd="0" presId="urn:microsoft.com/office/officeart/2005/8/layout/cycle5"/>
    <dgm:cxn modelId="{38455598-3500-4F80-B0AE-79BD09A0EF9F}" type="presParOf" srcId="{349B7D88-409F-4053-8831-1ABB3EC5EB52}" destId="{F65D1F27-F16A-4449-A4C8-DDFD3B562395}" srcOrd="7" destOrd="0" presId="urn:microsoft.com/office/officeart/2005/8/layout/cycle5"/>
    <dgm:cxn modelId="{E0CB9576-EF0C-46D0-924D-F734C37AE340}" type="presParOf" srcId="{349B7D88-409F-4053-8831-1ABB3EC5EB52}" destId="{7DAFDFF6-873F-4242-810E-10A2D5A1581B}" srcOrd="8" destOrd="0" presId="urn:microsoft.com/office/officeart/2005/8/layout/cycle5"/>
    <dgm:cxn modelId="{8F0F2F78-5209-48A1-9BC3-90A4438D8844}" type="presParOf" srcId="{349B7D88-409F-4053-8831-1ABB3EC5EB52}" destId="{9F11B217-64B5-46A1-B4F8-80B457FDC49E}" srcOrd="9" destOrd="0" presId="urn:microsoft.com/office/officeart/2005/8/layout/cycle5"/>
    <dgm:cxn modelId="{4975F2B1-2E10-4885-BF37-16B3EC33164A}" type="presParOf" srcId="{349B7D88-409F-4053-8831-1ABB3EC5EB52}" destId="{D942A37B-DCCA-49DC-965A-EF1FAB211033}" srcOrd="10" destOrd="0" presId="urn:microsoft.com/office/officeart/2005/8/layout/cycle5"/>
    <dgm:cxn modelId="{65D66BA3-BC85-46F7-B53A-C99AB646D857}" type="presParOf" srcId="{349B7D88-409F-4053-8831-1ABB3EC5EB52}" destId="{C925A99F-0999-4F11-AAAC-4A155CEDAE89}" srcOrd="11" destOrd="0" presId="urn:microsoft.com/office/officeart/2005/8/layout/cycle5"/>
    <dgm:cxn modelId="{EFB0FEA1-FA92-4BF1-86BC-B317F972D406}" type="presParOf" srcId="{349B7D88-409F-4053-8831-1ABB3EC5EB52}" destId="{DF81FAD2-DECE-4691-B48A-69A3DADF7CAD}" srcOrd="12" destOrd="0" presId="urn:microsoft.com/office/officeart/2005/8/layout/cycle5"/>
    <dgm:cxn modelId="{5CA2466D-65A2-47DC-8DBA-95800738A38F}" type="presParOf" srcId="{349B7D88-409F-4053-8831-1ABB3EC5EB52}" destId="{367836CA-7A33-4948-8A78-E84E0B0764C9}" srcOrd="13" destOrd="0" presId="urn:microsoft.com/office/officeart/2005/8/layout/cycle5"/>
    <dgm:cxn modelId="{5F937F66-46FA-4C2B-B4B5-E13F6F2EEF7F}" type="presParOf" srcId="{349B7D88-409F-4053-8831-1ABB3EC5EB52}" destId="{9D51BA04-5823-4E0D-B44E-81641DB8329D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889F5B-369E-404B-8A0C-2597349CA5C6}">
      <dsp:nvSpPr>
        <dsp:cNvPr id="0" name=""/>
        <dsp:cNvSpPr/>
      </dsp:nvSpPr>
      <dsp:spPr>
        <a:xfrm>
          <a:off x="2721299" y="2823"/>
          <a:ext cx="1476360" cy="95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Interviews </a:t>
          </a:r>
        </a:p>
      </dsp:txBody>
      <dsp:txXfrm>
        <a:off x="2768144" y="49668"/>
        <a:ext cx="1382670" cy="865944"/>
      </dsp:txXfrm>
    </dsp:sp>
    <dsp:sp modelId="{BD361811-6C2A-49DD-98D1-3478726AEE18}">
      <dsp:nvSpPr>
        <dsp:cNvPr id="0" name=""/>
        <dsp:cNvSpPr/>
      </dsp:nvSpPr>
      <dsp:spPr>
        <a:xfrm>
          <a:off x="1542894" y="482640"/>
          <a:ext cx="3833171" cy="3833171"/>
        </a:xfrm>
        <a:custGeom>
          <a:avLst/>
          <a:gdLst/>
          <a:ahLst/>
          <a:cxnLst/>
          <a:rect l="0" t="0" r="0" b="0"/>
          <a:pathLst>
            <a:path>
              <a:moveTo>
                <a:pt x="2852387" y="243989"/>
              </a:moveTo>
              <a:arcTo wR="1916585" hR="1916585" stAng="17953595" swAng="1211285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214EF8-440C-4FF9-969B-C232C76EDED7}">
      <dsp:nvSpPr>
        <dsp:cNvPr id="0" name=""/>
        <dsp:cNvSpPr/>
      </dsp:nvSpPr>
      <dsp:spPr>
        <a:xfrm>
          <a:off x="4544081" y="1327151"/>
          <a:ext cx="1476360" cy="95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Observations </a:t>
          </a:r>
        </a:p>
      </dsp:txBody>
      <dsp:txXfrm>
        <a:off x="4590926" y="1373996"/>
        <a:ext cx="1382670" cy="865944"/>
      </dsp:txXfrm>
    </dsp:sp>
    <dsp:sp modelId="{241390BD-8870-4ADE-923D-EFE9CA8754C3}">
      <dsp:nvSpPr>
        <dsp:cNvPr id="0" name=""/>
        <dsp:cNvSpPr/>
      </dsp:nvSpPr>
      <dsp:spPr>
        <a:xfrm>
          <a:off x="1542894" y="482640"/>
          <a:ext cx="3833171" cy="3833171"/>
        </a:xfrm>
        <a:custGeom>
          <a:avLst/>
          <a:gdLst/>
          <a:ahLst/>
          <a:cxnLst/>
          <a:rect l="0" t="0" r="0" b="0"/>
          <a:pathLst>
            <a:path>
              <a:moveTo>
                <a:pt x="3828570" y="2049304"/>
              </a:moveTo>
              <a:arcTo wR="1916585" hR="1916585" stAng="21838246" swAng="135953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FB139E-994E-4DF4-958A-12806392F031}">
      <dsp:nvSpPr>
        <dsp:cNvPr id="0" name=""/>
        <dsp:cNvSpPr/>
      </dsp:nvSpPr>
      <dsp:spPr>
        <a:xfrm>
          <a:off x="3847840" y="3469959"/>
          <a:ext cx="1476360" cy="95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Case studies</a:t>
          </a:r>
        </a:p>
      </dsp:txBody>
      <dsp:txXfrm>
        <a:off x="3894685" y="3516804"/>
        <a:ext cx="1382670" cy="865944"/>
      </dsp:txXfrm>
    </dsp:sp>
    <dsp:sp modelId="{7DAFDFF6-873F-4242-810E-10A2D5A1581B}">
      <dsp:nvSpPr>
        <dsp:cNvPr id="0" name=""/>
        <dsp:cNvSpPr/>
      </dsp:nvSpPr>
      <dsp:spPr>
        <a:xfrm>
          <a:off x="1542894" y="482640"/>
          <a:ext cx="3833171" cy="3833171"/>
        </a:xfrm>
        <a:custGeom>
          <a:avLst/>
          <a:gdLst/>
          <a:ahLst/>
          <a:cxnLst/>
          <a:rect l="0" t="0" r="0" b="0"/>
          <a:pathLst>
            <a:path>
              <a:moveTo>
                <a:pt x="2151716" y="3818693"/>
              </a:moveTo>
              <a:arcTo wR="1916585" hR="1916585" stAng="4977185" swAng="84563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11B217-64B5-46A1-B4F8-80B457FDC49E}">
      <dsp:nvSpPr>
        <dsp:cNvPr id="0" name=""/>
        <dsp:cNvSpPr/>
      </dsp:nvSpPr>
      <dsp:spPr>
        <a:xfrm>
          <a:off x="1594759" y="3469959"/>
          <a:ext cx="1476360" cy="95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Focus groups</a:t>
          </a:r>
        </a:p>
      </dsp:txBody>
      <dsp:txXfrm>
        <a:off x="1641604" y="3516804"/>
        <a:ext cx="1382670" cy="865944"/>
      </dsp:txXfrm>
    </dsp:sp>
    <dsp:sp modelId="{C925A99F-0999-4F11-AAAC-4A155CEDAE89}">
      <dsp:nvSpPr>
        <dsp:cNvPr id="0" name=""/>
        <dsp:cNvSpPr/>
      </dsp:nvSpPr>
      <dsp:spPr>
        <a:xfrm>
          <a:off x="1542894" y="482640"/>
          <a:ext cx="3833171" cy="3833171"/>
        </a:xfrm>
        <a:custGeom>
          <a:avLst/>
          <a:gdLst/>
          <a:ahLst/>
          <a:cxnLst/>
          <a:rect l="0" t="0" r="0" b="0"/>
          <a:pathLst>
            <a:path>
              <a:moveTo>
                <a:pt x="203306" y="2775639"/>
              </a:moveTo>
              <a:arcTo wR="1916585" hR="1916585" stAng="9202224" swAng="135953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81FAD2-DECE-4691-B48A-69A3DADF7CAD}">
      <dsp:nvSpPr>
        <dsp:cNvPr id="0" name=""/>
        <dsp:cNvSpPr/>
      </dsp:nvSpPr>
      <dsp:spPr>
        <a:xfrm>
          <a:off x="898518" y="1327151"/>
          <a:ext cx="1476360" cy="959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Artifacts</a:t>
          </a:r>
          <a:endParaRPr lang="en-GB" sz="1800" kern="1200" dirty="0"/>
        </a:p>
      </dsp:txBody>
      <dsp:txXfrm>
        <a:off x="945363" y="1373996"/>
        <a:ext cx="1382670" cy="865944"/>
      </dsp:txXfrm>
    </dsp:sp>
    <dsp:sp modelId="{9D51BA04-5823-4E0D-B44E-81641DB8329D}">
      <dsp:nvSpPr>
        <dsp:cNvPr id="0" name=""/>
        <dsp:cNvSpPr/>
      </dsp:nvSpPr>
      <dsp:spPr>
        <a:xfrm>
          <a:off x="1542894" y="482640"/>
          <a:ext cx="3833171" cy="3833171"/>
        </a:xfrm>
        <a:custGeom>
          <a:avLst/>
          <a:gdLst/>
          <a:ahLst/>
          <a:cxnLst/>
          <a:rect l="0" t="0" r="0" b="0"/>
          <a:pathLst>
            <a:path>
              <a:moveTo>
                <a:pt x="461057" y="669693"/>
              </a:moveTo>
              <a:arcTo wR="1916585" hR="1916585" stAng="13235120" swAng="1211285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2/20/2025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2/20/2025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EE467F-E4D2-4EBA-A942-BF10EEA1F3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8358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  <a:p>
            <a:endParaRPr lang="en-US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132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0424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5378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6181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0717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4368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7296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164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9199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6F9CCB31-E5EA-CEA3-69D2-62DB3DFC6B1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21CF9B7B-3D7B-94C6-ACAF-3721FE613FE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6773D4-589B-8F61-B1FC-7E95E1B5790C}"/>
              </a:ext>
            </a:extLst>
          </p:cNvPr>
          <p:cNvSpPr txBox="1"/>
          <p:nvPr/>
        </p:nvSpPr>
        <p:spPr>
          <a:xfrm>
            <a:off x="685801" y="4572000"/>
            <a:ext cx="522170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So to look at this in a little more depth. Quantitative research is </a:t>
            </a:r>
            <a:r>
              <a:rPr lang="en-GB" altLang="en-US" sz="1800" dirty="0"/>
              <a:t>A </a:t>
            </a:r>
            <a:r>
              <a:rPr lang="en-GB" altLang="en-US" sz="1800" b="1" dirty="0"/>
              <a:t>systematic</a:t>
            </a:r>
            <a:r>
              <a:rPr lang="en-GB" altLang="en-US" sz="1800" dirty="0"/>
              <a:t> approach to investigations </a:t>
            </a:r>
            <a:r>
              <a:rPr lang="en-GB" altLang="en-US" dirty="0"/>
              <a:t>where</a:t>
            </a:r>
            <a:r>
              <a:rPr lang="en-GB" altLang="en-US" sz="1800" dirty="0"/>
              <a:t> </a:t>
            </a:r>
            <a:r>
              <a:rPr lang="en-GB" altLang="en-US" sz="1800" b="1" dirty="0"/>
              <a:t>Numerical</a:t>
            </a:r>
            <a:r>
              <a:rPr lang="en-GB" altLang="en-US" sz="1800" dirty="0"/>
              <a:t> data is collected, </a:t>
            </a:r>
            <a:r>
              <a:rPr lang="en-GB" altLang="en-US" sz="1800" i="1" dirty="0"/>
              <a:t>or </a:t>
            </a:r>
            <a:r>
              <a:rPr lang="en-GB" altLang="en-US" sz="1800" dirty="0"/>
              <a:t>The researcher </a:t>
            </a:r>
            <a:r>
              <a:rPr lang="en-GB" altLang="en-US" sz="1800" b="1" dirty="0"/>
              <a:t>transforms </a:t>
            </a:r>
            <a:r>
              <a:rPr lang="en-GB" altLang="en-US" sz="1800" dirty="0"/>
              <a:t>what is collected or observed </a:t>
            </a:r>
            <a:r>
              <a:rPr lang="en-GB" altLang="en-US" sz="1800" b="1" dirty="0"/>
              <a:t>into numerical data</a:t>
            </a:r>
            <a:r>
              <a:rPr lang="en-GB" altLang="en-US" sz="1800" dirty="0"/>
              <a:t>. </a:t>
            </a:r>
            <a:endParaRPr lang="en-GB" altLang="en-US" dirty="0"/>
          </a:p>
          <a:p>
            <a:endParaRPr lang="en-GB" altLang="en-US" sz="1800" dirty="0"/>
          </a:p>
          <a:p>
            <a:r>
              <a:rPr lang="en-GB" dirty="0"/>
              <a:t>Quantitative research </a:t>
            </a:r>
            <a:r>
              <a:rPr lang="en-GB" altLang="en-US" sz="1800" dirty="0"/>
              <a:t>Often asks such questions such as '</a:t>
            </a:r>
            <a:r>
              <a:rPr lang="en-GB" altLang="en-US" sz="1800" b="1" dirty="0"/>
              <a:t>whethe</a:t>
            </a:r>
            <a:r>
              <a:rPr lang="en-GB" altLang="en-US" sz="1800" dirty="0"/>
              <a:t>r' and </a:t>
            </a:r>
            <a:r>
              <a:rPr lang="en-GB" altLang="en-US" sz="1800" b="1" dirty="0"/>
              <a:t>'how many</a:t>
            </a:r>
            <a:r>
              <a:rPr lang="en-GB" altLang="en-US" sz="1800" dirty="0"/>
              <a:t>' questions </a:t>
            </a:r>
            <a:r>
              <a:rPr lang="en-GB" altLang="en-US" dirty="0"/>
              <a:t>. </a:t>
            </a:r>
          </a:p>
          <a:p>
            <a:endParaRPr lang="en-GB" altLang="en-US" dirty="0"/>
          </a:p>
          <a:p>
            <a:r>
              <a:rPr lang="en-GB" altLang="en-US" dirty="0"/>
              <a:t>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863904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C6A3E26F-17C6-6AC4-8BC2-95528234C34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4274C6CB-4B39-E8CD-61AF-268D2AC58A6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4600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667250"/>
          </a:xfrm>
        </p:spPr>
        <p:txBody>
          <a:bodyPr/>
          <a:lstStyle/>
          <a:p>
            <a:r>
              <a:rPr lang="en-GB" dirty="0"/>
              <a:t>When would we use quantitative research and when would we use qualitative research?</a:t>
            </a:r>
          </a:p>
          <a:p>
            <a:endParaRPr lang="en-GB" dirty="0"/>
          </a:p>
          <a:p>
            <a:r>
              <a:rPr lang="en-GB" dirty="0"/>
              <a:t>We conduct qualitative research when we want to </a:t>
            </a:r>
            <a:r>
              <a:rPr lang="en-GB" b="1" i="1" dirty="0"/>
              <a:t>empower</a:t>
            </a:r>
            <a:r>
              <a:rPr lang="en-GB" dirty="0"/>
              <a:t> individuals to share their stories, </a:t>
            </a:r>
            <a:r>
              <a:rPr lang="en-GB" b="1" i="1" dirty="0"/>
              <a:t>hear</a:t>
            </a:r>
            <a:r>
              <a:rPr lang="en-GB" i="1" dirty="0"/>
              <a:t> </a:t>
            </a:r>
            <a:r>
              <a:rPr lang="en-GB" dirty="0"/>
              <a:t>their voices, and </a:t>
            </a:r>
            <a:r>
              <a:rPr lang="en-GB" b="1" dirty="0"/>
              <a:t>minimize the power relationships</a:t>
            </a:r>
            <a:r>
              <a:rPr lang="en-GB" dirty="0"/>
              <a:t> that often exist between a researcher and the participants in a study.</a:t>
            </a:r>
          </a:p>
          <a:p>
            <a:endParaRPr lang="en-GB" dirty="0"/>
          </a:p>
          <a:p>
            <a:r>
              <a:rPr lang="en-GB" dirty="0"/>
              <a:t>Qualitative methods generally aim to </a:t>
            </a:r>
            <a:r>
              <a:rPr lang="en-GB" b="1" dirty="0"/>
              <a:t>understand the experiences and attitudes </a:t>
            </a:r>
            <a:r>
              <a:rPr lang="en-GB" dirty="0"/>
              <a:t>of patients, the community or health care worker. These methods aim to answer questions about the ‘what’, ‘how’ or ‘why’ of a phenomenon rather than the ‘how many’ or ‘how much’, which are answered by quantitative methods.</a:t>
            </a:r>
          </a:p>
          <a:p>
            <a:endParaRPr lang="en-GB" dirty="0"/>
          </a:p>
          <a:p>
            <a:r>
              <a:rPr lang="en-GB" dirty="0"/>
              <a:t>If the aim is to understand how a community or individuals within it perceive a particular issue, then qualitative methods are often appropriate.</a:t>
            </a:r>
          </a:p>
          <a:p>
            <a:endParaRPr lang="en-GB" dirty="0"/>
          </a:p>
          <a:p>
            <a:r>
              <a:rPr lang="en-GB" i="0" dirty="0"/>
              <a:t>On the other hand, quantitative research is conclusive in its purpose, as it tries to </a:t>
            </a:r>
            <a:r>
              <a:rPr lang="en-GB" i="1" dirty="0"/>
              <a:t>quantify</a:t>
            </a:r>
            <a:r>
              <a:rPr lang="en-GB" i="0" dirty="0"/>
              <a:t> a problem and understand how prevalent it is by looking for projectable results to a larger population.</a:t>
            </a:r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80D1E3-C1FE-41B6-AC10-0CAFFBFED21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086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understand </a:t>
            </a:r>
            <a:r>
              <a:rPr lang="en-US" b="1" dirty="0"/>
              <a:t>perspective of </a:t>
            </a:r>
            <a:r>
              <a:rPr lang="en-US" b="1" dirty="0" err="1"/>
              <a:t>pps</a:t>
            </a:r>
            <a:r>
              <a:rPr lang="en-US" b="1" dirty="0"/>
              <a:t> </a:t>
            </a:r>
            <a:r>
              <a:rPr lang="en-US" dirty="0"/>
              <a:t>and/or </a:t>
            </a:r>
            <a:r>
              <a:rPr lang="en-US" b="1" dirty="0"/>
              <a:t>explore the meaning </a:t>
            </a:r>
            <a:r>
              <a:rPr lang="en-US" b="0" dirty="0"/>
              <a:t>or </a:t>
            </a:r>
            <a:r>
              <a:rPr lang="en-US" b="1" dirty="0"/>
              <a:t>explore a process </a:t>
            </a:r>
            <a:r>
              <a:rPr lang="en-US" b="0" dirty="0"/>
              <a:t>in depth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0838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Flexible and sensitive method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9971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brings up? Better, more recent definitions?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7806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5245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Standardised</a:t>
            </a:r>
            <a:r>
              <a:rPr lang="en-US" dirty="0"/>
              <a:t> measurement instruments</a:t>
            </a:r>
          </a:p>
          <a:p>
            <a:r>
              <a:rPr lang="en-US" dirty="0"/>
              <a:t>Diagnostic categories</a:t>
            </a:r>
          </a:p>
          <a:p>
            <a:r>
              <a:rPr lang="en-US" dirty="0"/>
              <a:t>Experimental design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8383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83454F-9565-94F0-F815-4F66124756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AC521E-61DB-0534-94E1-D8D30388E0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55245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E3159F-0E7C-A31C-5295-87A4DE721C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Standardised</a:t>
            </a:r>
            <a:r>
              <a:rPr lang="en-US" dirty="0"/>
              <a:t> measurement instruments</a:t>
            </a:r>
          </a:p>
          <a:p>
            <a:r>
              <a:rPr lang="en-US" dirty="0"/>
              <a:t>Diagnostic categories</a:t>
            </a:r>
          </a:p>
          <a:p>
            <a:r>
              <a:rPr lang="en-US" dirty="0"/>
              <a:t>Experimental design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AC6A84-96CC-CCB2-F089-C7C85AA3F15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41155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47272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aseline="0" dirty="0"/>
              <a:t>Seek to understand the </a:t>
            </a:r>
            <a:r>
              <a:rPr lang="en-US" baseline="0" dirty="0" err="1"/>
              <a:t>pps’s</a:t>
            </a:r>
            <a:r>
              <a:rPr lang="en-US" baseline="0" dirty="0"/>
              <a:t> world; co-construction of knowledge (like counselling)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99119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36994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92059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8216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7406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71878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9502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564C5-17DD-B108-4DFE-FEFC1DFE9B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359D1A-19ED-7C93-045C-FE7BC825FE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923FDF-9B88-940F-1469-C6B6550497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260B05-5073-8273-CAB1-99B69E40602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02003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3B46C9-CEA9-2D28-E90F-5A2E0424F8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97F67C-D7DE-240A-E350-17667277B8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F45B10-2A86-0C69-C07B-2B2E7ED8E9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8930B9-5C45-A0A2-3F54-8874B3F7BFF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606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pPr/>
              <a:t>2/20/2025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517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217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874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92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9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480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02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02B9795-92DC-40DC-A1CA-9A4B349D782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43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509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435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016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516654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8782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6DC8C-5283-C40F-A872-3A931F4C08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462" y="1899920"/>
            <a:ext cx="11761076" cy="2869324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Introduction to Qualitative Research</a:t>
            </a:r>
          </a:p>
        </p:txBody>
      </p:sp>
    </p:spTree>
    <p:extLst>
      <p:ext uri="{BB962C8B-B14F-4D97-AF65-F5344CB8AC3E}">
        <p14:creationId xmlns:p14="http://schemas.microsoft.com/office/powerpoint/2010/main" val="2401631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08"/>
    </mc:Choice>
    <mc:Fallback xmlns="">
      <p:transition spd="slow" advTm="900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788276" y="4455221"/>
            <a:ext cx="11206655" cy="11326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dirty="0"/>
              <a:t>QUALITATIVE Research For  Counselling Practitioners</a:t>
            </a:r>
          </a:p>
        </p:txBody>
      </p:sp>
      <p:pic>
        <p:nvPicPr>
          <p:cNvPr id="1026" name="Picture 2" descr="Standing on the Shoulders of Giants: An Offer You Can't Refuse – 3-Star  learning experiences">
            <a:extLst>
              <a:ext uri="{FF2B5EF4-FFF2-40B4-BE49-F238E27FC236}">
                <a16:creationId xmlns:a16="http://schemas.microsoft.com/office/drawing/2014/main" id="{9FDE98E1-D8F0-6FF8-A050-FDF147C36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181" y="363263"/>
            <a:ext cx="7011466" cy="393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2671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1753">
        <p:fade/>
      </p:transition>
    </mc:Choice>
    <mc:Fallback xmlns="">
      <p:transition spd="med" advTm="71753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9FCAD-D5C8-4E01-B65C-F3BE3D7A1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8871" y="507076"/>
            <a:ext cx="2413254" cy="1054454"/>
          </a:xfrm>
        </p:spPr>
        <p:txBody>
          <a:bodyPr>
            <a:normAutofit/>
          </a:bodyPr>
          <a:lstStyle/>
          <a:p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Aims :</a:t>
            </a:r>
            <a:r>
              <a:rPr lang="en-GB" sz="5400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A5D73-EDBC-40C3-B30A-6BB312359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105470"/>
            <a:ext cx="6446253" cy="424545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sz="3900" dirty="0">
                <a:effectLst/>
              </a:rPr>
              <a:t>Positioning research within the counselling profession</a:t>
            </a:r>
            <a:endParaRPr lang="en-GB" sz="3900" dirty="0"/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GB" sz="3900" dirty="0"/>
              <a:t>Differences between Quantitative and Qualitative research</a:t>
            </a: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kumimoji="0" lang="en-GB" sz="3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j-ea"/>
                <a:cs typeface="+mj-cs"/>
              </a:rPr>
              <a:t>An Intro</a:t>
            </a:r>
            <a:r>
              <a:rPr lang="en-GB" sz="3900" dirty="0">
                <a:ea typeface="+mj-ea"/>
                <a:cs typeface="+mj-cs"/>
              </a:rPr>
              <a:t>duction to Qualitative Research</a:t>
            </a:r>
            <a:endParaRPr kumimoji="0" lang="en-US" sz="3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j-ea"/>
              <a:cs typeface="+mj-cs"/>
            </a:endParaRPr>
          </a:p>
          <a:p>
            <a:endParaRPr lang="en-GB" sz="2200" dirty="0">
              <a:latin typeface="+mj-lt"/>
            </a:endParaRPr>
          </a:p>
          <a:p>
            <a:pPr marL="0" indent="0">
              <a:spcBef>
                <a:spcPts val="1200"/>
              </a:spcBef>
              <a:spcAft>
                <a:spcPts val="200"/>
              </a:spcAft>
              <a:buNone/>
            </a:pPr>
            <a:endParaRPr lang="en-US" sz="2200" dirty="0">
              <a:latin typeface="+mj-lt"/>
              <a:ea typeface="+mj-ea"/>
              <a:cs typeface="+mj-cs"/>
            </a:endParaRPr>
          </a:p>
        </p:txBody>
      </p:sp>
      <p:pic>
        <p:nvPicPr>
          <p:cNvPr id="4" name="Graphic 4" descr="Brain in head">
            <a:extLst>
              <a:ext uri="{FF2B5EF4-FFF2-40B4-BE49-F238E27FC236}">
                <a16:creationId xmlns:a16="http://schemas.microsoft.com/office/drawing/2014/main" id="{744356DF-D483-4038-BBD3-62D6AD05F5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24516" y="1800688"/>
            <a:ext cx="3756762" cy="375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74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8966">
        <p:fade/>
      </p:transition>
    </mc:Choice>
    <mc:Fallback xmlns="">
      <p:transition spd="med" advTm="28966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A0EAF-C572-9907-3FA8-D4661D1CF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011" y="2080065"/>
            <a:ext cx="6105194" cy="15732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is meant by the term ‘Research’?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E0BFAE9-6772-2807-68F2-03D38985FE5C}"/>
              </a:ext>
            </a:extLst>
          </p:cNvPr>
          <p:cNvSpPr txBox="1">
            <a:spLocks/>
          </p:cNvSpPr>
          <p:nvPr/>
        </p:nvSpPr>
        <p:spPr>
          <a:xfrm>
            <a:off x="687360" y="3429000"/>
            <a:ext cx="10291763" cy="157325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200" dirty="0">
                <a:solidFill>
                  <a:schemeClr val="tx2"/>
                </a:solidFill>
              </a:rPr>
              <a:t>How does Research in human sciences impact our daily life? </a:t>
            </a:r>
          </a:p>
        </p:txBody>
      </p:sp>
      <p:pic>
        <p:nvPicPr>
          <p:cNvPr id="2050" name="Picture 2" descr="question mark | 3d human with a red ...">
            <a:extLst>
              <a:ext uri="{FF2B5EF4-FFF2-40B4-BE49-F238E27FC236}">
                <a16:creationId xmlns:a16="http://schemas.microsoft.com/office/drawing/2014/main" id="{F71F2615-B3D0-5D46-8DA1-95C4B5EEE6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680" y="14813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EC70C10-4494-E770-48D0-44826FF7E648}"/>
              </a:ext>
            </a:extLst>
          </p:cNvPr>
          <p:cNvSpPr txBox="1">
            <a:spLocks/>
          </p:cNvSpPr>
          <p:nvPr/>
        </p:nvSpPr>
        <p:spPr>
          <a:xfrm>
            <a:off x="1212877" y="4798627"/>
            <a:ext cx="8929114" cy="157325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200" dirty="0">
                <a:solidFill>
                  <a:schemeClr val="tx2"/>
                </a:solidFill>
              </a:rPr>
              <a:t>…and how does it impact us as counsellors?</a:t>
            </a:r>
          </a:p>
        </p:txBody>
      </p:sp>
    </p:spTree>
    <p:extLst>
      <p:ext uri="{BB962C8B-B14F-4D97-AF65-F5344CB8AC3E}">
        <p14:creationId xmlns:p14="http://schemas.microsoft.com/office/powerpoint/2010/main" val="143076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2142">
        <p:fade/>
      </p:transition>
    </mc:Choice>
    <mc:Fallback xmlns="">
      <p:transition spd="med" advTm="10214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erson in Black Pants and Black Shoes Sitting on Brown Wooden Chair">
            <a:extLst>
              <a:ext uri="{FF2B5EF4-FFF2-40B4-BE49-F238E27FC236}">
                <a16:creationId xmlns:a16="http://schemas.microsoft.com/office/drawing/2014/main" id="{351AE647-6326-4744-8589-2946129DAB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94" r="-2" b="5373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Person Behind Books">
            <a:extLst>
              <a:ext uri="{FF2B5EF4-FFF2-40B4-BE49-F238E27FC236}">
                <a16:creationId xmlns:a16="http://schemas.microsoft.com/office/drawing/2014/main" id="{1EFC06EF-E266-4603-8931-33F0933499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30" r="-2" b="12578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092336-C03B-49D2-9E51-BB7F106C8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/>
              <a:t>Positioning research within the profession: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804BE-7452-4598-8064-61310E70D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5" y="3944123"/>
            <a:ext cx="4832803" cy="19933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An Introduction to Research in Counselling and Psychotherapy (McLeod, 2013)</a:t>
            </a:r>
            <a:endParaRPr lang="en-GB" sz="3200" b="1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8904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3513">
        <p:fade/>
      </p:transition>
    </mc:Choice>
    <mc:Fallback xmlns="">
      <p:transition spd="med" advTm="83513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181DA-DB5E-44D4-9E88-C1B87AB4E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2135" y="304799"/>
            <a:ext cx="6398014" cy="9769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matters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D4471-A753-4943-A3AB-7547784FF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1321" y="2697480"/>
            <a:ext cx="5188034" cy="141359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66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For Clients</a:t>
            </a:r>
          </a:p>
        </p:txBody>
      </p:sp>
    </p:spTree>
    <p:extLst>
      <p:ext uri="{BB962C8B-B14F-4D97-AF65-F5344CB8AC3E}">
        <p14:creationId xmlns:p14="http://schemas.microsoft.com/office/powerpoint/2010/main" val="2840249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2347">
        <p:fade/>
      </p:transition>
    </mc:Choice>
    <mc:Fallback xmlns="">
      <p:transition spd="med" advTm="52347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3B81C-9F9A-4E4A-A776-C1E4D7FFC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/>
          </a:bodyPr>
          <a:lstStyle/>
          <a:p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chemeClr val="tx2"/>
                </a:solidFill>
              </a:rPr>
              <a:t>For Practitioners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3CBB000-FE29-5BFD-AA30-F655B56CB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2135" y="304799"/>
            <a:ext cx="6398014" cy="9769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matters ….</a:t>
            </a:r>
          </a:p>
        </p:txBody>
      </p:sp>
    </p:spTree>
    <p:extLst>
      <p:ext uri="{BB962C8B-B14F-4D97-AF65-F5344CB8AC3E}">
        <p14:creationId xmlns:p14="http://schemas.microsoft.com/office/powerpoint/2010/main" val="384707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7034">
        <p:fade/>
      </p:transition>
    </mc:Choice>
    <mc:Fallback xmlns="">
      <p:transition spd="med" advTm="57034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177FD-7829-4F4A-A021-F54399795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3132082"/>
            <a:ext cx="5709721" cy="124022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chemeClr val="tx2"/>
                </a:solidFill>
              </a:rPr>
              <a:t>For Commissioners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D474B81-0F2A-3335-D67C-BF722E56A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2135" y="304799"/>
            <a:ext cx="6398014" cy="9769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matters ….</a:t>
            </a:r>
          </a:p>
        </p:txBody>
      </p:sp>
    </p:spTree>
    <p:extLst>
      <p:ext uri="{BB962C8B-B14F-4D97-AF65-F5344CB8AC3E}">
        <p14:creationId xmlns:p14="http://schemas.microsoft.com/office/powerpoint/2010/main" val="147149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7746">
        <p:fade/>
      </p:transition>
    </mc:Choice>
    <mc:Fallback xmlns="">
      <p:transition spd="med" advTm="57746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85" name="Rectangle 3084">
            <a:extLst>
              <a:ext uri="{FF2B5EF4-FFF2-40B4-BE49-F238E27FC236}">
                <a16:creationId xmlns:a16="http://schemas.microsoft.com/office/drawing/2014/main" id="{5AE6C737-FF55-4064-94B7-0B21D2EB6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51AF27-74CA-4545-8FFB-89C7BD0C1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0000" y="639097"/>
            <a:ext cx="4813072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chemeClr val="tx1">
                    <a:lumMod val="85000"/>
                    <a:lumOff val="15000"/>
                  </a:schemeClr>
                </a:solidFill>
              </a:rPr>
              <a:t>THE DEBATE ON QUANTITATIVE AND QUALITATIVE RESEARCH</a:t>
            </a:r>
          </a:p>
        </p:txBody>
      </p:sp>
      <p:pic>
        <p:nvPicPr>
          <p:cNvPr id="3074" name="Picture 2" descr="MOOC: week 2 reading – Trochim – Helen ...">
            <a:extLst>
              <a:ext uri="{FF2B5EF4-FFF2-40B4-BE49-F238E27FC236}">
                <a16:creationId xmlns:a16="http://schemas.microsoft.com/office/drawing/2014/main" id="{5E2DD381-62ED-9725-F00E-AAAB18481B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1233979"/>
            <a:ext cx="5462001" cy="386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87" name="Straight Connector 3086">
            <a:extLst>
              <a:ext uri="{FF2B5EF4-FFF2-40B4-BE49-F238E27FC236}">
                <a16:creationId xmlns:a16="http://schemas.microsoft.com/office/drawing/2014/main" id="{6B5B1DD8-6224-4137-8621-32982B00F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343400"/>
            <a:ext cx="438912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D8218D9F-38B6-4AE0-9051-5434D19A5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1" name="Rectangle 3090">
            <a:extLst>
              <a:ext uri="{FF2B5EF4-FFF2-40B4-BE49-F238E27FC236}">
                <a16:creationId xmlns:a16="http://schemas.microsoft.com/office/drawing/2014/main" id="{2D3DCA99-84AF-487A-BF72-91C5FA6B0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56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9375">
        <p:fade/>
      </p:transition>
    </mc:Choice>
    <mc:Fallback xmlns="">
      <p:transition spd="med" advTm="19375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icture">
            <a:extLst>
              <a:ext uri="{FF2B5EF4-FFF2-40B4-BE49-F238E27FC236}">
                <a16:creationId xmlns:a16="http://schemas.microsoft.com/office/drawing/2014/main" id="{3AEB5C87-3410-4C3D-82C3-B5D6C248C354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51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245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7513">
        <p:fade/>
      </p:transition>
    </mc:Choice>
    <mc:Fallback xmlns="">
      <p:transition spd="med" advTm="27513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35C30502-1432-981C-15C6-9475C9969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the process of research? 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A2D802CF-C2A7-93D1-D4F9-25791AAE40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 sz="4000" b="1"/>
              <a:t>QUANTITATIVE</a:t>
            </a:r>
          </a:p>
          <a:p>
            <a:pPr eaLnBrk="1" hangingPunct="1"/>
            <a:endParaRPr lang="en-GB" altLang="en-US" sz="4000" b="1"/>
          </a:p>
          <a:p>
            <a:pPr eaLnBrk="1" hangingPunct="1">
              <a:buFontTx/>
              <a:buNone/>
            </a:pPr>
            <a:r>
              <a:rPr lang="en-GB" altLang="en-US"/>
              <a:t>    OR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 sz="4000" b="1"/>
              <a:t>QUALITATIVE</a:t>
            </a:r>
          </a:p>
        </p:txBody>
      </p:sp>
      <p:pic>
        <p:nvPicPr>
          <p:cNvPr id="17412" name="Picture 1">
            <a:extLst>
              <a:ext uri="{FF2B5EF4-FFF2-40B4-BE49-F238E27FC236}">
                <a16:creationId xmlns:a16="http://schemas.microsoft.com/office/drawing/2014/main" id="{0A884F76-F755-3773-ED43-0EEA2A6D72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630" y="1979547"/>
            <a:ext cx="6623210" cy="3755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1521">
        <p:fade/>
      </p:transition>
    </mc:Choice>
    <mc:Fallback xmlns="">
      <p:transition spd="med" advTm="31521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Qualiquantive”. The terms “qualitative” and… | by Lukasz Twardowski | Medium">
            <a:extLst>
              <a:ext uri="{FF2B5EF4-FFF2-40B4-BE49-F238E27FC236}">
                <a16:creationId xmlns:a16="http://schemas.microsoft.com/office/drawing/2014/main" id="{0D96C00C-A62E-D4F4-3CB3-AC828C3D56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37949" y="1552161"/>
            <a:ext cx="10337292" cy="4186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69CC73-CEA0-6155-E331-852D62642DFA}"/>
              </a:ext>
            </a:extLst>
          </p:cNvPr>
          <p:cNvSpPr txBox="1">
            <a:spLocks/>
          </p:cNvSpPr>
          <p:nvPr/>
        </p:nvSpPr>
        <p:spPr>
          <a:xfrm>
            <a:off x="1804862" y="655629"/>
            <a:ext cx="8614279" cy="89653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/>
              <a:t>Quantitative vs Qualitative Data</a:t>
            </a:r>
          </a:p>
        </p:txBody>
      </p:sp>
    </p:spTree>
    <p:extLst>
      <p:ext uri="{BB962C8B-B14F-4D97-AF65-F5344CB8AC3E}">
        <p14:creationId xmlns:p14="http://schemas.microsoft.com/office/powerpoint/2010/main" val="103323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EDE69-8C5A-D4EF-585B-2A84911C6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844" y="533501"/>
            <a:ext cx="4188062" cy="6856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>
                <a:solidFill>
                  <a:schemeClr val="tx2"/>
                </a:solidFill>
              </a:rPr>
              <a:t>Quantitative Research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28069720-B98E-41A9-3C34-023EAE8B039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103" r="11103" b="-1"/>
          <a:stretch/>
        </p:blipFill>
        <p:spPr>
          <a:xfrm>
            <a:off x="4913906" y="8957"/>
            <a:ext cx="7278094" cy="6244902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E855551-9E4F-EF81-D1AE-43214089B9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9515058-7C45-B5B0-6E4F-66CCD975EBBF}"/>
              </a:ext>
            </a:extLst>
          </p:cNvPr>
          <p:cNvSpPr txBox="1">
            <a:spLocks/>
          </p:cNvSpPr>
          <p:nvPr/>
        </p:nvSpPr>
        <p:spPr>
          <a:xfrm>
            <a:off x="725845" y="2787971"/>
            <a:ext cx="3948269" cy="235552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solidFill>
                  <a:schemeClr val="tx2"/>
                </a:solidFill>
              </a:rPr>
              <a:t>A systematic approach to investigations, where numerical data is collected, or   the researcher transforms what is collected into numerical data</a:t>
            </a:r>
          </a:p>
        </p:txBody>
      </p:sp>
    </p:spTree>
    <p:extLst>
      <p:ext uri="{BB962C8B-B14F-4D97-AF65-F5344CB8AC3E}">
        <p14:creationId xmlns:p14="http://schemas.microsoft.com/office/powerpoint/2010/main" val="2607559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8514">
        <p:fade/>
      </p:transition>
    </mc:Choice>
    <mc:Fallback xmlns="">
      <p:transition spd="med" advTm="2851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02B66CDE-4880-A509-A08F-DF3BFC80D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26" y="2786922"/>
            <a:ext cx="10935147" cy="1145628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altLang="en-US" sz="3100" dirty="0">
                <a:solidFill>
                  <a:srgbClr val="FFFFFF"/>
                </a:solidFill>
              </a:rPr>
              <a:t>Cresswell, J.W. and Creswell, J. 2018.  </a:t>
            </a:r>
            <a:r>
              <a:rPr lang="en-GB" altLang="en-US" sz="3100" i="1" u="sng" dirty="0">
                <a:solidFill>
                  <a:srgbClr val="FFFFFF"/>
                </a:solidFill>
              </a:rPr>
              <a:t>Research  Design, Qualitative, Quantitative and Mixed Methods, Fifth </a:t>
            </a:r>
            <a:r>
              <a:rPr lang="en-GB" altLang="en-US" sz="3100" i="1" u="sng" dirty="0" err="1">
                <a:solidFill>
                  <a:srgbClr val="FFFFFF"/>
                </a:solidFill>
              </a:rPr>
              <a:t>Ediition</a:t>
            </a:r>
            <a:r>
              <a:rPr lang="en-GB" altLang="en-US" sz="3100" i="1" u="sng" dirty="0">
                <a:solidFill>
                  <a:srgbClr val="FFFFFF"/>
                </a:solidFill>
              </a:rPr>
              <a:t>,</a:t>
            </a:r>
            <a:r>
              <a:rPr lang="en-GB" altLang="en-US" sz="3100" u="sng" dirty="0">
                <a:solidFill>
                  <a:srgbClr val="FFFFFF"/>
                </a:solidFill>
              </a:rPr>
              <a:t> London. Sage</a:t>
            </a:r>
            <a:r>
              <a:rPr lang="en-GB" altLang="en-US" sz="4000" u="sng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E15C3CC7-C3D0-9C73-CFE4-73C9EBD73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8726" y="2857026"/>
            <a:ext cx="9601200" cy="1075524"/>
          </a:xfrm>
        </p:spPr>
        <p:txBody>
          <a:bodyPr rtlCol="0" anchor="t">
            <a:normAutofit fontScale="85000" lnSpcReduction="20000"/>
          </a:bodyPr>
          <a:lstStyle/>
          <a:p>
            <a:pPr marL="91440" indent="-91440">
              <a:buNone/>
              <a:defRPr/>
            </a:pPr>
            <a:r>
              <a:rPr lang="en-GB" altLang="en-US" sz="2000" dirty="0">
                <a:solidFill>
                  <a:srgbClr val="FFFFFF"/>
                </a:solidFill>
              </a:rPr>
              <a:t>    </a:t>
            </a:r>
          </a:p>
          <a:p>
            <a:pPr marL="0" indent="0" eaLnBrk="1" fontAlgn="auto" hangingPunct="1">
              <a:buNone/>
              <a:defRPr/>
            </a:pPr>
            <a:endParaRPr lang="en-GB" altLang="en-US" sz="2000" dirty="0">
              <a:solidFill>
                <a:srgbClr val="FFFFFF"/>
              </a:solidFill>
            </a:endParaRPr>
          </a:p>
          <a:p>
            <a:pPr marL="91440" indent="-91440">
              <a:buNone/>
              <a:defRPr/>
            </a:pPr>
            <a:r>
              <a:rPr lang="en-GB" altLang="en-US" sz="2000" dirty="0">
                <a:solidFill>
                  <a:srgbClr val="FFFFFF"/>
                </a:solidFill>
              </a:rPr>
              <a:t> </a:t>
            </a:r>
          </a:p>
          <a:p>
            <a:pPr marL="91440" indent="-91440">
              <a:defRPr/>
            </a:pPr>
            <a:endParaRPr lang="en-GB" altLang="en-US" sz="2000" dirty="0">
              <a:solidFill>
                <a:srgbClr val="FFFFFF"/>
              </a:solidFill>
            </a:endParaRPr>
          </a:p>
        </p:txBody>
      </p:sp>
      <p:pic>
        <p:nvPicPr>
          <p:cNvPr id="25607" name="Graphic 25606" descr="Chat">
            <a:extLst>
              <a:ext uri="{FF2B5EF4-FFF2-40B4-BE49-F238E27FC236}">
                <a16:creationId xmlns:a16="http://schemas.microsoft.com/office/drawing/2014/main" id="{B250A513-ECFC-749E-5BAB-89079A16B7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45191" y="4744465"/>
            <a:ext cx="1301620" cy="13016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F36DB9-537A-B65C-4FA8-E188A91DB80D}"/>
              </a:ext>
            </a:extLst>
          </p:cNvPr>
          <p:cNvSpPr txBox="1">
            <a:spLocks/>
          </p:cNvSpPr>
          <p:nvPr/>
        </p:nvSpPr>
        <p:spPr>
          <a:xfrm>
            <a:off x="3351160" y="811915"/>
            <a:ext cx="4188062" cy="6856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>
                <a:solidFill>
                  <a:schemeClr val="tx2"/>
                </a:solidFill>
              </a:rPr>
              <a:t>Quantitative Research</a:t>
            </a:r>
            <a:endParaRPr lang="en-US" sz="3600" dirty="0">
              <a:solidFill>
                <a:schemeClr val="tx2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 advTm="26255">
        <p:fade/>
      </p:transition>
    </mc:Choice>
    <mc:Fallback xmlns="">
      <p:transition spd="med" advTm="26255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B9B19-0785-E2E7-94D0-21650D870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5050" y="462454"/>
            <a:ext cx="7581900" cy="9997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b="1" dirty="0">
                <a:solidFill>
                  <a:schemeClr val="bg1"/>
                </a:solidFill>
              </a:rPr>
              <a:t>Qualitative Research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91B9B19-0785-E2E7-94D0-21650D870137}"/>
              </a:ext>
            </a:extLst>
          </p:cNvPr>
          <p:cNvSpPr txBox="1">
            <a:spLocks/>
          </p:cNvSpPr>
          <p:nvPr/>
        </p:nvSpPr>
        <p:spPr>
          <a:xfrm>
            <a:off x="2276475" y="2247900"/>
            <a:ext cx="7581900" cy="2514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2400" b="1" dirty="0"/>
          </a:p>
        </p:txBody>
      </p:sp>
      <p:pic>
        <p:nvPicPr>
          <p:cNvPr id="6" name="Picture 2" descr="Qualitative Photos, Images &amp; Pictures | Shutterstock">
            <a:extLst>
              <a:ext uri="{FF2B5EF4-FFF2-40B4-BE49-F238E27FC236}">
                <a16:creationId xmlns:a16="http://schemas.microsoft.com/office/drawing/2014/main" id="{44CF7A35-AB2F-0594-E3DA-45DC96D945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02"/>
          <a:stretch/>
        </p:blipFill>
        <p:spPr bwMode="auto">
          <a:xfrm>
            <a:off x="0" y="1819822"/>
            <a:ext cx="8728948" cy="4517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7839B8-16CC-A4C1-5CAF-2EA9F801473C}"/>
              </a:ext>
            </a:extLst>
          </p:cNvPr>
          <p:cNvSpPr txBox="1"/>
          <p:nvPr/>
        </p:nvSpPr>
        <p:spPr>
          <a:xfrm>
            <a:off x="8923284" y="1819822"/>
            <a:ext cx="326871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It’s about finding out not just WHAT people think, but WHY</a:t>
            </a:r>
            <a:r>
              <a:rPr lang="en-GB" sz="2400" b="1" dirty="0">
                <a:solidFill>
                  <a:schemeClr val="bg1"/>
                </a:solidFill>
              </a:rPr>
              <a:t>.</a:t>
            </a:r>
          </a:p>
          <a:p>
            <a:endParaRPr lang="en-GB" sz="2400" b="1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400" b="1" dirty="0">
                <a:solidFill>
                  <a:schemeClr val="bg1"/>
                </a:solidFill>
              </a:rPr>
              <a:t>Opinions</a:t>
            </a:r>
          </a:p>
          <a:p>
            <a:pPr marL="285750" indent="-285750">
              <a:buFontTx/>
              <a:buChar char="-"/>
            </a:pPr>
            <a:r>
              <a:rPr lang="en-GB" sz="2400" b="1" dirty="0">
                <a:solidFill>
                  <a:schemeClr val="bg1"/>
                </a:solidFill>
              </a:rPr>
              <a:t>Feelings</a:t>
            </a:r>
          </a:p>
          <a:p>
            <a:pPr marL="285750" indent="-285750">
              <a:buFontTx/>
              <a:buChar char="-"/>
            </a:pPr>
            <a:r>
              <a:rPr lang="en-GB" sz="2400" b="1" dirty="0">
                <a:solidFill>
                  <a:schemeClr val="bg1"/>
                </a:solidFill>
              </a:rPr>
              <a:t>Motivations</a:t>
            </a:r>
          </a:p>
          <a:p>
            <a:pPr marL="285750" indent="-285750">
              <a:buFontTx/>
              <a:buChar char="-"/>
            </a:pPr>
            <a:r>
              <a:rPr lang="en-GB" sz="2400" b="1" dirty="0">
                <a:solidFill>
                  <a:schemeClr val="bg1"/>
                </a:solidFill>
              </a:rPr>
              <a:t>Reasons for behaviour</a:t>
            </a:r>
          </a:p>
          <a:p>
            <a:pPr marL="285750" indent="-285750">
              <a:buFontTx/>
              <a:buChar char="-"/>
            </a:pPr>
            <a:endParaRPr lang="en-GB" sz="2400" b="1" dirty="0">
              <a:solidFill>
                <a:schemeClr val="bg1"/>
              </a:solidFill>
            </a:endParaRP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DEPTH!</a:t>
            </a:r>
          </a:p>
          <a:p>
            <a:pPr marL="285750" indent="-285750">
              <a:buFontTx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231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8873">
        <p:fade/>
      </p:transition>
    </mc:Choice>
    <mc:Fallback xmlns="">
      <p:transition spd="med" advTm="48873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Rectangle 3080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085" name="Straight Connector 3084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87" name="Rectangle 3086">
            <a:extLst>
              <a:ext uri="{FF2B5EF4-FFF2-40B4-BE49-F238E27FC236}">
                <a16:creationId xmlns:a16="http://schemas.microsoft.com/office/drawing/2014/main" id="{5A1B47C8-47A0-4A88-8830-6DEA3B5DE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Uncovering the Hidden Truths of Qualitative Research">
            <a:extLst>
              <a:ext uri="{FF2B5EF4-FFF2-40B4-BE49-F238E27FC236}">
                <a16:creationId xmlns:a16="http://schemas.microsoft.com/office/drawing/2014/main" id="{017A8AD3-CE40-6A6E-B2D3-C501C3B60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7592" y="1362456"/>
            <a:ext cx="7223094" cy="433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9" name="Rectangle 3088">
            <a:extLst>
              <a:ext uri="{FF2B5EF4-FFF2-40B4-BE49-F238E27FC236}">
                <a16:creationId xmlns:a16="http://schemas.microsoft.com/office/drawing/2014/main" id="{984BBFDD-E720-4805-A9C8-129FBBF6D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WHEN…..?</a:t>
            </a:r>
          </a:p>
        </p:txBody>
      </p:sp>
      <p:sp>
        <p:nvSpPr>
          <p:cNvPr id="3091" name="Rectangle 3090">
            <a:extLst>
              <a:ext uri="{FF2B5EF4-FFF2-40B4-BE49-F238E27FC236}">
                <a16:creationId xmlns:a16="http://schemas.microsoft.com/office/drawing/2014/main" id="{5AC4BE46-4A77-42FE-9D15-065CDB2F8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48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1806">
        <p:fade/>
      </p:transition>
    </mc:Choice>
    <mc:Fallback xmlns="">
      <p:transition spd="med" advTm="101806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639" y="1012536"/>
            <a:ext cx="4613300" cy="3853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/>
              <a:t>In what circumstances is qualitative research appropriate?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428D25-D549-EF72-4BFB-26D23CCF55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612" r="15137" b="-1"/>
          <a:stretch/>
        </p:blipFill>
        <p:spPr>
          <a:xfrm>
            <a:off x="6096000" y="101253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98442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9769">
        <p:fade/>
      </p:transition>
    </mc:Choice>
    <mc:Fallback xmlns="">
      <p:transition spd="med" advTm="19769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GB" sz="1100" dirty="0"/>
          </a:p>
          <a:p>
            <a:pPr algn="l"/>
            <a:r>
              <a:rPr lang="en-GB" sz="1100" dirty="0"/>
              <a:t>  </a:t>
            </a:r>
          </a:p>
        </p:txBody>
      </p:sp>
      <p:pic>
        <p:nvPicPr>
          <p:cNvPr id="7" name="Picture 6" descr="Magnifying glass and question mark">
            <a:extLst>
              <a:ext uri="{FF2B5EF4-FFF2-40B4-BE49-F238E27FC236}">
                <a16:creationId xmlns:a16="http://schemas.microsoft.com/office/drawing/2014/main" id="{B605B568-CD52-53D9-7BEE-0CD9C30D70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000" r="19352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3">
            <a:extLst>
              <a:ext uri="{FF2B5EF4-FFF2-40B4-BE49-F238E27FC236}">
                <a16:creationId xmlns:a16="http://schemas.microsoft.com/office/drawing/2014/main" id="{A1B95B76-BF4B-AD1C-BA7C-21B9CA3DEB56}"/>
              </a:ext>
            </a:extLst>
          </p:cNvPr>
          <p:cNvSpPr txBox="1">
            <a:spLocks/>
          </p:cNvSpPr>
          <p:nvPr/>
        </p:nvSpPr>
        <p:spPr>
          <a:xfrm>
            <a:off x="6675118" y="347060"/>
            <a:ext cx="5333999" cy="391668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800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685800" indent="-685800" algn="ctr">
              <a:buFont typeface="Wingdings" panose="05000000000000000000" pitchFamily="2" charset="2"/>
              <a:buChar char="q"/>
            </a:pPr>
            <a:r>
              <a:rPr lang="en-GB" sz="5400" b="1" dirty="0"/>
              <a:t>Flexible</a:t>
            </a:r>
          </a:p>
          <a:p>
            <a:pPr marL="685800" indent="-685800" algn="ctr">
              <a:buFont typeface="Wingdings" panose="05000000000000000000" pitchFamily="2" charset="2"/>
              <a:buChar char="q"/>
            </a:pPr>
            <a:r>
              <a:rPr lang="en-GB" sz="5400" b="1" dirty="0"/>
              <a:t>Sensitive</a:t>
            </a:r>
          </a:p>
          <a:p>
            <a:pPr marL="685800" indent="-685800" algn="ctr">
              <a:buFont typeface="Wingdings" panose="05000000000000000000" pitchFamily="2" charset="2"/>
              <a:buChar char="q"/>
            </a:pPr>
            <a:r>
              <a:rPr lang="en-GB" sz="5400" b="1" dirty="0"/>
              <a:t>Exploring meanings</a:t>
            </a:r>
          </a:p>
          <a:p>
            <a:pPr marL="685800" indent="-685800" algn="ctr">
              <a:buFont typeface="Wingdings" panose="05000000000000000000" pitchFamily="2" charset="2"/>
              <a:buChar char="q"/>
            </a:pPr>
            <a:r>
              <a:rPr lang="en-GB" sz="5400" b="1" dirty="0"/>
              <a:t>Used also beyond social sciences</a:t>
            </a:r>
          </a:p>
        </p:txBody>
      </p:sp>
    </p:spTree>
    <p:extLst>
      <p:ext uri="{BB962C8B-B14F-4D97-AF65-F5344CB8AC3E}">
        <p14:creationId xmlns:p14="http://schemas.microsoft.com/office/powerpoint/2010/main" val="202060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4941">
        <p:fade/>
      </p:transition>
    </mc:Choice>
    <mc:Fallback xmlns="">
      <p:transition spd="med" advTm="84941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9799320" cy="123739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are your thoughts on this definition? </a:t>
            </a:r>
            <a:r>
              <a:rPr lang="en-US" sz="4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Qual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38200" y="1844040"/>
            <a:ext cx="10515600" cy="433292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Qualitative research is a situated activity that locates the observer in the world. It consists of a set of interpretive, material practices that make the world visible. These practices transform the world. They turn the world into a series of representations, including field notes, interviews, conversations, photographs, recordings, and memos to the self. … This means that qualitative researchers study things in their natural settings, attempting to make sense of or to interpret, phenomena in terms of the meanings people bring to them.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dirty="0"/>
              <a:t>(Denzin and Lincoln 2000: 4-5)</a:t>
            </a:r>
          </a:p>
        </p:txBody>
      </p:sp>
    </p:spTree>
    <p:extLst>
      <p:ext uri="{BB962C8B-B14F-4D97-AF65-F5344CB8AC3E}">
        <p14:creationId xmlns:p14="http://schemas.microsoft.com/office/powerpoint/2010/main" val="1147551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5994">
        <p:fade/>
      </p:transition>
    </mc:Choice>
    <mc:Fallback xmlns="">
      <p:transition spd="med" advTm="35994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824" y="318117"/>
            <a:ext cx="7264401" cy="14617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History of Qualitative Research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5600" y="2122204"/>
            <a:ext cx="6487160" cy="3536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/>
              <a:t>After the founding of psychology in 1879, qualitative inquiries were conducted by Wilhelm Wundt, Sigmund Freud, and William James, who assumed their scientific status.</a:t>
            </a:r>
          </a:p>
        </p:txBody>
      </p:sp>
      <p:pic>
        <p:nvPicPr>
          <p:cNvPr id="5" name="Picture 4" descr="A person sitting on a couch&#10;&#10;Description automatically generated with low confidence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30" r="-1" b="-1"/>
          <a:stretch/>
        </p:blipFill>
        <p:spPr>
          <a:xfrm>
            <a:off x="7593708" y="1985044"/>
            <a:ext cx="4242692" cy="3536236"/>
          </a:xfrm>
          <a:custGeom>
            <a:avLst/>
            <a:gdLst/>
            <a:ahLst/>
            <a:cxnLst/>
            <a:rect l="l" t="t" r="r" b="b"/>
            <a:pathLst>
              <a:path w="5846002" h="4872577">
                <a:moveTo>
                  <a:pt x="343285" y="2953992"/>
                </a:moveTo>
                <a:cubicBezTo>
                  <a:pt x="343285" y="2953992"/>
                  <a:pt x="343285" y="2953992"/>
                  <a:pt x="849063" y="2953992"/>
                </a:cubicBezTo>
                <a:cubicBezTo>
                  <a:pt x="880743" y="2953992"/>
                  <a:pt x="911330" y="2971406"/>
                  <a:pt x="926624" y="2999703"/>
                </a:cubicBezTo>
                <a:cubicBezTo>
                  <a:pt x="926624" y="2999703"/>
                  <a:pt x="926624" y="2999703"/>
                  <a:pt x="1180059" y="3436136"/>
                </a:cubicBezTo>
                <a:cubicBezTo>
                  <a:pt x="1196445" y="3463345"/>
                  <a:pt x="1196445" y="3498172"/>
                  <a:pt x="1180059" y="3525382"/>
                </a:cubicBezTo>
                <a:cubicBezTo>
                  <a:pt x="1180059" y="3525382"/>
                  <a:pt x="1180059" y="3525382"/>
                  <a:pt x="926624" y="3961814"/>
                </a:cubicBezTo>
                <a:cubicBezTo>
                  <a:pt x="911330" y="3990111"/>
                  <a:pt x="880743" y="4007525"/>
                  <a:pt x="849063" y="4007525"/>
                </a:cubicBezTo>
                <a:cubicBezTo>
                  <a:pt x="849063" y="4007525"/>
                  <a:pt x="849063" y="4007525"/>
                  <a:pt x="343285" y="4007525"/>
                </a:cubicBezTo>
                <a:cubicBezTo>
                  <a:pt x="310513" y="4007525"/>
                  <a:pt x="281019" y="3990111"/>
                  <a:pt x="264633" y="3961814"/>
                </a:cubicBezTo>
                <a:cubicBezTo>
                  <a:pt x="264633" y="3961814"/>
                  <a:pt x="264633" y="3961814"/>
                  <a:pt x="12290" y="3525382"/>
                </a:cubicBezTo>
                <a:cubicBezTo>
                  <a:pt x="-4096" y="3498172"/>
                  <a:pt x="-4096" y="3463345"/>
                  <a:pt x="12290" y="3436136"/>
                </a:cubicBezTo>
                <a:cubicBezTo>
                  <a:pt x="12290" y="3436136"/>
                  <a:pt x="12290" y="3436136"/>
                  <a:pt x="264633" y="2999703"/>
                </a:cubicBezTo>
                <a:cubicBezTo>
                  <a:pt x="281019" y="2971406"/>
                  <a:pt x="310513" y="2953992"/>
                  <a:pt x="343285" y="2953992"/>
                </a:cubicBezTo>
                <a:close/>
                <a:moveTo>
                  <a:pt x="2353334" y="538808"/>
                </a:moveTo>
                <a:cubicBezTo>
                  <a:pt x="2353334" y="538808"/>
                  <a:pt x="2353334" y="538808"/>
                  <a:pt x="2613403" y="538808"/>
                </a:cubicBezTo>
                <a:lnTo>
                  <a:pt x="2643742" y="538808"/>
                </a:lnTo>
                <a:lnTo>
                  <a:pt x="2672692" y="588661"/>
                </a:lnTo>
                <a:cubicBezTo>
                  <a:pt x="2713002" y="658078"/>
                  <a:pt x="2759909" y="738855"/>
                  <a:pt x="2814491" y="832849"/>
                </a:cubicBezTo>
                <a:cubicBezTo>
                  <a:pt x="2839586" y="874521"/>
                  <a:pt x="2839586" y="927860"/>
                  <a:pt x="2814491" y="969531"/>
                </a:cubicBezTo>
                <a:cubicBezTo>
                  <a:pt x="2814491" y="969531"/>
                  <a:pt x="2814491" y="969531"/>
                  <a:pt x="2426350" y="1637936"/>
                </a:cubicBezTo>
                <a:cubicBezTo>
                  <a:pt x="2402927" y="1681274"/>
                  <a:pt x="2356083" y="1707943"/>
                  <a:pt x="2307565" y="1707943"/>
                </a:cubicBezTo>
                <a:cubicBezTo>
                  <a:pt x="2307565" y="1707943"/>
                  <a:pt x="2307565" y="1707943"/>
                  <a:pt x="1532956" y="1707943"/>
                </a:cubicBezTo>
                <a:cubicBezTo>
                  <a:pt x="1520409" y="1707943"/>
                  <a:pt x="1508175" y="1706276"/>
                  <a:pt x="1496490" y="1703099"/>
                </a:cubicBezTo>
                <a:lnTo>
                  <a:pt x="1471408" y="1692583"/>
                </a:lnTo>
                <a:lnTo>
                  <a:pt x="1486736" y="1666073"/>
                </a:lnTo>
                <a:cubicBezTo>
                  <a:pt x="1625328" y="1426376"/>
                  <a:pt x="1802725" y="1119564"/>
                  <a:pt x="2029793" y="726844"/>
                </a:cubicBezTo>
                <a:cubicBezTo>
                  <a:pt x="2097197" y="610441"/>
                  <a:pt x="2218525" y="538808"/>
                  <a:pt x="2353334" y="538808"/>
                </a:cubicBezTo>
                <a:close/>
                <a:moveTo>
                  <a:pt x="1487085" y="0"/>
                </a:moveTo>
                <a:cubicBezTo>
                  <a:pt x="1487085" y="0"/>
                  <a:pt x="1487085" y="0"/>
                  <a:pt x="2360840" y="0"/>
                </a:cubicBezTo>
                <a:cubicBezTo>
                  <a:pt x="2415568" y="0"/>
                  <a:pt x="2468407" y="30084"/>
                  <a:pt x="2494828" y="78969"/>
                </a:cubicBezTo>
                <a:cubicBezTo>
                  <a:pt x="2494828" y="78969"/>
                  <a:pt x="2494828" y="78969"/>
                  <a:pt x="2729665" y="483373"/>
                </a:cubicBezTo>
                <a:lnTo>
                  <a:pt x="2756194" y="529058"/>
                </a:lnTo>
                <a:lnTo>
                  <a:pt x="2735320" y="529058"/>
                </a:lnTo>
                <a:lnTo>
                  <a:pt x="2636659" y="529058"/>
                </a:lnTo>
                <a:lnTo>
                  <a:pt x="2593799" y="455250"/>
                </a:lnTo>
                <a:cubicBezTo>
                  <a:pt x="2430052" y="173267"/>
                  <a:pt x="2430052" y="173267"/>
                  <a:pt x="2430052" y="173267"/>
                </a:cubicBezTo>
                <a:cubicBezTo>
                  <a:pt x="2406629" y="129929"/>
                  <a:pt x="2359785" y="103259"/>
                  <a:pt x="2311267" y="103259"/>
                </a:cubicBezTo>
                <a:cubicBezTo>
                  <a:pt x="1536658" y="103259"/>
                  <a:pt x="1536658" y="103259"/>
                  <a:pt x="1536658" y="103259"/>
                </a:cubicBezTo>
                <a:cubicBezTo>
                  <a:pt x="1486468" y="103259"/>
                  <a:pt x="1441296" y="129929"/>
                  <a:pt x="1416201" y="173267"/>
                </a:cubicBezTo>
                <a:cubicBezTo>
                  <a:pt x="1029733" y="841671"/>
                  <a:pt x="1029733" y="841671"/>
                  <a:pt x="1029733" y="841671"/>
                </a:cubicBezTo>
                <a:cubicBezTo>
                  <a:pt x="1004637" y="883343"/>
                  <a:pt x="1004637" y="936682"/>
                  <a:pt x="1029733" y="978353"/>
                </a:cubicBezTo>
                <a:cubicBezTo>
                  <a:pt x="1416201" y="1646758"/>
                  <a:pt x="1416201" y="1646758"/>
                  <a:pt x="1416201" y="1646758"/>
                </a:cubicBezTo>
                <a:cubicBezTo>
                  <a:pt x="1428749" y="1668427"/>
                  <a:pt x="1446315" y="1685929"/>
                  <a:pt x="1467019" y="1698013"/>
                </a:cubicBezTo>
                <a:lnTo>
                  <a:pt x="1472899" y="1700478"/>
                </a:lnTo>
                <a:lnTo>
                  <a:pt x="1441377" y="1754996"/>
                </a:lnTo>
                <a:lnTo>
                  <a:pt x="1417933" y="1795543"/>
                </a:lnTo>
                <a:lnTo>
                  <a:pt x="1442249" y="1805738"/>
                </a:lnTo>
                <a:cubicBezTo>
                  <a:pt x="1455430" y="1809322"/>
                  <a:pt x="1469230" y="1811202"/>
                  <a:pt x="1483383" y="1811202"/>
                </a:cubicBezTo>
                <a:cubicBezTo>
                  <a:pt x="2357138" y="1811202"/>
                  <a:pt x="2357138" y="1811202"/>
                  <a:pt x="2357138" y="1811202"/>
                </a:cubicBezTo>
                <a:cubicBezTo>
                  <a:pt x="2411866" y="1811202"/>
                  <a:pt x="2464705" y="1781120"/>
                  <a:pt x="2491126" y="1732235"/>
                </a:cubicBezTo>
                <a:cubicBezTo>
                  <a:pt x="2928947" y="978278"/>
                  <a:pt x="2928947" y="978278"/>
                  <a:pt x="2928947" y="978278"/>
                </a:cubicBezTo>
                <a:cubicBezTo>
                  <a:pt x="2957254" y="931274"/>
                  <a:pt x="2957254" y="871108"/>
                  <a:pt x="2928947" y="824102"/>
                </a:cubicBezTo>
                <a:cubicBezTo>
                  <a:pt x="2874220" y="729858"/>
                  <a:pt x="2826333" y="647394"/>
                  <a:pt x="2784432" y="575238"/>
                </a:cubicBezTo>
                <a:lnTo>
                  <a:pt x="2763277" y="538808"/>
                </a:lnTo>
                <a:lnTo>
                  <a:pt x="2861280" y="538808"/>
                </a:lnTo>
                <a:cubicBezTo>
                  <a:pt x="3166048" y="538808"/>
                  <a:pt x="3653676" y="538808"/>
                  <a:pt x="4433881" y="538808"/>
                </a:cubicBezTo>
                <a:cubicBezTo>
                  <a:pt x="4564197" y="538808"/>
                  <a:pt x="4690018" y="610441"/>
                  <a:pt x="4752929" y="726844"/>
                </a:cubicBezTo>
                <a:cubicBezTo>
                  <a:pt x="4752929" y="726844"/>
                  <a:pt x="4752929" y="726844"/>
                  <a:pt x="5795449" y="2522134"/>
                </a:cubicBezTo>
                <a:cubicBezTo>
                  <a:pt x="5862854" y="2634060"/>
                  <a:pt x="5862854" y="2777325"/>
                  <a:pt x="5795449" y="2889251"/>
                </a:cubicBezTo>
                <a:cubicBezTo>
                  <a:pt x="5795449" y="2889251"/>
                  <a:pt x="5795449" y="2889251"/>
                  <a:pt x="4752929" y="4684542"/>
                </a:cubicBezTo>
                <a:cubicBezTo>
                  <a:pt x="4690018" y="4800945"/>
                  <a:pt x="4564197" y="4872577"/>
                  <a:pt x="4433881" y="4872577"/>
                </a:cubicBezTo>
                <a:cubicBezTo>
                  <a:pt x="4433881" y="4872577"/>
                  <a:pt x="4433881" y="4872577"/>
                  <a:pt x="2353334" y="4872577"/>
                </a:cubicBezTo>
                <a:cubicBezTo>
                  <a:pt x="2218525" y="4872577"/>
                  <a:pt x="2097197" y="4800945"/>
                  <a:pt x="2029793" y="4684542"/>
                </a:cubicBezTo>
                <a:cubicBezTo>
                  <a:pt x="2029793" y="4684542"/>
                  <a:pt x="2029793" y="4684542"/>
                  <a:pt x="991766" y="2889251"/>
                </a:cubicBezTo>
                <a:cubicBezTo>
                  <a:pt x="924361" y="2777325"/>
                  <a:pt x="924361" y="2634060"/>
                  <a:pt x="991766" y="2522134"/>
                </a:cubicBezTo>
                <a:cubicBezTo>
                  <a:pt x="991766" y="2522134"/>
                  <a:pt x="991766" y="2522134"/>
                  <a:pt x="1377193" y="1855530"/>
                </a:cubicBezTo>
                <a:lnTo>
                  <a:pt x="1409676" y="1799352"/>
                </a:lnTo>
                <a:lnTo>
                  <a:pt x="1408533" y="1798873"/>
                </a:lnTo>
                <a:cubicBezTo>
                  <a:pt x="1385179" y="1785241"/>
                  <a:pt x="1365364" y="1765500"/>
                  <a:pt x="1351210" y="1741057"/>
                </a:cubicBezTo>
                <a:cubicBezTo>
                  <a:pt x="1351210" y="1741057"/>
                  <a:pt x="1351210" y="1741057"/>
                  <a:pt x="915276" y="987100"/>
                </a:cubicBezTo>
                <a:cubicBezTo>
                  <a:pt x="886968" y="940096"/>
                  <a:pt x="886968" y="879930"/>
                  <a:pt x="915276" y="832924"/>
                </a:cubicBezTo>
                <a:cubicBezTo>
                  <a:pt x="915276" y="832924"/>
                  <a:pt x="915276" y="832924"/>
                  <a:pt x="1351210" y="78969"/>
                </a:cubicBezTo>
                <a:cubicBezTo>
                  <a:pt x="1379517" y="30084"/>
                  <a:pt x="1430471" y="0"/>
                  <a:pt x="148708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92658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2308">
        <p:fade/>
      </p:transition>
    </mc:Choice>
    <mc:Fallback xmlns="">
      <p:transition spd="med" advTm="102308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5B887-B0B1-70DE-920C-B0E5AB7DDA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DB14D-91B9-533E-8A32-440E274FE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24" y="318117"/>
            <a:ext cx="7264401" cy="14617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History of Qualitative Research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02FB6F-EA76-D0E6-1DCF-8E6EA8F18FBE}"/>
              </a:ext>
            </a:extLst>
          </p:cNvPr>
          <p:cNvSpPr txBox="1"/>
          <p:nvPr/>
        </p:nvSpPr>
        <p:spPr>
          <a:xfrm>
            <a:off x="355600" y="2122204"/>
            <a:ext cx="6319520" cy="41261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3000" dirty="0"/>
              <a:t>‘Each client’s session is, in fact, research’ (Rogers)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000" b="1" u="sng" dirty="0"/>
              <a:t>1960 – 1990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3000" dirty="0"/>
              <a:t>Phenomenologists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3000" dirty="0"/>
              <a:t>Grounded theorists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sz="3000" dirty="0"/>
              <a:t>Narrative analysts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/>
              <a:t>provided qualitative research with further tools and status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endParaRPr lang="en-US" sz="2400" dirty="0"/>
          </a:p>
        </p:txBody>
      </p:sp>
      <p:pic>
        <p:nvPicPr>
          <p:cNvPr id="5" name="Picture 4" descr="A person sitting on a couch&#10;&#10;Description automatically generated with low confidence">
            <a:extLst>
              <a:ext uri="{FF2B5EF4-FFF2-40B4-BE49-F238E27FC236}">
                <a16:creationId xmlns:a16="http://schemas.microsoft.com/office/drawing/2014/main" id="{A04D4960-E6DA-AB58-1DFC-6B83A26E4FD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30" r="-1" b="-1"/>
          <a:stretch/>
        </p:blipFill>
        <p:spPr>
          <a:xfrm>
            <a:off x="6977352" y="2000284"/>
            <a:ext cx="4242692" cy="3536236"/>
          </a:xfrm>
          <a:custGeom>
            <a:avLst/>
            <a:gdLst/>
            <a:ahLst/>
            <a:cxnLst/>
            <a:rect l="l" t="t" r="r" b="b"/>
            <a:pathLst>
              <a:path w="5846002" h="4872577">
                <a:moveTo>
                  <a:pt x="343285" y="2953992"/>
                </a:moveTo>
                <a:cubicBezTo>
                  <a:pt x="343285" y="2953992"/>
                  <a:pt x="343285" y="2953992"/>
                  <a:pt x="849063" y="2953992"/>
                </a:cubicBezTo>
                <a:cubicBezTo>
                  <a:pt x="880743" y="2953992"/>
                  <a:pt x="911330" y="2971406"/>
                  <a:pt x="926624" y="2999703"/>
                </a:cubicBezTo>
                <a:cubicBezTo>
                  <a:pt x="926624" y="2999703"/>
                  <a:pt x="926624" y="2999703"/>
                  <a:pt x="1180059" y="3436136"/>
                </a:cubicBezTo>
                <a:cubicBezTo>
                  <a:pt x="1196445" y="3463345"/>
                  <a:pt x="1196445" y="3498172"/>
                  <a:pt x="1180059" y="3525382"/>
                </a:cubicBezTo>
                <a:cubicBezTo>
                  <a:pt x="1180059" y="3525382"/>
                  <a:pt x="1180059" y="3525382"/>
                  <a:pt x="926624" y="3961814"/>
                </a:cubicBezTo>
                <a:cubicBezTo>
                  <a:pt x="911330" y="3990111"/>
                  <a:pt x="880743" y="4007525"/>
                  <a:pt x="849063" y="4007525"/>
                </a:cubicBezTo>
                <a:cubicBezTo>
                  <a:pt x="849063" y="4007525"/>
                  <a:pt x="849063" y="4007525"/>
                  <a:pt x="343285" y="4007525"/>
                </a:cubicBezTo>
                <a:cubicBezTo>
                  <a:pt x="310513" y="4007525"/>
                  <a:pt x="281019" y="3990111"/>
                  <a:pt x="264633" y="3961814"/>
                </a:cubicBezTo>
                <a:cubicBezTo>
                  <a:pt x="264633" y="3961814"/>
                  <a:pt x="264633" y="3961814"/>
                  <a:pt x="12290" y="3525382"/>
                </a:cubicBezTo>
                <a:cubicBezTo>
                  <a:pt x="-4096" y="3498172"/>
                  <a:pt x="-4096" y="3463345"/>
                  <a:pt x="12290" y="3436136"/>
                </a:cubicBezTo>
                <a:cubicBezTo>
                  <a:pt x="12290" y="3436136"/>
                  <a:pt x="12290" y="3436136"/>
                  <a:pt x="264633" y="2999703"/>
                </a:cubicBezTo>
                <a:cubicBezTo>
                  <a:pt x="281019" y="2971406"/>
                  <a:pt x="310513" y="2953992"/>
                  <a:pt x="343285" y="2953992"/>
                </a:cubicBezTo>
                <a:close/>
                <a:moveTo>
                  <a:pt x="2353334" y="538808"/>
                </a:moveTo>
                <a:cubicBezTo>
                  <a:pt x="2353334" y="538808"/>
                  <a:pt x="2353334" y="538808"/>
                  <a:pt x="2613403" y="538808"/>
                </a:cubicBezTo>
                <a:lnTo>
                  <a:pt x="2643742" y="538808"/>
                </a:lnTo>
                <a:lnTo>
                  <a:pt x="2672692" y="588661"/>
                </a:lnTo>
                <a:cubicBezTo>
                  <a:pt x="2713002" y="658078"/>
                  <a:pt x="2759909" y="738855"/>
                  <a:pt x="2814491" y="832849"/>
                </a:cubicBezTo>
                <a:cubicBezTo>
                  <a:pt x="2839586" y="874521"/>
                  <a:pt x="2839586" y="927860"/>
                  <a:pt x="2814491" y="969531"/>
                </a:cubicBezTo>
                <a:cubicBezTo>
                  <a:pt x="2814491" y="969531"/>
                  <a:pt x="2814491" y="969531"/>
                  <a:pt x="2426350" y="1637936"/>
                </a:cubicBezTo>
                <a:cubicBezTo>
                  <a:pt x="2402927" y="1681274"/>
                  <a:pt x="2356083" y="1707943"/>
                  <a:pt x="2307565" y="1707943"/>
                </a:cubicBezTo>
                <a:cubicBezTo>
                  <a:pt x="2307565" y="1707943"/>
                  <a:pt x="2307565" y="1707943"/>
                  <a:pt x="1532956" y="1707943"/>
                </a:cubicBezTo>
                <a:cubicBezTo>
                  <a:pt x="1520409" y="1707943"/>
                  <a:pt x="1508175" y="1706276"/>
                  <a:pt x="1496490" y="1703099"/>
                </a:cubicBezTo>
                <a:lnTo>
                  <a:pt x="1471408" y="1692583"/>
                </a:lnTo>
                <a:lnTo>
                  <a:pt x="1486736" y="1666073"/>
                </a:lnTo>
                <a:cubicBezTo>
                  <a:pt x="1625328" y="1426376"/>
                  <a:pt x="1802725" y="1119564"/>
                  <a:pt x="2029793" y="726844"/>
                </a:cubicBezTo>
                <a:cubicBezTo>
                  <a:pt x="2097197" y="610441"/>
                  <a:pt x="2218525" y="538808"/>
                  <a:pt x="2353334" y="538808"/>
                </a:cubicBezTo>
                <a:close/>
                <a:moveTo>
                  <a:pt x="1487085" y="0"/>
                </a:moveTo>
                <a:cubicBezTo>
                  <a:pt x="1487085" y="0"/>
                  <a:pt x="1487085" y="0"/>
                  <a:pt x="2360840" y="0"/>
                </a:cubicBezTo>
                <a:cubicBezTo>
                  <a:pt x="2415568" y="0"/>
                  <a:pt x="2468407" y="30084"/>
                  <a:pt x="2494828" y="78969"/>
                </a:cubicBezTo>
                <a:cubicBezTo>
                  <a:pt x="2494828" y="78969"/>
                  <a:pt x="2494828" y="78969"/>
                  <a:pt x="2729665" y="483373"/>
                </a:cubicBezTo>
                <a:lnTo>
                  <a:pt x="2756194" y="529058"/>
                </a:lnTo>
                <a:lnTo>
                  <a:pt x="2735320" y="529058"/>
                </a:lnTo>
                <a:lnTo>
                  <a:pt x="2636659" y="529058"/>
                </a:lnTo>
                <a:lnTo>
                  <a:pt x="2593799" y="455250"/>
                </a:lnTo>
                <a:cubicBezTo>
                  <a:pt x="2430052" y="173267"/>
                  <a:pt x="2430052" y="173267"/>
                  <a:pt x="2430052" y="173267"/>
                </a:cubicBezTo>
                <a:cubicBezTo>
                  <a:pt x="2406629" y="129929"/>
                  <a:pt x="2359785" y="103259"/>
                  <a:pt x="2311267" y="103259"/>
                </a:cubicBezTo>
                <a:cubicBezTo>
                  <a:pt x="1536658" y="103259"/>
                  <a:pt x="1536658" y="103259"/>
                  <a:pt x="1536658" y="103259"/>
                </a:cubicBezTo>
                <a:cubicBezTo>
                  <a:pt x="1486468" y="103259"/>
                  <a:pt x="1441296" y="129929"/>
                  <a:pt x="1416201" y="173267"/>
                </a:cubicBezTo>
                <a:cubicBezTo>
                  <a:pt x="1029733" y="841671"/>
                  <a:pt x="1029733" y="841671"/>
                  <a:pt x="1029733" y="841671"/>
                </a:cubicBezTo>
                <a:cubicBezTo>
                  <a:pt x="1004637" y="883343"/>
                  <a:pt x="1004637" y="936682"/>
                  <a:pt x="1029733" y="978353"/>
                </a:cubicBezTo>
                <a:cubicBezTo>
                  <a:pt x="1416201" y="1646758"/>
                  <a:pt x="1416201" y="1646758"/>
                  <a:pt x="1416201" y="1646758"/>
                </a:cubicBezTo>
                <a:cubicBezTo>
                  <a:pt x="1428749" y="1668427"/>
                  <a:pt x="1446315" y="1685929"/>
                  <a:pt x="1467019" y="1698013"/>
                </a:cubicBezTo>
                <a:lnTo>
                  <a:pt x="1472899" y="1700478"/>
                </a:lnTo>
                <a:lnTo>
                  <a:pt x="1441377" y="1754996"/>
                </a:lnTo>
                <a:lnTo>
                  <a:pt x="1417933" y="1795543"/>
                </a:lnTo>
                <a:lnTo>
                  <a:pt x="1442249" y="1805738"/>
                </a:lnTo>
                <a:cubicBezTo>
                  <a:pt x="1455430" y="1809322"/>
                  <a:pt x="1469230" y="1811202"/>
                  <a:pt x="1483383" y="1811202"/>
                </a:cubicBezTo>
                <a:cubicBezTo>
                  <a:pt x="2357138" y="1811202"/>
                  <a:pt x="2357138" y="1811202"/>
                  <a:pt x="2357138" y="1811202"/>
                </a:cubicBezTo>
                <a:cubicBezTo>
                  <a:pt x="2411866" y="1811202"/>
                  <a:pt x="2464705" y="1781120"/>
                  <a:pt x="2491126" y="1732235"/>
                </a:cubicBezTo>
                <a:cubicBezTo>
                  <a:pt x="2928947" y="978278"/>
                  <a:pt x="2928947" y="978278"/>
                  <a:pt x="2928947" y="978278"/>
                </a:cubicBezTo>
                <a:cubicBezTo>
                  <a:pt x="2957254" y="931274"/>
                  <a:pt x="2957254" y="871108"/>
                  <a:pt x="2928947" y="824102"/>
                </a:cubicBezTo>
                <a:cubicBezTo>
                  <a:pt x="2874220" y="729858"/>
                  <a:pt x="2826333" y="647394"/>
                  <a:pt x="2784432" y="575238"/>
                </a:cubicBezTo>
                <a:lnTo>
                  <a:pt x="2763277" y="538808"/>
                </a:lnTo>
                <a:lnTo>
                  <a:pt x="2861280" y="538808"/>
                </a:lnTo>
                <a:cubicBezTo>
                  <a:pt x="3166048" y="538808"/>
                  <a:pt x="3653676" y="538808"/>
                  <a:pt x="4433881" y="538808"/>
                </a:cubicBezTo>
                <a:cubicBezTo>
                  <a:pt x="4564197" y="538808"/>
                  <a:pt x="4690018" y="610441"/>
                  <a:pt x="4752929" y="726844"/>
                </a:cubicBezTo>
                <a:cubicBezTo>
                  <a:pt x="4752929" y="726844"/>
                  <a:pt x="4752929" y="726844"/>
                  <a:pt x="5795449" y="2522134"/>
                </a:cubicBezTo>
                <a:cubicBezTo>
                  <a:pt x="5862854" y="2634060"/>
                  <a:pt x="5862854" y="2777325"/>
                  <a:pt x="5795449" y="2889251"/>
                </a:cubicBezTo>
                <a:cubicBezTo>
                  <a:pt x="5795449" y="2889251"/>
                  <a:pt x="5795449" y="2889251"/>
                  <a:pt x="4752929" y="4684542"/>
                </a:cubicBezTo>
                <a:cubicBezTo>
                  <a:pt x="4690018" y="4800945"/>
                  <a:pt x="4564197" y="4872577"/>
                  <a:pt x="4433881" y="4872577"/>
                </a:cubicBezTo>
                <a:cubicBezTo>
                  <a:pt x="4433881" y="4872577"/>
                  <a:pt x="4433881" y="4872577"/>
                  <a:pt x="2353334" y="4872577"/>
                </a:cubicBezTo>
                <a:cubicBezTo>
                  <a:pt x="2218525" y="4872577"/>
                  <a:pt x="2097197" y="4800945"/>
                  <a:pt x="2029793" y="4684542"/>
                </a:cubicBezTo>
                <a:cubicBezTo>
                  <a:pt x="2029793" y="4684542"/>
                  <a:pt x="2029793" y="4684542"/>
                  <a:pt x="991766" y="2889251"/>
                </a:cubicBezTo>
                <a:cubicBezTo>
                  <a:pt x="924361" y="2777325"/>
                  <a:pt x="924361" y="2634060"/>
                  <a:pt x="991766" y="2522134"/>
                </a:cubicBezTo>
                <a:cubicBezTo>
                  <a:pt x="991766" y="2522134"/>
                  <a:pt x="991766" y="2522134"/>
                  <a:pt x="1377193" y="1855530"/>
                </a:cubicBezTo>
                <a:lnTo>
                  <a:pt x="1409676" y="1799352"/>
                </a:lnTo>
                <a:lnTo>
                  <a:pt x="1408533" y="1798873"/>
                </a:lnTo>
                <a:cubicBezTo>
                  <a:pt x="1385179" y="1785241"/>
                  <a:pt x="1365364" y="1765500"/>
                  <a:pt x="1351210" y="1741057"/>
                </a:cubicBezTo>
                <a:cubicBezTo>
                  <a:pt x="1351210" y="1741057"/>
                  <a:pt x="1351210" y="1741057"/>
                  <a:pt x="915276" y="987100"/>
                </a:cubicBezTo>
                <a:cubicBezTo>
                  <a:pt x="886968" y="940096"/>
                  <a:pt x="886968" y="879930"/>
                  <a:pt x="915276" y="832924"/>
                </a:cubicBezTo>
                <a:cubicBezTo>
                  <a:pt x="915276" y="832924"/>
                  <a:pt x="915276" y="832924"/>
                  <a:pt x="1351210" y="78969"/>
                </a:cubicBezTo>
                <a:cubicBezTo>
                  <a:pt x="1379517" y="30084"/>
                  <a:pt x="1430471" y="0"/>
                  <a:pt x="148708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13320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2308">
        <p:fade/>
      </p:transition>
    </mc:Choice>
    <mc:Fallback xmlns="">
      <p:transition spd="med" advTm="102308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Qualitative research </a:t>
            </a:r>
          </a:p>
        </p:txBody>
      </p:sp>
      <p:sp>
        <p:nvSpPr>
          <p:cNvPr id="4" name="Rectangle 3"/>
          <p:cNvSpPr/>
          <p:nvPr/>
        </p:nvSpPr>
        <p:spPr>
          <a:xfrm>
            <a:off x="2491800" y="2121514"/>
            <a:ext cx="60606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Natural settings</a:t>
            </a:r>
          </a:p>
        </p:txBody>
      </p:sp>
      <p:pic>
        <p:nvPicPr>
          <p:cNvPr id="4098" name="Picture 2" descr="The Benefits of Effective Counselling and Psychotherapy">
            <a:extLst>
              <a:ext uri="{FF2B5EF4-FFF2-40B4-BE49-F238E27FC236}">
                <a16:creationId xmlns:a16="http://schemas.microsoft.com/office/drawing/2014/main" id="{7F9DBA6B-5395-1427-36A2-F7B994C4E7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8565" y="2840355"/>
            <a:ext cx="4400550" cy="352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9493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2555">
        <p:fade/>
      </p:transition>
    </mc:Choice>
    <mc:Fallback xmlns="">
      <p:transition spd="med" advTm="22555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Qualitative research </a:t>
            </a:r>
          </a:p>
        </p:txBody>
      </p:sp>
      <p:sp>
        <p:nvSpPr>
          <p:cNvPr id="5" name="Rectangle 4"/>
          <p:cNvSpPr/>
          <p:nvPr/>
        </p:nvSpPr>
        <p:spPr>
          <a:xfrm>
            <a:off x="1919536" y="1988840"/>
            <a:ext cx="73412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participant-oriented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572" y="3163650"/>
            <a:ext cx="7704856" cy="277419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063552" y="3068961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95036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6719">
        <p:fade/>
      </p:transition>
    </mc:Choice>
    <mc:Fallback xmlns="">
      <p:transition spd="med" advTm="16719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Qualitative research </a:t>
            </a:r>
          </a:p>
        </p:txBody>
      </p:sp>
      <p:sp>
        <p:nvSpPr>
          <p:cNvPr id="3" name="Rectangle 2"/>
          <p:cNvSpPr/>
          <p:nvPr/>
        </p:nvSpPr>
        <p:spPr>
          <a:xfrm>
            <a:off x="4372906" y="1841798"/>
            <a:ext cx="29399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Holistic </a:t>
            </a:r>
          </a:p>
        </p:txBody>
      </p:sp>
      <p:pic>
        <p:nvPicPr>
          <p:cNvPr id="5122" name="Picture 2" descr="Why is a holistic wellness approach key to present and future company  growth?">
            <a:extLst>
              <a:ext uri="{FF2B5EF4-FFF2-40B4-BE49-F238E27FC236}">
                <a16:creationId xmlns:a16="http://schemas.microsoft.com/office/drawing/2014/main" id="{D5BB6C67-7D0D-2517-0F71-E2EC91DEE5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851" y="2765128"/>
            <a:ext cx="5072633" cy="339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764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3543">
        <p:fade/>
      </p:transition>
    </mc:Choice>
    <mc:Fallback xmlns="">
      <p:transition spd="med" advTm="13543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Qualitative research </a:t>
            </a:r>
          </a:p>
        </p:txBody>
      </p:sp>
      <p:sp>
        <p:nvSpPr>
          <p:cNvPr id="4" name="Rectangle 3"/>
          <p:cNvSpPr/>
          <p:nvPr/>
        </p:nvSpPr>
        <p:spPr>
          <a:xfrm>
            <a:off x="1847528" y="1844824"/>
            <a:ext cx="33522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inductive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03215" y="2673786"/>
            <a:ext cx="89289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215" y="2996951"/>
            <a:ext cx="9334842" cy="2702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567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3006">
        <p:fade/>
      </p:transition>
    </mc:Choice>
    <mc:Fallback xmlns="">
      <p:transition spd="med" advTm="43006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Qualitative research </a:t>
            </a:r>
          </a:p>
        </p:txBody>
      </p:sp>
      <p:sp>
        <p:nvSpPr>
          <p:cNvPr id="4" name="Rectangle 3"/>
          <p:cNvSpPr/>
          <p:nvPr/>
        </p:nvSpPr>
        <p:spPr>
          <a:xfrm>
            <a:off x="2734227" y="1909976"/>
            <a:ext cx="678450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Researcher is key </a:t>
            </a:r>
          </a:p>
        </p:txBody>
      </p:sp>
      <p:pic>
        <p:nvPicPr>
          <p:cNvPr id="6146" name="Picture 2" descr="Social Science Researcher - College of Liberal Arts - Purdue University">
            <a:extLst>
              <a:ext uri="{FF2B5EF4-FFF2-40B4-BE49-F238E27FC236}">
                <a16:creationId xmlns:a16="http://schemas.microsoft.com/office/drawing/2014/main" id="{590EB3A5-377E-00D8-EF83-485D8CCAC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520" y="3005922"/>
            <a:ext cx="5074920" cy="3374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8048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0110">
        <p:fade/>
      </p:transition>
    </mc:Choice>
    <mc:Fallback xmlns="">
      <p:transition spd="med" advTm="50110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Qualitative research </a:t>
            </a:r>
          </a:p>
        </p:txBody>
      </p:sp>
      <p:sp>
        <p:nvSpPr>
          <p:cNvPr id="4" name="Rectangle 3"/>
          <p:cNvSpPr/>
          <p:nvPr/>
        </p:nvSpPr>
        <p:spPr>
          <a:xfrm>
            <a:off x="3590504" y="1737360"/>
            <a:ext cx="411577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Reflexivity</a:t>
            </a:r>
          </a:p>
        </p:txBody>
      </p:sp>
      <p:pic>
        <p:nvPicPr>
          <p:cNvPr id="7170" name="Picture 2" descr="Reflexivity in Counselling • [PDF download for Student Counsellors]">
            <a:extLst>
              <a:ext uri="{FF2B5EF4-FFF2-40B4-BE49-F238E27FC236}">
                <a16:creationId xmlns:a16="http://schemas.microsoft.com/office/drawing/2014/main" id="{5CBA201F-AFE9-0822-EB1D-EAB715C9B9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544" y="2721195"/>
            <a:ext cx="3666576" cy="3470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949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1253">
        <p:fade/>
      </p:transition>
    </mc:Choice>
    <mc:Fallback xmlns="">
      <p:transition spd="med" advTm="31253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4440" y="409376"/>
            <a:ext cx="10058400" cy="923330"/>
          </a:xfrm>
        </p:spPr>
        <p:txBody>
          <a:bodyPr/>
          <a:lstStyle/>
          <a:p>
            <a:r>
              <a:rPr lang="en-GB" dirty="0"/>
              <a:t>Characteristics of Qualitative research </a:t>
            </a:r>
          </a:p>
        </p:txBody>
      </p:sp>
      <p:sp>
        <p:nvSpPr>
          <p:cNvPr id="4" name="Rectangle 3"/>
          <p:cNvSpPr/>
          <p:nvPr/>
        </p:nvSpPr>
        <p:spPr>
          <a:xfrm>
            <a:off x="335280" y="2000428"/>
            <a:ext cx="62839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Multiple methods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73071298"/>
              </p:ext>
            </p:extLst>
          </p:nvPr>
        </p:nvGraphicFramePr>
        <p:xfrm>
          <a:off x="4937760" y="1813560"/>
          <a:ext cx="6918960" cy="4495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578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2206">
        <p:fade/>
      </p:transition>
    </mc:Choice>
    <mc:Fallback xmlns="">
      <p:transition spd="med" advTm="22206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7254241" y="137194"/>
            <a:ext cx="4693919" cy="17071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/>
              <a:t>Examples of </a:t>
            </a:r>
            <a:br>
              <a:rPr lang="en-US" sz="4000" b="1" dirty="0"/>
            </a:br>
            <a:r>
              <a:rPr lang="en-US" sz="4000" b="1" dirty="0"/>
              <a:t>Qualitative Methods</a:t>
            </a:r>
          </a:p>
        </p:txBody>
      </p:sp>
      <p:pic>
        <p:nvPicPr>
          <p:cNvPr id="20" name="Picture 19" descr="Magnifying glass showing decling performance">
            <a:extLst>
              <a:ext uri="{FF2B5EF4-FFF2-40B4-BE49-F238E27FC236}">
                <a16:creationId xmlns:a16="http://schemas.microsoft.com/office/drawing/2014/main" id="{C0C8C93D-A659-7153-BFC8-EFBEBEC332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4626" b="-1"/>
          <a:stretch/>
        </p:blipFill>
        <p:spPr>
          <a:xfrm>
            <a:off x="20" y="10"/>
            <a:ext cx="7743929" cy="6857990"/>
          </a:xfrm>
          <a:custGeom>
            <a:avLst/>
            <a:gdLst/>
            <a:ahLst/>
            <a:cxnLst/>
            <a:rect l="l" t="t" r="r" b="b"/>
            <a:pathLst>
              <a:path w="7743949" h="6858000">
                <a:moveTo>
                  <a:pt x="956085" y="2071857"/>
                </a:moveTo>
                <a:cubicBezTo>
                  <a:pt x="956085" y="2071857"/>
                  <a:pt x="956085" y="2071857"/>
                  <a:pt x="4999548" y="2071857"/>
                </a:cubicBezTo>
                <a:cubicBezTo>
                  <a:pt x="5252811" y="2071857"/>
                  <a:pt x="5497339" y="2211072"/>
                  <a:pt x="5619604" y="2437296"/>
                </a:cubicBezTo>
                <a:cubicBezTo>
                  <a:pt x="5619604" y="2437296"/>
                  <a:pt x="5619604" y="2437296"/>
                  <a:pt x="7645701" y="5926372"/>
                </a:cubicBezTo>
                <a:cubicBezTo>
                  <a:pt x="7776699" y="6143896"/>
                  <a:pt x="7776699" y="6422327"/>
                  <a:pt x="7645701" y="6639850"/>
                </a:cubicBezTo>
                <a:cubicBezTo>
                  <a:pt x="7645701" y="6639850"/>
                  <a:pt x="7645701" y="6639850"/>
                  <a:pt x="7538856" y="6823844"/>
                </a:cubicBezTo>
                <a:lnTo>
                  <a:pt x="7519022" y="6858000"/>
                </a:lnTo>
                <a:lnTo>
                  <a:pt x="0" y="6858000"/>
                </a:lnTo>
                <a:lnTo>
                  <a:pt x="0" y="3003362"/>
                </a:lnTo>
                <a:lnTo>
                  <a:pt x="144017" y="2754282"/>
                </a:lnTo>
                <a:cubicBezTo>
                  <a:pt x="203181" y="2651956"/>
                  <a:pt x="264254" y="2546330"/>
                  <a:pt x="327296" y="2437296"/>
                </a:cubicBezTo>
                <a:cubicBezTo>
                  <a:pt x="458294" y="2211072"/>
                  <a:pt x="694090" y="2071857"/>
                  <a:pt x="956085" y="2071857"/>
                </a:cubicBezTo>
                <a:close/>
                <a:moveTo>
                  <a:pt x="6281397" y="1163923"/>
                </a:moveTo>
                <a:cubicBezTo>
                  <a:pt x="6281397" y="1163923"/>
                  <a:pt x="6281397" y="1163923"/>
                  <a:pt x="7148441" y="1163923"/>
                </a:cubicBezTo>
                <a:cubicBezTo>
                  <a:pt x="7202749" y="1163923"/>
                  <a:pt x="7255183" y="1193775"/>
                  <a:pt x="7281401" y="1242285"/>
                </a:cubicBezTo>
                <a:cubicBezTo>
                  <a:pt x="7281401" y="1242285"/>
                  <a:pt x="7281401" y="1242285"/>
                  <a:pt x="7715859" y="1990451"/>
                </a:cubicBezTo>
                <a:cubicBezTo>
                  <a:pt x="7743949" y="2037095"/>
                  <a:pt x="7743949" y="2096799"/>
                  <a:pt x="7715859" y="2143443"/>
                </a:cubicBezTo>
                <a:cubicBezTo>
                  <a:pt x="7715859" y="2143443"/>
                  <a:pt x="7715859" y="2143443"/>
                  <a:pt x="7281401" y="2891610"/>
                </a:cubicBezTo>
                <a:cubicBezTo>
                  <a:pt x="7255183" y="2940119"/>
                  <a:pt x="7202749" y="2969971"/>
                  <a:pt x="7148441" y="2969971"/>
                </a:cubicBezTo>
                <a:cubicBezTo>
                  <a:pt x="7148441" y="2969971"/>
                  <a:pt x="7148441" y="2969971"/>
                  <a:pt x="6281397" y="2969971"/>
                </a:cubicBezTo>
                <a:cubicBezTo>
                  <a:pt x="6225217" y="2969971"/>
                  <a:pt x="6174655" y="2940119"/>
                  <a:pt x="6146565" y="2891610"/>
                </a:cubicBezTo>
                <a:cubicBezTo>
                  <a:pt x="6146565" y="2891610"/>
                  <a:pt x="6146565" y="2891610"/>
                  <a:pt x="5713979" y="2143443"/>
                </a:cubicBezTo>
                <a:cubicBezTo>
                  <a:pt x="5685889" y="2096799"/>
                  <a:pt x="5685889" y="2037095"/>
                  <a:pt x="5713979" y="1990451"/>
                </a:cubicBezTo>
                <a:cubicBezTo>
                  <a:pt x="5713979" y="1990451"/>
                  <a:pt x="5713979" y="1990451"/>
                  <a:pt x="6146565" y="1242285"/>
                </a:cubicBezTo>
                <a:cubicBezTo>
                  <a:pt x="6174655" y="1193775"/>
                  <a:pt x="6225217" y="1163923"/>
                  <a:pt x="6281397" y="1163923"/>
                </a:cubicBezTo>
                <a:close/>
                <a:moveTo>
                  <a:pt x="0" y="0"/>
                </a:moveTo>
                <a:lnTo>
                  <a:pt x="6600525" y="0"/>
                </a:lnTo>
                <a:lnTo>
                  <a:pt x="6486618" y="196155"/>
                </a:lnTo>
                <a:cubicBezTo>
                  <a:pt x="6261242" y="584267"/>
                  <a:pt x="5994130" y="1044253"/>
                  <a:pt x="5677553" y="1589421"/>
                </a:cubicBezTo>
                <a:cubicBezTo>
                  <a:pt x="5555288" y="1815646"/>
                  <a:pt x="5310759" y="1954861"/>
                  <a:pt x="5057496" y="1954861"/>
                </a:cubicBezTo>
                <a:cubicBezTo>
                  <a:pt x="5057496" y="1954861"/>
                  <a:pt x="5057496" y="1954861"/>
                  <a:pt x="1014033" y="1954861"/>
                </a:cubicBezTo>
                <a:cubicBezTo>
                  <a:pt x="752038" y="1954861"/>
                  <a:pt x="516243" y="1815646"/>
                  <a:pt x="385244" y="1589421"/>
                </a:cubicBezTo>
                <a:cubicBezTo>
                  <a:pt x="385244" y="1589421"/>
                  <a:pt x="385244" y="1589421"/>
                  <a:pt x="69234" y="1042874"/>
                </a:cubicBezTo>
                <a:lnTo>
                  <a:pt x="0" y="923133"/>
                </a:lnTo>
                <a:close/>
              </a:path>
            </a:pathLst>
          </a:custGeom>
        </p:spPr>
      </p:pic>
      <p:sp>
        <p:nvSpPr>
          <p:cNvPr id="4" name="TextBox 3"/>
          <p:cNvSpPr txBox="1"/>
          <p:nvPr/>
        </p:nvSpPr>
        <p:spPr>
          <a:xfrm>
            <a:off x="8136610" y="1844298"/>
            <a:ext cx="3558565" cy="50137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Interviews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Focus Groups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Observation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/>
              <a:t>Diaries, journals, </a:t>
            </a:r>
            <a:r>
              <a:rPr lang="en-US" sz="4000" dirty="0" err="1"/>
              <a:t>etc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14643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666">
        <p:fade/>
      </p:transition>
    </mc:Choice>
    <mc:Fallback xmlns="">
      <p:transition spd="med" advTm="7666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4CED37-8B64-3C94-CBAF-DC42CDB000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20F1-FA22-B84E-E77E-70B25AA0B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438387"/>
            <a:ext cx="11414759" cy="985911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chemeClr val="tx1"/>
                </a:solidFill>
              </a:rPr>
              <a:t>STRENGTHS OF QUALITATIVE RESEARCH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54B2BA7-8000-00D0-AD9E-29B5E0175811}"/>
              </a:ext>
            </a:extLst>
          </p:cNvPr>
          <p:cNvSpPr txBox="1">
            <a:spLocks/>
          </p:cNvSpPr>
          <p:nvPr/>
        </p:nvSpPr>
        <p:spPr>
          <a:xfrm>
            <a:off x="914399" y="2468880"/>
            <a:ext cx="10530841" cy="25655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Allows to study complex aspects of experience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Not all experiences can be quantified (</a:t>
            </a:r>
            <a:r>
              <a:rPr lang="en-GB" sz="3600" dirty="0" err="1">
                <a:solidFill>
                  <a:schemeClr val="tx1"/>
                </a:solidFill>
              </a:rPr>
              <a:t>eg</a:t>
            </a:r>
            <a:r>
              <a:rPr lang="en-GB" sz="3600" dirty="0">
                <a:solidFill>
                  <a:schemeClr val="tx1"/>
                </a:solidFill>
              </a:rPr>
              <a:t>: counselling relationship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Fewer assumptions. </a:t>
            </a:r>
            <a:r>
              <a:rPr lang="en-GB" sz="3600" dirty="0" err="1">
                <a:solidFill>
                  <a:schemeClr val="tx1"/>
                </a:solidFill>
              </a:rPr>
              <a:t>Pps</a:t>
            </a:r>
            <a:r>
              <a:rPr lang="en-GB" sz="3600" dirty="0">
                <a:solidFill>
                  <a:schemeClr val="tx1"/>
                </a:solidFill>
              </a:rPr>
              <a:t> have the chance to explain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Holistic</a:t>
            </a:r>
          </a:p>
        </p:txBody>
      </p:sp>
    </p:spTree>
    <p:extLst>
      <p:ext uri="{BB962C8B-B14F-4D97-AF65-F5344CB8AC3E}">
        <p14:creationId xmlns:p14="http://schemas.microsoft.com/office/powerpoint/2010/main" val="132252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2760">
        <p:fade/>
      </p:transition>
    </mc:Choice>
    <mc:Fallback xmlns="">
      <p:transition spd="med" advTm="327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C2C45-1DAB-DD9B-5DAE-5FB6BDA1B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1D039-AB72-C613-AFD5-F6EA500F9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438387"/>
            <a:ext cx="11414759" cy="985911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chemeClr val="tx1"/>
                </a:solidFill>
              </a:rPr>
              <a:t>CHALLENGES OF QUALITATIVE RESEARCH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8C8735B-4AE4-0AEB-A643-2D60C9EC798F}"/>
              </a:ext>
            </a:extLst>
          </p:cNvPr>
          <p:cNvSpPr txBox="1">
            <a:spLocks/>
          </p:cNvSpPr>
          <p:nvPr/>
        </p:nvSpPr>
        <p:spPr>
          <a:xfrm>
            <a:off x="914399" y="2331720"/>
            <a:ext cx="9570721" cy="25655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Less able to generalise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Time consuming (time is money)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Researcher bias (subjectivity)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tx1"/>
                </a:solidFill>
              </a:rPr>
              <a:t>Data overload (</a:t>
            </a:r>
            <a:r>
              <a:rPr lang="en-GB" sz="3600" dirty="0" err="1">
                <a:solidFill>
                  <a:schemeClr val="tx1"/>
                </a:solidFill>
              </a:rPr>
              <a:t>eg</a:t>
            </a:r>
            <a:r>
              <a:rPr lang="en-GB" sz="3600" dirty="0">
                <a:solidFill>
                  <a:schemeClr val="tx1"/>
                </a:solidFill>
              </a:rPr>
              <a:t>: recording of open interviews)</a:t>
            </a:r>
          </a:p>
        </p:txBody>
      </p:sp>
    </p:spTree>
    <p:extLst>
      <p:ext uri="{BB962C8B-B14F-4D97-AF65-F5344CB8AC3E}">
        <p14:creationId xmlns:p14="http://schemas.microsoft.com/office/powerpoint/2010/main" val="1487857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2760">
        <p:fade/>
      </p:transition>
    </mc:Choice>
    <mc:Fallback xmlns="">
      <p:transition spd="med" advTm="327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 xsi:nil="true"/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 xsi:nil="true"/>
    <LocLastLocAttemptVersionLookup xmlns="4873beb7-5857-4685-be1f-d57550cc96cc" xsi:nil="true"/>
    <PolicheckWords xmlns="4873beb7-5857-4685-be1f-d57550cc96cc" xsi:nil="true"/>
    <SubmitterId xmlns="4873beb7-5857-4685-be1f-d57550cc96cc" xsi:nil="true"/>
    <AcquiredFrom xmlns="4873beb7-5857-4685-be1f-d57550cc96cc" xsi:nil="true"/>
    <EditorialStatus xmlns="4873beb7-5857-4685-be1f-d57550cc96cc" xsi:nil="true"/>
    <Markets xmlns="4873beb7-5857-4685-be1f-d57550cc96cc"/>
    <OriginAsset xmlns="4873beb7-5857-4685-be1f-d57550cc96cc" xsi:nil="true"/>
    <AssetStart xmlns="4873beb7-5857-4685-be1f-d57550cc96cc" xsi:nil="true"/>
    <FriendlyTitle xmlns="4873beb7-5857-4685-be1f-d57550cc96cc" xsi:nil="true"/>
    <MarketSpecific xmlns="4873beb7-5857-4685-be1f-d57550cc96cc" xsi:nil="true"/>
    <TPNamespace xmlns="4873beb7-5857-4685-be1f-d57550cc96cc" xsi:nil="true"/>
    <PublishStatusLookup xmlns="4873beb7-5857-4685-be1f-d57550cc96cc"/>
    <APAuthor xmlns="4873beb7-5857-4685-be1f-d57550cc96cc">
      <UserInfo>
        <DisplayName/>
        <AccountId xsi:nil="true"/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 xsi:nil="true"/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 xsi:nil="true"/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 xsi:nil="true"/>
    <IntlLocPriority xmlns="4873beb7-5857-4685-be1f-d57550cc96cc" xsi:nil="true"/>
    <UAProjectedTotalWords xmlns="4873beb7-5857-4685-be1f-d57550cc96cc" xsi:nil="true"/>
    <AssetType xmlns="4873beb7-5857-4685-be1f-d57550cc96cc" xsi:nil="true"/>
    <MachineTranslated xmlns="4873beb7-5857-4685-be1f-d57550cc96cc" xsi:nil="true"/>
    <OutputCachingOn xmlns="4873beb7-5857-4685-be1f-d57550cc96cc" xsi:nil="true"/>
    <TemplateStatus xmlns="4873beb7-5857-4685-be1f-d57550cc96cc" xsi:nil="true"/>
    <IsSearchable xmlns="4873beb7-5857-4685-be1f-d57550cc96cc" xsi:nil="true"/>
    <ContentItem xmlns="4873beb7-5857-4685-be1f-d57550cc96cc" xsi:nil="true"/>
    <HandoffToMSDN xmlns="4873beb7-5857-4685-be1f-d57550cc96cc" xsi:nil="true"/>
    <ShowIn xmlns="4873beb7-5857-4685-be1f-d57550cc96cc" xsi:nil="true"/>
    <ThumbnailAssetId xmlns="4873beb7-5857-4685-be1f-d57550cc96cc" xsi:nil="true"/>
    <UALocComments xmlns="4873beb7-5857-4685-be1f-d57550cc96cc" xsi:nil="true"/>
    <UALocRecommendation xmlns="4873beb7-5857-4685-be1f-d57550cc96cc" xsi:nil="true"/>
    <LastModifiedDateTime xmlns="4873beb7-5857-4685-be1f-d57550cc96cc" xsi:nil="true"/>
    <LegacyData xmlns="4873beb7-5857-4685-be1f-d57550cc96cc" xsi:nil="true"/>
    <LocManualTestRequired xmlns="4873beb7-5857-4685-be1f-d57550cc96cc" xsi:nil="true"/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 xsi:nil="true"/>
    <PlannedPubDate xmlns="4873beb7-5857-4685-be1f-d57550cc96cc" xsi:nil="true"/>
    <CSXSubmissionMarket xmlns="4873beb7-5857-4685-be1f-d57550cc96cc" xsi:nil="true"/>
    <Downloads xmlns="4873beb7-5857-4685-be1f-d57550cc96cc" xsi:nil="true"/>
    <ArtSampleDocs xmlns="4873beb7-5857-4685-be1f-d57550cc96cc" xsi:nil="true"/>
    <TrustLevel xmlns="4873beb7-5857-4685-be1f-d57550cc96cc" xsi:nil="true"/>
    <BlockPublish xmlns="4873beb7-5857-4685-be1f-d57550cc96cc" xsi:nil="true"/>
    <TPLaunchHelpLinkType xmlns="4873beb7-5857-4685-be1f-d57550cc96cc" xsi:nil="true"/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 xsi:nil="true"/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 xsi:nil="true"/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 xsi:nil="true"/>
    <PublishTargets xmlns="4873beb7-5857-4685-be1f-d57550cc96cc" xsi:nil="true"/>
    <ApprovalLog xmlns="4873beb7-5857-4685-be1f-d57550cc96cc" xsi:nil="true"/>
    <BugNumber xmlns="4873beb7-5857-4685-be1f-d57550cc96cc" xsi:nil="true"/>
    <CrawlForDependencies xmlns="4873beb7-5857-4685-be1f-d57550cc96cc" xsi:nil="true"/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 xsi:nil="true"/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CDDBB83-77C1-4099-A0AA-289882E745E2}">
  <ds:schemaRefs>
    <ds:schemaRef ds:uri="http://schemas.microsoft.com/office/2006/documentManagement/types"/>
    <ds:schemaRef ds:uri="4873beb7-5857-4685-be1f-d57550cc96cc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0</TotalTime>
  <Words>835</Words>
  <Application>Microsoft Office PowerPoint</Application>
  <PresentationFormat>Widescreen</PresentationFormat>
  <Paragraphs>161</Paragraphs>
  <Slides>31</Slides>
  <Notes>30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Calibri Light</vt:lpstr>
      <vt:lpstr>Courier New</vt:lpstr>
      <vt:lpstr>Euphemia</vt:lpstr>
      <vt:lpstr>Wingdings</vt:lpstr>
      <vt:lpstr>Retrospect</vt:lpstr>
      <vt:lpstr>Introduction to Qualitative Research</vt:lpstr>
      <vt:lpstr>QUALITATIVE Research For  Counselling Practitioners</vt:lpstr>
      <vt:lpstr>Aims : </vt:lpstr>
      <vt:lpstr>What is meant by the term ‘Research’?</vt:lpstr>
      <vt:lpstr>Positioning research within the profession:</vt:lpstr>
      <vt:lpstr>Research matters ….</vt:lpstr>
      <vt:lpstr>Research matters ….</vt:lpstr>
      <vt:lpstr>Research matters ….</vt:lpstr>
      <vt:lpstr>THE DEBATE ON QUANTITATIVE AND QUALITATIVE RESEARCH</vt:lpstr>
      <vt:lpstr>PowerPoint Presentation</vt:lpstr>
      <vt:lpstr>What is the process of research? </vt:lpstr>
      <vt:lpstr>PowerPoint Presentation</vt:lpstr>
      <vt:lpstr>Quantitative Research</vt:lpstr>
      <vt:lpstr>Cresswell, J.W. and Creswell, J. 2018.  Research  Design, Qualitative, Quantitative and Mixed Methods, Fifth Ediition, London. Sage.</vt:lpstr>
      <vt:lpstr>Qualitative Research</vt:lpstr>
      <vt:lpstr>WHEN…..?</vt:lpstr>
      <vt:lpstr>In what circumstances is qualitative research appropriate?</vt:lpstr>
      <vt:lpstr>PowerPoint Presentation</vt:lpstr>
      <vt:lpstr>What are your thoughts on this definition? Qual</vt:lpstr>
      <vt:lpstr>History of Qualitative Research </vt:lpstr>
      <vt:lpstr>History of Qualitative Research </vt:lpstr>
      <vt:lpstr>Characteristics of Qualitative research </vt:lpstr>
      <vt:lpstr>Characteristics of Qualitative research </vt:lpstr>
      <vt:lpstr>Characteristics of Qualitative research </vt:lpstr>
      <vt:lpstr>Characteristics of Qualitative research </vt:lpstr>
      <vt:lpstr>Characteristics of Qualitative research </vt:lpstr>
      <vt:lpstr>Characteristics of Qualitative research </vt:lpstr>
      <vt:lpstr>Characteristics of Qualitative research </vt:lpstr>
      <vt:lpstr>Examples of  Qualitative Methods</vt:lpstr>
      <vt:lpstr>STRENGTHS OF QUALITATIVE RESEARCH</vt:lpstr>
      <vt:lpstr>CHALLENGES OF QUALITATIVE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ECAC7003  Advanced Research Methods</dc:title>
  <dc:creator>Beverly Cole</dc:creator>
  <cp:lastModifiedBy>Mat Morandi</cp:lastModifiedBy>
  <cp:revision>49</cp:revision>
  <cp:lastPrinted>2023-02-04T08:49:58Z</cp:lastPrinted>
  <dcterms:created xsi:type="dcterms:W3CDTF">2021-08-11T06:52:05Z</dcterms:created>
  <dcterms:modified xsi:type="dcterms:W3CDTF">2025-02-20T08:34:46Z</dcterms:modified>
</cp:coreProperties>
</file>