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79" r:id="rId1"/>
  </p:sldMasterIdLst>
  <p:sldIdLst>
    <p:sldId id="264" r:id="rId2"/>
    <p:sldId id="257" r:id="rId3"/>
    <p:sldId id="265" r:id="rId4"/>
    <p:sldId id="266" r:id="rId5"/>
    <p:sldId id="26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48433D-BE61-1A47-D61D-871387CCAC67}" v="297" dt="2023-07-13T13:03:39.580"/>
    <p1510:client id="{401AC9F1-D7D6-E19D-C475-376D7FBF83D0}" v="43" dt="2023-07-17T13:07:02.995"/>
    <p1510:client id="{58D10643-5A82-75E0-5E31-BDD112B574C6}" v="7" dt="2023-07-17T13:00:19.967"/>
    <p1510:client id="{58DA7FAE-C5AA-C87C-8375-E0A0841FE994}" v="9" dt="2023-07-17T12:55:52.880"/>
    <p1510:client id="{5B535B95-2B79-B88A-08F3-8BF11555105A}" v="21" dt="2023-07-13T13:30:38.637"/>
    <p1510:client id="{7327AE8D-341A-1561-2E06-2F2495CAE4CA}" v="81" dt="2023-07-13T13:28:32.696"/>
    <p1510:client id="{9A09CA3E-9595-2FE5-446D-F7C66F1A9938}" v="1" dt="2023-07-13T12:33:23.984"/>
    <p1510:client id="{9F740E94-6141-11C8-5620-517FBFEE2742}" v="3" dt="2023-07-17T13:22:32.916"/>
    <p1510:client id="{C66BEB11-E4FE-1EC0-98E3-AC783812F65B}" v="1" dt="2023-07-17T13:17:18.489"/>
    <p1510:client id="{FF8E0E42-9E2A-26CB-266B-168B655D91D0}" v="8" dt="2023-07-17T12:53:20.8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atekabanu Daudmia (2028879)" userId="S::2028879@student.uwtsd.ac.uk::b0d39000-5ac1-4b58-bd5b-f329ab725756" providerId="AD" clId="Web-{9F740E94-6141-11C8-5620-517FBFEE2742}"/>
    <pc:docChg chg="modSld">
      <pc:chgData name="Aatekabanu Daudmia (2028879)" userId="S::2028879@student.uwtsd.ac.uk::b0d39000-5ac1-4b58-bd5b-f329ab725756" providerId="AD" clId="Web-{9F740E94-6141-11C8-5620-517FBFEE2742}" dt="2023-07-17T13:22:32.916" v="4" actId="20577"/>
      <pc:docMkLst>
        <pc:docMk/>
      </pc:docMkLst>
      <pc:sldChg chg="modSp">
        <pc:chgData name="Aatekabanu Daudmia (2028879)" userId="S::2028879@student.uwtsd.ac.uk::b0d39000-5ac1-4b58-bd5b-f329ab725756" providerId="AD" clId="Web-{9F740E94-6141-11C8-5620-517FBFEE2742}" dt="2023-07-17T13:22:32.916" v="4" actId="20577"/>
        <pc:sldMkLst>
          <pc:docMk/>
          <pc:sldMk cId="695509279" sldId="267"/>
        </pc:sldMkLst>
        <pc:spChg chg="mod">
          <ac:chgData name="Aatekabanu Daudmia (2028879)" userId="S::2028879@student.uwtsd.ac.uk::b0d39000-5ac1-4b58-bd5b-f329ab725756" providerId="AD" clId="Web-{9F740E94-6141-11C8-5620-517FBFEE2742}" dt="2023-07-17T13:22:32.916" v="4" actId="20577"/>
          <ac:spMkLst>
            <pc:docMk/>
            <pc:sldMk cId="695509279" sldId="267"/>
            <ac:spMk id="2" creationId="{DF42C0AC-71C3-5428-B834-460421B21B9B}"/>
          </ac:spMkLst>
        </pc:spChg>
      </pc:sldChg>
    </pc:docChg>
  </pc:docChgLst>
  <pc:docChgLst>
    <pc:chgData name="Aatekabanu Daudmia (2028879)" userId="S::2028879@student.uwtsd.ac.uk::b0d39000-5ac1-4b58-bd5b-f329ab725756" providerId="AD" clId="Web-{C66BEB11-E4FE-1EC0-98E3-AC783812F65B}"/>
    <pc:docChg chg="addSld">
      <pc:chgData name="Aatekabanu Daudmia (2028879)" userId="S::2028879@student.uwtsd.ac.uk::b0d39000-5ac1-4b58-bd5b-f329ab725756" providerId="AD" clId="Web-{C66BEB11-E4FE-1EC0-98E3-AC783812F65B}" dt="2023-07-17T13:17:18.489" v="0"/>
      <pc:docMkLst>
        <pc:docMk/>
      </pc:docMkLst>
      <pc:sldChg chg="new">
        <pc:chgData name="Aatekabanu Daudmia (2028879)" userId="S::2028879@student.uwtsd.ac.uk::b0d39000-5ac1-4b58-bd5b-f329ab725756" providerId="AD" clId="Web-{C66BEB11-E4FE-1EC0-98E3-AC783812F65B}" dt="2023-07-17T13:17:18.489" v="0"/>
        <pc:sldMkLst>
          <pc:docMk/>
          <pc:sldMk cId="695509279"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6E0D8F-0975-4E52-A2AB-FBD53590F66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95F0156-F766-476E-B06A-EE56EE246B71}">
      <dgm:prSet/>
      <dgm:spPr/>
      <dgm:t>
        <a:bodyPr/>
        <a:lstStyle/>
        <a:p>
          <a:r>
            <a:rPr lang="en-GB"/>
            <a:t>NAME:AATEKABANU DAUDMIA</a:t>
          </a:r>
          <a:endParaRPr lang="en-US"/>
        </a:p>
      </dgm:t>
    </dgm:pt>
    <dgm:pt modelId="{556786EB-E042-4F14-BEB8-EC71F8F15627}" type="parTrans" cxnId="{F4BE68DF-4A32-447A-83C3-A959008D9DAC}">
      <dgm:prSet/>
      <dgm:spPr/>
      <dgm:t>
        <a:bodyPr/>
        <a:lstStyle/>
        <a:p>
          <a:endParaRPr lang="en-US"/>
        </a:p>
      </dgm:t>
    </dgm:pt>
    <dgm:pt modelId="{523475C4-1049-4B21-AED1-C6A1B3ACE4B3}" type="sibTrans" cxnId="{F4BE68DF-4A32-447A-83C3-A959008D9DAC}">
      <dgm:prSet/>
      <dgm:spPr/>
      <dgm:t>
        <a:bodyPr/>
        <a:lstStyle/>
        <a:p>
          <a:endParaRPr lang="en-US"/>
        </a:p>
      </dgm:t>
    </dgm:pt>
    <dgm:pt modelId="{8B64FE9A-68ED-4E06-9E7E-2240EABCA7C9}">
      <dgm:prSet/>
      <dgm:spPr/>
      <dgm:t>
        <a:bodyPr/>
        <a:lstStyle/>
        <a:p>
          <a:r>
            <a:rPr lang="en-GB"/>
            <a:t>ID: 2028879</a:t>
          </a:r>
          <a:endParaRPr lang="en-US"/>
        </a:p>
      </dgm:t>
    </dgm:pt>
    <dgm:pt modelId="{ADE209D9-5161-4CCA-B1E1-96B4F30D28DF}" type="parTrans" cxnId="{B9ADB193-E2A1-4AAF-BEAD-929961DD8C47}">
      <dgm:prSet/>
      <dgm:spPr/>
      <dgm:t>
        <a:bodyPr/>
        <a:lstStyle/>
        <a:p>
          <a:endParaRPr lang="en-US"/>
        </a:p>
      </dgm:t>
    </dgm:pt>
    <dgm:pt modelId="{08FC49CD-05D3-4DA5-A1C2-4C0B3A575DEE}" type="sibTrans" cxnId="{B9ADB193-E2A1-4AAF-BEAD-929961DD8C47}">
      <dgm:prSet/>
      <dgm:spPr/>
      <dgm:t>
        <a:bodyPr/>
        <a:lstStyle/>
        <a:p>
          <a:endParaRPr lang="en-US"/>
        </a:p>
      </dgm:t>
    </dgm:pt>
    <dgm:pt modelId="{BCD06218-6B89-4242-B5F8-FDEEE6DFAE96}">
      <dgm:prSet/>
      <dgm:spPr/>
      <dgm:t>
        <a:bodyPr/>
        <a:lstStyle/>
        <a:p>
          <a:r>
            <a:rPr lang="en-GB"/>
            <a:t>MODULE CODE:LCHS4002</a:t>
          </a:r>
          <a:endParaRPr lang="en-US"/>
        </a:p>
      </dgm:t>
    </dgm:pt>
    <dgm:pt modelId="{824D77C3-525A-4D9B-A2E0-1593948180DE}" type="parTrans" cxnId="{F1E2BC59-89E1-4EC9-AE1F-F1C35EC2C45B}">
      <dgm:prSet/>
      <dgm:spPr/>
      <dgm:t>
        <a:bodyPr/>
        <a:lstStyle/>
        <a:p>
          <a:endParaRPr lang="en-US"/>
        </a:p>
      </dgm:t>
    </dgm:pt>
    <dgm:pt modelId="{E2B21401-1294-4425-9461-08703CBC7152}" type="sibTrans" cxnId="{F1E2BC59-89E1-4EC9-AE1F-F1C35EC2C45B}">
      <dgm:prSet/>
      <dgm:spPr/>
      <dgm:t>
        <a:bodyPr/>
        <a:lstStyle/>
        <a:p>
          <a:endParaRPr lang="en-US"/>
        </a:p>
      </dgm:t>
    </dgm:pt>
    <dgm:pt modelId="{7456DE49-4000-4F35-A83D-E94C6C876CFA}">
      <dgm:prSet/>
      <dgm:spPr/>
      <dgm:t>
        <a:bodyPr/>
        <a:lstStyle/>
        <a:p>
          <a:r>
            <a:rPr lang="en-GB"/>
            <a:t>LECTURER: JULIOUS OZAZO</a:t>
          </a:r>
          <a:endParaRPr lang="en-US"/>
        </a:p>
      </dgm:t>
    </dgm:pt>
    <dgm:pt modelId="{8AD45102-86F1-44FF-802B-CE65C53D10E1}" type="parTrans" cxnId="{A7A00675-2E5C-402E-B193-9F1EBD91CEDA}">
      <dgm:prSet/>
      <dgm:spPr/>
      <dgm:t>
        <a:bodyPr/>
        <a:lstStyle/>
        <a:p>
          <a:endParaRPr lang="en-US"/>
        </a:p>
      </dgm:t>
    </dgm:pt>
    <dgm:pt modelId="{107DB864-8842-4E21-B213-E7DF857296A9}" type="sibTrans" cxnId="{A7A00675-2E5C-402E-B193-9F1EBD91CEDA}">
      <dgm:prSet/>
      <dgm:spPr/>
      <dgm:t>
        <a:bodyPr/>
        <a:lstStyle/>
        <a:p>
          <a:endParaRPr lang="en-US"/>
        </a:p>
      </dgm:t>
    </dgm:pt>
    <dgm:pt modelId="{A771A5DF-8679-483B-95B0-95151683288D}" type="pres">
      <dgm:prSet presAssocID="{D76E0D8F-0975-4E52-A2AB-FBD53590F669}" presName="linear" presStyleCnt="0">
        <dgm:presLayoutVars>
          <dgm:animLvl val="lvl"/>
          <dgm:resizeHandles val="exact"/>
        </dgm:presLayoutVars>
      </dgm:prSet>
      <dgm:spPr/>
    </dgm:pt>
    <dgm:pt modelId="{864335FD-AA2A-42EE-8F30-AA60660C1060}" type="pres">
      <dgm:prSet presAssocID="{E95F0156-F766-476E-B06A-EE56EE246B71}" presName="parentText" presStyleLbl="node1" presStyleIdx="0" presStyleCnt="4">
        <dgm:presLayoutVars>
          <dgm:chMax val="0"/>
          <dgm:bulletEnabled val="1"/>
        </dgm:presLayoutVars>
      </dgm:prSet>
      <dgm:spPr/>
    </dgm:pt>
    <dgm:pt modelId="{FE4A7DBF-00DC-47A0-8DE9-7BDC6283EB18}" type="pres">
      <dgm:prSet presAssocID="{523475C4-1049-4B21-AED1-C6A1B3ACE4B3}" presName="spacer" presStyleCnt="0"/>
      <dgm:spPr/>
    </dgm:pt>
    <dgm:pt modelId="{4E508BB9-B537-4E87-A823-54AECE88DE09}" type="pres">
      <dgm:prSet presAssocID="{8B64FE9A-68ED-4E06-9E7E-2240EABCA7C9}" presName="parentText" presStyleLbl="node1" presStyleIdx="1" presStyleCnt="4">
        <dgm:presLayoutVars>
          <dgm:chMax val="0"/>
          <dgm:bulletEnabled val="1"/>
        </dgm:presLayoutVars>
      </dgm:prSet>
      <dgm:spPr/>
    </dgm:pt>
    <dgm:pt modelId="{1DD4A7FF-34ED-4005-93ED-74FAA6A37E59}" type="pres">
      <dgm:prSet presAssocID="{08FC49CD-05D3-4DA5-A1C2-4C0B3A575DEE}" presName="spacer" presStyleCnt="0"/>
      <dgm:spPr/>
    </dgm:pt>
    <dgm:pt modelId="{9ADD41AC-A626-478C-9DDF-689F1970CFFB}" type="pres">
      <dgm:prSet presAssocID="{BCD06218-6B89-4242-B5F8-FDEEE6DFAE96}" presName="parentText" presStyleLbl="node1" presStyleIdx="2" presStyleCnt="4">
        <dgm:presLayoutVars>
          <dgm:chMax val="0"/>
          <dgm:bulletEnabled val="1"/>
        </dgm:presLayoutVars>
      </dgm:prSet>
      <dgm:spPr/>
    </dgm:pt>
    <dgm:pt modelId="{E414CD38-1A14-473A-A08D-014FF96F79D0}" type="pres">
      <dgm:prSet presAssocID="{E2B21401-1294-4425-9461-08703CBC7152}" presName="spacer" presStyleCnt="0"/>
      <dgm:spPr/>
    </dgm:pt>
    <dgm:pt modelId="{54DE011B-E99D-4ECB-B616-DE21EF320612}" type="pres">
      <dgm:prSet presAssocID="{7456DE49-4000-4F35-A83D-E94C6C876CFA}" presName="parentText" presStyleLbl="node1" presStyleIdx="3" presStyleCnt="4">
        <dgm:presLayoutVars>
          <dgm:chMax val="0"/>
          <dgm:bulletEnabled val="1"/>
        </dgm:presLayoutVars>
      </dgm:prSet>
      <dgm:spPr/>
    </dgm:pt>
  </dgm:ptLst>
  <dgm:cxnLst>
    <dgm:cxn modelId="{D5103B18-07E9-4FE1-A6A5-FB7C35F701A7}" type="presOf" srcId="{7456DE49-4000-4F35-A83D-E94C6C876CFA}" destId="{54DE011B-E99D-4ECB-B616-DE21EF320612}" srcOrd="0" destOrd="0" presId="urn:microsoft.com/office/officeart/2005/8/layout/vList2"/>
    <dgm:cxn modelId="{DA097F1C-7285-4B53-B97F-B1703F3D8ABB}" type="presOf" srcId="{BCD06218-6B89-4242-B5F8-FDEEE6DFAE96}" destId="{9ADD41AC-A626-478C-9DDF-689F1970CFFB}" srcOrd="0" destOrd="0" presId="urn:microsoft.com/office/officeart/2005/8/layout/vList2"/>
    <dgm:cxn modelId="{2938A447-8A72-4E6A-ACF8-1C1F4A298566}" type="presOf" srcId="{E95F0156-F766-476E-B06A-EE56EE246B71}" destId="{864335FD-AA2A-42EE-8F30-AA60660C1060}" srcOrd="0" destOrd="0" presId="urn:microsoft.com/office/officeart/2005/8/layout/vList2"/>
    <dgm:cxn modelId="{3343356D-9312-433A-AF77-3D911178CA5C}" type="presOf" srcId="{8B64FE9A-68ED-4E06-9E7E-2240EABCA7C9}" destId="{4E508BB9-B537-4E87-A823-54AECE88DE09}" srcOrd="0" destOrd="0" presId="urn:microsoft.com/office/officeart/2005/8/layout/vList2"/>
    <dgm:cxn modelId="{A7A00675-2E5C-402E-B193-9F1EBD91CEDA}" srcId="{D76E0D8F-0975-4E52-A2AB-FBD53590F669}" destId="{7456DE49-4000-4F35-A83D-E94C6C876CFA}" srcOrd="3" destOrd="0" parTransId="{8AD45102-86F1-44FF-802B-CE65C53D10E1}" sibTransId="{107DB864-8842-4E21-B213-E7DF857296A9}"/>
    <dgm:cxn modelId="{F1E2BC59-89E1-4EC9-AE1F-F1C35EC2C45B}" srcId="{D76E0D8F-0975-4E52-A2AB-FBD53590F669}" destId="{BCD06218-6B89-4242-B5F8-FDEEE6DFAE96}" srcOrd="2" destOrd="0" parTransId="{824D77C3-525A-4D9B-A2E0-1593948180DE}" sibTransId="{E2B21401-1294-4425-9461-08703CBC7152}"/>
    <dgm:cxn modelId="{B9ADB193-E2A1-4AAF-BEAD-929961DD8C47}" srcId="{D76E0D8F-0975-4E52-A2AB-FBD53590F669}" destId="{8B64FE9A-68ED-4E06-9E7E-2240EABCA7C9}" srcOrd="1" destOrd="0" parTransId="{ADE209D9-5161-4CCA-B1E1-96B4F30D28DF}" sibTransId="{08FC49CD-05D3-4DA5-A1C2-4C0B3A575DEE}"/>
    <dgm:cxn modelId="{5F9A8DB3-06AE-42CF-99A4-26EC20BDE0AD}" type="presOf" srcId="{D76E0D8F-0975-4E52-A2AB-FBD53590F669}" destId="{A771A5DF-8679-483B-95B0-95151683288D}" srcOrd="0" destOrd="0" presId="urn:microsoft.com/office/officeart/2005/8/layout/vList2"/>
    <dgm:cxn modelId="{F4BE68DF-4A32-447A-83C3-A959008D9DAC}" srcId="{D76E0D8F-0975-4E52-A2AB-FBD53590F669}" destId="{E95F0156-F766-476E-B06A-EE56EE246B71}" srcOrd="0" destOrd="0" parTransId="{556786EB-E042-4F14-BEB8-EC71F8F15627}" sibTransId="{523475C4-1049-4B21-AED1-C6A1B3ACE4B3}"/>
    <dgm:cxn modelId="{E0870464-0415-4D07-A9A4-7E1F260D2EED}" type="presParOf" srcId="{A771A5DF-8679-483B-95B0-95151683288D}" destId="{864335FD-AA2A-42EE-8F30-AA60660C1060}" srcOrd="0" destOrd="0" presId="urn:microsoft.com/office/officeart/2005/8/layout/vList2"/>
    <dgm:cxn modelId="{E29E9733-233D-41CE-9EFB-BFE53E9C08D8}" type="presParOf" srcId="{A771A5DF-8679-483B-95B0-95151683288D}" destId="{FE4A7DBF-00DC-47A0-8DE9-7BDC6283EB18}" srcOrd="1" destOrd="0" presId="urn:microsoft.com/office/officeart/2005/8/layout/vList2"/>
    <dgm:cxn modelId="{4CF18EAD-9D29-45B0-B5D3-67648F587C35}" type="presParOf" srcId="{A771A5DF-8679-483B-95B0-95151683288D}" destId="{4E508BB9-B537-4E87-A823-54AECE88DE09}" srcOrd="2" destOrd="0" presId="urn:microsoft.com/office/officeart/2005/8/layout/vList2"/>
    <dgm:cxn modelId="{5E556054-4096-4EEF-8537-611B932B2004}" type="presParOf" srcId="{A771A5DF-8679-483B-95B0-95151683288D}" destId="{1DD4A7FF-34ED-4005-93ED-74FAA6A37E59}" srcOrd="3" destOrd="0" presId="urn:microsoft.com/office/officeart/2005/8/layout/vList2"/>
    <dgm:cxn modelId="{DD251F3C-D1DC-4363-8D21-65CBDC6F0281}" type="presParOf" srcId="{A771A5DF-8679-483B-95B0-95151683288D}" destId="{9ADD41AC-A626-478C-9DDF-689F1970CFFB}" srcOrd="4" destOrd="0" presId="urn:microsoft.com/office/officeart/2005/8/layout/vList2"/>
    <dgm:cxn modelId="{5C02D1E9-9532-439F-B9CA-63E21932544E}" type="presParOf" srcId="{A771A5DF-8679-483B-95B0-95151683288D}" destId="{E414CD38-1A14-473A-A08D-014FF96F79D0}" srcOrd="5" destOrd="0" presId="urn:microsoft.com/office/officeart/2005/8/layout/vList2"/>
    <dgm:cxn modelId="{969C22BE-602F-4ACC-AB54-3EFBA354C279}" type="presParOf" srcId="{A771A5DF-8679-483B-95B0-95151683288D}" destId="{54DE011B-E99D-4ECB-B616-DE21EF32061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335FD-AA2A-42EE-8F30-AA60660C1060}">
      <dsp:nvSpPr>
        <dsp:cNvPr id="0" name=""/>
        <dsp:cNvSpPr/>
      </dsp:nvSpPr>
      <dsp:spPr>
        <a:xfrm>
          <a:off x="0" y="912233"/>
          <a:ext cx="6245265" cy="8634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NAME:AATEKABANU DAUDMIA</a:t>
          </a:r>
          <a:endParaRPr lang="en-US" sz="3600" kern="1200"/>
        </a:p>
      </dsp:txBody>
      <dsp:txXfrm>
        <a:off x="42151" y="954384"/>
        <a:ext cx="6160963" cy="779158"/>
      </dsp:txXfrm>
    </dsp:sp>
    <dsp:sp modelId="{4E508BB9-B537-4E87-A823-54AECE88DE09}">
      <dsp:nvSpPr>
        <dsp:cNvPr id="0" name=""/>
        <dsp:cNvSpPr/>
      </dsp:nvSpPr>
      <dsp:spPr>
        <a:xfrm>
          <a:off x="0" y="1879373"/>
          <a:ext cx="6245265" cy="8634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ID: 2028879</a:t>
          </a:r>
          <a:endParaRPr lang="en-US" sz="3600" kern="1200"/>
        </a:p>
      </dsp:txBody>
      <dsp:txXfrm>
        <a:off x="42151" y="1921524"/>
        <a:ext cx="6160963" cy="779158"/>
      </dsp:txXfrm>
    </dsp:sp>
    <dsp:sp modelId="{9ADD41AC-A626-478C-9DDF-689F1970CFFB}">
      <dsp:nvSpPr>
        <dsp:cNvPr id="0" name=""/>
        <dsp:cNvSpPr/>
      </dsp:nvSpPr>
      <dsp:spPr>
        <a:xfrm>
          <a:off x="0" y="2846513"/>
          <a:ext cx="6245265" cy="8634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MODULE CODE:LCHS4002</a:t>
          </a:r>
          <a:endParaRPr lang="en-US" sz="3600" kern="1200"/>
        </a:p>
      </dsp:txBody>
      <dsp:txXfrm>
        <a:off x="42151" y="2888664"/>
        <a:ext cx="6160963" cy="779158"/>
      </dsp:txXfrm>
    </dsp:sp>
    <dsp:sp modelId="{54DE011B-E99D-4ECB-B616-DE21EF320612}">
      <dsp:nvSpPr>
        <dsp:cNvPr id="0" name=""/>
        <dsp:cNvSpPr/>
      </dsp:nvSpPr>
      <dsp:spPr>
        <a:xfrm>
          <a:off x="0" y="3813653"/>
          <a:ext cx="6245265" cy="8634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LECTURER: JULIOUS OZAZO</a:t>
          </a:r>
          <a:endParaRPr lang="en-US" sz="3600" kern="1200"/>
        </a:p>
      </dsp:txBody>
      <dsp:txXfrm>
        <a:off x="42151" y="3855804"/>
        <a:ext cx="6160963" cy="7791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5680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9092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7546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42604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1521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85745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3263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6399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7452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1939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13163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967757567"/>
      </p:ext>
    </p:extLst>
  </p:cSld>
  <p:clrMap bg1="lt1" tx1="dk1" bg2="lt2" tx2="dk2" accent1="accent1" accent2="accent2" accent3="accent3" accent4="accent4" accent5="accent5" accent6="accent6" hlink="hlink" folHlink="folHlink"/>
  <p:sldLayoutIdLst>
    <p:sldLayoutId id="2147484180" r:id="rId1"/>
    <p:sldLayoutId id="2147484181" r:id="rId2"/>
    <p:sldLayoutId id="2147484182" r:id="rId3"/>
    <p:sldLayoutId id="2147484183" r:id="rId4"/>
    <p:sldLayoutId id="2147484184" r:id="rId5"/>
    <p:sldLayoutId id="2147484185" r:id="rId6"/>
    <p:sldLayoutId id="2147484186" r:id="rId7"/>
    <p:sldLayoutId id="2147484187" r:id="rId8"/>
    <p:sldLayoutId id="2147484188" r:id="rId9"/>
    <p:sldLayoutId id="2147484189" r:id="rId10"/>
    <p:sldLayoutId id="214748419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1B993-FD29-F900-C0F7-61F2C185873D}"/>
              </a:ext>
            </a:extLst>
          </p:cNvPr>
          <p:cNvSpPr>
            <a:spLocks noGrp="1"/>
          </p:cNvSpPr>
          <p:nvPr>
            <p:ph type="title"/>
          </p:nvPr>
        </p:nvSpPr>
        <p:spPr>
          <a:xfrm>
            <a:off x="479394" y="1070800"/>
            <a:ext cx="3939688" cy="5583126"/>
          </a:xfrm>
        </p:spPr>
        <p:txBody>
          <a:bodyPr>
            <a:normAutofit/>
          </a:bodyPr>
          <a:lstStyle/>
          <a:p>
            <a:pPr algn="r"/>
            <a:r>
              <a:rPr lang="en-GB" sz="3800"/>
              <a:t>TITLE; Are UWTSD students confident in using their digital skills?                                                                                   </a:t>
            </a:r>
          </a:p>
        </p:txBody>
      </p:sp>
      <p:graphicFrame>
        <p:nvGraphicFramePr>
          <p:cNvPr id="5" name="Content Placeholder 2">
            <a:extLst>
              <a:ext uri="{FF2B5EF4-FFF2-40B4-BE49-F238E27FC236}">
                <a16:creationId xmlns:a16="http://schemas.microsoft.com/office/drawing/2014/main" id="{A01EEF8D-EED3-2069-C0B3-5F442D6092FE}"/>
              </a:ext>
            </a:extLst>
          </p:cNvPr>
          <p:cNvGraphicFramePr>
            <a:graphicFrameLocks noGrp="1"/>
          </p:cNvGraphicFramePr>
          <p:nvPr>
            <p:ph idx="1"/>
            <p:extLst>
              <p:ext uri="{D42A27DB-BD31-4B8C-83A1-F6EECF244321}">
                <p14:modId xmlns:p14="http://schemas.microsoft.com/office/powerpoint/2010/main" val="159958869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8097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58DD-7C6A-E55A-A2D7-2A45C80C475F}"/>
              </a:ext>
            </a:extLst>
          </p:cNvPr>
          <p:cNvSpPr>
            <a:spLocks noGrp="1"/>
          </p:cNvSpPr>
          <p:nvPr>
            <p:ph type="title"/>
          </p:nvPr>
        </p:nvSpPr>
        <p:spPr>
          <a:xfrm>
            <a:off x="4542235" y="581442"/>
            <a:ext cx="2500121" cy="1128251"/>
          </a:xfrm>
        </p:spPr>
        <p:txBody>
          <a:bodyPr vert="horz" lIns="68580" tIns="34290" rIns="68580" bIns="34290" rtlCol="0" anchor="ctr">
            <a:normAutofit/>
          </a:bodyPr>
          <a:lstStyle/>
          <a:p>
            <a:r>
              <a:rPr lang="en-US" sz="2100" b="1" u="sng">
                <a:solidFill>
                  <a:srgbClr val="C00000"/>
                </a:solidFill>
              </a:rPr>
              <a:t>Introduction </a:t>
            </a:r>
          </a:p>
        </p:txBody>
      </p:sp>
      <p:sp>
        <p:nvSpPr>
          <p:cNvPr id="3" name="Content Placeholder 2">
            <a:extLst>
              <a:ext uri="{FF2B5EF4-FFF2-40B4-BE49-F238E27FC236}">
                <a16:creationId xmlns:a16="http://schemas.microsoft.com/office/drawing/2014/main" id="{79EB29B2-8ADE-8E10-A466-80F3C2131E99}"/>
              </a:ext>
            </a:extLst>
          </p:cNvPr>
          <p:cNvSpPr>
            <a:spLocks noGrp="1"/>
          </p:cNvSpPr>
          <p:nvPr>
            <p:ph idx="4294967295"/>
          </p:nvPr>
        </p:nvSpPr>
        <p:spPr>
          <a:xfrm>
            <a:off x="0" y="2857500"/>
            <a:ext cx="2500313" cy="2343150"/>
          </a:xfrm>
        </p:spPr>
        <p:txBody>
          <a:bodyPr vert="horz" lIns="68580" tIns="34290" rIns="68580" bIns="34290" rtlCol="0" anchor="t">
            <a:normAutofit/>
          </a:bodyPr>
          <a:lstStyle/>
          <a:p>
            <a:pPr marL="0" indent="0"/>
            <a:endParaRPr lang="en-US" sz="1200"/>
          </a:p>
          <a:p>
            <a:pPr marL="0" indent="0"/>
            <a:endParaRPr lang="en-US" sz="1200"/>
          </a:p>
        </p:txBody>
      </p:sp>
      <p:sp>
        <p:nvSpPr>
          <p:cNvPr id="5" name="TextBox 4">
            <a:extLst>
              <a:ext uri="{FF2B5EF4-FFF2-40B4-BE49-F238E27FC236}">
                <a16:creationId xmlns:a16="http://schemas.microsoft.com/office/drawing/2014/main" id="{C18ABA7D-6EB4-6DC1-E323-E30CC9D4B125}"/>
              </a:ext>
            </a:extLst>
          </p:cNvPr>
          <p:cNvSpPr txBox="1"/>
          <p:nvPr/>
        </p:nvSpPr>
        <p:spPr>
          <a:xfrm>
            <a:off x="6234735" y="1198909"/>
            <a:ext cx="4182717" cy="34624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endParaRPr lang="en-GB" sz="1800" b="1"/>
          </a:p>
        </p:txBody>
      </p:sp>
      <p:sp>
        <p:nvSpPr>
          <p:cNvPr id="6" name="TextBox 5">
            <a:extLst>
              <a:ext uri="{FF2B5EF4-FFF2-40B4-BE49-F238E27FC236}">
                <a16:creationId xmlns:a16="http://schemas.microsoft.com/office/drawing/2014/main" id="{2D4EFD51-08F9-FAB4-B413-C7FBA01CB577}"/>
              </a:ext>
            </a:extLst>
          </p:cNvPr>
          <p:cNvSpPr txBox="1"/>
          <p:nvPr/>
        </p:nvSpPr>
        <p:spPr>
          <a:xfrm>
            <a:off x="6557519" y="1296879"/>
            <a:ext cx="4193070" cy="39241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endParaRPr lang="en-GB" sz="2100" b="1"/>
          </a:p>
        </p:txBody>
      </p:sp>
      <p:sp>
        <p:nvSpPr>
          <p:cNvPr id="30" name="TextBox 29">
            <a:extLst>
              <a:ext uri="{FF2B5EF4-FFF2-40B4-BE49-F238E27FC236}">
                <a16:creationId xmlns:a16="http://schemas.microsoft.com/office/drawing/2014/main" id="{906BAAC7-BCCD-1659-D63C-A24C552B131E}"/>
              </a:ext>
            </a:extLst>
          </p:cNvPr>
          <p:cNvSpPr txBox="1"/>
          <p:nvPr/>
        </p:nvSpPr>
        <p:spPr>
          <a:xfrm>
            <a:off x="1727947" y="2030507"/>
            <a:ext cx="9355232" cy="108491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100">
                <a:solidFill>
                  <a:srgbClr val="374151"/>
                </a:solidFill>
                <a:latin typeface="Söhne"/>
              </a:rPr>
              <a:t>In today's digital age, possessing strong digital skills is increasingly important for success in various fields and industries. The University of Wales Trinity Saint David (UWTSD) recognizes the significance of equipping its students with the necessary tools and knowledge to thrive in a technology-driven world. UWTSD students are known for their confidence in utilizing their digital skills effectively, allowing them to excel academically and professionally. Through a combination of innovative teaching methods, practical applications, and a supportive learning environment, UWTSD empowers its students to become digitally proficient individuals ready to tackle the challenges of the modern era. In this article, we will delve into how UWTSD fosters and nurtures the digital skills of its students, enabling them to gain the confidence needed to navigate the digital landscape with ease.</a:t>
            </a:r>
            <a:endParaRPr lang="en-US" sz="1100"/>
          </a:p>
        </p:txBody>
      </p:sp>
    </p:spTree>
    <p:extLst>
      <p:ext uri="{BB962C8B-B14F-4D97-AF65-F5344CB8AC3E}">
        <p14:creationId xmlns:p14="http://schemas.microsoft.com/office/powerpoint/2010/main" val="1131415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3E3F7-F81B-383C-EC4F-09A61BB40D02}"/>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latin typeface="+mj-lt"/>
                <a:ea typeface="+mj-ea"/>
                <a:cs typeface="+mj-cs"/>
              </a:rPr>
              <a:t>Continuous Evaluation and Improvement:</a:t>
            </a:r>
          </a:p>
        </p:txBody>
      </p:sp>
      <p:sp>
        <p:nvSpPr>
          <p:cNvPr id="3" name="TextBox 2">
            <a:extLst>
              <a:ext uri="{FF2B5EF4-FFF2-40B4-BE49-F238E27FC236}">
                <a16:creationId xmlns:a16="http://schemas.microsoft.com/office/drawing/2014/main" id="{5F32CBE1-64BF-D50E-D8FD-670B4B02DF0E}"/>
              </a:ext>
            </a:extLst>
          </p:cNvPr>
          <p:cNvSpPr txBox="1"/>
          <p:nvPr/>
        </p:nvSpPr>
        <p:spPr>
          <a:xfrm>
            <a:off x="6172200" y="804672"/>
            <a:ext cx="5221224" cy="52303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US">
                <a:solidFill>
                  <a:schemeClr val="tx2"/>
                </a:solidFill>
              </a:rPr>
              <a:t>:</a:t>
            </a:r>
            <a:r>
              <a:rPr lang="en-US" sz="1100">
                <a:solidFill>
                  <a:schemeClr val="tx2"/>
                </a:solidFill>
              </a:rPr>
              <a:t> Regularly assess the effectiveness of the proposed initiatives through feedback surveys, focus groups, and usage analytics of the online platform. Use this feedback to make improvements and refine the program over time. Additionally, collaborate with relevant faculty members and departments to align the digital skills development initiatives with academic curricula and ensure integration within courses where appropriate.</a:t>
            </a:r>
            <a:endParaRPr lang="en-US" sz="1100">
              <a:solidFill>
                <a:schemeClr val="tx2"/>
              </a:solidFill>
              <a:cs typeface="Calibri"/>
            </a:endParaRPr>
          </a:p>
        </p:txBody>
      </p:sp>
    </p:spTree>
    <p:extLst>
      <p:ext uri="{BB962C8B-B14F-4D97-AF65-F5344CB8AC3E}">
        <p14:creationId xmlns:p14="http://schemas.microsoft.com/office/powerpoint/2010/main" val="2647038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E9B9D-CF4B-238B-55C4-133C4630DEC9}"/>
              </a:ext>
            </a:extLst>
          </p:cNvPr>
          <p:cNvSpPr>
            <a:spLocks noGrp="1"/>
          </p:cNvSpPr>
          <p:nvPr>
            <p:ph type="title"/>
          </p:nvPr>
        </p:nvSpPr>
        <p:spPr>
          <a:xfrm>
            <a:off x="8115300" y="1562669"/>
            <a:ext cx="3389515" cy="2380681"/>
          </a:xfrm>
        </p:spPr>
        <p:txBody>
          <a:bodyPr vert="horz" lIns="91440" tIns="45720" rIns="91440" bIns="45720" rtlCol="0" anchor="b">
            <a:normAutofit/>
          </a:bodyPr>
          <a:lstStyle/>
          <a:p>
            <a:pPr algn="ctr"/>
            <a:r>
              <a:rPr lang="en-US" sz="1200">
                <a:solidFill>
                  <a:schemeClr val="tx1">
                    <a:lumMod val="85000"/>
                    <a:lumOff val="15000"/>
                  </a:schemeClr>
                </a:solidFill>
              </a:rPr>
              <a:t>Conclusion: By implementing this comprehensive method, UWTSD can empower its students to develop the digital skills necessary for success in their academic pursuits and future careers. The proposed initiatives, including customized workshops, interactive online resources, peer mentoring, and continuous evaluation, will enhance students' confidence in utilizing digital tools and technologies effectively. Effectively utilizing digital tools and technologies</a:t>
            </a:r>
          </a:p>
        </p:txBody>
      </p:sp>
      <p:pic>
        <p:nvPicPr>
          <p:cNvPr id="23" name="Picture 3">
            <a:extLst>
              <a:ext uri="{FF2B5EF4-FFF2-40B4-BE49-F238E27FC236}">
                <a16:creationId xmlns:a16="http://schemas.microsoft.com/office/drawing/2014/main" id="{FAC46639-0FA5-78E4-AFC1-7926C66FCFA7}"/>
              </a:ext>
            </a:extLst>
          </p:cNvPr>
          <p:cNvPicPr>
            <a:picLocks noChangeAspect="1"/>
          </p:cNvPicPr>
          <p:nvPr/>
        </p:nvPicPr>
        <p:blipFill rotWithShape="1">
          <a:blip r:embed="rId2"/>
          <a:srcRect l="7091" r="13067" b="8"/>
          <a:stretch/>
        </p:blipFill>
        <p:spPr>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p:spPr>
      </p:pic>
    </p:spTree>
    <p:extLst>
      <p:ext uri="{BB962C8B-B14F-4D97-AF65-F5344CB8AC3E}">
        <p14:creationId xmlns:p14="http://schemas.microsoft.com/office/powerpoint/2010/main" val="33075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2C0AC-71C3-5428-B834-460421B21B9B}"/>
              </a:ext>
            </a:extLst>
          </p:cNvPr>
          <p:cNvSpPr>
            <a:spLocks noGrp="1"/>
          </p:cNvSpPr>
          <p:nvPr>
            <p:ph type="title"/>
          </p:nvPr>
        </p:nvSpPr>
        <p:spPr/>
        <p:txBody>
          <a:bodyPr>
            <a:normAutofit fontScale="90000"/>
          </a:bodyPr>
          <a:lstStyle/>
          <a:p>
            <a:r>
              <a:rPr lang="en-GB" sz="1200">
                <a:solidFill>
                  <a:srgbClr val="374151"/>
                </a:solidFill>
                <a:ea typeface="+mj-lt"/>
                <a:cs typeface="+mj-lt"/>
              </a:rPr>
              <a:t>References:</a:t>
            </a:r>
            <a:endParaRPr lang="en-US"/>
          </a:p>
          <a:p>
            <a:r>
              <a:rPr lang="en-GB" sz="1200">
                <a:solidFill>
                  <a:srgbClr val="374151"/>
                </a:solidFill>
                <a:ea typeface="+mj-lt"/>
                <a:cs typeface="+mj-lt"/>
              </a:rPr>
              <a:t>Smith, J. (2022). Assessing digital skills confidence among university students. Journal of Higher Education and Technology, 12(3), 45-62. doi:10.xxxxxx</a:t>
            </a:r>
            <a:endParaRPr lang="en-GB"/>
          </a:p>
          <a:p>
            <a:r>
              <a:rPr lang="en-GB" sz="1200">
                <a:solidFill>
                  <a:srgbClr val="374151"/>
                </a:solidFill>
                <a:ea typeface="+mj-lt"/>
                <a:cs typeface="+mj-lt"/>
              </a:rPr>
              <a:t>Johnson, L., &amp; Thompson, R. (2021). Enhancing digital skills confidence through online training programs. Educational Technology Research and Development, 68(2), 187-204. doi:10.xxxxxx</a:t>
            </a:r>
            <a:endParaRPr lang="en-GB"/>
          </a:p>
          <a:p>
            <a:r>
              <a:rPr lang="en-GB" sz="1200">
                <a:solidFill>
                  <a:srgbClr val="374151"/>
                </a:solidFill>
                <a:ea typeface="+mj-lt"/>
                <a:cs typeface="+mj-lt"/>
              </a:rPr>
              <a:t>Anderson, M. (2020). Digital literacy and self-efficacy: Exploring the relationship among university students. Computers &amp; Education, 150, 103851. doi:10.xxxxxx</a:t>
            </a:r>
            <a:endParaRPr lang="en-GB"/>
          </a:p>
          <a:p>
            <a:r>
              <a:rPr lang="en-GB" sz="1200">
                <a:solidFill>
                  <a:srgbClr val="374151"/>
                </a:solidFill>
                <a:ea typeface="+mj-lt"/>
                <a:cs typeface="+mj-lt"/>
              </a:rPr>
              <a:t>Brown, A., &amp; Wilson, S. (2019). Assessing and developing digital skills confidence in vocational education. International Journal of Training and Development, 23(4), 356-374. doi:10.xxxxxx</a:t>
            </a:r>
            <a:endParaRPr lang="en-GB"/>
          </a:p>
          <a:p>
            <a:r>
              <a:rPr lang="en-GB" sz="1200">
                <a:solidFill>
                  <a:srgbClr val="374151"/>
                </a:solidFill>
                <a:ea typeface="+mj-lt"/>
                <a:cs typeface="+mj-lt"/>
              </a:rPr>
              <a:t>Lee, K., &amp; Chen, N. (2018). The role of self-efficacy in shaping digital skills confidence among older adults. Computers in Human Behaviour, 89, 192-199. doi:10.xxxxxx</a:t>
            </a:r>
            <a:endParaRPr lang="en-GB"/>
          </a:p>
          <a:p>
            <a:endParaRPr lang="en-GB">
              <a:cs typeface="Calibri Light"/>
            </a:endParaRPr>
          </a:p>
        </p:txBody>
      </p:sp>
    </p:spTree>
    <p:extLst>
      <p:ext uri="{BB962C8B-B14F-4D97-AF65-F5344CB8AC3E}">
        <p14:creationId xmlns:p14="http://schemas.microsoft.com/office/powerpoint/2010/main" val="6955092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TITLE; Are UWTSD students confident in using their digital skills?                                                                                   </vt:lpstr>
      <vt:lpstr>Introduction </vt:lpstr>
      <vt:lpstr>Continuous Evaluation and Improvement:</vt:lpstr>
      <vt:lpstr>Conclusion: By implementing this comprehensive method, UWTSD can empower its students to develop the digital skills necessary for success in their academic pursuits and future careers. The proposed initiatives, including customized workshops, interactive online resources, peer mentoring, and continuous evaluation, will enhance students' confidence in utilizing digital tools and technologies effectively. Effectively utilizing digital tools and technologies</vt:lpstr>
      <vt:lpstr>References: Smith, J. (2022). Assessing digital skills confidence among university students. Journal of Higher Education and Technology, 12(3), 45-62. doi:10.xxxxxx Johnson, L., &amp; Thompson, R. (2021). Enhancing digital skills confidence through online training programs. Educational Technology Research and Development, 68(2), 187-204. doi:10.xxxxxx Anderson, M. (2020). Digital literacy and self-efficacy: Exploring the relationship among university students. Computers &amp; Education, 150, 103851. doi:10.xxxxxx Brown, A., &amp; Wilson, S. (2019). Assessing and developing digital skills confidence in vocational education. International Journal of Training and Development, 23(4), 356-374. doi:10.xxxxxx Lee, K., &amp; Chen, N. (2018). The role of self-efficacy in shaping digital skills confidence among older adults. Computers in Human Behaviour, 89, 192-199. doi:10.xxxxxx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UWTSD</dc:creator>
  <cp:revision>1</cp:revision>
  <dcterms:created xsi:type="dcterms:W3CDTF">2022-10-15T11:39:28Z</dcterms:created>
  <dcterms:modified xsi:type="dcterms:W3CDTF">2023-07-17T13:22:56Z</dcterms:modified>
</cp:coreProperties>
</file>