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Masters/slideMaster4.xml" ContentType="application/vnd.openxmlformats-officedocument.presentationml.slideMaster+xml"/>
  <Override PartName="/ppt/slideMasters/slideMaster5.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theme/theme2.xml" ContentType="application/vnd.openxmlformats-officedocument.theme+xml"/>
  <Override PartName="/ppt/slideLayouts/slideLayout3.xml" ContentType="application/vnd.openxmlformats-officedocument.presentationml.slideLayout+xml"/>
  <Override PartName="/ppt/theme/theme3.xml" ContentType="application/vnd.openxmlformats-officedocument.theme+xml"/>
  <Override PartName="/ppt/slideLayouts/slideLayout4.xml" ContentType="application/vnd.openxmlformats-officedocument.presentationml.slideLayout+xml"/>
  <Override PartName="/ppt/theme/theme4.xml" ContentType="application/vnd.openxmlformats-officedocument.theme+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theme/theme5.xml" ContentType="application/vnd.openxmlformats-officedocument.theme+xml"/>
  <Override PartName="/ppt/theme/theme6.xml" ContentType="application/vnd.openxmlformats-officedocument.theme+xml"/>
  <Override PartName="/ppt/theme/theme7.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50" r:id="rId1"/>
    <p:sldMasterId id="2147483659" r:id="rId2"/>
    <p:sldMasterId id="2147483657" r:id="rId3"/>
    <p:sldMasterId id="2147483653" r:id="rId4"/>
    <p:sldMasterId id="2147483661" r:id="rId5"/>
  </p:sldMasterIdLst>
  <p:notesMasterIdLst>
    <p:notesMasterId r:id="rId10"/>
  </p:notesMasterIdLst>
  <p:handoutMasterIdLst>
    <p:handoutMasterId r:id="rId11"/>
  </p:handoutMasterIdLst>
  <p:sldIdLst>
    <p:sldId id="256" r:id="rId6"/>
    <p:sldId id="261" r:id="rId7"/>
    <p:sldId id="262" r:id="rId8"/>
    <p:sldId id="263" r:id="rId9"/>
  </p:sldIdLst>
  <p:sldSz cx="43891200" cy="32918400"/>
  <p:notesSz cx="6858000" cy="9144000"/>
  <p:defaultTextStyle>
    <a:defPPr>
      <a:defRPr lang="en-US"/>
    </a:defPPr>
    <a:lvl1pPr marL="0" algn="l" defTabSz="4388900" rtl="0" eaLnBrk="1" latinLnBrk="0" hangingPunct="1">
      <a:defRPr sz="8600" kern="1200">
        <a:solidFill>
          <a:schemeClr val="tx1"/>
        </a:solidFill>
        <a:latin typeface="+mn-lt"/>
        <a:ea typeface="+mn-ea"/>
        <a:cs typeface="+mn-cs"/>
      </a:defRPr>
    </a:lvl1pPr>
    <a:lvl2pPr marL="2194451" algn="l" defTabSz="4388900" rtl="0" eaLnBrk="1" latinLnBrk="0" hangingPunct="1">
      <a:defRPr sz="8600" kern="1200">
        <a:solidFill>
          <a:schemeClr val="tx1"/>
        </a:solidFill>
        <a:latin typeface="+mn-lt"/>
        <a:ea typeface="+mn-ea"/>
        <a:cs typeface="+mn-cs"/>
      </a:defRPr>
    </a:lvl2pPr>
    <a:lvl3pPr marL="4388900" algn="l" defTabSz="4388900" rtl="0" eaLnBrk="1" latinLnBrk="0" hangingPunct="1">
      <a:defRPr sz="8600" kern="1200">
        <a:solidFill>
          <a:schemeClr val="tx1"/>
        </a:solidFill>
        <a:latin typeface="+mn-lt"/>
        <a:ea typeface="+mn-ea"/>
        <a:cs typeface="+mn-cs"/>
      </a:defRPr>
    </a:lvl3pPr>
    <a:lvl4pPr marL="6583351" algn="l" defTabSz="4388900" rtl="0" eaLnBrk="1" latinLnBrk="0" hangingPunct="1">
      <a:defRPr sz="8600" kern="1200">
        <a:solidFill>
          <a:schemeClr val="tx1"/>
        </a:solidFill>
        <a:latin typeface="+mn-lt"/>
        <a:ea typeface="+mn-ea"/>
        <a:cs typeface="+mn-cs"/>
      </a:defRPr>
    </a:lvl4pPr>
    <a:lvl5pPr marL="8777801" algn="l" defTabSz="4388900" rtl="0" eaLnBrk="1" latinLnBrk="0" hangingPunct="1">
      <a:defRPr sz="8600" kern="1200">
        <a:solidFill>
          <a:schemeClr val="tx1"/>
        </a:solidFill>
        <a:latin typeface="+mn-lt"/>
        <a:ea typeface="+mn-ea"/>
        <a:cs typeface="+mn-cs"/>
      </a:defRPr>
    </a:lvl5pPr>
    <a:lvl6pPr marL="10972252" algn="l" defTabSz="4388900" rtl="0" eaLnBrk="1" latinLnBrk="0" hangingPunct="1">
      <a:defRPr sz="8600" kern="1200">
        <a:solidFill>
          <a:schemeClr val="tx1"/>
        </a:solidFill>
        <a:latin typeface="+mn-lt"/>
        <a:ea typeface="+mn-ea"/>
        <a:cs typeface="+mn-cs"/>
      </a:defRPr>
    </a:lvl6pPr>
    <a:lvl7pPr marL="13166703" algn="l" defTabSz="4388900" rtl="0" eaLnBrk="1" latinLnBrk="0" hangingPunct="1">
      <a:defRPr sz="8600" kern="1200">
        <a:solidFill>
          <a:schemeClr val="tx1"/>
        </a:solidFill>
        <a:latin typeface="+mn-lt"/>
        <a:ea typeface="+mn-ea"/>
        <a:cs typeface="+mn-cs"/>
      </a:defRPr>
    </a:lvl7pPr>
    <a:lvl8pPr marL="15361152" algn="l" defTabSz="4388900" rtl="0" eaLnBrk="1" latinLnBrk="0" hangingPunct="1">
      <a:defRPr sz="8600" kern="1200">
        <a:solidFill>
          <a:schemeClr val="tx1"/>
        </a:solidFill>
        <a:latin typeface="+mn-lt"/>
        <a:ea typeface="+mn-ea"/>
        <a:cs typeface="+mn-cs"/>
      </a:defRPr>
    </a:lvl8pPr>
    <a:lvl9pPr marL="17555603" algn="l" defTabSz="4388900" rtl="0" eaLnBrk="1" latinLnBrk="0" hangingPunct="1">
      <a:defRPr sz="8600" kern="1200">
        <a:solidFill>
          <a:schemeClr val="tx1"/>
        </a:solidFill>
        <a:latin typeface="+mn-lt"/>
        <a:ea typeface="+mn-ea"/>
        <a:cs typeface="+mn-cs"/>
      </a:defRPr>
    </a:lvl9pPr>
  </p:defaultTextStyle>
  <p:extLst>
    <p:ext uri="{EFAFB233-063F-42B5-8137-9DF3F51BA10A}">
      <p15:sldGuideLst xmlns:p15="http://schemas.microsoft.com/office/powerpoint/2012/main">
        <p15:guide id="9" orient="horz" pos="2898">
          <p15:clr>
            <a:srgbClr val="A4A3A4"/>
          </p15:clr>
        </p15:guide>
        <p15:guide id="10" pos="288" userDrawn="1">
          <p15:clr>
            <a:srgbClr val="A4A3A4"/>
          </p15:clr>
        </p15:guide>
        <p15:guide id="11" pos="27369">
          <p15:clr>
            <a:srgbClr val="A4A3A4"/>
          </p15:clr>
        </p15:guide>
      </p15:sldGuideLst>
    </p:ext>
    <p:ext uri="{2D200454-40CA-4A62-9FC3-DE9A4176ACB9}">
      <p15:notesGuideLst xmlns:p15="http://schemas.microsoft.com/office/powerpoint/2012/main">
        <p15:guide id="1" orient="horz" pos="2880">
          <p15:clr>
            <a:srgbClr val="A4A3A4"/>
          </p15:clr>
        </p15:guide>
        <p15:guide id="2" pos="2160">
          <p15:clr>
            <a:srgbClr val="A4A3A4"/>
          </p15:clr>
        </p15:guide>
      </p15:notesGuideLst>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0" name="A.KOTOULAS" initials="AK" lastIdx="2" clrIdx="0"/>
  <p:cmAuthor id="1" name="A.KOTOULAS" initials="HELP" lastIdx="1" clrIdx="1"/>
  <p:cmAuthor id="2" name="A.KOTOULAS" initials="HELP - " lastIdx="1" clrIdx="2"/>
  <p:cmAuthor id="3" name="PosterPresentations.com - 510.649.3001" initials="HELP - " lastIdx="1" clrIdx="3"/>
</p:cmAuthorLst>
</file>

<file path=ppt/presProps.xml><?xml version="1.0" encoding="utf-8"?>
<p:presentationPr xmlns:a="http://schemas.openxmlformats.org/drawingml/2006/main" xmlns:r="http://schemas.openxmlformats.org/officeDocument/2006/relationships" xmlns:p="http://schemas.openxmlformats.org/presentationml/2006/main">
  <p:prnPr/>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3F5FA"/>
    <a:srgbClr val="F1D906"/>
    <a:srgbClr val="107A74"/>
    <a:srgbClr val="143161"/>
    <a:srgbClr val="A18616"/>
    <a:srgbClr val="FCE400"/>
    <a:srgbClr val="147B5F"/>
    <a:srgbClr val="0575AC"/>
    <a:srgbClr val="0C7693"/>
    <a:srgbClr val="14305F"/>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4995" autoAdjust="0"/>
    <p:restoredTop sz="94773" autoAdjust="0"/>
  </p:normalViewPr>
  <p:slideViewPr>
    <p:cSldViewPr snapToGrid="0" snapToObjects="1" showGuides="1">
      <p:cViewPr>
        <p:scale>
          <a:sx n="16" d="100"/>
          <a:sy n="16" d="100"/>
        </p:scale>
        <p:origin x="1666" y="19"/>
      </p:cViewPr>
      <p:guideLst>
        <p:guide orient="horz" pos="2898"/>
        <p:guide pos="288"/>
        <p:guide pos="27369"/>
      </p:guideLst>
    </p:cSldViewPr>
  </p:slideViewPr>
  <p:outlineViewPr>
    <p:cViewPr>
      <p:scale>
        <a:sx n="33" d="100"/>
        <a:sy n="33" d="100"/>
      </p:scale>
      <p:origin x="0" y="0"/>
    </p:cViewPr>
  </p:outlineViewPr>
  <p:notesTextViewPr>
    <p:cViewPr>
      <p:scale>
        <a:sx n="3" d="2"/>
        <a:sy n="3" d="2"/>
      </p:scale>
      <p:origin x="0" y="0"/>
    </p:cViewPr>
  </p:notesTextViewPr>
  <p:sorterViewPr>
    <p:cViewPr>
      <p:scale>
        <a:sx n="66" d="100"/>
        <a:sy n="66" d="100"/>
      </p:scale>
      <p:origin x="0" y="0"/>
    </p:cViewPr>
  </p:sorterViewPr>
  <p:notesViewPr>
    <p:cSldViewPr snapToGrid="0" snapToObjects="1" showGuides="1">
      <p:cViewPr varScale="1">
        <p:scale>
          <a:sx n="79" d="100"/>
          <a:sy n="79" d="100"/>
        </p:scale>
        <p:origin x="-3768" y="-102"/>
      </p:cViewPr>
      <p:guideLst>
        <p:guide orient="horz" pos="2880"/>
        <p:guide pos="2160"/>
      </p:guideLst>
    </p:cSldViewPr>
  </p:notes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3.xml"/><Relationship Id="rId13" Type="http://schemas.openxmlformats.org/officeDocument/2006/relationships/presProps" Target="presProps.xml"/><Relationship Id="rId3" Type="http://schemas.openxmlformats.org/officeDocument/2006/relationships/slideMaster" Target="slideMasters/slideMaster3.xml"/><Relationship Id="rId7" Type="http://schemas.openxmlformats.org/officeDocument/2006/relationships/slide" Target="slides/slide2.xml"/><Relationship Id="rId12" Type="http://schemas.openxmlformats.org/officeDocument/2006/relationships/commentAuthors" Target="commentAuthors.xml"/><Relationship Id="rId2" Type="http://schemas.openxmlformats.org/officeDocument/2006/relationships/slideMaster" Target="slideMasters/slideMaster2.xml"/><Relationship Id="rId16"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1.xml"/><Relationship Id="rId11" Type="http://schemas.openxmlformats.org/officeDocument/2006/relationships/handoutMaster" Target="handoutMasters/handoutMaster1.xml"/><Relationship Id="rId5" Type="http://schemas.openxmlformats.org/officeDocument/2006/relationships/slideMaster" Target="slideMasters/slideMaster5.xml"/><Relationship Id="rId15" Type="http://schemas.openxmlformats.org/officeDocument/2006/relationships/theme" Target="theme/theme1.xml"/><Relationship Id="rId10" Type="http://schemas.openxmlformats.org/officeDocument/2006/relationships/notesMaster" Target="notesMasters/notesMaster1.xml"/><Relationship Id="rId4" Type="http://schemas.openxmlformats.org/officeDocument/2006/relationships/slideMaster" Target="slideMasters/slideMaster4.xml"/><Relationship Id="rId9" Type="http://schemas.openxmlformats.org/officeDocument/2006/relationships/slide" Target="slides/slide4.xml"/><Relationship Id="rId14" Type="http://schemas.openxmlformats.org/officeDocument/2006/relationships/viewProps" Target="viewProps.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7.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sz="quarter" idx="1"/>
          </p:nvPr>
        </p:nvSpPr>
        <p:spPr>
          <a:xfrm>
            <a:off x="3884613" y="0"/>
            <a:ext cx="2971800" cy="457200"/>
          </a:xfrm>
          <a:prstGeom prst="rect">
            <a:avLst/>
          </a:prstGeom>
        </p:spPr>
        <p:txBody>
          <a:bodyPr vert="horz" lIns="91440" tIns="45720" rIns="91440" bIns="45720" rtlCol="0"/>
          <a:lstStyle>
            <a:lvl1pPr algn="r">
              <a:defRPr sz="1200"/>
            </a:lvl1pPr>
          </a:lstStyle>
          <a:p>
            <a:fld id="{0158C5BC-9A70-462C-B28D-9600239EAC64}" type="datetimeFigureOut">
              <a:rPr lang="en-US" smtClean="0"/>
              <a:pPr/>
              <a:t>3/20/2026</a:t>
            </a:fld>
            <a:endParaRPr lang="en-US"/>
          </a:p>
        </p:txBody>
      </p:sp>
      <p:sp>
        <p:nvSpPr>
          <p:cNvPr id="4" name="Footer Placeholder 3"/>
          <p:cNvSpPr>
            <a:spLocks noGrp="1"/>
          </p:cNvSpPr>
          <p:nvPr>
            <p:ph type="ftr" sz="quarter" idx="2"/>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5" name="Slide Number Placeholder 4"/>
          <p:cNvSpPr>
            <a:spLocks noGrp="1"/>
          </p:cNvSpPr>
          <p:nvPr>
            <p:ph type="sldNum" sz="quarter" idx="3"/>
          </p:nvPr>
        </p:nvSpPr>
        <p:spPr>
          <a:xfrm>
            <a:off x="3884613" y="8685213"/>
            <a:ext cx="2971800" cy="457200"/>
          </a:xfrm>
          <a:prstGeom prst="rect">
            <a:avLst/>
          </a:prstGeom>
        </p:spPr>
        <p:txBody>
          <a:bodyPr vert="horz" lIns="91440" tIns="45720" rIns="91440" bIns="45720" rtlCol="0" anchor="b"/>
          <a:lstStyle>
            <a:lvl1pPr algn="r">
              <a:defRPr sz="1200"/>
            </a:lvl1pPr>
          </a:lstStyle>
          <a:p>
            <a:fld id="{79C131B7-05CA-4AEE-9267-6D0ED4DC84F3}" type="slidenum">
              <a:rPr lang="en-US" smtClean="0"/>
              <a:pPr/>
              <a:t>‹#›</a:t>
            </a:fld>
            <a:endParaRPr lang="en-US"/>
          </a:p>
        </p:txBody>
      </p:sp>
    </p:spTree>
    <p:extLst>
      <p:ext uri="{BB962C8B-B14F-4D97-AF65-F5344CB8AC3E}">
        <p14:creationId xmlns:p14="http://schemas.microsoft.com/office/powerpoint/2010/main" val="3974068218"/>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6.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dirty="0"/>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E6CC2317-6751-4CD4-9995-8782DD78E936}" type="datetimeFigureOut">
              <a:rPr lang="en-US" smtClean="0"/>
              <a:pPr/>
              <a:t>3/20/2026</a:t>
            </a:fld>
            <a:endParaRPr lang="en-US" dirty="0"/>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dirty="0"/>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dirty="0"/>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26A1A87D-CAF7-4BDC-A0D3-C0DBEDE81619}" type="slidenum">
              <a:rPr lang="en-US" smtClean="0"/>
              <a:pPr/>
              <a:t>‹#›</a:t>
            </a:fld>
            <a:endParaRPr lang="en-US" dirty="0"/>
          </a:p>
        </p:txBody>
      </p:sp>
    </p:spTree>
    <p:extLst>
      <p:ext uri="{BB962C8B-B14F-4D97-AF65-F5344CB8AC3E}">
        <p14:creationId xmlns:p14="http://schemas.microsoft.com/office/powerpoint/2010/main" val="2414637987"/>
      </p:ext>
    </p:extLst>
  </p:cSld>
  <p:clrMap bg1="lt1" tx1="dk1" bg2="lt2" tx2="dk2" accent1="accent1" accent2="accent2" accent3="accent3" accent4="accent4" accent5="accent5" accent6="accent6" hlink="hlink" folHlink="folHlink"/>
  <p:notesStyle>
    <a:lvl1pPr marL="0" algn="l" defTabSz="4388900" rtl="0" eaLnBrk="1" latinLnBrk="0" hangingPunct="1">
      <a:defRPr sz="5800" kern="1200">
        <a:solidFill>
          <a:schemeClr val="tx1"/>
        </a:solidFill>
        <a:latin typeface="+mn-lt"/>
        <a:ea typeface="+mn-ea"/>
        <a:cs typeface="+mn-cs"/>
      </a:defRPr>
    </a:lvl1pPr>
    <a:lvl2pPr marL="2194451" algn="l" defTabSz="4388900" rtl="0" eaLnBrk="1" latinLnBrk="0" hangingPunct="1">
      <a:defRPr sz="5800" kern="1200">
        <a:solidFill>
          <a:schemeClr val="tx1"/>
        </a:solidFill>
        <a:latin typeface="+mn-lt"/>
        <a:ea typeface="+mn-ea"/>
        <a:cs typeface="+mn-cs"/>
      </a:defRPr>
    </a:lvl2pPr>
    <a:lvl3pPr marL="4388900" algn="l" defTabSz="4388900" rtl="0" eaLnBrk="1" latinLnBrk="0" hangingPunct="1">
      <a:defRPr sz="5800" kern="1200">
        <a:solidFill>
          <a:schemeClr val="tx1"/>
        </a:solidFill>
        <a:latin typeface="+mn-lt"/>
        <a:ea typeface="+mn-ea"/>
        <a:cs typeface="+mn-cs"/>
      </a:defRPr>
    </a:lvl3pPr>
    <a:lvl4pPr marL="6583351" algn="l" defTabSz="4388900" rtl="0" eaLnBrk="1" latinLnBrk="0" hangingPunct="1">
      <a:defRPr sz="5800" kern="1200">
        <a:solidFill>
          <a:schemeClr val="tx1"/>
        </a:solidFill>
        <a:latin typeface="+mn-lt"/>
        <a:ea typeface="+mn-ea"/>
        <a:cs typeface="+mn-cs"/>
      </a:defRPr>
    </a:lvl4pPr>
    <a:lvl5pPr marL="8777801" algn="l" defTabSz="4388900" rtl="0" eaLnBrk="1" latinLnBrk="0" hangingPunct="1">
      <a:defRPr sz="5800" kern="1200">
        <a:solidFill>
          <a:schemeClr val="tx1"/>
        </a:solidFill>
        <a:latin typeface="+mn-lt"/>
        <a:ea typeface="+mn-ea"/>
        <a:cs typeface="+mn-cs"/>
      </a:defRPr>
    </a:lvl5pPr>
    <a:lvl6pPr marL="10972252" algn="l" defTabSz="4388900" rtl="0" eaLnBrk="1" latinLnBrk="0" hangingPunct="1">
      <a:defRPr sz="5800" kern="1200">
        <a:solidFill>
          <a:schemeClr val="tx1"/>
        </a:solidFill>
        <a:latin typeface="+mn-lt"/>
        <a:ea typeface="+mn-ea"/>
        <a:cs typeface="+mn-cs"/>
      </a:defRPr>
    </a:lvl6pPr>
    <a:lvl7pPr marL="13166703" algn="l" defTabSz="4388900" rtl="0" eaLnBrk="1" latinLnBrk="0" hangingPunct="1">
      <a:defRPr sz="5800" kern="1200">
        <a:solidFill>
          <a:schemeClr val="tx1"/>
        </a:solidFill>
        <a:latin typeface="+mn-lt"/>
        <a:ea typeface="+mn-ea"/>
        <a:cs typeface="+mn-cs"/>
      </a:defRPr>
    </a:lvl7pPr>
    <a:lvl8pPr marL="15361152" algn="l" defTabSz="4388900" rtl="0" eaLnBrk="1" latinLnBrk="0" hangingPunct="1">
      <a:defRPr sz="5800" kern="1200">
        <a:solidFill>
          <a:schemeClr val="tx1"/>
        </a:solidFill>
        <a:latin typeface="+mn-lt"/>
        <a:ea typeface="+mn-ea"/>
        <a:cs typeface="+mn-cs"/>
      </a:defRPr>
    </a:lvl8pPr>
    <a:lvl9pPr marL="17555603" algn="l" defTabSz="4388900" rtl="0" eaLnBrk="1" latinLnBrk="0" hangingPunct="1">
      <a:defRPr sz="58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Standard 4 columns">
    <p:spTree>
      <p:nvGrpSpPr>
        <p:cNvPr id="1" name=""/>
        <p:cNvGrpSpPr/>
        <p:nvPr/>
      </p:nvGrpSpPr>
      <p:grpSpPr>
        <a:xfrm>
          <a:off x="0" y="0"/>
          <a:ext cx="0" cy="0"/>
          <a:chOff x="0" y="0"/>
          <a:chExt cx="0" cy="0"/>
        </a:xfrm>
      </p:grpSpPr>
      <p:sp>
        <p:nvSpPr>
          <p:cNvPr id="4" name="Text Placeholder 3"/>
          <p:cNvSpPr>
            <a:spLocks noGrp="1"/>
          </p:cNvSpPr>
          <p:nvPr>
            <p:ph type="body" sz="quarter" idx="10" hasCustomPrompt="1"/>
          </p:nvPr>
        </p:nvSpPr>
        <p:spPr>
          <a:xfrm>
            <a:off x="459674" y="5503831"/>
            <a:ext cx="10056813" cy="846363"/>
          </a:xfrm>
          <a:prstGeom prst="rect">
            <a:avLst/>
          </a:prstGeom>
        </p:spPr>
        <p:txBody>
          <a:bodyPr wrap="square" lIns="228589" tIns="228589" rIns="228589" bIns="228589" anchor="t" anchorCtr="0">
            <a:spAutoFit/>
          </a:bodyPr>
          <a:lstStyle>
            <a:lvl1pPr marL="0" indent="0">
              <a:buNone/>
              <a:defRPr sz="2500">
                <a:solidFill>
                  <a:schemeClr val="tx1"/>
                </a:solidFill>
                <a:latin typeface="Times New Roman" pitchFamily="18" charset="0"/>
                <a:cs typeface="Times New Roman" pitchFamily="18" charset="0"/>
              </a:defRPr>
            </a:lvl1pPr>
            <a:lvl2pPr marL="1485825" indent="-571471">
              <a:defRPr sz="2500">
                <a:latin typeface="Trebuchet MS" pitchFamily="34" charset="0"/>
              </a:defRPr>
            </a:lvl2pPr>
            <a:lvl3pPr marL="2057297" indent="-571471">
              <a:defRPr sz="2500">
                <a:latin typeface="Trebuchet MS" pitchFamily="34" charset="0"/>
              </a:defRPr>
            </a:lvl3pPr>
            <a:lvl4pPr marL="2685916" indent="-628619">
              <a:defRPr sz="2500">
                <a:latin typeface="Trebuchet MS" pitchFamily="34" charset="0"/>
              </a:defRPr>
            </a:lvl4pPr>
            <a:lvl5pPr marL="3143093" indent="-457177">
              <a:defRPr sz="2500">
                <a:latin typeface="Trebuchet MS" pitchFamily="34" charset="0"/>
              </a:defRPr>
            </a:lvl5pPr>
          </a:lstStyle>
          <a:p>
            <a:pPr lvl="0"/>
            <a:r>
              <a:rPr lang="en-US" dirty="0"/>
              <a:t>Type in or paste your text here</a:t>
            </a:r>
          </a:p>
        </p:txBody>
      </p:sp>
      <p:sp>
        <p:nvSpPr>
          <p:cNvPr id="6" name="Text Placeholder 5"/>
          <p:cNvSpPr>
            <a:spLocks noGrp="1"/>
          </p:cNvSpPr>
          <p:nvPr>
            <p:ph type="body" sz="quarter" idx="11" hasCustomPrompt="1"/>
          </p:nvPr>
        </p:nvSpPr>
        <p:spPr>
          <a:xfrm>
            <a:off x="477827" y="4674099"/>
            <a:ext cx="10048875" cy="754045"/>
          </a:xfrm>
          <a:prstGeom prst="rect">
            <a:avLst/>
          </a:prstGeom>
          <a:noFill/>
        </p:spPr>
        <p:txBody>
          <a:bodyPr lIns="91436" tIns="91436" rIns="91436" bIns="91436" anchor="t" anchorCtr="0">
            <a:spAutoFit/>
          </a:bodyPr>
          <a:lstStyle>
            <a:lvl1pPr marL="0" indent="0" algn="ctr">
              <a:buNone/>
              <a:defRPr sz="3700" b="1" u="sng" baseline="0">
                <a:solidFill>
                  <a:schemeClr val="tx1"/>
                </a:solidFill>
              </a:defRPr>
            </a:lvl1pPr>
          </a:lstStyle>
          <a:p>
            <a:pPr lvl="0"/>
            <a:r>
              <a:rPr lang="en-US" dirty="0"/>
              <a:t>(click to edit) INTRODUCTION or ABSTRACT</a:t>
            </a:r>
          </a:p>
        </p:txBody>
      </p:sp>
      <p:sp>
        <p:nvSpPr>
          <p:cNvPr id="20" name="Text Placeholder 5"/>
          <p:cNvSpPr>
            <a:spLocks noGrp="1"/>
          </p:cNvSpPr>
          <p:nvPr>
            <p:ph type="body" sz="quarter" idx="20" hasCustomPrompt="1"/>
          </p:nvPr>
        </p:nvSpPr>
        <p:spPr>
          <a:xfrm>
            <a:off x="477825" y="13337863"/>
            <a:ext cx="10038662" cy="754045"/>
          </a:xfrm>
          <a:prstGeom prst="rect">
            <a:avLst/>
          </a:prstGeom>
          <a:noFill/>
        </p:spPr>
        <p:txBody>
          <a:bodyPr wrap="square" lIns="91436" tIns="91436" rIns="91436" bIns="91436" anchor="t" anchorCtr="0">
            <a:spAutoFit/>
          </a:bodyPr>
          <a:lstStyle>
            <a:lvl1pPr marL="0" indent="0" algn="ctr">
              <a:buNone/>
              <a:defRPr sz="3700" b="1" u="sng" baseline="0">
                <a:solidFill>
                  <a:schemeClr val="tx1"/>
                </a:solidFill>
              </a:defRPr>
            </a:lvl1pPr>
          </a:lstStyle>
          <a:p>
            <a:pPr lvl="0"/>
            <a:r>
              <a:rPr lang="en-US" dirty="0"/>
              <a:t>(click to edit)  OBJECTIVES</a:t>
            </a:r>
          </a:p>
        </p:txBody>
      </p:sp>
      <p:sp>
        <p:nvSpPr>
          <p:cNvPr id="21" name="Text Placeholder 3"/>
          <p:cNvSpPr>
            <a:spLocks noGrp="1"/>
          </p:cNvSpPr>
          <p:nvPr>
            <p:ph type="body" sz="quarter" idx="21" hasCustomPrompt="1"/>
          </p:nvPr>
        </p:nvSpPr>
        <p:spPr>
          <a:xfrm>
            <a:off x="11428410" y="5503831"/>
            <a:ext cx="10048874" cy="846363"/>
          </a:xfrm>
          <a:prstGeom prst="rect">
            <a:avLst/>
          </a:prstGeom>
        </p:spPr>
        <p:txBody>
          <a:bodyPr wrap="square" lIns="228589" tIns="228589" rIns="228589" bIns="228589" anchor="t" anchorCtr="0">
            <a:spAutoFit/>
          </a:bodyPr>
          <a:lstStyle>
            <a:lvl1pPr marL="0" indent="0">
              <a:buNone/>
              <a:defRPr sz="2500">
                <a:solidFill>
                  <a:schemeClr val="tx1"/>
                </a:solidFill>
                <a:latin typeface="Times New Roman" pitchFamily="18" charset="0"/>
                <a:cs typeface="Times New Roman" pitchFamily="18" charset="0"/>
              </a:defRPr>
            </a:lvl1pPr>
            <a:lvl2pPr marL="1485825" indent="-571471">
              <a:defRPr sz="2500">
                <a:latin typeface="Trebuchet MS" pitchFamily="34" charset="0"/>
              </a:defRPr>
            </a:lvl2pPr>
            <a:lvl3pPr marL="2057297" indent="-571471">
              <a:defRPr sz="2500">
                <a:latin typeface="Trebuchet MS" pitchFamily="34" charset="0"/>
              </a:defRPr>
            </a:lvl3pPr>
            <a:lvl4pPr marL="2685916" indent="-628619">
              <a:defRPr sz="2500">
                <a:latin typeface="Trebuchet MS" pitchFamily="34" charset="0"/>
              </a:defRPr>
            </a:lvl4pPr>
            <a:lvl5pPr marL="3143093" indent="-457177">
              <a:defRPr sz="2500">
                <a:latin typeface="Trebuchet MS" pitchFamily="34" charset="0"/>
              </a:defRPr>
            </a:lvl5pPr>
          </a:lstStyle>
          <a:p>
            <a:pPr lvl="0"/>
            <a:r>
              <a:rPr lang="en-US" dirty="0"/>
              <a:t>Type in or paste your text here</a:t>
            </a:r>
          </a:p>
        </p:txBody>
      </p:sp>
      <p:sp>
        <p:nvSpPr>
          <p:cNvPr id="22" name="Text Placeholder 5"/>
          <p:cNvSpPr>
            <a:spLocks noGrp="1"/>
          </p:cNvSpPr>
          <p:nvPr>
            <p:ph type="body" sz="quarter" idx="22" hasCustomPrompt="1"/>
          </p:nvPr>
        </p:nvSpPr>
        <p:spPr>
          <a:xfrm>
            <a:off x="11428411" y="4674099"/>
            <a:ext cx="10048875" cy="754045"/>
          </a:xfrm>
          <a:prstGeom prst="rect">
            <a:avLst/>
          </a:prstGeom>
          <a:noFill/>
        </p:spPr>
        <p:txBody>
          <a:bodyPr lIns="91436" tIns="91436" rIns="91436" bIns="91436" anchor="t" anchorCtr="0">
            <a:spAutoFit/>
          </a:bodyPr>
          <a:lstStyle>
            <a:lvl1pPr marL="0" indent="0" algn="ctr">
              <a:buNone/>
              <a:defRPr sz="3700" b="1" u="sng" baseline="0">
                <a:solidFill>
                  <a:schemeClr val="tx1"/>
                </a:solidFill>
              </a:defRPr>
            </a:lvl1pPr>
          </a:lstStyle>
          <a:p>
            <a:pPr lvl="0"/>
            <a:r>
              <a:rPr lang="en-US" dirty="0"/>
              <a:t>(click to edit)  MATERIALS &amp; METHODS</a:t>
            </a:r>
          </a:p>
        </p:txBody>
      </p:sp>
      <p:sp>
        <p:nvSpPr>
          <p:cNvPr id="23" name="Text Placeholder 3"/>
          <p:cNvSpPr>
            <a:spLocks noGrp="1"/>
          </p:cNvSpPr>
          <p:nvPr>
            <p:ph type="body" sz="quarter" idx="23" hasCustomPrompt="1"/>
          </p:nvPr>
        </p:nvSpPr>
        <p:spPr>
          <a:xfrm>
            <a:off x="22448845" y="5503831"/>
            <a:ext cx="10048874" cy="846363"/>
          </a:xfrm>
          <a:prstGeom prst="rect">
            <a:avLst/>
          </a:prstGeom>
        </p:spPr>
        <p:txBody>
          <a:bodyPr wrap="square" lIns="228589" tIns="228589" rIns="228589" bIns="228589" anchor="t" anchorCtr="0">
            <a:spAutoFit/>
          </a:bodyPr>
          <a:lstStyle>
            <a:lvl1pPr marL="0" indent="0">
              <a:buNone/>
              <a:defRPr sz="2500">
                <a:solidFill>
                  <a:schemeClr val="tx1"/>
                </a:solidFill>
                <a:latin typeface="Times New Roman" pitchFamily="18" charset="0"/>
                <a:cs typeface="Times New Roman" pitchFamily="18" charset="0"/>
              </a:defRPr>
            </a:lvl1pPr>
            <a:lvl2pPr marL="1485825" indent="-571471">
              <a:defRPr sz="2500">
                <a:latin typeface="Trebuchet MS" pitchFamily="34" charset="0"/>
              </a:defRPr>
            </a:lvl2pPr>
            <a:lvl3pPr marL="2057297" indent="-571471">
              <a:defRPr sz="2500">
                <a:latin typeface="Trebuchet MS" pitchFamily="34" charset="0"/>
              </a:defRPr>
            </a:lvl3pPr>
            <a:lvl4pPr marL="2685916" indent="-628619">
              <a:defRPr sz="2500">
                <a:latin typeface="Trebuchet MS" pitchFamily="34" charset="0"/>
              </a:defRPr>
            </a:lvl4pPr>
            <a:lvl5pPr marL="3143093" indent="-457177">
              <a:defRPr sz="2500">
                <a:latin typeface="Trebuchet MS" pitchFamily="34" charset="0"/>
              </a:defRPr>
            </a:lvl5pPr>
          </a:lstStyle>
          <a:p>
            <a:pPr lvl="0"/>
            <a:r>
              <a:rPr lang="en-US" dirty="0"/>
              <a:t>Type in or paste your text here</a:t>
            </a:r>
          </a:p>
        </p:txBody>
      </p:sp>
      <p:sp>
        <p:nvSpPr>
          <p:cNvPr id="24" name="Text Placeholder 5"/>
          <p:cNvSpPr>
            <a:spLocks noGrp="1"/>
          </p:cNvSpPr>
          <p:nvPr>
            <p:ph type="body" sz="quarter" idx="24" hasCustomPrompt="1"/>
          </p:nvPr>
        </p:nvSpPr>
        <p:spPr>
          <a:xfrm>
            <a:off x="22440906" y="4674099"/>
            <a:ext cx="10058400" cy="754045"/>
          </a:xfrm>
          <a:prstGeom prst="rect">
            <a:avLst/>
          </a:prstGeom>
          <a:noFill/>
        </p:spPr>
        <p:txBody>
          <a:bodyPr lIns="91436" tIns="91436" rIns="91436" bIns="91436" anchor="t" anchorCtr="0">
            <a:spAutoFit/>
          </a:bodyPr>
          <a:lstStyle>
            <a:lvl1pPr marL="0" indent="0" algn="ctr">
              <a:buNone/>
              <a:defRPr sz="3700" b="1" u="sng" baseline="0">
                <a:solidFill>
                  <a:schemeClr val="tx1"/>
                </a:solidFill>
              </a:defRPr>
            </a:lvl1pPr>
          </a:lstStyle>
          <a:p>
            <a:pPr lvl="0"/>
            <a:r>
              <a:rPr lang="en-US" dirty="0"/>
              <a:t>(click to edit)  RESULTS</a:t>
            </a:r>
          </a:p>
        </p:txBody>
      </p:sp>
      <p:sp>
        <p:nvSpPr>
          <p:cNvPr id="25" name="Text Placeholder 5"/>
          <p:cNvSpPr>
            <a:spLocks noGrp="1"/>
          </p:cNvSpPr>
          <p:nvPr>
            <p:ph type="body" sz="quarter" idx="25" hasCustomPrompt="1"/>
          </p:nvPr>
        </p:nvSpPr>
        <p:spPr>
          <a:xfrm>
            <a:off x="33422043" y="4674099"/>
            <a:ext cx="10047018" cy="754045"/>
          </a:xfrm>
          <a:prstGeom prst="rect">
            <a:avLst/>
          </a:prstGeom>
          <a:noFill/>
        </p:spPr>
        <p:txBody>
          <a:bodyPr wrap="square" lIns="91436" tIns="91436" rIns="91436" bIns="91436" anchor="t" anchorCtr="0">
            <a:spAutoFit/>
          </a:bodyPr>
          <a:lstStyle>
            <a:lvl1pPr marL="0" indent="0" algn="ctr">
              <a:buNone/>
              <a:defRPr sz="3700" b="1" u="sng" baseline="0">
                <a:solidFill>
                  <a:schemeClr val="tx1"/>
                </a:solidFill>
              </a:defRPr>
            </a:lvl1pPr>
          </a:lstStyle>
          <a:p>
            <a:pPr lvl="0"/>
            <a:r>
              <a:rPr lang="en-US" dirty="0"/>
              <a:t>(click to edit)  CONCLUSIONS</a:t>
            </a:r>
          </a:p>
        </p:txBody>
      </p:sp>
      <p:sp>
        <p:nvSpPr>
          <p:cNvPr id="26" name="Text Placeholder 3"/>
          <p:cNvSpPr>
            <a:spLocks noGrp="1"/>
          </p:cNvSpPr>
          <p:nvPr>
            <p:ph type="body" sz="quarter" idx="26" hasCustomPrompt="1"/>
          </p:nvPr>
        </p:nvSpPr>
        <p:spPr>
          <a:xfrm>
            <a:off x="33422043" y="5503831"/>
            <a:ext cx="10047018" cy="846363"/>
          </a:xfrm>
          <a:prstGeom prst="rect">
            <a:avLst/>
          </a:prstGeom>
        </p:spPr>
        <p:txBody>
          <a:bodyPr wrap="square" lIns="228589" tIns="228589" rIns="228589" bIns="228589" anchor="t" anchorCtr="0">
            <a:spAutoFit/>
          </a:bodyPr>
          <a:lstStyle>
            <a:lvl1pPr marL="0" indent="0">
              <a:buNone/>
              <a:defRPr sz="2500">
                <a:solidFill>
                  <a:schemeClr val="tx1"/>
                </a:solidFill>
                <a:latin typeface="Times New Roman" pitchFamily="18" charset="0"/>
                <a:cs typeface="Times New Roman" pitchFamily="18" charset="0"/>
              </a:defRPr>
            </a:lvl1pPr>
            <a:lvl2pPr marL="1485825" indent="-571471">
              <a:defRPr sz="2500">
                <a:latin typeface="Trebuchet MS" pitchFamily="34" charset="0"/>
              </a:defRPr>
            </a:lvl2pPr>
            <a:lvl3pPr marL="2057297" indent="-571471">
              <a:defRPr sz="2500">
                <a:latin typeface="Trebuchet MS" pitchFamily="34" charset="0"/>
              </a:defRPr>
            </a:lvl3pPr>
            <a:lvl4pPr marL="2685916" indent="-628619">
              <a:defRPr sz="2500">
                <a:latin typeface="Trebuchet MS" pitchFamily="34" charset="0"/>
              </a:defRPr>
            </a:lvl4pPr>
            <a:lvl5pPr marL="3143093" indent="-457177">
              <a:defRPr sz="2500">
                <a:latin typeface="Trebuchet MS" pitchFamily="34" charset="0"/>
              </a:defRPr>
            </a:lvl5pPr>
          </a:lstStyle>
          <a:p>
            <a:pPr lvl="0"/>
            <a:r>
              <a:rPr lang="en-US" dirty="0"/>
              <a:t>Type in or paste your text here</a:t>
            </a:r>
          </a:p>
        </p:txBody>
      </p:sp>
      <p:sp>
        <p:nvSpPr>
          <p:cNvPr id="27" name="Text Placeholder 5"/>
          <p:cNvSpPr>
            <a:spLocks noGrp="1"/>
          </p:cNvSpPr>
          <p:nvPr>
            <p:ph type="body" sz="quarter" idx="27" hasCustomPrompt="1"/>
          </p:nvPr>
        </p:nvSpPr>
        <p:spPr>
          <a:xfrm>
            <a:off x="33422043" y="13398088"/>
            <a:ext cx="10047018" cy="754045"/>
          </a:xfrm>
          <a:prstGeom prst="rect">
            <a:avLst/>
          </a:prstGeom>
          <a:noFill/>
        </p:spPr>
        <p:txBody>
          <a:bodyPr wrap="square" lIns="91436" tIns="91436" rIns="91436" bIns="91436" anchor="t" anchorCtr="0">
            <a:spAutoFit/>
          </a:bodyPr>
          <a:lstStyle>
            <a:lvl1pPr marL="0" indent="0" algn="ctr">
              <a:buNone/>
              <a:defRPr sz="3700" b="1" u="sng" baseline="0">
                <a:solidFill>
                  <a:schemeClr val="tx1"/>
                </a:solidFill>
              </a:defRPr>
            </a:lvl1pPr>
          </a:lstStyle>
          <a:p>
            <a:pPr lvl="0"/>
            <a:r>
              <a:rPr lang="en-US" dirty="0"/>
              <a:t>(click to edit)  REFERENCES</a:t>
            </a:r>
          </a:p>
        </p:txBody>
      </p:sp>
      <p:sp>
        <p:nvSpPr>
          <p:cNvPr id="28" name="Text Placeholder 3"/>
          <p:cNvSpPr>
            <a:spLocks noGrp="1"/>
          </p:cNvSpPr>
          <p:nvPr>
            <p:ph type="body" sz="quarter" idx="28" hasCustomPrompt="1"/>
          </p:nvPr>
        </p:nvSpPr>
        <p:spPr>
          <a:xfrm>
            <a:off x="33422043" y="14136752"/>
            <a:ext cx="10052050" cy="846363"/>
          </a:xfrm>
          <a:prstGeom prst="rect">
            <a:avLst/>
          </a:prstGeom>
        </p:spPr>
        <p:txBody>
          <a:bodyPr wrap="square" lIns="228589" tIns="228589" rIns="228589" bIns="228589" anchor="t" anchorCtr="0">
            <a:spAutoFit/>
          </a:bodyPr>
          <a:lstStyle>
            <a:lvl1pPr marL="0" indent="0">
              <a:buNone/>
              <a:defRPr sz="2500">
                <a:solidFill>
                  <a:schemeClr val="tx1"/>
                </a:solidFill>
                <a:latin typeface="Times New Roman" pitchFamily="18" charset="0"/>
                <a:cs typeface="Times New Roman" pitchFamily="18" charset="0"/>
              </a:defRPr>
            </a:lvl1pPr>
            <a:lvl2pPr marL="1485825" indent="-571471">
              <a:defRPr sz="2500">
                <a:latin typeface="Trebuchet MS" pitchFamily="34" charset="0"/>
              </a:defRPr>
            </a:lvl2pPr>
            <a:lvl3pPr marL="2057297" indent="-571471">
              <a:defRPr sz="2500">
                <a:latin typeface="Trebuchet MS" pitchFamily="34" charset="0"/>
              </a:defRPr>
            </a:lvl3pPr>
            <a:lvl4pPr marL="2685916" indent="-628619">
              <a:defRPr sz="2500">
                <a:latin typeface="Trebuchet MS" pitchFamily="34" charset="0"/>
              </a:defRPr>
            </a:lvl4pPr>
            <a:lvl5pPr marL="3143093" indent="-457177">
              <a:defRPr sz="2500">
                <a:latin typeface="Trebuchet MS" pitchFamily="34" charset="0"/>
              </a:defRPr>
            </a:lvl5pPr>
          </a:lstStyle>
          <a:p>
            <a:pPr lvl="0"/>
            <a:r>
              <a:rPr lang="en-US" dirty="0"/>
              <a:t>Type in or paste your text here</a:t>
            </a:r>
          </a:p>
        </p:txBody>
      </p:sp>
      <p:sp>
        <p:nvSpPr>
          <p:cNvPr id="29" name="Text Placeholder 5"/>
          <p:cNvSpPr>
            <a:spLocks noGrp="1"/>
          </p:cNvSpPr>
          <p:nvPr>
            <p:ph type="body" sz="quarter" idx="29" hasCustomPrompt="1"/>
          </p:nvPr>
        </p:nvSpPr>
        <p:spPr>
          <a:xfrm>
            <a:off x="33422043" y="24804751"/>
            <a:ext cx="10047018" cy="754045"/>
          </a:xfrm>
          <a:prstGeom prst="rect">
            <a:avLst/>
          </a:prstGeom>
          <a:noFill/>
        </p:spPr>
        <p:txBody>
          <a:bodyPr wrap="square" lIns="91436" tIns="91436" rIns="91436" bIns="91436" anchor="t" anchorCtr="0">
            <a:spAutoFit/>
          </a:bodyPr>
          <a:lstStyle>
            <a:lvl1pPr marL="0" indent="0" algn="ctr">
              <a:buNone/>
              <a:defRPr sz="3700" b="1" u="sng" baseline="0">
                <a:solidFill>
                  <a:schemeClr val="tx1"/>
                </a:solidFill>
              </a:defRPr>
            </a:lvl1pPr>
          </a:lstStyle>
          <a:p>
            <a:pPr lvl="0"/>
            <a:r>
              <a:rPr lang="en-US" dirty="0"/>
              <a:t>(click to edit)  ACKNOWLEDGEMENTS or  CONTACT</a:t>
            </a:r>
          </a:p>
        </p:txBody>
      </p:sp>
      <p:sp>
        <p:nvSpPr>
          <p:cNvPr id="30" name="Text Placeholder 3"/>
          <p:cNvSpPr>
            <a:spLocks noGrp="1"/>
          </p:cNvSpPr>
          <p:nvPr>
            <p:ph type="body" sz="quarter" idx="30" hasCustomPrompt="1"/>
          </p:nvPr>
        </p:nvSpPr>
        <p:spPr>
          <a:xfrm>
            <a:off x="33422043" y="25558796"/>
            <a:ext cx="10052050" cy="846363"/>
          </a:xfrm>
          <a:prstGeom prst="rect">
            <a:avLst/>
          </a:prstGeom>
        </p:spPr>
        <p:txBody>
          <a:bodyPr wrap="square" lIns="228589" tIns="228589" rIns="228589" bIns="228589" anchor="t" anchorCtr="0">
            <a:spAutoFit/>
          </a:bodyPr>
          <a:lstStyle>
            <a:lvl1pPr marL="0" indent="0">
              <a:buNone/>
              <a:defRPr sz="2500">
                <a:solidFill>
                  <a:schemeClr val="tx1"/>
                </a:solidFill>
                <a:latin typeface="Times New Roman" pitchFamily="18" charset="0"/>
                <a:cs typeface="Times New Roman" pitchFamily="18" charset="0"/>
              </a:defRPr>
            </a:lvl1pPr>
            <a:lvl2pPr marL="1485825" indent="-571471">
              <a:defRPr sz="2500">
                <a:latin typeface="Trebuchet MS" pitchFamily="34" charset="0"/>
              </a:defRPr>
            </a:lvl2pPr>
            <a:lvl3pPr marL="2057297" indent="-571471">
              <a:defRPr sz="2500">
                <a:latin typeface="Trebuchet MS" pitchFamily="34" charset="0"/>
              </a:defRPr>
            </a:lvl3pPr>
            <a:lvl4pPr marL="2685916" indent="-628619">
              <a:defRPr sz="2500">
                <a:latin typeface="Trebuchet MS" pitchFamily="34" charset="0"/>
              </a:defRPr>
            </a:lvl4pPr>
            <a:lvl5pPr marL="3143093" indent="-457177">
              <a:defRPr sz="2500">
                <a:latin typeface="Trebuchet MS" pitchFamily="34" charset="0"/>
              </a:defRPr>
            </a:lvl5pPr>
          </a:lstStyle>
          <a:p>
            <a:pPr lvl="0"/>
            <a:r>
              <a:rPr lang="en-US" dirty="0"/>
              <a:t>Type in or paste your text here</a:t>
            </a:r>
          </a:p>
        </p:txBody>
      </p:sp>
      <p:sp>
        <p:nvSpPr>
          <p:cNvPr id="60" name="Text Placeholder 3"/>
          <p:cNvSpPr>
            <a:spLocks noGrp="1"/>
          </p:cNvSpPr>
          <p:nvPr>
            <p:ph type="body" sz="quarter" idx="96" hasCustomPrompt="1"/>
          </p:nvPr>
        </p:nvSpPr>
        <p:spPr>
          <a:xfrm>
            <a:off x="459674" y="14076902"/>
            <a:ext cx="10056813" cy="846363"/>
          </a:xfrm>
          <a:prstGeom prst="rect">
            <a:avLst/>
          </a:prstGeom>
        </p:spPr>
        <p:txBody>
          <a:bodyPr wrap="square" lIns="228589" tIns="228589" rIns="228589" bIns="228589" anchor="t" anchorCtr="0">
            <a:spAutoFit/>
          </a:bodyPr>
          <a:lstStyle>
            <a:lvl1pPr marL="0" indent="0">
              <a:buNone/>
              <a:defRPr sz="2500">
                <a:solidFill>
                  <a:schemeClr val="tx1"/>
                </a:solidFill>
                <a:latin typeface="Times New Roman" pitchFamily="18" charset="0"/>
                <a:cs typeface="Times New Roman" pitchFamily="18" charset="0"/>
              </a:defRPr>
            </a:lvl1pPr>
            <a:lvl2pPr marL="1485825" indent="-571471">
              <a:defRPr sz="2500">
                <a:latin typeface="Trebuchet MS" pitchFamily="34" charset="0"/>
              </a:defRPr>
            </a:lvl2pPr>
            <a:lvl3pPr marL="2057297" indent="-571471">
              <a:defRPr sz="2500">
                <a:latin typeface="Trebuchet MS" pitchFamily="34" charset="0"/>
              </a:defRPr>
            </a:lvl3pPr>
            <a:lvl4pPr marL="2685916" indent="-628619">
              <a:defRPr sz="2500">
                <a:latin typeface="Trebuchet MS" pitchFamily="34" charset="0"/>
              </a:defRPr>
            </a:lvl4pPr>
            <a:lvl5pPr marL="3143093" indent="-457177">
              <a:defRPr sz="2500">
                <a:latin typeface="Trebuchet MS" pitchFamily="34" charset="0"/>
              </a:defRPr>
            </a:lvl5pPr>
          </a:lstStyle>
          <a:p>
            <a:pPr lvl="0"/>
            <a:r>
              <a:rPr lang="en-US" dirty="0"/>
              <a:t>Type in or paste your text here</a:t>
            </a:r>
          </a:p>
        </p:txBody>
      </p:sp>
      <p:sp>
        <p:nvSpPr>
          <p:cNvPr id="77" name="Text Placeholder 76"/>
          <p:cNvSpPr>
            <a:spLocks noGrp="1"/>
          </p:cNvSpPr>
          <p:nvPr>
            <p:ph type="body" sz="quarter" idx="150" hasCustomPrompt="1"/>
          </p:nvPr>
        </p:nvSpPr>
        <p:spPr>
          <a:xfrm>
            <a:off x="5932593" y="3073871"/>
            <a:ext cx="31998968" cy="769441"/>
          </a:xfrm>
          <a:prstGeom prst="rect">
            <a:avLst/>
          </a:prstGeom>
        </p:spPr>
        <p:txBody>
          <a:bodyPr anchor="t" anchorCtr="0">
            <a:spAutoFit/>
          </a:bodyPr>
          <a:lstStyle>
            <a:lvl1pPr marL="0" indent="0" algn="ctr">
              <a:buFontTx/>
              <a:buNone/>
              <a:defRPr sz="4400">
                <a:solidFill>
                  <a:schemeClr val="bg1"/>
                </a:solidFill>
                <a:latin typeface="+mj-lt"/>
              </a:defRPr>
            </a:lvl1pPr>
            <a:lvl2pPr>
              <a:buFontTx/>
              <a:buNone/>
              <a:defRPr sz="7200"/>
            </a:lvl2pPr>
            <a:lvl3pPr>
              <a:buFontTx/>
              <a:buNone/>
              <a:defRPr sz="7200"/>
            </a:lvl3pPr>
            <a:lvl4pPr>
              <a:buFontTx/>
              <a:buNone/>
              <a:defRPr sz="7200"/>
            </a:lvl4pPr>
            <a:lvl5pPr>
              <a:buFontTx/>
              <a:buNone/>
              <a:defRPr sz="7200"/>
            </a:lvl5pPr>
          </a:lstStyle>
          <a:p>
            <a:pPr lvl="0"/>
            <a:r>
              <a:rPr lang="en-US" dirty="0"/>
              <a:t>Click here to add affiliations</a:t>
            </a:r>
          </a:p>
        </p:txBody>
      </p:sp>
      <p:sp>
        <p:nvSpPr>
          <p:cNvPr id="78" name="Text Placeholder 76"/>
          <p:cNvSpPr>
            <a:spLocks noGrp="1"/>
          </p:cNvSpPr>
          <p:nvPr>
            <p:ph type="body" sz="quarter" idx="151" hasCustomPrompt="1"/>
          </p:nvPr>
        </p:nvSpPr>
        <p:spPr>
          <a:xfrm>
            <a:off x="5932593" y="1864506"/>
            <a:ext cx="31998968" cy="1015663"/>
          </a:xfrm>
          <a:prstGeom prst="rect">
            <a:avLst/>
          </a:prstGeom>
        </p:spPr>
        <p:txBody>
          <a:bodyPr anchor="t" anchorCtr="0">
            <a:spAutoFit/>
          </a:bodyPr>
          <a:lstStyle>
            <a:lvl1pPr marL="0" indent="0" algn="ctr">
              <a:buFontTx/>
              <a:buNone/>
              <a:defRPr sz="6000" b="1">
                <a:solidFill>
                  <a:schemeClr val="bg1"/>
                </a:solidFill>
                <a:latin typeface="+mj-lt"/>
              </a:defRPr>
            </a:lvl1pPr>
            <a:lvl2pPr>
              <a:buFontTx/>
              <a:buNone/>
              <a:defRPr sz="7200"/>
            </a:lvl2pPr>
            <a:lvl3pPr>
              <a:buFontTx/>
              <a:buNone/>
              <a:defRPr sz="7200"/>
            </a:lvl3pPr>
            <a:lvl4pPr>
              <a:buFontTx/>
              <a:buNone/>
              <a:defRPr sz="7200"/>
            </a:lvl4pPr>
            <a:lvl5pPr>
              <a:buFontTx/>
              <a:buNone/>
              <a:defRPr sz="7200"/>
            </a:lvl5pPr>
          </a:lstStyle>
          <a:p>
            <a:pPr lvl="0"/>
            <a:r>
              <a:rPr lang="en-US" dirty="0"/>
              <a:t>Click here to add authors</a:t>
            </a:r>
          </a:p>
        </p:txBody>
      </p:sp>
      <p:sp>
        <p:nvSpPr>
          <p:cNvPr id="79" name="Text Placeholder 76"/>
          <p:cNvSpPr>
            <a:spLocks noGrp="1"/>
          </p:cNvSpPr>
          <p:nvPr>
            <p:ph type="body" sz="quarter" idx="153" hasCustomPrompt="1"/>
          </p:nvPr>
        </p:nvSpPr>
        <p:spPr>
          <a:xfrm>
            <a:off x="5932593" y="389601"/>
            <a:ext cx="31998968" cy="1446550"/>
          </a:xfrm>
          <a:prstGeom prst="rect">
            <a:avLst/>
          </a:prstGeom>
        </p:spPr>
        <p:txBody>
          <a:bodyPr anchor="t" anchorCtr="0">
            <a:spAutoFit/>
          </a:bodyPr>
          <a:lstStyle>
            <a:lvl1pPr marL="0" indent="0" algn="ctr">
              <a:buFontTx/>
              <a:buNone/>
              <a:defRPr sz="8800" b="1">
                <a:solidFill>
                  <a:schemeClr val="bg1"/>
                </a:solidFill>
                <a:latin typeface="+mj-lt"/>
              </a:defRPr>
            </a:lvl1pPr>
            <a:lvl2pPr>
              <a:buFontTx/>
              <a:buNone/>
              <a:defRPr sz="7200"/>
            </a:lvl2pPr>
            <a:lvl3pPr>
              <a:buFontTx/>
              <a:buNone/>
              <a:defRPr sz="7200"/>
            </a:lvl3pPr>
            <a:lvl4pPr>
              <a:buFontTx/>
              <a:buNone/>
              <a:defRPr sz="7200"/>
            </a:lvl4pPr>
            <a:lvl5pPr>
              <a:buFontTx/>
              <a:buNone/>
              <a:defRPr sz="7200"/>
            </a:lvl5pPr>
          </a:lstStyle>
          <a:p>
            <a:pPr lvl="0"/>
            <a:r>
              <a:rPr lang="en-US" dirty="0"/>
              <a:t>Click here to add title</a:t>
            </a: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Without Quick Guides">
    <p:spTree>
      <p:nvGrpSpPr>
        <p:cNvPr id="1" name=""/>
        <p:cNvGrpSpPr/>
        <p:nvPr/>
      </p:nvGrpSpPr>
      <p:grpSpPr>
        <a:xfrm>
          <a:off x="0" y="0"/>
          <a:ext cx="0" cy="0"/>
          <a:chOff x="0" y="0"/>
          <a:chExt cx="0" cy="0"/>
        </a:xfrm>
      </p:grpSpPr>
      <p:sp>
        <p:nvSpPr>
          <p:cNvPr id="4" name="Text Placeholder 3"/>
          <p:cNvSpPr>
            <a:spLocks noGrp="1"/>
          </p:cNvSpPr>
          <p:nvPr>
            <p:ph type="body" sz="quarter" idx="10" hasCustomPrompt="1"/>
          </p:nvPr>
        </p:nvSpPr>
        <p:spPr>
          <a:xfrm>
            <a:off x="459674" y="5503831"/>
            <a:ext cx="10056813" cy="846363"/>
          </a:xfrm>
          <a:prstGeom prst="rect">
            <a:avLst/>
          </a:prstGeom>
        </p:spPr>
        <p:txBody>
          <a:bodyPr wrap="square" lIns="228589" tIns="228589" rIns="228589" bIns="228589" anchor="t" anchorCtr="0">
            <a:spAutoFit/>
          </a:bodyPr>
          <a:lstStyle>
            <a:lvl1pPr marL="0" indent="0">
              <a:buNone/>
              <a:defRPr sz="2500">
                <a:solidFill>
                  <a:schemeClr val="tx1"/>
                </a:solidFill>
                <a:latin typeface="Times New Roman" pitchFamily="18" charset="0"/>
                <a:cs typeface="Times New Roman" pitchFamily="18" charset="0"/>
              </a:defRPr>
            </a:lvl1pPr>
            <a:lvl2pPr marL="1485825" indent="-571471">
              <a:defRPr sz="2500">
                <a:latin typeface="Trebuchet MS" pitchFamily="34" charset="0"/>
              </a:defRPr>
            </a:lvl2pPr>
            <a:lvl3pPr marL="2057297" indent="-571471">
              <a:defRPr sz="2500">
                <a:latin typeface="Trebuchet MS" pitchFamily="34" charset="0"/>
              </a:defRPr>
            </a:lvl3pPr>
            <a:lvl4pPr marL="2685916" indent="-628619">
              <a:defRPr sz="2500">
                <a:latin typeface="Trebuchet MS" pitchFamily="34" charset="0"/>
              </a:defRPr>
            </a:lvl4pPr>
            <a:lvl5pPr marL="3143093" indent="-457177">
              <a:defRPr sz="2500">
                <a:latin typeface="Trebuchet MS" pitchFamily="34" charset="0"/>
              </a:defRPr>
            </a:lvl5pPr>
          </a:lstStyle>
          <a:p>
            <a:pPr lvl="0"/>
            <a:r>
              <a:rPr lang="en-US" dirty="0"/>
              <a:t>Type in or paste your text here</a:t>
            </a:r>
          </a:p>
        </p:txBody>
      </p:sp>
      <p:sp>
        <p:nvSpPr>
          <p:cNvPr id="6" name="Text Placeholder 5"/>
          <p:cNvSpPr>
            <a:spLocks noGrp="1"/>
          </p:cNvSpPr>
          <p:nvPr>
            <p:ph type="body" sz="quarter" idx="11" hasCustomPrompt="1"/>
          </p:nvPr>
        </p:nvSpPr>
        <p:spPr>
          <a:xfrm>
            <a:off x="477827" y="4674099"/>
            <a:ext cx="10048875" cy="754045"/>
          </a:xfrm>
          <a:prstGeom prst="rect">
            <a:avLst/>
          </a:prstGeom>
          <a:noFill/>
        </p:spPr>
        <p:txBody>
          <a:bodyPr lIns="91436" tIns="91436" rIns="91436" bIns="91436" anchor="t" anchorCtr="0">
            <a:spAutoFit/>
          </a:bodyPr>
          <a:lstStyle>
            <a:lvl1pPr marL="0" indent="0" algn="ctr">
              <a:buNone/>
              <a:defRPr sz="3700" b="1" u="sng" baseline="0">
                <a:solidFill>
                  <a:schemeClr val="tx1"/>
                </a:solidFill>
              </a:defRPr>
            </a:lvl1pPr>
          </a:lstStyle>
          <a:p>
            <a:pPr lvl="0"/>
            <a:r>
              <a:rPr lang="en-US" dirty="0"/>
              <a:t>(click to edit) INTRODUCTION or ABSTRACT</a:t>
            </a:r>
          </a:p>
        </p:txBody>
      </p:sp>
      <p:sp>
        <p:nvSpPr>
          <p:cNvPr id="20" name="Text Placeholder 5"/>
          <p:cNvSpPr>
            <a:spLocks noGrp="1"/>
          </p:cNvSpPr>
          <p:nvPr>
            <p:ph type="body" sz="quarter" idx="20" hasCustomPrompt="1"/>
          </p:nvPr>
        </p:nvSpPr>
        <p:spPr>
          <a:xfrm>
            <a:off x="477825" y="13337863"/>
            <a:ext cx="10038662" cy="754045"/>
          </a:xfrm>
          <a:prstGeom prst="rect">
            <a:avLst/>
          </a:prstGeom>
          <a:noFill/>
        </p:spPr>
        <p:txBody>
          <a:bodyPr wrap="square" lIns="91436" tIns="91436" rIns="91436" bIns="91436" anchor="t" anchorCtr="0">
            <a:spAutoFit/>
          </a:bodyPr>
          <a:lstStyle>
            <a:lvl1pPr marL="0" indent="0" algn="ctr">
              <a:buNone/>
              <a:defRPr sz="3700" b="1" u="sng" baseline="0">
                <a:solidFill>
                  <a:schemeClr val="tx1"/>
                </a:solidFill>
              </a:defRPr>
            </a:lvl1pPr>
          </a:lstStyle>
          <a:p>
            <a:pPr lvl="0"/>
            <a:r>
              <a:rPr lang="en-US" dirty="0"/>
              <a:t>(click to edit)  OBJECTIVES</a:t>
            </a:r>
          </a:p>
        </p:txBody>
      </p:sp>
      <p:sp>
        <p:nvSpPr>
          <p:cNvPr id="21" name="Text Placeholder 3"/>
          <p:cNvSpPr>
            <a:spLocks noGrp="1"/>
          </p:cNvSpPr>
          <p:nvPr>
            <p:ph type="body" sz="quarter" idx="21" hasCustomPrompt="1"/>
          </p:nvPr>
        </p:nvSpPr>
        <p:spPr>
          <a:xfrm>
            <a:off x="11428410" y="5503831"/>
            <a:ext cx="10048874" cy="846363"/>
          </a:xfrm>
          <a:prstGeom prst="rect">
            <a:avLst/>
          </a:prstGeom>
        </p:spPr>
        <p:txBody>
          <a:bodyPr wrap="square" lIns="228589" tIns="228589" rIns="228589" bIns="228589" anchor="t" anchorCtr="0">
            <a:spAutoFit/>
          </a:bodyPr>
          <a:lstStyle>
            <a:lvl1pPr marL="0" indent="0">
              <a:buNone/>
              <a:defRPr sz="2500">
                <a:solidFill>
                  <a:schemeClr val="tx1"/>
                </a:solidFill>
                <a:latin typeface="Times New Roman" pitchFamily="18" charset="0"/>
                <a:cs typeface="Times New Roman" pitchFamily="18" charset="0"/>
              </a:defRPr>
            </a:lvl1pPr>
            <a:lvl2pPr marL="1485825" indent="-571471">
              <a:defRPr sz="2500">
                <a:latin typeface="Trebuchet MS" pitchFamily="34" charset="0"/>
              </a:defRPr>
            </a:lvl2pPr>
            <a:lvl3pPr marL="2057297" indent="-571471">
              <a:defRPr sz="2500">
                <a:latin typeface="Trebuchet MS" pitchFamily="34" charset="0"/>
              </a:defRPr>
            </a:lvl3pPr>
            <a:lvl4pPr marL="2685916" indent="-628619">
              <a:defRPr sz="2500">
                <a:latin typeface="Trebuchet MS" pitchFamily="34" charset="0"/>
              </a:defRPr>
            </a:lvl4pPr>
            <a:lvl5pPr marL="3143093" indent="-457177">
              <a:defRPr sz="2500">
                <a:latin typeface="Trebuchet MS" pitchFamily="34" charset="0"/>
              </a:defRPr>
            </a:lvl5pPr>
          </a:lstStyle>
          <a:p>
            <a:pPr lvl="0"/>
            <a:r>
              <a:rPr lang="en-US" dirty="0"/>
              <a:t>Type in or paste your text here</a:t>
            </a:r>
          </a:p>
        </p:txBody>
      </p:sp>
      <p:sp>
        <p:nvSpPr>
          <p:cNvPr id="22" name="Text Placeholder 5"/>
          <p:cNvSpPr>
            <a:spLocks noGrp="1"/>
          </p:cNvSpPr>
          <p:nvPr>
            <p:ph type="body" sz="quarter" idx="22" hasCustomPrompt="1"/>
          </p:nvPr>
        </p:nvSpPr>
        <p:spPr>
          <a:xfrm>
            <a:off x="11428411" y="4674099"/>
            <a:ext cx="10048875" cy="754045"/>
          </a:xfrm>
          <a:prstGeom prst="rect">
            <a:avLst/>
          </a:prstGeom>
          <a:noFill/>
        </p:spPr>
        <p:txBody>
          <a:bodyPr lIns="91436" tIns="91436" rIns="91436" bIns="91436" anchor="t" anchorCtr="0">
            <a:spAutoFit/>
          </a:bodyPr>
          <a:lstStyle>
            <a:lvl1pPr marL="0" indent="0" algn="ctr">
              <a:buNone/>
              <a:defRPr sz="3700" b="1" u="sng" baseline="0">
                <a:solidFill>
                  <a:schemeClr val="tx1"/>
                </a:solidFill>
              </a:defRPr>
            </a:lvl1pPr>
          </a:lstStyle>
          <a:p>
            <a:pPr lvl="0"/>
            <a:r>
              <a:rPr lang="en-US" dirty="0"/>
              <a:t>(click to edit)  MATERIALS &amp; METHODS</a:t>
            </a:r>
          </a:p>
        </p:txBody>
      </p:sp>
      <p:sp>
        <p:nvSpPr>
          <p:cNvPr id="23" name="Text Placeholder 3"/>
          <p:cNvSpPr>
            <a:spLocks noGrp="1"/>
          </p:cNvSpPr>
          <p:nvPr>
            <p:ph type="body" sz="quarter" idx="23" hasCustomPrompt="1"/>
          </p:nvPr>
        </p:nvSpPr>
        <p:spPr>
          <a:xfrm>
            <a:off x="22448845" y="5503831"/>
            <a:ext cx="10048874" cy="846363"/>
          </a:xfrm>
          <a:prstGeom prst="rect">
            <a:avLst/>
          </a:prstGeom>
        </p:spPr>
        <p:txBody>
          <a:bodyPr wrap="square" lIns="228589" tIns="228589" rIns="228589" bIns="228589" anchor="t" anchorCtr="0">
            <a:spAutoFit/>
          </a:bodyPr>
          <a:lstStyle>
            <a:lvl1pPr marL="0" indent="0">
              <a:buNone/>
              <a:defRPr sz="2500">
                <a:solidFill>
                  <a:schemeClr val="tx1"/>
                </a:solidFill>
                <a:latin typeface="Times New Roman" pitchFamily="18" charset="0"/>
                <a:cs typeface="Times New Roman" pitchFamily="18" charset="0"/>
              </a:defRPr>
            </a:lvl1pPr>
            <a:lvl2pPr marL="1485825" indent="-571471">
              <a:defRPr sz="2500">
                <a:latin typeface="Trebuchet MS" pitchFamily="34" charset="0"/>
              </a:defRPr>
            </a:lvl2pPr>
            <a:lvl3pPr marL="2057297" indent="-571471">
              <a:defRPr sz="2500">
                <a:latin typeface="Trebuchet MS" pitchFamily="34" charset="0"/>
              </a:defRPr>
            </a:lvl3pPr>
            <a:lvl4pPr marL="2685916" indent="-628619">
              <a:defRPr sz="2500">
                <a:latin typeface="Trebuchet MS" pitchFamily="34" charset="0"/>
              </a:defRPr>
            </a:lvl4pPr>
            <a:lvl5pPr marL="3143093" indent="-457177">
              <a:defRPr sz="2500">
                <a:latin typeface="Trebuchet MS" pitchFamily="34" charset="0"/>
              </a:defRPr>
            </a:lvl5pPr>
          </a:lstStyle>
          <a:p>
            <a:pPr lvl="0"/>
            <a:r>
              <a:rPr lang="en-US" dirty="0"/>
              <a:t>Type in or paste your text here</a:t>
            </a:r>
          </a:p>
        </p:txBody>
      </p:sp>
      <p:sp>
        <p:nvSpPr>
          <p:cNvPr id="24" name="Text Placeholder 5"/>
          <p:cNvSpPr>
            <a:spLocks noGrp="1"/>
          </p:cNvSpPr>
          <p:nvPr>
            <p:ph type="body" sz="quarter" idx="24" hasCustomPrompt="1"/>
          </p:nvPr>
        </p:nvSpPr>
        <p:spPr>
          <a:xfrm>
            <a:off x="22440906" y="4674099"/>
            <a:ext cx="10058400" cy="754045"/>
          </a:xfrm>
          <a:prstGeom prst="rect">
            <a:avLst/>
          </a:prstGeom>
          <a:noFill/>
        </p:spPr>
        <p:txBody>
          <a:bodyPr lIns="91436" tIns="91436" rIns="91436" bIns="91436" anchor="t" anchorCtr="0">
            <a:spAutoFit/>
          </a:bodyPr>
          <a:lstStyle>
            <a:lvl1pPr marL="0" indent="0" algn="ctr">
              <a:buNone/>
              <a:defRPr sz="3700" b="1" u="sng" baseline="0">
                <a:solidFill>
                  <a:schemeClr val="tx1"/>
                </a:solidFill>
              </a:defRPr>
            </a:lvl1pPr>
          </a:lstStyle>
          <a:p>
            <a:pPr lvl="0"/>
            <a:r>
              <a:rPr lang="en-US" dirty="0"/>
              <a:t>(click to edit)  RESULTS</a:t>
            </a:r>
          </a:p>
        </p:txBody>
      </p:sp>
      <p:sp>
        <p:nvSpPr>
          <p:cNvPr id="25" name="Text Placeholder 5"/>
          <p:cNvSpPr>
            <a:spLocks noGrp="1"/>
          </p:cNvSpPr>
          <p:nvPr>
            <p:ph type="body" sz="quarter" idx="25" hasCustomPrompt="1"/>
          </p:nvPr>
        </p:nvSpPr>
        <p:spPr>
          <a:xfrm>
            <a:off x="33422043" y="4674099"/>
            <a:ext cx="10047018" cy="754045"/>
          </a:xfrm>
          <a:prstGeom prst="rect">
            <a:avLst/>
          </a:prstGeom>
          <a:noFill/>
        </p:spPr>
        <p:txBody>
          <a:bodyPr wrap="square" lIns="91436" tIns="91436" rIns="91436" bIns="91436" anchor="t" anchorCtr="0">
            <a:spAutoFit/>
          </a:bodyPr>
          <a:lstStyle>
            <a:lvl1pPr marL="0" indent="0" algn="ctr">
              <a:buNone/>
              <a:defRPr sz="3700" b="1" u="sng" baseline="0">
                <a:solidFill>
                  <a:schemeClr val="tx1"/>
                </a:solidFill>
              </a:defRPr>
            </a:lvl1pPr>
          </a:lstStyle>
          <a:p>
            <a:pPr lvl="0"/>
            <a:r>
              <a:rPr lang="en-US" dirty="0"/>
              <a:t>(click to edit)  CONCLUSIONS</a:t>
            </a:r>
          </a:p>
        </p:txBody>
      </p:sp>
      <p:sp>
        <p:nvSpPr>
          <p:cNvPr id="26" name="Text Placeholder 3"/>
          <p:cNvSpPr>
            <a:spLocks noGrp="1"/>
          </p:cNvSpPr>
          <p:nvPr>
            <p:ph type="body" sz="quarter" idx="26" hasCustomPrompt="1"/>
          </p:nvPr>
        </p:nvSpPr>
        <p:spPr>
          <a:xfrm>
            <a:off x="33422043" y="5503831"/>
            <a:ext cx="10047018" cy="846363"/>
          </a:xfrm>
          <a:prstGeom prst="rect">
            <a:avLst/>
          </a:prstGeom>
        </p:spPr>
        <p:txBody>
          <a:bodyPr wrap="square" lIns="228589" tIns="228589" rIns="228589" bIns="228589" anchor="t" anchorCtr="0">
            <a:spAutoFit/>
          </a:bodyPr>
          <a:lstStyle>
            <a:lvl1pPr marL="0" indent="0">
              <a:buNone/>
              <a:defRPr sz="2500">
                <a:solidFill>
                  <a:schemeClr val="tx1"/>
                </a:solidFill>
                <a:latin typeface="Times New Roman" pitchFamily="18" charset="0"/>
                <a:cs typeface="Times New Roman" pitchFamily="18" charset="0"/>
              </a:defRPr>
            </a:lvl1pPr>
            <a:lvl2pPr marL="1485825" indent="-571471">
              <a:defRPr sz="2500">
                <a:latin typeface="Trebuchet MS" pitchFamily="34" charset="0"/>
              </a:defRPr>
            </a:lvl2pPr>
            <a:lvl3pPr marL="2057297" indent="-571471">
              <a:defRPr sz="2500">
                <a:latin typeface="Trebuchet MS" pitchFamily="34" charset="0"/>
              </a:defRPr>
            </a:lvl3pPr>
            <a:lvl4pPr marL="2685916" indent="-628619">
              <a:defRPr sz="2500">
                <a:latin typeface="Trebuchet MS" pitchFamily="34" charset="0"/>
              </a:defRPr>
            </a:lvl4pPr>
            <a:lvl5pPr marL="3143093" indent="-457177">
              <a:defRPr sz="2500">
                <a:latin typeface="Trebuchet MS" pitchFamily="34" charset="0"/>
              </a:defRPr>
            </a:lvl5pPr>
          </a:lstStyle>
          <a:p>
            <a:pPr lvl="0"/>
            <a:r>
              <a:rPr lang="en-US" dirty="0"/>
              <a:t>Type in or paste your text here</a:t>
            </a:r>
          </a:p>
        </p:txBody>
      </p:sp>
      <p:sp>
        <p:nvSpPr>
          <p:cNvPr id="27" name="Text Placeholder 5"/>
          <p:cNvSpPr>
            <a:spLocks noGrp="1"/>
          </p:cNvSpPr>
          <p:nvPr>
            <p:ph type="body" sz="quarter" idx="27" hasCustomPrompt="1"/>
          </p:nvPr>
        </p:nvSpPr>
        <p:spPr>
          <a:xfrm>
            <a:off x="33422043" y="13398088"/>
            <a:ext cx="10047018" cy="754045"/>
          </a:xfrm>
          <a:prstGeom prst="rect">
            <a:avLst/>
          </a:prstGeom>
          <a:noFill/>
        </p:spPr>
        <p:txBody>
          <a:bodyPr wrap="square" lIns="91436" tIns="91436" rIns="91436" bIns="91436" anchor="t" anchorCtr="0">
            <a:spAutoFit/>
          </a:bodyPr>
          <a:lstStyle>
            <a:lvl1pPr marL="0" indent="0" algn="ctr">
              <a:buNone/>
              <a:defRPr sz="3700" b="1" u="sng" baseline="0">
                <a:solidFill>
                  <a:schemeClr val="tx1"/>
                </a:solidFill>
              </a:defRPr>
            </a:lvl1pPr>
          </a:lstStyle>
          <a:p>
            <a:pPr lvl="0"/>
            <a:r>
              <a:rPr lang="en-US" dirty="0"/>
              <a:t>(click to edit)  REFERENCES</a:t>
            </a:r>
          </a:p>
        </p:txBody>
      </p:sp>
      <p:sp>
        <p:nvSpPr>
          <p:cNvPr id="28" name="Text Placeholder 3"/>
          <p:cNvSpPr>
            <a:spLocks noGrp="1"/>
          </p:cNvSpPr>
          <p:nvPr>
            <p:ph type="body" sz="quarter" idx="28" hasCustomPrompt="1"/>
          </p:nvPr>
        </p:nvSpPr>
        <p:spPr>
          <a:xfrm>
            <a:off x="33422043" y="14136752"/>
            <a:ext cx="10052050" cy="846363"/>
          </a:xfrm>
          <a:prstGeom prst="rect">
            <a:avLst/>
          </a:prstGeom>
        </p:spPr>
        <p:txBody>
          <a:bodyPr wrap="square" lIns="228589" tIns="228589" rIns="228589" bIns="228589" anchor="t" anchorCtr="0">
            <a:spAutoFit/>
          </a:bodyPr>
          <a:lstStyle>
            <a:lvl1pPr marL="0" indent="0">
              <a:buNone/>
              <a:defRPr sz="2500">
                <a:solidFill>
                  <a:schemeClr val="tx1"/>
                </a:solidFill>
                <a:latin typeface="Times New Roman" pitchFamily="18" charset="0"/>
                <a:cs typeface="Times New Roman" pitchFamily="18" charset="0"/>
              </a:defRPr>
            </a:lvl1pPr>
            <a:lvl2pPr marL="1485825" indent="-571471">
              <a:defRPr sz="2500">
                <a:latin typeface="Trebuchet MS" pitchFamily="34" charset="0"/>
              </a:defRPr>
            </a:lvl2pPr>
            <a:lvl3pPr marL="2057297" indent="-571471">
              <a:defRPr sz="2500">
                <a:latin typeface="Trebuchet MS" pitchFamily="34" charset="0"/>
              </a:defRPr>
            </a:lvl3pPr>
            <a:lvl4pPr marL="2685916" indent="-628619">
              <a:defRPr sz="2500">
                <a:latin typeface="Trebuchet MS" pitchFamily="34" charset="0"/>
              </a:defRPr>
            </a:lvl4pPr>
            <a:lvl5pPr marL="3143093" indent="-457177">
              <a:defRPr sz="2500">
                <a:latin typeface="Trebuchet MS" pitchFamily="34" charset="0"/>
              </a:defRPr>
            </a:lvl5pPr>
          </a:lstStyle>
          <a:p>
            <a:pPr lvl="0"/>
            <a:r>
              <a:rPr lang="en-US" dirty="0"/>
              <a:t>Type in or paste your text here</a:t>
            </a:r>
          </a:p>
        </p:txBody>
      </p:sp>
      <p:sp>
        <p:nvSpPr>
          <p:cNvPr id="29" name="Text Placeholder 5"/>
          <p:cNvSpPr>
            <a:spLocks noGrp="1"/>
          </p:cNvSpPr>
          <p:nvPr>
            <p:ph type="body" sz="quarter" idx="29" hasCustomPrompt="1"/>
          </p:nvPr>
        </p:nvSpPr>
        <p:spPr>
          <a:xfrm>
            <a:off x="33422043" y="24804751"/>
            <a:ext cx="10047018" cy="754045"/>
          </a:xfrm>
          <a:prstGeom prst="rect">
            <a:avLst/>
          </a:prstGeom>
          <a:noFill/>
        </p:spPr>
        <p:txBody>
          <a:bodyPr wrap="square" lIns="91436" tIns="91436" rIns="91436" bIns="91436" anchor="t" anchorCtr="0">
            <a:spAutoFit/>
          </a:bodyPr>
          <a:lstStyle>
            <a:lvl1pPr marL="0" indent="0" algn="ctr">
              <a:buNone/>
              <a:defRPr sz="3700" b="1" u="sng" baseline="0">
                <a:solidFill>
                  <a:schemeClr val="tx1"/>
                </a:solidFill>
              </a:defRPr>
            </a:lvl1pPr>
          </a:lstStyle>
          <a:p>
            <a:pPr lvl="0"/>
            <a:r>
              <a:rPr lang="en-US" dirty="0"/>
              <a:t>(click to edit)  ACKNOWLEDGEMENTS or  CONTACT</a:t>
            </a:r>
          </a:p>
        </p:txBody>
      </p:sp>
      <p:sp>
        <p:nvSpPr>
          <p:cNvPr id="30" name="Text Placeholder 3"/>
          <p:cNvSpPr>
            <a:spLocks noGrp="1"/>
          </p:cNvSpPr>
          <p:nvPr>
            <p:ph type="body" sz="quarter" idx="30" hasCustomPrompt="1"/>
          </p:nvPr>
        </p:nvSpPr>
        <p:spPr>
          <a:xfrm>
            <a:off x="33422043" y="25558796"/>
            <a:ext cx="10052050" cy="846363"/>
          </a:xfrm>
          <a:prstGeom prst="rect">
            <a:avLst/>
          </a:prstGeom>
        </p:spPr>
        <p:txBody>
          <a:bodyPr wrap="square" lIns="228589" tIns="228589" rIns="228589" bIns="228589" anchor="t" anchorCtr="0">
            <a:spAutoFit/>
          </a:bodyPr>
          <a:lstStyle>
            <a:lvl1pPr marL="0" indent="0">
              <a:buNone/>
              <a:defRPr sz="2500">
                <a:solidFill>
                  <a:schemeClr val="tx1"/>
                </a:solidFill>
                <a:latin typeface="Times New Roman" pitchFamily="18" charset="0"/>
                <a:cs typeface="Times New Roman" pitchFamily="18" charset="0"/>
              </a:defRPr>
            </a:lvl1pPr>
            <a:lvl2pPr marL="1485825" indent="-571471">
              <a:defRPr sz="2500">
                <a:latin typeface="Trebuchet MS" pitchFamily="34" charset="0"/>
              </a:defRPr>
            </a:lvl2pPr>
            <a:lvl3pPr marL="2057297" indent="-571471">
              <a:defRPr sz="2500">
                <a:latin typeface="Trebuchet MS" pitchFamily="34" charset="0"/>
              </a:defRPr>
            </a:lvl3pPr>
            <a:lvl4pPr marL="2685916" indent="-628619">
              <a:defRPr sz="2500">
                <a:latin typeface="Trebuchet MS" pitchFamily="34" charset="0"/>
              </a:defRPr>
            </a:lvl4pPr>
            <a:lvl5pPr marL="3143093" indent="-457177">
              <a:defRPr sz="2500">
                <a:latin typeface="Trebuchet MS" pitchFamily="34" charset="0"/>
              </a:defRPr>
            </a:lvl5pPr>
          </a:lstStyle>
          <a:p>
            <a:pPr lvl="0"/>
            <a:r>
              <a:rPr lang="en-US" dirty="0"/>
              <a:t>Type in or paste your text here</a:t>
            </a:r>
          </a:p>
        </p:txBody>
      </p:sp>
      <p:sp>
        <p:nvSpPr>
          <p:cNvPr id="60" name="Text Placeholder 3"/>
          <p:cNvSpPr>
            <a:spLocks noGrp="1"/>
          </p:cNvSpPr>
          <p:nvPr>
            <p:ph type="body" sz="quarter" idx="96" hasCustomPrompt="1"/>
          </p:nvPr>
        </p:nvSpPr>
        <p:spPr>
          <a:xfrm>
            <a:off x="459674" y="14076902"/>
            <a:ext cx="10056813" cy="846363"/>
          </a:xfrm>
          <a:prstGeom prst="rect">
            <a:avLst/>
          </a:prstGeom>
        </p:spPr>
        <p:txBody>
          <a:bodyPr wrap="square" lIns="228589" tIns="228589" rIns="228589" bIns="228589" anchor="t" anchorCtr="0">
            <a:spAutoFit/>
          </a:bodyPr>
          <a:lstStyle>
            <a:lvl1pPr marL="0" indent="0">
              <a:buNone/>
              <a:defRPr sz="2500">
                <a:solidFill>
                  <a:schemeClr val="tx1"/>
                </a:solidFill>
                <a:latin typeface="Times New Roman" pitchFamily="18" charset="0"/>
                <a:cs typeface="Times New Roman" pitchFamily="18" charset="0"/>
              </a:defRPr>
            </a:lvl1pPr>
            <a:lvl2pPr marL="1485825" indent="-571471">
              <a:defRPr sz="2500">
                <a:latin typeface="Trebuchet MS" pitchFamily="34" charset="0"/>
              </a:defRPr>
            </a:lvl2pPr>
            <a:lvl3pPr marL="2057297" indent="-571471">
              <a:defRPr sz="2500">
                <a:latin typeface="Trebuchet MS" pitchFamily="34" charset="0"/>
              </a:defRPr>
            </a:lvl3pPr>
            <a:lvl4pPr marL="2685916" indent="-628619">
              <a:defRPr sz="2500">
                <a:latin typeface="Trebuchet MS" pitchFamily="34" charset="0"/>
              </a:defRPr>
            </a:lvl4pPr>
            <a:lvl5pPr marL="3143093" indent="-457177">
              <a:defRPr sz="2500">
                <a:latin typeface="Trebuchet MS" pitchFamily="34" charset="0"/>
              </a:defRPr>
            </a:lvl5pPr>
          </a:lstStyle>
          <a:p>
            <a:pPr lvl="0"/>
            <a:r>
              <a:rPr lang="en-US" dirty="0"/>
              <a:t>Type in or paste your text here</a:t>
            </a:r>
          </a:p>
        </p:txBody>
      </p:sp>
      <p:sp>
        <p:nvSpPr>
          <p:cNvPr id="19" name="Text Placeholder 76">
            <a:extLst>
              <a:ext uri="{FF2B5EF4-FFF2-40B4-BE49-F238E27FC236}">
                <a16:creationId xmlns:a16="http://schemas.microsoft.com/office/drawing/2014/main" id="{76E875DB-924A-7E40-BC3B-C78A241B7941}"/>
              </a:ext>
            </a:extLst>
          </p:cNvPr>
          <p:cNvSpPr>
            <a:spLocks noGrp="1"/>
          </p:cNvSpPr>
          <p:nvPr>
            <p:ph type="body" sz="quarter" idx="150" hasCustomPrompt="1"/>
          </p:nvPr>
        </p:nvSpPr>
        <p:spPr>
          <a:xfrm>
            <a:off x="5932593" y="3073871"/>
            <a:ext cx="31998968" cy="769441"/>
          </a:xfrm>
          <a:prstGeom prst="rect">
            <a:avLst/>
          </a:prstGeom>
        </p:spPr>
        <p:txBody>
          <a:bodyPr anchor="t" anchorCtr="0">
            <a:spAutoFit/>
          </a:bodyPr>
          <a:lstStyle>
            <a:lvl1pPr marL="0" indent="0" algn="ctr">
              <a:buFontTx/>
              <a:buNone/>
              <a:defRPr sz="4400">
                <a:solidFill>
                  <a:schemeClr val="bg1"/>
                </a:solidFill>
                <a:latin typeface="+mj-lt"/>
              </a:defRPr>
            </a:lvl1pPr>
            <a:lvl2pPr>
              <a:buFontTx/>
              <a:buNone/>
              <a:defRPr sz="7200"/>
            </a:lvl2pPr>
            <a:lvl3pPr>
              <a:buFontTx/>
              <a:buNone/>
              <a:defRPr sz="7200"/>
            </a:lvl3pPr>
            <a:lvl4pPr>
              <a:buFontTx/>
              <a:buNone/>
              <a:defRPr sz="7200"/>
            </a:lvl4pPr>
            <a:lvl5pPr>
              <a:buFontTx/>
              <a:buNone/>
              <a:defRPr sz="7200"/>
            </a:lvl5pPr>
          </a:lstStyle>
          <a:p>
            <a:pPr lvl="0"/>
            <a:r>
              <a:rPr lang="en-US" dirty="0"/>
              <a:t>Click here to add affiliations</a:t>
            </a:r>
          </a:p>
        </p:txBody>
      </p:sp>
      <p:sp>
        <p:nvSpPr>
          <p:cNvPr id="31" name="Text Placeholder 76">
            <a:extLst>
              <a:ext uri="{FF2B5EF4-FFF2-40B4-BE49-F238E27FC236}">
                <a16:creationId xmlns:a16="http://schemas.microsoft.com/office/drawing/2014/main" id="{83D8C485-82D1-A04A-AA78-C554A9ECB43D}"/>
              </a:ext>
            </a:extLst>
          </p:cNvPr>
          <p:cNvSpPr>
            <a:spLocks noGrp="1"/>
          </p:cNvSpPr>
          <p:nvPr>
            <p:ph type="body" sz="quarter" idx="151" hasCustomPrompt="1"/>
          </p:nvPr>
        </p:nvSpPr>
        <p:spPr>
          <a:xfrm>
            <a:off x="5932593" y="1864506"/>
            <a:ext cx="31998968" cy="1015663"/>
          </a:xfrm>
          <a:prstGeom prst="rect">
            <a:avLst/>
          </a:prstGeom>
        </p:spPr>
        <p:txBody>
          <a:bodyPr anchor="t" anchorCtr="0">
            <a:spAutoFit/>
          </a:bodyPr>
          <a:lstStyle>
            <a:lvl1pPr marL="0" indent="0" algn="ctr">
              <a:buFontTx/>
              <a:buNone/>
              <a:defRPr sz="6000" b="1">
                <a:solidFill>
                  <a:schemeClr val="bg1"/>
                </a:solidFill>
                <a:latin typeface="+mj-lt"/>
              </a:defRPr>
            </a:lvl1pPr>
            <a:lvl2pPr>
              <a:buFontTx/>
              <a:buNone/>
              <a:defRPr sz="7200"/>
            </a:lvl2pPr>
            <a:lvl3pPr>
              <a:buFontTx/>
              <a:buNone/>
              <a:defRPr sz="7200"/>
            </a:lvl3pPr>
            <a:lvl4pPr>
              <a:buFontTx/>
              <a:buNone/>
              <a:defRPr sz="7200"/>
            </a:lvl4pPr>
            <a:lvl5pPr>
              <a:buFontTx/>
              <a:buNone/>
              <a:defRPr sz="7200"/>
            </a:lvl5pPr>
          </a:lstStyle>
          <a:p>
            <a:pPr lvl="0"/>
            <a:r>
              <a:rPr lang="en-US" dirty="0"/>
              <a:t>Click here to add authors</a:t>
            </a:r>
          </a:p>
        </p:txBody>
      </p:sp>
      <p:sp>
        <p:nvSpPr>
          <p:cNvPr id="32" name="Text Placeholder 76">
            <a:extLst>
              <a:ext uri="{FF2B5EF4-FFF2-40B4-BE49-F238E27FC236}">
                <a16:creationId xmlns:a16="http://schemas.microsoft.com/office/drawing/2014/main" id="{CBC470FB-9A4D-1549-9DD0-8846678DDA54}"/>
              </a:ext>
            </a:extLst>
          </p:cNvPr>
          <p:cNvSpPr>
            <a:spLocks noGrp="1"/>
          </p:cNvSpPr>
          <p:nvPr>
            <p:ph type="body" sz="quarter" idx="153" hasCustomPrompt="1"/>
          </p:nvPr>
        </p:nvSpPr>
        <p:spPr>
          <a:xfrm>
            <a:off x="5932593" y="389601"/>
            <a:ext cx="31998968" cy="1446550"/>
          </a:xfrm>
          <a:prstGeom prst="rect">
            <a:avLst/>
          </a:prstGeom>
        </p:spPr>
        <p:txBody>
          <a:bodyPr anchor="t" anchorCtr="0">
            <a:spAutoFit/>
          </a:bodyPr>
          <a:lstStyle>
            <a:lvl1pPr marL="0" indent="0" algn="ctr">
              <a:buFontTx/>
              <a:buNone/>
              <a:defRPr sz="8800" b="1">
                <a:solidFill>
                  <a:schemeClr val="bg1"/>
                </a:solidFill>
                <a:latin typeface="+mj-lt"/>
              </a:defRPr>
            </a:lvl1pPr>
            <a:lvl2pPr>
              <a:buFontTx/>
              <a:buNone/>
              <a:defRPr sz="7200"/>
            </a:lvl2pPr>
            <a:lvl3pPr>
              <a:buFontTx/>
              <a:buNone/>
              <a:defRPr sz="7200"/>
            </a:lvl3pPr>
            <a:lvl4pPr>
              <a:buFontTx/>
              <a:buNone/>
              <a:defRPr sz="7200"/>
            </a:lvl4pPr>
            <a:lvl5pPr>
              <a:buFontTx/>
              <a:buNone/>
              <a:defRPr sz="7200"/>
            </a:lvl5pPr>
          </a:lstStyle>
          <a:p>
            <a:pPr lvl="0"/>
            <a:r>
              <a:rPr lang="en-US" dirty="0"/>
              <a:t>Click here to add title</a:t>
            </a:r>
          </a:p>
        </p:txBody>
      </p:sp>
    </p:spTree>
    <p:extLst>
      <p:ext uri="{BB962C8B-B14F-4D97-AF65-F5344CB8AC3E}">
        <p14:creationId xmlns:p14="http://schemas.microsoft.com/office/powerpoint/2010/main" val="69841960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Standard 3 columns">
    <p:spTree>
      <p:nvGrpSpPr>
        <p:cNvPr id="1" name=""/>
        <p:cNvGrpSpPr/>
        <p:nvPr/>
      </p:nvGrpSpPr>
      <p:grpSpPr>
        <a:xfrm>
          <a:off x="0" y="0"/>
          <a:ext cx="0" cy="0"/>
          <a:chOff x="0" y="0"/>
          <a:chExt cx="0" cy="0"/>
        </a:xfrm>
      </p:grpSpPr>
      <p:sp>
        <p:nvSpPr>
          <p:cNvPr id="4" name="Text Placeholder 3"/>
          <p:cNvSpPr>
            <a:spLocks noGrp="1"/>
          </p:cNvSpPr>
          <p:nvPr>
            <p:ph type="body" sz="quarter" idx="10" hasCustomPrompt="1"/>
          </p:nvPr>
        </p:nvSpPr>
        <p:spPr>
          <a:xfrm>
            <a:off x="904186" y="5717837"/>
            <a:ext cx="13591277" cy="861752"/>
          </a:xfrm>
          <a:prstGeom prst="rect">
            <a:avLst/>
          </a:prstGeom>
        </p:spPr>
        <p:txBody>
          <a:bodyPr wrap="square" lIns="228589" tIns="228589" rIns="228589" bIns="228589" anchor="t" anchorCtr="0">
            <a:spAutoFit/>
          </a:bodyPr>
          <a:lstStyle>
            <a:lvl1pPr marL="0" indent="0">
              <a:buNone/>
              <a:defRPr sz="2600">
                <a:solidFill>
                  <a:schemeClr val="tx1"/>
                </a:solidFill>
                <a:latin typeface="Times New Roman" pitchFamily="18" charset="0"/>
                <a:cs typeface="Times New Roman" pitchFamily="18" charset="0"/>
              </a:defRPr>
            </a:lvl1pPr>
            <a:lvl2pPr marL="1485825" indent="-571471">
              <a:defRPr sz="2500">
                <a:latin typeface="Trebuchet MS" pitchFamily="34" charset="0"/>
              </a:defRPr>
            </a:lvl2pPr>
            <a:lvl3pPr marL="2057297" indent="-571471">
              <a:defRPr sz="2500">
                <a:latin typeface="Trebuchet MS" pitchFamily="34" charset="0"/>
              </a:defRPr>
            </a:lvl3pPr>
            <a:lvl4pPr marL="2685916" indent="-628619">
              <a:defRPr sz="2500">
                <a:latin typeface="Trebuchet MS" pitchFamily="34" charset="0"/>
              </a:defRPr>
            </a:lvl4pPr>
            <a:lvl5pPr marL="3143093" indent="-457177">
              <a:defRPr sz="2500">
                <a:latin typeface="Trebuchet MS" pitchFamily="34" charset="0"/>
              </a:defRPr>
            </a:lvl5pPr>
          </a:lstStyle>
          <a:p>
            <a:pPr lvl="0"/>
            <a:r>
              <a:rPr lang="en-US" dirty="0"/>
              <a:t>Type in or paste your text here</a:t>
            </a:r>
          </a:p>
        </p:txBody>
      </p:sp>
      <p:sp>
        <p:nvSpPr>
          <p:cNvPr id="6" name="Text Placeholder 5"/>
          <p:cNvSpPr>
            <a:spLocks noGrp="1"/>
          </p:cNvSpPr>
          <p:nvPr>
            <p:ph type="body" sz="quarter" idx="11" hasCustomPrompt="1"/>
          </p:nvPr>
        </p:nvSpPr>
        <p:spPr>
          <a:xfrm>
            <a:off x="922338" y="4854479"/>
            <a:ext cx="13573126" cy="754045"/>
          </a:xfrm>
          <a:prstGeom prst="rect">
            <a:avLst/>
          </a:prstGeom>
          <a:noFill/>
        </p:spPr>
        <p:txBody>
          <a:bodyPr wrap="square" lIns="91436" tIns="91436" rIns="91436" bIns="91436" anchor="t" anchorCtr="0">
            <a:spAutoFit/>
          </a:bodyPr>
          <a:lstStyle>
            <a:lvl1pPr marL="0" indent="0" algn="ctr">
              <a:buNone/>
              <a:defRPr sz="3700" b="1" u="sng" baseline="0">
                <a:solidFill>
                  <a:schemeClr val="tx1"/>
                </a:solidFill>
              </a:defRPr>
            </a:lvl1pPr>
          </a:lstStyle>
          <a:p>
            <a:pPr lvl="0"/>
            <a:r>
              <a:rPr lang="en-US" dirty="0"/>
              <a:t>(click to add) INTRODUCTION or ABSTRACT</a:t>
            </a:r>
          </a:p>
        </p:txBody>
      </p:sp>
      <p:sp>
        <p:nvSpPr>
          <p:cNvPr id="19" name="Text Placeholder 3"/>
          <p:cNvSpPr>
            <a:spLocks noGrp="1"/>
          </p:cNvSpPr>
          <p:nvPr>
            <p:ph type="body" sz="quarter" idx="19" hasCustomPrompt="1"/>
          </p:nvPr>
        </p:nvSpPr>
        <p:spPr>
          <a:xfrm>
            <a:off x="922338" y="17662962"/>
            <a:ext cx="13592864" cy="861752"/>
          </a:xfrm>
          <a:prstGeom prst="rect">
            <a:avLst/>
          </a:prstGeom>
        </p:spPr>
        <p:txBody>
          <a:bodyPr wrap="square" lIns="228589" tIns="228589" rIns="228589" bIns="228589" anchor="t" anchorCtr="0">
            <a:spAutoFit/>
          </a:bodyPr>
          <a:lstStyle>
            <a:lvl1pPr marL="0" indent="0">
              <a:buNone/>
              <a:defRPr sz="2600">
                <a:solidFill>
                  <a:schemeClr val="tx1"/>
                </a:solidFill>
                <a:latin typeface="Times New Roman" pitchFamily="18" charset="0"/>
                <a:cs typeface="Times New Roman" pitchFamily="18" charset="0"/>
              </a:defRPr>
            </a:lvl1pPr>
            <a:lvl2pPr marL="1485825" indent="-571471">
              <a:defRPr sz="2500">
                <a:latin typeface="Trebuchet MS" pitchFamily="34" charset="0"/>
              </a:defRPr>
            </a:lvl2pPr>
            <a:lvl3pPr marL="2057297" indent="-571471">
              <a:defRPr sz="2500">
                <a:latin typeface="Trebuchet MS" pitchFamily="34" charset="0"/>
              </a:defRPr>
            </a:lvl3pPr>
            <a:lvl4pPr marL="2685916" indent="-628619">
              <a:defRPr sz="2500">
                <a:latin typeface="Trebuchet MS" pitchFamily="34" charset="0"/>
              </a:defRPr>
            </a:lvl4pPr>
            <a:lvl5pPr marL="3143093" indent="-457177">
              <a:defRPr sz="2500">
                <a:latin typeface="Trebuchet MS" pitchFamily="34" charset="0"/>
              </a:defRPr>
            </a:lvl5pPr>
          </a:lstStyle>
          <a:p>
            <a:pPr lvl="0"/>
            <a:r>
              <a:rPr lang="en-US" dirty="0"/>
              <a:t>Type in or paste your text here</a:t>
            </a:r>
          </a:p>
        </p:txBody>
      </p:sp>
      <p:sp>
        <p:nvSpPr>
          <p:cNvPr id="20" name="Text Placeholder 5"/>
          <p:cNvSpPr>
            <a:spLocks noGrp="1"/>
          </p:cNvSpPr>
          <p:nvPr>
            <p:ph type="body" sz="quarter" idx="20" hasCustomPrompt="1"/>
          </p:nvPr>
        </p:nvSpPr>
        <p:spPr>
          <a:xfrm>
            <a:off x="942080" y="16831713"/>
            <a:ext cx="13573125" cy="754045"/>
          </a:xfrm>
          <a:prstGeom prst="rect">
            <a:avLst/>
          </a:prstGeom>
          <a:noFill/>
        </p:spPr>
        <p:txBody>
          <a:bodyPr wrap="square" lIns="91436" tIns="91436" rIns="91436" bIns="91436" anchor="t" anchorCtr="0">
            <a:spAutoFit/>
          </a:bodyPr>
          <a:lstStyle>
            <a:lvl1pPr marL="0" indent="0" algn="ctr">
              <a:buNone/>
              <a:defRPr sz="3700" b="1" u="sng" baseline="0">
                <a:solidFill>
                  <a:schemeClr val="tx1"/>
                </a:solidFill>
              </a:defRPr>
            </a:lvl1pPr>
          </a:lstStyle>
          <a:p>
            <a:pPr lvl="0"/>
            <a:r>
              <a:rPr lang="en-US" dirty="0"/>
              <a:t>(click to add)  OBJECTIVES</a:t>
            </a:r>
          </a:p>
        </p:txBody>
      </p:sp>
      <p:sp>
        <p:nvSpPr>
          <p:cNvPr id="21" name="Text Placeholder 3"/>
          <p:cNvSpPr>
            <a:spLocks noGrp="1"/>
          </p:cNvSpPr>
          <p:nvPr>
            <p:ph type="body" sz="quarter" idx="21" hasCustomPrompt="1"/>
          </p:nvPr>
        </p:nvSpPr>
        <p:spPr>
          <a:xfrm>
            <a:off x="15154276" y="21017567"/>
            <a:ext cx="13571534" cy="861752"/>
          </a:xfrm>
          <a:prstGeom prst="rect">
            <a:avLst/>
          </a:prstGeom>
        </p:spPr>
        <p:txBody>
          <a:bodyPr wrap="square" lIns="228589" tIns="228589" rIns="228589" bIns="228589" anchor="t" anchorCtr="0">
            <a:spAutoFit/>
          </a:bodyPr>
          <a:lstStyle>
            <a:lvl1pPr marL="0" indent="0">
              <a:buNone/>
              <a:defRPr sz="2600">
                <a:solidFill>
                  <a:schemeClr val="tx1"/>
                </a:solidFill>
                <a:latin typeface="Times New Roman" pitchFamily="18" charset="0"/>
                <a:cs typeface="Times New Roman" pitchFamily="18" charset="0"/>
              </a:defRPr>
            </a:lvl1pPr>
            <a:lvl2pPr marL="1485825" indent="-571471">
              <a:defRPr sz="2500">
                <a:latin typeface="Trebuchet MS" pitchFamily="34" charset="0"/>
              </a:defRPr>
            </a:lvl2pPr>
            <a:lvl3pPr marL="2057297" indent="-571471">
              <a:defRPr sz="2500">
                <a:latin typeface="Trebuchet MS" pitchFamily="34" charset="0"/>
              </a:defRPr>
            </a:lvl3pPr>
            <a:lvl4pPr marL="2685916" indent="-628619">
              <a:defRPr sz="2500">
                <a:latin typeface="Trebuchet MS" pitchFamily="34" charset="0"/>
              </a:defRPr>
            </a:lvl4pPr>
            <a:lvl5pPr marL="3143093" indent="-457177">
              <a:defRPr sz="2500">
                <a:latin typeface="Trebuchet MS" pitchFamily="34" charset="0"/>
              </a:defRPr>
            </a:lvl5pPr>
          </a:lstStyle>
          <a:p>
            <a:pPr lvl="0"/>
            <a:r>
              <a:rPr lang="en-US" dirty="0"/>
              <a:t>Type in or paste your text here</a:t>
            </a:r>
          </a:p>
        </p:txBody>
      </p:sp>
      <p:sp>
        <p:nvSpPr>
          <p:cNvPr id="22" name="Text Placeholder 5"/>
          <p:cNvSpPr>
            <a:spLocks noGrp="1"/>
          </p:cNvSpPr>
          <p:nvPr>
            <p:ph type="body" sz="quarter" idx="22" hasCustomPrompt="1"/>
          </p:nvPr>
        </p:nvSpPr>
        <p:spPr>
          <a:xfrm>
            <a:off x="15154276" y="20162147"/>
            <a:ext cx="13571534" cy="754045"/>
          </a:xfrm>
          <a:prstGeom prst="rect">
            <a:avLst/>
          </a:prstGeom>
          <a:noFill/>
        </p:spPr>
        <p:txBody>
          <a:bodyPr wrap="square" lIns="91436" tIns="91436" rIns="91436" bIns="91436" anchor="t" anchorCtr="0">
            <a:spAutoFit/>
          </a:bodyPr>
          <a:lstStyle>
            <a:lvl1pPr marL="0" indent="0" algn="ctr">
              <a:buNone/>
              <a:defRPr sz="3700" b="1" u="sng" baseline="0">
                <a:solidFill>
                  <a:schemeClr val="tx1"/>
                </a:solidFill>
              </a:defRPr>
            </a:lvl1pPr>
          </a:lstStyle>
          <a:p>
            <a:pPr lvl="0"/>
            <a:r>
              <a:rPr lang="en-US" dirty="0"/>
              <a:t>(click to add)  MATERIALS &amp; METHODS</a:t>
            </a:r>
          </a:p>
        </p:txBody>
      </p:sp>
      <p:sp>
        <p:nvSpPr>
          <p:cNvPr id="23" name="Text Placeholder 3"/>
          <p:cNvSpPr>
            <a:spLocks noGrp="1"/>
          </p:cNvSpPr>
          <p:nvPr>
            <p:ph type="body" sz="quarter" idx="23" hasCustomPrompt="1"/>
          </p:nvPr>
        </p:nvSpPr>
        <p:spPr>
          <a:xfrm>
            <a:off x="15162215" y="5717837"/>
            <a:ext cx="13571534" cy="861752"/>
          </a:xfrm>
          <a:prstGeom prst="rect">
            <a:avLst/>
          </a:prstGeom>
        </p:spPr>
        <p:txBody>
          <a:bodyPr wrap="square" lIns="228589" tIns="228589" rIns="228589" bIns="228589" anchor="t" anchorCtr="0">
            <a:spAutoFit/>
          </a:bodyPr>
          <a:lstStyle>
            <a:lvl1pPr marL="0" indent="0">
              <a:buNone/>
              <a:defRPr sz="2600">
                <a:solidFill>
                  <a:schemeClr val="tx1"/>
                </a:solidFill>
                <a:latin typeface="Times New Roman" pitchFamily="18" charset="0"/>
                <a:cs typeface="Times New Roman" pitchFamily="18" charset="0"/>
              </a:defRPr>
            </a:lvl1pPr>
            <a:lvl2pPr marL="1485825" indent="-571471">
              <a:defRPr sz="2500">
                <a:latin typeface="Trebuchet MS" pitchFamily="34" charset="0"/>
              </a:defRPr>
            </a:lvl2pPr>
            <a:lvl3pPr marL="2057297" indent="-571471">
              <a:defRPr sz="2500">
                <a:latin typeface="Trebuchet MS" pitchFamily="34" charset="0"/>
              </a:defRPr>
            </a:lvl3pPr>
            <a:lvl4pPr marL="2685916" indent="-628619">
              <a:defRPr sz="2500">
                <a:latin typeface="Trebuchet MS" pitchFamily="34" charset="0"/>
              </a:defRPr>
            </a:lvl4pPr>
            <a:lvl5pPr marL="3143093" indent="-457177">
              <a:defRPr sz="2500">
                <a:latin typeface="Trebuchet MS" pitchFamily="34" charset="0"/>
              </a:defRPr>
            </a:lvl5pPr>
          </a:lstStyle>
          <a:p>
            <a:pPr lvl="0"/>
            <a:r>
              <a:rPr lang="en-US" dirty="0"/>
              <a:t>Type in or paste your text here</a:t>
            </a:r>
          </a:p>
        </p:txBody>
      </p:sp>
      <p:sp>
        <p:nvSpPr>
          <p:cNvPr id="24" name="Text Placeholder 5"/>
          <p:cNvSpPr>
            <a:spLocks noGrp="1"/>
          </p:cNvSpPr>
          <p:nvPr>
            <p:ph type="body" sz="quarter" idx="24" hasCustomPrompt="1"/>
          </p:nvPr>
        </p:nvSpPr>
        <p:spPr>
          <a:xfrm>
            <a:off x="15154277" y="4854479"/>
            <a:ext cx="13579475" cy="754045"/>
          </a:xfrm>
          <a:prstGeom prst="rect">
            <a:avLst/>
          </a:prstGeom>
          <a:noFill/>
        </p:spPr>
        <p:txBody>
          <a:bodyPr wrap="square" lIns="91436" tIns="91436" rIns="91436" bIns="91436" anchor="t" anchorCtr="0">
            <a:spAutoFit/>
          </a:bodyPr>
          <a:lstStyle>
            <a:lvl1pPr marL="0" indent="0" algn="ctr">
              <a:buNone/>
              <a:defRPr sz="3700" b="1" u="sng" baseline="0">
                <a:solidFill>
                  <a:schemeClr val="tx1"/>
                </a:solidFill>
              </a:defRPr>
            </a:lvl1pPr>
          </a:lstStyle>
          <a:p>
            <a:pPr lvl="0"/>
            <a:r>
              <a:rPr lang="en-US" dirty="0"/>
              <a:t>(click to add)  RESULTS</a:t>
            </a:r>
          </a:p>
        </p:txBody>
      </p:sp>
      <p:sp>
        <p:nvSpPr>
          <p:cNvPr id="25" name="Text Placeholder 5"/>
          <p:cNvSpPr>
            <a:spLocks noGrp="1"/>
          </p:cNvSpPr>
          <p:nvPr>
            <p:ph type="body" sz="quarter" idx="25" hasCustomPrompt="1"/>
          </p:nvPr>
        </p:nvSpPr>
        <p:spPr>
          <a:xfrm>
            <a:off x="29395741" y="4854479"/>
            <a:ext cx="13576029" cy="754045"/>
          </a:xfrm>
          <a:prstGeom prst="rect">
            <a:avLst/>
          </a:prstGeom>
          <a:noFill/>
        </p:spPr>
        <p:txBody>
          <a:bodyPr wrap="square" lIns="91436" tIns="91436" rIns="91436" bIns="91436" anchor="t" anchorCtr="0">
            <a:spAutoFit/>
          </a:bodyPr>
          <a:lstStyle>
            <a:lvl1pPr marL="0" indent="0" algn="ctr">
              <a:buNone/>
              <a:defRPr sz="3700" b="1" u="sng" baseline="0">
                <a:solidFill>
                  <a:schemeClr val="tx1"/>
                </a:solidFill>
              </a:defRPr>
            </a:lvl1pPr>
          </a:lstStyle>
          <a:p>
            <a:pPr lvl="0"/>
            <a:r>
              <a:rPr lang="en-US" dirty="0"/>
              <a:t>(click to add)  CONCLUSIONS</a:t>
            </a:r>
          </a:p>
        </p:txBody>
      </p:sp>
      <p:sp>
        <p:nvSpPr>
          <p:cNvPr id="26" name="Text Placeholder 3"/>
          <p:cNvSpPr>
            <a:spLocks noGrp="1"/>
          </p:cNvSpPr>
          <p:nvPr>
            <p:ph type="body" sz="quarter" idx="26" hasCustomPrompt="1"/>
          </p:nvPr>
        </p:nvSpPr>
        <p:spPr>
          <a:xfrm>
            <a:off x="29395741" y="5717837"/>
            <a:ext cx="13576029" cy="861752"/>
          </a:xfrm>
          <a:prstGeom prst="rect">
            <a:avLst/>
          </a:prstGeom>
        </p:spPr>
        <p:txBody>
          <a:bodyPr wrap="square" lIns="228589" tIns="228589" rIns="228589" bIns="228589" anchor="t" anchorCtr="0">
            <a:spAutoFit/>
          </a:bodyPr>
          <a:lstStyle>
            <a:lvl1pPr marL="0" indent="0">
              <a:buNone/>
              <a:defRPr sz="2600">
                <a:solidFill>
                  <a:schemeClr val="tx1"/>
                </a:solidFill>
                <a:latin typeface="Times New Roman" pitchFamily="18" charset="0"/>
                <a:cs typeface="Times New Roman" pitchFamily="18" charset="0"/>
              </a:defRPr>
            </a:lvl1pPr>
            <a:lvl2pPr marL="1485825" indent="-571471">
              <a:defRPr sz="2500">
                <a:latin typeface="Trebuchet MS" pitchFamily="34" charset="0"/>
              </a:defRPr>
            </a:lvl2pPr>
            <a:lvl3pPr marL="2057297" indent="-571471">
              <a:defRPr sz="2500">
                <a:latin typeface="Trebuchet MS" pitchFamily="34" charset="0"/>
              </a:defRPr>
            </a:lvl3pPr>
            <a:lvl4pPr marL="2685916" indent="-628619">
              <a:defRPr sz="2500">
                <a:latin typeface="Trebuchet MS" pitchFamily="34" charset="0"/>
              </a:defRPr>
            </a:lvl4pPr>
            <a:lvl5pPr marL="3143093" indent="-457177">
              <a:defRPr sz="2500">
                <a:latin typeface="Trebuchet MS" pitchFamily="34" charset="0"/>
              </a:defRPr>
            </a:lvl5pPr>
          </a:lstStyle>
          <a:p>
            <a:pPr lvl="0"/>
            <a:r>
              <a:rPr lang="en-US" dirty="0"/>
              <a:t>Type in or paste your text here</a:t>
            </a:r>
          </a:p>
        </p:txBody>
      </p:sp>
      <p:sp>
        <p:nvSpPr>
          <p:cNvPr id="27" name="Text Placeholder 5"/>
          <p:cNvSpPr>
            <a:spLocks noGrp="1"/>
          </p:cNvSpPr>
          <p:nvPr>
            <p:ph type="body" sz="quarter" idx="27" hasCustomPrompt="1"/>
          </p:nvPr>
        </p:nvSpPr>
        <p:spPr>
          <a:xfrm>
            <a:off x="29395741" y="16799606"/>
            <a:ext cx="13576029" cy="754045"/>
          </a:xfrm>
          <a:prstGeom prst="rect">
            <a:avLst/>
          </a:prstGeom>
          <a:noFill/>
        </p:spPr>
        <p:txBody>
          <a:bodyPr wrap="square" lIns="91436" tIns="91436" rIns="91436" bIns="91436" anchor="t" anchorCtr="0">
            <a:spAutoFit/>
          </a:bodyPr>
          <a:lstStyle>
            <a:lvl1pPr marL="0" indent="0" algn="ctr">
              <a:buNone/>
              <a:tabLst/>
              <a:defRPr sz="3700" b="1" u="sng" baseline="0">
                <a:solidFill>
                  <a:schemeClr val="tx1"/>
                </a:solidFill>
              </a:defRPr>
            </a:lvl1pPr>
          </a:lstStyle>
          <a:p>
            <a:pPr lvl="0"/>
            <a:r>
              <a:rPr lang="en-US" dirty="0"/>
              <a:t>(click to add)  REFERENCES</a:t>
            </a:r>
          </a:p>
        </p:txBody>
      </p:sp>
      <p:sp>
        <p:nvSpPr>
          <p:cNvPr id="28" name="Text Placeholder 3"/>
          <p:cNvSpPr>
            <a:spLocks noGrp="1"/>
          </p:cNvSpPr>
          <p:nvPr>
            <p:ph type="body" sz="quarter" idx="28" hasCustomPrompt="1"/>
          </p:nvPr>
        </p:nvSpPr>
        <p:spPr>
          <a:xfrm>
            <a:off x="29390710" y="17579834"/>
            <a:ext cx="13581061" cy="861752"/>
          </a:xfrm>
          <a:prstGeom prst="rect">
            <a:avLst/>
          </a:prstGeom>
        </p:spPr>
        <p:txBody>
          <a:bodyPr wrap="square" lIns="228589" tIns="228589" rIns="228589" bIns="228589" anchor="t" anchorCtr="0">
            <a:spAutoFit/>
          </a:bodyPr>
          <a:lstStyle>
            <a:lvl1pPr marL="0" indent="0">
              <a:buNone/>
              <a:defRPr sz="2600">
                <a:solidFill>
                  <a:schemeClr val="tx1"/>
                </a:solidFill>
                <a:latin typeface="Times New Roman" pitchFamily="18" charset="0"/>
                <a:cs typeface="Times New Roman" pitchFamily="18" charset="0"/>
              </a:defRPr>
            </a:lvl1pPr>
            <a:lvl2pPr marL="1485825" indent="-571471">
              <a:defRPr sz="2500">
                <a:latin typeface="Trebuchet MS" pitchFamily="34" charset="0"/>
              </a:defRPr>
            </a:lvl2pPr>
            <a:lvl3pPr marL="2057297" indent="-571471">
              <a:defRPr sz="2500">
                <a:latin typeface="Trebuchet MS" pitchFamily="34" charset="0"/>
              </a:defRPr>
            </a:lvl3pPr>
            <a:lvl4pPr marL="2685916" indent="-628619">
              <a:defRPr sz="2500">
                <a:latin typeface="Trebuchet MS" pitchFamily="34" charset="0"/>
              </a:defRPr>
            </a:lvl4pPr>
            <a:lvl5pPr marL="3143093" indent="-457177">
              <a:defRPr sz="2500">
                <a:latin typeface="Trebuchet MS" pitchFamily="34" charset="0"/>
              </a:defRPr>
            </a:lvl5pPr>
          </a:lstStyle>
          <a:p>
            <a:pPr lvl="0"/>
            <a:r>
              <a:rPr lang="en-US" dirty="0"/>
              <a:t>Type in or paste your text here</a:t>
            </a:r>
          </a:p>
        </p:txBody>
      </p:sp>
      <p:sp>
        <p:nvSpPr>
          <p:cNvPr id="29" name="Text Placeholder 5"/>
          <p:cNvSpPr>
            <a:spLocks noGrp="1"/>
          </p:cNvSpPr>
          <p:nvPr>
            <p:ph type="body" sz="quarter" idx="29" hasCustomPrompt="1"/>
          </p:nvPr>
        </p:nvSpPr>
        <p:spPr>
          <a:xfrm>
            <a:off x="29395741" y="25268141"/>
            <a:ext cx="13576029" cy="754045"/>
          </a:xfrm>
          <a:prstGeom prst="rect">
            <a:avLst/>
          </a:prstGeom>
          <a:noFill/>
        </p:spPr>
        <p:txBody>
          <a:bodyPr wrap="square" lIns="91436" tIns="91436" rIns="91436" bIns="91436" anchor="t" anchorCtr="0">
            <a:spAutoFit/>
          </a:bodyPr>
          <a:lstStyle>
            <a:lvl1pPr marL="0" indent="0" algn="ctr">
              <a:buNone/>
              <a:defRPr sz="3700" b="1" u="sng" baseline="0">
                <a:solidFill>
                  <a:schemeClr val="tx1"/>
                </a:solidFill>
              </a:defRPr>
            </a:lvl1pPr>
          </a:lstStyle>
          <a:p>
            <a:pPr lvl="0"/>
            <a:r>
              <a:rPr lang="en-US" dirty="0"/>
              <a:t>(click to add)  ACKNOWLEDGEMENTS  or  CONTACT</a:t>
            </a:r>
          </a:p>
        </p:txBody>
      </p:sp>
      <p:sp>
        <p:nvSpPr>
          <p:cNvPr id="30" name="Text Placeholder 3"/>
          <p:cNvSpPr>
            <a:spLocks noGrp="1"/>
          </p:cNvSpPr>
          <p:nvPr>
            <p:ph type="body" sz="quarter" idx="30" hasCustomPrompt="1"/>
          </p:nvPr>
        </p:nvSpPr>
        <p:spPr>
          <a:xfrm>
            <a:off x="29395742" y="26048371"/>
            <a:ext cx="13581061" cy="861752"/>
          </a:xfrm>
          <a:prstGeom prst="rect">
            <a:avLst/>
          </a:prstGeom>
        </p:spPr>
        <p:txBody>
          <a:bodyPr wrap="square" lIns="228589" tIns="228589" rIns="228589" bIns="228589" anchor="t" anchorCtr="0">
            <a:spAutoFit/>
          </a:bodyPr>
          <a:lstStyle>
            <a:lvl1pPr marL="0" indent="0">
              <a:buNone/>
              <a:defRPr sz="2600">
                <a:solidFill>
                  <a:schemeClr val="tx1"/>
                </a:solidFill>
                <a:latin typeface="Times New Roman" pitchFamily="18" charset="0"/>
                <a:cs typeface="Times New Roman" pitchFamily="18" charset="0"/>
              </a:defRPr>
            </a:lvl1pPr>
            <a:lvl2pPr marL="1485825" indent="-571471">
              <a:defRPr sz="2500">
                <a:latin typeface="Trebuchet MS" pitchFamily="34" charset="0"/>
              </a:defRPr>
            </a:lvl2pPr>
            <a:lvl3pPr marL="2057297" indent="-571471">
              <a:defRPr sz="2500">
                <a:latin typeface="Trebuchet MS" pitchFamily="34" charset="0"/>
              </a:defRPr>
            </a:lvl3pPr>
            <a:lvl4pPr marL="2685916" indent="-628619">
              <a:defRPr sz="2500">
                <a:latin typeface="Trebuchet MS" pitchFamily="34" charset="0"/>
              </a:defRPr>
            </a:lvl4pPr>
            <a:lvl5pPr marL="3143093" indent="-457177">
              <a:defRPr sz="2500">
                <a:latin typeface="Trebuchet MS" pitchFamily="34" charset="0"/>
              </a:defRPr>
            </a:lvl5pPr>
          </a:lstStyle>
          <a:p>
            <a:pPr lvl="0"/>
            <a:r>
              <a:rPr lang="en-US" dirty="0"/>
              <a:t>Type in or paste your text here</a:t>
            </a:r>
          </a:p>
        </p:txBody>
      </p:sp>
      <p:sp>
        <p:nvSpPr>
          <p:cNvPr id="37" name="Text Placeholder 76">
            <a:extLst>
              <a:ext uri="{FF2B5EF4-FFF2-40B4-BE49-F238E27FC236}">
                <a16:creationId xmlns:a16="http://schemas.microsoft.com/office/drawing/2014/main" id="{4CE62234-A8B9-5C42-BEE6-9B7A16254231}"/>
              </a:ext>
            </a:extLst>
          </p:cNvPr>
          <p:cNvSpPr>
            <a:spLocks noGrp="1"/>
          </p:cNvSpPr>
          <p:nvPr>
            <p:ph type="body" sz="quarter" idx="150" hasCustomPrompt="1"/>
          </p:nvPr>
        </p:nvSpPr>
        <p:spPr>
          <a:xfrm>
            <a:off x="5932593" y="3073871"/>
            <a:ext cx="31998968" cy="769441"/>
          </a:xfrm>
          <a:prstGeom prst="rect">
            <a:avLst/>
          </a:prstGeom>
        </p:spPr>
        <p:txBody>
          <a:bodyPr anchor="t" anchorCtr="0">
            <a:spAutoFit/>
          </a:bodyPr>
          <a:lstStyle>
            <a:lvl1pPr marL="0" indent="0" algn="ctr">
              <a:buFontTx/>
              <a:buNone/>
              <a:defRPr sz="4400">
                <a:solidFill>
                  <a:schemeClr val="bg1"/>
                </a:solidFill>
                <a:latin typeface="+mj-lt"/>
              </a:defRPr>
            </a:lvl1pPr>
            <a:lvl2pPr>
              <a:buFontTx/>
              <a:buNone/>
              <a:defRPr sz="7200"/>
            </a:lvl2pPr>
            <a:lvl3pPr>
              <a:buFontTx/>
              <a:buNone/>
              <a:defRPr sz="7200"/>
            </a:lvl3pPr>
            <a:lvl4pPr>
              <a:buFontTx/>
              <a:buNone/>
              <a:defRPr sz="7200"/>
            </a:lvl4pPr>
            <a:lvl5pPr>
              <a:buFontTx/>
              <a:buNone/>
              <a:defRPr sz="7200"/>
            </a:lvl5pPr>
          </a:lstStyle>
          <a:p>
            <a:pPr lvl="0"/>
            <a:r>
              <a:rPr lang="en-US" dirty="0"/>
              <a:t>Click here to add affiliations</a:t>
            </a:r>
          </a:p>
        </p:txBody>
      </p:sp>
      <p:sp>
        <p:nvSpPr>
          <p:cNvPr id="38" name="Text Placeholder 76">
            <a:extLst>
              <a:ext uri="{FF2B5EF4-FFF2-40B4-BE49-F238E27FC236}">
                <a16:creationId xmlns:a16="http://schemas.microsoft.com/office/drawing/2014/main" id="{06F7B857-2D87-4040-9ECD-A0EA5C772BFA}"/>
              </a:ext>
            </a:extLst>
          </p:cNvPr>
          <p:cNvSpPr>
            <a:spLocks noGrp="1"/>
          </p:cNvSpPr>
          <p:nvPr>
            <p:ph type="body" sz="quarter" idx="151" hasCustomPrompt="1"/>
          </p:nvPr>
        </p:nvSpPr>
        <p:spPr>
          <a:xfrm>
            <a:off x="5932593" y="1864506"/>
            <a:ext cx="31998968" cy="1015663"/>
          </a:xfrm>
          <a:prstGeom prst="rect">
            <a:avLst/>
          </a:prstGeom>
        </p:spPr>
        <p:txBody>
          <a:bodyPr anchor="t" anchorCtr="0">
            <a:spAutoFit/>
          </a:bodyPr>
          <a:lstStyle>
            <a:lvl1pPr marL="0" indent="0" algn="ctr">
              <a:buFontTx/>
              <a:buNone/>
              <a:defRPr sz="6000" b="1">
                <a:solidFill>
                  <a:schemeClr val="bg1"/>
                </a:solidFill>
                <a:latin typeface="+mj-lt"/>
              </a:defRPr>
            </a:lvl1pPr>
            <a:lvl2pPr>
              <a:buFontTx/>
              <a:buNone/>
              <a:defRPr sz="7200"/>
            </a:lvl2pPr>
            <a:lvl3pPr>
              <a:buFontTx/>
              <a:buNone/>
              <a:defRPr sz="7200"/>
            </a:lvl3pPr>
            <a:lvl4pPr>
              <a:buFontTx/>
              <a:buNone/>
              <a:defRPr sz="7200"/>
            </a:lvl4pPr>
            <a:lvl5pPr>
              <a:buFontTx/>
              <a:buNone/>
              <a:defRPr sz="7200"/>
            </a:lvl5pPr>
          </a:lstStyle>
          <a:p>
            <a:pPr lvl="0"/>
            <a:r>
              <a:rPr lang="en-US" dirty="0"/>
              <a:t>Click here to add authors</a:t>
            </a:r>
          </a:p>
        </p:txBody>
      </p:sp>
      <p:sp>
        <p:nvSpPr>
          <p:cNvPr id="39" name="Text Placeholder 76">
            <a:extLst>
              <a:ext uri="{FF2B5EF4-FFF2-40B4-BE49-F238E27FC236}">
                <a16:creationId xmlns:a16="http://schemas.microsoft.com/office/drawing/2014/main" id="{DEF6F92D-C8EB-CA42-94FA-569F2966890A}"/>
              </a:ext>
            </a:extLst>
          </p:cNvPr>
          <p:cNvSpPr>
            <a:spLocks noGrp="1"/>
          </p:cNvSpPr>
          <p:nvPr>
            <p:ph type="body" sz="quarter" idx="153" hasCustomPrompt="1"/>
          </p:nvPr>
        </p:nvSpPr>
        <p:spPr>
          <a:xfrm>
            <a:off x="5932593" y="389601"/>
            <a:ext cx="31998968" cy="1446550"/>
          </a:xfrm>
          <a:prstGeom prst="rect">
            <a:avLst/>
          </a:prstGeom>
        </p:spPr>
        <p:txBody>
          <a:bodyPr anchor="t" anchorCtr="0">
            <a:spAutoFit/>
          </a:bodyPr>
          <a:lstStyle>
            <a:lvl1pPr marL="0" indent="0" algn="ctr">
              <a:buFontTx/>
              <a:buNone/>
              <a:defRPr sz="8800" b="1">
                <a:solidFill>
                  <a:schemeClr val="bg1"/>
                </a:solidFill>
                <a:latin typeface="+mj-lt"/>
              </a:defRPr>
            </a:lvl1pPr>
            <a:lvl2pPr>
              <a:buFontTx/>
              <a:buNone/>
              <a:defRPr sz="7200"/>
            </a:lvl2pPr>
            <a:lvl3pPr>
              <a:buFontTx/>
              <a:buNone/>
              <a:defRPr sz="7200"/>
            </a:lvl3pPr>
            <a:lvl4pPr>
              <a:buFontTx/>
              <a:buNone/>
              <a:defRPr sz="7200"/>
            </a:lvl4pPr>
            <a:lvl5pPr>
              <a:buFontTx/>
              <a:buNone/>
              <a:defRPr sz="7200"/>
            </a:lvl5pPr>
          </a:lstStyle>
          <a:p>
            <a:pPr lvl="0"/>
            <a:r>
              <a:rPr lang="en-US" dirty="0"/>
              <a:t>Click here to add title</a:t>
            </a: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Trifold - Wide Center">
    <p:spTree>
      <p:nvGrpSpPr>
        <p:cNvPr id="1" name=""/>
        <p:cNvGrpSpPr/>
        <p:nvPr/>
      </p:nvGrpSpPr>
      <p:grpSpPr>
        <a:xfrm>
          <a:off x="0" y="0"/>
          <a:ext cx="0" cy="0"/>
          <a:chOff x="0" y="0"/>
          <a:chExt cx="0" cy="0"/>
        </a:xfrm>
      </p:grpSpPr>
      <p:sp>
        <p:nvSpPr>
          <p:cNvPr id="4" name="Text Placeholder 3"/>
          <p:cNvSpPr>
            <a:spLocks noGrp="1"/>
          </p:cNvSpPr>
          <p:nvPr>
            <p:ph type="body" sz="quarter" idx="10" hasCustomPrompt="1"/>
          </p:nvPr>
        </p:nvSpPr>
        <p:spPr>
          <a:xfrm>
            <a:off x="465276" y="5627417"/>
            <a:ext cx="10056813" cy="846363"/>
          </a:xfrm>
          <a:prstGeom prst="rect">
            <a:avLst/>
          </a:prstGeom>
        </p:spPr>
        <p:txBody>
          <a:bodyPr wrap="square" lIns="228589" tIns="228589" rIns="228589" bIns="228589" anchor="t" anchorCtr="0">
            <a:spAutoFit/>
          </a:bodyPr>
          <a:lstStyle>
            <a:lvl1pPr marL="0" indent="0">
              <a:buNone/>
              <a:defRPr sz="2500">
                <a:solidFill>
                  <a:schemeClr val="tx1"/>
                </a:solidFill>
                <a:latin typeface="Trebuchet MS" pitchFamily="34" charset="0"/>
              </a:defRPr>
            </a:lvl1pPr>
            <a:lvl2pPr marL="1485825" indent="-571471">
              <a:defRPr sz="2500">
                <a:latin typeface="Trebuchet MS" pitchFamily="34" charset="0"/>
              </a:defRPr>
            </a:lvl2pPr>
            <a:lvl3pPr marL="2057297" indent="-571471">
              <a:defRPr sz="2500">
                <a:latin typeface="Trebuchet MS" pitchFamily="34" charset="0"/>
              </a:defRPr>
            </a:lvl3pPr>
            <a:lvl4pPr marL="2685916" indent="-628619">
              <a:defRPr sz="2500">
                <a:latin typeface="Trebuchet MS" pitchFamily="34" charset="0"/>
              </a:defRPr>
            </a:lvl4pPr>
            <a:lvl5pPr marL="3143093" indent="-457177">
              <a:defRPr sz="2500">
                <a:latin typeface="Trebuchet MS" pitchFamily="34" charset="0"/>
              </a:defRPr>
            </a:lvl5pPr>
          </a:lstStyle>
          <a:p>
            <a:pPr lvl="0"/>
            <a:r>
              <a:rPr lang="en-US" dirty="0"/>
              <a:t>Enter your text here</a:t>
            </a:r>
          </a:p>
        </p:txBody>
      </p:sp>
      <p:sp>
        <p:nvSpPr>
          <p:cNvPr id="6" name="Text Placeholder 5"/>
          <p:cNvSpPr>
            <a:spLocks noGrp="1"/>
          </p:cNvSpPr>
          <p:nvPr>
            <p:ph type="body" sz="quarter" idx="11" hasCustomPrompt="1"/>
          </p:nvPr>
        </p:nvSpPr>
        <p:spPr>
          <a:xfrm>
            <a:off x="483429" y="4764059"/>
            <a:ext cx="10048875" cy="754045"/>
          </a:xfrm>
          <a:prstGeom prst="rect">
            <a:avLst/>
          </a:prstGeom>
          <a:noFill/>
        </p:spPr>
        <p:txBody>
          <a:bodyPr lIns="91436" tIns="91436" rIns="91436" bIns="91436" anchor="t" anchorCtr="0">
            <a:spAutoFit/>
          </a:bodyPr>
          <a:lstStyle>
            <a:lvl1pPr marL="0" indent="0" algn="ctr">
              <a:buNone/>
              <a:defRPr sz="3700" b="1" u="sng" baseline="0">
                <a:solidFill>
                  <a:schemeClr val="tx1"/>
                </a:solidFill>
              </a:defRPr>
            </a:lvl1pPr>
          </a:lstStyle>
          <a:p>
            <a:pPr lvl="0"/>
            <a:r>
              <a:rPr lang="en-US" dirty="0"/>
              <a:t>(click to add) INTRODUCTION or ABSTRACT</a:t>
            </a:r>
          </a:p>
        </p:txBody>
      </p:sp>
      <p:sp>
        <p:nvSpPr>
          <p:cNvPr id="19" name="Text Placeholder 3"/>
          <p:cNvSpPr>
            <a:spLocks noGrp="1"/>
          </p:cNvSpPr>
          <p:nvPr>
            <p:ph type="body" sz="quarter" idx="19" hasCustomPrompt="1"/>
          </p:nvPr>
        </p:nvSpPr>
        <p:spPr>
          <a:xfrm>
            <a:off x="463686" y="14458954"/>
            <a:ext cx="10058400" cy="846363"/>
          </a:xfrm>
          <a:prstGeom prst="rect">
            <a:avLst/>
          </a:prstGeom>
        </p:spPr>
        <p:txBody>
          <a:bodyPr wrap="square" lIns="228589" tIns="228589" rIns="228589" bIns="228589" anchor="t" anchorCtr="0">
            <a:spAutoFit/>
          </a:bodyPr>
          <a:lstStyle>
            <a:lvl1pPr marL="0" indent="0">
              <a:buNone/>
              <a:defRPr sz="2500">
                <a:solidFill>
                  <a:schemeClr val="tx1"/>
                </a:solidFill>
                <a:latin typeface="Trebuchet MS" pitchFamily="34" charset="0"/>
              </a:defRPr>
            </a:lvl1pPr>
            <a:lvl2pPr marL="1485825" indent="-571471">
              <a:defRPr sz="2500">
                <a:latin typeface="Trebuchet MS" pitchFamily="34" charset="0"/>
              </a:defRPr>
            </a:lvl2pPr>
            <a:lvl3pPr marL="2057297" indent="-571471">
              <a:defRPr sz="2500">
                <a:latin typeface="Trebuchet MS" pitchFamily="34" charset="0"/>
              </a:defRPr>
            </a:lvl3pPr>
            <a:lvl4pPr marL="2685916" indent="-628619">
              <a:defRPr sz="2500">
                <a:latin typeface="Trebuchet MS" pitchFamily="34" charset="0"/>
              </a:defRPr>
            </a:lvl4pPr>
            <a:lvl5pPr marL="3143093" indent="-457177">
              <a:defRPr sz="2500">
                <a:latin typeface="Trebuchet MS" pitchFamily="34" charset="0"/>
              </a:defRPr>
            </a:lvl5pPr>
          </a:lstStyle>
          <a:p>
            <a:pPr lvl="0"/>
            <a:r>
              <a:rPr lang="en-US" dirty="0"/>
              <a:t>Enter your text here</a:t>
            </a:r>
          </a:p>
        </p:txBody>
      </p:sp>
      <p:sp>
        <p:nvSpPr>
          <p:cNvPr id="20" name="Text Placeholder 5"/>
          <p:cNvSpPr>
            <a:spLocks noGrp="1"/>
          </p:cNvSpPr>
          <p:nvPr>
            <p:ph type="body" sz="quarter" idx="20" hasCustomPrompt="1"/>
          </p:nvPr>
        </p:nvSpPr>
        <p:spPr>
          <a:xfrm>
            <a:off x="483427" y="13627705"/>
            <a:ext cx="10050462" cy="754045"/>
          </a:xfrm>
          <a:prstGeom prst="rect">
            <a:avLst/>
          </a:prstGeom>
          <a:noFill/>
        </p:spPr>
        <p:txBody>
          <a:bodyPr wrap="square" lIns="91436" tIns="91436" rIns="91436" bIns="91436" anchor="t" anchorCtr="0">
            <a:spAutoFit/>
          </a:bodyPr>
          <a:lstStyle>
            <a:lvl1pPr marL="0" indent="0" algn="ctr">
              <a:buNone/>
              <a:defRPr sz="3700" b="1" u="sng" baseline="0">
                <a:solidFill>
                  <a:schemeClr val="tx1"/>
                </a:solidFill>
              </a:defRPr>
            </a:lvl1pPr>
          </a:lstStyle>
          <a:p>
            <a:pPr lvl="0"/>
            <a:r>
              <a:rPr lang="en-US" dirty="0"/>
              <a:t>(click to add)  OBJECTIVES</a:t>
            </a:r>
          </a:p>
        </p:txBody>
      </p:sp>
      <p:sp>
        <p:nvSpPr>
          <p:cNvPr id="21" name="Text Placeholder 3"/>
          <p:cNvSpPr>
            <a:spLocks noGrp="1"/>
          </p:cNvSpPr>
          <p:nvPr>
            <p:ph type="body" sz="quarter" idx="21" hasCustomPrompt="1"/>
          </p:nvPr>
        </p:nvSpPr>
        <p:spPr>
          <a:xfrm>
            <a:off x="11587163" y="5574635"/>
            <a:ext cx="20720048" cy="846363"/>
          </a:xfrm>
          <a:prstGeom prst="rect">
            <a:avLst/>
          </a:prstGeom>
        </p:spPr>
        <p:txBody>
          <a:bodyPr wrap="square" lIns="228589" tIns="228589" rIns="228589" bIns="228589" anchor="t" anchorCtr="0">
            <a:spAutoFit/>
          </a:bodyPr>
          <a:lstStyle>
            <a:lvl1pPr marL="0" indent="0">
              <a:buNone/>
              <a:defRPr sz="2500">
                <a:solidFill>
                  <a:schemeClr val="tx1"/>
                </a:solidFill>
                <a:latin typeface="Trebuchet MS" pitchFamily="34" charset="0"/>
              </a:defRPr>
            </a:lvl1pPr>
            <a:lvl2pPr marL="1485825" indent="-571471">
              <a:defRPr sz="2500">
                <a:latin typeface="Trebuchet MS" pitchFamily="34" charset="0"/>
              </a:defRPr>
            </a:lvl2pPr>
            <a:lvl3pPr marL="2057297" indent="-571471">
              <a:defRPr sz="2500">
                <a:latin typeface="Trebuchet MS" pitchFamily="34" charset="0"/>
              </a:defRPr>
            </a:lvl3pPr>
            <a:lvl4pPr marL="2685916" indent="-628619">
              <a:defRPr sz="2500">
                <a:latin typeface="Trebuchet MS" pitchFamily="34" charset="0"/>
              </a:defRPr>
            </a:lvl4pPr>
            <a:lvl5pPr marL="3143093" indent="-457177">
              <a:defRPr sz="2500">
                <a:latin typeface="Trebuchet MS" pitchFamily="34" charset="0"/>
              </a:defRPr>
            </a:lvl5pPr>
          </a:lstStyle>
          <a:p>
            <a:pPr lvl="0"/>
            <a:r>
              <a:rPr lang="en-US" dirty="0"/>
              <a:t>Enter your text here</a:t>
            </a:r>
          </a:p>
        </p:txBody>
      </p:sp>
      <p:sp>
        <p:nvSpPr>
          <p:cNvPr id="22" name="Text Placeholder 5"/>
          <p:cNvSpPr>
            <a:spLocks noGrp="1"/>
          </p:cNvSpPr>
          <p:nvPr>
            <p:ph type="body" sz="quarter" idx="22" hasCustomPrompt="1"/>
          </p:nvPr>
        </p:nvSpPr>
        <p:spPr>
          <a:xfrm>
            <a:off x="11587164" y="4719215"/>
            <a:ext cx="20720050" cy="754045"/>
          </a:xfrm>
          <a:prstGeom prst="rect">
            <a:avLst/>
          </a:prstGeom>
          <a:noFill/>
        </p:spPr>
        <p:txBody>
          <a:bodyPr wrap="square" lIns="91436" tIns="91436" rIns="91436" bIns="91436" anchor="t" anchorCtr="0">
            <a:spAutoFit/>
          </a:bodyPr>
          <a:lstStyle>
            <a:lvl1pPr marL="0" indent="0" algn="ctr">
              <a:buNone/>
              <a:defRPr sz="3700" b="1" u="sng" baseline="0">
                <a:solidFill>
                  <a:schemeClr val="tx1"/>
                </a:solidFill>
              </a:defRPr>
            </a:lvl1pPr>
          </a:lstStyle>
          <a:p>
            <a:pPr lvl="0"/>
            <a:r>
              <a:rPr lang="en-US" dirty="0"/>
              <a:t>(click to add)  MATERIALS &amp; METHODS</a:t>
            </a:r>
          </a:p>
        </p:txBody>
      </p:sp>
      <p:sp>
        <p:nvSpPr>
          <p:cNvPr id="23" name="Text Placeholder 3"/>
          <p:cNvSpPr>
            <a:spLocks noGrp="1"/>
          </p:cNvSpPr>
          <p:nvPr>
            <p:ph type="body" sz="quarter" idx="23" hasCustomPrompt="1"/>
          </p:nvPr>
        </p:nvSpPr>
        <p:spPr>
          <a:xfrm>
            <a:off x="11587164" y="21266886"/>
            <a:ext cx="20720050" cy="846363"/>
          </a:xfrm>
          <a:prstGeom prst="rect">
            <a:avLst/>
          </a:prstGeom>
        </p:spPr>
        <p:txBody>
          <a:bodyPr wrap="square" lIns="228589" tIns="228589" rIns="228589" bIns="228589" anchor="t" anchorCtr="0">
            <a:spAutoFit/>
          </a:bodyPr>
          <a:lstStyle>
            <a:lvl1pPr marL="0" indent="0">
              <a:buNone/>
              <a:defRPr sz="2500">
                <a:solidFill>
                  <a:schemeClr val="tx1"/>
                </a:solidFill>
                <a:latin typeface="Trebuchet MS" pitchFamily="34" charset="0"/>
              </a:defRPr>
            </a:lvl1pPr>
            <a:lvl2pPr marL="1485825" indent="-571471">
              <a:defRPr sz="2500">
                <a:latin typeface="Trebuchet MS" pitchFamily="34" charset="0"/>
              </a:defRPr>
            </a:lvl2pPr>
            <a:lvl3pPr marL="2057297" indent="-571471">
              <a:defRPr sz="2500">
                <a:latin typeface="Trebuchet MS" pitchFamily="34" charset="0"/>
              </a:defRPr>
            </a:lvl3pPr>
            <a:lvl4pPr marL="2685916" indent="-628619">
              <a:defRPr sz="2500">
                <a:latin typeface="Trebuchet MS" pitchFamily="34" charset="0"/>
              </a:defRPr>
            </a:lvl4pPr>
            <a:lvl5pPr marL="3143093" indent="-457177">
              <a:defRPr sz="2500">
                <a:latin typeface="Trebuchet MS" pitchFamily="34" charset="0"/>
              </a:defRPr>
            </a:lvl5pPr>
          </a:lstStyle>
          <a:p>
            <a:pPr lvl="0"/>
            <a:r>
              <a:rPr lang="en-US" dirty="0"/>
              <a:t>Enter your text here</a:t>
            </a:r>
          </a:p>
        </p:txBody>
      </p:sp>
      <p:sp>
        <p:nvSpPr>
          <p:cNvPr id="24" name="Text Placeholder 5"/>
          <p:cNvSpPr>
            <a:spLocks noGrp="1"/>
          </p:cNvSpPr>
          <p:nvPr>
            <p:ph type="body" sz="quarter" idx="24" hasCustomPrompt="1"/>
          </p:nvPr>
        </p:nvSpPr>
        <p:spPr>
          <a:xfrm>
            <a:off x="11587162" y="20445094"/>
            <a:ext cx="20720050" cy="754045"/>
          </a:xfrm>
          <a:prstGeom prst="rect">
            <a:avLst/>
          </a:prstGeom>
          <a:noFill/>
        </p:spPr>
        <p:txBody>
          <a:bodyPr wrap="square" lIns="91436" tIns="91436" rIns="91436" bIns="91436" anchor="t" anchorCtr="0">
            <a:spAutoFit/>
          </a:bodyPr>
          <a:lstStyle>
            <a:lvl1pPr marL="0" indent="0" algn="ctr">
              <a:buNone/>
              <a:defRPr sz="3700" b="1" u="sng" baseline="0">
                <a:solidFill>
                  <a:schemeClr val="tx1"/>
                </a:solidFill>
              </a:defRPr>
            </a:lvl1pPr>
          </a:lstStyle>
          <a:p>
            <a:pPr lvl="0"/>
            <a:r>
              <a:rPr lang="en-US" dirty="0"/>
              <a:t>(click to add)  RESULTS</a:t>
            </a:r>
          </a:p>
        </p:txBody>
      </p:sp>
      <p:sp>
        <p:nvSpPr>
          <p:cNvPr id="25" name="Text Placeholder 5"/>
          <p:cNvSpPr>
            <a:spLocks noGrp="1"/>
          </p:cNvSpPr>
          <p:nvPr>
            <p:ph type="body" sz="quarter" idx="25" hasCustomPrompt="1"/>
          </p:nvPr>
        </p:nvSpPr>
        <p:spPr>
          <a:xfrm>
            <a:off x="33355721" y="4719215"/>
            <a:ext cx="10047018" cy="754045"/>
          </a:xfrm>
          <a:prstGeom prst="rect">
            <a:avLst/>
          </a:prstGeom>
          <a:noFill/>
        </p:spPr>
        <p:txBody>
          <a:bodyPr wrap="square" lIns="91436" tIns="91436" rIns="91436" bIns="91436" anchor="t" anchorCtr="0">
            <a:spAutoFit/>
          </a:bodyPr>
          <a:lstStyle>
            <a:lvl1pPr marL="0" indent="0" algn="ctr">
              <a:buNone/>
              <a:defRPr sz="3700" b="1" u="sng" baseline="0">
                <a:solidFill>
                  <a:schemeClr val="tx1"/>
                </a:solidFill>
              </a:defRPr>
            </a:lvl1pPr>
          </a:lstStyle>
          <a:p>
            <a:pPr lvl="0"/>
            <a:r>
              <a:rPr lang="en-US" dirty="0"/>
              <a:t>(click to add) CONCLUSIONS</a:t>
            </a:r>
          </a:p>
        </p:txBody>
      </p:sp>
      <p:sp>
        <p:nvSpPr>
          <p:cNvPr id="26" name="Text Placeholder 3"/>
          <p:cNvSpPr>
            <a:spLocks noGrp="1"/>
          </p:cNvSpPr>
          <p:nvPr>
            <p:ph type="body" sz="quarter" idx="26" hasCustomPrompt="1"/>
          </p:nvPr>
        </p:nvSpPr>
        <p:spPr>
          <a:xfrm>
            <a:off x="33355721" y="5582573"/>
            <a:ext cx="10047018" cy="846363"/>
          </a:xfrm>
          <a:prstGeom prst="rect">
            <a:avLst/>
          </a:prstGeom>
        </p:spPr>
        <p:txBody>
          <a:bodyPr wrap="square" lIns="228589" tIns="228589" rIns="228589" bIns="228589" anchor="t" anchorCtr="0">
            <a:spAutoFit/>
          </a:bodyPr>
          <a:lstStyle>
            <a:lvl1pPr marL="0" indent="0">
              <a:buNone/>
              <a:defRPr sz="2500">
                <a:solidFill>
                  <a:schemeClr val="tx1"/>
                </a:solidFill>
                <a:latin typeface="Trebuchet MS" pitchFamily="34" charset="0"/>
              </a:defRPr>
            </a:lvl1pPr>
            <a:lvl2pPr marL="1485825" indent="-571471">
              <a:defRPr sz="2500">
                <a:latin typeface="Trebuchet MS" pitchFamily="34" charset="0"/>
              </a:defRPr>
            </a:lvl2pPr>
            <a:lvl3pPr marL="2057297" indent="-571471">
              <a:defRPr sz="2500">
                <a:latin typeface="Trebuchet MS" pitchFamily="34" charset="0"/>
              </a:defRPr>
            </a:lvl3pPr>
            <a:lvl4pPr marL="2685916" indent="-628619">
              <a:defRPr sz="2500">
                <a:latin typeface="Trebuchet MS" pitchFamily="34" charset="0"/>
              </a:defRPr>
            </a:lvl4pPr>
            <a:lvl5pPr marL="3143093" indent="-457177">
              <a:defRPr sz="2500">
                <a:latin typeface="Trebuchet MS" pitchFamily="34" charset="0"/>
              </a:defRPr>
            </a:lvl5pPr>
          </a:lstStyle>
          <a:p>
            <a:pPr lvl="0"/>
            <a:r>
              <a:rPr lang="en-US" dirty="0"/>
              <a:t>Enter your text here</a:t>
            </a:r>
          </a:p>
        </p:txBody>
      </p:sp>
      <p:sp>
        <p:nvSpPr>
          <p:cNvPr id="27" name="Text Placeholder 5"/>
          <p:cNvSpPr>
            <a:spLocks noGrp="1"/>
          </p:cNvSpPr>
          <p:nvPr>
            <p:ph type="body" sz="quarter" idx="27" hasCustomPrompt="1"/>
          </p:nvPr>
        </p:nvSpPr>
        <p:spPr>
          <a:xfrm>
            <a:off x="33355721" y="13643086"/>
            <a:ext cx="10047018" cy="754045"/>
          </a:xfrm>
          <a:prstGeom prst="rect">
            <a:avLst/>
          </a:prstGeom>
          <a:noFill/>
        </p:spPr>
        <p:txBody>
          <a:bodyPr wrap="square" lIns="91436" tIns="91436" rIns="91436" bIns="91436" anchor="t" anchorCtr="0">
            <a:spAutoFit/>
          </a:bodyPr>
          <a:lstStyle>
            <a:lvl1pPr marL="0" indent="0" algn="ctr">
              <a:buNone/>
              <a:defRPr sz="3700" b="1" u="sng" baseline="0">
                <a:solidFill>
                  <a:schemeClr val="tx1"/>
                </a:solidFill>
              </a:defRPr>
            </a:lvl1pPr>
          </a:lstStyle>
          <a:p>
            <a:pPr lvl="0"/>
            <a:r>
              <a:rPr lang="en-US" dirty="0"/>
              <a:t>(click to add) REFERENCES</a:t>
            </a:r>
          </a:p>
        </p:txBody>
      </p:sp>
      <p:sp>
        <p:nvSpPr>
          <p:cNvPr id="28" name="Text Placeholder 3"/>
          <p:cNvSpPr>
            <a:spLocks noGrp="1"/>
          </p:cNvSpPr>
          <p:nvPr>
            <p:ph type="body" sz="quarter" idx="28" hasCustomPrompt="1"/>
          </p:nvPr>
        </p:nvSpPr>
        <p:spPr>
          <a:xfrm>
            <a:off x="33355721" y="14381750"/>
            <a:ext cx="10052050" cy="846363"/>
          </a:xfrm>
          <a:prstGeom prst="rect">
            <a:avLst/>
          </a:prstGeom>
        </p:spPr>
        <p:txBody>
          <a:bodyPr wrap="square" lIns="228589" tIns="228589" rIns="228589" bIns="228589" anchor="t" anchorCtr="0">
            <a:spAutoFit/>
          </a:bodyPr>
          <a:lstStyle>
            <a:lvl1pPr marL="0" indent="0">
              <a:buNone/>
              <a:defRPr sz="2500">
                <a:solidFill>
                  <a:schemeClr val="tx1"/>
                </a:solidFill>
                <a:latin typeface="Trebuchet MS" pitchFamily="34" charset="0"/>
              </a:defRPr>
            </a:lvl1pPr>
            <a:lvl2pPr marL="1485825" indent="-571471">
              <a:defRPr sz="2500">
                <a:latin typeface="Trebuchet MS" pitchFamily="34" charset="0"/>
              </a:defRPr>
            </a:lvl2pPr>
            <a:lvl3pPr marL="2057297" indent="-571471">
              <a:defRPr sz="2500">
                <a:latin typeface="Trebuchet MS" pitchFamily="34" charset="0"/>
              </a:defRPr>
            </a:lvl3pPr>
            <a:lvl4pPr marL="2685916" indent="-628619">
              <a:defRPr sz="2500">
                <a:latin typeface="Trebuchet MS" pitchFamily="34" charset="0"/>
              </a:defRPr>
            </a:lvl4pPr>
            <a:lvl5pPr marL="3143093" indent="-457177">
              <a:defRPr sz="2500">
                <a:latin typeface="Trebuchet MS" pitchFamily="34" charset="0"/>
              </a:defRPr>
            </a:lvl5pPr>
          </a:lstStyle>
          <a:p>
            <a:pPr lvl="0"/>
            <a:r>
              <a:rPr lang="en-US" dirty="0"/>
              <a:t>Enter your text here</a:t>
            </a:r>
          </a:p>
        </p:txBody>
      </p:sp>
      <p:sp>
        <p:nvSpPr>
          <p:cNvPr id="29" name="Text Placeholder 5"/>
          <p:cNvSpPr>
            <a:spLocks noGrp="1"/>
          </p:cNvSpPr>
          <p:nvPr>
            <p:ph type="body" sz="quarter" idx="29" hasCustomPrompt="1"/>
          </p:nvPr>
        </p:nvSpPr>
        <p:spPr>
          <a:xfrm>
            <a:off x="33355721" y="25040224"/>
            <a:ext cx="10047018" cy="754045"/>
          </a:xfrm>
          <a:prstGeom prst="rect">
            <a:avLst/>
          </a:prstGeom>
          <a:noFill/>
        </p:spPr>
        <p:txBody>
          <a:bodyPr wrap="square" lIns="91436" tIns="91436" rIns="91436" bIns="91436" anchor="t" anchorCtr="0">
            <a:spAutoFit/>
          </a:bodyPr>
          <a:lstStyle>
            <a:lvl1pPr marL="0" indent="0" algn="ctr">
              <a:buNone/>
              <a:defRPr sz="3700" b="1" u="sng" baseline="0">
                <a:solidFill>
                  <a:schemeClr val="tx1"/>
                </a:solidFill>
              </a:defRPr>
            </a:lvl1pPr>
          </a:lstStyle>
          <a:p>
            <a:pPr lvl="0"/>
            <a:r>
              <a:rPr lang="en-US" dirty="0"/>
              <a:t>(click to add)  ACKNOWLEDGEMENTS or CONTACT</a:t>
            </a:r>
          </a:p>
        </p:txBody>
      </p:sp>
      <p:sp>
        <p:nvSpPr>
          <p:cNvPr id="30" name="Text Placeholder 3"/>
          <p:cNvSpPr>
            <a:spLocks noGrp="1"/>
          </p:cNvSpPr>
          <p:nvPr>
            <p:ph type="body" sz="quarter" idx="30" hasCustomPrompt="1"/>
          </p:nvPr>
        </p:nvSpPr>
        <p:spPr>
          <a:xfrm>
            <a:off x="33355721" y="25807122"/>
            <a:ext cx="10052050" cy="846363"/>
          </a:xfrm>
          <a:prstGeom prst="rect">
            <a:avLst/>
          </a:prstGeom>
        </p:spPr>
        <p:txBody>
          <a:bodyPr wrap="square" lIns="228589" tIns="228589" rIns="228589" bIns="228589" anchor="t" anchorCtr="0">
            <a:spAutoFit/>
          </a:bodyPr>
          <a:lstStyle>
            <a:lvl1pPr marL="0" indent="0">
              <a:buNone/>
              <a:defRPr sz="2500">
                <a:solidFill>
                  <a:schemeClr val="tx1"/>
                </a:solidFill>
                <a:latin typeface="Trebuchet MS" pitchFamily="34" charset="0"/>
              </a:defRPr>
            </a:lvl1pPr>
            <a:lvl2pPr marL="1485825" indent="-571471">
              <a:defRPr sz="2500">
                <a:latin typeface="Trebuchet MS" pitchFamily="34" charset="0"/>
              </a:defRPr>
            </a:lvl2pPr>
            <a:lvl3pPr marL="2057297" indent="-571471">
              <a:defRPr sz="2500">
                <a:latin typeface="Trebuchet MS" pitchFamily="34" charset="0"/>
              </a:defRPr>
            </a:lvl3pPr>
            <a:lvl4pPr marL="2685916" indent="-628619">
              <a:defRPr sz="2500">
                <a:latin typeface="Trebuchet MS" pitchFamily="34" charset="0"/>
              </a:defRPr>
            </a:lvl4pPr>
            <a:lvl5pPr marL="3143093" indent="-457177">
              <a:defRPr sz="2500">
                <a:latin typeface="Trebuchet MS" pitchFamily="34" charset="0"/>
              </a:defRPr>
            </a:lvl5pPr>
          </a:lstStyle>
          <a:p>
            <a:pPr lvl="0"/>
            <a:r>
              <a:rPr lang="en-US" dirty="0"/>
              <a:t>Enter your text here</a:t>
            </a:r>
          </a:p>
        </p:txBody>
      </p:sp>
      <p:sp>
        <p:nvSpPr>
          <p:cNvPr id="31" name="Text Placeholder 76">
            <a:extLst>
              <a:ext uri="{FF2B5EF4-FFF2-40B4-BE49-F238E27FC236}">
                <a16:creationId xmlns:a16="http://schemas.microsoft.com/office/drawing/2014/main" id="{B6DE2136-7A06-9640-AC63-608DDA9A8053}"/>
              </a:ext>
            </a:extLst>
          </p:cNvPr>
          <p:cNvSpPr>
            <a:spLocks noGrp="1"/>
          </p:cNvSpPr>
          <p:nvPr>
            <p:ph type="body" sz="quarter" idx="150" hasCustomPrompt="1"/>
          </p:nvPr>
        </p:nvSpPr>
        <p:spPr>
          <a:xfrm>
            <a:off x="10972800" y="2998183"/>
            <a:ext cx="21945602" cy="769441"/>
          </a:xfrm>
          <a:prstGeom prst="rect">
            <a:avLst/>
          </a:prstGeom>
        </p:spPr>
        <p:txBody>
          <a:bodyPr anchor="t" anchorCtr="0">
            <a:spAutoFit/>
          </a:bodyPr>
          <a:lstStyle>
            <a:lvl1pPr marL="0" indent="0" algn="ctr">
              <a:buFontTx/>
              <a:buNone/>
              <a:defRPr sz="4400">
                <a:solidFill>
                  <a:schemeClr val="bg1"/>
                </a:solidFill>
                <a:latin typeface="+mj-lt"/>
              </a:defRPr>
            </a:lvl1pPr>
            <a:lvl2pPr>
              <a:buFontTx/>
              <a:buNone/>
              <a:defRPr sz="7200"/>
            </a:lvl2pPr>
            <a:lvl3pPr>
              <a:buFontTx/>
              <a:buNone/>
              <a:defRPr sz="7200"/>
            </a:lvl3pPr>
            <a:lvl4pPr>
              <a:buFontTx/>
              <a:buNone/>
              <a:defRPr sz="7200"/>
            </a:lvl4pPr>
            <a:lvl5pPr>
              <a:buFontTx/>
              <a:buNone/>
              <a:defRPr sz="7200"/>
            </a:lvl5pPr>
          </a:lstStyle>
          <a:p>
            <a:pPr lvl="0"/>
            <a:r>
              <a:rPr lang="en-US" dirty="0"/>
              <a:t>Click here to add affiliations</a:t>
            </a:r>
          </a:p>
        </p:txBody>
      </p:sp>
      <p:sp>
        <p:nvSpPr>
          <p:cNvPr id="32" name="Text Placeholder 76">
            <a:extLst>
              <a:ext uri="{FF2B5EF4-FFF2-40B4-BE49-F238E27FC236}">
                <a16:creationId xmlns:a16="http://schemas.microsoft.com/office/drawing/2014/main" id="{A84C77E4-7E5C-1143-834F-F3FC329197F1}"/>
              </a:ext>
            </a:extLst>
          </p:cNvPr>
          <p:cNvSpPr>
            <a:spLocks noGrp="1"/>
          </p:cNvSpPr>
          <p:nvPr>
            <p:ph type="body" sz="quarter" idx="151" hasCustomPrompt="1"/>
          </p:nvPr>
        </p:nvSpPr>
        <p:spPr>
          <a:xfrm>
            <a:off x="10972799" y="1864506"/>
            <a:ext cx="21907501" cy="1015663"/>
          </a:xfrm>
          <a:prstGeom prst="rect">
            <a:avLst/>
          </a:prstGeom>
        </p:spPr>
        <p:txBody>
          <a:bodyPr anchor="t" anchorCtr="0">
            <a:spAutoFit/>
          </a:bodyPr>
          <a:lstStyle>
            <a:lvl1pPr marL="0" indent="0" algn="ctr">
              <a:buFontTx/>
              <a:buNone/>
              <a:defRPr sz="6000" b="1">
                <a:solidFill>
                  <a:schemeClr val="bg1"/>
                </a:solidFill>
                <a:latin typeface="+mj-lt"/>
              </a:defRPr>
            </a:lvl1pPr>
            <a:lvl2pPr>
              <a:buFontTx/>
              <a:buNone/>
              <a:defRPr sz="7200"/>
            </a:lvl2pPr>
            <a:lvl3pPr>
              <a:buFontTx/>
              <a:buNone/>
              <a:defRPr sz="7200"/>
            </a:lvl3pPr>
            <a:lvl4pPr>
              <a:buFontTx/>
              <a:buNone/>
              <a:defRPr sz="7200"/>
            </a:lvl4pPr>
            <a:lvl5pPr>
              <a:buFontTx/>
              <a:buNone/>
              <a:defRPr sz="7200"/>
            </a:lvl5pPr>
          </a:lstStyle>
          <a:p>
            <a:pPr lvl="0"/>
            <a:r>
              <a:rPr lang="en-US" dirty="0"/>
              <a:t>Click here to add authors</a:t>
            </a:r>
          </a:p>
        </p:txBody>
      </p:sp>
      <p:sp>
        <p:nvSpPr>
          <p:cNvPr id="33" name="Text Placeholder 76">
            <a:extLst>
              <a:ext uri="{FF2B5EF4-FFF2-40B4-BE49-F238E27FC236}">
                <a16:creationId xmlns:a16="http://schemas.microsoft.com/office/drawing/2014/main" id="{2FB55FAA-40D2-C542-AD36-F712E24983F2}"/>
              </a:ext>
            </a:extLst>
          </p:cNvPr>
          <p:cNvSpPr>
            <a:spLocks noGrp="1"/>
          </p:cNvSpPr>
          <p:nvPr>
            <p:ph type="body" sz="quarter" idx="153" hasCustomPrompt="1"/>
          </p:nvPr>
        </p:nvSpPr>
        <p:spPr>
          <a:xfrm>
            <a:off x="10972799" y="389601"/>
            <a:ext cx="21907501" cy="1446550"/>
          </a:xfrm>
          <a:prstGeom prst="rect">
            <a:avLst/>
          </a:prstGeom>
        </p:spPr>
        <p:txBody>
          <a:bodyPr anchor="t" anchorCtr="0">
            <a:spAutoFit/>
          </a:bodyPr>
          <a:lstStyle>
            <a:lvl1pPr marL="0" indent="0" algn="ctr">
              <a:buFontTx/>
              <a:buNone/>
              <a:defRPr sz="8800" b="1">
                <a:solidFill>
                  <a:schemeClr val="bg1"/>
                </a:solidFill>
                <a:latin typeface="+mj-lt"/>
              </a:defRPr>
            </a:lvl1pPr>
            <a:lvl2pPr>
              <a:buFontTx/>
              <a:buNone/>
              <a:defRPr sz="7200"/>
            </a:lvl2pPr>
            <a:lvl3pPr>
              <a:buFontTx/>
              <a:buNone/>
              <a:defRPr sz="7200"/>
            </a:lvl3pPr>
            <a:lvl4pPr>
              <a:buFontTx/>
              <a:buNone/>
              <a:defRPr sz="7200"/>
            </a:lvl4pPr>
            <a:lvl5pPr>
              <a:buFontTx/>
              <a:buNone/>
              <a:defRPr sz="7200"/>
            </a:lvl5pPr>
          </a:lstStyle>
          <a:p>
            <a:pPr lvl="0"/>
            <a:r>
              <a:rPr lang="en-US" dirty="0"/>
              <a:t>Click here to add title</a:t>
            </a: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A193176-03E2-B770-3714-233392757420}"/>
              </a:ext>
            </a:extLst>
          </p:cNvPr>
          <p:cNvSpPr>
            <a:spLocks noGrp="1"/>
          </p:cNvSpPr>
          <p:nvPr>
            <p:ph type="ctrTitle"/>
          </p:nvPr>
        </p:nvSpPr>
        <p:spPr>
          <a:xfrm>
            <a:off x="5486400" y="5387342"/>
            <a:ext cx="32918400" cy="11460480"/>
          </a:xfrm>
        </p:spPr>
        <p:txBody>
          <a:bodyPr anchor="b"/>
          <a:lstStyle>
            <a:lvl1pPr algn="ctr">
              <a:defRPr sz="21600"/>
            </a:lvl1pPr>
          </a:lstStyle>
          <a:p>
            <a:r>
              <a:rPr lang="en-US"/>
              <a:t>Click to edit Master title style</a:t>
            </a:r>
            <a:endParaRPr lang="en-GB"/>
          </a:p>
        </p:txBody>
      </p:sp>
      <p:sp>
        <p:nvSpPr>
          <p:cNvPr id="3" name="Subtitle 2">
            <a:extLst>
              <a:ext uri="{FF2B5EF4-FFF2-40B4-BE49-F238E27FC236}">
                <a16:creationId xmlns:a16="http://schemas.microsoft.com/office/drawing/2014/main" id="{07C878D1-316B-6688-5E07-D5735EA7ED52}"/>
              </a:ext>
            </a:extLst>
          </p:cNvPr>
          <p:cNvSpPr>
            <a:spLocks noGrp="1"/>
          </p:cNvSpPr>
          <p:nvPr>
            <p:ph type="subTitle" idx="1"/>
          </p:nvPr>
        </p:nvSpPr>
        <p:spPr>
          <a:xfrm>
            <a:off x="5486400" y="17289782"/>
            <a:ext cx="32918400" cy="7947658"/>
          </a:xfrm>
        </p:spPr>
        <p:txBody>
          <a:bodyPr/>
          <a:lstStyle>
            <a:lvl1pPr marL="0" indent="0" algn="ctr">
              <a:buNone/>
              <a:defRPr sz="8640"/>
            </a:lvl1pPr>
            <a:lvl2pPr marL="1645920" indent="0" algn="ctr">
              <a:buNone/>
              <a:defRPr sz="7200"/>
            </a:lvl2pPr>
            <a:lvl3pPr marL="3291840" indent="0" algn="ctr">
              <a:buNone/>
              <a:defRPr sz="6480"/>
            </a:lvl3pPr>
            <a:lvl4pPr marL="4937760" indent="0" algn="ctr">
              <a:buNone/>
              <a:defRPr sz="5760"/>
            </a:lvl4pPr>
            <a:lvl5pPr marL="6583680" indent="0" algn="ctr">
              <a:buNone/>
              <a:defRPr sz="5760"/>
            </a:lvl5pPr>
            <a:lvl6pPr marL="8229600" indent="0" algn="ctr">
              <a:buNone/>
              <a:defRPr sz="5760"/>
            </a:lvl6pPr>
            <a:lvl7pPr marL="9875520" indent="0" algn="ctr">
              <a:buNone/>
              <a:defRPr sz="5760"/>
            </a:lvl7pPr>
            <a:lvl8pPr marL="11521440" indent="0" algn="ctr">
              <a:buNone/>
              <a:defRPr sz="5760"/>
            </a:lvl8pPr>
            <a:lvl9pPr marL="13167360" indent="0" algn="ctr">
              <a:buNone/>
              <a:defRPr sz="5760"/>
            </a:lvl9pPr>
          </a:lstStyle>
          <a:p>
            <a:r>
              <a:rPr lang="en-US"/>
              <a:t>Click to edit Master subtitle style</a:t>
            </a:r>
            <a:endParaRPr lang="en-GB"/>
          </a:p>
        </p:txBody>
      </p:sp>
      <p:sp>
        <p:nvSpPr>
          <p:cNvPr id="4" name="Date Placeholder 3">
            <a:extLst>
              <a:ext uri="{FF2B5EF4-FFF2-40B4-BE49-F238E27FC236}">
                <a16:creationId xmlns:a16="http://schemas.microsoft.com/office/drawing/2014/main" id="{0ECB02C6-1A77-771A-95CA-7B8ABC0A5272}"/>
              </a:ext>
            </a:extLst>
          </p:cNvPr>
          <p:cNvSpPr>
            <a:spLocks noGrp="1"/>
          </p:cNvSpPr>
          <p:nvPr>
            <p:ph type="dt" sz="half" idx="10"/>
          </p:nvPr>
        </p:nvSpPr>
        <p:spPr/>
        <p:txBody>
          <a:bodyPr/>
          <a:lstStyle/>
          <a:p>
            <a:fld id="{5ADA74B3-1746-4D15-AA37-F1CD22847FB4}" type="datetimeFigureOut">
              <a:rPr lang="en-GB" smtClean="0"/>
              <a:t>20/03/2026</a:t>
            </a:fld>
            <a:endParaRPr lang="en-GB"/>
          </a:p>
        </p:txBody>
      </p:sp>
      <p:sp>
        <p:nvSpPr>
          <p:cNvPr id="5" name="Footer Placeholder 4">
            <a:extLst>
              <a:ext uri="{FF2B5EF4-FFF2-40B4-BE49-F238E27FC236}">
                <a16:creationId xmlns:a16="http://schemas.microsoft.com/office/drawing/2014/main" id="{6D6888C6-FE3D-EFF1-BBDE-ED89B3DB5FD6}"/>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99FA662F-0C23-189D-321F-918BC5740E17}"/>
              </a:ext>
            </a:extLst>
          </p:cNvPr>
          <p:cNvSpPr>
            <a:spLocks noGrp="1"/>
          </p:cNvSpPr>
          <p:nvPr>
            <p:ph type="sldNum" sz="quarter" idx="12"/>
          </p:nvPr>
        </p:nvSpPr>
        <p:spPr/>
        <p:txBody>
          <a:bodyPr/>
          <a:lstStyle/>
          <a:p>
            <a:fld id="{D2A36292-54F4-420C-A2F8-22794BCFB13D}" type="slidenum">
              <a:rPr lang="en-GB" smtClean="0"/>
              <a:t>‹#›</a:t>
            </a:fld>
            <a:endParaRPr lang="en-GB"/>
          </a:p>
        </p:txBody>
      </p:sp>
    </p:spTree>
    <p:extLst>
      <p:ext uri="{BB962C8B-B14F-4D97-AF65-F5344CB8AC3E}">
        <p14:creationId xmlns:p14="http://schemas.microsoft.com/office/powerpoint/2010/main" val="334998659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BFB1C3A-5CF1-7C5C-6418-04F8BC81E430}"/>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520CB9F7-6A09-98DB-1FFF-61F112635F4D}"/>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13C3EE80-A25B-09E7-AA7D-5D0FFCC5DCB0}"/>
              </a:ext>
            </a:extLst>
          </p:cNvPr>
          <p:cNvSpPr>
            <a:spLocks noGrp="1"/>
          </p:cNvSpPr>
          <p:nvPr>
            <p:ph type="dt" sz="half" idx="10"/>
          </p:nvPr>
        </p:nvSpPr>
        <p:spPr/>
        <p:txBody>
          <a:bodyPr/>
          <a:lstStyle/>
          <a:p>
            <a:fld id="{5ADA74B3-1746-4D15-AA37-F1CD22847FB4}" type="datetimeFigureOut">
              <a:rPr lang="en-GB" smtClean="0"/>
              <a:t>20/03/2026</a:t>
            </a:fld>
            <a:endParaRPr lang="en-GB"/>
          </a:p>
        </p:txBody>
      </p:sp>
      <p:sp>
        <p:nvSpPr>
          <p:cNvPr id="5" name="Footer Placeholder 4">
            <a:extLst>
              <a:ext uri="{FF2B5EF4-FFF2-40B4-BE49-F238E27FC236}">
                <a16:creationId xmlns:a16="http://schemas.microsoft.com/office/drawing/2014/main" id="{2316516F-EEAD-C9BF-B5CC-84DAFC47E20C}"/>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57894DE8-B77A-DD3E-EAF2-2DEF7F65FC33}"/>
              </a:ext>
            </a:extLst>
          </p:cNvPr>
          <p:cNvSpPr>
            <a:spLocks noGrp="1"/>
          </p:cNvSpPr>
          <p:nvPr>
            <p:ph type="sldNum" sz="quarter" idx="12"/>
          </p:nvPr>
        </p:nvSpPr>
        <p:spPr/>
        <p:txBody>
          <a:bodyPr/>
          <a:lstStyle/>
          <a:p>
            <a:fld id="{D2A36292-54F4-420C-A2F8-22794BCFB13D}" type="slidenum">
              <a:rPr lang="en-GB" smtClean="0"/>
              <a:t>‹#›</a:t>
            </a:fld>
            <a:endParaRPr lang="en-GB"/>
          </a:p>
        </p:txBody>
      </p:sp>
    </p:spTree>
    <p:extLst>
      <p:ext uri="{BB962C8B-B14F-4D97-AF65-F5344CB8AC3E}">
        <p14:creationId xmlns:p14="http://schemas.microsoft.com/office/powerpoint/2010/main" val="1856598410"/>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27C2CAA-FB91-55AE-10FE-BC2548BB3CA5}"/>
              </a:ext>
            </a:extLst>
          </p:cNvPr>
          <p:cNvSpPr>
            <a:spLocks noGrp="1"/>
          </p:cNvSpPr>
          <p:nvPr>
            <p:ph type="title"/>
          </p:nvPr>
        </p:nvSpPr>
        <p:spPr>
          <a:xfrm>
            <a:off x="2994660" y="8206745"/>
            <a:ext cx="37856160" cy="13693138"/>
          </a:xfrm>
        </p:spPr>
        <p:txBody>
          <a:bodyPr anchor="b"/>
          <a:lstStyle>
            <a:lvl1pPr>
              <a:defRPr sz="21600"/>
            </a:lvl1pPr>
          </a:lstStyle>
          <a:p>
            <a:r>
              <a:rPr lang="en-US"/>
              <a:t>Click to edit Master title style</a:t>
            </a:r>
            <a:endParaRPr lang="en-GB"/>
          </a:p>
        </p:txBody>
      </p:sp>
      <p:sp>
        <p:nvSpPr>
          <p:cNvPr id="3" name="Text Placeholder 2">
            <a:extLst>
              <a:ext uri="{FF2B5EF4-FFF2-40B4-BE49-F238E27FC236}">
                <a16:creationId xmlns:a16="http://schemas.microsoft.com/office/drawing/2014/main" id="{925A2647-0CC9-CF18-B507-4D199349D3EF}"/>
              </a:ext>
            </a:extLst>
          </p:cNvPr>
          <p:cNvSpPr>
            <a:spLocks noGrp="1"/>
          </p:cNvSpPr>
          <p:nvPr>
            <p:ph type="body" idx="1"/>
          </p:nvPr>
        </p:nvSpPr>
        <p:spPr>
          <a:xfrm>
            <a:off x="2994660" y="22029425"/>
            <a:ext cx="37856160" cy="7200898"/>
          </a:xfrm>
        </p:spPr>
        <p:txBody>
          <a:bodyPr/>
          <a:lstStyle>
            <a:lvl1pPr marL="0" indent="0">
              <a:buNone/>
              <a:defRPr sz="8640">
                <a:solidFill>
                  <a:schemeClr val="tx1">
                    <a:tint val="82000"/>
                  </a:schemeClr>
                </a:solidFill>
              </a:defRPr>
            </a:lvl1pPr>
            <a:lvl2pPr marL="1645920" indent="0">
              <a:buNone/>
              <a:defRPr sz="7200">
                <a:solidFill>
                  <a:schemeClr val="tx1">
                    <a:tint val="82000"/>
                  </a:schemeClr>
                </a:solidFill>
              </a:defRPr>
            </a:lvl2pPr>
            <a:lvl3pPr marL="3291840" indent="0">
              <a:buNone/>
              <a:defRPr sz="6480">
                <a:solidFill>
                  <a:schemeClr val="tx1">
                    <a:tint val="82000"/>
                  </a:schemeClr>
                </a:solidFill>
              </a:defRPr>
            </a:lvl3pPr>
            <a:lvl4pPr marL="4937760" indent="0">
              <a:buNone/>
              <a:defRPr sz="5760">
                <a:solidFill>
                  <a:schemeClr val="tx1">
                    <a:tint val="82000"/>
                  </a:schemeClr>
                </a:solidFill>
              </a:defRPr>
            </a:lvl4pPr>
            <a:lvl5pPr marL="6583680" indent="0">
              <a:buNone/>
              <a:defRPr sz="5760">
                <a:solidFill>
                  <a:schemeClr val="tx1">
                    <a:tint val="82000"/>
                  </a:schemeClr>
                </a:solidFill>
              </a:defRPr>
            </a:lvl5pPr>
            <a:lvl6pPr marL="8229600" indent="0">
              <a:buNone/>
              <a:defRPr sz="5760">
                <a:solidFill>
                  <a:schemeClr val="tx1">
                    <a:tint val="82000"/>
                  </a:schemeClr>
                </a:solidFill>
              </a:defRPr>
            </a:lvl6pPr>
            <a:lvl7pPr marL="9875520" indent="0">
              <a:buNone/>
              <a:defRPr sz="5760">
                <a:solidFill>
                  <a:schemeClr val="tx1">
                    <a:tint val="82000"/>
                  </a:schemeClr>
                </a:solidFill>
              </a:defRPr>
            </a:lvl7pPr>
            <a:lvl8pPr marL="11521440" indent="0">
              <a:buNone/>
              <a:defRPr sz="5760">
                <a:solidFill>
                  <a:schemeClr val="tx1">
                    <a:tint val="82000"/>
                  </a:schemeClr>
                </a:solidFill>
              </a:defRPr>
            </a:lvl8pPr>
            <a:lvl9pPr marL="13167360" indent="0">
              <a:buNone/>
              <a:defRPr sz="5760">
                <a:solidFill>
                  <a:schemeClr val="tx1">
                    <a:tint val="82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14A97194-B66E-6432-BF96-1A40CA257662}"/>
              </a:ext>
            </a:extLst>
          </p:cNvPr>
          <p:cNvSpPr>
            <a:spLocks noGrp="1"/>
          </p:cNvSpPr>
          <p:nvPr>
            <p:ph type="dt" sz="half" idx="10"/>
          </p:nvPr>
        </p:nvSpPr>
        <p:spPr/>
        <p:txBody>
          <a:bodyPr/>
          <a:lstStyle/>
          <a:p>
            <a:fld id="{5ADA74B3-1746-4D15-AA37-F1CD22847FB4}" type="datetimeFigureOut">
              <a:rPr lang="en-GB" smtClean="0"/>
              <a:t>20/03/2026</a:t>
            </a:fld>
            <a:endParaRPr lang="en-GB"/>
          </a:p>
        </p:txBody>
      </p:sp>
      <p:sp>
        <p:nvSpPr>
          <p:cNvPr id="5" name="Footer Placeholder 4">
            <a:extLst>
              <a:ext uri="{FF2B5EF4-FFF2-40B4-BE49-F238E27FC236}">
                <a16:creationId xmlns:a16="http://schemas.microsoft.com/office/drawing/2014/main" id="{67262601-56D8-C081-ACA5-0D42E2C83ADF}"/>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65E79A68-1226-14BE-BE72-CF898B8EE166}"/>
              </a:ext>
            </a:extLst>
          </p:cNvPr>
          <p:cNvSpPr>
            <a:spLocks noGrp="1"/>
          </p:cNvSpPr>
          <p:nvPr>
            <p:ph type="sldNum" sz="quarter" idx="12"/>
          </p:nvPr>
        </p:nvSpPr>
        <p:spPr/>
        <p:txBody>
          <a:bodyPr/>
          <a:lstStyle/>
          <a:p>
            <a:fld id="{D2A36292-54F4-420C-A2F8-22794BCFB13D}" type="slidenum">
              <a:rPr lang="en-GB" smtClean="0"/>
              <a:t>‹#›</a:t>
            </a:fld>
            <a:endParaRPr lang="en-GB"/>
          </a:p>
        </p:txBody>
      </p:sp>
    </p:spTree>
    <p:extLst>
      <p:ext uri="{BB962C8B-B14F-4D97-AF65-F5344CB8AC3E}">
        <p14:creationId xmlns:p14="http://schemas.microsoft.com/office/powerpoint/2010/main" val="164390091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669BCEF-F038-C657-E6C7-7A6B72B05584}"/>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AF182B09-A033-F141-8DEE-65641256B126}"/>
              </a:ext>
            </a:extLst>
          </p:cNvPr>
          <p:cNvSpPr>
            <a:spLocks noGrp="1"/>
          </p:cNvSpPr>
          <p:nvPr>
            <p:ph sz="half" idx="1"/>
          </p:nvPr>
        </p:nvSpPr>
        <p:spPr>
          <a:xfrm>
            <a:off x="3017520" y="8763000"/>
            <a:ext cx="18653760" cy="20886422"/>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a:extLst>
              <a:ext uri="{FF2B5EF4-FFF2-40B4-BE49-F238E27FC236}">
                <a16:creationId xmlns:a16="http://schemas.microsoft.com/office/drawing/2014/main" id="{55C1850A-05E2-92E2-F539-CB4496F69A2E}"/>
              </a:ext>
            </a:extLst>
          </p:cNvPr>
          <p:cNvSpPr>
            <a:spLocks noGrp="1"/>
          </p:cNvSpPr>
          <p:nvPr>
            <p:ph sz="half" idx="2"/>
          </p:nvPr>
        </p:nvSpPr>
        <p:spPr>
          <a:xfrm>
            <a:off x="22219920" y="8763000"/>
            <a:ext cx="18653760" cy="20886422"/>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a:extLst>
              <a:ext uri="{FF2B5EF4-FFF2-40B4-BE49-F238E27FC236}">
                <a16:creationId xmlns:a16="http://schemas.microsoft.com/office/drawing/2014/main" id="{2358F21D-1232-6F69-5BED-B19EDADBA877}"/>
              </a:ext>
            </a:extLst>
          </p:cNvPr>
          <p:cNvSpPr>
            <a:spLocks noGrp="1"/>
          </p:cNvSpPr>
          <p:nvPr>
            <p:ph type="dt" sz="half" idx="10"/>
          </p:nvPr>
        </p:nvSpPr>
        <p:spPr/>
        <p:txBody>
          <a:bodyPr/>
          <a:lstStyle/>
          <a:p>
            <a:fld id="{5ADA74B3-1746-4D15-AA37-F1CD22847FB4}" type="datetimeFigureOut">
              <a:rPr lang="en-GB" smtClean="0"/>
              <a:t>20/03/2026</a:t>
            </a:fld>
            <a:endParaRPr lang="en-GB"/>
          </a:p>
        </p:txBody>
      </p:sp>
      <p:sp>
        <p:nvSpPr>
          <p:cNvPr id="6" name="Footer Placeholder 5">
            <a:extLst>
              <a:ext uri="{FF2B5EF4-FFF2-40B4-BE49-F238E27FC236}">
                <a16:creationId xmlns:a16="http://schemas.microsoft.com/office/drawing/2014/main" id="{C6FB2998-9356-E760-DC39-ECC725AECB0A}"/>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0A06A341-887C-3339-574D-37BD2226211A}"/>
              </a:ext>
            </a:extLst>
          </p:cNvPr>
          <p:cNvSpPr>
            <a:spLocks noGrp="1"/>
          </p:cNvSpPr>
          <p:nvPr>
            <p:ph type="sldNum" sz="quarter" idx="12"/>
          </p:nvPr>
        </p:nvSpPr>
        <p:spPr/>
        <p:txBody>
          <a:bodyPr/>
          <a:lstStyle/>
          <a:p>
            <a:fld id="{D2A36292-54F4-420C-A2F8-22794BCFB13D}" type="slidenum">
              <a:rPr lang="en-GB" smtClean="0"/>
              <a:t>‹#›</a:t>
            </a:fld>
            <a:endParaRPr lang="en-GB"/>
          </a:p>
        </p:txBody>
      </p:sp>
    </p:spTree>
    <p:extLst>
      <p:ext uri="{BB962C8B-B14F-4D97-AF65-F5344CB8AC3E}">
        <p14:creationId xmlns:p14="http://schemas.microsoft.com/office/powerpoint/2010/main" val="264966873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0595425-2A8C-66C3-52EF-5277F76B5D17}"/>
              </a:ext>
            </a:extLst>
          </p:cNvPr>
          <p:cNvSpPr>
            <a:spLocks noGrp="1"/>
          </p:cNvSpPr>
          <p:nvPr>
            <p:ph type="title"/>
          </p:nvPr>
        </p:nvSpPr>
        <p:spPr>
          <a:xfrm>
            <a:off x="3023237" y="1752603"/>
            <a:ext cx="37856160" cy="6362702"/>
          </a:xfrm>
        </p:spPr>
        <p:txBody>
          <a:bodyPr/>
          <a:lstStyle/>
          <a:p>
            <a:r>
              <a:rPr lang="en-US"/>
              <a:t>Click to edit Master title style</a:t>
            </a:r>
            <a:endParaRPr lang="en-GB"/>
          </a:p>
        </p:txBody>
      </p:sp>
      <p:sp>
        <p:nvSpPr>
          <p:cNvPr id="3" name="Text Placeholder 2">
            <a:extLst>
              <a:ext uri="{FF2B5EF4-FFF2-40B4-BE49-F238E27FC236}">
                <a16:creationId xmlns:a16="http://schemas.microsoft.com/office/drawing/2014/main" id="{69F6477F-476D-EB9B-5108-7B9A35CBD2CD}"/>
              </a:ext>
            </a:extLst>
          </p:cNvPr>
          <p:cNvSpPr>
            <a:spLocks noGrp="1"/>
          </p:cNvSpPr>
          <p:nvPr>
            <p:ph type="body" idx="1"/>
          </p:nvPr>
        </p:nvSpPr>
        <p:spPr>
          <a:xfrm>
            <a:off x="3023239" y="8069582"/>
            <a:ext cx="18568033" cy="3954778"/>
          </a:xfrm>
        </p:spPr>
        <p:txBody>
          <a:bodyPr anchor="b"/>
          <a:lstStyle>
            <a:lvl1pPr marL="0" indent="0">
              <a:buNone/>
              <a:defRPr sz="8640" b="1"/>
            </a:lvl1pPr>
            <a:lvl2pPr marL="1645920" indent="0">
              <a:buNone/>
              <a:defRPr sz="7200" b="1"/>
            </a:lvl2pPr>
            <a:lvl3pPr marL="3291840" indent="0">
              <a:buNone/>
              <a:defRPr sz="6480" b="1"/>
            </a:lvl3pPr>
            <a:lvl4pPr marL="4937760" indent="0">
              <a:buNone/>
              <a:defRPr sz="5760" b="1"/>
            </a:lvl4pPr>
            <a:lvl5pPr marL="6583680" indent="0">
              <a:buNone/>
              <a:defRPr sz="5760" b="1"/>
            </a:lvl5pPr>
            <a:lvl6pPr marL="8229600" indent="0">
              <a:buNone/>
              <a:defRPr sz="5760" b="1"/>
            </a:lvl6pPr>
            <a:lvl7pPr marL="9875520" indent="0">
              <a:buNone/>
              <a:defRPr sz="5760" b="1"/>
            </a:lvl7pPr>
            <a:lvl8pPr marL="11521440" indent="0">
              <a:buNone/>
              <a:defRPr sz="5760" b="1"/>
            </a:lvl8pPr>
            <a:lvl9pPr marL="13167360" indent="0">
              <a:buNone/>
              <a:defRPr sz="5760" b="1"/>
            </a:lvl9pPr>
          </a:lstStyle>
          <a:p>
            <a:pPr lvl="0"/>
            <a:r>
              <a:rPr lang="en-US"/>
              <a:t>Click to edit Master text styles</a:t>
            </a:r>
          </a:p>
        </p:txBody>
      </p:sp>
      <p:sp>
        <p:nvSpPr>
          <p:cNvPr id="4" name="Content Placeholder 3">
            <a:extLst>
              <a:ext uri="{FF2B5EF4-FFF2-40B4-BE49-F238E27FC236}">
                <a16:creationId xmlns:a16="http://schemas.microsoft.com/office/drawing/2014/main" id="{FA8CA822-4144-DE16-0457-E11E839EE5F8}"/>
              </a:ext>
            </a:extLst>
          </p:cNvPr>
          <p:cNvSpPr>
            <a:spLocks noGrp="1"/>
          </p:cNvSpPr>
          <p:nvPr>
            <p:ph sz="half" idx="2"/>
          </p:nvPr>
        </p:nvSpPr>
        <p:spPr>
          <a:xfrm>
            <a:off x="3023239" y="12024360"/>
            <a:ext cx="18568033" cy="17686022"/>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a:extLst>
              <a:ext uri="{FF2B5EF4-FFF2-40B4-BE49-F238E27FC236}">
                <a16:creationId xmlns:a16="http://schemas.microsoft.com/office/drawing/2014/main" id="{504BA648-176E-30E3-54D2-CA9FB461A299}"/>
              </a:ext>
            </a:extLst>
          </p:cNvPr>
          <p:cNvSpPr>
            <a:spLocks noGrp="1"/>
          </p:cNvSpPr>
          <p:nvPr>
            <p:ph type="body" sz="quarter" idx="3"/>
          </p:nvPr>
        </p:nvSpPr>
        <p:spPr>
          <a:xfrm>
            <a:off x="22219920" y="8069582"/>
            <a:ext cx="18659477" cy="3954778"/>
          </a:xfrm>
        </p:spPr>
        <p:txBody>
          <a:bodyPr anchor="b"/>
          <a:lstStyle>
            <a:lvl1pPr marL="0" indent="0">
              <a:buNone/>
              <a:defRPr sz="8640" b="1"/>
            </a:lvl1pPr>
            <a:lvl2pPr marL="1645920" indent="0">
              <a:buNone/>
              <a:defRPr sz="7200" b="1"/>
            </a:lvl2pPr>
            <a:lvl3pPr marL="3291840" indent="0">
              <a:buNone/>
              <a:defRPr sz="6480" b="1"/>
            </a:lvl3pPr>
            <a:lvl4pPr marL="4937760" indent="0">
              <a:buNone/>
              <a:defRPr sz="5760" b="1"/>
            </a:lvl4pPr>
            <a:lvl5pPr marL="6583680" indent="0">
              <a:buNone/>
              <a:defRPr sz="5760" b="1"/>
            </a:lvl5pPr>
            <a:lvl6pPr marL="8229600" indent="0">
              <a:buNone/>
              <a:defRPr sz="5760" b="1"/>
            </a:lvl6pPr>
            <a:lvl7pPr marL="9875520" indent="0">
              <a:buNone/>
              <a:defRPr sz="5760" b="1"/>
            </a:lvl7pPr>
            <a:lvl8pPr marL="11521440" indent="0">
              <a:buNone/>
              <a:defRPr sz="5760" b="1"/>
            </a:lvl8pPr>
            <a:lvl9pPr marL="13167360" indent="0">
              <a:buNone/>
              <a:defRPr sz="5760" b="1"/>
            </a:lvl9pPr>
          </a:lstStyle>
          <a:p>
            <a:pPr lvl="0"/>
            <a:r>
              <a:rPr lang="en-US"/>
              <a:t>Click to edit Master text styles</a:t>
            </a:r>
          </a:p>
        </p:txBody>
      </p:sp>
      <p:sp>
        <p:nvSpPr>
          <p:cNvPr id="6" name="Content Placeholder 5">
            <a:extLst>
              <a:ext uri="{FF2B5EF4-FFF2-40B4-BE49-F238E27FC236}">
                <a16:creationId xmlns:a16="http://schemas.microsoft.com/office/drawing/2014/main" id="{467961D2-4707-B2F3-105C-01B337B8EC7A}"/>
              </a:ext>
            </a:extLst>
          </p:cNvPr>
          <p:cNvSpPr>
            <a:spLocks noGrp="1"/>
          </p:cNvSpPr>
          <p:nvPr>
            <p:ph sz="quarter" idx="4"/>
          </p:nvPr>
        </p:nvSpPr>
        <p:spPr>
          <a:xfrm>
            <a:off x="22219920" y="12024360"/>
            <a:ext cx="18659477" cy="17686022"/>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a:extLst>
              <a:ext uri="{FF2B5EF4-FFF2-40B4-BE49-F238E27FC236}">
                <a16:creationId xmlns:a16="http://schemas.microsoft.com/office/drawing/2014/main" id="{6477D33A-6D84-397A-BFDE-D8E85D3EF0AF}"/>
              </a:ext>
            </a:extLst>
          </p:cNvPr>
          <p:cNvSpPr>
            <a:spLocks noGrp="1"/>
          </p:cNvSpPr>
          <p:nvPr>
            <p:ph type="dt" sz="half" idx="10"/>
          </p:nvPr>
        </p:nvSpPr>
        <p:spPr/>
        <p:txBody>
          <a:bodyPr/>
          <a:lstStyle/>
          <a:p>
            <a:fld id="{5ADA74B3-1746-4D15-AA37-F1CD22847FB4}" type="datetimeFigureOut">
              <a:rPr lang="en-GB" smtClean="0"/>
              <a:t>20/03/2026</a:t>
            </a:fld>
            <a:endParaRPr lang="en-GB"/>
          </a:p>
        </p:txBody>
      </p:sp>
      <p:sp>
        <p:nvSpPr>
          <p:cNvPr id="8" name="Footer Placeholder 7">
            <a:extLst>
              <a:ext uri="{FF2B5EF4-FFF2-40B4-BE49-F238E27FC236}">
                <a16:creationId xmlns:a16="http://schemas.microsoft.com/office/drawing/2014/main" id="{F8375136-8DA0-4064-A785-687D5FCF1CE8}"/>
              </a:ext>
            </a:extLst>
          </p:cNvPr>
          <p:cNvSpPr>
            <a:spLocks noGrp="1"/>
          </p:cNvSpPr>
          <p:nvPr>
            <p:ph type="ftr" sz="quarter" idx="11"/>
          </p:nvPr>
        </p:nvSpPr>
        <p:spPr/>
        <p:txBody>
          <a:bodyPr/>
          <a:lstStyle/>
          <a:p>
            <a:endParaRPr lang="en-GB"/>
          </a:p>
        </p:txBody>
      </p:sp>
      <p:sp>
        <p:nvSpPr>
          <p:cNvPr id="9" name="Slide Number Placeholder 8">
            <a:extLst>
              <a:ext uri="{FF2B5EF4-FFF2-40B4-BE49-F238E27FC236}">
                <a16:creationId xmlns:a16="http://schemas.microsoft.com/office/drawing/2014/main" id="{5FE8FF35-661F-5295-2260-CDDA5E0BCE60}"/>
              </a:ext>
            </a:extLst>
          </p:cNvPr>
          <p:cNvSpPr>
            <a:spLocks noGrp="1"/>
          </p:cNvSpPr>
          <p:nvPr>
            <p:ph type="sldNum" sz="quarter" idx="12"/>
          </p:nvPr>
        </p:nvSpPr>
        <p:spPr/>
        <p:txBody>
          <a:bodyPr/>
          <a:lstStyle/>
          <a:p>
            <a:fld id="{D2A36292-54F4-420C-A2F8-22794BCFB13D}" type="slidenum">
              <a:rPr lang="en-GB" smtClean="0"/>
              <a:t>‹#›</a:t>
            </a:fld>
            <a:endParaRPr lang="en-GB"/>
          </a:p>
        </p:txBody>
      </p:sp>
    </p:spTree>
    <p:extLst>
      <p:ext uri="{BB962C8B-B14F-4D97-AF65-F5344CB8AC3E}">
        <p14:creationId xmlns:p14="http://schemas.microsoft.com/office/powerpoint/2010/main" val="493690253"/>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A7EE66E-5C02-F841-795B-3FF9ED93CFAE}"/>
              </a:ext>
            </a:extLst>
          </p:cNvPr>
          <p:cNvSpPr>
            <a:spLocks noGrp="1"/>
          </p:cNvSpPr>
          <p:nvPr>
            <p:ph type="title"/>
          </p:nvPr>
        </p:nvSpPr>
        <p:spPr/>
        <p:txBody>
          <a:bodyPr/>
          <a:lstStyle/>
          <a:p>
            <a:r>
              <a:rPr lang="en-US"/>
              <a:t>Click to edit Master title style</a:t>
            </a:r>
            <a:endParaRPr lang="en-GB"/>
          </a:p>
        </p:txBody>
      </p:sp>
      <p:sp>
        <p:nvSpPr>
          <p:cNvPr id="3" name="Date Placeholder 2">
            <a:extLst>
              <a:ext uri="{FF2B5EF4-FFF2-40B4-BE49-F238E27FC236}">
                <a16:creationId xmlns:a16="http://schemas.microsoft.com/office/drawing/2014/main" id="{7DD6781C-E8E5-EF75-40F1-5AB15CCD6D85}"/>
              </a:ext>
            </a:extLst>
          </p:cNvPr>
          <p:cNvSpPr>
            <a:spLocks noGrp="1"/>
          </p:cNvSpPr>
          <p:nvPr>
            <p:ph type="dt" sz="half" idx="10"/>
          </p:nvPr>
        </p:nvSpPr>
        <p:spPr/>
        <p:txBody>
          <a:bodyPr/>
          <a:lstStyle/>
          <a:p>
            <a:fld id="{5ADA74B3-1746-4D15-AA37-F1CD22847FB4}" type="datetimeFigureOut">
              <a:rPr lang="en-GB" smtClean="0"/>
              <a:t>20/03/2026</a:t>
            </a:fld>
            <a:endParaRPr lang="en-GB"/>
          </a:p>
        </p:txBody>
      </p:sp>
      <p:sp>
        <p:nvSpPr>
          <p:cNvPr id="4" name="Footer Placeholder 3">
            <a:extLst>
              <a:ext uri="{FF2B5EF4-FFF2-40B4-BE49-F238E27FC236}">
                <a16:creationId xmlns:a16="http://schemas.microsoft.com/office/drawing/2014/main" id="{BB113CB6-1FD7-0B8D-A543-3CC5423C3B62}"/>
              </a:ext>
            </a:extLst>
          </p:cNvPr>
          <p:cNvSpPr>
            <a:spLocks noGrp="1"/>
          </p:cNvSpPr>
          <p:nvPr>
            <p:ph type="ftr" sz="quarter" idx="11"/>
          </p:nvPr>
        </p:nvSpPr>
        <p:spPr/>
        <p:txBody>
          <a:bodyPr/>
          <a:lstStyle/>
          <a:p>
            <a:endParaRPr lang="en-GB"/>
          </a:p>
        </p:txBody>
      </p:sp>
      <p:sp>
        <p:nvSpPr>
          <p:cNvPr id="5" name="Slide Number Placeholder 4">
            <a:extLst>
              <a:ext uri="{FF2B5EF4-FFF2-40B4-BE49-F238E27FC236}">
                <a16:creationId xmlns:a16="http://schemas.microsoft.com/office/drawing/2014/main" id="{6FAB3725-0F12-EE67-23BA-313B94371456}"/>
              </a:ext>
            </a:extLst>
          </p:cNvPr>
          <p:cNvSpPr>
            <a:spLocks noGrp="1"/>
          </p:cNvSpPr>
          <p:nvPr>
            <p:ph type="sldNum" sz="quarter" idx="12"/>
          </p:nvPr>
        </p:nvSpPr>
        <p:spPr/>
        <p:txBody>
          <a:bodyPr/>
          <a:lstStyle/>
          <a:p>
            <a:fld id="{D2A36292-54F4-420C-A2F8-22794BCFB13D}" type="slidenum">
              <a:rPr lang="en-GB" smtClean="0"/>
              <a:t>‹#›</a:t>
            </a:fld>
            <a:endParaRPr lang="en-GB"/>
          </a:p>
        </p:txBody>
      </p:sp>
    </p:spTree>
    <p:extLst>
      <p:ext uri="{BB962C8B-B14F-4D97-AF65-F5344CB8AC3E}">
        <p14:creationId xmlns:p14="http://schemas.microsoft.com/office/powerpoint/2010/main" val="477519150"/>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F8E87812-E8C5-95FF-4660-4D2BC2ECAA7C}"/>
              </a:ext>
            </a:extLst>
          </p:cNvPr>
          <p:cNvSpPr>
            <a:spLocks noGrp="1"/>
          </p:cNvSpPr>
          <p:nvPr>
            <p:ph type="dt" sz="half" idx="10"/>
          </p:nvPr>
        </p:nvSpPr>
        <p:spPr/>
        <p:txBody>
          <a:bodyPr/>
          <a:lstStyle/>
          <a:p>
            <a:fld id="{5ADA74B3-1746-4D15-AA37-F1CD22847FB4}" type="datetimeFigureOut">
              <a:rPr lang="en-GB" smtClean="0"/>
              <a:t>20/03/2026</a:t>
            </a:fld>
            <a:endParaRPr lang="en-GB"/>
          </a:p>
        </p:txBody>
      </p:sp>
      <p:sp>
        <p:nvSpPr>
          <p:cNvPr id="3" name="Footer Placeholder 2">
            <a:extLst>
              <a:ext uri="{FF2B5EF4-FFF2-40B4-BE49-F238E27FC236}">
                <a16:creationId xmlns:a16="http://schemas.microsoft.com/office/drawing/2014/main" id="{09173A97-DA90-CF72-C577-BA42A05714C1}"/>
              </a:ext>
            </a:extLst>
          </p:cNvPr>
          <p:cNvSpPr>
            <a:spLocks noGrp="1"/>
          </p:cNvSpPr>
          <p:nvPr>
            <p:ph type="ftr" sz="quarter" idx="11"/>
          </p:nvPr>
        </p:nvSpPr>
        <p:spPr/>
        <p:txBody>
          <a:bodyPr/>
          <a:lstStyle/>
          <a:p>
            <a:endParaRPr lang="en-GB"/>
          </a:p>
        </p:txBody>
      </p:sp>
      <p:sp>
        <p:nvSpPr>
          <p:cNvPr id="4" name="Slide Number Placeholder 3">
            <a:extLst>
              <a:ext uri="{FF2B5EF4-FFF2-40B4-BE49-F238E27FC236}">
                <a16:creationId xmlns:a16="http://schemas.microsoft.com/office/drawing/2014/main" id="{539A484F-3AE4-C8D5-D9A3-D90486C31B56}"/>
              </a:ext>
            </a:extLst>
          </p:cNvPr>
          <p:cNvSpPr>
            <a:spLocks noGrp="1"/>
          </p:cNvSpPr>
          <p:nvPr>
            <p:ph type="sldNum" sz="quarter" idx="12"/>
          </p:nvPr>
        </p:nvSpPr>
        <p:spPr/>
        <p:txBody>
          <a:bodyPr/>
          <a:lstStyle/>
          <a:p>
            <a:fld id="{D2A36292-54F4-420C-A2F8-22794BCFB13D}" type="slidenum">
              <a:rPr lang="en-GB" smtClean="0"/>
              <a:t>‹#›</a:t>
            </a:fld>
            <a:endParaRPr lang="en-GB"/>
          </a:p>
        </p:txBody>
      </p:sp>
    </p:spTree>
    <p:extLst>
      <p:ext uri="{BB962C8B-B14F-4D97-AF65-F5344CB8AC3E}">
        <p14:creationId xmlns:p14="http://schemas.microsoft.com/office/powerpoint/2010/main" val="141626142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073612C-60D5-19F3-7408-2798691E28AB}"/>
              </a:ext>
            </a:extLst>
          </p:cNvPr>
          <p:cNvSpPr>
            <a:spLocks noGrp="1"/>
          </p:cNvSpPr>
          <p:nvPr>
            <p:ph type="title"/>
          </p:nvPr>
        </p:nvSpPr>
        <p:spPr>
          <a:xfrm>
            <a:off x="3023239" y="2194560"/>
            <a:ext cx="14156053" cy="7680960"/>
          </a:xfrm>
        </p:spPr>
        <p:txBody>
          <a:bodyPr anchor="b"/>
          <a:lstStyle>
            <a:lvl1pPr>
              <a:defRPr sz="11520"/>
            </a:lvl1pPr>
          </a:lstStyle>
          <a:p>
            <a:r>
              <a:rPr lang="en-US"/>
              <a:t>Click to edit Master title style</a:t>
            </a:r>
            <a:endParaRPr lang="en-GB"/>
          </a:p>
        </p:txBody>
      </p:sp>
      <p:sp>
        <p:nvSpPr>
          <p:cNvPr id="3" name="Content Placeholder 2">
            <a:extLst>
              <a:ext uri="{FF2B5EF4-FFF2-40B4-BE49-F238E27FC236}">
                <a16:creationId xmlns:a16="http://schemas.microsoft.com/office/drawing/2014/main" id="{CE02C906-D89E-F527-3C5F-7B8834E11F77}"/>
              </a:ext>
            </a:extLst>
          </p:cNvPr>
          <p:cNvSpPr>
            <a:spLocks noGrp="1"/>
          </p:cNvSpPr>
          <p:nvPr>
            <p:ph idx="1"/>
          </p:nvPr>
        </p:nvSpPr>
        <p:spPr>
          <a:xfrm>
            <a:off x="18659477" y="4739642"/>
            <a:ext cx="22219920" cy="23393400"/>
          </a:xfrm>
        </p:spPr>
        <p:txBody>
          <a:bodyPr/>
          <a:lstStyle>
            <a:lvl1pPr>
              <a:defRPr sz="11520"/>
            </a:lvl1pPr>
            <a:lvl2pPr>
              <a:defRPr sz="10080"/>
            </a:lvl2pPr>
            <a:lvl3pPr>
              <a:defRPr sz="8640"/>
            </a:lvl3pPr>
            <a:lvl4pPr>
              <a:defRPr sz="7200"/>
            </a:lvl4pPr>
            <a:lvl5pPr>
              <a:defRPr sz="7200"/>
            </a:lvl5pPr>
            <a:lvl6pPr>
              <a:defRPr sz="7200"/>
            </a:lvl6pPr>
            <a:lvl7pPr>
              <a:defRPr sz="7200"/>
            </a:lvl7pPr>
            <a:lvl8pPr>
              <a:defRPr sz="7200"/>
            </a:lvl8pPr>
            <a:lvl9pPr>
              <a:defRPr sz="72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a:extLst>
              <a:ext uri="{FF2B5EF4-FFF2-40B4-BE49-F238E27FC236}">
                <a16:creationId xmlns:a16="http://schemas.microsoft.com/office/drawing/2014/main" id="{2C09FD0C-ED62-C80E-9ABE-650E13DA03FD}"/>
              </a:ext>
            </a:extLst>
          </p:cNvPr>
          <p:cNvSpPr>
            <a:spLocks noGrp="1"/>
          </p:cNvSpPr>
          <p:nvPr>
            <p:ph type="body" sz="half" idx="2"/>
          </p:nvPr>
        </p:nvSpPr>
        <p:spPr>
          <a:xfrm>
            <a:off x="3023239" y="9875520"/>
            <a:ext cx="14156053" cy="18295622"/>
          </a:xfrm>
        </p:spPr>
        <p:txBody>
          <a:bodyPr/>
          <a:lstStyle>
            <a:lvl1pPr marL="0" indent="0">
              <a:buNone/>
              <a:defRPr sz="5760"/>
            </a:lvl1pPr>
            <a:lvl2pPr marL="1645920" indent="0">
              <a:buNone/>
              <a:defRPr sz="5040"/>
            </a:lvl2pPr>
            <a:lvl3pPr marL="3291840" indent="0">
              <a:buNone/>
              <a:defRPr sz="4320"/>
            </a:lvl3pPr>
            <a:lvl4pPr marL="4937760" indent="0">
              <a:buNone/>
              <a:defRPr sz="3600"/>
            </a:lvl4pPr>
            <a:lvl5pPr marL="6583680" indent="0">
              <a:buNone/>
              <a:defRPr sz="3600"/>
            </a:lvl5pPr>
            <a:lvl6pPr marL="8229600" indent="0">
              <a:buNone/>
              <a:defRPr sz="3600"/>
            </a:lvl6pPr>
            <a:lvl7pPr marL="9875520" indent="0">
              <a:buNone/>
              <a:defRPr sz="3600"/>
            </a:lvl7pPr>
            <a:lvl8pPr marL="11521440" indent="0">
              <a:buNone/>
              <a:defRPr sz="3600"/>
            </a:lvl8pPr>
            <a:lvl9pPr marL="13167360" indent="0">
              <a:buNone/>
              <a:defRPr sz="3600"/>
            </a:lvl9pPr>
          </a:lstStyle>
          <a:p>
            <a:pPr lvl="0"/>
            <a:r>
              <a:rPr lang="en-US"/>
              <a:t>Click to edit Master text styles</a:t>
            </a:r>
          </a:p>
        </p:txBody>
      </p:sp>
      <p:sp>
        <p:nvSpPr>
          <p:cNvPr id="5" name="Date Placeholder 4">
            <a:extLst>
              <a:ext uri="{FF2B5EF4-FFF2-40B4-BE49-F238E27FC236}">
                <a16:creationId xmlns:a16="http://schemas.microsoft.com/office/drawing/2014/main" id="{337373E1-EAA4-A597-DA8E-DAED36876134}"/>
              </a:ext>
            </a:extLst>
          </p:cNvPr>
          <p:cNvSpPr>
            <a:spLocks noGrp="1"/>
          </p:cNvSpPr>
          <p:nvPr>
            <p:ph type="dt" sz="half" idx="10"/>
          </p:nvPr>
        </p:nvSpPr>
        <p:spPr/>
        <p:txBody>
          <a:bodyPr/>
          <a:lstStyle/>
          <a:p>
            <a:fld id="{5ADA74B3-1746-4D15-AA37-F1CD22847FB4}" type="datetimeFigureOut">
              <a:rPr lang="en-GB" smtClean="0"/>
              <a:t>20/03/2026</a:t>
            </a:fld>
            <a:endParaRPr lang="en-GB"/>
          </a:p>
        </p:txBody>
      </p:sp>
      <p:sp>
        <p:nvSpPr>
          <p:cNvPr id="6" name="Footer Placeholder 5">
            <a:extLst>
              <a:ext uri="{FF2B5EF4-FFF2-40B4-BE49-F238E27FC236}">
                <a16:creationId xmlns:a16="http://schemas.microsoft.com/office/drawing/2014/main" id="{F7BC9D18-75DA-194E-93A6-35923DC5A3C8}"/>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B985301E-B312-DA39-5B55-0BFA7D164A2A}"/>
              </a:ext>
            </a:extLst>
          </p:cNvPr>
          <p:cNvSpPr>
            <a:spLocks noGrp="1"/>
          </p:cNvSpPr>
          <p:nvPr>
            <p:ph type="sldNum" sz="quarter" idx="12"/>
          </p:nvPr>
        </p:nvSpPr>
        <p:spPr/>
        <p:txBody>
          <a:bodyPr/>
          <a:lstStyle/>
          <a:p>
            <a:fld id="{D2A36292-54F4-420C-A2F8-22794BCFB13D}" type="slidenum">
              <a:rPr lang="en-GB" smtClean="0"/>
              <a:t>‹#›</a:t>
            </a:fld>
            <a:endParaRPr lang="en-GB"/>
          </a:p>
        </p:txBody>
      </p:sp>
    </p:spTree>
    <p:extLst>
      <p:ext uri="{BB962C8B-B14F-4D97-AF65-F5344CB8AC3E}">
        <p14:creationId xmlns:p14="http://schemas.microsoft.com/office/powerpoint/2010/main" val="846086945"/>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EFF0412-3DE3-7901-1E38-0481C59EE729}"/>
              </a:ext>
            </a:extLst>
          </p:cNvPr>
          <p:cNvSpPr>
            <a:spLocks noGrp="1"/>
          </p:cNvSpPr>
          <p:nvPr>
            <p:ph type="title"/>
          </p:nvPr>
        </p:nvSpPr>
        <p:spPr>
          <a:xfrm>
            <a:off x="3023239" y="2194560"/>
            <a:ext cx="14156053" cy="7680960"/>
          </a:xfrm>
        </p:spPr>
        <p:txBody>
          <a:bodyPr anchor="b"/>
          <a:lstStyle>
            <a:lvl1pPr>
              <a:defRPr sz="11520"/>
            </a:lvl1pPr>
          </a:lstStyle>
          <a:p>
            <a:r>
              <a:rPr lang="en-US"/>
              <a:t>Click to edit Master title style</a:t>
            </a:r>
            <a:endParaRPr lang="en-GB"/>
          </a:p>
        </p:txBody>
      </p:sp>
      <p:sp>
        <p:nvSpPr>
          <p:cNvPr id="3" name="Picture Placeholder 2">
            <a:extLst>
              <a:ext uri="{FF2B5EF4-FFF2-40B4-BE49-F238E27FC236}">
                <a16:creationId xmlns:a16="http://schemas.microsoft.com/office/drawing/2014/main" id="{EAAB531B-FEA7-E7ED-7764-7319FADEA936}"/>
              </a:ext>
            </a:extLst>
          </p:cNvPr>
          <p:cNvSpPr>
            <a:spLocks noGrp="1"/>
          </p:cNvSpPr>
          <p:nvPr>
            <p:ph type="pic" idx="1"/>
          </p:nvPr>
        </p:nvSpPr>
        <p:spPr>
          <a:xfrm>
            <a:off x="18659477" y="4739642"/>
            <a:ext cx="22219920" cy="23393400"/>
          </a:xfrm>
        </p:spPr>
        <p:txBody>
          <a:bodyPr/>
          <a:lstStyle>
            <a:lvl1pPr marL="0" indent="0">
              <a:buNone/>
              <a:defRPr sz="11520"/>
            </a:lvl1pPr>
            <a:lvl2pPr marL="1645920" indent="0">
              <a:buNone/>
              <a:defRPr sz="10080"/>
            </a:lvl2pPr>
            <a:lvl3pPr marL="3291840" indent="0">
              <a:buNone/>
              <a:defRPr sz="8640"/>
            </a:lvl3pPr>
            <a:lvl4pPr marL="4937760" indent="0">
              <a:buNone/>
              <a:defRPr sz="7200"/>
            </a:lvl4pPr>
            <a:lvl5pPr marL="6583680" indent="0">
              <a:buNone/>
              <a:defRPr sz="7200"/>
            </a:lvl5pPr>
            <a:lvl6pPr marL="8229600" indent="0">
              <a:buNone/>
              <a:defRPr sz="7200"/>
            </a:lvl6pPr>
            <a:lvl7pPr marL="9875520" indent="0">
              <a:buNone/>
              <a:defRPr sz="7200"/>
            </a:lvl7pPr>
            <a:lvl8pPr marL="11521440" indent="0">
              <a:buNone/>
              <a:defRPr sz="7200"/>
            </a:lvl8pPr>
            <a:lvl9pPr marL="13167360" indent="0">
              <a:buNone/>
              <a:defRPr sz="7200"/>
            </a:lvl9pPr>
          </a:lstStyle>
          <a:p>
            <a:endParaRPr lang="en-GB"/>
          </a:p>
        </p:txBody>
      </p:sp>
      <p:sp>
        <p:nvSpPr>
          <p:cNvPr id="4" name="Text Placeholder 3">
            <a:extLst>
              <a:ext uri="{FF2B5EF4-FFF2-40B4-BE49-F238E27FC236}">
                <a16:creationId xmlns:a16="http://schemas.microsoft.com/office/drawing/2014/main" id="{A6F8B57E-20A6-524A-901F-BE42AB3EAE0F}"/>
              </a:ext>
            </a:extLst>
          </p:cNvPr>
          <p:cNvSpPr>
            <a:spLocks noGrp="1"/>
          </p:cNvSpPr>
          <p:nvPr>
            <p:ph type="body" sz="half" idx="2"/>
          </p:nvPr>
        </p:nvSpPr>
        <p:spPr>
          <a:xfrm>
            <a:off x="3023239" y="9875520"/>
            <a:ext cx="14156053" cy="18295622"/>
          </a:xfrm>
        </p:spPr>
        <p:txBody>
          <a:bodyPr/>
          <a:lstStyle>
            <a:lvl1pPr marL="0" indent="0">
              <a:buNone/>
              <a:defRPr sz="5760"/>
            </a:lvl1pPr>
            <a:lvl2pPr marL="1645920" indent="0">
              <a:buNone/>
              <a:defRPr sz="5040"/>
            </a:lvl2pPr>
            <a:lvl3pPr marL="3291840" indent="0">
              <a:buNone/>
              <a:defRPr sz="4320"/>
            </a:lvl3pPr>
            <a:lvl4pPr marL="4937760" indent="0">
              <a:buNone/>
              <a:defRPr sz="3600"/>
            </a:lvl4pPr>
            <a:lvl5pPr marL="6583680" indent="0">
              <a:buNone/>
              <a:defRPr sz="3600"/>
            </a:lvl5pPr>
            <a:lvl6pPr marL="8229600" indent="0">
              <a:buNone/>
              <a:defRPr sz="3600"/>
            </a:lvl6pPr>
            <a:lvl7pPr marL="9875520" indent="0">
              <a:buNone/>
              <a:defRPr sz="3600"/>
            </a:lvl7pPr>
            <a:lvl8pPr marL="11521440" indent="0">
              <a:buNone/>
              <a:defRPr sz="3600"/>
            </a:lvl8pPr>
            <a:lvl9pPr marL="13167360" indent="0">
              <a:buNone/>
              <a:defRPr sz="3600"/>
            </a:lvl9pPr>
          </a:lstStyle>
          <a:p>
            <a:pPr lvl="0"/>
            <a:r>
              <a:rPr lang="en-US"/>
              <a:t>Click to edit Master text styles</a:t>
            </a:r>
          </a:p>
        </p:txBody>
      </p:sp>
      <p:sp>
        <p:nvSpPr>
          <p:cNvPr id="5" name="Date Placeholder 4">
            <a:extLst>
              <a:ext uri="{FF2B5EF4-FFF2-40B4-BE49-F238E27FC236}">
                <a16:creationId xmlns:a16="http://schemas.microsoft.com/office/drawing/2014/main" id="{DF7704EB-C231-5372-F00B-09EBB0C19498}"/>
              </a:ext>
            </a:extLst>
          </p:cNvPr>
          <p:cNvSpPr>
            <a:spLocks noGrp="1"/>
          </p:cNvSpPr>
          <p:nvPr>
            <p:ph type="dt" sz="half" idx="10"/>
          </p:nvPr>
        </p:nvSpPr>
        <p:spPr/>
        <p:txBody>
          <a:bodyPr/>
          <a:lstStyle/>
          <a:p>
            <a:fld id="{5ADA74B3-1746-4D15-AA37-F1CD22847FB4}" type="datetimeFigureOut">
              <a:rPr lang="en-GB" smtClean="0"/>
              <a:t>20/03/2026</a:t>
            </a:fld>
            <a:endParaRPr lang="en-GB"/>
          </a:p>
        </p:txBody>
      </p:sp>
      <p:sp>
        <p:nvSpPr>
          <p:cNvPr id="6" name="Footer Placeholder 5">
            <a:extLst>
              <a:ext uri="{FF2B5EF4-FFF2-40B4-BE49-F238E27FC236}">
                <a16:creationId xmlns:a16="http://schemas.microsoft.com/office/drawing/2014/main" id="{4BF9A247-8A48-D54B-4D7C-C214A7153411}"/>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313C71D2-0938-C0FA-8C07-A9C219E121A2}"/>
              </a:ext>
            </a:extLst>
          </p:cNvPr>
          <p:cNvSpPr>
            <a:spLocks noGrp="1"/>
          </p:cNvSpPr>
          <p:nvPr>
            <p:ph type="sldNum" sz="quarter" idx="12"/>
          </p:nvPr>
        </p:nvSpPr>
        <p:spPr/>
        <p:txBody>
          <a:bodyPr/>
          <a:lstStyle/>
          <a:p>
            <a:fld id="{D2A36292-54F4-420C-A2F8-22794BCFB13D}" type="slidenum">
              <a:rPr lang="en-GB" smtClean="0"/>
              <a:t>‹#›</a:t>
            </a:fld>
            <a:endParaRPr lang="en-GB"/>
          </a:p>
        </p:txBody>
      </p:sp>
    </p:spTree>
    <p:extLst>
      <p:ext uri="{BB962C8B-B14F-4D97-AF65-F5344CB8AC3E}">
        <p14:creationId xmlns:p14="http://schemas.microsoft.com/office/powerpoint/2010/main" val="88959048"/>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FD81C34-DA69-485B-05D9-D6F9F58FC93D}"/>
              </a:ext>
            </a:extLst>
          </p:cNvPr>
          <p:cNvSpPr>
            <a:spLocks noGrp="1"/>
          </p:cNvSpPr>
          <p:nvPr>
            <p:ph type="title"/>
          </p:nvPr>
        </p:nvSpPr>
        <p:spPr/>
        <p:txBody>
          <a:bodyPr/>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02E5A304-E315-FACA-1597-41BB3820A2BC}"/>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0E95C6D3-C10D-918F-EE45-2668595E9CEF}"/>
              </a:ext>
            </a:extLst>
          </p:cNvPr>
          <p:cNvSpPr>
            <a:spLocks noGrp="1"/>
          </p:cNvSpPr>
          <p:nvPr>
            <p:ph type="dt" sz="half" idx="10"/>
          </p:nvPr>
        </p:nvSpPr>
        <p:spPr/>
        <p:txBody>
          <a:bodyPr/>
          <a:lstStyle/>
          <a:p>
            <a:fld id="{5ADA74B3-1746-4D15-AA37-F1CD22847FB4}" type="datetimeFigureOut">
              <a:rPr lang="en-GB" smtClean="0"/>
              <a:t>20/03/2026</a:t>
            </a:fld>
            <a:endParaRPr lang="en-GB"/>
          </a:p>
        </p:txBody>
      </p:sp>
      <p:sp>
        <p:nvSpPr>
          <p:cNvPr id="5" name="Footer Placeholder 4">
            <a:extLst>
              <a:ext uri="{FF2B5EF4-FFF2-40B4-BE49-F238E27FC236}">
                <a16:creationId xmlns:a16="http://schemas.microsoft.com/office/drawing/2014/main" id="{06C0B5B4-2328-332A-89DA-6EABB791FFB8}"/>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CCE285B4-177F-C1B4-BDEF-C5F2AB859183}"/>
              </a:ext>
            </a:extLst>
          </p:cNvPr>
          <p:cNvSpPr>
            <a:spLocks noGrp="1"/>
          </p:cNvSpPr>
          <p:nvPr>
            <p:ph type="sldNum" sz="quarter" idx="12"/>
          </p:nvPr>
        </p:nvSpPr>
        <p:spPr/>
        <p:txBody>
          <a:bodyPr/>
          <a:lstStyle/>
          <a:p>
            <a:fld id="{D2A36292-54F4-420C-A2F8-22794BCFB13D}" type="slidenum">
              <a:rPr lang="en-GB" smtClean="0"/>
              <a:t>‹#›</a:t>
            </a:fld>
            <a:endParaRPr lang="en-GB"/>
          </a:p>
        </p:txBody>
      </p:sp>
    </p:spTree>
    <p:extLst>
      <p:ext uri="{BB962C8B-B14F-4D97-AF65-F5344CB8AC3E}">
        <p14:creationId xmlns:p14="http://schemas.microsoft.com/office/powerpoint/2010/main" val="2015799936"/>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757336F5-96F0-C4CA-6F53-A18916FA6D40}"/>
              </a:ext>
            </a:extLst>
          </p:cNvPr>
          <p:cNvSpPr>
            <a:spLocks noGrp="1"/>
          </p:cNvSpPr>
          <p:nvPr>
            <p:ph type="title" orient="vert"/>
          </p:nvPr>
        </p:nvSpPr>
        <p:spPr>
          <a:xfrm>
            <a:off x="31409640" y="1752600"/>
            <a:ext cx="9464040" cy="27896822"/>
          </a:xfrm>
        </p:spPr>
        <p:txBody>
          <a:bodyPr vert="eaVert"/>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B92F9E27-2A0A-87DA-4FBD-05C642DE97A0}"/>
              </a:ext>
            </a:extLst>
          </p:cNvPr>
          <p:cNvSpPr>
            <a:spLocks noGrp="1"/>
          </p:cNvSpPr>
          <p:nvPr>
            <p:ph type="body" orient="vert" idx="1"/>
          </p:nvPr>
        </p:nvSpPr>
        <p:spPr>
          <a:xfrm>
            <a:off x="3017520" y="1752600"/>
            <a:ext cx="27843480" cy="27896822"/>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F0F66D68-6435-7749-8DFC-5C88D29BD4D6}"/>
              </a:ext>
            </a:extLst>
          </p:cNvPr>
          <p:cNvSpPr>
            <a:spLocks noGrp="1"/>
          </p:cNvSpPr>
          <p:nvPr>
            <p:ph type="dt" sz="half" idx="10"/>
          </p:nvPr>
        </p:nvSpPr>
        <p:spPr/>
        <p:txBody>
          <a:bodyPr/>
          <a:lstStyle/>
          <a:p>
            <a:fld id="{5ADA74B3-1746-4D15-AA37-F1CD22847FB4}" type="datetimeFigureOut">
              <a:rPr lang="en-GB" smtClean="0"/>
              <a:t>20/03/2026</a:t>
            </a:fld>
            <a:endParaRPr lang="en-GB"/>
          </a:p>
        </p:txBody>
      </p:sp>
      <p:sp>
        <p:nvSpPr>
          <p:cNvPr id="5" name="Footer Placeholder 4">
            <a:extLst>
              <a:ext uri="{FF2B5EF4-FFF2-40B4-BE49-F238E27FC236}">
                <a16:creationId xmlns:a16="http://schemas.microsoft.com/office/drawing/2014/main" id="{9692D8DA-ACFD-AFB2-658A-580912FE109A}"/>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E1DC18FF-1D5C-1FC0-7AD4-17B725143271}"/>
              </a:ext>
            </a:extLst>
          </p:cNvPr>
          <p:cNvSpPr>
            <a:spLocks noGrp="1"/>
          </p:cNvSpPr>
          <p:nvPr>
            <p:ph type="sldNum" sz="quarter" idx="12"/>
          </p:nvPr>
        </p:nvSpPr>
        <p:spPr/>
        <p:txBody>
          <a:bodyPr/>
          <a:lstStyle/>
          <a:p>
            <a:fld id="{D2A36292-54F4-420C-A2F8-22794BCFB13D}" type="slidenum">
              <a:rPr lang="en-GB" smtClean="0"/>
              <a:t>‹#›</a:t>
            </a:fld>
            <a:endParaRPr lang="en-GB"/>
          </a:p>
        </p:txBody>
      </p:sp>
    </p:spTree>
    <p:extLst>
      <p:ext uri="{BB962C8B-B14F-4D97-AF65-F5344CB8AC3E}">
        <p14:creationId xmlns:p14="http://schemas.microsoft.com/office/powerpoint/2010/main" val="183844315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image" Target="../media/image5.png"/><Relationship Id="rId3" Type="http://schemas.openxmlformats.org/officeDocument/2006/relationships/image" Target="../media/image1.png"/><Relationship Id="rId7" Type="http://schemas.openxmlformats.org/officeDocument/2006/relationships/hyperlink" Target="https://www.posterpresentations.com/how-to-change-the-research-poster-template-colors.html" TargetMode="External"/><Relationship Id="rId2" Type="http://schemas.openxmlformats.org/officeDocument/2006/relationships/theme" Target="../theme/theme1.xml"/><Relationship Id="rId1" Type="http://schemas.openxmlformats.org/officeDocument/2006/relationships/slideLayout" Target="../slideLayouts/slideLayout1.xml"/><Relationship Id="rId6" Type="http://schemas.openxmlformats.org/officeDocument/2006/relationships/image" Target="../media/image4.png"/><Relationship Id="rId11" Type="http://schemas.openxmlformats.org/officeDocument/2006/relationships/image" Target="../media/image8.png"/><Relationship Id="rId5" Type="http://schemas.openxmlformats.org/officeDocument/2006/relationships/image" Target="../media/image3.png"/><Relationship Id="rId10" Type="http://schemas.openxmlformats.org/officeDocument/2006/relationships/image" Target="../media/image7.png"/><Relationship Id="rId4" Type="http://schemas.openxmlformats.org/officeDocument/2006/relationships/image" Target="../media/image2.png"/><Relationship Id="rId9" Type="http://schemas.openxmlformats.org/officeDocument/2006/relationships/image" Target="../media/image6.png"/></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2.xml"/></Relationships>
</file>

<file path=ppt/slideMasters/_rels/slideMaster3.xml.rels><?xml version="1.0" encoding="UTF-8" standalone="yes"?>
<Relationships xmlns="http://schemas.openxmlformats.org/package/2006/relationships"><Relationship Id="rId8" Type="http://schemas.openxmlformats.org/officeDocument/2006/relationships/image" Target="../media/image5.png"/><Relationship Id="rId3" Type="http://schemas.openxmlformats.org/officeDocument/2006/relationships/image" Target="../media/image1.png"/><Relationship Id="rId7" Type="http://schemas.openxmlformats.org/officeDocument/2006/relationships/hyperlink" Target="https://www.posterpresentations.com/how-to-change-the-research-poster-template-colors.html" TargetMode="External"/><Relationship Id="rId2" Type="http://schemas.openxmlformats.org/officeDocument/2006/relationships/theme" Target="../theme/theme3.xml"/><Relationship Id="rId1" Type="http://schemas.openxmlformats.org/officeDocument/2006/relationships/slideLayout" Target="../slideLayouts/slideLayout3.xml"/><Relationship Id="rId6" Type="http://schemas.openxmlformats.org/officeDocument/2006/relationships/image" Target="../media/image4.png"/><Relationship Id="rId11" Type="http://schemas.openxmlformats.org/officeDocument/2006/relationships/image" Target="../media/image8.png"/><Relationship Id="rId5" Type="http://schemas.openxmlformats.org/officeDocument/2006/relationships/image" Target="../media/image3.png"/><Relationship Id="rId10" Type="http://schemas.openxmlformats.org/officeDocument/2006/relationships/image" Target="../media/image7.png"/><Relationship Id="rId4" Type="http://schemas.openxmlformats.org/officeDocument/2006/relationships/image" Target="../media/image2.png"/><Relationship Id="rId9" Type="http://schemas.openxmlformats.org/officeDocument/2006/relationships/image" Target="../media/image6.png"/></Relationships>
</file>

<file path=ppt/slideMasters/_rels/slideMaster4.xml.rels><?xml version="1.0" encoding="UTF-8" standalone="yes"?>
<Relationships xmlns="http://schemas.openxmlformats.org/package/2006/relationships"><Relationship Id="rId8" Type="http://schemas.openxmlformats.org/officeDocument/2006/relationships/image" Target="../media/image5.png"/><Relationship Id="rId3" Type="http://schemas.openxmlformats.org/officeDocument/2006/relationships/image" Target="../media/image1.png"/><Relationship Id="rId7" Type="http://schemas.openxmlformats.org/officeDocument/2006/relationships/hyperlink" Target="https://www.posterpresentations.com/how-to-change-the-research-poster-template-colors.html" TargetMode="External"/><Relationship Id="rId2" Type="http://schemas.openxmlformats.org/officeDocument/2006/relationships/theme" Target="../theme/theme4.xml"/><Relationship Id="rId1" Type="http://schemas.openxmlformats.org/officeDocument/2006/relationships/slideLayout" Target="../slideLayouts/slideLayout4.xml"/><Relationship Id="rId6" Type="http://schemas.openxmlformats.org/officeDocument/2006/relationships/image" Target="../media/image4.png"/><Relationship Id="rId11" Type="http://schemas.openxmlformats.org/officeDocument/2006/relationships/image" Target="../media/image8.png"/><Relationship Id="rId5" Type="http://schemas.openxmlformats.org/officeDocument/2006/relationships/image" Target="../media/image3.png"/><Relationship Id="rId10" Type="http://schemas.openxmlformats.org/officeDocument/2006/relationships/image" Target="../media/image7.png"/><Relationship Id="rId4" Type="http://schemas.openxmlformats.org/officeDocument/2006/relationships/image" Target="../media/image2.png"/><Relationship Id="rId9" Type="http://schemas.openxmlformats.org/officeDocument/2006/relationships/image" Target="../media/image6.png"/></Relationships>
</file>

<file path=ppt/slideMasters/_rels/slideMaster5.xml.rels><?xml version="1.0" encoding="UTF-8" standalone="yes"?>
<Relationships xmlns="http://schemas.openxmlformats.org/package/2006/relationships"><Relationship Id="rId8" Type="http://schemas.openxmlformats.org/officeDocument/2006/relationships/slideLayout" Target="../slideLayouts/slideLayout12.xml"/><Relationship Id="rId3" Type="http://schemas.openxmlformats.org/officeDocument/2006/relationships/slideLayout" Target="../slideLayouts/slideLayout7.xml"/><Relationship Id="rId7" Type="http://schemas.openxmlformats.org/officeDocument/2006/relationships/slideLayout" Target="../slideLayouts/slideLayout11.xml"/><Relationship Id="rId12" Type="http://schemas.openxmlformats.org/officeDocument/2006/relationships/theme" Target="../theme/theme5.xml"/><Relationship Id="rId2" Type="http://schemas.openxmlformats.org/officeDocument/2006/relationships/slideLayout" Target="../slideLayouts/slideLayout6.xml"/><Relationship Id="rId1" Type="http://schemas.openxmlformats.org/officeDocument/2006/relationships/slideLayout" Target="../slideLayouts/slideLayout5.xml"/><Relationship Id="rId6" Type="http://schemas.openxmlformats.org/officeDocument/2006/relationships/slideLayout" Target="../slideLayouts/slideLayout10.xml"/><Relationship Id="rId11" Type="http://schemas.openxmlformats.org/officeDocument/2006/relationships/slideLayout" Target="../slideLayouts/slideLayout15.xml"/><Relationship Id="rId5" Type="http://schemas.openxmlformats.org/officeDocument/2006/relationships/slideLayout" Target="../slideLayouts/slideLayout9.xml"/><Relationship Id="rId10" Type="http://schemas.openxmlformats.org/officeDocument/2006/relationships/slideLayout" Target="../slideLayouts/slideLayout14.xml"/><Relationship Id="rId4" Type="http://schemas.openxmlformats.org/officeDocument/2006/relationships/slideLayout" Target="../slideLayouts/slideLayout8.xml"/><Relationship Id="rId9" Type="http://schemas.openxmlformats.org/officeDocument/2006/relationships/slideLayout" Target="../slideLayouts/slideLayout13.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Pr>
        <a:solidFill>
          <a:schemeClr val="bg1"/>
        </a:solidFill>
        <a:effectLst/>
      </p:bgPr>
    </p:bg>
    <p:spTree>
      <p:nvGrpSpPr>
        <p:cNvPr id="1" name=""/>
        <p:cNvGrpSpPr/>
        <p:nvPr/>
      </p:nvGrpSpPr>
      <p:grpSpPr>
        <a:xfrm>
          <a:off x="0" y="0"/>
          <a:ext cx="0" cy="0"/>
          <a:chOff x="0" y="0"/>
          <a:chExt cx="0" cy="0"/>
        </a:xfrm>
      </p:grpSpPr>
      <p:sp>
        <p:nvSpPr>
          <p:cNvPr id="2" name="Rounded Rectangle 1"/>
          <p:cNvSpPr/>
          <p:nvPr userDrawn="1"/>
        </p:nvSpPr>
        <p:spPr>
          <a:xfrm>
            <a:off x="446073" y="4639113"/>
            <a:ext cx="10058400" cy="26490913"/>
          </a:xfrm>
          <a:prstGeom prst="roundRect">
            <a:avLst>
              <a:gd name="adj" fmla="val 1956"/>
            </a:avLst>
          </a:prstGeom>
          <a:noFill/>
          <a:ln>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0" name="Rounded Rectangle 39"/>
          <p:cNvSpPr/>
          <p:nvPr userDrawn="1"/>
        </p:nvSpPr>
        <p:spPr>
          <a:xfrm>
            <a:off x="11428937" y="4639110"/>
            <a:ext cx="10058400" cy="26490913"/>
          </a:xfrm>
          <a:prstGeom prst="roundRect">
            <a:avLst>
              <a:gd name="adj" fmla="val 1956"/>
            </a:avLst>
          </a:prstGeom>
          <a:noFill/>
          <a:ln>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2" name="Rounded Rectangle 41"/>
          <p:cNvSpPr/>
          <p:nvPr userDrawn="1"/>
        </p:nvSpPr>
        <p:spPr>
          <a:xfrm>
            <a:off x="22411801" y="4639111"/>
            <a:ext cx="10058400" cy="26490913"/>
          </a:xfrm>
          <a:prstGeom prst="roundRect">
            <a:avLst>
              <a:gd name="adj" fmla="val 1956"/>
            </a:avLst>
          </a:prstGeom>
          <a:noFill/>
          <a:ln>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4" name="Rounded Rectangle 63"/>
          <p:cNvSpPr/>
          <p:nvPr userDrawn="1"/>
        </p:nvSpPr>
        <p:spPr>
          <a:xfrm>
            <a:off x="33394664" y="4639112"/>
            <a:ext cx="10058400" cy="26490913"/>
          </a:xfrm>
          <a:prstGeom prst="roundRect">
            <a:avLst>
              <a:gd name="adj" fmla="val 1956"/>
            </a:avLst>
          </a:prstGeom>
          <a:noFill/>
          <a:ln>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66" name="Group 65"/>
          <p:cNvGrpSpPr/>
          <p:nvPr userDrawn="1"/>
        </p:nvGrpSpPr>
        <p:grpSpPr>
          <a:xfrm rot="10800000">
            <a:off x="-36600" y="31404884"/>
            <a:ext cx="43927800" cy="1502229"/>
            <a:chOff x="-14192" y="1382"/>
            <a:chExt cx="27451941" cy="4572641"/>
          </a:xfrm>
        </p:grpSpPr>
        <p:sp>
          <p:nvSpPr>
            <p:cNvPr id="67" name="Rectangle 16"/>
            <p:cNvSpPr/>
            <p:nvPr userDrawn="1"/>
          </p:nvSpPr>
          <p:spPr>
            <a:xfrm>
              <a:off x="4001" y="707796"/>
              <a:ext cx="27429212" cy="3866227"/>
            </a:xfrm>
            <a:custGeom>
              <a:avLst/>
              <a:gdLst>
                <a:gd name="connsiteX0" fmla="*/ 0 w 43891200"/>
                <a:gd name="connsiteY0" fmla="*/ 0 h 7027483"/>
                <a:gd name="connsiteX1" fmla="*/ 43891200 w 43891200"/>
                <a:gd name="connsiteY1" fmla="*/ 0 h 7027483"/>
                <a:gd name="connsiteX2" fmla="*/ 43891200 w 43891200"/>
                <a:gd name="connsiteY2" fmla="*/ 7027483 h 7027483"/>
                <a:gd name="connsiteX3" fmla="*/ 0 w 43891200"/>
                <a:gd name="connsiteY3" fmla="*/ 7027483 h 7027483"/>
                <a:gd name="connsiteX4" fmla="*/ 0 w 43891200"/>
                <a:gd name="connsiteY4" fmla="*/ 0 h 7027483"/>
                <a:gd name="connsiteX0" fmla="*/ 0 w 43891200"/>
                <a:gd name="connsiteY0" fmla="*/ 0 h 7027483"/>
                <a:gd name="connsiteX1" fmla="*/ 43891200 w 43891200"/>
                <a:gd name="connsiteY1" fmla="*/ 0 h 7027483"/>
                <a:gd name="connsiteX2" fmla="*/ 43891200 w 43891200"/>
                <a:gd name="connsiteY2" fmla="*/ 7027483 h 7027483"/>
                <a:gd name="connsiteX3" fmla="*/ 21617527 w 43891200"/>
                <a:gd name="connsiteY3" fmla="*/ 6999261 h 7027483"/>
                <a:gd name="connsiteX4" fmla="*/ 0 w 43891200"/>
                <a:gd name="connsiteY4" fmla="*/ 7027483 h 7027483"/>
                <a:gd name="connsiteX5" fmla="*/ 0 w 43891200"/>
                <a:gd name="connsiteY5" fmla="*/ 0 h 7027483"/>
                <a:gd name="connsiteX0" fmla="*/ 0 w 43891200"/>
                <a:gd name="connsiteY0" fmla="*/ 0 h 7027483"/>
                <a:gd name="connsiteX1" fmla="*/ 43891200 w 43891200"/>
                <a:gd name="connsiteY1" fmla="*/ 0 h 7027483"/>
                <a:gd name="connsiteX2" fmla="*/ 43891200 w 43891200"/>
                <a:gd name="connsiteY2" fmla="*/ 7027483 h 7027483"/>
                <a:gd name="connsiteX3" fmla="*/ 21448200 w 43891200"/>
                <a:gd name="connsiteY3" fmla="*/ 3838305 h 7027483"/>
                <a:gd name="connsiteX4" fmla="*/ 0 w 43891200"/>
                <a:gd name="connsiteY4" fmla="*/ 7027483 h 7027483"/>
                <a:gd name="connsiteX5" fmla="*/ 0 w 43891200"/>
                <a:gd name="connsiteY5" fmla="*/ 0 h 7027483"/>
                <a:gd name="connsiteX0" fmla="*/ 0 w 43891200"/>
                <a:gd name="connsiteY0" fmla="*/ 0 h 7027483"/>
                <a:gd name="connsiteX1" fmla="*/ 43891200 w 43891200"/>
                <a:gd name="connsiteY1" fmla="*/ 0 h 7027483"/>
                <a:gd name="connsiteX2" fmla="*/ 43891200 w 43891200"/>
                <a:gd name="connsiteY2" fmla="*/ 7027483 h 7027483"/>
                <a:gd name="connsiteX3" fmla="*/ 21448200 w 43891200"/>
                <a:gd name="connsiteY3" fmla="*/ 3838305 h 7027483"/>
                <a:gd name="connsiteX4" fmla="*/ 28221 w 43891200"/>
                <a:gd name="connsiteY4" fmla="*/ 6688809 h 7027483"/>
                <a:gd name="connsiteX5" fmla="*/ 0 w 43891200"/>
                <a:gd name="connsiteY5" fmla="*/ 0 h 7027483"/>
                <a:gd name="connsiteX0" fmla="*/ 0 w 43891200"/>
                <a:gd name="connsiteY0" fmla="*/ 0 h 7100503"/>
                <a:gd name="connsiteX1" fmla="*/ 43891200 w 43891200"/>
                <a:gd name="connsiteY1" fmla="*/ 0 h 7100503"/>
                <a:gd name="connsiteX2" fmla="*/ 43891200 w 43891200"/>
                <a:gd name="connsiteY2" fmla="*/ 7027483 h 7100503"/>
                <a:gd name="connsiteX3" fmla="*/ 21448200 w 43891200"/>
                <a:gd name="connsiteY3" fmla="*/ 3838305 h 7100503"/>
                <a:gd name="connsiteX4" fmla="*/ 28221 w 43891200"/>
                <a:gd name="connsiteY4" fmla="*/ 6688809 h 7100503"/>
                <a:gd name="connsiteX5" fmla="*/ 0 w 43891200"/>
                <a:gd name="connsiteY5" fmla="*/ 0 h 7100503"/>
                <a:gd name="connsiteX0" fmla="*/ 0 w 43891200"/>
                <a:gd name="connsiteY0" fmla="*/ 0 h 7100503"/>
                <a:gd name="connsiteX1" fmla="*/ 43891200 w 43891200"/>
                <a:gd name="connsiteY1" fmla="*/ 0 h 7100503"/>
                <a:gd name="connsiteX2" fmla="*/ 43891200 w 43891200"/>
                <a:gd name="connsiteY2" fmla="*/ 7027483 h 7100503"/>
                <a:gd name="connsiteX3" fmla="*/ 21448200 w 43891200"/>
                <a:gd name="connsiteY3" fmla="*/ 3838305 h 7100503"/>
                <a:gd name="connsiteX4" fmla="*/ 28221 w 43891200"/>
                <a:gd name="connsiteY4" fmla="*/ 6688809 h 7100503"/>
                <a:gd name="connsiteX5" fmla="*/ 0 w 43891200"/>
                <a:gd name="connsiteY5" fmla="*/ 0 h 7100503"/>
                <a:gd name="connsiteX0" fmla="*/ 0 w 43891200"/>
                <a:gd name="connsiteY0" fmla="*/ 0 h 7027483"/>
                <a:gd name="connsiteX1" fmla="*/ 43891200 w 43891200"/>
                <a:gd name="connsiteY1" fmla="*/ 0 h 7027483"/>
                <a:gd name="connsiteX2" fmla="*/ 43891200 w 43891200"/>
                <a:gd name="connsiteY2" fmla="*/ 7027483 h 7027483"/>
                <a:gd name="connsiteX3" fmla="*/ 21448200 w 43891200"/>
                <a:gd name="connsiteY3" fmla="*/ 3838305 h 7027483"/>
                <a:gd name="connsiteX4" fmla="*/ 28221 w 43891200"/>
                <a:gd name="connsiteY4" fmla="*/ 6688809 h 7027483"/>
                <a:gd name="connsiteX5" fmla="*/ 0 w 43891200"/>
                <a:gd name="connsiteY5" fmla="*/ 0 h 7027483"/>
                <a:gd name="connsiteX0" fmla="*/ 0 w 43891200"/>
                <a:gd name="connsiteY0" fmla="*/ 0 h 7027483"/>
                <a:gd name="connsiteX1" fmla="*/ 43891200 w 43891200"/>
                <a:gd name="connsiteY1" fmla="*/ 0 h 7027483"/>
                <a:gd name="connsiteX2" fmla="*/ 43891200 w 43891200"/>
                <a:gd name="connsiteY2" fmla="*/ 7027483 h 7027483"/>
                <a:gd name="connsiteX3" fmla="*/ 21448200 w 43891200"/>
                <a:gd name="connsiteY3" fmla="*/ 3838305 h 7027483"/>
                <a:gd name="connsiteX4" fmla="*/ 28221 w 43891200"/>
                <a:gd name="connsiteY4" fmla="*/ 6688809 h 7027483"/>
                <a:gd name="connsiteX5" fmla="*/ 0 w 43891200"/>
                <a:gd name="connsiteY5" fmla="*/ 0 h 7027483"/>
                <a:gd name="connsiteX0" fmla="*/ 0 w 43891200"/>
                <a:gd name="connsiteY0" fmla="*/ 0 h 7027483"/>
                <a:gd name="connsiteX1" fmla="*/ 43891200 w 43891200"/>
                <a:gd name="connsiteY1" fmla="*/ 0 h 7027483"/>
                <a:gd name="connsiteX2" fmla="*/ 43891200 w 43891200"/>
                <a:gd name="connsiteY2" fmla="*/ 7027483 h 7027483"/>
                <a:gd name="connsiteX3" fmla="*/ 21448200 w 43891200"/>
                <a:gd name="connsiteY3" fmla="*/ 3838305 h 7027483"/>
                <a:gd name="connsiteX4" fmla="*/ 28221 w 43891200"/>
                <a:gd name="connsiteY4" fmla="*/ 6688809 h 7027483"/>
                <a:gd name="connsiteX5" fmla="*/ 0 w 43891200"/>
                <a:gd name="connsiteY5" fmla="*/ 0 h 7027483"/>
                <a:gd name="connsiteX0" fmla="*/ 0 w 43891200"/>
                <a:gd name="connsiteY0" fmla="*/ 0 h 7027483"/>
                <a:gd name="connsiteX1" fmla="*/ 43891200 w 43891200"/>
                <a:gd name="connsiteY1" fmla="*/ 0 h 7027483"/>
                <a:gd name="connsiteX2" fmla="*/ 43891200 w 43891200"/>
                <a:gd name="connsiteY2" fmla="*/ 7027483 h 7027483"/>
                <a:gd name="connsiteX3" fmla="*/ 21448200 w 43891200"/>
                <a:gd name="connsiteY3" fmla="*/ 3838305 h 7027483"/>
                <a:gd name="connsiteX4" fmla="*/ 84664 w 43891200"/>
                <a:gd name="connsiteY4" fmla="*/ 5531673 h 7027483"/>
                <a:gd name="connsiteX5" fmla="*/ 0 w 43891200"/>
                <a:gd name="connsiteY5" fmla="*/ 0 h 7027483"/>
                <a:gd name="connsiteX0" fmla="*/ 0 w 43891200"/>
                <a:gd name="connsiteY0" fmla="*/ 0 h 7027483"/>
                <a:gd name="connsiteX1" fmla="*/ 43891200 w 43891200"/>
                <a:gd name="connsiteY1" fmla="*/ 0 h 7027483"/>
                <a:gd name="connsiteX2" fmla="*/ 43891200 w 43891200"/>
                <a:gd name="connsiteY2" fmla="*/ 7027483 h 7027483"/>
                <a:gd name="connsiteX3" fmla="*/ 21532864 w 43891200"/>
                <a:gd name="connsiteY3" fmla="*/ 3330294 h 7027483"/>
                <a:gd name="connsiteX4" fmla="*/ 84664 w 43891200"/>
                <a:gd name="connsiteY4" fmla="*/ 5531673 h 7027483"/>
                <a:gd name="connsiteX5" fmla="*/ 0 w 43891200"/>
                <a:gd name="connsiteY5" fmla="*/ 0 h 7027483"/>
                <a:gd name="connsiteX0" fmla="*/ 0 w 43891200"/>
                <a:gd name="connsiteY0" fmla="*/ 0 h 7027483"/>
                <a:gd name="connsiteX1" fmla="*/ 43891200 w 43891200"/>
                <a:gd name="connsiteY1" fmla="*/ 0 h 7027483"/>
                <a:gd name="connsiteX2" fmla="*/ 43891200 w 43891200"/>
                <a:gd name="connsiteY2" fmla="*/ 7027483 h 7027483"/>
                <a:gd name="connsiteX3" fmla="*/ 21589306 w 43891200"/>
                <a:gd name="connsiteY3" fmla="*/ 3104512 h 7027483"/>
                <a:gd name="connsiteX4" fmla="*/ 84664 w 43891200"/>
                <a:gd name="connsiteY4" fmla="*/ 5531673 h 7027483"/>
                <a:gd name="connsiteX5" fmla="*/ 0 w 43891200"/>
                <a:gd name="connsiteY5" fmla="*/ 0 h 7027483"/>
                <a:gd name="connsiteX0" fmla="*/ 0 w 43891200"/>
                <a:gd name="connsiteY0" fmla="*/ 0 h 7027483"/>
                <a:gd name="connsiteX1" fmla="*/ 43891200 w 43891200"/>
                <a:gd name="connsiteY1" fmla="*/ 0 h 7027483"/>
                <a:gd name="connsiteX2" fmla="*/ 43891200 w 43891200"/>
                <a:gd name="connsiteY2" fmla="*/ 7027483 h 7027483"/>
                <a:gd name="connsiteX3" fmla="*/ 21589306 w 43891200"/>
                <a:gd name="connsiteY3" fmla="*/ 3104512 h 7027483"/>
                <a:gd name="connsiteX4" fmla="*/ 84664 w 43891200"/>
                <a:gd name="connsiteY4" fmla="*/ 5531673 h 7027483"/>
                <a:gd name="connsiteX5" fmla="*/ 0 w 43891200"/>
                <a:gd name="connsiteY5" fmla="*/ 0 h 7027483"/>
                <a:gd name="connsiteX0" fmla="*/ 0 w 43891200"/>
                <a:gd name="connsiteY0" fmla="*/ 0 h 7272584"/>
                <a:gd name="connsiteX1" fmla="*/ 43891200 w 43891200"/>
                <a:gd name="connsiteY1" fmla="*/ 0 h 7272584"/>
                <a:gd name="connsiteX2" fmla="*/ 43891200 w 43891200"/>
                <a:gd name="connsiteY2" fmla="*/ 7027483 h 7272584"/>
                <a:gd name="connsiteX3" fmla="*/ 37534349 w 43891200"/>
                <a:gd name="connsiteY3" fmla="*/ 5432466 h 7272584"/>
                <a:gd name="connsiteX4" fmla="*/ 21589306 w 43891200"/>
                <a:gd name="connsiteY4" fmla="*/ 3104512 h 7272584"/>
                <a:gd name="connsiteX5" fmla="*/ 84664 w 43891200"/>
                <a:gd name="connsiteY5" fmla="*/ 5531673 h 7272584"/>
                <a:gd name="connsiteX6" fmla="*/ 0 w 43891200"/>
                <a:gd name="connsiteY6" fmla="*/ 0 h 7272584"/>
                <a:gd name="connsiteX0" fmla="*/ 0 w 43891200"/>
                <a:gd name="connsiteY0" fmla="*/ 0 h 7027483"/>
                <a:gd name="connsiteX1" fmla="*/ 43891200 w 43891200"/>
                <a:gd name="connsiteY1" fmla="*/ 0 h 7027483"/>
                <a:gd name="connsiteX2" fmla="*/ 43891200 w 43891200"/>
                <a:gd name="connsiteY2" fmla="*/ 7027483 h 7027483"/>
                <a:gd name="connsiteX3" fmla="*/ 37534349 w 43891200"/>
                <a:gd name="connsiteY3" fmla="*/ 5432466 h 7027483"/>
                <a:gd name="connsiteX4" fmla="*/ 21589306 w 43891200"/>
                <a:gd name="connsiteY4" fmla="*/ 3104512 h 7027483"/>
                <a:gd name="connsiteX5" fmla="*/ 84664 w 43891200"/>
                <a:gd name="connsiteY5" fmla="*/ 5531673 h 7027483"/>
                <a:gd name="connsiteX6" fmla="*/ 0 w 43891200"/>
                <a:gd name="connsiteY6" fmla="*/ 0 h 7027483"/>
                <a:gd name="connsiteX0" fmla="*/ 0 w 43891200"/>
                <a:gd name="connsiteY0" fmla="*/ 0 h 7027483"/>
                <a:gd name="connsiteX1" fmla="*/ 43891200 w 43891200"/>
                <a:gd name="connsiteY1" fmla="*/ 0 h 7027483"/>
                <a:gd name="connsiteX2" fmla="*/ 43891200 w 43891200"/>
                <a:gd name="connsiteY2" fmla="*/ 7027483 h 7027483"/>
                <a:gd name="connsiteX3" fmla="*/ 37534347 w 43891200"/>
                <a:gd name="connsiteY3" fmla="*/ 5179307 h 7027483"/>
                <a:gd name="connsiteX4" fmla="*/ 21589306 w 43891200"/>
                <a:gd name="connsiteY4" fmla="*/ 3104512 h 7027483"/>
                <a:gd name="connsiteX5" fmla="*/ 84664 w 43891200"/>
                <a:gd name="connsiteY5" fmla="*/ 5531673 h 7027483"/>
                <a:gd name="connsiteX6" fmla="*/ 0 w 43891200"/>
                <a:gd name="connsiteY6" fmla="*/ 0 h 7027483"/>
                <a:gd name="connsiteX0" fmla="*/ 0 w 43891200"/>
                <a:gd name="connsiteY0" fmla="*/ 0 h 7027483"/>
                <a:gd name="connsiteX1" fmla="*/ 43891200 w 43891200"/>
                <a:gd name="connsiteY1" fmla="*/ 0 h 7027483"/>
                <a:gd name="connsiteX2" fmla="*/ 43891200 w 43891200"/>
                <a:gd name="connsiteY2" fmla="*/ 7027483 h 7027483"/>
                <a:gd name="connsiteX3" fmla="*/ 37534347 w 43891200"/>
                <a:gd name="connsiteY3" fmla="*/ 5179307 h 7027483"/>
                <a:gd name="connsiteX4" fmla="*/ 21589306 w 43891200"/>
                <a:gd name="connsiteY4" fmla="*/ 3104512 h 7027483"/>
                <a:gd name="connsiteX5" fmla="*/ 84664 w 43891200"/>
                <a:gd name="connsiteY5" fmla="*/ 5531673 h 7027483"/>
                <a:gd name="connsiteX6" fmla="*/ 0 w 43891200"/>
                <a:gd name="connsiteY6" fmla="*/ 0 h 7027483"/>
                <a:gd name="connsiteX0" fmla="*/ 0 w 43891200"/>
                <a:gd name="connsiteY0" fmla="*/ 0 h 7027483"/>
                <a:gd name="connsiteX1" fmla="*/ 43891200 w 43891200"/>
                <a:gd name="connsiteY1" fmla="*/ 0 h 7027483"/>
                <a:gd name="connsiteX2" fmla="*/ 43891200 w 43891200"/>
                <a:gd name="connsiteY2" fmla="*/ 7027483 h 7027483"/>
                <a:gd name="connsiteX3" fmla="*/ 37534347 w 43891200"/>
                <a:gd name="connsiteY3" fmla="*/ 5179307 h 7027483"/>
                <a:gd name="connsiteX4" fmla="*/ 21589306 w 43891200"/>
                <a:gd name="connsiteY4" fmla="*/ 3104512 h 7027483"/>
                <a:gd name="connsiteX5" fmla="*/ 84664 w 43891200"/>
                <a:gd name="connsiteY5" fmla="*/ 5531673 h 7027483"/>
                <a:gd name="connsiteX6" fmla="*/ 0 w 43891200"/>
                <a:gd name="connsiteY6" fmla="*/ 0 h 7027483"/>
                <a:gd name="connsiteX0" fmla="*/ 0 w 43891200"/>
                <a:gd name="connsiteY0" fmla="*/ 0 h 7027483"/>
                <a:gd name="connsiteX1" fmla="*/ 43891200 w 43891200"/>
                <a:gd name="connsiteY1" fmla="*/ 0 h 7027483"/>
                <a:gd name="connsiteX2" fmla="*/ 43891200 w 43891200"/>
                <a:gd name="connsiteY2" fmla="*/ 7027483 h 7027483"/>
                <a:gd name="connsiteX3" fmla="*/ 37534347 w 43891200"/>
                <a:gd name="connsiteY3" fmla="*/ 5179307 h 7027483"/>
                <a:gd name="connsiteX4" fmla="*/ 21589306 w 43891200"/>
                <a:gd name="connsiteY4" fmla="*/ 3104512 h 7027483"/>
                <a:gd name="connsiteX5" fmla="*/ 84664 w 43891200"/>
                <a:gd name="connsiteY5" fmla="*/ 5531673 h 7027483"/>
                <a:gd name="connsiteX6" fmla="*/ 0 w 43891200"/>
                <a:gd name="connsiteY6" fmla="*/ 0 h 7027483"/>
                <a:gd name="connsiteX0" fmla="*/ 0 w 43891200"/>
                <a:gd name="connsiteY0" fmla="*/ 0 h 7027483"/>
                <a:gd name="connsiteX1" fmla="*/ 43891200 w 43891200"/>
                <a:gd name="connsiteY1" fmla="*/ 0 h 7027483"/>
                <a:gd name="connsiteX2" fmla="*/ 43891200 w 43891200"/>
                <a:gd name="connsiteY2" fmla="*/ 7027483 h 7027483"/>
                <a:gd name="connsiteX3" fmla="*/ 37534347 w 43891200"/>
                <a:gd name="connsiteY3" fmla="*/ 5179307 h 7027483"/>
                <a:gd name="connsiteX4" fmla="*/ 21589306 w 43891200"/>
                <a:gd name="connsiteY4" fmla="*/ 3104512 h 7027483"/>
                <a:gd name="connsiteX5" fmla="*/ 84664 w 43891200"/>
                <a:gd name="connsiteY5" fmla="*/ 5531673 h 7027483"/>
                <a:gd name="connsiteX6" fmla="*/ 0 w 43891200"/>
                <a:gd name="connsiteY6" fmla="*/ 0 h 7027483"/>
                <a:gd name="connsiteX0" fmla="*/ 0 w 43891200"/>
                <a:gd name="connsiteY0" fmla="*/ 0 h 7027483"/>
                <a:gd name="connsiteX1" fmla="*/ 43891200 w 43891200"/>
                <a:gd name="connsiteY1" fmla="*/ 0 h 7027483"/>
                <a:gd name="connsiteX2" fmla="*/ 43891200 w 43891200"/>
                <a:gd name="connsiteY2" fmla="*/ 7027483 h 7027483"/>
                <a:gd name="connsiteX3" fmla="*/ 37534347 w 43891200"/>
                <a:gd name="connsiteY3" fmla="*/ 5179307 h 7027483"/>
                <a:gd name="connsiteX4" fmla="*/ 21589306 w 43891200"/>
                <a:gd name="connsiteY4" fmla="*/ 3104512 h 7027483"/>
                <a:gd name="connsiteX5" fmla="*/ 84664 w 43891200"/>
                <a:gd name="connsiteY5" fmla="*/ 5531673 h 7027483"/>
                <a:gd name="connsiteX6" fmla="*/ 0 w 43891200"/>
                <a:gd name="connsiteY6" fmla="*/ 0 h 7027483"/>
                <a:gd name="connsiteX0" fmla="*/ 0 w 43891200"/>
                <a:gd name="connsiteY0" fmla="*/ 0 h 7027483"/>
                <a:gd name="connsiteX1" fmla="*/ 43891200 w 43891200"/>
                <a:gd name="connsiteY1" fmla="*/ 0 h 7027483"/>
                <a:gd name="connsiteX2" fmla="*/ 43891200 w 43891200"/>
                <a:gd name="connsiteY2" fmla="*/ 7027483 h 7027483"/>
                <a:gd name="connsiteX3" fmla="*/ 37534347 w 43891200"/>
                <a:gd name="connsiteY3" fmla="*/ 5179307 h 7027483"/>
                <a:gd name="connsiteX4" fmla="*/ 21423313 w 43891200"/>
                <a:gd name="connsiteY4" fmla="*/ 3012175 h 7027483"/>
                <a:gd name="connsiteX5" fmla="*/ 84664 w 43891200"/>
                <a:gd name="connsiteY5" fmla="*/ 5531673 h 7027483"/>
                <a:gd name="connsiteX6" fmla="*/ 0 w 43891200"/>
                <a:gd name="connsiteY6" fmla="*/ 0 h 7027483"/>
                <a:gd name="connsiteX0" fmla="*/ 0 w 43891200"/>
                <a:gd name="connsiteY0" fmla="*/ 0 h 6029592"/>
                <a:gd name="connsiteX1" fmla="*/ 43891200 w 43891200"/>
                <a:gd name="connsiteY1" fmla="*/ 0 h 6029592"/>
                <a:gd name="connsiteX2" fmla="*/ 43852760 w 43891200"/>
                <a:gd name="connsiteY2" fmla="*/ 6029592 h 6029592"/>
                <a:gd name="connsiteX3" fmla="*/ 37534347 w 43891200"/>
                <a:gd name="connsiteY3" fmla="*/ 5179307 h 6029592"/>
                <a:gd name="connsiteX4" fmla="*/ 21423313 w 43891200"/>
                <a:gd name="connsiteY4" fmla="*/ 3012175 h 6029592"/>
                <a:gd name="connsiteX5" fmla="*/ 84664 w 43891200"/>
                <a:gd name="connsiteY5" fmla="*/ 5531673 h 6029592"/>
                <a:gd name="connsiteX6" fmla="*/ 0 w 43891200"/>
                <a:gd name="connsiteY6" fmla="*/ 0 h 6029592"/>
                <a:gd name="connsiteX0" fmla="*/ 0 w 43891200"/>
                <a:gd name="connsiteY0" fmla="*/ 0 h 6029592"/>
                <a:gd name="connsiteX1" fmla="*/ 43891200 w 43891200"/>
                <a:gd name="connsiteY1" fmla="*/ 0 h 6029592"/>
                <a:gd name="connsiteX2" fmla="*/ 43852760 w 43891200"/>
                <a:gd name="connsiteY2" fmla="*/ 6029592 h 6029592"/>
                <a:gd name="connsiteX3" fmla="*/ 36342689 w 43891200"/>
                <a:gd name="connsiteY3" fmla="*/ 4466527 h 6029592"/>
                <a:gd name="connsiteX4" fmla="*/ 21423313 w 43891200"/>
                <a:gd name="connsiteY4" fmla="*/ 3012175 h 6029592"/>
                <a:gd name="connsiteX5" fmla="*/ 84664 w 43891200"/>
                <a:gd name="connsiteY5" fmla="*/ 5531673 h 6029592"/>
                <a:gd name="connsiteX6" fmla="*/ 0 w 43891200"/>
                <a:gd name="connsiteY6" fmla="*/ 0 h 6029592"/>
                <a:gd name="connsiteX0" fmla="*/ 0 w 43891200"/>
                <a:gd name="connsiteY0" fmla="*/ 0 h 6079664"/>
                <a:gd name="connsiteX1" fmla="*/ 43891200 w 43891200"/>
                <a:gd name="connsiteY1" fmla="*/ 0 h 6079664"/>
                <a:gd name="connsiteX2" fmla="*/ 43852760 w 43891200"/>
                <a:gd name="connsiteY2" fmla="*/ 6029592 h 6079664"/>
                <a:gd name="connsiteX3" fmla="*/ 21423313 w 43891200"/>
                <a:gd name="connsiteY3" fmla="*/ 3012175 h 6079664"/>
                <a:gd name="connsiteX4" fmla="*/ 84664 w 43891200"/>
                <a:gd name="connsiteY4" fmla="*/ 5531673 h 6079664"/>
                <a:gd name="connsiteX5" fmla="*/ 0 w 43891200"/>
                <a:gd name="connsiteY5" fmla="*/ 0 h 6079664"/>
                <a:gd name="connsiteX0" fmla="*/ 0 w 43891200"/>
                <a:gd name="connsiteY0" fmla="*/ 0 h 6029592"/>
                <a:gd name="connsiteX1" fmla="*/ 43891200 w 43891200"/>
                <a:gd name="connsiteY1" fmla="*/ 0 h 6029592"/>
                <a:gd name="connsiteX2" fmla="*/ 43852760 w 43891200"/>
                <a:gd name="connsiteY2" fmla="*/ 6029592 h 6029592"/>
                <a:gd name="connsiteX3" fmla="*/ 21423313 w 43891200"/>
                <a:gd name="connsiteY3" fmla="*/ 3012175 h 6029592"/>
                <a:gd name="connsiteX4" fmla="*/ 84664 w 43891200"/>
                <a:gd name="connsiteY4" fmla="*/ 5531673 h 6029592"/>
                <a:gd name="connsiteX5" fmla="*/ 0 w 43891200"/>
                <a:gd name="connsiteY5" fmla="*/ 0 h 6029592"/>
                <a:gd name="connsiteX0" fmla="*/ 0 w 43891200"/>
                <a:gd name="connsiteY0" fmla="*/ 0 h 6029592"/>
                <a:gd name="connsiteX1" fmla="*/ 43891200 w 43891200"/>
                <a:gd name="connsiteY1" fmla="*/ 0 h 6029592"/>
                <a:gd name="connsiteX2" fmla="*/ 43852760 w 43891200"/>
                <a:gd name="connsiteY2" fmla="*/ 6029592 h 6029592"/>
                <a:gd name="connsiteX3" fmla="*/ 21423313 w 43891200"/>
                <a:gd name="connsiteY3" fmla="*/ 3012175 h 6029592"/>
                <a:gd name="connsiteX4" fmla="*/ 84664 w 43891200"/>
                <a:gd name="connsiteY4" fmla="*/ 5531673 h 6029592"/>
                <a:gd name="connsiteX5" fmla="*/ 0 w 43891200"/>
                <a:gd name="connsiteY5" fmla="*/ 0 h 6029592"/>
                <a:gd name="connsiteX0" fmla="*/ 0 w 43891200"/>
                <a:gd name="connsiteY0" fmla="*/ 0 h 5887037"/>
                <a:gd name="connsiteX1" fmla="*/ 43891200 w 43891200"/>
                <a:gd name="connsiteY1" fmla="*/ 0 h 5887037"/>
                <a:gd name="connsiteX2" fmla="*/ 43814321 w 43891200"/>
                <a:gd name="connsiteY2" fmla="*/ 5887037 h 5887037"/>
                <a:gd name="connsiteX3" fmla="*/ 21423313 w 43891200"/>
                <a:gd name="connsiteY3" fmla="*/ 3012175 h 5887037"/>
                <a:gd name="connsiteX4" fmla="*/ 84664 w 43891200"/>
                <a:gd name="connsiteY4" fmla="*/ 5531673 h 5887037"/>
                <a:gd name="connsiteX5" fmla="*/ 0 w 43891200"/>
                <a:gd name="connsiteY5" fmla="*/ 0 h 5887037"/>
                <a:gd name="connsiteX0" fmla="*/ 0 w 43891200"/>
                <a:gd name="connsiteY0" fmla="*/ 0 h 5745966"/>
                <a:gd name="connsiteX1" fmla="*/ 43891200 w 43891200"/>
                <a:gd name="connsiteY1" fmla="*/ 0 h 5745966"/>
                <a:gd name="connsiteX2" fmla="*/ 43814319 w 43891200"/>
                <a:gd name="connsiteY2" fmla="*/ 5745966 h 5745966"/>
                <a:gd name="connsiteX3" fmla="*/ 21423313 w 43891200"/>
                <a:gd name="connsiteY3" fmla="*/ 3012175 h 5745966"/>
                <a:gd name="connsiteX4" fmla="*/ 84664 w 43891200"/>
                <a:gd name="connsiteY4" fmla="*/ 5531673 h 5745966"/>
                <a:gd name="connsiteX5" fmla="*/ 0 w 43891200"/>
                <a:gd name="connsiteY5" fmla="*/ 0 h 5745966"/>
                <a:gd name="connsiteX0" fmla="*/ 0 w 43891200"/>
                <a:gd name="connsiteY0" fmla="*/ 0 h 5774180"/>
                <a:gd name="connsiteX1" fmla="*/ 43891200 w 43891200"/>
                <a:gd name="connsiteY1" fmla="*/ 0 h 5774180"/>
                <a:gd name="connsiteX2" fmla="*/ 43814319 w 43891200"/>
                <a:gd name="connsiteY2" fmla="*/ 5774180 h 5774180"/>
                <a:gd name="connsiteX3" fmla="*/ 21423313 w 43891200"/>
                <a:gd name="connsiteY3" fmla="*/ 3012175 h 5774180"/>
                <a:gd name="connsiteX4" fmla="*/ 84664 w 43891200"/>
                <a:gd name="connsiteY4" fmla="*/ 5531673 h 5774180"/>
                <a:gd name="connsiteX5" fmla="*/ 0 w 43891200"/>
                <a:gd name="connsiteY5" fmla="*/ 0 h 5774180"/>
                <a:gd name="connsiteX0" fmla="*/ 6633 w 43897833"/>
                <a:gd name="connsiteY0" fmla="*/ 0 h 5774180"/>
                <a:gd name="connsiteX1" fmla="*/ 43897833 w 43897833"/>
                <a:gd name="connsiteY1" fmla="*/ 0 h 5774180"/>
                <a:gd name="connsiteX2" fmla="*/ 43820952 w 43897833"/>
                <a:gd name="connsiteY2" fmla="*/ 5774180 h 5774180"/>
                <a:gd name="connsiteX3" fmla="*/ 21429946 w 43897833"/>
                <a:gd name="connsiteY3" fmla="*/ 3012175 h 5774180"/>
                <a:gd name="connsiteX4" fmla="*/ 0 w 43897833"/>
                <a:gd name="connsiteY4" fmla="*/ 5757386 h 5774180"/>
                <a:gd name="connsiteX5" fmla="*/ 6633 w 43897833"/>
                <a:gd name="connsiteY5" fmla="*/ 0 h 5774180"/>
                <a:gd name="connsiteX0" fmla="*/ 6633 w 43897833"/>
                <a:gd name="connsiteY0" fmla="*/ 0 h 5785600"/>
                <a:gd name="connsiteX1" fmla="*/ 43897833 w 43897833"/>
                <a:gd name="connsiteY1" fmla="*/ 0 h 5785600"/>
                <a:gd name="connsiteX2" fmla="*/ 43820952 w 43897833"/>
                <a:gd name="connsiteY2" fmla="*/ 5774180 h 5785600"/>
                <a:gd name="connsiteX3" fmla="*/ 21429946 w 43897833"/>
                <a:gd name="connsiteY3" fmla="*/ 3012175 h 5785600"/>
                <a:gd name="connsiteX4" fmla="*/ 0 w 43897833"/>
                <a:gd name="connsiteY4" fmla="*/ 5785600 h 5785600"/>
                <a:gd name="connsiteX5" fmla="*/ 6633 w 43897833"/>
                <a:gd name="connsiteY5" fmla="*/ 0 h 5785600"/>
                <a:gd name="connsiteX0" fmla="*/ 6633 w 43897833"/>
                <a:gd name="connsiteY0" fmla="*/ 0 h 5785600"/>
                <a:gd name="connsiteX1" fmla="*/ 43897833 w 43897833"/>
                <a:gd name="connsiteY1" fmla="*/ 0 h 5785600"/>
                <a:gd name="connsiteX2" fmla="*/ 43829914 w 43897833"/>
                <a:gd name="connsiteY2" fmla="*/ 5757562 h 5785600"/>
                <a:gd name="connsiteX3" fmla="*/ 21429946 w 43897833"/>
                <a:gd name="connsiteY3" fmla="*/ 3012175 h 5785600"/>
                <a:gd name="connsiteX4" fmla="*/ 0 w 43897833"/>
                <a:gd name="connsiteY4" fmla="*/ 5785600 h 5785600"/>
                <a:gd name="connsiteX5" fmla="*/ 6633 w 43897833"/>
                <a:gd name="connsiteY5" fmla="*/ 0 h 5785600"/>
                <a:gd name="connsiteX0" fmla="*/ 6633 w 43884390"/>
                <a:gd name="connsiteY0" fmla="*/ 4153 h 5789753"/>
                <a:gd name="connsiteX1" fmla="*/ 43884390 w 43884390"/>
                <a:gd name="connsiteY1" fmla="*/ 0 h 5789753"/>
                <a:gd name="connsiteX2" fmla="*/ 43829914 w 43884390"/>
                <a:gd name="connsiteY2" fmla="*/ 5761715 h 5789753"/>
                <a:gd name="connsiteX3" fmla="*/ 21429946 w 43884390"/>
                <a:gd name="connsiteY3" fmla="*/ 3016328 h 5789753"/>
                <a:gd name="connsiteX4" fmla="*/ 0 w 43884390"/>
                <a:gd name="connsiteY4" fmla="*/ 5789753 h 5789753"/>
                <a:gd name="connsiteX5" fmla="*/ 6633 w 43884390"/>
                <a:gd name="connsiteY5" fmla="*/ 4153 h 5789753"/>
                <a:gd name="connsiteX0" fmla="*/ 6633 w 43884392"/>
                <a:gd name="connsiteY0" fmla="*/ 0 h 5785600"/>
                <a:gd name="connsiteX1" fmla="*/ 43884392 w 43884392"/>
                <a:gd name="connsiteY1" fmla="*/ 1 h 5785600"/>
                <a:gd name="connsiteX2" fmla="*/ 43829914 w 43884392"/>
                <a:gd name="connsiteY2" fmla="*/ 5757562 h 5785600"/>
                <a:gd name="connsiteX3" fmla="*/ 21429946 w 43884392"/>
                <a:gd name="connsiteY3" fmla="*/ 3012175 h 5785600"/>
                <a:gd name="connsiteX4" fmla="*/ 0 w 43884392"/>
                <a:gd name="connsiteY4" fmla="*/ 5785600 h 5785600"/>
                <a:gd name="connsiteX5" fmla="*/ 6633 w 43884392"/>
                <a:gd name="connsiteY5" fmla="*/ 0 h 5785600"/>
                <a:gd name="connsiteX0" fmla="*/ 6633 w 43876785"/>
                <a:gd name="connsiteY0" fmla="*/ 7053 h 5792653"/>
                <a:gd name="connsiteX1" fmla="*/ 43876785 w 43876785"/>
                <a:gd name="connsiteY1" fmla="*/ 0 h 5792653"/>
                <a:gd name="connsiteX2" fmla="*/ 43829914 w 43876785"/>
                <a:gd name="connsiteY2" fmla="*/ 5764615 h 5792653"/>
                <a:gd name="connsiteX3" fmla="*/ 21429946 w 43876785"/>
                <a:gd name="connsiteY3" fmla="*/ 3019228 h 5792653"/>
                <a:gd name="connsiteX4" fmla="*/ 0 w 43876785"/>
                <a:gd name="connsiteY4" fmla="*/ 5792653 h 5792653"/>
                <a:gd name="connsiteX5" fmla="*/ 6633 w 43876785"/>
                <a:gd name="connsiteY5" fmla="*/ 7053 h 5792653"/>
                <a:gd name="connsiteX0" fmla="*/ 6633 w 43876785"/>
                <a:gd name="connsiteY0" fmla="*/ 7053 h 5792653"/>
                <a:gd name="connsiteX1" fmla="*/ 43876785 w 43876785"/>
                <a:gd name="connsiteY1" fmla="*/ 0 h 5792653"/>
                <a:gd name="connsiteX2" fmla="*/ 43826108 w 43876785"/>
                <a:gd name="connsiteY2" fmla="*/ 5764615 h 5792653"/>
                <a:gd name="connsiteX3" fmla="*/ 21429946 w 43876785"/>
                <a:gd name="connsiteY3" fmla="*/ 3019228 h 5792653"/>
                <a:gd name="connsiteX4" fmla="*/ 0 w 43876785"/>
                <a:gd name="connsiteY4" fmla="*/ 5792653 h 5792653"/>
                <a:gd name="connsiteX5" fmla="*/ 6633 w 43876785"/>
                <a:gd name="connsiteY5" fmla="*/ 7053 h 5792653"/>
                <a:gd name="connsiteX0" fmla="*/ 6633 w 43876785"/>
                <a:gd name="connsiteY0" fmla="*/ 7053 h 5792653"/>
                <a:gd name="connsiteX1" fmla="*/ 43876785 w 43876785"/>
                <a:gd name="connsiteY1" fmla="*/ 0 h 5792653"/>
                <a:gd name="connsiteX2" fmla="*/ 43826108 w 43876785"/>
                <a:gd name="connsiteY2" fmla="*/ 5764615 h 5792653"/>
                <a:gd name="connsiteX3" fmla="*/ 21852793 w 43876785"/>
                <a:gd name="connsiteY3" fmla="*/ 3019229 h 5792653"/>
                <a:gd name="connsiteX4" fmla="*/ 0 w 43876785"/>
                <a:gd name="connsiteY4" fmla="*/ 5792653 h 5792653"/>
                <a:gd name="connsiteX5" fmla="*/ 6633 w 43876785"/>
                <a:gd name="connsiteY5" fmla="*/ 7053 h 5792653"/>
                <a:gd name="connsiteX0" fmla="*/ 6633 w 43876785"/>
                <a:gd name="connsiteY0" fmla="*/ 7053 h 5792653"/>
                <a:gd name="connsiteX1" fmla="*/ 43876785 w 43876785"/>
                <a:gd name="connsiteY1" fmla="*/ 0 h 5792653"/>
                <a:gd name="connsiteX2" fmla="*/ 43826108 w 43876785"/>
                <a:gd name="connsiteY2" fmla="*/ 5764615 h 5792653"/>
                <a:gd name="connsiteX3" fmla="*/ 21852793 w 43876785"/>
                <a:gd name="connsiteY3" fmla="*/ 3019229 h 5792653"/>
                <a:gd name="connsiteX4" fmla="*/ 0 w 43876785"/>
                <a:gd name="connsiteY4" fmla="*/ 5792653 h 5792653"/>
                <a:gd name="connsiteX5" fmla="*/ 6633 w 43876785"/>
                <a:gd name="connsiteY5" fmla="*/ 7053 h 5792653"/>
                <a:gd name="connsiteX0" fmla="*/ 6633 w 43876785"/>
                <a:gd name="connsiteY0" fmla="*/ 7053 h 5792653"/>
                <a:gd name="connsiteX1" fmla="*/ 43876785 w 43876785"/>
                <a:gd name="connsiteY1" fmla="*/ 0 h 5792653"/>
                <a:gd name="connsiteX2" fmla="*/ 43826108 w 43876785"/>
                <a:gd name="connsiteY2" fmla="*/ 5764615 h 5792653"/>
                <a:gd name="connsiteX3" fmla="*/ 21964377 w 43876785"/>
                <a:gd name="connsiteY3" fmla="*/ 3000419 h 5792653"/>
                <a:gd name="connsiteX4" fmla="*/ 0 w 43876785"/>
                <a:gd name="connsiteY4" fmla="*/ 5792653 h 5792653"/>
                <a:gd name="connsiteX5" fmla="*/ 6633 w 43876785"/>
                <a:gd name="connsiteY5" fmla="*/ 7053 h 5792653"/>
                <a:gd name="connsiteX0" fmla="*/ 6633 w 43876785"/>
                <a:gd name="connsiteY0" fmla="*/ 7053 h 5792653"/>
                <a:gd name="connsiteX1" fmla="*/ 43876785 w 43876785"/>
                <a:gd name="connsiteY1" fmla="*/ 0 h 5792653"/>
                <a:gd name="connsiteX2" fmla="*/ 43826108 w 43876785"/>
                <a:gd name="connsiteY2" fmla="*/ 5764615 h 5792653"/>
                <a:gd name="connsiteX3" fmla="*/ 21944088 w 43876785"/>
                <a:gd name="connsiteY3" fmla="*/ 3000419 h 5792653"/>
                <a:gd name="connsiteX4" fmla="*/ 0 w 43876785"/>
                <a:gd name="connsiteY4" fmla="*/ 5792653 h 5792653"/>
                <a:gd name="connsiteX5" fmla="*/ 6633 w 43876785"/>
                <a:gd name="connsiteY5" fmla="*/ 7053 h 5792653"/>
                <a:gd name="connsiteX0" fmla="*/ 6633 w 43876785"/>
                <a:gd name="connsiteY0" fmla="*/ 7053 h 5792653"/>
                <a:gd name="connsiteX1" fmla="*/ 43876785 w 43876785"/>
                <a:gd name="connsiteY1" fmla="*/ 0 h 5792653"/>
                <a:gd name="connsiteX2" fmla="*/ 43826108 w 43876785"/>
                <a:gd name="connsiteY2" fmla="*/ 5764615 h 5792653"/>
                <a:gd name="connsiteX3" fmla="*/ 21923799 w 43876785"/>
                <a:gd name="connsiteY3" fmla="*/ 3009824 h 5792653"/>
                <a:gd name="connsiteX4" fmla="*/ 0 w 43876785"/>
                <a:gd name="connsiteY4" fmla="*/ 5792653 h 5792653"/>
                <a:gd name="connsiteX5" fmla="*/ 6633 w 43876785"/>
                <a:gd name="connsiteY5" fmla="*/ 7053 h 5792653"/>
                <a:gd name="connsiteX0" fmla="*/ 6633 w 43876785"/>
                <a:gd name="connsiteY0" fmla="*/ 7053 h 5792653"/>
                <a:gd name="connsiteX1" fmla="*/ 43876785 w 43876785"/>
                <a:gd name="connsiteY1" fmla="*/ 0 h 5792653"/>
                <a:gd name="connsiteX2" fmla="*/ 43826108 w 43876785"/>
                <a:gd name="connsiteY2" fmla="*/ 5764615 h 5792653"/>
                <a:gd name="connsiteX3" fmla="*/ 21923799 w 43876785"/>
                <a:gd name="connsiteY3" fmla="*/ 3009824 h 5792653"/>
                <a:gd name="connsiteX4" fmla="*/ 0 w 43876785"/>
                <a:gd name="connsiteY4" fmla="*/ 5792653 h 5792653"/>
                <a:gd name="connsiteX5" fmla="*/ 6633 w 43876785"/>
                <a:gd name="connsiteY5" fmla="*/ 7053 h 5792653"/>
                <a:gd name="connsiteX0" fmla="*/ 6633 w 43876785"/>
                <a:gd name="connsiteY0" fmla="*/ 7053 h 5792653"/>
                <a:gd name="connsiteX1" fmla="*/ 43876785 w 43876785"/>
                <a:gd name="connsiteY1" fmla="*/ 0 h 5792653"/>
                <a:gd name="connsiteX2" fmla="*/ 43826108 w 43876785"/>
                <a:gd name="connsiteY2" fmla="*/ 5764615 h 5792653"/>
                <a:gd name="connsiteX3" fmla="*/ 21923799 w 43876785"/>
                <a:gd name="connsiteY3" fmla="*/ 3009824 h 5792653"/>
                <a:gd name="connsiteX4" fmla="*/ 0 w 43876785"/>
                <a:gd name="connsiteY4" fmla="*/ 5792653 h 5792653"/>
                <a:gd name="connsiteX5" fmla="*/ 6633 w 43876785"/>
                <a:gd name="connsiteY5" fmla="*/ 7053 h 5792653"/>
                <a:gd name="connsiteX0" fmla="*/ 6633 w 43876785"/>
                <a:gd name="connsiteY0" fmla="*/ 7053 h 5792653"/>
                <a:gd name="connsiteX1" fmla="*/ 43876785 w 43876785"/>
                <a:gd name="connsiteY1" fmla="*/ 0 h 5792653"/>
                <a:gd name="connsiteX2" fmla="*/ 43826108 w 43876785"/>
                <a:gd name="connsiteY2" fmla="*/ 5764615 h 5792653"/>
                <a:gd name="connsiteX3" fmla="*/ 21923799 w 43876785"/>
                <a:gd name="connsiteY3" fmla="*/ 3009824 h 5792653"/>
                <a:gd name="connsiteX4" fmla="*/ 0 w 43876785"/>
                <a:gd name="connsiteY4" fmla="*/ 5792653 h 5792653"/>
                <a:gd name="connsiteX5" fmla="*/ 6633 w 43876785"/>
                <a:gd name="connsiteY5" fmla="*/ 7053 h 5792653"/>
                <a:gd name="connsiteX0" fmla="*/ 6633 w 43876785"/>
                <a:gd name="connsiteY0" fmla="*/ 7053 h 5792653"/>
                <a:gd name="connsiteX1" fmla="*/ 43876785 w 43876785"/>
                <a:gd name="connsiteY1" fmla="*/ 0 h 5792653"/>
                <a:gd name="connsiteX2" fmla="*/ 43826108 w 43876785"/>
                <a:gd name="connsiteY2" fmla="*/ 5764615 h 5792653"/>
                <a:gd name="connsiteX3" fmla="*/ 21923799 w 43876785"/>
                <a:gd name="connsiteY3" fmla="*/ 3009824 h 5792653"/>
                <a:gd name="connsiteX4" fmla="*/ 0 w 43876785"/>
                <a:gd name="connsiteY4" fmla="*/ 5792653 h 5792653"/>
                <a:gd name="connsiteX5" fmla="*/ 6633 w 43876785"/>
                <a:gd name="connsiteY5" fmla="*/ 7053 h 5792653"/>
                <a:gd name="connsiteX0" fmla="*/ 6633 w 43876785"/>
                <a:gd name="connsiteY0" fmla="*/ 7053 h 5792653"/>
                <a:gd name="connsiteX1" fmla="*/ 43876785 w 43876785"/>
                <a:gd name="connsiteY1" fmla="*/ 0 h 5792653"/>
                <a:gd name="connsiteX2" fmla="*/ 43826108 w 43876785"/>
                <a:gd name="connsiteY2" fmla="*/ 5764615 h 5792653"/>
                <a:gd name="connsiteX3" fmla="*/ 21923799 w 43876785"/>
                <a:gd name="connsiteY3" fmla="*/ 3009824 h 5792653"/>
                <a:gd name="connsiteX4" fmla="*/ 0 w 43876785"/>
                <a:gd name="connsiteY4" fmla="*/ 5792653 h 5792653"/>
                <a:gd name="connsiteX5" fmla="*/ 6633 w 43876785"/>
                <a:gd name="connsiteY5" fmla="*/ 7053 h 5792653"/>
                <a:gd name="connsiteX0" fmla="*/ 6633 w 43876785"/>
                <a:gd name="connsiteY0" fmla="*/ 7053 h 5792653"/>
                <a:gd name="connsiteX1" fmla="*/ 43876785 w 43876785"/>
                <a:gd name="connsiteY1" fmla="*/ 0 h 5792653"/>
                <a:gd name="connsiteX2" fmla="*/ 43826108 w 43876785"/>
                <a:gd name="connsiteY2" fmla="*/ 5764615 h 5792653"/>
                <a:gd name="connsiteX3" fmla="*/ 21923799 w 43876785"/>
                <a:gd name="connsiteY3" fmla="*/ 3009824 h 5792653"/>
                <a:gd name="connsiteX4" fmla="*/ 0 w 43876785"/>
                <a:gd name="connsiteY4" fmla="*/ 5792653 h 5792653"/>
                <a:gd name="connsiteX5" fmla="*/ 6633 w 43876785"/>
                <a:gd name="connsiteY5" fmla="*/ 7053 h 5792653"/>
                <a:gd name="connsiteX0" fmla="*/ 6633 w 43876785"/>
                <a:gd name="connsiteY0" fmla="*/ 7053 h 5792653"/>
                <a:gd name="connsiteX1" fmla="*/ 43876785 w 43876785"/>
                <a:gd name="connsiteY1" fmla="*/ 0 h 5792653"/>
                <a:gd name="connsiteX2" fmla="*/ 43826108 w 43876785"/>
                <a:gd name="connsiteY2" fmla="*/ 5764615 h 5792653"/>
                <a:gd name="connsiteX3" fmla="*/ 21923799 w 43876785"/>
                <a:gd name="connsiteY3" fmla="*/ 3009824 h 5792653"/>
                <a:gd name="connsiteX4" fmla="*/ 0 w 43876785"/>
                <a:gd name="connsiteY4" fmla="*/ 5792653 h 5792653"/>
                <a:gd name="connsiteX5" fmla="*/ 6633 w 43876785"/>
                <a:gd name="connsiteY5" fmla="*/ 7053 h 5792653"/>
                <a:gd name="connsiteX0" fmla="*/ 6633 w 43876785"/>
                <a:gd name="connsiteY0" fmla="*/ 7053 h 5792653"/>
                <a:gd name="connsiteX1" fmla="*/ 43876785 w 43876785"/>
                <a:gd name="connsiteY1" fmla="*/ 0 h 5792653"/>
                <a:gd name="connsiteX2" fmla="*/ 43826108 w 43876785"/>
                <a:gd name="connsiteY2" fmla="*/ 5764615 h 5792653"/>
                <a:gd name="connsiteX3" fmla="*/ 21923799 w 43876785"/>
                <a:gd name="connsiteY3" fmla="*/ 3009824 h 5792653"/>
                <a:gd name="connsiteX4" fmla="*/ 0 w 43876785"/>
                <a:gd name="connsiteY4" fmla="*/ 5792653 h 5792653"/>
                <a:gd name="connsiteX5" fmla="*/ 6633 w 43876785"/>
                <a:gd name="connsiteY5" fmla="*/ 7053 h 5792653"/>
                <a:gd name="connsiteX0" fmla="*/ 6633 w 43876785"/>
                <a:gd name="connsiteY0" fmla="*/ 7053 h 5801199"/>
                <a:gd name="connsiteX1" fmla="*/ 43876785 w 43876785"/>
                <a:gd name="connsiteY1" fmla="*/ 0 h 5801199"/>
                <a:gd name="connsiteX2" fmla="*/ 43831664 w 43876785"/>
                <a:gd name="connsiteY2" fmla="*/ 5801199 h 5801199"/>
                <a:gd name="connsiteX3" fmla="*/ 21923799 w 43876785"/>
                <a:gd name="connsiteY3" fmla="*/ 3009824 h 5801199"/>
                <a:gd name="connsiteX4" fmla="*/ 0 w 43876785"/>
                <a:gd name="connsiteY4" fmla="*/ 5792653 h 5801199"/>
                <a:gd name="connsiteX5" fmla="*/ 6633 w 43876785"/>
                <a:gd name="connsiteY5" fmla="*/ 7053 h 5801199"/>
                <a:gd name="connsiteX0" fmla="*/ 6633 w 43876785"/>
                <a:gd name="connsiteY0" fmla="*/ 7053 h 5811651"/>
                <a:gd name="connsiteX1" fmla="*/ 43876785 w 43876785"/>
                <a:gd name="connsiteY1" fmla="*/ 0 h 5811651"/>
                <a:gd name="connsiteX2" fmla="*/ 43826110 w 43876785"/>
                <a:gd name="connsiteY2" fmla="*/ 5811651 h 5811651"/>
                <a:gd name="connsiteX3" fmla="*/ 21923799 w 43876785"/>
                <a:gd name="connsiteY3" fmla="*/ 3009824 h 5811651"/>
                <a:gd name="connsiteX4" fmla="*/ 0 w 43876785"/>
                <a:gd name="connsiteY4" fmla="*/ 5792653 h 5811651"/>
                <a:gd name="connsiteX5" fmla="*/ 6633 w 43876785"/>
                <a:gd name="connsiteY5" fmla="*/ 7053 h 5811651"/>
                <a:gd name="connsiteX0" fmla="*/ -1 w 43870151"/>
                <a:gd name="connsiteY0" fmla="*/ 7053 h 5818785"/>
                <a:gd name="connsiteX1" fmla="*/ 43870151 w 43870151"/>
                <a:gd name="connsiteY1" fmla="*/ 0 h 5818785"/>
                <a:gd name="connsiteX2" fmla="*/ 43819476 w 43870151"/>
                <a:gd name="connsiteY2" fmla="*/ 5811651 h 5818785"/>
                <a:gd name="connsiteX3" fmla="*/ 21917165 w 43870151"/>
                <a:gd name="connsiteY3" fmla="*/ 3009824 h 5818785"/>
                <a:gd name="connsiteX4" fmla="*/ 4477 w 43870151"/>
                <a:gd name="connsiteY4" fmla="*/ 5818785 h 5818785"/>
                <a:gd name="connsiteX5" fmla="*/ -1 w 43870151"/>
                <a:gd name="connsiteY5" fmla="*/ 7053 h 5818785"/>
                <a:gd name="connsiteX0" fmla="*/ 239 w 43870391"/>
                <a:gd name="connsiteY0" fmla="*/ 7053 h 5814778"/>
                <a:gd name="connsiteX1" fmla="*/ 43870391 w 43870391"/>
                <a:gd name="connsiteY1" fmla="*/ 0 h 5814778"/>
                <a:gd name="connsiteX2" fmla="*/ 43819716 w 43870391"/>
                <a:gd name="connsiteY2" fmla="*/ 5811651 h 5814778"/>
                <a:gd name="connsiteX3" fmla="*/ 21917405 w 43870391"/>
                <a:gd name="connsiteY3" fmla="*/ 3009824 h 5814778"/>
                <a:gd name="connsiteX4" fmla="*/ 457 w 43870391"/>
                <a:gd name="connsiteY4" fmla="*/ 5814778 h 5814778"/>
                <a:gd name="connsiteX5" fmla="*/ 239 w 43870391"/>
                <a:gd name="connsiteY5" fmla="*/ 7053 h 5814778"/>
                <a:gd name="connsiteX0" fmla="*/ 239 w 43870391"/>
                <a:gd name="connsiteY0" fmla="*/ 7053 h 5811651"/>
                <a:gd name="connsiteX1" fmla="*/ 43870391 w 43870391"/>
                <a:gd name="connsiteY1" fmla="*/ 0 h 5811651"/>
                <a:gd name="connsiteX2" fmla="*/ 43819716 w 43870391"/>
                <a:gd name="connsiteY2" fmla="*/ 5811651 h 5811651"/>
                <a:gd name="connsiteX3" fmla="*/ 21917405 w 43870391"/>
                <a:gd name="connsiteY3" fmla="*/ 3009824 h 5811651"/>
                <a:gd name="connsiteX4" fmla="*/ 457 w 43870391"/>
                <a:gd name="connsiteY4" fmla="*/ 5806763 h 5811651"/>
                <a:gd name="connsiteX5" fmla="*/ 239 w 43870391"/>
                <a:gd name="connsiteY5" fmla="*/ 7053 h 5811651"/>
                <a:gd name="connsiteX0" fmla="*/ 239 w 43870391"/>
                <a:gd name="connsiteY0" fmla="*/ 7053 h 5811651"/>
                <a:gd name="connsiteX1" fmla="*/ 43870391 w 43870391"/>
                <a:gd name="connsiteY1" fmla="*/ 0 h 5811651"/>
                <a:gd name="connsiteX2" fmla="*/ 43819716 w 43870391"/>
                <a:gd name="connsiteY2" fmla="*/ 5811651 h 5811651"/>
                <a:gd name="connsiteX3" fmla="*/ 21917405 w 43870391"/>
                <a:gd name="connsiteY3" fmla="*/ 3009824 h 5811651"/>
                <a:gd name="connsiteX4" fmla="*/ 457 w 43870391"/>
                <a:gd name="connsiteY4" fmla="*/ 5798748 h 5811651"/>
                <a:gd name="connsiteX5" fmla="*/ 239 w 43870391"/>
                <a:gd name="connsiteY5" fmla="*/ 7053 h 5811651"/>
                <a:gd name="connsiteX0" fmla="*/ 239 w 43870391"/>
                <a:gd name="connsiteY0" fmla="*/ 7053 h 5811651"/>
                <a:gd name="connsiteX1" fmla="*/ 43870391 w 43870391"/>
                <a:gd name="connsiteY1" fmla="*/ 0 h 5811651"/>
                <a:gd name="connsiteX2" fmla="*/ 43819716 w 43870391"/>
                <a:gd name="connsiteY2" fmla="*/ 5811651 h 5811651"/>
                <a:gd name="connsiteX3" fmla="*/ 21917405 w 43870391"/>
                <a:gd name="connsiteY3" fmla="*/ 3009824 h 5811651"/>
                <a:gd name="connsiteX4" fmla="*/ 457 w 43870391"/>
                <a:gd name="connsiteY4" fmla="*/ 5798748 h 5811651"/>
                <a:gd name="connsiteX5" fmla="*/ 239 w 43870391"/>
                <a:gd name="connsiteY5" fmla="*/ 7053 h 5811651"/>
                <a:gd name="connsiteX0" fmla="*/ 239 w 43842825"/>
                <a:gd name="connsiteY0" fmla="*/ 7053 h 5811651"/>
                <a:gd name="connsiteX1" fmla="*/ 43842825 w 43842825"/>
                <a:gd name="connsiteY1" fmla="*/ 0 h 5811651"/>
                <a:gd name="connsiteX2" fmla="*/ 43819716 w 43842825"/>
                <a:gd name="connsiteY2" fmla="*/ 5811651 h 5811651"/>
                <a:gd name="connsiteX3" fmla="*/ 21917405 w 43842825"/>
                <a:gd name="connsiteY3" fmla="*/ 3009824 h 5811651"/>
                <a:gd name="connsiteX4" fmla="*/ 457 w 43842825"/>
                <a:gd name="connsiteY4" fmla="*/ 5798748 h 5811651"/>
                <a:gd name="connsiteX5" fmla="*/ 239 w 43842825"/>
                <a:gd name="connsiteY5" fmla="*/ 7053 h 5811651"/>
                <a:gd name="connsiteX0" fmla="*/ 239 w 43824446"/>
                <a:gd name="connsiteY0" fmla="*/ 7053 h 5811651"/>
                <a:gd name="connsiteX1" fmla="*/ 43824446 w 43824446"/>
                <a:gd name="connsiteY1" fmla="*/ 0 h 5811651"/>
                <a:gd name="connsiteX2" fmla="*/ 43819716 w 43824446"/>
                <a:gd name="connsiteY2" fmla="*/ 5811651 h 5811651"/>
                <a:gd name="connsiteX3" fmla="*/ 21917405 w 43824446"/>
                <a:gd name="connsiteY3" fmla="*/ 3009824 h 5811651"/>
                <a:gd name="connsiteX4" fmla="*/ 457 w 43824446"/>
                <a:gd name="connsiteY4" fmla="*/ 5798748 h 5811651"/>
                <a:gd name="connsiteX5" fmla="*/ 239 w 43824446"/>
                <a:gd name="connsiteY5" fmla="*/ 7053 h 581165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43824446" h="5811651">
                  <a:moveTo>
                    <a:pt x="239" y="7053"/>
                  </a:moveTo>
                  <a:lnTo>
                    <a:pt x="43824446" y="0"/>
                  </a:lnTo>
                  <a:cubicBezTo>
                    <a:pt x="43822869" y="1937217"/>
                    <a:pt x="43821293" y="3874434"/>
                    <a:pt x="43819716" y="5811651"/>
                  </a:cubicBezTo>
                  <a:cubicBezTo>
                    <a:pt x="38268362" y="4032785"/>
                    <a:pt x="30438085" y="2966157"/>
                    <a:pt x="21917405" y="3009824"/>
                  </a:cubicBezTo>
                  <a:cubicBezTo>
                    <a:pt x="14614291" y="3047251"/>
                    <a:pt x="6453731" y="3277510"/>
                    <a:pt x="457" y="5798748"/>
                  </a:cubicBezTo>
                  <a:cubicBezTo>
                    <a:pt x="-1036" y="3861504"/>
                    <a:pt x="1732" y="1944297"/>
                    <a:pt x="239" y="7053"/>
                  </a:cubicBezTo>
                  <a:close/>
                </a:path>
              </a:pathLst>
            </a:custGeom>
            <a:gradFill flip="none" rotWithShape="1">
              <a:gsLst>
                <a:gs pos="0">
                  <a:schemeClr val="accent6"/>
                </a:gs>
                <a:gs pos="100000">
                  <a:schemeClr val="accent4"/>
                </a:gs>
              </a:gsLst>
              <a:lin ang="0" scaled="1"/>
              <a:tileRect/>
            </a:gra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68" name="Rectangle 16"/>
            <p:cNvSpPr/>
            <p:nvPr userDrawn="1"/>
          </p:nvSpPr>
          <p:spPr>
            <a:xfrm>
              <a:off x="-4323" y="5744"/>
              <a:ext cx="27440229" cy="4555641"/>
            </a:xfrm>
            <a:custGeom>
              <a:avLst/>
              <a:gdLst>
                <a:gd name="connsiteX0" fmla="*/ 0 w 43891200"/>
                <a:gd name="connsiteY0" fmla="*/ 0 h 7027483"/>
                <a:gd name="connsiteX1" fmla="*/ 43891200 w 43891200"/>
                <a:gd name="connsiteY1" fmla="*/ 0 h 7027483"/>
                <a:gd name="connsiteX2" fmla="*/ 43891200 w 43891200"/>
                <a:gd name="connsiteY2" fmla="*/ 7027483 h 7027483"/>
                <a:gd name="connsiteX3" fmla="*/ 0 w 43891200"/>
                <a:gd name="connsiteY3" fmla="*/ 7027483 h 7027483"/>
                <a:gd name="connsiteX4" fmla="*/ 0 w 43891200"/>
                <a:gd name="connsiteY4" fmla="*/ 0 h 7027483"/>
                <a:gd name="connsiteX0" fmla="*/ 0 w 43891200"/>
                <a:gd name="connsiteY0" fmla="*/ 0 h 7027483"/>
                <a:gd name="connsiteX1" fmla="*/ 43891200 w 43891200"/>
                <a:gd name="connsiteY1" fmla="*/ 0 h 7027483"/>
                <a:gd name="connsiteX2" fmla="*/ 43891200 w 43891200"/>
                <a:gd name="connsiteY2" fmla="*/ 7027483 h 7027483"/>
                <a:gd name="connsiteX3" fmla="*/ 21617527 w 43891200"/>
                <a:gd name="connsiteY3" fmla="*/ 6999261 h 7027483"/>
                <a:gd name="connsiteX4" fmla="*/ 0 w 43891200"/>
                <a:gd name="connsiteY4" fmla="*/ 7027483 h 7027483"/>
                <a:gd name="connsiteX5" fmla="*/ 0 w 43891200"/>
                <a:gd name="connsiteY5" fmla="*/ 0 h 7027483"/>
                <a:gd name="connsiteX0" fmla="*/ 0 w 43891200"/>
                <a:gd name="connsiteY0" fmla="*/ 0 h 7027483"/>
                <a:gd name="connsiteX1" fmla="*/ 43891200 w 43891200"/>
                <a:gd name="connsiteY1" fmla="*/ 0 h 7027483"/>
                <a:gd name="connsiteX2" fmla="*/ 43891200 w 43891200"/>
                <a:gd name="connsiteY2" fmla="*/ 7027483 h 7027483"/>
                <a:gd name="connsiteX3" fmla="*/ 21448200 w 43891200"/>
                <a:gd name="connsiteY3" fmla="*/ 3838305 h 7027483"/>
                <a:gd name="connsiteX4" fmla="*/ 0 w 43891200"/>
                <a:gd name="connsiteY4" fmla="*/ 7027483 h 7027483"/>
                <a:gd name="connsiteX5" fmla="*/ 0 w 43891200"/>
                <a:gd name="connsiteY5" fmla="*/ 0 h 7027483"/>
                <a:gd name="connsiteX0" fmla="*/ 0 w 43891200"/>
                <a:gd name="connsiteY0" fmla="*/ 0 h 7027483"/>
                <a:gd name="connsiteX1" fmla="*/ 43891200 w 43891200"/>
                <a:gd name="connsiteY1" fmla="*/ 0 h 7027483"/>
                <a:gd name="connsiteX2" fmla="*/ 43891200 w 43891200"/>
                <a:gd name="connsiteY2" fmla="*/ 7027483 h 7027483"/>
                <a:gd name="connsiteX3" fmla="*/ 21448200 w 43891200"/>
                <a:gd name="connsiteY3" fmla="*/ 3838305 h 7027483"/>
                <a:gd name="connsiteX4" fmla="*/ 28221 w 43891200"/>
                <a:gd name="connsiteY4" fmla="*/ 6688809 h 7027483"/>
                <a:gd name="connsiteX5" fmla="*/ 0 w 43891200"/>
                <a:gd name="connsiteY5" fmla="*/ 0 h 7027483"/>
                <a:gd name="connsiteX0" fmla="*/ 0 w 43891200"/>
                <a:gd name="connsiteY0" fmla="*/ 0 h 7100503"/>
                <a:gd name="connsiteX1" fmla="*/ 43891200 w 43891200"/>
                <a:gd name="connsiteY1" fmla="*/ 0 h 7100503"/>
                <a:gd name="connsiteX2" fmla="*/ 43891200 w 43891200"/>
                <a:gd name="connsiteY2" fmla="*/ 7027483 h 7100503"/>
                <a:gd name="connsiteX3" fmla="*/ 21448200 w 43891200"/>
                <a:gd name="connsiteY3" fmla="*/ 3838305 h 7100503"/>
                <a:gd name="connsiteX4" fmla="*/ 28221 w 43891200"/>
                <a:gd name="connsiteY4" fmla="*/ 6688809 h 7100503"/>
                <a:gd name="connsiteX5" fmla="*/ 0 w 43891200"/>
                <a:gd name="connsiteY5" fmla="*/ 0 h 7100503"/>
                <a:gd name="connsiteX0" fmla="*/ 0 w 43891200"/>
                <a:gd name="connsiteY0" fmla="*/ 0 h 7100503"/>
                <a:gd name="connsiteX1" fmla="*/ 43891200 w 43891200"/>
                <a:gd name="connsiteY1" fmla="*/ 0 h 7100503"/>
                <a:gd name="connsiteX2" fmla="*/ 43891200 w 43891200"/>
                <a:gd name="connsiteY2" fmla="*/ 7027483 h 7100503"/>
                <a:gd name="connsiteX3" fmla="*/ 21448200 w 43891200"/>
                <a:gd name="connsiteY3" fmla="*/ 3838305 h 7100503"/>
                <a:gd name="connsiteX4" fmla="*/ 28221 w 43891200"/>
                <a:gd name="connsiteY4" fmla="*/ 6688809 h 7100503"/>
                <a:gd name="connsiteX5" fmla="*/ 0 w 43891200"/>
                <a:gd name="connsiteY5" fmla="*/ 0 h 7100503"/>
                <a:gd name="connsiteX0" fmla="*/ 0 w 43891200"/>
                <a:gd name="connsiteY0" fmla="*/ 0 h 7027483"/>
                <a:gd name="connsiteX1" fmla="*/ 43891200 w 43891200"/>
                <a:gd name="connsiteY1" fmla="*/ 0 h 7027483"/>
                <a:gd name="connsiteX2" fmla="*/ 43891200 w 43891200"/>
                <a:gd name="connsiteY2" fmla="*/ 7027483 h 7027483"/>
                <a:gd name="connsiteX3" fmla="*/ 21448200 w 43891200"/>
                <a:gd name="connsiteY3" fmla="*/ 3838305 h 7027483"/>
                <a:gd name="connsiteX4" fmla="*/ 28221 w 43891200"/>
                <a:gd name="connsiteY4" fmla="*/ 6688809 h 7027483"/>
                <a:gd name="connsiteX5" fmla="*/ 0 w 43891200"/>
                <a:gd name="connsiteY5" fmla="*/ 0 h 7027483"/>
                <a:gd name="connsiteX0" fmla="*/ 0 w 43891200"/>
                <a:gd name="connsiteY0" fmla="*/ 0 h 7027483"/>
                <a:gd name="connsiteX1" fmla="*/ 43891200 w 43891200"/>
                <a:gd name="connsiteY1" fmla="*/ 0 h 7027483"/>
                <a:gd name="connsiteX2" fmla="*/ 43891200 w 43891200"/>
                <a:gd name="connsiteY2" fmla="*/ 7027483 h 7027483"/>
                <a:gd name="connsiteX3" fmla="*/ 21448200 w 43891200"/>
                <a:gd name="connsiteY3" fmla="*/ 3838305 h 7027483"/>
                <a:gd name="connsiteX4" fmla="*/ 28221 w 43891200"/>
                <a:gd name="connsiteY4" fmla="*/ 6688809 h 7027483"/>
                <a:gd name="connsiteX5" fmla="*/ 0 w 43891200"/>
                <a:gd name="connsiteY5" fmla="*/ 0 h 7027483"/>
                <a:gd name="connsiteX0" fmla="*/ 0 w 43891200"/>
                <a:gd name="connsiteY0" fmla="*/ 0 h 7027483"/>
                <a:gd name="connsiteX1" fmla="*/ 43891200 w 43891200"/>
                <a:gd name="connsiteY1" fmla="*/ 0 h 7027483"/>
                <a:gd name="connsiteX2" fmla="*/ 43891200 w 43891200"/>
                <a:gd name="connsiteY2" fmla="*/ 7027483 h 7027483"/>
                <a:gd name="connsiteX3" fmla="*/ 21448200 w 43891200"/>
                <a:gd name="connsiteY3" fmla="*/ 3838305 h 7027483"/>
                <a:gd name="connsiteX4" fmla="*/ 28221 w 43891200"/>
                <a:gd name="connsiteY4" fmla="*/ 6688809 h 7027483"/>
                <a:gd name="connsiteX5" fmla="*/ 0 w 43891200"/>
                <a:gd name="connsiteY5" fmla="*/ 0 h 7027483"/>
                <a:gd name="connsiteX0" fmla="*/ 0 w 43968081"/>
                <a:gd name="connsiteY0" fmla="*/ 0 h 6688809"/>
                <a:gd name="connsiteX1" fmla="*/ 43891200 w 43968081"/>
                <a:gd name="connsiteY1" fmla="*/ 0 h 6688809"/>
                <a:gd name="connsiteX2" fmla="*/ 43968081 w 43968081"/>
                <a:gd name="connsiteY2" fmla="*/ 6358199 h 6688809"/>
                <a:gd name="connsiteX3" fmla="*/ 21448200 w 43968081"/>
                <a:gd name="connsiteY3" fmla="*/ 3838305 h 6688809"/>
                <a:gd name="connsiteX4" fmla="*/ 28221 w 43968081"/>
                <a:gd name="connsiteY4" fmla="*/ 6688809 h 6688809"/>
                <a:gd name="connsiteX5" fmla="*/ 0 w 43968081"/>
                <a:gd name="connsiteY5" fmla="*/ 0 h 6688809"/>
                <a:gd name="connsiteX0" fmla="*/ 0 w 43891200"/>
                <a:gd name="connsiteY0" fmla="*/ 0 h 6688809"/>
                <a:gd name="connsiteX1" fmla="*/ 43891200 w 43891200"/>
                <a:gd name="connsiteY1" fmla="*/ 0 h 6688809"/>
                <a:gd name="connsiteX2" fmla="*/ 43793664 w 43891200"/>
                <a:gd name="connsiteY2" fmla="*/ 6218350 h 6688809"/>
                <a:gd name="connsiteX3" fmla="*/ 21448200 w 43891200"/>
                <a:gd name="connsiteY3" fmla="*/ 3838305 h 6688809"/>
                <a:gd name="connsiteX4" fmla="*/ 28221 w 43891200"/>
                <a:gd name="connsiteY4" fmla="*/ 6688809 h 6688809"/>
                <a:gd name="connsiteX5" fmla="*/ 0 w 43891200"/>
                <a:gd name="connsiteY5" fmla="*/ 0 h 6688809"/>
                <a:gd name="connsiteX0" fmla="*/ 0 w 43891200"/>
                <a:gd name="connsiteY0" fmla="*/ 0 h 6688809"/>
                <a:gd name="connsiteX1" fmla="*/ 43891200 w 43891200"/>
                <a:gd name="connsiteY1" fmla="*/ 0 h 6688809"/>
                <a:gd name="connsiteX2" fmla="*/ 43823938 w 43891200"/>
                <a:gd name="connsiteY2" fmla="*/ 6183672 h 6688809"/>
                <a:gd name="connsiteX3" fmla="*/ 21448200 w 43891200"/>
                <a:gd name="connsiteY3" fmla="*/ 3838305 h 6688809"/>
                <a:gd name="connsiteX4" fmla="*/ 28221 w 43891200"/>
                <a:gd name="connsiteY4" fmla="*/ 6688809 h 6688809"/>
                <a:gd name="connsiteX5" fmla="*/ 0 w 43891200"/>
                <a:gd name="connsiteY5" fmla="*/ 0 h 6688809"/>
                <a:gd name="connsiteX0" fmla="*/ 0 w 43823938"/>
                <a:gd name="connsiteY0" fmla="*/ 0 h 6688809"/>
                <a:gd name="connsiteX1" fmla="*/ 43800376 w 43823938"/>
                <a:gd name="connsiteY1" fmla="*/ 0 h 6688809"/>
                <a:gd name="connsiteX2" fmla="*/ 43823938 w 43823938"/>
                <a:gd name="connsiteY2" fmla="*/ 6183672 h 6688809"/>
                <a:gd name="connsiteX3" fmla="*/ 21448200 w 43823938"/>
                <a:gd name="connsiteY3" fmla="*/ 3838305 h 6688809"/>
                <a:gd name="connsiteX4" fmla="*/ 28221 w 43823938"/>
                <a:gd name="connsiteY4" fmla="*/ 6688809 h 6688809"/>
                <a:gd name="connsiteX5" fmla="*/ 0 w 43823938"/>
                <a:gd name="connsiteY5" fmla="*/ 0 h 6688809"/>
                <a:gd name="connsiteX0" fmla="*/ 0 w 43883631"/>
                <a:gd name="connsiteY0" fmla="*/ 0 h 6688809"/>
                <a:gd name="connsiteX1" fmla="*/ 43883631 w 43883631"/>
                <a:gd name="connsiteY1" fmla="*/ 41614 h 6688809"/>
                <a:gd name="connsiteX2" fmla="*/ 43823938 w 43883631"/>
                <a:gd name="connsiteY2" fmla="*/ 6183672 h 6688809"/>
                <a:gd name="connsiteX3" fmla="*/ 21448200 w 43883631"/>
                <a:gd name="connsiteY3" fmla="*/ 3838305 h 6688809"/>
                <a:gd name="connsiteX4" fmla="*/ 28221 w 43883631"/>
                <a:gd name="connsiteY4" fmla="*/ 6688809 h 6688809"/>
                <a:gd name="connsiteX5" fmla="*/ 0 w 43883631"/>
                <a:gd name="connsiteY5" fmla="*/ 0 h 6688809"/>
                <a:gd name="connsiteX0" fmla="*/ 0 w 43876062"/>
                <a:gd name="connsiteY0" fmla="*/ 0 h 6688809"/>
                <a:gd name="connsiteX1" fmla="*/ 43876062 w 43876062"/>
                <a:gd name="connsiteY1" fmla="*/ 6936 h 6688809"/>
                <a:gd name="connsiteX2" fmla="*/ 43823938 w 43876062"/>
                <a:gd name="connsiteY2" fmla="*/ 6183672 h 6688809"/>
                <a:gd name="connsiteX3" fmla="*/ 21448200 w 43876062"/>
                <a:gd name="connsiteY3" fmla="*/ 3838305 h 6688809"/>
                <a:gd name="connsiteX4" fmla="*/ 28221 w 43876062"/>
                <a:gd name="connsiteY4" fmla="*/ 6688809 h 6688809"/>
                <a:gd name="connsiteX5" fmla="*/ 0 w 43876062"/>
                <a:gd name="connsiteY5" fmla="*/ 0 h 6688809"/>
                <a:gd name="connsiteX0" fmla="*/ 0 w 43883634"/>
                <a:gd name="connsiteY0" fmla="*/ 6936 h 6695745"/>
                <a:gd name="connsiteX1" fmla="*/ 43883634 w 43883634"/>
                <a:gd name="connsiteY1" fmla="*/ 0 h 6695745"/>
                <a:gd name="connsiteX2" fmla="*/ 43823938 w 43883634"/>
                <a:gd name="connsiteY2" fmla="*/ 6190608 h 6695745"/>
                <a:gd name="connsiteX3" fmla="*/ 21448200 w 43883634"/>
                <a:gd name="connsiteY3" fmla="*/ 3845241 h 6695745"/>
                <a:gd name="connsiteX4" fmla="*/ 28221 w 43883634"/>
                <a:gd name="connsiteY4" fmla="*/ 6695745 h 6695745"/>
                <a:gd name="connsiteX5" fmla="*/ 0 w 43883634"/>
                <a:gd name="connsiteY5" fmla="*/ 6936 h 6695745"/>
                <a:gd name="connsiteX0" fmla="*/ 0 w 43883634"/>
                <a:gd name="connsiteY0" fmla="*/ 6936 h 6695745"/>
                <a:gd name="connsiteX1" fmla="*/ 43883634 w 43883634"/>
                <a:gd name="connsiteY1" fmla="*/ 0 h 6695745"/>
                <a:gd name="connsiteX2" fmla="*/ 43827740 w 43883634"/>
                <a:gd name="connsiteY2" fmla="*/ 6180150 h 6695745"/>
                <a:gd name="connsiteX3" fmla="*/ 21448200 w 43883634"/>
                <a:gd name="connsiteY3" fmla="*/ 3845241 h 6695745"/>
                <a:gd name="connsiteX4" fmla="*/ 28221 w 43883634"/>
                <a:gd name="connsiteY4" fmla="*/ 6695745 h 6695745"/>
                <a:gd name="connsiteX5" fmla="*/ 0 w 43883634"/>
                <a:gd name="connsiteY5" fmla="*/ 6936 h 6695745"/>
                <a:gd name="connsiteX0" fmla="*/ 0 w 43883634"/>
                <a:gd name="connsiteY0" fmla="*/ 6936 h 6695745"/>
                <a:gd name="connsiteX1" fmla="*/ 43883634 w 43883634"/>
                <a:gd name="connsiteY1" fmla="*/ 0 h 6695745"/>
                <a:gd name="connsiteX2" fmla="*/ 43827740 w 43883634"/>
                <a:gd name="connsiteY2" fmla="*/ 6180150 h 6695745"/>
                <a:gd name="connsiteX3" fmla="*/ 21986368 w 43883634"/>
                <a:gd name="connsiteY3" fmla="*/ 3845241 h 6695745"/>
                <a:gd name="connsiteX4" fmla="*/ 28221 w 43883634"/>
                <a:gd name="connsiteY4" fmla="*/ 6695745 h 6695745"/>
                <a:gd name="connsiteX5" fmla="*/ 0 w 43883634"/>
                <a:gd name="connsiteY5" fmla="*/ 6936 h 6695745"/>
                <a:gd name="connsiteX0" fmla="*/ 0 w 43883634"/>
                <a:gd name="connsiteY0" fmla="*/ 6936 h 6695745"/>
                <a:gd name="connsiteX1" fmla="*/ 43883634 w 43883634"/>
                <a:gd name="connsiteY1" fmla="*/ 0 h 6695745"/>
                <a:gd name="connsiteX2" fmla="*/ 43827740 w 43883634"/>
                <a:gd name="connsiteY2" fmla="*/ 6180150 h 6695745"/>
                <a:gd name="connsiteX3" fmla="*/ 21871047 w 43883634"/>
                <a:gd name="connsiteY3" fmla="*/ 3810016 h 6695745"/>
                <a:gd name="connsiteX4" fmla="*/ 28221 w 43883634"/>
                <a:gd name="connsiteY4" fmla="*/ 6695745 h 6695745"/>
                <a:gd name="connsiteX5" fmla="*/ 0 w 43883634"/>
                <a:gd name="connsiteY5" fmla="*/ 6936 h 6695745"/>
                <a:gd name="connsiteX0" fmla="*/ 0 w 43883634"/>
                <a:gd name="connsiteY0" fmla="*/ 6936 h 6695745"/>
                <a:gd name="connsiteX1" fmla="*/ 43883634 w 43883634"/>
                <a:gd name="connsiteY1" fmla="*/ 0 h 6695745"/>
                <a:gd name="connsiteX2" fmla="*/ 43827740 w 43883634"/>
                <a:gd name="connsiteY2" fmla="*/ 6180150 h 6695745"/>
                <a:gd name="connsiteX3" fmla="*/ 21982633 w 43883634"/>
                <a:gd name="connsiteY3" fmla="*/ 3782129 h 6695745"/>
                <a:gd name="connsiteX4" fmla="*/ 28221 w 43883634"/>
                <a:gd name="connsiteY4" fmla="*/ 6695745 h 6695745"/>
                <a:gd name="connsiteX5" fmla="*/ 0 w 43883634"/>
                <a:gd name="connsiteY5" fmla="*/ 6936 h 6695745"/>
                <a:gd name="connsiteX0" fmla="*/ 0 w 43883634"/>
                <a:gd name="connsiteY0" fmla="*/ 6936 h 6695745"/>
                <a:gd name="connsiteX1" fmla="*/ 43883634 w 43883634"/>
                <a:gd name="connsiteY1" fmla="*/ 0 h 6695745"/>
                <a:gd name="connsiteX2" fmla="*/ 43827740 w 43883634"/>
                <a:gd name="connsiteY2" fmla="*/ 6180150 h 6695745"/>
                <a:gd name="connsiteX3" fmla="*/ 21911623 w 43883634"/>
                <a:gd name="connsiteY3" fmla="*/ 3791425 h 6695745"/>
                <a:gd name="connsiteX4" fmla="*/ 28221 w 43883634"/>
                <a:gd name="connsiteY4" fmla="*/ 6695745 h 6695745"/>
                <a:gd name="connsiteX5" fmla="*/ 0 w 43883634"/>
                <a:gd name="connsiteY5" fmla="*/ 6936 h 6695745"/>
                <a:gd name="connsiteX0" fmla="*/ 0 w 43883634"/>
                <a:gd name="connsiteY0" fmla="*/ 6936 h 6695745"/>
                <a:gd name="connsiteX1" fmla="*/ 43883634 w 43883634"/>
                <a:gd name="connsiteY1" fmla="*/ 0 h 6695745"/>
                <a:gd name="connsiteX2" fmla="*/ 43827740 w 43883634"/>
                <a:gd name="connsiteY2" fmla="*/ 6180150 h 6695745"/>
                <a:gd name="connsiteX3" fmla="*/ 21911623 w 43883634"/>
                <a:gd name="connsiteY3" fmla="*/ 3791425 h 6695745"/>
                <a:gd name="connsiteX4" fmla="*/ 28221 w 43883634"/>
                <a:gd name="connsiteY4" fmla="*/ 6695745 h 6695745"/>
                <a:gd name="connsiteX5" fmla="*/ 0 w 43883634"/>
                <a:gd name="connsiteY5" fmla="*/ 6936 h 6695745"/>
                <a:gd name="connsiteX0" fmla="*/ 0 w 43883634"/>
                <a:gd name="connsiteY0" fmla="*/ 6936 h 6695745"/>
                <a:gd name="connsiteX1" fmla="*/ 43883634 w 43883634"/>
                <a:gd name="connsiteY1" fmla="*/ 0 h 6695745"/>
                <a:gd name="connsiteX2" fmla="*/ 43827740 w 43883634"/>
                <a:gd name="connsiteY2" fmla="*/ 6180150 h 6695745"/>
                <a:gd name="connsiteX3" fmla="*/ 21911623 w 43883634"/>
                <a:gd name="connsiteY3" fmla="*/ 3791425 h 6695745"/>
                <a:gd name="connsiteX4" fmla="*/ 28221 w 43883634"/>
                <a:gd name="connsiteY4" fmla="*/ 6695745 h 6695745"/>
                <a:gd name="connsiteX5" fmla="*/ 0 w 43883634"/>
                <a:gd name="connsiteY5" fmla="*/ 6936 h 6695745"/>
                <a:gd name="connsiteX0" fmla="*/ 0 w 43883634"/>
                <a:gd name="connsiteY0" fmla="*/ 6936 h 6695745"/>
                <a:gd name="connsiteX1" fmla="*/ 43883634 w 43883634"/>
                <a:gd name="connsiteY1" fmla="*/ 0 h 6695745"/>
                <a:gd name="connsiteX2" fmla="*/ 43827740 w 43883634"/>
                <a:gd name="connsiteY2" fmla="*/ 6180150 h 6695745"/>
                <a:gd name="connsiteX3" fmla="*/ 21911623 w 43883634"/>
                <a:gd name="connsiteY3" fmla="*/ 3791425 h 6695745"/>
                <a:gd name="connsiteX4" fmla="*/ 28221 w 43883634"/>
                <a:gd name="connsiteY4" fmla="*/ 6695745 h 6695745"/>
                <a:gd name="connsiteX5" fmla="*/ 0 w 43883634"/>
                <a:gd name="connsiteY5" fmla="*/ 6936 h 6695745"/>
                <a:gd name="connsiteX0" fmla="*/ 0 w 43883634"/>
                <a:gd name="connsiteY0" fmla="*/ 6936 h 6695745"/>
                <a:gd name="connsiteX1" fmla="*/ 43883634 w 43883634"/>
                <a:gd name="connsiteY1" fmla="*/ 0 h 6695745"/>
                <a:gd name="connsiteX2" fmla="*/ 43827740 w 43883634"/>
                <a:gd name="connsiteY2" fmla="*/ 6180150 h 6695745"/>
                <a:gd name="connsiteX3" fmla="*/ 21911623 w 43883634"/>
                <a:gd name="connsiteY3" fmla="*/ 3791425 h 6695745"/>
                <a:gd name="connsiteX4" fmla="*/ 28221 w 43883634"/>
                <a:gd name="connsiteY4" fmla="*/ 6695745 h 6695745"/>
                <a:gd name="connsiteX5" fmla="*/ 0 w 43883634"/>
                <a:gd name="connsiteY5" fmla="*/ 6936 h 6695745"/>
                <a:gd name="connsiteX0" fmla="*/ 0 w 43883634"/>
                <a:gd name="connsiteY0" fmla="*/ 6936 h 6695745"/>
                <a:gd name="connsiteX1" fmla="*/ 43883634 w 43883634"/>
                <a:gd name="connsiteY1" fmla="*/ 0 h 6695745"/>
                <a:gd name="connsiteX2" fmla="*/ 43827740 w 43883634"/>
                <a:gd name="connsiteY2" fmla="*/ 6180150 h 6695745"/>
                <a:gd name="connsiteX3" fmla="*/ 21911623 w 43883634"/>
                <a:gd name="connsiteY3" fmla="*/ 3791425 h 6695745"/>
                <a:gd name="connsiteX4" fmla="*/ 28221 w 43883634"/>
                <a:gd name="connsiteY4" fmla="*/ 6695745 h 6695745"/>
                <a:gd name="connsiteX5" fmla="*/ 0 w 43883634"/>
                <a:gd name="connsiteY5" fmla="*/ 6936 h 6695745"/>
                <a:gd name="connsiteX0" fmla="*/ 0 w 43883634"/>
                <a:gd name="connsiteY0" fmla="*/ 6936 h 6695745"/>
                <a:gd name="connsiteX1" fmla="*/ 43883634 w 43883634"/>
                <a:gd name="connsiteY1" fmla="*/ 0 h 6695745"/>
                <a:gd name="connsiteX2" fmla="*/ 43827740 w 43883634"/>
                <a:gd name="connsiteY2" fmla="*/ 6180150 h 6695745"/>
                <a:gd name="connsiteX3" fmla="*/ 21911623 w 43883634"/>
                <a:gd name="connsiteY3" fmla="*/ 3791425 h 6695745"/>
                <a:gd name="connsiteX4" fmla="*/ 28221 w 43883634"/>
                <a:gd name="connsiteY4" fmla="*/ 6695745 h 6695745"/>
                <a:gd name="connsiteX5" fmla="*/ 0 w 43883634"/>
                <a:gd name="connsiteY5" fmla="*/ 6936 h 6695745"/>
                <a:gd name="connsiteX0" fmla="*/ 0 w 43883634"/>
                <a:gd name="connsiteY0" fmla="*/ 6936 h 6695745"/>
                <a:gd name="connsiteX1" fmla="*/ 43883634 w 43883634"/>
                <a:gd name="connsiteY1" fmla="*/ 0 h 6695745"/>
                <a:gd name="connsiteX2" fmla="*/ 43827740 w 43883634"/>
                <a:gd name="connsiteY2" fmla="*/ 6180150 h 6695745"/>
                <a:gd name="connsiteX3" fmla="*/ 21911623 w 43883634"/>
                <a:gd name="connsiteY3" fmla="*/ 3791425 h 6695745"/>
                <a:gd name="connsiteX4" fmla="*/ 28221 w 43883634"/>
                <a:gd name="connsiteY4" fmla="*/ 6695745 h 6695745"/>
                <a:gd name="connsiteX5" fmla="*/ 0 w 43883634"/>
                <a:gd name="connsiteY5" fmla="*/ 6936 h 6695745"/>
                <a:gd name="connsiteX0" fmla="*/ 0 w 43883634"/>
                <a:gd name="connsiteY0" fmla="*/ 6936 h 6691837"/>
                <a:gd name="connsiteX1" fmla="*/ 43883634 w 43883634"/>
                <a:gd name="connsiteY1" fmla="*/ 0 h 6691837"/>
                <a:gd name="connsiteX2" fmla="*/ 43827740 w 43883634"/>
                <a:gd name="connsiteY2" fmla="*/ 6180150 h 6691837"/>
                <a:gd name="connsiteX3" fmla="*/ 21911623 w 43883634"/>
                <a:gd name="connsiteY3" fmla="*/ 3791425 h 6691837"/>
                <a:gd name="connsiteX4" fmla="*/ 66513 w 43883634"/>
                <a:gd name="connsiteY4" fmla="*/ 6691837 h 6691837"/>
                <a:gd name="connsiteX5" fmla="*/ 0 w 43883634"/>
                <a:gd name="connsiteY5" fmla="*/ 6936 h 6691837"/>
                <a:gd name="connsiteX0" fmla="*/ 0 w 43883634"/>
                <a:gd name="connsiteY0" fmla="*/ 6936 h 6695746"/>
                <a:gd name="connsiteX1" fmla="*/ 43883634 w 43883634"/>
                <a:gd name="connsiteY1" fmla="*/ 0 h 6695746"/>
                <a:gd name="connsiteX2" fmla="*/ 43827740 w 43883634"/>
                <a:gd name="connsiteY2" fmla="*/ 6180150 h 6695746"/>
                <a:gd name="connsiteX3" fmla="*/ 21911623 w 43883634"/>
                <a:gd name="connsiteY3" fmla="*/ 3791425 h 6695746"/>
                <a:gd name="connsiteX4" fmla="*/ 49494 w 43883634"/>
                <a:gd name="connsiteY4" fmla="*/ 6695746 h 6695746"/>
                <a:gd name="connsiteX5" fmla="*/ 0 w 43883634"/>
                <a:gd name="connsiteY5" fmla="*/ 6936 h 6695746"/>
                <a:gd name="connsiteX0" fmla="*/ 0 w 43883634"/>
                <a:gd name="connsiteY0" fmla="*/ 6936 h 6695746"/>
                <a:gd name="connsiteX1" fmla="*/ 43883634 w 43883634"/>
                <a:gd name="connsiteY1" fmla="*/ 0 h 6695746"/>
                <a:gd name="connsiteX2" fmla="*/ 43827740 w 43883634"/>
                <a:gd name="connsiteY2" fmla="*/ 6180150 h 6695746"/>
                <a:gd name="connsiteX3" fmla="*/ 21911623 w 43883634"/>
                <a:gd name="connsiteY3" fmla="*/ 3791425 h 6695746"/>
                <a:gd name="connsiteX4" fmla="*/ 49494 w 43883634"/>
                <a:gd name="connsiteY4" fmla="*/ 6695746 h 6695746"/>
                <a:gd name="connsiteX5" fmla="*/ 0 w 43883634"/>
                <a:gd name="connsiteY5" fmla="*/ 6936 h 6695746"/>
                <a:gd name="connsiteX0" fmla="*/ 0 w 43883634"/>
                <a:gd name="connsiteY0" fmla="*/ 6936 h 6695746"/>
                <a:gd name="connsiteX1" fmla="*/ 43883634 w 43883634"/>
                <a:gd name="connsiteY1" fmla="*/ 0 h 6695746"/>
                <a:gd name="connsiteX2" fmla="*/ 43827740 w 43883634"/>
                <a:gd name="connsiteY2" fmla="*/ 6180150 h 6695746"/>
                <a:gd name="connsiteX3" fmla="*/ 21911623 w 43883634"/>
                <a:gd name="connsiteY3" fmla="*/ 3791425 h 6695746"/>
                <a:gd name="connsiteX4" fmla="*/ 49494 w 43883634"/>
                <a:gd name="connsiteY4" fmla="*/ 6695746 h 6695746"/>
                <a:gd name="connsiteX5" fmla="*/ 0 w 43883634"/>
                <a:gd name="connsiteY5" fmla="*/ 6936 h 6695746"/>
                <a:gd name="connsiteX0" fmla="*/ 0 w 43883634"/>
                <a:gd name="connsiteY0" fmla="*/ 6936 h 6695746"/>
                <a:gd name="connsiteX1" fmla="*/ 43883634 w 43883634"/>
                <a:gd name="connsiteY1" fmla="*/ 0 h 6695746"/>
                <a:gd name="connsiteX2" fmla="*/ 43827740 w 43883634"/>
                <a:gd name="connsiteY2" fmla="*/ 6180150 h 6695746"/>
                <a:gd name="connsiteX3" fmla="*/ 21911623 w 43883634"/>
                <a:gd name="connsiteY3" fmla="*/ 3791425 h 6695746"/>
                <a:gd name="connsiteX4" fmla="*/ 49494 w 43883634"/>
                <a:gd name="connsiteY4" fmla="*/ 6695746 h 6695746"/>
                <a:gd name="connsiteX5" fmla="*/ 0 w 43883634"/>
                <a:gd name="connsiteY5" fmla="*/ 6936 h 6695746"/>
                <a:gd name="connsiteX0" fmla="*/ 0 w 43883634"/>
                <a:gd name="connsiteY0" fmla="*/ 6936 h 6695746"/>
                <a:gd name="connsiteX1" fmla="*/ 43883634 w 43883634"/>
                <a:gd name="connsiteY1" fmla="*/ 0 h 6695746"/>
                <a:gd name="connsiteX2" fmla="*/ 43827739 w 43883634"/>
                <a:gd name="connsiteY2" fmla="*/ 5777889 h 6695746"/>
                <a:gd name="connsiteX3" fmla="*/ 21911623 w 43883634"/>
                <a:gd name="connsiteY3" fmla="*/ 3791425 h 6695746"/>
                <a:gd name="connsiteX4" fmla="*/ 49494 w 43883634"/>
                <a:gd name="connsiteY4" fmla="*/ 6695746 h 6695746"/>
                <a:gd name="connsiteX5" fmla="*/ 0 w 43883634"/>
                <a:gd name="connsiteY5" fmla="*/ 6936 h 6695746"/>
                <a:gd name="connsiteX0" fmla="*/ 0 w 43883634"/>
                <a:gd name="connsiteY0" fmla="*/ 6936 h 6695746"/>
                <a:gd name="connsiteX1" fmla="*/ 43883634 w 43883634"/>
                <a:gd name="connsiteY1" fmla="*/ 0 h 6695746"/>
                <a:gd name="connsiteX2" fmla="*/ 43827739 w 43883634"/>
                <a:gd name="connsiteY2" fmla="*/ 5777889 h 6695746"/>
                <a:gd name="connsiteX3" fmla="*/ 21911623 w 43883634"/>
                <a:gd name="connsiteY3" fmla="*/ 3791425 h 6695746"/>
                <a:gd name="connsiteX4" fmla="*/ 49494 w 43883634"/>
                <a:gd name="connsiteY4" fmla="*/ 6695746 h 6695746"/>
                <a:gd name="connsiteX5" fmla="*/ 0 w 43883634"/>
                <a:gd name="connsiteY5" fmla="*/ 6936 h 6695746"/>
                <a:gd name="connsiteX0" fmla="*/ 0 w 43883634"/>
                <a:gd name="connsiteY0" fmla="*/ 6936 h 6695746"/>
                <a:gd name="connsiteX1" fmla="*/ 43883634 w 43883634"/>
                <a:gd name="connsiteY1" fmla="*/ 0 h 6695746"/>
                <a:gd name="connsiteX2" fmla="*/ 43827739 w 43883634"/>
                <a:gd name="connsiteY2" fmla="*/ 5777889 h 6695746"/>
                <a:gd name="connsiteX3" fmla="*/ 21911623 w 43883634"/>
                <a:gd name="connsiteY3" fmla="*/ 3791425 h 6695746"/>
                <a:gd name="connsiteX4" fmla="*/ 49494 w 43883634"/>
                <a:gd name="connsiteY4" fmla="*/ 6695746 h 6695746"/>
                <a:gd name="connsiteX5" fmla="*/ 0 w 43883634"/>
                <a:gd name="connsiteY5" fmla="*/ 6936 h 6695746"/>
                <a:gd name="connsiteX0" fmla="*/ 0 w 43883634"/>
                <a:gd name="connsiteY0" fmla="*/ 6936 h 6695746"/>
                <a:gd name="connsiteX1" fmla="*/ 43883634 w 43883634"/>
                <a:gd name="connsiteY1" fmla="*/ 0 h 6695746"/>
                <a:gd name="connsiteX2" fmla="*/ 43827739 w 43883634"/>
                <a:gd name="connsiteY2" fmla="*/ 5777889 h 6695746"/>
                <a:gd name="connsiteX3" fmla="*/ 21911623 w 43883634"/>
                <a:gd name="connsiteY3" fmla="*/ 3791425 h 6695746"/>
                <a:gd name="connsiteX4" fmla="*/ 49494 w 43883634"/>
                <a:gd name="connsiteY4" fmla="*/ 6695746 h 6695746"/>
                <a:gd name="connsiteX5" fmla="*/ 0 w 43883634"/>
                <a:gd name="connsiteY5" fmla="*/ 6936 h 6695746"/>
                <a:gd name="connsiteX0" fmla="*/ 0 w 43883634"/>
                <a:gd name="connsiteY0" fmla="*/ 6936 h 6695746"/>
                <a:gd name="connsiteX1" fmla="*/ 43883634 w 43883634"/>
                <a:gd name="connsiteY1" fmla="*/ 0 h 6695746"/>
                <a:gd name="connsiteX2" fmla="*/ 43827739 w 43883634"/>
                <a:gd name="connsiteY2" fmla="*/ 5777889 h 6695746"/>
                <a:gd name="connsiteX3" fmla="*/ 21911623 w 43883634"/>
                <a:gd name="connsiteY3" fmla="*/ 3791425 h 6695746"/>
                <a:gd name="connsiteX4" fmla="*/ 49494 w 43883634"/>
                <a:gd name="connsiteY4" fmla="*/ 6695746 h 6695746"/>
                <a:gd name="connsiteX5" fmla="*/ 0 w 43883634"/>
                <a:gd name="connsiteY5" fmla="*/ 6936 h 6695746"/>
                <a:gd name="connsiteX0" fmla="*/ 23933 w 43834140"/>
                <a:gd name="connsiteY0" fmla="*/ 15369 h 6695746"/>
                <a:gd name="connsiteX1" fmla="*/ 43834140 w 43834140"/>
                <a:gd name="connsiteY1" fmla="*/ 0 h 6695746"/>
                <a:gd name="connsiteX2" fmla="*/ 43778245 w 43834140"/>
                <a:gd name="connsiteY2" fmla="*/ 5777889 h 6695746"/>
                <a:gd name="connsiteX3" fmla="*/ 21862129 w 43834140"/>
                <a:gd name="connsiteY3" fmla="*/ 3791425 h 6695746"/>
                <a:gd name="connsiteX4" fmla="*/ 0 w 43834140"/>
                <a:gd name="connsiteY4" fmla="*/ 6695746 h 6695746"/>
                <a:gd name="connsiteX5" fmla="*/ 23933 w 43834140"/>
                <a:gd name="connsiteY5" fmla="*/ 15369 h 6695746"/>
                <a:gd name="connsiteX0" fmla="*/ 1414 w 43848334"/>
                <a:gd name="connsiteY0" fmla="*/ 15369 h 6695746"/>
                <a:gd name="connsiteX1" fmla="*/ 43848334 w 43848334"/>
                <a:gd name="connsiteY1" fmla="*/ 0 h 6695746"/>
                <a:gd name="connsiteX2" fmla="*/ 43792439 w 43848334"/>
                <a:gd name="connsiteY2" fmla="*/ 5777889 h 6695746"/>
                <a:gd name="connsiteX3" fmla="*/ 21876323 w 43848334"/>
                <a:gd name="connsiteY3" fmla="*/ 3791425 h 6695746"/>
                <a:gd name="connsiteX4" fmla="*/ 14194 w 43848334"/>
                <a:gd name="connsiteY4" fmla="*/ 6695746 h 6695746"/>
                <a:gd name="connsiteX5" fmla="*/ 1414 w 43848334"/>
                <a:gd name="connsiteY5" fmla="*/ 15369 h 6695746"/>
                <a:gd name="connsiteX0" fmla="*/ 1414 w 43792439"/>
                <a:gd name="connsiteY0" fmla="*/ 6936 h 6687313"/>
                <a:gd name="connsiteX1" fmla="*/ 43729019 w 43792439"/>
                <a:gd name="connsiteY1" fmla="*/ 0 h 6687313"/>
                <a:gd name="connsiteX2" fmla="*/ 43792439 w 43792439"/>
                <a:gd name="connsiteY2" fmla="*/ 5769456 h 6687313"/>
                <a:gd name="connsiteX3" fmla="*/ 21876323 w 43792439"/>
                <a:gd name="connsiteY3" fmla="*/ 3782992 h 6687313"/>
                <a:gd name="connsiteX4" fmla="*/ 14194 w 43792439"/>
                <a:gd name="connsiteY4" fmla="*/ 6687313 h 6687313"/>
                <a:gd name="connsiteX5" fmla="*/ 1414 w 43792439"/>
                <a:gd name="connsiteY5" fmla="*/ 6936 h 6687313"/>
                <a:gd name="connsiteX0" fmla="*/ 1414 w 43792439"/>
                <a:gd name="connsiteY0" fmla="*/ 0 h 6680377"/>
                <a:gd name="connsiteX1" fmla="*/ 43600524 w 43792439"/>
                <a:gd name="connsiteY1" fmla="*/ 77395 h 6680377"/>
                <a:gd name="connsiteX2" fmla="*/ 43792439 w 43792439"/>
                <a:gd name="connsiteY2" fmla="*/ 5762520 h 6680377"/>
                <a:gd name="connsiteX3" fmla="*/ 21876323 w 43792439"/>
                <a:gd name="connsiteY3" fmla="*/ 3776056 h 6680377"/>
                <a:gd name="connsiteX4" fmla="*/ 14194 w 43792439"/>
                <a:gd name="connsiteY4" fmla="*/ 6680377 h 6680377"/>
                <a:gd name="connsiteX5" fmla="*/ 1414 w 43792439"/>
                <a:gd name="connsiteY5" fmla="*/ 0 h 6680377"/>
                <a:gd name="connsiteX0" fmla="*/ 1414 w 43792439"/>
                <a:gd name="connsiteY0" fmla="*/ 0 h 6680377"/>
                <a:gd name="connsiteX1" fmla="*/ 43683128 w 43792439"/>
                <a:gd name="connsiteY1" fmla="*/ 119561 h 6680377"/>
                <a:gd name="connsiteX2" fmla="*/ 43792439 w 43792439"/>
                <a:gd name="connsiteY2" fmla="*/ 5762520 h 6680377"/>
                <a:gd name="connsiteX3" fmla="*/ 21876323 w 43792439"/>
                <a:gd name="connsiteY3" fmla="*/ 3776056 h 6680377"/>
                <a:gd name="connsiteX4" fmla="*/ 14194 w 43792439"/>
                <a:gd name="connsiteY4" fmla="*/ 6680377 h 6680377"/>
                <a:gd name="connsiteX5" fmla="*/ 1414 w 43792439"/>
                <a:gd name="connsiteY5" fmla="*/ 0 h 6680377"/>
                <a:gd name="connsiteX0" fmla="*/ 1414 w 43793267"/>
                <a:gd name="connsiteY0" fmla="*/ 0 h 6680377"/>
                <a:gd name="connsiteX1" fmla="*/ 43793267 w 43793267"/>
                <a:gd name="connsiteY1" fmla="*/ 1497 h 6680377"/>
                <a:gd name="connsiteX2" fmla="*/ 43792439 w 43793267"/>
                <a:gd name="connsiteY2" fmla="*/ 5762520 h 6680377"/>
                <a:gd name="connsiteX3" fmla="*/ 21876323 w 43793267"/>
                <a:gd name="connsiteY3" fmla="*/ 3776056 h 6680377"/>
                <a:gd name="connsiteX4" fmla="*/ 14194 w 43793267"/>
                <a:gd name="connsiteY4" fmla="*/ 6680377 h 6680377"/>
                <a:gd name="connsiteX5" fmla="*/ 1414 w 43793267"/>
                <a:gd name="connsiteY5" fmla="*/ 0 h 668037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43793267" h="6680377">
                  <a:moveTo>
                    <a:pt x="1414" y="0"/>
                  </a:moveTo>
                  <a:lnTo>
                    <a:pt x="43793267" y="1497"/>
                  </a:lnTo>
                  <a:cubicBezTo>
                    <a:pt x="43793267" y="2343991"/>
                    <a:pt x="43792439" y="3420026"/>
                    <a:pt x="43792439" y="5762520"/>
                  </a:cubicBezTo>
                  <a:cubicBezTo>
                    <a:pt x="38990659" y="4549272"/>
                    <a:pt x="29172697" y="3623080"/>
                    <a:pt x="21876323" y="3776056"/>
                  </a:cubicBezTo>
                  <a:cubicBezTo>
                    <a:pt x="14579949" y="3929032"/>
                    <a:pt x="6467468" y="4159139"/>
                    <a:pt x="14194" y="6680377"/>
                  </a:cubicBezTo>
                  <a:cubicBezTo>
                    <a:pt x="22172" y="4453585"/>
                    <a:pt x="-6564" y="2226792"/>
                    <a:pt x="1414" y="0"/>
                  </a:cubicBezTo>
                  <a:close/>
                </a:path>
              </a:pathLst>
            </a:custGeom>
            <a:gradFill flip="none" rotWithShape="1">
              <a:gsLst>
                <a:gs pos="0">
                  <a:schemeClr val="accent6"/>
                </a:gs>
                <a:gs pos="100000">
                  <a:schemeClr val="accent1"/>
                </a:gs>
              </a:gsLst>
              <a:lin ang="0" scaled="1"/>
              <a:tileRect/>
            </a:gra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69" name="Rectangle 15"/>
            <p:cNvSpPr/>
            <p:nvPr userDrawn="1"/>
          </p:nvSpPr>
          <p:spPr>
            <a:xfrm>
              <a:off x="-14192" y="1382"/>
              <a:ext cx="27451941" cy="4570666"/>
            </a:xfrm>
            <a:custGeom>
              <a:avLst/>
              <a:gdLst>
                <a:gd name="connsiteX0" fmla="*/ 0 w 43891200"/>
                <a:gd name="connsiteY0" fmla="*/ 0 h 2171777"/>
                <a:gd name="connsiteX1" fmla="*/ 43891200 w 43891200"/>
                <a:gd name="connsiteY1" fmla="*/ 0 h 2171777"/>
                <a:gd name="connsiteX2" fmla="*/ 43891200 w 43891200"/>
                <a:gd name="connsiteY2" fmla="*/ 2171777 h 2171777"/>
                <a:gd name="connsiteX3" fmla="*/ 0 w 43891200"/>
                <a:gd name="connsiteY3" fmla="*/ 2171777 h 2171777"/>
                <a:gd name="connsiteX4" fmla="*/ 0 w 43891200"/>
                <a:gd name="connsiteY4" fmla="*/ 0 h 2171777"/>
                <a:gd name="connsiteX0" fmla="*/ 0 w 43891200"/>
                <a:gd name="connsiteY0" fmla="*/ 0 h 2171777"/>
                <a:gd name="connsiteX1" fmla="*/ 43891200 w 43891200"/>
                <a:gd name="connsiteY1" fmla="*/ 0 h 2171777"/>
                <a:gd name="connsiteX2" fmla="*/ 43891200 w 43891200"/>
                <a:gd name="connsiteY2" fmla="*/ 2171777 h 2171777"/>
                <a:gd name="connsiteX3" fmla="*/ 21843298 w 43891200"/>
                <a:gd name="connsiteY3" fmla="*/ 2143554 h 2171777"/>
                <a:gd name="connsiteX4" fmla="*/ 0 w 43891200"/>
                <a:gd name="connsiteY4" fmla="*/ 2171777 h 2171777"/>
                <a:gd name="connsiteX5" fmla="*/ 0 w 43891200"/>
                <a:gd name="connsiteY5" fmla="*/ 0 h 2171777"/>
                <a:gd name="connsiteX0" fmla="*/ 0 w 43891200"/>
                <a:gd name="connsiteY0" fmla="*/ 0 h 5360956"/>
                <a:gd name="connsiteX1" fmla="*/ 43891200 w 43891200"/>
                <a:gd name="connsiteY1" fmla="*/ 0 h 5360956"/>
                <a:gd name="connsiteX2" fmla="*/ 43891200 w 43891200"/>
                <a:gd name="connsiteY2" fmla="*/ 2171777 h 5360956"/>
                <a:gd name="connsiteX3" fmla="*/ 21843298 w 43891200"/>
                <a:gd name="connsiteY3" fmla="*/ 2143554 h 5360956"/>
                <a:gd name="connsiteX4" fmla="*/ 28221 w 43891200"/>
                <a:gd name="connsiteY4" fmla="*/ 5360956 h 5360956"/>
                <a:gd name="connsiteX5" fmla="*/ 0 w 43891200"/>
                <a:gd name="connsiteY5" fmla="*/ 0 h 5360956"/>
                <a:gd name="connsiteX0" fmla="*/ 0 w 43891200"/>
                <a:gd name="connsiteY0" fmla="*/ 0 h 5390029"/>
                <a:gd name="connsiteX1" fmla="*/ 43891200 w 43891200"/>
                <a:gd name="connsiteY1" fmla="*/ 0 h 5390029"/>
                <a:gd name="connsiteX2" fmla="*/ 43891200 w 43891200"/>
                <a:gd name="connsiteY2" fmla="*/ 2171777 h 5390029"/>
                <a:gd name="connsiteX3" fmla="*/ 21843298 w 43891200"/>
                <a:gd name="connsiteY3" fmla="*/ 2143554 h 5390029"/>
                <a:gd name="connsiteX4" fmla="*/ 28221 w 43891200"/>
                <a:gd name="connsiteY4" fmla="*/ 5360956 h 5390029"/>
                <a:gd name="connsiteX5" fmla="*/ 0 w 43891200"/>
                <a:gd name="connsiteY5" fmla="*/ 0 h 5390029"/>
                <a:gd name="connsiteX0" fmla="*/ 0 w 43891200"/>
                <a:gd name="connsiteY0" fmla="*/ 0 h 5390029"/>
                <a:gd name="connsiteX1" fmla="*/ 43891200 w 43891200"/>
                <a:gd name="connsiteY1" fmla="*/ 0 h 5390029"/>
                <a:gd name="connsiteX2" fmla="*/ 43891200 w 43891200"/>
                <a:gd name="connsiteY2" fmla="*/ 2171777 h 5390029"/>
                <a:gd name="connsiteX3" fmla="*/ 21843298 w 43891200"/>
                <a:gd name="connsiteY3" fmla="*/ 2143554 h 5390029"/>
                <a:gd name="connsiteX4" fmla="*/ 28221 w 43891200"/>
                <a:gd name="connsiteY4" fmla="*/ 5360956 h 5390029"/>
                <a:gd name="connsiteX5" fmla="*/ 0 w 43891200"/>
                <a:gd name="connsiteY5" fmla="*/ 0 h 5390029"/>
                <a:gd name="connsiteX0" fmla="*/ 0 w 43891200"/>
                <a:gd name="connsiteY0" fmla="*/ 0 h 5360956"/>
                <a:gd name="connsiteX1" fmla="*/ 43891200 w 43891200"/>
                <a:gd name="connsiteY1" fmla="*/ 0 h 5360956"/>
                <a:gd name="connsiteX2" fmla="*/ 43891200 w 43891200"/>
                <a:gd name="connsiteY2" fmla="*/ 2171777 h 5360956"/>
                <a:gd name="connsiteX3" fmla="*/ 21843298 w 43891200"/>
                <a:gd name="connsiteY3" fmla="*/ 2143554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891200 w 43891200"/>
                <a:gd name="connsiteY2" fmla="*/ 2171777 h 5360956"/>
                <a:gd name="connsiteX3" fmla="*/ 21843298 w 43891200"/>
                <a:gd name="connsiteY3" fmla="*/ 2143554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891200 w 43891200"/>
                <a:gd name="connsiteY2" fmla="*/ 2171777 h 5360956"/>
                <a:gd name="connsiteX3" fmla="*/ 21843298 w 43891200"/>
                <a:gd name="connsiteY3" fmla="*/ 2143554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891200 w 43891200"/>
                <a:gd name="connsiteY2" fmla="*/ 2171777 h 5360956"/>
                <a:gd name="connsiteX3" fmla="*/ 21843298 w 43891200"/>
                <a:gd name="connsiteY3" fmla="*/ 2143554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891200 w 43891200"/>
                <a:gd name="connsiteY2" fmla="*/ 2171777 h 5360956"/>
                <a:gd name="connsiteX3" fmla="*/ 21843298 w 43891200"/>
                <a:gd name="connsiteY3" fmla="*/ 2143554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891200 w 43891200"/>
                <a:gd name="connsiteY2" fmla="*/ 2171777 h 5360956"/>
                <a:gd name="connsiteX3" fmla="*/ 21843298 w 43891200"/>
                <a:gd name="connsiteY3" fmla="*/ 2143554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891200 w 43891200"/>
                <a:gd name="connsiteY2" fmla="*/ 2171777 h 5360956"/>
                <a:gd name="connsiteX3" fmla="*/ 21843298 w 43891200"/>
                <a:gd name="connsiteY3" fmla="*/ 2143554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891200 w 43891200"/>
                <a:gd name="connsiteY2" fmla="*/ 2171777 h 5360956"/>
                <a:gd name="connsiteX3" fmla="*/ 21843298 w 43891200"/>
                <a:gd name="connsiteY3" fmla="*/ 2143554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891200 w 43891200"/>
                <a:gd name="connsiteY2" fmla="*/ 2171777 h 5360956"/>
                <a:gd name="connsiteX3" fmla="*/ 21843298 w 43891200"/>
                <a:gd name="connsiteY3" fmla="*/ 2143554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891200 w 43891200"/>
                <a:gd name="connsiteY2" fmla="*/ 2171777 h 5360956"/>
                <a:gd name="connsiteX3" fmla="*/ 21843298 w 43891200"/>
                <a:gd name="connsiteY3" fmla="*/ 2143554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891200 w 43891200"/>
                <a:gd name="connsiteY2" fmla="*/ 2171777 h 5360956"/>
                <a:gd name="connsiteX3" fmla="*/ 21843298 w 43891200"/>
                <a:gd name="connsiteY3" fmla="*/ 2143554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891200 w 43891200"/>
                <a:gd name="connsiteY2" fmla="*/ 2171777 h 5360956"/>
                <a:gd name="connsiteX3" fmla="*/ 21843298 w 43891200"/>
                <a:gd name="connsiteY3" fmla="*/ 2143554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891200 w 43891200"/>
                <a:gd name="connsiteY2" fmla="*/ 2171777 h 5360956"/>
                <a:gd name="connsiteX3" fmla="*/ 21843298 w 43891200"/>
                <a:gd name="connsiteY3" fmla="*/ 2143554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891200 w 43891200"/>
                <a:gd name="connsiteY2" fmla="*/ 2171777 h 5360956"/>
                <a:gd name="connsiteX3" fmla="*/ 21843298 w 43891200"/>
                <a:gd name="connsiteY3" fmla="*/ 1691988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891200 w 43891200"/>
                <a:gd name="connsiteY2" fmla="*/ 2171777 h 5360956"/>
                <a:gd name="connsiteX3" fmla="*/ 21843298 w 43891200"/>
                <a:gd name="connsiteY3" fmla="*/ 1381537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891200 w 43891200"/>
                <a:gd name="connsiteY2" fmla="*/ 2171777 h 5360956"/>
                <a:gd name="connsiteX3" fmla="*/ 21843298 w 43891200"/>
                <a:gd name="connsiteY3" fmla="*/ 1381537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891200 w 43891200"/>
                <a:gd name="connsiteY2" fmla="*/ 2171777 h 5360956"/>
                <a:gd name="connsiteX3" fmla="*/ 21843298 w 43891200"/>
                <a:gd name="connsiteY3" fmla="*/ 1381537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891200 w 43891200"/>
                <a:gd name="connsiteY2" fmla="*/ 2171777 h 5360956"/>
                <a:gd name="connsiteX3" fmla="*/ 21843298 w 43891200"/>
                <a:gd name="connsiteY3" fmla="*/ 1381537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891200 w 43891200"/>
                <a:gd name="connsiteY2" fmla="*/ 2171777 h 5360956"/>
                <a:gd name="connsiteX3" fmla="*/ 21843298 w 43891200"/>
                <a:gd name="connsiteY3" fmla="*/ 1381537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891200 w 43891200"/>
                <a:gd name="connsiteY2" fmla="*/ 2171777 h 5360956"/>
                <a:gd name="connsiteX3" fmla="*/ 21843298 w 43891200"/>
                <a:gd name="connsiteY3" fmla="*/ 1381537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891200 w 43891200"/>
                <a:gd name="connsiteY2" fmla="*/ 2171777 h 5360956"/>
                <a:gd name="connsiteX3" fmla="*/ 21843298 w 43891200"/>
                <a:gd name="connsiteY3" fmla="*/ 1381537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891200 w 43891200"/>
                <a:gd name="connsiteY2" fmla="*/ 2171777 h 5360956"/>
                <a:gd name="connsiteX3" fmla="*/ 21843298 w 43891200"/>
                <a:gd name="connsiteY3" fmla="*/ 1381537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891200 w 43891200"/>
                <a:gd name="connsiteY2" fmla="*/ 2171777 h 5360956"/>
                <a:gd name="connsiteX3" fmla="*/ 21843298 w 43891200"/>
                <a:gd name="connsiteY3" fmla="*/ 1381537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778314 w 43891200"/>
                <a:gd name="connsiteY2" fmla="*/ 2171777 h 5360956"/>
                <a:gd name="connsiteX3" fmla="*/ 21843298 w 43891200"/>
                <a:gd name="connsiteY3" fmla="*/ 1381537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891197 w 43891200"/>
                <a:gd name="connsiteY2" fmla="*/ 2143554 h 5360956"/>
                <a:gd name="connsiteX3" fmla="*/ 21843298 w 43891200"/>
                <a:gd name="connsiteY3" fmla="*/ 1381537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891197 w 43891200"/>
                <a:gd name="connsiteY2" fmla="*/ 2143554 h 5360956"/>
                <a:gd name="connsiteX3" fmla="*/ 21843298 w 43891200"/>
                <a:gd name="connsiteY3" fmla="*/ 1381537 h 5360956"/>
                <a:gd name="connsiteX4" fmla="*/ 28221 w 43891200"/>
                <a:gd name="connsiteY4" fmla="*/ 5360956 h 5360956"/>
                <a:gd name="connsiteX5" fmla="*/ 0 w 43891200"/>
                <a:gd name="connsiteY5" fmla="*/ 0 h 5360956"/>
                <a:gd name="connsiteX0" fmla="*/ 0 w 43891200"/>
                <a:gd name="connsiteY0" fmla="*/ 0 h 5383162"/>
                <a:gd name="connsiteX1" fmla="*/ 43891200 w 43891200"/>
                <a:gd name="connsiteY1" fmla="*/ 0 h 5383162"/>
                <a:gd name="connsiteX2" fmla="*/ 43891197 w 43891200"/>
                <a:gd name="connsiteY2" fmla="*/ 2143554 h 5383162"/>
                <a:gd name="connsiteX3" fmla="*/ 21843298 w 43891200"/>
                <a:gd name="connsiteY3" fmla="*/ 1381537 h 5383162"/>
                <a:gd name="connsiteX4" fmla="*/ 12981 w 43891200"/>
                <a:gd name="connsiteY4" fmla="*/ 5383162 h 5383162"/>
                <a:gd name="connsiteX5" fmla="*/ 0 w 43891200"/>
                <a:gd name="connsiteY5" fmla="*/ 0 h 5383162"/>
                <a:gd name="connsiteX0" fmla="*/ 0 w 43891200"/>
                <a:gd name="connsiteY0" fmla="*/ 0 h 5353553"/>
                <a:gd name="connsiteX1" fmla="*/ 43891200 w 43891200"/>
                <a:gd name="connsiteY1" fmla="*/ 0 h 5353553"/>
                <a:gd name="connsiteX2" fmla="*/ 43891197 w 43891200"/>
                <a:gd name="connsiteY2" fmla="*/ 2143554 h 5353553"/>
                <a:gd name="connsiteX3" fmla="*/ 21843298 w 43891200"/>
                <a:gd name="connsiteY3" fmla="*/ 1381537 h 5353553"/>
                <a:gd name="connsiteX4" fmla="*/ 12981 w 43891200"/>
                <a:gd name="connsiteY4" fmla="*/ 5353553 h 5353553"/>
                <a:gd name="connsiteX5" fmla="*/ 0 w 43891200"/>
                <a:gd name="connsiteY5" fmla="*/ 0 h 5353553"/>
                <a:gd name="connsiteX0" fmla="*/ 0 w 43891200"/>
                <a:gd name="connsiteY0" fmla="*/ 0 h 5375759"/>
                <a:gd name="connsiteX1" fmla="*/ 43891200 w 43891200"/>
                <a:gd name="connsiteY1" fmla="*/ 0 h 5375759"/>
                <a:gd name="connsiteX2" fmla="*/ 43891197 w 43891200"/>
                <a:gd name="connsiteY2" fmla="*/ 2143554 h 5375759"/>
                <a:gd name="connsiteX3" fmla="*/ 21843298 w 43891200"/>
                <a:gd name="connsiteY3" fmla="*/ 1381537 h 5375759"/>
                <a:gd name="connsiteX4" fmla="*/ 2821 w 43891200"/>
                <a:gd name="connsiteY4" fmla="*/ 5375759 h 5375759"/>
                <a:gd name="connsiteX5" fmla="*/ 0 w 43891200"/>
                <a:gd name="connsiteY5" fmla="*/ 0 h 5375759"/>
                <a:gd name="connsiteX0" fmla="*/ 0 w 43891200"/>
                <a:gd name="connsiteY0" fmla="*/ 0 h 5391472"/>
                <a:gd name="connsiteX1" fmla="*/ 43891200 w 43891200"/>
                <a:gd name="connsiteY1" fmla="*/ 0 h 5391472"/>
                <a:gd name="connsiteX2" fmla="*/ 43891197 w 43891200"/>
                <a:gd name="connsiteY2" fmla="*/ 2143554 h 5391472"/>
                <a:gd name="connsiteX3" fmla="*/ 21843298 w 43891200"/>
                <a:gd name="connsiteY3" fmla="*/ 1381537 h 5391472"/>
                <a:gd name="connsiteX4" fmla="*/ 24143 w 43891200"/>
                <a:gd name="connsiteY4" fmla="*/ 5391472 h 5391472"/>
                <a:gd name="connsiteX5" fmla="*/ 0 w 43891200"/>
                <a:gd name="connsiteY5" fmla="*/ 0 h 5391472"/>
                <a:gd name="connsiteX0" fmla="*/ 0 w 43891200"/>
                <a:gd name="connsiteY0" fmla="*/ 0 h 5388329"/>
                <a:gd name="connsiteX1" fmla="*/ 43891200 w 43891200"/>
                <a:gd name="connsiteY1" fmla="*/ 0 h 5388329"/>
                <a:gd name="connsiteX2" fmla="*/ 43891197 w 43891200"/>
                <a:gd name="connsiteY2" fmla="*/ 2143554 h 5388329"/>
                <a:gd name="connsiteX3" fmla="*/ 21843298 w 43891200"/>
                <a:gd name="connsiteY3" fmla="*/ 1381537 h 5388329"/>
                <a:gd name="connsiteX4" fmla="*/ 11350 w 43891200"/>
                <a:gd name="connsiteY4" fmla="*/ 5388329 h 5388329"/>
                <a:gd name="connsiteX5" fmla="*/ 0 w 43891200"/>
                <a:gd name="connsiteY5" fmla="*/ 0 h 5388329"/>
                <a:gd name="connsiteX0" fmla="*/ 0 w 43918796"/>
                <a:gd name="connsiteY0" fmla="*/ 0 h 5388329"/>
                <a:gd name="connsiteX1" fmla="*/ 43918796 w 43918796"/>
                <a:gd name="connsiteY1" fmla="*/ 0 h 5388329"/>
                <a:gd name="connsiteX2" fmla="*/ 43918793 w 43918796"/>
                <a:gd name="connsiteY2" fmla="*/ 2143554 h 5388329"/>
                <a:gd name="connsiteX3" fmla="*/ 21870894 w 43918796"/>
                <a:gd name="connsiteY3" fmla="*/ 1381537 h 5388329"/>
                <a:gd name="connsiteX4" fmla="*/ 38946 w 43918796"/>
                <a:gd name="connsiteY4" fmla="*/ 5388329 h 5388329"/>
                <a:gd name="connsiteX5" fmla="*/ 0 w 43918796"/>
                <a:gd name="connsiteY5" fmla="*/ 0 h 5388329"/>
                <a:gd name="connsiteX0" fmla="*/ 0 w 43882001"/>
                <a:gd name="connsiteY0" fmla="*/ 6780 h 5388329"/>
                <a:gd name="connsiteX1" fmla="*/ 43882001 w 43882001"/>
                <a:gd name="connsiteY1" fmla="*/ 0 h 5388329"/>
                <a:gd name="connsiteX2" fmla="*/ 43881998 w 43882001"/>
                <a:gd name="connsiteY2" fmla="*/ 2143554 h 5388329"/>
                <a:gd name="connsiteX3" fmla="*/ 21834099 w 43882001"/>
                <a:gd name="connsiteY3" fmla="*/ 1381537 h 5388329"/>
                <a:gd name="connsiteX4" fmla="*/ 2151 w 43882001"/>
                <a:gd name="connsiteY4" fmla="*/ 5388329 h 5388329"/>
                <a:gd name="connsiteX5" fmla="*/ 0 w 43882001"/>
                <a:gd name="connsiteY5" fmla="*/ 6780 h 5388329"/>
                <a:gd name="connsiteX0" fmla="*/ 0 w 43909597"/>
                <a:gd name="connsiteY0" fmla="*/ 6780 h 5388329"/>
                <a:gd name="connsiteX1" fmla="*/ 43909597 w 43909597"/>
                <a:gd name="connsiteY1" fmla="*/ 0 h 5388329"/>
                <a:gd name="connsiteX2" fmla="*/ 43909594 w 43909597"/>
                <a:gd name="connsiteY2" fmla="*/ 2143554 h 5388329"/>
                <a:gd name="connsiteX3" fmla="*/ 21861695 w 43909597"/>
                <a:gd name="connsiteY3" fmla="*/ 1381537 h 5388329"/>
                <a:gd name="connsiteX4" fmla="*/ 29747 w 43909597"/>
                <a:gd name="connsiteY4" fmla="*/ 5388329 h 5388329"/>
                <a:gd name="connsiteX5" fmla="*/ 0 w 43909597"/>
                <a:gd name="connsiteY5" fmla="*/ 6780 h 5388329"/>
                <a:gd name="connsiteX0" fmla="*/ 16283 w 43879886"/>
                <a:gd name="connsiteY0" fmla="*/ 13560 h 5388329"/>
                <a:gd name="connsiteX1" fmla="*/ 43879886 w 43879886"/>
                <a:gd name="connsiteY1" fmla="*/ 0 h 5388329"/>
                <a:gd name="connsiteX2" fmla="*/ 43879883 w 43879886"/>
                <a:gd name="connsiteY2" fmla="*/ 2143554 h 5388329"/>
                <a:gd name="connsiteX3" fmla="*/ 21831984 w 43879886"/>
                <a:gd name="connsiteY3" fmla="*/ 1381537 h 5388329"/>
                <a:gd name="connsiteX4" fmla="*/ 36 w 43879886"/>
                <a:gd name="connsiteY4" fmla="*/ 5388329 h 5388329"/>
                <a:gd name="connsiteX5" fmla="*/ 16283 w 43879886"/>
                <a:gd name="connsiteY5" fmla="*/ 13560 h 5388329"/>
                <a:gd name="connsiteX0" fmla="*/ 7118 w 43879920"/>
                <a:gd name="connsiteY0" fmla="*/ 6780 h 5388329"/>
                <a:gd name="connsiteX1" fmla="*/ 43879920 w 43879920"/>
                <a:gd name="connsiteY1" fmla="*/ 0 h 5388329"/>
                <a:gd name="connsiteX2" fmla="*/ 43879917 w 43879920"/>
                <a:gd name="connsiteY2" fmla="*/ 2143554 h 5388329"/>
                <a:gd name="connsiteX3" fmla="*/ 21832018 w 43879920"/>
                <a:gd name="connsiteY3" fmla="*/ 1381537 h 5388329"/>
                <a:gd name="connsiteX4" fmla="*/ 70 w 43879920"/>
                <a:gd name="connsiteY4" fmla="*/ 5388329 h 5388329"/>
                <a:gd name="connsiteX5" fmla="*/ 7118 w 43879920"/>
                <a:gd name="connsiteY5" fmla="*/ 6780 h 5388329"/>
                <a:gd name="connsiteX0" fmla="*/ 0 w 43900399"/>
                <a:gd name="connsiteY0" fmla="*/ 0 h 5388329"/>
                <a:gd name="connsiteX1" fmla="*/ 43900399 w 43900399"/>
                <a:gd name="connsiteY1" fmla="*/ 0 h 5388329"/>
                <a:gd name="connsiteX2" fmla="*/ 43900396 w 43900399"/>
                <a:gd name="connsiteY2" fmla="*/ 2143554 h 5388329"/>
                <a:gd name="connsiteX3" fmla="*/ 21852497 w 43900399"/>
                <a:gd name="connsiteY3" fmla="*/ 1381537 h 5388329"/>
                <a:gd name="connsiteX4" fmla="*/ 20549 w 43900399"/>
                <a:gd name="connsiteY4" fmla="*/ 5388329 h 5388329"/>
                <a:gd name="connsiteX5" fmla="*/ 0 w 43900399"/>
                <a:gd name="connsiteY5" fmla="*/ 0 h 5388329"/>
                <a:gd name="connsiteX0" fmla="*/ 0 w 43900396"/>
                <a:gd name="connsiteY0" fmla="*/ 0 h 5388329"/>
                <a:gd name="connsiteX1" fmla="*/ 43854405 w 43900396"/>
                <a:gd name="connsiteY1" fmla="*/ 27119 h 5388329"/>
                <a:gd name="connsiteX2" fmla="*/ 43900396 w 43900396"/>
                <a:gd name="connsiteY2" fmla="*/ 2143554 h 5388329"/>
                <a:gd name="connsiteX3" fmla="*/ 21852497 w 43900396"/>
                <a:gd name="connsiteY3" fmla="*/ 1381537 h 5388329"/>
                <a:gd name="connsiteX4" fmla="*/ 20549 w 43900396"/>
                <a:gd name="connsiteY4" fmla="*/ 5388329 h 5388329"/>
                <a:gd name="connsiteX5" fmla="*/ 0 w 43900396"/>
                <a:gd name="connsiteY5" fmla="*/ 0 h 5388329"/>
                <a:gd name="connsiteX0" fmla="*/ 0 w 43900398"/>
                <a:gd name="connsiteY0" fmla="*/ 0 h 5388329"/>
                <a:gd name="connsiteX1" fmla="*/ 43900398 w 43900398"/>
                <a:gd name="connsiteY1" fmla="*/ 6780 h 5388329"/>
                <a:gd name="connsiteX2" fmla="*/ 43900396 w 43900398"/>
                <a:gd name="connsiteY2" fmla="*/ 2143554 h 5388329"/>
                <a:gd name="connsiteX3" fmla="*/ 21852497 w 43900398"/>
                <a:gd name="connsiteY3" fmla="*/ 1381537 h 5388329"/>
                <a:gd name="connsiteX4" fmla="*/ 20549 w 43900398"/>
                <a:gd name="connsiteY4" fmla="*/ 5388329 h 5388329"/>
                <a:gd name="connsiteX5" fmla="*/ 0 w 43900398"/>
                <a:gd name="connsiteY5" fmla="*/ 0 h 5388329"/>
                <a:gd name="connsiteX0" fmla="*/ 0 w 43909598"/>
                <a:gd name="connsiteY0" fmla="*/ 0 h 5388329"/>
                <a:gd name="connsiteX1" fmla="*/ 43909598 w 43909598"/>
                <a:gd name="connsiteY1" fmla="*/ 6780 h 5388329"/>
                <a:gd name="connsiteX2" fmla="*/ 43900396 w 43909598"/>
                <a:gd name="connsiteY2" fmla="*/ 2143554 h 5388329"/>
                <a:gd name="connsiteX3" fmla="*/ 21852497 w 43909598"/>
                <a:gd name="connsiteY3" fmla="*/ 1381537 h 5388329"/>
                <a:gd name="connsiteX4" fmla="*/ 20549 w 43909598"/>
                <a:gd name="connsiteY4" fmla="*/ 5388329 h 5388329"/>
                <a:gd name="connsiteX5" fmla="*/ 0 w 43909598"/>
                <a:gd name="connsiteY5" fmla="*/ 0 h 538832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43909598" h="5388329">
                  <a:moveTo>
                    <a:pt x="0" y="0"/>
                  </a:moveTo>
                  <a:lnTo>
                    <a:pt x="43909598" y="6780"/>
                  </a:lnTo>
                  <a:cubicBezTo>
                    <a:pt x="43909597" y="719038"/>
                    <a:pt x="43900397" y="1431296"/>
                    <a:pt x="43900396" y="2143554"/>
                  </a:cubicBezTo>
                  <a:cubicBezTo>
                    <a:pt x="37284373" y="1358490"/>
                    <a:pt x="29162993" y="845303"/>
                    <a:pt x="21852497" y="1381537"/>
                  </a:cubicBezTo>
                  <a:cubicBezTo>
                    <a:pt x="14542001" y="1917771"/>
                    <a:pt x="6144574" y="2782191"/>
                    <a:pt x="20549" y="5388329"/>
                  </a:cubicBezTo>
                  <a:cubicBezTo>
                    <a:pt x="19609" y="3596409"/>
                    <a:pt x="940" y="1791920"/>
                    <a:pt x="0" y="0"/>
                  </a:cubicBezTo>
                  <a:close/>
                </a:path>
              </a:pathLst>
            </a:custGeom>
            <a:gradFill flip="none" rotWithShape="1">
              <a:gsLst>
                <a:gs pos="0">
                  <a:schemeClr val="tx2"/>
                </a:gs>
                <a:gs pos="100000">
                  <a:schemeClr val="accent1"/>
                </a:gs>
              </a:gsLst>
              <a:lin ang="0" scaled="1"/>
              <a:tileRect/>
            </a:gra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dirty="0">
                <a:ln>
                  <a:noFill/>
                </a:ln>
                <a:solidFill>
                  <a:schemeClr val="accent1"/>
                </a:solidFill>
              </a:endParaRPr>
            </a:p>
          </p:txBody>
        </p:sp>
      </p:grpSp>
      <p:sp>
        <p:nvSpPr>
          <p:cNvPr id="70" name="Text Box 14"/>
          <p:cNvSpPr txBox="1">
            <a:spLocks noChangeArrowheads="1"/>
          </p:cNvSpPr>
          <p:nvPr userDrawn="1"/>
        </p:nvSpPr>
        <p:spPr bwMode="auto">
          <a:xfrm>
            <a:off x="1003118" y="32156325"/>
            <a:ext cx="3786383" cy="329308"/>
          </a:xfrm>
          <a:prstGeom prst="rect">
            <a:avLst/>
          </a:prstGeom>
          <a:noFill/>
          <a:ln w="9525">
            <a:noFill/>
            <a:miter lim="800000"/>
            <a:headEnd/>
            <a:tailEnd/>
          </a:ln>
          <a:effectLst/>
        </p:spPr>
        <p:txBody>
          <a:bodyPr wrap="square" lIns="78297" tIns="39141" rIns="78297" bIns="39141">
            <a:spAutoFit/>
          </a:bodyPr>
          <a:lstStyle/>
          <a:p>
            <a:pPr eaLnBrk="0" hangingPunct="0">
              <a:lnSpc>
                <a:spcPct val="65000"/>
              </a:lnSpc>
              <a:spcBef>
                <a:spcPct val="50000"/>
              </a:spcBef>
              <a:defRPr/>
            </a:pPr>
            <a:r>
              <a:rPr lang="en-US" sz="600" b="1" dirty="0">
                <a:solidFill>
                  <a:schemeClr val="bg1">
                    <a:lumMod val="75000"/>
                  </a:schemeClr>
                </a:solidFill>
                <a:latin typeface="Arial" charset="0"/>
              </a:rPr>
              <a:t>RESEARCH POSTER PRESENTATION DESIGN © 2019</a:t>
            </a:r>
          </a:p>
          <a:p>
            <a:pPr eaLnBrk="0" hangingPunct="0">
              <a:lnSpc>
                <a:spcPct val="65000"/>
              </a:lnSpc>
              <a:spcBef>
                <a:spcPct val="50000"/>
              </a:spcBef>
              <a:defRPr/>
            </a:pPr>
            <a:r>
              <a:rPr lang="en-US" sz="1050" b="1" dirty="0">
                <a:solidFill>
                  <a:schemeClr val="bg1">
                    <a:lumMod val="75000"/>
                  </a:schemeClr>
                </a:solidFill>
                <a:latin typeface="Arial" charset="0"/>
              </a:rPr>
              <a:t>www.PosterPresentations.com</a:t>
            </a:r>
          </a:p>
        </p:txBody>
      </p:sp>
      <p:grpSp>
        <p:nvGrpSpPr>
          <p:cNvPr id="6" name="Group 5">
            <a:extLst>
              <a:ext uri="{FF2B5EF4-FFF2-40B4-BE49-F238E27FC236}">
                <a16:creationId xmlns:a16="http://schemas.microsoft.com/office/drawing/2014/main" id="{D94EDD1F-4B42-4F45-B0C1-C160AF13FA7C}"/>
              </a:ext>
            </a:extLst>
          </p:cNvPr>
          <p:cNvGrpSpPr/>
          <p:nvPr userDrawn="1"/>
        </p:nvGrpSpPr>
        <p:grpSpPr>
          <a:xfrm>
            <a:off x="-43304" y="11286"/>
            <a:ext cx="43905392" cy="4120075"/>
            <a:chOff x="-43304" y="11286"/>
            <a:chExt cx="43905392" cy="4120075"/>
          </a:xfrm>
        </p:grpSpPr>
        <p:sp>
          <p:nvSpPr>
            <p:cNvPr id="5" name="Rectangle 4">
              <a:extLst>
                <a:ext uri="{FF2B5EF4-FFF2-40B4-BE49-F238E27FC236}">
                  <a16:creationId xmlns:a16="http://schemas.microsoft.com/office/drawing/2014/main" id="{97302FB6-4FEE-7344-8AB3-832C3327102F}"/>
                </a:ext>
              </a:extLst>
            </p:cNvPr>
            <p:cNvSpPr/>
            <p:nvPr userDrawn="1"/>
          </p:nvSpPr>
          <p:spPr>
            <a:xfrm>
              <a:off x="-1" y="1106328"/>
              <a:ext cx="43854834" cy="3025033"/>
            </a:xfrm>
            <a:prstGeom prst="rect">
              <a:avLst/>
            </a:prstGeom>
            <a:gradFill flip="none" rotWithShape="1">
              <a:gsLst>
                <a:gs pos="0">
                  <a:schemeClr val="accent6"/>
                </a:gs>
                <a:gs pos="100000">
                  <a:schemeClr val="accent1"/>
                </a:gs>
              </a:gsLst>
              <a:lin ang="54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65" name="Group 64"/>
            <p:cNvGrpSpPr/>
            <p:nvPr userDrawn="1"/>
          </p:nvGrpSpPr>
          <p:grpSpPr>
            <a:xfrm>
              <a:off x="-43304" y="11286"/>
              <a:ext cx="43905392" cy="4036528"/>
              <a:chOff x="-14192" y="1382"/>
              <a:chExt cx="27451941" cy="4572641"/>
            </a:xfrm>
          </p:grpSpPr>
          <p:sp>
            <p:nvSpPr>
              <p:cNvPr id="71" name="Rectangle 16"/>
              <p:cNvSpPr/>
              <p:nvPr userDrawn="1"/>
            </p:nvSpPr>
            <p:spPr>
              <a:xfrm>
                <a:off x="4001" y="707797"/>
                <a:ext cx="27429212" cy="3866226"/>
              </a:xfrm>
              <a:custGeom>
                <a:avLst/>
                <a:gdLst>
                  <a:gd name="connsiteX0" fmla="*/ 0 w 43891200"/>
                  <a:gd name="connsiteY0" fmla="*/ 0 h 7027483"/>
                  <a:gd name="connsiteX1" fmla="*/ 43891200 w 43891200"/>
                  <a:gd name="connsiteY1" fmla="*/ 0 h 7027483"/>
                  <a:gd name="connsiteX2" fmla="*/ 43891200 w 43891200"/>
                  <a:gd name="connsiteY2" fmla="*/ 7027483 h 7027483"/>
                  <a:gd name="connsiteX3" fmla="*/ 0 w 43891200"/>
                  <a:gd name="connsiteY3" fmla="*/ 7027483 h 7027483"/>
                  <a:gd name="connsiteX4" fmla="*/ 0 w 43891200"/>
                  <a:gd name="connsiteY4" fmla="*/ 0 h 7027483"/>
                  <a:gd name="connsiteX0" fmla="*/ 0 w 43891200"/>
                  <a:gd name="connsiteY0" fmla="*/ 0 h 7027483"/>
                  <a:gd name="connsiteX1" fmla="*/ 43891200 w 43891200"/>
                  <a:gd name="connsiteY1" fmla="*/ 0 h 7027483"/>
                  <a:gd name="connsiteX2" fmla="*/ 43891200 w 43891200"/>
                  <a:gd name="connsiteY2" fmla="*/ 7027483 h 7027483"/>
                  <a:gd name="connsiteX3" fmla="*/ 21617527 w 43891200"/>
                  <a:gd name="connsiteY3" fmla="*/ 6999261 h 7027483"/>
                  <a:gd name="connsiteX4" fmla="*/ 0 w 43891200"/>
                  <a:gd name="connsiteY4" fmla="*/ 7027483 h 7027483"/>
                  <a:gd name="connsiteX5" fmla="*/ 0 w 43891200"/>
                  <a:gd name="connsiteY5" fmla="*/ 0 h 7027483"/>
                  <a:gd name="connsiteX0" fmla="*/ 0 w 43891200"/>
                  <a:gd name="connsiteY0" fmla="*/ 0 h 7027483"/>
                  <a:gd name="connsiteX1" fmla="*/ 43891200 w 43891200"/>
                  <a:gd name="connsiteY1" fmla="*/ 0 h 7027483"/>
                  <a:gd name="connsiteX2" fmla="*/ 43891200 w 43891200"/>
                  <a:gd name="connsiteY2" fmla="*/ 7027483 h 7027483"/>
                  <a:gd name="connsiteX3" fmla="*/ 21448200 w 43891200"/>
                  <a:gd name="connsiteY3" fmla="*/ 3838305 h 7027483"/>
                  <a:gd name="connsiteX4" fmla="*/ 0 w 43891200"/>
                  <a:gd name="connsiteY4" fmla="*/ 7027483 h 7027483"/>
                  <a:gd name="connsiteX5" fmla="*/ 0 w 43891200"/>
                  <a:gd name="connsiteY5" fmla="*/ 0 h 7027483"/>
                  <a:gd name="connsiteX0" fmla="*/ 0 w 43891200"/>
                  <a:gd name="connsiteY0" fmla="*/ 0 h 7027483"/>
                  <a:gd name="connsiteX1" fmla="*/ 43891200 w 43891200"/>
                  <a:gd name="connsiteY1" fmla="*/ 0 h 7027483"/>
                  <a:gd name="connsiteX2" fmla="*/ 43891200 w 43891200"/>
                  <a:gd name="connsiteY2" fmla="*/ 7027483 h 7027483"/>
                  <a:gd name="connsiteX3" fmla="*/ 21448200 w 43891200"/>
                  <a:gd name="connsiteY3" fmla="*/ 3838305 h 7027483"/>
                  <a:gd name="connsiteX4" fmla="*/ 28221 w 43891200"/>
                  <a:gd name="connsiteY4" fmla="*/ 6688809 h 7027483"/>
                  <a:gd name="connsiteX5" fmla="*/ 0 w 43891200"/>
                  <a:gd name="connsiteY5" fmla="*/ 0 h 7027483"/>
                  <a:gd name="connsiteX0" fmla="*/ 0 w 43891200"/>
                  <a:gd name="connsiteY0" fmla="*/ 0 h 7100503"/>
                  <a:gd name="connsiteX1" fmla="*/ 43891200 w 43891200"/>
                  <a:gd name="connsiteY1" fmla="*/ 0 h 7100503"/>
                  <a:gd name="connsiteX2" fmla="*/ 43891200 w 43891200"/>
                  <a:gd name="connsiteY2" fmla="*/ 7027483 h 7100503"/>
                  <a:gd name="connsiteX3" fmla="*/ 21448200 w 43891200"/>
                  <a:gd name="connsiteY3" fmla="*/ 3838305 h 7100503"/>
                  <a:gd name="connsiteX4" fmla="*/ 28221 w 43891200"/>
                  <a:gd name="connsiteY4" fmla="*/ 6688809 h 7100503"/>
                  <a:gd name="connsiteX5" fmla="*/ 0 w 43891200"/>
                  <a:gd name="connsiteY5" fmla="*/ 0 h 7100503"/>
                  <a:gd name="connsiteX0" fmla="*/ 0 w 43891200"/>
                  <a:gd name="connsiteY0" fmla="*/ 0 h 7100503"/>
                  <a:gd name="connsiteX1" fmla="*/ 43891200 w 43891200"/>
                  <a:gd name="connsiteY1" fmla="*/ 0 h 7100503"/>
                  <a:gd name="connsiteX2" fmla="*/ 43891200 w 43891200"/>
                  <a:gd name="connsiteY2" fmla="*/ 7027483 h 7100503"/>
                  <a:gd name="connsiteX3" fmla="*/ 21448200 w 43891200"/>
                  <a:gd name="connsiteY3" fmla="*/ 3838305 h 7100503"/>
                  <a:gd name="connsiteX4" fmla="*/ 28221 w 43891200"/>
                  <a:gd name="connsiteY4" fmla="*/ 6688809 h 7100503"/>
                  <a:gd name="connsiteX5" fmla="*/ 0 w 43891200"/>
                  <a:gd name="connsiteY5" fmla="*/ 0 h 7100503"/>
                  <a:gd name="connsiteX0" fmla="*/ 0 w 43891200"/>
                  <a:gd name="connsiteY0" fmla="*/ 0 h 7027483"/>
                  <a:gd name="connsiteX1" fmla="*/ 43891200 w 43891200"/>
                  <a:gd name="connsiteY1" fmla="*/ 0 h 7027483"/>
                  <a:gd name="connsiteX2" fmla="*/ 43891200 w 43891200"/>
                  <a:gd name="connsiteY2" fmla="*/ 7027483 h 7027483"/>
                  <a:gd name="connsiteX3" fmla="*/ 21448200 w 43891200"/>
                  <a:gd name="connsiteY3" fmla="*/ 3838305 h 7027483"/>
                  <a:gd name="connsiteX4" fmla="*/ 28221 w 43891200"/>
                  <a:gd name="connsiteY4" fmla="*/ 6688809 h 7027483"/>
                  <a:gd name="connsiteX5" fmla="*/ 0 w 43891200"/>
                  <a:gd name="connsiteY5" fmla="*/ 0 h 7027483"/>
                  <a:gd name="connsiteX0" fmla="*/ 0 w 43891200"/>
                  <a:gd name="connsiteY0" fmla="*/ 0 h 7027483"/>
                  <a:gd name="connsiteX1" fmla="*/ 43891200 w 43891200"/>
                  <a:gd name="connsiteY1" fmla="*/ 0 h 7027483"/>
                  <a:gd name="connsiteX2" fmla="*/ 43891200 w 43891200"/>
                  <a:gd name="connsiteY2" fmla="*/ 7027483 h 7027483"/>
                  <a:gd name="connsiteX3" fmla="*/ 21448200 w 43891200"/>
                  <a:gd name="connsiteY3" fmla="*/ 3838305 h 7027483"/>
                  <a:gd name="connsiteX4" fmla="*/ 28221 w 43891200"/>
                  <a:gd name="connsiteY4" fmla="*/ 6688809 h 7027483"/>
                  <a:gd name="connsiteX5" fmla="*/ 0 w 43891200"/>
                  <a:gd name="connsiteY5" fmla="*/ 0 h 7027483"/>
                  <a:gd name="connsiteX0" fmla="*/ 0 w 43891200"/>
                  <a:gd name="connsiteY0" fmla="*/ 0 h 7027483"/>
                  <a:gd name="connsiteX1" fmla="*/ 43891200 w 43891200"/>
                  <a:gd name="connsiteY1" fmla="*/ 0 h 7027483"/>
                  <a:gd name="connsiteX2" fmla="*/ 43891200 w 43891200"/>
                  <a:gd name="connsiteY2" fmla="*/ 7027483 h 7027483"/>
                  <a:gd name="connsiteX3" fmla="*/ 21448200 w 43891200"/>
                  <a:gd name="connsiteY3" fmla="*/ 3838305 h 7027483"/>
                  <a:gd name="connsiteX4" fmla="*/ 28221 w 43891200"/>
                  <a:gd name="connsiteY4" fmla="*/ 6688809 h 7027483"/>
                  <a:gd name="connsiteX5" fmla="*/ 0 w 43891200"/>
                  <a:gd name="connsiteY5" fmla="*/ 0 h 7027483"/>
                  <a:gd name="connsiteX0" fmla="*/ 0 w 43891200"/>
                  <a:gd name="connsiteY0" fmla="*/ 0 h 7027483"/>
                  <a:gd name="connsiteX1" fmla="*/ 43891200 w 43891200"/>
                  <a:gd name="connsiteY1" fmla="*/ 0 h 7027483"/>
                  <a:gd name="connsiteX2" fmla="*/ 43891200 w 43891200"/>
                  <a:gd name="connsiteY2" fmla="*/ 7027483 h 7027483"/>
                  <a:gd name="connsiteX3" fmla="*/ 21448200 w 43891200"/>
                  <a:gd name="connsiteY3" fmla="*/ 3838305 h 7027483"/>
                  <a:gd name="connsiteX4" fmla="*/ 84664 w 43891200"/>
                  <a:gd name="connsiteY4" fmla="*/ 5531673 h 7027483"/>
                  <a:gd name="connsiteX5" fmla="*/ 0 w 43891200"/>
                  <a:gd name="connsiteY5" fmla="*/ 0 h 7027483"/>
                  <a:gd name="connsiteX0" fmla="*/ 0 w 43891200"/>
                  <a:gd name="connsiteY0" fmla="*/ 0 h 7027483"/>
                  <a:gd name="connsiteX1" fmla="*/ 43891200 w 43891200"/>
                  <a:gd name="connsiteY1" fmla="*/ 0 h 7027483"/>
                  <a:gd name="connsiteX2" fmla="*/ 43891200 w 43891200"/>
                  <a:gd name="connsiteY2" fmla="*/ 7027483 h 7027483"/>
                  <a:gd name="connsiteX3" fmla="*/ 21532864 w 43891200"/>
                  <a:gd name="connsiteY3" fmla="*/ 3330294 h 7027483"/>
                  <a:gd name="connsiteX4" fmla="*/ 84664 w 43891200"/>
                  <a:gd name="connsiteY4" fmla="*/ 5531673 h 7027483"/>
                  <a:gd name="connsiteX5" fmla="*/ 0 w 43891200"/>
                  <a:gd name="connsiteY5" fmla="*/ 0 h 7027483"/>
                  <a:gd name="connsiteX0" fmla="*/ 0 w 43891200"/>
                  <a:gd name="connsiteY0" fmla="*/ 0 h 7027483"/>
                  <a:gd name="connsiteX1" fmla="*/ 43891200 w 43891200"/>
                  <a:gd name="connsiteY1" fmla="*/ 0 h 7027483"/>
                  <a:gd name="connsiteX2" fmla="*/ 43891200 w 43891200"/>
                  <a:gd name="connsiteY2" fmla="*/ 7027483 h 7027483"/>
                  <a:gd name="connsiteX3" fmla="*/ 21589306 w 43891200"/>
                  <a:gd name="connsiteY3" fmla="*/ 3104512 h 7027483"/>
                  <a:gd name="connsiteX4" fmla="*/ 84664 w 43891200"/>
                  <a:gd name="connsiteY4" fmla="*/ 5531673 h 7027483"/>
                  <a:gd name="connsiteX5" fmla="*/ 0 w 43891200"/>
                  <a:gd name="connsiteY5" fmla="*/ 0 h 7027483"/>
                  <a:gd name="connsiteX0" fmla="*/ 0 w 43891200"/>
                  <a:gd name="connsiteY0" fmla="*/ 0 h 7027483"/>
                  <a:gd name="connsiteX1" fmla="*/ 43891200 w 43891200"/>
                  <a:gd name="connsiteY1" fmla="*/ 0 h 7027483"/>
                  <a:gd name="connsiteX2" fmla="*/ 43891200 w 43891200"/>
                  <a:gd name="connsiteY2" fmla="*/ 7027483 h 7027483"/>
                  <a:gd name="connsiteX3" fmla="*/ 21589306 w 43891200"/>
                  <a:gd name="connsiteY3" fmla="*/ 3104512 h 7027483"/>
                  <a:gd name="connsiteX4" fmla="*/ 84664 w 43891200"/>
                  <a:gd name="connsiteY4" fmla="*/ 5531673 h 7027483"/>
                  <a:gd name="connsiteX5" fmla="*/ 0 w 43891200"/>
                  <a:gd name="connsiteY5" fmla="*/ 0 h 7027483"/>
                  <a:gd name="connsiteX0" fmla="*/ 0 w 43891200"/>
                  <a:gd name="connsiteY0" fmla="*/ 0 h 7272584"/>
                  <a:gd name="connsiteX1" fmla="*/ 43891200 w 43891200"/>
                  <a:gd name="connsiteY1" fmla="*/ 0 h 7272584"/>
                  <a:gd name="connsiteX2" fmla="*/ 43891200 w 43891200"/>
                  <a:gd name="connsiteY2" fmla="*/ 7027483 h 7272584"/>
                  <a:gd name="connsiteX3" fmla="*/ 37534349 w 43891200"/>
                  <a:gd name="connsiteY3" fmla="*/ 5432466 h 7272584"/>
                  <a:gd name="connsiteX4" fmla="*/ 21589306 w 43891200"/>
                  <a:gd name="connsiteY4" fmla="*/ 3104512 h 7272584"/>
                  <a:gd name="connsiteX5" fmla="*/ 84664 w 43891200"/>
                  <a:gd name="connsiteY5" fmla="*/ 5531673 h 7272584"/>
                  <a:gd name="connsiteX6" fmla="*/ 0 w 43891200"/>
                  <a:gd name="connsiteY6" fmla="*/ 0 h 7272584"/>
                  <a:gd name="connsiteX0" fmla="*/ 0 w 43891200"/>
                  <a:gd name="connsiteY0" fmla="*/ 0 h 7027483"/>
                  <a:gd name="connsiteX1" fmla="*/ 43891200 w 43891200"/>
                  <a:gd name="connsiteY1" fmla="*/ 0 h 7027483"/>
                  <a:gd name="connsiteX2" fmla="*/ 43891200 w 43891200"/>
                  <a:gd name="connsiteY2" fmla="*/ 7027483 h 7027483"/>
                  <a:gd name="connsiteX3" fmla="*/ 37534349 w 43891200"/>
                  <a:gd name="connsiteY3" fmla="*/ 5432466 h 7027483"/>
                  <a:gd name="connsiteX4" fmla="*/ 21589306 w 43891200"/>
                  <a:gd name="connsiteY4" fmla="*/ 3104512 h 7027483"/>
                  <a:gd name="connsiteX5" fmla="*/ 84664 w 43891200"/>
                  <a:gd name="connsiteY5" fmla="*/ 5531673 h 7027483"/>
                  <a:gd name="connsiteX6" fmla="*/ 0 w 43891200"/>
                  <a:gd name="connsiteY6" fmla="*/ 0 h 7027483"/>
                  <a:gd name="connsiteX0" fmla="*/ 0 w 43891200"/>
                  <a:gd name="connsiteY0" fmla="*/ 0 h 7027483"/>
                  <a:gd name="connsiteX1" fmla="*/ 43891200 w 43891200"/>
                  <a:gd name="connsiteY1" fmla="*/ 0 h 7027483"/>
                  <a:gd name="connsiteX2" fmla="*/ 43891200 w 43891200"/>
                  <a:gd name="connsiteY2" fmla="*/ 7027483 h 7027483"/>
                  <a:gd name="connsiteX3" fmla="*/ 37534347 w 43891200"/>
                  <a:gd name="connsiteY3" fmla="*/ 5179307 h 7027483"/>
                  <a:gd name="connsiteX4" fmla="*/ 21589306 w 43891200"/>
                  <a:gd name="connsiteY4" fmla="*/ 3104512 h 7027483"/>
                  <a:gd name="connsiteX5" fmla="*/ 84664 w 43891200"/>
                  <a:gd name="connsiteY5" fmla="*/ 5531673 h 7027483"/>
                  <a:gd name="connsiteX6" fmla="*/ 0 w 43891200"/>
                  <a:gd name="connsiteY6" fmla="*/ 0 h 7027483"/>
                  <a:gd name="connsiteX0" fmla="*/ 0 w 43891200"/>
                  <a:gd name="connsiteY0" fmla="*/ 0 h 7027483"/>
                  <a:gd name="connsiteX1" fmla="*/ 43891200 w 43891200"/>
                  <a:gd name="connsiteY1" fmla="*/ 0 h 7027483"/>
                  <a:gd name="connsiteX2" fmla="*/ 43891200 w 43891200"/>
                  <a:gd name="connsiteY2" fmla="*/ 7027483 h 7027483"/>
                  <a:gd name="connsiteX3" fmla="*/ 37534347 w 43891200"/>
                  <a:gd name="connsiteY3" fmla="*/ 5179307 h 7027483"/>
                  <a:gd name="connsiteX4" fmla="*/ 21589306 w 43891200"/>
                  <a:gd name="connsiteY4" fmla="*/ 3104512 h 7027483"/>
                  <a:gd name="connsiteX5" fmla="*/ 84664 w 43891200"/>
                  <a:gd name="connsiteY5" fmla="*/ 5531673 h 7027483"/>
                  <a:gd name="connsiteX6" fmla="*/ 0 w 43891200"/>
                  <a:gd name="connsiteY6" fmla="*/ 0 h 7027483"/>
                  <a:gd name="connsiteX0" fmla="*/ 0 w 43891200"/>
                  <a:gd name="connsiteY0" fmla="*/ 0 h 7027483"/>
                  <a:gd name="connsiteX1" fmla="*/ 43891200 w 43891200"/>
                  <a:gd name="connsiteY1" fmla="*/ 0 h 7027483"/>
                  <a:gd name="connsiteX2" fmla="*/ 43891200 w 43891200"/>
                  <a:gd name="connsiteY2" fmla="*/ 7027483 h 7027483"/>
                  <a:gd name="connsiteX3" fmla="*/ 37534347 w 43891200"/>
                  <a:gd name="connsiteY3" fmla="*/ 5179307 h 7027483"/>
                  <a:gd name="connsiteX4" fmla="*/ 21589306 w 43891200"/>
                  <a:gd name="connsiteY4" fmla="*/ 3104512 h 7027483"/>
                  <a:gd name="connsiteX5" fmla="*/ 84664 w 43891200"/>
                  <a:gd name="connsiteY5" fmla="*/ 5531673 h 7027483"/>
                  <a:gd name="connsiteX6" fmla="*/ 0 w 43891200"/>
                  <a:gd name="connsiteY6" fmla="*/ 0 h 7027483"/>
                  <a:gd name="connsiteX0" fmla="*/ 0 w 43891200"/>
                  <a:gd name="connsiteY0" fmla="*/ 0 h 7027483"/>
                  <a:gd name="connsiteX1" fmla="*/ 43891200 w 43891200"/>
                  <a:gd name="connsiteY1" fmla="*/ 0 h 7027483"/>
                  <a:gd name="connsiteX2" fmla="*/ 43891200 w 43891200"/>
                  <a:gd name="connsiteY2" fmla="*/ 7027483 h 7027483"/>
                  <a:gd name="connsiteX3" fmla="*/ 37534347 w 43891200"/>
                  <a:gd name="connsiteY3" fmla="*/ 5179307 h 7027483"/>
                  <a:gd name="connsiteX4" fmla="*/ 21589306 w 43891200"/>
                  <a:gd name="connsiteY4" fmla="*/ 3104512 h 7027483"/>
                  <a:gd name="connsiteX5" fmla="*/ 84664 w 43891200"/>
                  <a:gd name="connsiteY5" fmla="*/ 5531673 h 7027483"/>
                  <a:gd name="connsiteX6" fmla="*/ 0 w 43891200"/>
                  <a:gd name="connsiteY6" fmla="*/ 0 h 7027483"/>
                  <a:gd name="connsiteX0" fmla="*/ 0 w 43891200"/>
                  <a:gd name="connsiteY0" fmla="*/ 0 h 7027483"/>
                  <a:gd name="connsiteX1" fmla="*/ 43891200 w 43891200"/>
                  <a:gd name="connsiteY1" fmla="*/ 0 h 7027483"/>
                  <a:gd name="connsiteX2" fmla="*/ 43891200 w 43891200"/>
                  <a:gd name="connsiteY2" fmla="*/ 7027483 h 7027483"/>
                  <a:gd name="connsiteX3" fmla="*/ 37534347 w 43891200"/>
                  <a:gd name="connsiteY3" fmla="*/ 5179307 h 7027483"/>
                  <a:gd name="connsiteX4" fmla="*/ 21589306 w 43891200"/>
                  <a:gd name="connsiteY4" fmla="*/ 3104512 h 7027483"/>
                  <a:gd name="connsiteX5" fmla="*/ 84664 w 43891200"/>
                  <a:gd name="connsiteY5" fmla="*/ 5531673 h 7027483"/>
                  <a:gd name="connsiteX6" fmla="*/ 0 w 43891200"/>
                  <a:gd name="connsiteY6" fmla="*/ 0 h 7027483"/>
                  <a:gd name="connsiteX0" fmla="*/ 0 w 43891200"/>
                  <a:gd name="connsiteY0" fmla="*/ 0 h 7027483"/>
                  <a:gd name="connsiteX1" fmla="*/ 43891200 w 43891200"/>
                  <a:gd name="connsiteY1" fmla="*/ 0 h 7027483"/>
                  <a:gd name="connsiteX2" fmla="*/ 43891200 w 43891200"/>
                  <a:gd name="connsiteY2" fmla="*/ 7027483 h 7027483"/>
                  <a:gd name="connsiteX3" fmla="*/ 37534347 w 43891200"/>
                  <a:gd name="connsiteY3" fmla="*/ 5179307 h 7027483"/>
                  <a:gd name="connsiteX4" fmla="*/ 21589306 w 43891200"/>
                  <a:gd name="connsiteY4" fmla="*/ 3104512 h 7027483"/>
                  <a:gd name="connsiteX5" fmla="*/ 84664 w 43891200"/>
                  <a:gd name="connsiteY5" fmla="*/ 5531673 h 7027483"/>
                  <a:gd name="connsiteX6" fmla="*/ 0 w 43891200"/>
                  <a:gd name="connsiteY6" fmla="*/ 0 h 7027483"/>
                  <a:gd name="connsiteX0" fmla="*/ 0 w 43891200"/>
                  <a:gd name="connsiteY0" fmla="*/ 0 h 7027483"/>
                  <a:gd name="connsiteX1" fmla="*/ 43891200 w 43891200"/>
                  <a:gd name="connsiteY1" fmla="*/ 0 h 7027483"/>
                  <a:gd name="connsiteX2" fmla="*/ 43891200 w 43891200"/>
                  <a:gd name="connsiteY2" fmla="*/ 7027483 h 7027483"/>
                  <a:gd name="connsiteX3" fmla="*/ 37534347 w 43891200"/>
                  <a:gd name="connsiteY3" fmla="*/ 5179307 h 7027483"/>
                  <a:gd name="connsiteX4" fmla="*/ 21423313 w 43891200"/>
                  <a:gd name="connsiteY4" fmla="*/ 3012175 h 7027483"/>
                  <a:gd name="connsiteX5" fmla="*/ 84664 w 43891200"/>
                  <a:gd name="connsiteY5" fmla="*/ 5531673 h 7027483"/>
                  <a:gd name="connsiteX6" fmla="*/ 0 w 43891200"/>
                  <a:gd name="connsiteY6" fmla="*/ 0 h 7027483"/>
                  <a:gd name="connsiteX0" fmla="*/ 0 w 43891200"/>
                  <a:gd name="connsiteY0" fmla="*/ 0 h 6029592"/>
                  <a:gd name="connsiteX1" fmla="*/ 43891200 w 43891200"/>
                  <a:gd name="connsiteY1" fmla="*/ 0 h 6029592"/>
                  <a:gd name="connsiteX2" fmla="*/ 43852760 w 43891200"/>
                  <a:gd name="connsiteY2" fmla="*/ 6029592 h 6029592"/>
                  <a:gd name="connsiteX3" fmla="*/ 37534347 w 43891200"/>
                  <a:gd name="connsiteY3" fmla="*/ 5179307 h 6029592"/>
                  <a:gd name="connsiteX4" fmla="*/ 21423313 w 43891200"/>
                  <a:gd name="connsiteY4" fmla="*/ 3012175 h 6029592"/>
                  <a:gd name="connsiteX5" fmla="*/ 84664 w 43891200"/>
                  <a:gd name="connsiteY5" fmla="*/ 5531673 h 6029592"/>
                  <a:gd name="connsiteX6" fmla="*/ 0 w 43891200"/>
                  <a:gd name="connsiteY6" fmla="*/ 0 h 6029592"/>
                  <a:gd name="connsiteX0" fmla="*/ 0 w 43891200"/>
                  <a:gd name="connsiteY0" fmla="*/ 0 h 6029592"/>
                  <a:gd name="connsiteX1" fmla="*/ 43891200 w 43891200"/>
                  <a:gd name="connsiteY1" fmla="*/ 0 h 6029592"/>
                  <a:gd name="connsiteX2" fmla="*/ 43852760 w 43891200"/>
                  <a:gd name="connsiteY2" fmla="*/ 6029592 h 6029592"/>
                  <a:gd name="connsiteX3" fmla="*/ 36342689 w 43891200"/>
                  <a:gd name="connsiteY3" fmla="*/ 4466527 h 6029592"/>
                  <a:gd name="connsiteX4" fmla="*/ 21423313 w 43891200"/>
                  <a:gd name="connsiteY4" fmla="*/ 3012175 h 6029592"/>
                  <a:gd name="connsiteX5" fmla="*/ 84664 w 43891200"/>
                  <a:gd name="connsiteY5" fmla="*/ 5531673 h 6029592"/>
                  <a:gd name="connsiteX6" fmla="*/ 0 w 43891200"/>
                  <a:gd name="connsiteY6" fmla="*/ 0 h 6029592"/>
                  <a:gd name="connsiteX0" fmla="*/ 0 w 43891200"/>
                  <a:gd name="connsiteY0" fmla="*/ 0 h 6079664"/>
                  <a:gd name="connsiteX1" fmla="*/ 43891200 w 43891200"/>
                  <a:gd name="connsiteY1" fmla="*/ 0 h 6079664"/>
                  <a:gd name="connsiteX2" fmla="*/ 43852760 w 43891200"/>
                  <a:gd name="connsiteY2" fmla="*/ 6029592 h 6079664"/>
                  <a:gd name="connsiteX3" fmla="*/ 21423313 w 43891200"/>
                  <a:gd name="connsiteY3" fmla="*/ 3012175 h 6079664"/>
                  <a:gd name="connsiteX4" fmla="*/ 84664 w 43891200"/>
                  <a:gd name="connsiteY4" fmla="*/ 5531673 h 6079664"/>
                  <a:gd name="connsiteX5" fmla="*/ 0 w 43891200"/>
                  <a:gd name="connsiteY5" fmla="*/ 0 h 6079664"/>
                  <a:gd name="connsiteX0" fmla="*/ 0 w 43891200"/>
                  <a:gd name="connsiteY0" fmla="*/ 0 h 6029592"/>
                  <a:gd name="connsiteX1" fmla="*/ 43891200 w 43891200"/>
                  <a:gd name="connsiteY1" fmla="*/ 0 h 6029592"/>
                  <a:gd name="connsiteX2" fmla="*/ 43852760 w 43891200"/>
                  <a:gd name="connsiteY2" fmla="*/ 6029592 h 6029592"/>
                  <a:gd name="connsiteX3" fmla="*/ 21423313 w 43891200"/>
                  <a:gd name="connsiteY3" fmla="*/ 3012175 h 6029592"/>
                  <a:gd name="connsiteX4" fmla="*/ 84664 w 43891200"/>
                  <a:gd name="connsiteY4" fmla="*/ 5531673 h 6029592"/>
                  <a:gd name="connsiteX5" fmla="*/ 0 w 43891200"/>
                  <a:gd name="connsiteY5" fmla="*/ 0 h 6029592"/>
                  <a:gd name="connsiteX0" fmla="*/ 0 w 43891200"/>
                  <a:gd name="connsiteY0" fmla="*/ 0 h 6029592"/>
                  <a:gd name="connsiteX1" fmla="*/ 43891200 w 43891200"/>
                  <a:gd name="connsiteY1" fmla="*/ 0 h 6029592"/>
                  <a:gd name="connsiteX2" fmla="*/ 43852760 w 43891200"/>
                  <a:gd name="connsiteY2" fmla="*/ 6029592 h 6029592"/>
                  <a:gd name="connsiteX3" fmla="*/ 21423313 w 43891200"/>
                  <a:gd name="connsiteY3" fmla="*/ 3012175 h 6029592"/>
                  <a:gd name="connsiteX4" fmla="*/ 84664 w 43891200"/>
                  <a:gd name="connsiteY4" fmla="*/ 5531673 h 6029592"/>
                  <a:gd name="connsiteX5" fmla="*/ 0 w 43891200"/>
                  <a:gd name="connsiteY5" fmla="*/ 0 h 6029592"/>
                  <a:gd name="connsiteX0" fmla="*/ 0 w 43891200"/>
                  <a:gd name="connsiteY0" fmla="*/ 0 h 5887037"/>
                  <a:gd name="connsiteX1" fmla="*/ 43891200 w 43891200"/>
                  <a:gd name="connsiteY1" fmla="*/ 0 h 5887037"/>
                  <a:gd name="connsiteX2" fmla="*/ 43814321 w 43891200"/>
                  <a:gd name="connsiteY2" fmla="*/ 5887037 h 5887037"/>
                  <a:gd name="connsiteX3" fmla="*/ 21423313 w 43891200"/>
                  <a:gd name="connsiteY3" fmla="*/ 3012175 h 5887037"/>
                  <a:gd name="connsiteX4" fmla="*/ 84664 w 43891200"/>
                  <a:gd name="connsiteY4" fmla="*/ 5531673 h 5887037"/>
                  <a:gd name="connsiteX5" fmla="*/ 0 w 43891200"/>
                  <a:gd name="connsiteY5" fmla="*/ 0 h 5887037"/>
                  <a:gd name="connsiteX0" fmla="*/ 0 w 43891200"/>
                  <a:gd name="connsiteY0" fmla="*/ 0 h 5745966"/>
                  <a:gd name="connsiteX1" fmla="*/ 43891200 w 43891200"/>
                  <a:gd name="connsiteY1" fmla="*/ 0 h 5745966"/>
                  <a:gd name="connsiteX2" fmla="*/ 43814319 w 43891200"/>
                  <a:gd name="connsiteY2" fmla="*/ 5745966 h 5745966"/>
                  <a:gd name="connsiteX3" fmla="*/ 21423313 w 43891200"/>
                  <a:gd name="connsiteY3" fmla="*/ 3012175 h 5745966"/>
                  <a:gd name="connsiteX4" fmla="*/ 84664 w 43891200"/>
                  <a:gd name="connsiteY4" fmla="*/ 5531673 h 5745966"/>
                  <a:gd name="connsiteX5" fmla="*/ 0 w 43891200"/>
                  <a:gd name="connsiteY5" fmla="*/ 0 h 5745966"/>
                  <a:gd name="connsiteX0" fmla="*/ 0 w 43891200"/>
                  <a:gd name="connsiteY0" fmla="*/ 0 h 5774180"/>
                  <a:gd name="connsiteX1" fmla="*/ 43891200 w 43891200"/>
                  <a:gd name="connsiteY1" fmla="*/ 0 h 5774180"/>
                  <a:gd name="connsiteX2" fmla="*/ 43814319 w 43891200"/>
                  <a:gd name="connsiteY2" fmla="*/ 5774180 h 5774180"/>
                  <a:gd name="connsiteX3" fmla="*/ 21423313 w 43891200"/>
                  <a:gd name="connsiteY3" fmla="*/ 3012175 h 5774180"/>
                  <a:gd name="connsiteX4" fmla="*/ 84664 w 43891200"/>
                  <a:gd name="connsiteY4" fmla="*/ 5531673 h 5774180"/>
                  <a:gd name="connsiteX5" fmla="*/ 0 w 43891200"/>
                  <a:gd name="connsiteY5" fmla="*/ 0 h 5774180"/>
                  <a:gd name="connsiteX0" fmla="*/ 6633 w 43897833"/>
                  <a:gd name="connsiteY0" fmla="*/ 0 h 5774180"/>
                  <a:gd name="connsiteX1" fmla="*/ 43897833 w 43897833"/>
                  <a:gd name="connsiteY1" fmla="*/ 0 h 5774180"/>
                  <a:gd name="connsiteX2" fmla="*/ 43820952 w 43897833"/>
                  <a:gd name="connsiteY2" fmla="*/ 5774180 h 5774180"/>
                  <a:gd name="connsiteX3" fmla="*/ 21429946 w 43897833"/>
                  <a:gd name="connsiteY3" fmla="*/ 3012175 h 5774180"/>
                  <a:gd name="connsiteX4" fmla="*/ 0 w 43897833"/>
                  <a:gd name="connsiteY4" fmla="*/ 5757386 h 5774180"/>
                  <a:gd name="connsiteX5" fmla="*/ 6633 w 43897833"/>
                  <a:gd name="connsiteY5" fmla="*/ 0 h 5774180"/>
                  <a:gd name="connsiteX0" fmla="*/ 6633 w 43897833"/>
                  <a:gd name="connsiteY0" fmla="*/ 0 h 5785600"/>
                  <a:gd name="connsiteX1" fmla="*/ 43897833 w 43897833"/>
                  <a:gd name="connsiteY1" fmla="*/ 0 h 5785600"/>
                  <a:gd name="connsiteX2" fmla="*/ 43820952 w 43897833"/>
                  <a:gd name="connsiteY2" fmla="*/ 5774180 h 5785600"/>
                  <a:gd name="connsiteX3" fmla="*/ 21429946 w 43897833"/>
                  <a:gd name="connsiteY3" fmla="*/ 3012175 h 5785600"/>
                  <a:gd name="connsiteX4" fmla="*/ 0 w 43897833"/>
                  <a:gd name="connsiteY4" fmla="*/ 5785600 h 5785600"/>
                  <a:gd name="connsiteX5" fmla="*/ 6633 w 43897833"/>
                  <a:gd name="connsiteY5" fmla="*/ 0 h 5785600"/>
                  <a:gd name="connsiteX0" fmla="*/ 6633 w 43897833"/>
                  <a:gd name="connsiteY0" fmla="*/ 0 h 5785600"/>
                  <a:gd name="connsiteX1" fmla="*/ 43897833 w 43897833"/>
                  <a:gd name="connsiteY1" fmla="*/ 0 h 5785600"/>
                  <a:gd name="connsiteX2" fmla="*/ 43829914 w 43897833"/>
                  <a:gd name="connsiteY2" fmla="*/ 5757562 h 5785600"/>
                  <a:gd name="connsiteX3" fmla="*/ 21429946 w 43897833"/>
                  <a:gd name="connsiteY3" fmla="*/ 3012175 h 5785600"/>
                  <a:gd name="connsiteX4" fmla="*/ 0 w 43897833"/>
                  <a:gd name="connsiteY4" fmla="*/ 5785600 h 5785600"/>
                  <a:gd name="connsiteX5" fmla="*/ 6633 w 43897833"/>
                  <a:gd name="connsiteY5" fmla="*/ 0 h 5785600"/>
                  <a:gd name="connsiteX0" fmla="*/ 6633 w 43884390"/>
                  <a:gd name="connsiteY0" fmla="*/ 4153 h 5789753"/>
                  <a:gd name="connsiteX1" fmla="*/ 43884390 w 43884390"/>
                  <a:gd name="connsiteY1" fmla="*/ 0 h 5789753"/>
                  <a:gd name="connsiteX2" fmla="*/ 43829914 w 43884390"/>
                  <a:gd name="connsiteY2" fmla="*/ 5761715 h 5789753"/>
                  <a:gd name="connsiteX3" fmla="*/ 21429946 w 43884390"/>
                  <a:gd name="connsiteY3" fmla="*/ 3016328 h 5789753"/>
                  <a:gd name="connsiteX4" fmla="*/ 0 w 43884390"/>
                  <a:gd name="connsiteY4" fmla="*/ 5789753 h 5789753"/>
                  <a:gd name="connsiteX5" fmla="*/ 6633 w 43884390"/>
                  <a:gd name="connsiteY5" fmla="*/ 4153 h 5789753"/>
                  <a:gd name="connsiteX0" fmla="*/ 6633 w 43884392"/>
                  <a:gd name="connsiteY0" fmla="*/ 0 h 5785600"/>
                  <a:gd name="connsiteX1" fmla="*/ 43884392 w 43884392"/>
                  <a:gd name="connsiteY1" fmla="*/ 1 h 5785600"/>
                  <a:gd name="connsiteX2" fmla="*/ 43829914 w 43884392"/>
                  <a:gd name="connsiteY2" fmla="*/ 5757562 h 5785600"/>
                  <a:gd name="connsiteX3" fmla="*/ 21429946 w 43884392"/>
                  <a:gd name="connsiteY3" fmla="*/ 3012175 h 5785600"/>
                  <a:gd name="connsiteX4" fmla="*/ 0 w 43884392"/>
                  <a:gd name="connsiteY4" fmla="*/ 5785600 h 5785600"/>
                  <a:gd name="connsiteX5" fmla="*/ 6633 w 43884392"/>
                  <a:gd name="connsiteY5" fmla="*/ 0 h 5785600"/>
                  <a:gd name="connsiteX0" fmla="*/ 6633 w 43876785"/>
                  <a:gd name="connsiteY0" fmla="*/ 7053 h 5792653"/>
                  <a:gd name="connsiteX1" fmla="*/ 43876785 w 43876785"/>
                  <a:gd name="connsiteY1" fmla="*/ 0 h 5792653"/>
                  <a:gd name="connsiteX2" fmla="*/ 43829914 w 43876785"/>
                  <a:gd name="connsiteY2" fmla="*/ 5764615 h 5792653"/>
                  <a:gd name="connsiteX3" fmla="*/ 21429946 w 43876785"/>
                  <a:gd name="connsiteY3" fmla="*/ 3019228 h 5792653"/>
                  <a:gd name="connsiteX4" fmla="*/ 0 w 43876785"/>
                  <a:gd name="connsiteY4" fmla="*/ 5792653 h 5792653"/>
                  <a:gd name="connsiteX5" fmla="*/ 6633 w 43876785"/>
                  <a:gd name="connsiteY5" fmla="*/ 7053 h 5792653"/>
                  <a:gd name="connsiteX0" fmla="*/ 6633 w 43876785"/>
                  <a:gd name="connsiteY0" fmla="*/ 7053 h 5792653"/>
                  <a:gd name="connsiteX1" fmla="*/ 43876785 w 43876785"/>
                  <a:gd name="connsiteY1" fmla="*/ 0 h 5792653"/>
                  <a:gd name="connsiteX2" fmla="*/ 43826108 w 43876785"/>
                  <a:gd name="connsiteY2" fmla="*/ 5764615 h 5792653"/>
                  <a:gd name="connsiteX3" fmla="*/ 21429946 w 43876785"/>
                  <a:gd name="connsiteY3" fmla="*/ 3019228 h 5792653"/>
                  <a:gd name="connsiteX4" fmla="*/ 0 w 43876785"/>
                  <a:gd name="connsiteY4" fmla="*/ 5792653 h 5792653"/>
                  <a:gd name="connsiteX5" fmla="*/ 6633 w 43876785"/>
                  <a:gd name="connsiteY5" fmla="*/ 7053 h 5792653"/>
                  <a:gd name="connsiteX0" fmla="*/ 6633 w 43876785"/>
                  <a:gd name="connsiteY0" fmla="*/ 7053 h 5792653"/>
                  <a:gd name="connsiteX1" fmla="*/ 43876785 w 43876785"/>
                  <a:gd name="connsiteY1" fmla="*/ 0 h 5792653"/>
                  <a:gd name="connsiteX2" fmla="*/ 43826108 w 43876785"/>
                  <a:gd name="connsiteY2" fmla="*/ 5764615 h 5792653"/>
                  <a:gd name="connsiteX3" fmla="*/ 21852793 w 43876785"/>
                  <a:gd name="connsiteY3" fmla="*/ 3019229 h 5792653"/>
                  <a:gd name="connsiteX4" fmla="*/ 0 w 43876785"/>
                  <a:gd name="connsiteY4" fmla="*/ 5792653 h 5792653"/>
                  <a:gd name="connsiteX5" fmla="*/ 6633 w 43876785"/>
                  <a:gd name="connsiteY5" fmla="*/ 7053 h 5792653"/>
                  <a:gd name="connsiteX0" fmla="*/ 6633 w 43876785"/>
                  <a:gd name="connsiteY0" fmla="*/ 7053 h 5792653"/>
                  <a:gd name="connsiteX1" fmla="*/ 43876785 w 43876785"/>
                  <a:gd name="connsiteY1" fmla="*/ 0 h 5792653"/>
                  <a:gd name="connsiteX2" fmla="*/ 43826108 w 43876785"/>
                  <a:gd name="connsiteY2" fmla="*/ 5764615 h 5792653"/>
                  <a:gd name="connsiteX3" fmla="*/ 21852793 w 43876785"/>
                  <a:gd name="connsiteY3" fmla="*/ 3019229 h 5792653"/>
                  <a:gd name="connsiteX4" fmla="*/ 0 w 43876785"/>
                  <a:gd name="connsiteY4" fmla="*/ 5792653 h 5792653"/>
                  <a:gd name="connsiteX5" fmla="*/ 6633 w 43876785"/>
                  <a:gd name="connsiteY5" fmla="*/ 7053 h 5792653"/>
                  <a:gd name="connsiteX0" fmla="*/ 6633 w 43876785"/>
                  <a:gd name="connsiteY0" fmla="*/ 7053 h 5792653"/>
                  <a:gd name="connsiteX1" fmla="*/ 43876785 w 43876785"/>
                  <a:gd name="connsiteY1" fmla="*/ 0 h 5792653"/>
                  <a:gd name="connsiteX2" fmla="*/ 43826108 w 43876785"/>
                  <a:gd name="connsiteY2" fmla="*/ 5764615 h 5792653"/>
                  <a:gd name="connsiteX3" fmla="*/ 21964377 w 43876785"/>
                  <a:gd name="connsiteY3" fmla="*/ 3000419 h 5792653"/>
                  <a:gd name="connsiteX4" fmla="*/ 0 w 43876785"/>
                  <a:gd name="connsiteY4" fmla="*/ 5792653 h 5792653"/>
                  <a:gd name="connsiteX5" fmla="*/ 6633 w 43876785"/>
                  <a:gd name="connsiteY5" fmla="*/ 7053 h 5792653"/>
                  <a:gd name="connsiteX0" fmla="*/ 6633 w 43876785"/>
                  <a:gd name="connsiteY0" fmla="*/ 7053 h 5792653"/>
                  <a:gd name="connsiteX1" fmla="*/ 43876785 w 43876785"/>
                  <a:gd name="connsiteY1" fmla="*/ 0 h 5792653"/>
                  <a:gd name="connsiteX2" fmla="*/ 43826108 w 43876785"/>
                  <a:gd name="connsiteY2" fmla="*/ 5764615 h 5792653"/>
                  <a:gd name="connsiteX3" fmla="*/ 21944088 w 43876785"/>
                  <a:gd name="connsiteY3" fmla="*/ 3000419 h 5792653"/>
                  <a:gd name="connsiteX4" fmla="*/ 0 w 43876785"/>
                  <a:gd name="connsiteY4" fmla="*/ 5792653 h 5792653"/>
                  <a:gd name="connsiteX5" fmla="*/ 6633 w 43876785"/>
                  <a:gd name="connsiteY5" fmla="*/ 7053 h 5792653"/>
                  <a:gd name="connsiteX0" fmla="*/ 6633 w 43876785"/>
                  <a:gd name="connsiteY0" fmla="*/ 7053 h 5792653"/>
                  <a:gd name="connsiteX1" fmla="*/ 43876785 w 43876785"/>
                  <a:gd name="connsiteY1" fmla="*/ 0 h 5792653"/>
                  <a:gd name="connsiteX2" fmla="*/ 43826108 w 43876785"/>
                  <a:gd name="connsiteY2" fmla="*/ 5764615 h 5792653"/>
                  <a:gd name="connsiteX3" fmla="*/ 21923799 w 43876785"/>
                  <a:gd name="connsiteY3" fmla="*/ 3009824 h 5792653"/>
                  <a:gd name="connsiteX4" fmla="*/ 0 w 43876785"/>
                  <a:gd name="connsiteY4" fmla="*/ 5792653 h 5792653"/>
                  <a:gd name="connsiteX5" fmla="*/ 6633 w 43876785"/>
                  <a:gd name="connsiteY5" fmla="*/ 7053 h 5792653"/>
                  <a:gd name="connsiteX0" fmla="*/ 6633 w 43876785"/>
                  <a:gd name="connsiteY0" fmla="*/ 7053 h 5792653"/>
                  <a:gd name="connsiteX1" fmla="*/ 43876785 w 43876785"/>
                  <a:gd name="connsiteY1" fmla="*/ 0 h 5792653"/>
                  <a:gd name="connsiteX2" fmla="*/ 43826108 w 43876785"/>
                  <a:gd name="connsiteY2" fmla="*/ 5764615 h 5792653"/>
                  <a:gd name="connsiteX3" fmla="*/ 21923799 w 43876785"/>
                  <a:gd name="connsiteY3" fmla="*/ 3009824 h 5792653"/>
                  <a:gd name="connsiteX4" fmla="*/ 0 w 43876785"/>
                  <a:gd name="connsiteY4" fmla="*/ 5792653 h 5792653"/>
                  <a:gd name="connsiteX5" fmla="*/ 6633 w 43876785"/>
                  <a:gd name="connsiteY5" fmla="*/ 7053 h 5792653"/>
                  <a:gd name="connsiteX0" fmla="*/ 6633 w 43876785"/>
                  <a:gd name="connsiteY0" fmla="*/ 7053 h 5792653"/>
                  <a:gd name="connsiteX1" fmla="*/ 43876785 w 43876785"/>
                  <a:gd name="connsiteY1" fmla="*/ 0 h 5792653"/>
                  <a:gd name="connsiteX2" fmla="*/ 43826108 w 43876785"/>
                  <a:gd name="connsiteY2" fmla="*/ 5764615 h 5792653"/>
                  <a:gd name="connsiteX3" fmla="*/ 21923799 w 43876785"/>
                  <a:gd name="connsiteY3" fmla="*/ 3009824 h 5792653"/>
                  <a:gd name="connsiteX4" fmla="*/ 0 w 43876785"/>
                  <a:gd name="connsiteY4" fmla="*/ 5792653 h 5792653"/>
                  <a:gd name="connsiteX5" fmla="*/ 6633 w 43876785"/>
                  <a:gd name="connsiteY5" fmla="*/ 7053 h 5792653"/>
                  <a:gd name="connsiteX0" fmla="*/ 6633 w 43876785"/>
                  <a:gd name="connsiteY0" fmla="*/ 7053 h 5792653"/>
                  <a:gd name="connsiteX1" fmla="*/ 43876785 w 43876785"/>
                  <a:gd name="connsiteY1" fmla="*/ 0 h 5792653"/>
                  <a:gd name="connsiteX2" fmla="*/ 43826108 w 43876785"/>
                  <a:gd name="connsiteY2" fmla="*/ 5764615 h 5792653"/>
                  <a:gd name="connsiteX3" fmla="*/ 21923799 w 43876785"/>
                  <a:gd name="connsiteY3" fmla="*/ 3009824 h 5792653"/>
                  <a:gd name="connsiteX4" fmla="*/ 0 w 43876785"/>
                  <a:gd name="connsiteY4" fmla="*/ 5792653 h 5792653"/>
                  <a:gd name="connsiteX5" fmla="*/ 6633 w 43876785"/>
                  <a:gd name="connsiteY5" fmla="*/ 7053 h 5792653"/>
                  <a:gd name="connsiteX0" fmla="*/ 6633 w 43876785"/>
                  <a:gd name="connsiteY0" fmla="*/ 7053 h 5792653"/>
                  <a:gd name="connsiteX1" fmla="*/ 43876785 w 43876785"/>
                  <a:gd name="connsiteY1" fmla="*/ 0 h 5792653"/>
                  <a:gd name="connsiteX2" fmla="*/ 43826108 w 43876785"/>
                  <a:gd name="connsiteY2" fmla="*/ 5764615 h 5792653"/>
                  <a:gd name="connsiteX3" fmla="*/ 21923799 w 43876785"/>
                  <a:gd name="connsiteY3" fmla="*/ 3009824 h 5792653"/>
                  <a:gd name="connsiteX4" fmla="*/ 0 w 43876785"/>
                  <a:gd name="connsiteY4" fmla="*/ 5792653 h 5792653"/>
                  <a:gd name="connsiteX5" fmla="*/ 6633 w 43876785"/>
                  <a:gd name="connsiteY5" fmla="*/ 7053 h 5792653"/>
                  <a:gd name="connsiteX0" fmla="*/ 6633 w 43876785"/>
                  <a:gd name="connsiteY0" fmla="*/ 7053 h 5792653"/>
                  <a:gd name="connsiteX1" fmla="*/ 43876785 w 43876785"/>
                  <a:gd name="connsiteY1" fmla="*/ 0 h 5792653"/>
                  <a:gd name="connsiteX2" fmla="*/ 43826108 w 43876785"/>
                  <a:gd name="connsiteY2" fmla="*/ 5764615 h 5792653"/>
                  <a:gd name="connsiteX3" fmla="*/ 21923799 w 43876785"/>
                  <a:gd name="connsiteY3" fmla="*/ 3009824 h 5792653"/>
                  <a:gd name="connsiteX4" fmla="*/ 0 w 43876785"/>
                  <a:gd name="connsiteY4" fmla="*/ 5792653 h 5792653"/>
                  <a:gd name="connsiteX5" fmla="*/ 6633 w 43876785"/>
                  <a:gd name="connsiteY5" fmla="*/ 7053 h 5792653"/>
                  <a:gd name="connsiteX0" fmla="*/ 6633 w 43876785"/>
                  <a:gd name="connsiteY0" fmla="*/ 7053 h 5792653"/>
                  <a:gd name="connsiteX1" fmla="*/ 43876785 w 43876785"/>
                  <a:gd name="connsiteY1" fmla="*/ 0 h 5792653"/>
                  <a:gd name="connsiteX2" fmla="*/ 43826108 w 43876785"/>
                  <a:gd name="connsiteY2" fmla="*/ 5764615 h 5792653"/>
                  <a:gd name="connsiteX3" fmla="*/ 21923799 w 43876785"/>
                  <a:gd name="connsiteY3" fmla="*/ 3009824 h 5792653"/>
                  <a:gd name="connsiteX4" fmla="*/ 0 w 43876785"/>
                  <a:gd name="connsiteY4" fmla="*/ 5792653 h 5792653"/>
                  <a:gd name="connsiteX5" fmla="*/ 6633 w 43876785"/>
                  <a:gd name="connsiteY5" fmla="*/ 7053 h 5792653"/>
                  <a:gd name="connsiteX0" fmla="*/ 6633 w 43876785"/>
                  <a:gd name="connsiteY0" fmla="*/ 7053 h 5792653"/>
                  <a:gd name="connsiteX1" fmla="*/ 43876785 w 43876785"/>
                  <a:gd name="connsiteY1" fmla="*/ 0 h 5792653"/>
                  <a:gd name="connsiteX2" fmla="*/ 43826108 w 43876785"/>
                  <a:gd name="connsiteY2" fmla="*/ 5764615 h 5792653"/>
                  <a:gd name="connsiteX3" fmla="*/ 21923799 w 43876785"/>
                  <a:gd name="connsiteY3" fmla="*/ 3009824 h 5792653"/>
                  <a:gd name="connsiteX4" fmla="*/ 0 w 43876785"/>
                  <a:gd name="connsiteY4" fmla="*/ 5792653 h 5792653"/>
                  <a:gd name="connsiteX5" fmla="*/ 6633 w 43876785"/>
                  <a:gd name="connsiteY5" fmla="*/ 7053 h 5792653"/>
                  <a:gd name="connsiteX0" fmla="*/ 6633 w 43876785"/>
                  <a:gd name="connsiteY0" fmla="*/ 7053 h 5792653"/>
                  <a:gd name="connsiteX1" fmla="*/ 43876785 w 43876785"/>
                  <a:gd name="connsiteY1" fmla="*/ 0 h 5792653"/>
                  <a:gd name="connsiteX2" fmla="*/ 43826108 w 43876785"/>
                  <a:gd name="connsiteY2" fmla="*/ 5764615 h 5792653"/>
                  <a:gd name="connsiteX3" fmla="*/ 21923799 w 43876785"/>
                  <a:gd name="connsiteY3" fmla="*/ 3009824 h 5792653"/>
                  <a:gd name="connsiteX4" fmla="*/ 0 w 43876785"/>
                  <a:gd name="connsiteY4" fmla="*/ 5792653 h 5792653"/>
                  <a:gd name="connsiteX5" fmla="*/ 6633 w 43876785"/>
                  <a:gd name="connsiteY5" fmla="*/ 7053 h 5792653"/>
                  <a:gd name="connsiteX0" fmla="*/ 6633 w 43876785"/>
                  <a:gd name="connsiteY0" fmla="*/ 7053 h 5801199"/>
                  <a:gd name="connsiteX1" fmla="*/ 43876785 w 43876785"/>
                  <a:gd name="connsiteY1" fmla="*/ 0 h 5801199"/>
                  <a:gd name="connsiteX2" fmla="*/ 43831664 w 43876785"/>
                  <a:gd name="connsiteY2" fmla="*/ 5801199 h 5801199"/>
                  <a:gd name="connsiteX3" fmla="*/ 21923799 w 43876785"/>
                  <a:gd name="connsiteY3" fmla="*/ 3009824 h 5801199"/>
                  <a:gd name="connsiteX4" fmla="*/ 0 w 43876785"/>
                  <a:gd name="connsiteY4" fmla="*/ 5792653 h 5801199"/>
                  <a:gd name="connsiteX5" fmla="*/ 6633 w 43876785"/>
                  <a:gd name="connsiteY5" fmla="*/ 7053 h 5801199"/>
                  <a:gd name="connsiteX0" fmla="*/ 6633 w 43876785"/>
                  <a:gd name="connsiteY0" fmla="*/ 7053 h 5811651"/>
                  <a:gd name="connsiteX1" fmla="*/ 43876785 w 43876785"/>
                  <a:gd name="connsiteY1" fmla="*/ 0 h 5811651"/>
                  <a:gd name="connsiteX2" fmla="*/ 43826110 w 43876785"/>
                  <a:gd name="connsiteY2" fmla="*/ 5811651 h 5811651"/>
                  <a:gd name="connsiteX3" fmla="*/ 21923799 w 43876785"/>
                  <a:gd name="connsiteY3" fmla="*/ 3009824 h 5811651"/>
                  <a:gd name="connsiteX4" fmla="*/ 0 w 43876785"/>
                  <a:gd name="connsiteY4" fmla="*/ 5792653 h 5811651"/>
                  <a:gd name="connsiteX5" fmla="*/ 6633 w 43876785"/>
                  <a:gd name="connsiteY5" fmla="*/ 7053 h 5811651"/>
                  <a:gd name="connsiteX0" fmla="*/ -1 w 43870151"/>
                  <a:gd name="connsiteY0" fmla="*/ 7053 h 5818785"/>
                  <a:gd name="connsiteX1" fmla="*/ 43870151 w 43870151"/>
                  <a:gd name="connsiteY1" fmla="*/ 0 h 5818785"/>
                  <a:gd name="connsiteX2" fmla="*/ 43819476 w 43870151"/>
                  <a:gd name="connsiteY2" fmla="*/ 5811651 h 5818785"/>
                  <a:gd name="connsiteX3" fmla="*/ 21917165 w 43870151"/>
                  <a:gd name="connsiteY3" fmla="*/ 3009824 h 5818785"/>
                  <a:gd name="connsiteX4" fmla="*/ 4477 w 43870151"/>
                  <a:gd name="connsiteY4" fmla="*/ 5818785 h 5818785"/>
                  <a:gd name="connsiteX5" fmla="*/ -1 w 43870151"/>
                  <a:gd name="connsiteY5" fmla="*/ 7053 h 5818785"/>
                  <a:gd name="connsiteX0" fmla="*/ 239 w 43870391"/>
                  <a:gd name="connsiteY0" fmla="*/ 7053 h 5814778"/>
                  <a:gd name="connsiteX1" fmla="*/ 43870391 w 43870391"/>
                  <a:gd name="connsiteY1" fmla="*/ 0 h 5814778"/>
                  <a:gd name="connsiteX2" fmla="*/ 43819716 w 43870391"/>
                  <a:gd name="connsiteY2" fmla="*/ 5811651 h 5814778"/>
                  <a:gd name="connsiteX3" fmla="*/ 21917405 w 43870391"/>
                  <a:gd name="connsiteY3" fmla="*/ 3009824 h 5814778"/>
                  <a:gd name="connsiteX4" fmla="*/ 457 w 43870391"/>
                  <a:gd name="connsiteY4" fmla="*/ 5814778 h 5814778"/>
                  <a:gd name="connsiteX5" fmla="*/ 239 w 43870391"/>
                  <a:gd name="connsiteY5" fmla="*/ 7053 h 5814778"/>
                  <a:gd name="connsiteX0" fmla="*/ 239 w 43870391"/>
                  <a:gd name="connsiteY0" fmla="*/ 7053 h 5811651"/>
                  <a:gd name="connsiteX1" fmla="*/ 43870391 w 43870391"/>
                  <a:gd name="connsiteY1" fmla="*/ 0 h 5811651"/>
                  <a:gd name="connsiteX2" fmla="*/ 43819716 w 43870391"/>
                  <a:gd name="connsiteY2" fmla="*/ 5811651 h 5811651"/>
                  <a:gd name="connsiteX3" fmla="*/ 21917405 w 43870391"/>
                  <a:gd name="connsiteY3" fmla="*/ 3009824 h 5811651"/>
                  <a:gd name="connsiteX4" fmla="*/ 457 w 43870391"/>
                  <a:gd name="connsiteY4" fmla="*/ 5806763 h 5811651"/>
                  <a:gd name="connsiteX5" fmla="*/ 239 w 43870391"/>
                  <a:gd name="connsiteY5" fmla="*/ 7053 h 5811651"/>
                  <a:gd name="connsiteX0" fmla="*/ 239 w 43870391"/>
                  <a:gd name="connsiteY0" fmla="*/ 7053 h 5811651"/>
                  <a:gd name="connsiteX1" fmla="*/ 43870391 w 43870391"/>
                  <a:gd name="connsiteY1" fmla="*/ 0 h 5811651"/>
                  <a:gd name="connsiteX2" fmla="*/ 43819716 w 43870391"/>
                  <a:gd name="connsiteY2" fmla="*/ 5811651 h 5811651"/>
                  <a:gd name="connsiteX3" fmla="*/ 21917405 w 43870391"/>
                  <a:gd name="connsiteY3" fmla="*/ 3009824 h 5811651"/>
                  <a:gd name="connsiteX4" fmla="*/ 457 w 43870391"/>
                  <a:gd name="connsiteY4" fmla="*/ 5798748 h 5811651"/>
                  <a:gd name="connsiteX5" fmla="*/ 239 w 43870391"/>
                  <a:gd name="connsiteY5" fmla="*/ 7053 h 5811651"/>
                  <a:gd name="connsiteX0" fmla="*/ 239 w 43870391"/>
                  <a:gd name="connsiteY0" fmla="*/ 7053 h 5811651"/>
                  <a:gd name="connsiteX1" fmla="*/ 43870391 w 43870391"/>
                  <a:gd name="connsiteY1" fmla="*/ 0 h 5811651"/>
                  <a:gd name="connsiteX2" fmla="*/ 43819716 w 43870391"/>
                  <a:gd name="connsiteY2" fmla="*/ 5811651 h 5811651"/>
                  <a:gd name="connsiteX3" fmla="*/ 21917405 w 43870391"/>
                  <a:gd name="connsiteY3" fmla="*/ 3009824 h 5811651"/>
                  <a:gd name="connsiteX4" fmla="*/ 457 w 43870391"/>
                  <a:gd name="connsiteY4" fmla="*/ 5798748 h 5811651"/>
                  <a:gd name="connsiteX5" fmla="*/ 239 w 43870391"/>
                  <a:gd name="connsiteY5" fmla="*/ 7053 h 5811651"/>
                  <a:gd name="connsiteX0" fmla="*/ 239 w 43842825"/>
                  <a:gd name="connsiteY0" fmla="*/ 7053 h 5811651"/>
                  <a:gd name="connsiteX1" fmla="*/ 43842825 w 43842825"/>
                  <a:gd name="connsiteY1" fmla="*/ 0 h 5811651"/>
                  <a:gd name="connsiteX2" fmla="*/ 43819716 w 43842825"/>
                  <a:gd name="connsiteY2" fmla="*/ 5811651 h 5811651"/>
                  <a:gd name="connsiteX3" fmla="*/ 21917405 w 43842825"/>
                  <a:gd name="connsiteY3" fmla="*/ 3009824 h 5811651"/>
                  <a:gd name="connsiteX4" fmla="*/ 457 w 43842825"/>
                  <a:gd name="connsiteY4" fmla="*/ 5798748 h 5811651"/>
                  <a:gd name="connsiteX5" fmla="*/ 239 w 43842825"/>
                  <a:gd name="connsiteY5" fmla="*/ 7053 h 5811651"/>
                  <a:gd name="connsiteX0" fmla="*/ 239 w 43824446"/>
                  <a:gd name="connsiteY0" fmla="*/ 7053 h 5811651"/>
                  <a:gd name="connsiteX1" fmla="*/ 43824446 w 43824446"/>
                  <a:gd name="connsiteY1" fmla="*/ 0 h 5811651"/>
                  <a:gd name="connsiteX2" fmla="*/ 43819716 w 43824446"/>
                  <a:gd name="connsiteY2" fmla="*/ 5811651 h 5811651"/>
                  <a:gd name="connsiteX3" fmla="*/ 21917405 w 43824446"/>
                  <a:gd name="connsiteY3" fmla="*/ 3009824 h 5811651"/>
                  <a:gd name="connsiteX4" fmla="*/ 457 w 43824446"/>
                  <a:gd name="connsiteY4" fmla="*/ 5798748 h 5811651"/>
                  <a:gd name="connsiteX5" fmla="*/ 239 w 43824446"/>
                  <a:gd name="connsiteY5" fmla="*/ 7053 h 581165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43824446" h="5811651">
                    <a:moveTo>
                      <a:pt x="239" y="7053"/>
                    </a:moveTo>
                    <a:lnTo>
                      <a:pt x="43824446" y="0"/>
                    </a:lnTo>
                    <a:cubicBezTo>
                      <a:pt x="43822869" y="1937217"/>
                      <a:pt x="43821293" y="3874434"/>
                      <a:pt x="43819716" y="5811651"/>
                    </a:cubicBezTo>
                    <a:cubicBezTo>
                      <a:pt x="38268362" y="4032785"/>
                      <a:pt x="30438085" y="2966157"/>
                      <a:pt x="21917405" y="3009824"/>
                    </a:cubicBezTo>
                    <a:cubicBezTo>
                      <a:pt x="14614291" y="3047251"/>
                      <a:pt x="6453731" y="3277510"/>
                      <a:pt x="457" y="5798748"/>
                    </a:cubicBezTo>
                    <a:cubicBezTo>
                      <a:pt x="-1036" y="3861504"/>
                      <a:pt x="1732" y="1944297"/>
                      <a:pt x="239" y="7053"/>
                    </a:cubicBezTo>
                    <a:close/>
                  </a:path>
                </a:pathLst>
              </a:custGeom>
              <a:gradFill flip="none" rotWithShape="1">
                <a:gsLst>
                  <a:gs pos="0">
                    <a:schemeClr val="accent6"/>
                  </a:gs>
                  <a:gs pos="100000">
                    <a:schemeClr val="accent4"/>
                  </a:gs>
                </a:gsLst>
                <a:lin ang="0" scaled="1"/>
                <a:tileRect/>
              </a:gra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72" name="Rectangle 16"/>
              <p:cNvSpPr/>
              <p:nvPr userDrawn="1"/>
            </p:nvSpPr>
            <p:spPr>
              <a:xfrm>
                <a:off x="-4323" y="5744"/>
                <a:ext cx="27440229" cy="4555641"/>
              </a:xfrm>
              <a:custGeom>
                <a:avLst/>
                <a:gdLst>
                  <a:gd name="connsiteX0" fmla="*/ 0 w 43891200"/>
                  <a:gd name="connsiteY0" fmla="*/ 0 h 7027483"/>
                  <a:gd name="connsiteX1" fmla="*/ 43891200 w 43891200"/>
                  <a:gd name="connsiteY1" fmla="*/ 0 h 7027483"/>
                  <a:gd name="connsiteX2" fmla="*/ 43891200 w 43891200"/>
                  <a:gd name="connsiteY2" fmla="*/ 7027483 h 7027483"/>
                  <a:gd name="connsiteX3" fmla="*/ 0 w 43891200"/>
                  <a:gd name="connsiteY3" fmla="*/ 7027483 h 7027483"/>
                  <a:gd name="connsiteX4" fmla="*/ 0 w 43891200"/>
                  <a:gd name="connsiteY4" fmla="*/ 0 h 7027483"/>
                  <a:gd name="connsiteX0" fmla="*/ 0 w 43891200"/>
                  <a:gd name="connsiteY0" fmla="*/ 0 h 7027483"/>
                  <a:gd name="connsiteX1" fmla="*/ 43891200 w 43891200"/>
                  <a:gd name="connsiteY1" fmla="*/ 0 h 7027483"/>
                  <a:gd name="connsiteX2" fmla="*/ 43891200 w 43891200"/>
                  <a:gd name="connsiteY2" fmla="*/ 7027483 h 7027483"/>
                  <a:gd name="connsiteX3" fmla="*/ 21617527 w 43891200"/>
                  <a:gd name="connsiteY3" fmla="*/ 6999261 h 7027483"/>
                  <a:gd name="connsiteX4" fmla="*/ 0 w 43891200"/>
                  <a:gd name="connsiteY4" fmla="*/ 7027483 h 7027483"/>
                  <a:gd name="connsiteX5" fmla="*/ 0 w 43891200"/>
                  <a:gd name="connsiteY5" fmla="*/ 0 h 7027483"/>
                  <a:gd name="connsiteX0" fmla="*/ 0 w 43891200"/>
                  <a:gd name="connsiteY0" fmla="*/ 0 h 7027483"/>
                  <a:gd name="connsiteX1" fmla="*/ 43891200 w 43891200"/>
                  <a:gd name="connsiteY1" fmla="*/ 0 h 7027483"/>
                  <a:gd name="connsiteX2" fmla="*/ 43891200 w 43891200"/>
                  <a:gd name="connsiteY2" fmla="*/ 7027483 h 7027483"/>
                  <a:gd name="connsiteX3" fmla="*/ 21448200 w 43891200"/>
                  <a:gd name="connsiteY3" fmla="*/ 3838305 h 7027483"/>
                  <a:gd name="connsiteX4" fmla="*/ 0 w 43891200"/>
                  <a:gd name="connsiteY4" fmla="*/ 7027483 h 7027483"/>
                  <a:gd name="connsiteX5" fmla="*/ 0 w 43891200"/>
                  <a:gd name="connsiteY5" fmla="*/ 0 h 7027483"/>
                  <a:gd name="connsiteX0" fmla="*/ 0 w 43891200"/>
                  <a:gd name="connsiteY0" fmla="*/ 0 h 7027483"/>
                  <a:gd name="connsiteX1" fmla="*/ 43891200 w 43891200"/>
                  <a:gd name="connsiteY1" fmla="*/ 0 h 7027483"/>
                  <a:gd name="connsiteX2" fmla="*/ 43891200 w 43891200"/>
                  <a:gd name="connsiteY2" fmla="*/ 7027483 h 7027483"/>
                  <a:gd name="connsiteX3" fmla="*/ 21448200 w 43891200"/>
                  <a:gd name="connsiteY3" fmla="*/ 3838305 h 7027483"/>
                  <a:gd name="connsiteX4" fmla="*/ 28221 w 43891200"/>
                  <a:gd name="connsiteY4" fmla="*/ 6688809 h 7027483"/>
                  <a:gd name="connsiteX5" fmla="*/ 0 w 43891200"/>
                  <a:gd name="connsiteY5" fmla="*/ 0 h 7027483"/>
                  <a:gd name="connsiteX0" fmla="*/ 0 w 43891200"/>
                  <a:gd name="connsiteY0" fmla="*/ 0 h 7100503"/>
                  <a:gd name="connsiteX1" fmla="*/ 43891200 w 43891200"/>
                  <a:gd name="connsiteY1" fmla="*/ 0 h 7100503"/>
                  <a:gd name="connsiteX2" fmla="*/ 43891200 w 43891200"/>
                  <a:gd name="connsiteY2" fmla="*/ 7027483 h 7100503"/>
                  <a:gd name="connsiteX3" fmla="*/ 21448200 w 43891200"/>
                  <a:gd name="connsiteY3" fmla="*/ 3838305 h 7100503"/>
                  <a:gd name="connsiteX4" fmla="*/ 28221 w 43891200"/>
                  <a:gd name="connsiteY4" fmla="*/ 6688809 h 7100503"/>
                  <a:gd name="connsiteX5" fmla="*/ 0 w 43891200"/>
                  <a:gd name="connsiteY5" fmla="*/ 0 h 7100503"/>
                  <a:gd name="connsiteX0" fmla="*/ 0 w 43891200"/>
                  <a:gd name="connsiteY0" fmla="*/ 0 h 7100503"/>
                  <a:gd name="connsiteX1" fmla="*/ 43891200 w 43891200"/>
                  <a:gd name="connsiteY1" fmla="*/ 0 h 7100503"/>
                  <a:gd name="connsiteX2" fmla="*/ 43891200 w 43891200"/>
                  <a:gd name="connsiteY2" fmla="*/ 7027483 h 7100503"/>
                  <a:gd name="connsiteX3" fmla="*/ 21448200 w 43891200"/>
                  <a:gd name="connsiteY3" fmla="*/ 3838305 h 7100503"/>
                  <a:gd name="connsiteX4" fmla="*/ 28221 w 43891200"/>
                  <a:gd name="connsiteY4" fmla="*/ 6688809 h 7100503"/>
                  <a:gd name="connsiteX5" fmla="*/ 0 w 43891200"/>
                  <a:gd name="connsiteY5" fmla="*/ 0 h 7100503"/>
                  <a:gd name="connsiteX0" fmla="*/ 0 w 43891200"/>
                  <a:gd name="connsiteY0" fmla="*/ 0 h 7027483"/>
                  <a:gd name="connsiteX1" fmla="*/ 43891200 w 43891200"/>
                  <a:gd name="connsiteY1" fmla="*/ 0 h 7027483"/>
                  <a:gd name="connsiteX2" fmla="*/ 43891200 w 43891200"/>
                  <a:gd name="connsiteY2" fmla="*/ 7027483 h 7027483"/>
                  <a:gd name="connsiteX3" fmla="*/ 21448200 w 43891200"/>
                  <a:gd name="connsiteY3" fmla="*/ 3838305 h 7027483"/>
                  <a:gd name="connsiteX4" fmla="*/ 28221 w 43891200"/>
                  <a:gd name="connsiteY4" fmla="*/ 6688809 h 7027483"/>
                  <a:gd name="connsiteX5" fmla="*/ 0 w 43891200"/>
                  <a:gd name="connsiteY5" fmla="*/ 0 h 7027483"/>
                  <a:gd name="connsiteX0" fmla="*/ 0 w 43891200"/>
                  <a:gd name="connsiteY0" fmla="*/ 0 h 7027483"/>
                  <a:gd name="connsiteX1" fmla="*/ 43891200 w 43891200"/>
                  <a:gd name="connsiteY1" fmla="*/ 0 h 7027483"/>
                  <a:gd name="connsiteX2" fmla="*/ 43891200 w 43891200"/>
                  <a:gd name="connsiteY2" fmla="*/ 7027483 h 7027483"/>
                  <a:gd name="connsiteX3" fmla="*/ 21448200 w 43891200"/>
                  <a:gd name="connsiteY3" fmla="*/ 3838305 h 7027483"/>
                  <a:gd name="connsiteX4" fmla="*/ 28221 w 43891200"/>
                  <a:gd name="connsiteY4" fmla="*/ 6688809 h 7027483"/>
                  <a:gd name="connsiteX5" fmla="*/ 0 w 43891200"/>
                  <a:gd name="connsiteY5" fmla="*/ 0 h 7027483"/>
                  <a:gd name="connsiteX0" fmla="*/ 0 w 43891200"/>
                  <a:gd name="connsiteY0" fmla="*/ 0 h 7027483"/>
                  <a:gd name="connsiteX1" fmla="*/ 43891200 w 43891200"/>
                  <a:gd name="connsiteY1" fmla="*/ 0 h 7027483"/>
                  <a:gd name="connsiteX2" fmla="*/ 43891200 w 43891200"/>
                  <a:gd name="connsiteY2" fmla="*/ 7027483 h 7027483"/>
                  <a:gd name="connsiteX3" fmla="*/ 21448200 w 43891200"/>
                  <a:gd name="connsiteY3" fmla="*/ 3838305 h 7027483"/>
                  <a:gd name="connsiteX4" fmla="*/ 28221 w 43891200"/>
                  <a:gd name="connsiteY4" fmla="*/ 6688809 h 7027483"/>
                  <a:gd name="connsiteX5" fmla="*/ 0 w 43891200"/>
                  <a:gd name="connsiteY5" fmla="*/ 0 h 7027483"/>
                  <a:gd name="connsiteX0" fmla="*/ 0 w 43968081"/>
                  <a:gd name="connsiteY0" fmla="*/ 0 h 6688809"/>
                  <a:gd name="connsiteX1" fmla="*/ 43891200 w 43968081"/>
                  <a:gd name="connsiteY1" fmla="*/ 0 h 6688809"/>
                  <a:gd name="connsiteX2" fmla="*/ 43968081 w 43968081"/>
                  <a:gd name="connsiteY2" fmla="*/ 6358199 h 6688809"/>
                  <a:gd name="connsiteX3" fmla="*/ 21448200 w 43968081"/>
                  <a:gd name="connsiteY3" fmla="*/ 3838305 h 6688809"/>
                  <a:gd name="connsiteX4" fmla="*/ 28221 w 43968081"/>
                  <a:gd name="connsiteY4" fmla="*/ 6688809 h 6688809"/>
                  <a:gd name="connsiteX5" fmla="*/ 0 w 43968081"/>
                  <a:gd name="connsiteY5" fmla="*/ 0 h 6688809"/>
                  <a:gd name="connsiteX0" fmla="*/ 0 w 43891200"/>
                  <a:gd name="connsiteY0" fmla="*/ 0 h 6688809"/>
                  <a:gd name="connsiteX1" fmla="*/ 43891200 w 43891200"/>
                  <a:gd name="connsiteY1" fmla="*/ 0 h 6688809"/>
                  <a:gd name="connsiteX2" fmla="*/ 43793664 w 43891200"/>
                  <a:gd name="connsiteY2" fmla="*/ 6218350 h 6688809"/>
                  <a:gd name="connsiteX3" fmla="*/ 21448200 w 43891200"/>
                  <a:gd name="connsiteY3" fmla="*/ 3838305 h 6688809"/>
                  <a:gd name="connsiteX4" fmla="*/ 28221 w 43891200"/>
                  <a:gd name="connsiteY4" fmla="*/ 6688809 h 6688809"/>
                  <a:gd name="connsiteX5" fmla="*/ 0 w 43891200"/>
                  <a:gd name="connsiteY5" fmla="*/ 0 h 6688809"/>
                  <a:gd name="connsiteX0" fmla="*/ 0 w 43891200"/>
                  <a:gd name="connsiteY0" fmla="*/ 0 h 6688809"/>
                  <a:gd name="connsiteX1" fmla="*/ 43891200 w 43891200"/>
                  <a:gd name="connsiteY1" fmla="*/ 0 h 6688809"/>
                  <a:gd name="connsiteX2" fmla="*/ 43823938 w 43891200"/>
                  <a:gd name="connsiteY2" fmla="*/ 6183672 h 6688809"/>
                  <a:gd name="connsiteX3" fmla="*/ 21448200 w 43891200"/>
                  <a:gd name="connsiteY3" fmla="*/ 3838305 h 6688809"/>
                  <a:gd name="connsiteX4" fmla="*/ 28221 w 43891200"/>
                  <a:gd name="connsiteY4" fmla="*/ 6688809 h 6688809"/>
                  <a:gd name="connsiteX5" fmla="*/ 0 w 43891200"/>
                  <a:gd name="connsiteY5" fmla="*/ 0 h 6688809"/>
                  <a:gd name="connsiteX0" fmla="*/ 0 w 43823938"/>
                  <a:gd name="connsiteY0" fmla="*/ 0 h 6688809"/>
                  <a:gd name="connsiteX1" fmla="*/ 43800376 w 43823938"/>
                  <a:gd name="connsiteY1" fmla="*/ 0 h 6688809"/>
                  <a:gd name="connsiteX2" fmla="*/ 43823938 w 43823938"/>
                  <a:gd name="connsiteY2" fmla="*/ 6183672 h 6688809"/>
                  <a:gd name="connsiteX3" fmla="*/ 21448200 w 43823938"/>
                  <a:gd name="connsiteY3" fmla="*/ 3838305 h 6688809"/>
                  <a:gd name="connsiteX4" fmla="*/ 28221 w 43823938"/>
                  <a:gd name="connsiteY4" fmla="*/ 6688809 h 6688809"/>
                  <a:gd name="connsiteX5" fmla="*/ 0 w 43823938"/>
                  <a:gd name="connsiteY5" fmla="*/ 0 h 6688809"/>
                  <a:gd name="connsiteX0" fmla="*/ 0 w 43883631"/>
                  <a:gd name="connsiteY0" fmla="*/ 0 h 6688809"/>
                  <a:gd name="connsiteX1" fmla="*/ 43883631 w 43883631"/>
                  <a:gd name="connsiteY1" fmla="*/ 41614 h 6688809"/>
                  <a:gd name="connsiteX2" fmla="*/ 43823938 w 43883631"/>
                  <a:gd name="connsiteY2" fmla="*/ 6183672 h 6688809"/>
                  <a:gd name="connsiteX3" fmla="*/ 21448200 w 43883631"/>
                  <a:gd name="connsiteY3" fmla="*/ 3838305 h 6688809"/>
                  <a:gd name="connsiteX4" fmla="*/ 28221 w 43883631"/>
                  <a:gd name="connsiteY4" fmla="*/ 6688809 h 6688809"/>
                  <a:gd name="connsiteX5" fmla="*/ 0 w 43883631"/>
                  <a:gd name="connsiteY5" fmla="*/ 0 h 6688809"/>
                  <a:gd name="connsiteX0" fmla="*/ 0 w 43876062"/>
                  <a:gd name="connsiteY0" fmla="*/ 0 h 6688809"/>
                  <a:gd name="connsiteX1" fmla="*/ 43876062 w 43876062"/>
                  <a:gd name="connsiteY1" fmla="*/ 6936 h 6688809"/>
                  <a:gd name="connsiteX2" fmla="*/ 43823938 w 43876062"/>
                  <a:gd name="connsiteY2" fmla="*/ 6183672 h 6688809"/>
                  <a:gd name="connsiteX3" fmla="*/ 21448200 w 43876062"/>
                  <a:gd name="connsiteY3" fmla="*/ 3838305 h 6688809"/>
                  <a:gd name="connsiteX4" fmla="*/ 28221 w 43876062"/>
                  <a:gd name="connsiteY4" fmla="*/ 6688809 h 6688809"/>
                  <a:gd name="connsiteX5" fmla="*/ 0 w 43876062"/>
                  <a:gd name="connsiteY5" fmla="*/ 0 h 6688809"/>
                  <a:gd name="connsiteX0" fmla="*/ 0 w 43883634"/>
                  <a:gd name="connsiteY0" fmla="*/ 6936 h 6695745"/>
                  <a:gd name="connsiteX1" fmla="*/ 43883634 w 43883634"/>
                  <a:gd name="connsiteY1" fmla="*/ 0 h 6695745"/>
                  <a:gd name="connsiteX2" fmla="*/ 43823938 w 43883634"/>
                  <a:gd name="connsiteY2" fmla="*/ 6190608 h 6695745"/>
                  <a:gd name="connsiteX3" fmla="*/ 21448200 w 43883634"/>
                  <a:gd name="connsiteY3" fmla="*/ 3845241 h 6695745"/>
                  <a:gd name="connsiteX4" fmla="*/ 28221 w 43883634"/>
                  <a:gd name="connsiteY4" fmla="*/ 6695745 h 6695745"/>
                  <a:gd name="connsiteX5" fmla="*/ 0 w 43883634"/>
                  <a:gd name="connsiteY5" fmla="*/ 6936 h 6695745"/>
                  <a:gd name="connsiteX0" fmla="*/ 0 w 43883634"/>
                  <a:gd name="connsiteY0" fmla="*/ 6936 h 6695745"/>
                  <a:gd name="connsiteX1" fmla="*/ 43883634 w 43883634"/>
                  <a:gd name="connsiteY1" fmla="*/ 0 h 6695745"/>
                  <a:gd name="connsiteX2" fmla="*/ 43827740 w 43883634"/>
                  <a:gd name="connsiteY2" fmla="*/ 6180150 h 6695745"/>
                  <a:gd name="connsiteX3" fmla="*/ 21448200 w 43883634"/>
                  <a:gd name="connsiteY3" fmla="*/ 3845241 h 6695745"/>
                  <a:gd name="connsiteX4" fmla="*/ 28221 w 43883634"/>
                  <a:gd name="connsiteY4" fmla="*/ 6695745 h 6695745"/>
                  <a:gd name="connsiteX5" fmla="*/ 0 w 43883634"/>
                  <a:gd name="connsiteY5" fmla="*/ 6936 h 6695745"/>
                  <a:gd name="connsiteX0" fmla="*/ 0 w 43883634"/>
                  <a:gd name="connsiteY0" fmla="*/ 6936 h 6695745"/>
                  <a:gd name="connsiteX1" fmla="*/ 43883634 w 43883634"/>
                  <a:gd name="connsiteY1" fmla="*/ 0 h 6695745"/>
                  <a:gd name="connsiteX2" fmla="*/ 43827740 w 43883634"/>
                  <a:gd name="connsiteY2" fmla="*/ 6180150 h 6695745"/>
                  <a:gd name="connsiteX3" fmla="*/ 21986368 w 43883634"/>
                  <a:gd name="connsiteY3" fmla="*/ 3845241 h 6695745"/>
                  <a:gd name="connsiteX4" fmla="*/ 28221 w 43883634"/>
                  <a:gd name="connsiteY4" fmla="*/ 6695745 h 6695745"/>
                  <a:gd name="connsiteX5" fmla="*/ 0 w 43883634"/>
                  <a:gd name="connsiteY5" fmla="*/ 6936 h 6695745"/>
                  <a:gd name="connsiteX0" fmla="*/ 0 w 43883634"/>
                  <a:gd name="connsiteY0" fmla="*/ 6936 h 6695745"/>
                  <a:gd name="connsiteX1" fmla="*/ 43883634 w 43883634"/>
                  <a:gd name="connsiteY1" fmla="*/ 0 h 6695745"/>
                  <a:gd name="connsiteX2" fmla="*/ 43827740 w 43883634"/>
                  <a:gd name="connsiteY2" fmla="*/ 6180150 h 6695745"/>
                  <a:gd name="connsiteX3" fmla="*/ 21871047 w 43883634"/>
                  <a:gd name="connsiteY3" fmla="*/ 3810016 h 6695745"/>
                  <a:gd name="connsiteX4" fmla="*/ 28221 w 43883634"/>
                  <a:gd name="connsiteY4" fmla="*/ 6695745 h 6695745"/>
                  <a:gd name="connsiteX5" fmla="*/ 0 w 43883634"/>
                  <a:gd name="connsiteY5" fmla="*/ 6936 h 6695745"/>
                  <a:gd name="connsiteX0" fmla="*/ 0 w 43883634"/>
                  <a:gd name="connsiteY0" fmla="*/ 6936 h 6695745"/>
                  <a:gd name="connsiteX1" fmla="*/ 43883634 w 43883634"/>
                  <a:gd name="connsiteY1" fmla="*/ 0 h 6695745"/>
                  <a:gd name="connsiteX2" fmla="*/ 43827740 w 43883634"/>
                  <a:gd name="connsiteY2" fmla="*/ 6180150 h 6695745"/>
                  <a:gd name="connsiteX3" fmla="*/ 21982633 w 43883634"/>
                  <a:gd name="connsiteY3" fmla="*/ 3782129 h 6695745"/>
                  <a:gd name="connsiteX4" fmla="*/ 28221 w 43883634"/>
                  <a:gd name="connsiteY4" fmla="*/ 6695745 h 6695745"/>
                  <a:gd name="connsiteX5" fmla="*/ 0 w 43883634"/>
                  <a:gd name="connsiteY5" fmla="*/ 6936 h 6695745"/>
                  <a:gd name="connsiteX0" fmla="*/ 0 w 43883634"/>
                  <a:gd name="connsiteY0" fmla="*/ 6936 h 6695745"/>
                  <a:gd name="connsiteX1" fmla="*/ 43883634 w 43883634"/>
                  <a:gd name="connsiteY1" fmla="*/ 0 h 6695745"/>
                  <a:gd name="connsiteX2" fmla="*/ 43827740 w 43883634"/>
                  <a:gd name="connsiteY2" fmla="*/ 6180150 h 6695745"/>
                  <a:gd name="connsiteX3" fmla="*/ 21911623 w 43883634"/>
                  <a:gd name="connsiteY3" fmla="*/ 3791425 h 6695745"/>
                  <a:gd name="connsiteX4" fmla="*/ 28221 w 43883634"/>
                  <a:gd name="connsiteY4" fmla="*/ 6695745 h 6695745"/>
                  <a:gd name="connsiteX5" fmla="*/ 0 w 43883634"/>
                  <a:gd name="connsiteY5" fmla="*/ 6936 h 6695745"/>
                  <a:gd name="connsiteX0" fmla="*/ 0 w 43883634"/>
                  <a:gd name="connsiteY0" fmla="*/ 6936 h 6695745"/>
                  <a:gd name="connsiteX1" fmla="*/ 43883634 w 43883634"/>
                  <a:gd name="connsiteY1" fmla="*/ 0 h 6695745"/>
                  <a:gd name="connsiteX2" fmla="*/ 43827740 w 43883634"/>
                  <a:gd name="connsiteY2" fmla="*/ 6180150 h 6695745"/>
                  <a:gd name="connsiteX3" fmla="*/ 21911623 w 43883634"/>
                  <a:gd name="connsiteY3" fmla="*/ 3791425 h 6695745"/>
                  <a:gd name="connsiteX4" fmla="*/ 28221 w 43883634"/>
                  <a:gd name="connsiteY4" fmla="*/ 6695745 h 6695745"/>
                  <a:gd name="connsiteX5" fmla="*/ 0 w 43883634"/>
                  <a:gd name="connsiteY5" fmla="*/ 6936 h 6695745"/>
                  <a:gd name="connsiteX0" fmla="*/ 0 w 43883634"/>
                  <a:gd name="connsiteY0" fmla="*/ 6936 h 6695745"/>
                  <a:gd name="connsiteX1" fmla="*/ 43883634 w 43883634"/>
                  <a:gd name="connsiteY1" fmla="*/ 0 h 6695745"/>
                  <a:gd name="connsiteX2" fmla="*/ 43827740 w 43883634"/>
                  <a:gd name="connsiteY2" fmla="*/ 6180150 h 6695745"/>
                  <a:gd name="connsiteX3" fmla="*/ 21911623 w 43883634"/>
                  <a:gd name="connsiteY3" fmla="*/ 3791425 h 6695745"/>
                  <a:gd name="connsiteX4" fmla="*/ 28221 w 43883634"/>
                  <a:gd name="connsiteY4" fmla="*/ 6695745 h 6695745"/>
                  <a:gd name="connsiteX5" fmla="*/ 0 w 43883634"/>
                  <a:gd name="connsiteY5" fmla="*/ 6936 h 6695745"/>
                  <a:gd name="connsiteX0" fmla="*/ 0 w 43883634"/>
                  <a:gd name="connsiteY0" fmla="*/ 6936 h 6695745"/>
                  <a:gd name="connsiteX1" fmla="*/ 43883634 w 43883634"/>
                  <a:gd name="connsiteY1" fmla="*/ 0 h 6695745"/>
                  <a:gd name="connsiteX2" fmla="*/ 43827740 w 43883634"/>
                  <a:gd name="connsiteY2" fmla="*/ 6180150 h 6695745"/>
                  <a:gd name="connsiteX3" fmla="*/ 21911623 w 43883634"/>
                  <a:gd name="connsiteY3" fmla="*/ 3791425 h 6695745"/>
                  <a:gd name="connsiteX4" fmla="*/ 28221 w 43883634"/>
                  <a:gd name="connsiteY4" fmla="*/ 6695745 h 6695745"/>
                  <a:gd name="connsiteX5" fmla="*/ 0 w 43883634"/>
                  <a:gd name="connsiteY5" fmla="*/ 6936 h 6695745"/>
                  <a:gd name="connsiteX0" fmla="*/ 0 w 43883634"/>
                  <a:gd name="connsiteY0" fmla="*/ 6936 h 6695745"/>
                  <a:gd name="connsiteX1" fmla="*/ 43883634 w 43883634"/>
                  <a:gd name="connsiteY1" fmla="*/ 0 h 6695745"/>
                  <a:gd name="connsiteX2" fmla="*/ 43827740 w 43883634"/>
                  <a:gd name="connsiteY2" fmla="*/ 6180150 h 6695745"/>
                  <a:gd name="connsiteX3" fmla="*/ 21911623 w 43883634"/>
                  <a:gd name="connsiteY3" fmla="*/ 3791425 h 6695745"/>
                  <a:gd name="connsiteX4" fmla="*/ 28221 w 43883634"/>
                  <a:gd name="connsiteY4" fmla="*/ 6695745 h 6695745"/>
                  <a:gd name="connsiteX5" fmla="*/ 0 w 43883634"/>
                  <a:gd name="connsiteY5" fmla="*/ 6936 h 6695745"/>
                  <a:gd name="connsiteX0" fmla="*/ 0 w 43883634"/>
                  <a:gd name="connsiteY0" fmla="*/ 6936 h 6695745"/>
                  <a:gd name="connsiteX1" fmla="*/ 43883634 w 43883634"/>
                  <a:gd name="connsiteY1" fmla="*/ 0 h 6695745"/>
                  <a:gd name="connsiteX2" fmla="*/ 43827740 w 43883634"/>
                  <a:gd name="connsiteY2" fmla="*/ 6180150 h 6695745"/>
                  <a:gd name="connsiteX3" fmla="*/ 21911623 w 43883634"/>
                  <a:gd name="connsiteY3" fmla="*/ 3791425 h 6695745"/>
                  <a:gd name="connsiteX4" fmla="*/ 28221 w 43883634"/>
                  <a:gd name="connsiteY4" fmla="*/ 6695745 h 6695745"/>
                  <a:gd name="connsiteX5" fmla="*/ 0 w 43883634"/>
                  <a:gd name="connsiteY5" fmla="*/ 6936 h 6695745"/>
                  <a:gd name="connsiteX0" fmla="*/ 0 w 43883634"/>
                  <a:gd name="connsiteY0" fmla="*/ 6936 h 6695745"/>
                  <a:gd name="connsiteX1" fmla="*/ 43883634 w 43883634"/>
                  <a:gd name="connsiteY1" fmla="*/ 0 h 6695745"/>
                  <a:gd name="connsiteX2" fmla="*/ 43827740 w 43883634"/>
                  <a:gd name="connsiteY2" fmla="*/ 6180150 h 6695745"/>
                  <a:gd name="connsiteX3" fmla="*/ 21911623 w 43883634"/>
                  <a:gd name="connsiteY3" fmla="*/ 3791425 h 6695745"/>
                  <a:gd name="connsiteX4" fmla="*/ 28221 w 43883634"/>
                  <a:gd name="connsiteY4" fmla="*/ 6695745 h 6695745"/>
                  <a:gd name="connsiteX5" fmla="*/ 0 w 43883634"/>
                  <a:gd name="connsiteY5" fmla="*/ 6936 h 6695745"/>
                  <a:gd name="connsiteX0" fmla="*/ 0 w 43883634"/>
                  <a:gd name="connsiteY0" fmla="*/ 6936 h 6695745"/>
                  <a:gd name="connsiteX1" fmla="*/ 43883634 w 43883634"/>
                  <a:gd name="connsiteY1" fmla="*/ 0 h 6695745"/>
                  <a:gd name="connsiteX2" fmla="*/ 43827740 w 43883634"/>
                  <a:gd name="connsiteY2" fmla="*/ 6180150 h 6695745"/>
                  <a:gd name="connsiteX3" fmla="*/ 21911623 w 43883634"/>
                  <a:gd name="connsiteY3" fmla="*/ 3791425 h 6695745"/>
                  <a:gd name="connsiteX4" fmla="*/ 28221 w 43883634"/>
                  <a:gd name="connsiteY4" fmla="*/ 6695745 h 6695745"/>
                  <a:gd name="connsiteX5" fmla="*/ 0 w 43883634"/>
                  <a:gd name="connsiteY5" fmla="*/ 6936 h 6695745"/>
                  <a:gd name="connsiteX0" fmla="*/ 0 w 43883634"/>
                  <a:gd name="connsiteY0" fmla="*/ 6936 h 6691837"/>
                  <a:gd name="connsiteX1" fmla="*/ 43883634 w 43883634"/>
                  <a:gd name="connsiteY1" fmla="*/ 0 h 6691837"/>
                  <a:gd name="connsiteX2" fmla="*/ 43827740 w 43883634"/>
                  <a:gd name="connsiteY2" fmla="*/ 6180150 h 6691837"/>
                  <a:gd name="connsiteX3" fmla="*/ 21911623 w 43883634"/>
                  <a:gd name="connsiteY3" fmla="*/ 3791425 h 6691837"/>
                  <a:gd name="connsiteX4" fmla="*/ 66513 w 43883634"/>
                  <a:gd name="connsiteY4" fmla="*/ 6691837 h 6691837"/>
                  <a:gd name="connsiteX5" fmla="*/ 0 w 43883634"/>
                  <a:gd name="connsiteY5" fmla="*/ 6936 h 6691837"/>
                  <a:gd name="connsiteX0" fmla="*/ 0 w 43883634"/>
                  <a:gd name="connsiteY0" fmla="*/ 6936 h 6695746"/>
                  <a:gd name="connsiteX1" fmla="*/ 43883634 w 43883634"/>
                  <a:gd name="connsiteY1" fmla="*/ 0 h 6695746"/>
                  <a:gd name="connsiteX2" fmla="*/ 43827740 w 43883634"/>
                  <a:gd name="connsiteY2" fmla="*/ 6180150 h 6695746"/>
                  <a:gd name="connsiteX3" fmla="*/ 21911623 w 43883634"/>
                  <a:gd name="connsiteY3" fmla="*/ 3791425 h 6695746"/>
                  <a:gd name="connsiteX4" fmla="*/ 49494 w 43883634"/>
                  <a:gd name="connsiteY4" fmla="*/ 6695746 h 6695746"/>
                  <a:gd name="connsiteX5" fmla="*/ 0 w 43883634"/>
                  <a:gd name="connsiteY5" fmla="*/ 6936 h 6695746"/>
                  <a:gd name="connsiteX0" fmla="*/ 0 w 43883634"/>
                  <a:gd name="connsiteY0" fmla="*/ 6936 h 6695746"/>
                  <a:gd name="connsiteX1" fmla="*/ 43883634 w 43883634"/>
                  <a:gd name="connsiteY1" fmla="*/ 0 h 6695746"/>
                  <a:gd name="connsiteX2" fmla="*/ 43827740 w 43883634"/>
                  <a:gd name="connsiteY2" fmla="*/ 6180150 h 6695746"/>
                  <a:gd name="connsiteX3" fmla="*/ 21911623 w 43883634"/>
                  <a:gd name="connsiteY3" fmla="*/ 3791425 h 6695746"/>
                  <a:gd name="connsiteX4" fmla="*/ 49494 w 43883634"/>
                  <a:gd name="connsiteY4" fmla="*/ 6695746 h 6695746"/>
                  <a:gd name="connsiteX5" fmla="*/ 0 w 43883634"/>
                  <a:gd name="connsiteY5" fmla="*/ 6936 h 6695746"/>
                  <a:gd name="connsiteX0" fmla="*/ 0 w 43883634"/>
                  <a:gd name="connsiteY0" fmla="*/ 6936 h 6695746"/>
                  <a:gd name="connsiteX1" fmla="*/ 43883634 w 43883634"/>
                  <a:gd name="connsiteY1" fmla="*/ 0 h 6695746"/>
                  <a:gd name="connsiteX2" fmla="*/ 43827740 w 43883634"/>
                  <a:gd name="connsiteY2" fmla="*/ 6180150 h 6695746"/>
                  <a:gd name="connsiteX3" fmla="*/ 21911623 w 43883634"/>
                  <a:gd name="connsiteY3" fmla="*/ 3791425 h 6695746"/>
                  <a:gd name="connsiteX4" fmla="*/ 49494 w 43883634"/>
                  <a:gd name="connsiteY4" fmla="*/ 6695746 h 6695746"/>
                  <a:gd name="connsiteX5" fmla="*/ 0 w 43883634"/>
                  <a:gd name="connsiteY5" fmla="*/ 6936 h 6695746"/>
                  <a:gd name="connsiteX0" fmla="*/ 0 w 43883634"/>
                  <a:gd name="connsiteY0" fmla="*/ 6936 h 6695746"/>
                  <a:gd name="connsiteX1" fmla="*/ 43883634 w 43883634"/>
                  <a:gd name="connsiteY1" fmla="*/ 0 h 6695746"/>
                  <a:gd name="connsiteX2" fmla="*/ 43827740 w 43883634"/>
                  <a:gd name="connsiteY2" fmla="*/ 6180150 h 6695746"/>
                  <a:gd name="connsiteX3" fmla="*/ 21911623 w 43883634"/>
                  <a:gd name="connsiteY3" fmla="*/ 3791425 h 6695746"/>
                  <a:gd name="connsiteX4" fmla="*/ 49494 w 43883634"/>
                  <a:gd name="connsiteY4" fmla="*/ 6695746 h 6695746"/>
                  <a:gd name="connsiteX5" fmla="*/ 0 w 43883634"/>
                  <a:gd name="connsiteY5" fmla="*/ 6936 h 6695746"/>
                  <a:gd name="connsiteX0" fmla="*/ 0 w 43883634"/>
                  <a:gd name="connsiteY0" fmla="*/ 6936 h 6695746"/>
                  <a:gd name="connsiteX1" fmla="*/ 43883634 w 43883634"/>
                  <a:gd name="connsiteY1" fmla="*/ 0 h 6695746"/>
                  <a:gd name="connsiteX2" fmla="*/ 43827739 w 43883634"/>
                  <a:gd name="connsiteY2" fmla="*/ 5777889 h 6695746"/>
                  <a:gd name="connsiteX3" fmla="*/ 21911623 w 43883634"/>
                  <a:gd name="connsiteY3" fmla="*/ 3791425 h 6695746"/>
                  <a:gd name="connsiteX4" fmla="*/ 49494 w 43883634"/>
                  <a:gd name="connsiteY4" fmla="*/ 6695746 h 6695746"/>
                  <a:gd name="connsiteX5" fmla="*/ 0 w 43883634"/>
                  <a:gd name="connsiteY5" fmla="*/ 6936 h 6695746"/>
                  <a:gd name="connsiteX0" fmla="*/ 0 w 43883634"/>
                  <a:gd name="connsiteY0" fmla="*/ 6936 h 6695746"/>
                  <a:gd name="connsiteX1" fmla="*/ 43883634 w 43883634"/>
                  <a:gd name="connsiteY1" fmla="*/ 0 h 6695746"/>
                  <a:gd name="connsiteX2" fmla="*/ 43827739 w 43883634"/>
                  <a:gd name="connsiteY2" fmla="*/ 5777889 h 6695746"/>
                  <a:gd name="connsiteX3" fmla="*/ 21911623 w 43883634"/>
                  <a:gd name="connsiteY3" fmla="*/ 3791425 h 6695746"/>
                  <a:gd name="connsiteX4" fmla="*/ 49494 w 43883634"/>
                  <a:gd name="connsiteY4" fmla="*/ 6695746 h 6695746"/>
                  <a:gd name="connsiteX5" fmla="*/ 0 w 43883634"/>
                  <a:gd name="connsiteY5" fmla="*/ 6936 h 6695746"/>
                  <a:gd name="connsiteX0" fmla="*/ 0 w 43883634"/>
                  <a:gd name="connsiteY0" fmla="*/ 6936 h 6695746"/>
                  <a:gd name="connsiteX1" fmla="*/ 43883634 w 43883634"/>
                  <a:gd name="connsiteY1" fmla="*/ 0 h 6695746"/>
                  <a:gd name="connsiteX2" fmla="*/ 43827739 w 43883634"/>
                  <a:gd name="connsiteY2" fmla="*/ 5777889 h 6695746"/>
                  <a:gd name="connsiteX3" fmla="*/ 21911623 w 43883634"/>
                  <a:gd name="connsiteY3" fmla="*/ 3791425 h 6695746"/>
                  <a:gd name="connsiteX4" fmla="*/ 49494 w 43883634"/>
                  <a:gd name="connsiteY4" fmla="*/ 6695746 h 6695746"/>
                  <a:gd name="connsiteX5" fmla="*/ 0 w 43883634"/>
                  <a:gd name="connsiteY5" fmla="*/ 6936 h 6695746"/>
                  <a:gd name="connsiteX0" fmla="*/ 0 w 43883634"/>
                  <a:gd name="connsiteY0" fmla="*/ 6936 h 6695746"/>
                  <a:gd name="connsiteX1" fmla="*/ 43883634 w 43883634"/>
                  <a:gd name="connsiteY1" fmla="*/ 0 h 6695746"/>
                  <a:gd name="connsiteX2" fmla="*/ 43827739 w 43883634"/>
                  <a:gd name="connsiteY2" fmla="*/ 5777889 h 6695746"/>
                  <a:gd name="connsiteX3" fmla="*/ 21911623 w 43883634"/>
                  <a:gd name="connsiteY3" fmla="*/ 3791425 h 6695746"/>
                  <a:gd name="connsiteX4" fmla="*/ 49494 w 43883634"/>
                  <a:gd name="connsiteY4" fmla="*/ 6695746 h 6695746"/>
                  <a:gd name="connsiteX5" fmla="*/ 0 w 43883634"/>
                  <a:gd name="connsiteY5" fmla="*/ 6936 h 6695746"/>
                  <a:gd name="connsiteX0" fmla="*/ 0 w 43883634"/>
                  <a:gd name="connsiteY0" fmla="*/ 6936 h 6695746"/>
                  <a:gd name="connsiteX1" fmla="*/ 43883634 w 43883634"/>
                  <a:gd name="connsiteY1" fmla="*/ 0 h 6695746"/>
                  <a:gd name="connsiteX2" fmla="*/ 43827739 w 43883634"/>
                  <a:gd name="connsiteY2" fmla="*/ 5777889 h 6695746"/>
                  <a:gd name="connsiteX3" fmla="*/ 21911623 w 43883634"/>
                  <a:gd name="connsiteY3" fmla="*/ 3791425 h 6695746"/>
                  <a:gd name="connsiteX4" fmla="*/ 49494 w 43883634"/>
                  <a:gd name="connsiteY4" fmla="*/ 6695746 h 6695746"/>
                  <a:gd name="connsiteX5" fmla="*/ 0 w 43883634"/>
                  <a:gd name="connsiteY5" fmla="*/ 6936 h 6695746"/>
                  <a:gd name="connsiteX0" fmla="*/ 23933 w 43834140"/>
                  <a:gd name="connsiteY0" fmla="*/ 15369 h 6695746"/>
                  <a:gd name="connsiteX1" fmla="*/ 43834140 w 43834140"/>
                  <a:gd name="connsiteY1" fmla="*/ 0 h 6695746"/>
                  <a:gd name="connsiteX2" fmla="*/ 43778245 w 43834140"/>
                  <a:gd name="connsiteY2" fmla="*/ 5777889 h 6695746"/>
                  <a:gd name="connsiteX3" fmla="*/ 21862129 w 43834140"/>
                  <a:gd name="connsiteY3" fmla="*/ 3791425 h 6695746"/>
                  <a:gd name="connsiteX4" fmla="*/ 0 w 43834140"/>
                  <a:gd name="connsiteY4" fmla="*/ 6695746 h 6695746"/>
                  <a:gd name="connsiteX5" fmla="*/ 23933 w 43834140"/>
                  <a:gd name="connsiteY5" fmla="*/ 15369 h 6695746"/>
                  <a:gd name="connsiteX0" fmla="*/ 1414 w 43848334"/>
                  <a:gd name="connsiteY0" fmla="*/ 15369 h 6695746"/>
                  <a:gd name="connsiteX1" fmla="*/ 43848334 w 43848334"/>
                  <a:gd name="connsiteY1" fmla="*/ 0 h 6695746"/>
                  <a:gd name="connsiteX2" fmla="*/ 43792439 w 43848334"/>
                  <a:gd name="connsiteY2" fmla="*/ 5777889 h 6695746"/>
                  <a:gd name="connsiteX3" fmla="*/ 21876323 w 43848334"/>
                  <a:gd name="connsiteY3" fmla="*/ 3791425 h 6695746"/>
                  <a:gd name="connsiteX4" fmla="*/ 14194 w 43848334"/>
                  <a:gd name="connsiteY4" fmla="*/ 6695746 h 6695746"/>
                  <a:gd name="connsiteX5" fmla="*/ 1414 w 43848334"/>
                  <a:gd name="connsiteY5" fmla="*/ 15369 h 6695746"/>
                  <a:gd name="connsiteX0" fmla="*/ 1414 w 43792439"/>
                  <a:gd name="connsiteY0" fmla="*/ 6936 h 6687313"/>
                  <a:gd name="connsiteX1" fmla="*/ 43729019 w 43792439"/>
                  <a:gd name="connsiteY1" fmla="*/ 0 h 6687313"/>
                  <a:gd name="connsiteX2" fmla="*/ 43792439 w 43792439"/>
                  <a:gd name="connsiteY2" fmla="*/ 5769456 h 6687313"/>
                  <a:gd name="connsiteX3" fmla="*/ 21876323 w 43792439"/>
                  <a:gd name="connsiteY3" fmla="*/ 3782992 h 6687313"/>
                  <a:gd name="connsiteX4" fmla="*/ 14194 w 43792439"/>
                  <a:gd name="connsiteY4" fmla="*/ 6687313 h 6687313"/>
                  <a:gd name="connsiteX5" fmla="*/ 1414 w 43792439"/>
                  <a:gd name="connsiteY5" fmla="*/ 6936 h 6687313"/>
                  <a:gd name="connsiteX0" fmla="*/ 1414 w 43792439"/>
                  <a:gd name="connsiteY0" fmla="*/ 0 h 6680377"/>
                  <a:gd name="connsiteX1" fmla="*/ 43600524 w 43792439"/>
                  <a:gd name="connsiteY1" fmla="*/ 77395 h 6680377"/>
                  <a:gd name="connsiteX2" fmla="*/ 43792439 w 43792439"/>
                  <a:gd name="connsiteY2" fmla="*/ 5762520 h 6680377"/>
                  <a:gd name="connsiteX3" fmla="*/ 21876323 w 43792439"/>
                  <a:gd name="connsiteY3" fmla="*/ 3776056 h 6680377"/>
                  <a:gd name="connsiteX4" fmla="*/ 14194 w 43792439"/>
                  <a:gd name="connsiteY4" fmla="*/ 6680377 h 6680377"/>
                  <a:gd name="connsiteX5" fmla="*/ 1414 w 43792439"/>
                  <a:gd name="connsiteY5" fmla="*/ 0 h 6680377"/>
                  <a:gd name="connsiteX0" fmla="*/ 1414 w 43792439"/>
                  <a:gd name="connsiteY0" fmla="*/ 0 h 6680377"/>
                  <a:gd name="connsiteX1" fmla="*/ 43683128 w 43792439"/>
                  <a:gd name="connsiteY1" fmla="*/ 119561 h 6680377"/>
                  <a:gd name="connsiteX2" fmla="*/ 43792439 w 43792439"/>
                  <a:gd name="connsiteY2" fmla="*/ 5762520 h 6680377"/>
                  <a:gd name="connsiteX3" fmla="*/ 21876323 w 43792439"/>
                  <a:gd name="connsiteY3" fmla="*/ 3776056 h 6680377"/>
                  <a:gd name="connsiteX4" fmla="*/ 14194 w 43792439"/>
                  <a:gd name="connsiteY4" fmla="*/ 6680377 h 6680377"/>
                  <a:gd name="connsiteX5" fmla="*/ 1414 w 43792439"/>
                  <a:gd name="connsiteY5" fmla="*/ 0 h 6680377"/>
                  <a:gd name="connsiteX0" fmla="*/ 1414 w 43793267"/>
                  <a:gd name="connsiteY0" fmla="*/ 0 h 6680377"/>
                  <a:gd name="connsiteX1" fmla="*/ 43793267 w 43793267"/>
                  <a:gd name="connsiteY1" fmla="*/ 1497 h 6680377"/>
                  <a:gd name="connsiteX2" fmla="*/ 43792439 w 43793267"/>
                  <a:gd name="connsiteY2" fmla="*/ 5762520 h 6680377"/>
                  <a:gd name="connsiteX3" fmla="*/ 21876323 w 43793267"/>
                  <a:gd name="connsiteY3" fmla="*/ 3776056 h 6680377"/>
                  <a:gd name="connsiteX4" fmla="*/ 14194 w 43793267"/>
                  <a:gd name="connsiteY4" fmla="*/ 6680377 h 6680377"/>
                  <a:gd name="connsiteX5" fmla="*/ 1414 w 43793267"/>
                  <a:gd name="connsiteY5" fmla="*/ 0 h 668037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43793267" h="6680377">
                    <a:moveTo>
                      <a:pt x="1414" y="0"/>
                    </a:moveTo>
                    <a:lnTo>
                      <a:pt x="43793267" y="1497"/>
                    </a:lnTo>
                    <a:cubicBezTo>
                      <a:pt x="43793267" y="2343991"/>
                      <a:pt x="43792439" y="3420026"/>
                      <a:pt x="43792439" y="5762520"/>
                    </a:cubicBezTo>
                    <a:cubicBezTo>
                      <a:pt x="38990659" y="4549272"/>
                      <a:pt x="29172697" y="3623080"/>
                      <a:pt x="21876323" y="3776056"/>
                    </a:cubicBezTo>
                    <a:cubicBezTo>
                      <a:pt x="14579949" y="3929032"/>
                      <a:pt x="6467468" y="4159139"/>
                      <a:pt x="14194" y="6680377"/>
                    </a:cubicBezTo>
                    <a:cubicBezTo>
                      <a:pt x="22172" y="4453585"/>
                      <a:pt x="-6564" y="2226792"/>
                      <a:pt x="1414" y="0"/>
                    </a:cubicBezTo>
                    <a:close/>
                  </a:path>
                </a:pathLst>
              </a:custGeom>
              <a:gradFill flip="none" rotWithShape="1">
                <a:gsLst>
                  <a:gs pos="0">
                    <a:schemeClr val="accent6"/>
                  </a:gs>
                  <a:gs pos="100000">
                    <a:schemeClr val="accent1"/>
                  </a:gs>
                </a:gsLst>
                <a:lin ang="0" scaled="1"/>
                <a:tileRect/>
              </a:gra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73" name="Rectangle 15"/>
              <p:cNvSpPr/>
              <p:nvPr userDrawn="1"/>
            </p:nvSpPr>
            <p:spPr>
              <a:xfrm>
                <a:off x="-14192" y="1382"/>
                <a:ext cx="27451941" cy="4570665"/>
              </a:xfrm>
              <a:custGeom>
                <a:avLst/>
                <a:gdLst>
                  <a:gd name="connsiteX0" fmla="*/ 0 w 43891200"/>
                  <a:gd name="connsiteY0" fmla="*/ 0 h 2171777"/>
                  <a:gd name="connsiteX1" fmla="*/ 43891200 w 43891200"/>
                  <a:gd name="connsiteY1" fmla="*/ 0 h 2171777"/>
                  <a:gd name="connsiteX2" fmla="*/ 43891200 w 43891200"/>
                  <a:gd name="connsiteY2" fmla="*/ 2171777 h 2171777"/>
                  <a:gd name="connsiteX3" fmla="*/ 0 w 43891200"/>
                  <a:gd name="connsiteY3" fmla="*/ 2171777 h 2171777"/>
                  <a:gd name="connsiteX4" fmla="*/ 0 w 43891200"/>
                  <a:gd name="connsiteY4" fmla="*/ 0 h 2171777"/>
                  <a:gd name="connsiteX0" fmla="*/ 0 w 43891200"/>
                  <a:gd name="connsiteY0" fmla="*/ 0 h 2171777"/>
                  <a:gd name="connsiteX1" fmla="*/ 43891200 w 43891200"/>
                  <a:gd name="connsiteY1" fmla="*/ 0 h 2171777"/>
                  <a:gd name="connsiteX2" fmla="*/ 43891200 w 43891200"/>
                  <a:gd name="connsiteY2" fmla="*/ 2171777 h 2171777"/>
                  <a:gd name="connsiteX3" fmla="*/ 21843298 w 43891200"/>
                  <a:gd name="connsiteY3" fmla="*/ 2143554 h 2171777"/>
                  <a:gd name="connsiteX4" fmla="*/ 0 w 43891200"/>
                  <a:gd name="connsiteY4" fmla="*/ 2171777 h 2171777"/>
                  <a:gd name="connsiteX5" fmla="*/ 0 w 43891200"/>
                  <a:gd name="connsiteY5" fmla="*/ 0 h 2171777"/>
                  <a:gd name="connsiteX0" fmla="*/ 0 w 43891200"/>
                  <a:gd name="connsiteY0" fmla="*/ 0 h 5360956"/>
                  <a:gd name="connsiteX1" fmla="*/ 43891200 w 43891200"/>
                  <a:gd name="connsiteY1" fmla="*/ 0 h 5360956"/>
                  <a:gd name="connsiteX2" fmla="*/ 43891200 w 43891200"/>
                  <a:gd name="connsiteY2" fmla="*/ 2171777 h 5360956"/>
                  <a:gd name="connsiteX3" fmla="*/ 21843298 w 43891200"/>
                  <a:gd name="connsiteY3" fmla="*/ 2143554 h 5360956"/>
                  <a:gd name="connsiteX4" fmla="*/ 28221 w 43891200"/>
                  <a:gd name="connsiteY4" fmla="*/ 5360956 h 5360956"/>
                  <a:gd name="connsiteX5" fmla="*/ 0 w 43891200"/>
                  <a:gd name="connsiteY5" fmla="*/ 0 h 5360956"/>
                  <a:gd name="connsiteX0" fmla="*/ 0 w 43891200"/>
                  <a:gd name="connsiteY0" fmla="*/ 0 h 5390029"/>
                  <a:gd name="connsiteX1" fmla="*/ 43891200 w 43891200"/>
                  <a:gd name="connsiteY1" fmla="*/ 0 h 5390029"/>
                  <a:gd name="connsiteX2" fmla="*/ 43891200 w 43891200"/>
                  <a:gd name="connsiteY2" fmla="*/ 2171777 h 5390029"/>
                  <a:gd name="connsiteX3" fmla="*/ 21843298 w 43891200"/>
                  <a:gd name="connsiteY3" fmla="*/ 2143554 h 5390029"/>
                  <a:gd name="connsiteX4" fmla="*/ 28221 w 43891200"/>
                  <a:gd name="connsiteY4" fmla="*/ 5360956 h 5390029"/>
                  <a:gd name="connsiteX5" fmla="*/ 0 w 43891200"/>
                  <a:gd name="connsiteY5" fmla="*/ 0 h 5390029"/>
                  <a:gd name="connsiteX0" fmla="*/ 0 w 43891200"/>
                  <a:gd name="connsiteY0" fmla="*/ 0 h 5390029"/>
                  <a:gd name="connsiteX1" fmla="*/ 43891200 w 43891200"/>
                  <a:gd name="connsiteY1" fmla="*/ 0 h 5390029"/>
                  <a:gd name="connsiteX2" fmla="*/ 43891200 w 43891200"/>
                  <a:gd name="connsiteY2" fmla="*/ 2171777 h 5390029"/>
                  <a:gd name="connsiteX3" fmla="*/ 21843298 w 43891200"/>
                  <a:gd name="connsiteY3" fmla="*/ 2143554 h 5390029"/>
                  <a:gd name="connsiteX4" fmla="*/ 28221 w 43891200"/>
                  <a:gd name="connsiteY4" fmla="*/ 5360956 h 5390029"/>
                  <a:gd name="connsiteX5" fmla="*/ 0 w 43891200"/>
                  <a:gd name="connsiteY5" fmla="*/ 0 h 5390029"/>
                  <a:gd name="connsiteX0" fmla="*/ 0 w 43891200"/>
                  <a:gd name="connsiteY0" fmla="*/ 0 h 5360956"/>
                  <a:gd name="connsiteX1" fmla="*/ 43891200 w 43891200"/>
                  <a:gd name="connsiteY1" fmla="*/ 0 h 5360956"/>
                  <a:gd name="connsiteX2" fmla="*/ 43891200 w 43891200"/>
                  <a:gd name="connsiteY2" fmla="*/ 2171777 h 5360956"/>
                  <a:gd name="connsiteX3" fmla="*/ 21843298 w 43891200"/>
                  <a:gd name="connsiteY3" fmla="*/ 2143554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891200 w 43891200"/>
                  <a:gd name="connsiteY2" fmla="*/ 2171777 h 5360956"/>
                  <a:gd name="connsiteX3" fmla="*/ 21843298 w 43891200"/>
                  <a:gd name="connsiteY3" fmla="*/ 2143554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891200 w 43891200"/>
                  <a:gd name="connsiteY2" fmla="*/ 2171777 h 5360956"/>
                  <a:gd name="connsiteX3" fmla="*/ 21843298 w 43891200"/>
                  <a:gd name="connsiteY3" fmla="*/ 2143554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891200 w 43891200"/>
                  <a:gd name="connsiteY2" fmla="*/ 2171777 h 5360956"/>
                  <a:gd name="connsiteX3" fmla="*/ 21843298 w 43891200"/>
                  <a:gd name="connsiteY3" fmla="*/ 2143554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891200 w 43891200"/>
                  <a:gd name="connsiteY2" fmla="*/ 2171777 h 5360956"/>
                  <a:gd name="connsiteX3" fmla="*/ 21843298 w 43891200"/>
                  <a:gd name="connsiteY3" fmla="*/ 2143554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891200 w 43891200"/>
                  <a:gd name="connsiteY2" fmla="*/ 2171777 h 5360956"/>
                  <a:gd name="connsiteX3" fmla="*/ 21843298 w 43891200"/>
                  <a:gd name="connsiteY3" fmla="*/ 2143554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891200 w 43891200"/>
                  <a:gd name="connsiteY2" fmla="*/ 2171777 h 5360956"/>
                  <a:gd name="connsiteX3" fmla="*/ 21843298 w 43891200"/>
                  <a:gd name="connsiteY3" fmla="*/ 2143554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891200 w 43891200"/>
                  <a:gd name="connsiteY2" fmla="*/ 2171777 h 5360956"/>
                  <a:gd name="connsiteX3" fmla="*/ 21843298 w 43891200"/>
                  <a:gd name="connsiteY3" fmla="*/ 2143554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891200 w 43891200"/>
                  <a:gd name="connsiteY2" fmla="*/ 2171777 h 5360956"/>
                  <a:gd name="connsiteX3" fmla="*/ 21843298 w 43891200"/>
                  <a:gd name="connsiteY3" fmla="*/ 2143554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891200 w 43891200"/>
                  <a:gd name="connsiteY2" fmla="*/ 2171777 h 5360956"/>
                  <a:gd name="connsiteX3" fmla="*/ 21843298 w 43891200"/>
                  <a:gd name="connsiteY3" fmla="*/ 2143554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891200 w 43891200"/>
                  <a:gd name="connsiteY2" fmla="*/ 2171777 h 5360956"/>
                  <a:gd name="connsiteX3" fmla="*/ 21843298 w 43891200"/>
                  <a:gd name="connsiteY3" fmla="*/ 2143554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891200 w 43891200"/>
                  <a:gd name="connsiteY2" fmla="*/ 2171777 h 5360956"/>
                  <a:gd name="connsiteX3" fmla="*/ 21843298 w 43891200"/>
                  <a:gd name="connsiteY3" fmla="*/ 2143554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891200 w 43891200"/>
                  <a:gd name="connsiteY2" fmla="*/ 2171777 h 5360956"/>
                  <a:gd name="connsiteX3" fmla="*/ 21843298 w 43891200"/>
                  <a:gd name="connsiteY3" fmla="*/ 2143554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891200 w 43891200"/>
                  <a:gd name="connsiteY2" fmla="*/ 2171777 h 5360956"/>
                  <a:gd name="connsiteX3" fmla="*/ 21843298 w 43891200"/>
                  <a:gd name="connsiteY3" fmla="*/ 1691988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891200 w 43891200"/>
                  <a:gd name="connsiteY2" fmla="*/ 2171777 h 5360956"/>
                  <a:gd name="connsiteX3" fmla="*/ 21843298 w 43891200"/>
                  <a:gd name="connsiteY3" fmla="*/ 1381537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891200 w 43891200"/>
                  <a:gd name="connsiteY2" fmla="*/ 2171777 h 5360956"/>
                  <a:gd name="connsiteX3" fmla="*/ 21843298 w 43891200"/>
                  <a:gd name="connsiteY3" fmla="*/ 1381537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891200 w 43891200"/>
                  <a:gd name="connsiteY2" fmla="*/ 2171777 h 5360956"/>
                  <a:gd name="connsiteX3" fmla="*/ 21843298 w 43891200"/>
                  <a:gd name="connsiteY3" fmla="*/ 1381537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891200 w 43891200"/>
                  <a:gd name="connsiteY2" fmla="*/ 2171777 h 5360956"/>
                  <a:gd name="connsiteX3" fmla="*/ 21843298 w 43891200"/>
                  <a:gd name="connsiteY3" fmla="*/ 1381537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891200 w 43891200"/>
                  <a:gd name="connsiteY2" fmla="*/ 2171777 h 5360956"/>
                  <a:gd name="connsiteX3" fmla="*/ 21843298 w 43891200"/>
                  <a:gd name="connsiteY3" fmla="*/ 1381537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891200 w 43891200"/>
                  <a:gd name="connsiteY2" fmla="*/ 2171777 h 5360956"/>
                  <a:gd name="connsiteX3" fmla="*/ 21843298 w 43891200"/>
                  <a:gd name="connsiteY3" fmla="*/ 1381537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891200 w 43891200"/>
                  <a:gd name="connsiteY2" fmla="*/ 2171777 h 5360956"/>
                  <a:gd name="connsiteX3" fmla="*/ 21843298 w 43891200"/>
                  <a:gd name="connsiteY3" fmla="*/ 1381537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891200 w 43891200"/>
                  <a:gd name="connsiteY2" fmla="*/ 2171777 h 5360956"/>
                  <a:gd name="connsiteX3" fmla="*/ 21843298 w 43891200"/>
                  <a:gd name="connsiteY3" fmla="*/ 1381537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891200 w 43891200"/>
                  <a:gd name="connsiteY2" fmla="*/ 2171777 h 5360956"/>
                  <a:gd name="connsiteX3" fmla="*/ 21843298 w 43891200"/>
                  <a:gd name="connsiteY3" fmla="*/ 1381537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778314 w 43891200"/>
                  <a:gd name="connsiteY2" fmla="*/ 2171777 h 5360956"/>
                  <a:gd name="connsiteX3" fmla="*/ 21843298 w 43891200"/>
                  <a:gd name="connsiteY3" fmla="*/ 1381537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891197 w 43891200"/>
                  <a:gd name="connsiteY2" fmla="*/ 2143554 h 5360956"/>
                  <a:gd name="connsiteX3" fmla="*/ 21843298 w 43891200"/>
                  <a:gd name="connsiteY3" fmla="*/ 1381537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891197 w 43891200"/>
                  <a:gd name="connsiteY2" fmla="*/ 2143554 h 5360956"/>
                  <a:gd name="connsiteX3" fmla="*/ 21843298 w 43891200"/>
                  <a:gd name="connsiteY3" fmla="*/ 1381537 h 5360956"/>
                  <a:gd name="connsiteX4" fmla="*/ 28221 w 43891200"/>
                  <a:gd name="connsiteY4" fmla="*/ 5360956 h 5360956"/>
                  <a:gd name="connsiteX5" fmla="*/ 0 w 43891200"/>
                  <a:gd name="connsiteY5" fmla="*/ 0 h 5360956"/>
                  <a:gd name="connsiteX0" fmla="*/ 0 w 43891200"/>
                  <a:gd name="connsiteY0" fmla="*/ 0 h 5383162"/>
                  <a:gd name="connsiteX1" fmla="*/ 43891200 w 43891200"/>
                  <a:gd name="connsiteY1" fmla="*/ 0 h 5383162"/>
                  <a:gd name="connsiteX2" fmla="*/ 43891197 w 43891200"/>
                  <a:gd name="connsiteY2" fmla="*/ 2143554 h 5383162"/>
                  <a:gd name="connsiteX3" fmla="*/ 21843298 w 43891200"/>
                  <a:gd name="connsiteY3" fmla="*/ 1381537 h 5383162"/>
                  <a:gd name="connsiteX4" fmla="*/ 12981 w 43891200"/>
                  <a:gd name="connsiteY4" fmla="*/ 5383162 h 5383162"/>
                  <a:gd name="connsiteX5" fmla="*/ 0 w 43891200"/>
                  <a:gd name="connsiteY5" fmla="*/ 0 h 5383162"/>
                  <a:gd name="connsiteX0" fmla="*/ 0 w 43891200"/>
                  <a:gd name="connsiteY0" fmla="*/ 0 h 5353553"/>
                  <a:gd name="connsiteX1" fmla="*/ 43891200 w 43891200"/>
                  <a:gd name="connsiteY1" fmla="*/ 0 h 5353553"/>
                  <a:gd name="connsiteX2" fmla="*/ 43891197 w 43891200"/>
                  <a:gd name="connsiteY2" fmla="*/ 2143554 h 5353553"/>
                  <a:gd name="connsiteX3" fmla="*/ 21843298 w 43891200"/>
                  <a:gd name="connsiteY3" fmla="*/ 1381537 h 5353553"/>
                  <a:gd name="connsiteX4" fmla="*/ 12981 w 43891200"/>
                  <a:gd name="connsiteY4" fmla="*/ 5353553 h 5353553"/>
                  <a:gd name="connsiteX5" fmla="*/ 0 w 43891200"/>
                  <a:gd name="connsiteY5" fmla="*/ 0 h 5353553"/>
                  <a:gd name="connsiteX0" fmla="*/ 0 w 43891200"/>
                  <a:gd name="connsiteY0" fmla="*/ 0 h 5375759"/>
                  <a:gd name="connsiteX1" fmla="*/ 43891200 w 43891200"/>
                  <a:gd name="connsiteY1" fmla="*/ 0 h 5375759"/>
                  <a:gd name="connsiteX2" fmla="*/ 43891197 w 43891200"/>
                  <a:gd name="connsiteY2" fmla="*/ 2143554 h 5375759"/>
                  <a:gd name="connsiteX3" fmla="*/ 21843298 w 43891200"/>
                  <a:gd name="connsiteY3" fmla="*/ 1381537 h 5375759"/>
                  <a:gd name="connsiteX4" fmla="*/ 2821 w 43891200"/>
                  <a:gd name="connsiteY4" fmla="*/ 5375759 h 5375759"/>
                  <a:gd name="connsiteX5" fmla="*/ 0 w 43891200"/>
                  <a:gd name="connsiteY5" fmla="*/ 0 h 5375759"/>
                  <a:gd name="connsiteX0" fmla="*/ 0 w 43891200"/>
                  <a:gd name="connsiteY0" fmla="*/ 0 h 5391472"/>
                  <a:gd name="connsiteX1" fmla="*/ 43891200 w 43891200"/>
                  <a:gd name="connsiteY1" fmla="*/ 0 h 5391472"/>
                  <a:gd name="connsiteX2" fmla="*/ 43891197 w 43891200"/>
                  <a:gd name="connsiteY2" fmla="*/ 2143554 h 5391472"/>
                  <a:gd name="connsiteX3" fmla="*/ 21843298 w 43891200"/>
                  <a:gd name="connsiteY3" fmla="*/ 1381537 h 5391472"/>
                  <a:gd name="connsiteX4" fmla="*/ 24143 w 43891200"/>
                  <a:gd name="connsiteY4" fmla="*/ 5391472 h 5391472"/>
                  <a:gd name="connsiteX5" fmla="*/ 0 w 43891200"/>
                  <a:gd name="connsiteY5" fmla="*/ 0 h 5391472"/>
                  <a:gd name="connsiteX0" fmla="*/ 0 w 43891200"/>
                  <a:gd name="connsiteY0" fmla="*/ 0 h 5388329"/>
                  <a:gd name="connsiteX1" fmla="*/ 43891200 w 43891200"/>
                  <a:gd name="connsiteY1" fmla="*/ 0 h 5388329"/>
                  <a:gd name="connsiteX2" fmla="*/ 43891197 w 43891200"/>
                  <a:gd name="connsiteY2" fmla="*/ 2143554 h 5388329"/>
                  <a:gd name="connsiteX3" fmla="*/ 21843298 w 43891200"/>
                  <a:gd name="connsiteY3" fmla="*/ 1381537 h 5388329"/>
                  <a:gd name="connsiteX4" fmla="*/ 11350 w 43891200"/>
                  <a:gd name="connsiteY4" fmla="*/ 5388329 h 5388329"/>
                  <a:gd name="connsiteX5" fmla="*/ 0 w 43891200"/>
                  <a:gd name="connsiteY5" fmla="*/ 0 h 5388329"/>
                  <a:gd name="connsiteX0" fmla="*/ 0 w 43918796"/>
                  <a:gd name="connsiteY0" fmla="*/ 0 h 5388329"/>
                  <a:gd name="connsiteX1" fmla="*/ 43918796 w 43918796"/>
                  <a:gd name="connsiteY1" fmla="*/ 0 h 5388329"/>
                  <a:gd name="connsiteX2" fmla="*/ 43918793 w 43918796"/>
                  <a:gd name="connsiteY2" fmla="*/ 2143554 h 5388329"/>
                  <a:gd name="connsiteX3" fmla="*/ 21870894 w 43918796"/>
                  <a:gd name="connsiteY3" fmla="*/ 1381537 h 5388329"/>
                  <a:gd name="connsiteX4" fmla="*/ 38946 w 43918796"/>
                  <a:gd name="connsiteY4" fmla="*/ 5388329 h 5388329"/>
                  <a:gd name="connsiteX5" fmla="*/ 0 w 43918796"/>
                  <a:gd name="connsiteY5" fmla="*/ 0 h 5388329"/>
                  <a:gd name="connsiteX0" fmla="*/ 0 w 43882001"/>
                  <a:gd name="connsiteY0" fmla="*/ 6780 h 5388329"/>
                  <a:gd name="connsiteX1" fmla="*/ 43882001 w 43882001"/>
                  <a:gd name="connsiteY1" fmla="*/ 0 h 5388329"/>
                  <a:gd name="connsiteX2" fmla="*/ 43881998 w 43882001"/>
                  <a:gd name="connsiteY2" fmla="*/ 2143554 h 5388329"/>
                  <a:gd name="connsiteX3" fmla="*/ 21834099 w 43882001"/>
                  <a:gd name="connsiteY3" fmla="*/ 1381537 h 5388329"/>
                  <a:gd name="connsiteX4" fmla="*/ 2151 w 43882001"/>
                  <a:gd name="connsiteY4" fmla="*/ 5388329 h 5388329"/>
                  <a:gd name="connsiteX5" fmla="*/ 0 w 43882001"/>
                  <a:gd name="connsiteY5" fmla="*/ 6780 h 5388329"/>
                  <a:gd name="connsiteX0" fmla="*/ 0 w 43909597"/>
                  <a:gd name="connsiteY0" fmla="*/ 6780 h 5388329"/>
                  <a:gd name="connsiteX1" fmla="*/ 43909597 w 43909597"/>
                  <a:gd name="connsiteY1" fmla="*/ 0 h 5388329"/>
                  <a:gd name="connsiteX2" fmla="*/ 43909594 w 43909597"/>
                  <a:gd name="connsiteY2" fmla="*/ 2143554 h 5388329"/>
                  <a:gd name="connsiteX3" fmla="*/ 21861695 w 43909597"/>
                  <a:gd name="connsiteY3" fmla="*/ 1381537 h 5388329"/>
                  <a:gd name="connsiteX4" fmla="*/ 29747 w 43909597"/>
                  <a:gd name="connsiteY4" fmla="*/ 5388329 h 5388329"/>
                  <a:gd name="connsiteX5" fmla="*/ 0 w 43909597"/>
                  <a:gd name="connsiteY5" fmla="*/ 6780 h 5388329"/>
                  <a:gd name="connsiteX0" fmla="*/ 16283 w 43879886"/>
                  <a:gd name="connsiteY0" fmla="*/ 13560 h 5388329"/>
                  <a:gd name="connsiteX1" fmla="*/ 43879886 w 43879886"/>
                  <a:gd name="connsiteY1" fmla="*/ 0 h 5388329"/>
                  <a:gd name="connsiteX2" fmla="*/ 43879883 w 43879886"/>
                  <a:gd name="connsiteY2" fmla="*/ 2143554 h 5388329"/>
                  <a:gd name="connsiteX3" fmla="*/ 21831984 w 43879886"/>
                  <a:gd name="connsiteY3" fmla="*/ 1381537 h 5388329"/>
                  <a:gd name="connsiteX4" fmla="*/ 36 w 43879886"/>
                  <a:gd name="connsiteY4" fmla="*/ 5388329 h 5388329"/>
                  <a:gd name="connsiteX5" fmla="*/ 16283 w 43879886"/>
                  <a:gd name="connsiteY5" fmla="*/ 13560 h 5388329"/>
                  <a:gd name="connsiteX0" fmla="*/ 7118 w 43879920"/>
                  <a:gd name="connsiteY0" fmla="*/ 6780 h 5388329"/>
                  <a:gd name="connsiteX1" fmla="*/ 43879920 w 43879920"/>
                  <a:gd name="connsiteY1" fmla="*/ 0 h 5388329"/>
                  <a:gd name="connsiteX2" fmla="*/ 43879917 w 43879920"/>
                  <a:gd name="connsiteY2" fmla="*/ 2143554 h 5388329"/>
                  <a:gd name="connsiteX3" fmla="*/ 21832018 w 43879920"/>
                  <a:gd name="connsiteY3" fmla="*/ 1381537 h 5388329"/>
                  <a:gd name="connsiteX4" fmla="*/ 70 w 43879920"/>
                  <a:gd name="connsiteY4" fmla="*/ 5388329 h 5388329"/>
                  <a:gd name="connsiteX5" fmla="*/ 7118 w 43879920"/>
                  <a:gd name="connsiteY5" fmla="*/ 6780 h 5388329"/>
                  <a:gd name="connsiteX0" fmla="*/ 0 w 43900399"/>
                  <a:gd name="connsiteY0" fmla="*/ 0 h 5388329"/>
                  <a:gd name="connsiteX1" fmla="*/ 43900399 w 43900399"/>
                  <a:gd name="connsiteY1" fmla="*/ 0 h 5388329"/>
                  <a:gd name="connsiteX2" fmla="*/ 43900396 w 43900399"/>
                  <a:gd name="connsiteY2" fmla="*/ 2143554 h 5388329"/>
                  <a:gd name="connsiteX3" fmla="*/ 21852497 w 43900399"/>
                  <a:gd name="connsiteY3" fmla="*/ 1381537 h 5388329"/>
                  <a:gd name="connsiteX4" fmla="*/ 20549 w 43900399"/>
                  <a:gd name="connsiteY4" fmla="*/ 5388329 h 5388329"/>
                  <a:gd name="connsiteX5" fmla="*/ 0 w 43900399"/>
                  <a:gd name="connsiteY5" fmla="*/ 0 h 5388329"/>
                  <a:gd name="connsiteX0" fmla="*/ 0 w 43900396"/>
                  <a:gd name="connsiteY0" fmla="*/ 0 h 5388329"/>
                  <a:gd name="connsiteX1" fmla="*/ 43854405 w 43900396"/>
                  <a:gd name="connsiteY1" fmla="*/ 27119 h 5388329"/>
                  <a:gd name="connsiteX2" fmla="*/ 43900396 w 43900396"/>
                  <a:gd name="connsiteY2" fmla="*/ 2143554 h 5388329"/>
                  <a:gd name="connsiteX3" fmla="*/ 21852497 w 43900396"/>
                  <a:gd name="connsiteY3" fmla="*/ 1381537 h 5388329"/>
                  <a:gd name="connsiteX4" fmla="*/ 20549 w 43900396"/>
                  <a:gd name="connsiteY4" fmla="*/ 5388329 h 5388329"/>
                  <a:gd name="connsiteX5" fmla="*/ 0 w 43900396"/>
                  <a:gd name="connsiteY5" fmla="*/ 0 h 5388329"/>
                  <a:gd name="connsiteX0" fmla="*/ 0 w 43900398"/>
                  <a:gd name="connsiteY0" fmla="*/ 0 h 5388329"/>
                  <a:gd name="connsiteX1" fmla="*/ 43900398 w 43900398"/>
                  <a:gd name="connsiteY1" fmla="*/ 6780 h 5388329"/>
                  <a:gd name="connsiteX2" fmla="*/ 43900396 w 43900398"/>
                  <a:gd name="connsiteY2" fmla="*/ 2143554 h 5388329"/>
                  <a:gd name="connsiteX3" fmla="*/ 21852497 w 43900398"/>
                  <a:gd name="connsiteY3" fmla="*/ 1381537 h 5388329"/>
                  <a:gd name="connsiteX4" fmla="*/ 20549 w 43900398"/>
                  <a:gd name="connsiteY4" fmla="*/ 5388329 h 5388329"/>
                  <a:gd name="connsiteX5" fmla="*/ 0 w 43900398"/>
                  <a:gd name="connsiteY5" fmla="*/ 0 h 5388329"/>
                  <a:gd name="connsiteX0" fmla="*/ 0 w 43909598"/>
                  <a:gd name="connsiteY0" fmla="*/ 0 h 5388329"/>
                  <a:gd name="connsiteX1" fmla="*/ 43909598 w 43909598"/>
                  <a:gd name="connsiteY1" fmla="*/ 6780 h 5388329"/>
                  <a:gd name="connsiteX2" fmla="*/ 43900396 w 43909598"/>
                  <a:gd name="connsiteY2" fmla="*/ 2143554 h 5388329"/>
                  <a:gd name="connsiteX3" fmla="*/ 21852497 w 43909598"/>
                  <a:gd name="connsiteY3" fmla="*/ 1381537 h 5388329"/>
                  <a:gd name="connsiteX4" fmla="*/ 20549 w 43909598"/>
                  <a:gd name="connsiteY4" fmla="*/ 5388329 h 5388329"/>
                  <a:gd name="connsiteX5" fmla="*/ 0 w 43909598"/>
                  <a:gd name="connsiteY5" fmla="*/ 0 h 538832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43909598" h="5388329">
                    <a:moveTo>
                      <a:pt x="0" y="0"/>
                    </a:moveTo>
                    <a:lnTo>
                      <a:pt x="43909598" y="6780"/>
                    </a:lnTo>
                    <a:cubicBezTo>
                      <a:pt x="43909597" y="719038"/>
                      <a:pt x="43900397" y="1431296"/>
                      <a:pt x="43900396" y="2143554"/>
                    </a:cubicBezTo>
                    <a:cubicBezTo>
                      <a:pt x="37284373" y="1358490"/>
                      <a:pt x="29162993" y="845303"/>
                      <a:pt x="21852497" y="1381537"/>
                    </a:cubicBezTo>
                    <a:cubicBezTo>
                      <a:pt x="14542001" y="1917771"/>
                      <a:pt x="6144574" y="2782191"/>
                      <a:pt x="20549" y="5388329"/>
                    </a:cubicBezTo>
                    <a:cubicBezTo>
                      <a:pt x="19609" y="3596409"/>
                      <a:pt x="940" y="1791920"/>
                      <a:pt x="0" y="0"/>
                    </a:cubicBezTo>
                    <a:close/>
                  </a:path>
                </a:pathLst>
              </a:custGeom>
              <a:gradFill flip="none" rotWithShape="1">
                <a:gsLst>
                  <a:gs pos="0">
                    <a:schemeClr val="tx2"/>
                  </a:gs>
                  <a:gs pos="100000">
                    <a:schemeClr val="accent1"/>
                  </a:gs>
                </a:gsLst>
                <a:lin ang="0" scaled="1"/>
                <a:tileRect/>
              </a:gra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dirty="0">
                  <a:ln>
                    <a:noFill/>
                  </a:ln>
                  <a:solidFill>
                    <a:schemeClr val="accent1"/>
                  </a:solidFill>
                </a:endParaRPr>
              </a:p>
            </p:txBody>
          </p:sp>
        </p:grpSp>
      </p:grpSp>
      <p:graphicFrame>
        <p:nvGraphicFramePr>
          <p:cNvPr id="74" name="Table 73">
            <a:extLst>
              <a:ext uri="{FF2B5EF4-FFF2-40B4-BE49-F238E27FC236}">
                <a16:creationId xmlns:a16="http://schemas.microsoft.com/office/drawing/2014/main" id="{5F218D9D-7B98-FE45-89BA-6D5959DC2A34}"/>
              </a:ext>
            </a:extLst>
          </p:cNvPr>
          <p:cNvGraphicFramePr>
            <a:graphicFrameLocks noGrp="1"/>
          </p:cNvGraphicFramePr>
          <p:nvPr userDrawn="1">
            <p:extLst>
              <p:ext uri="{D42A27DB-BD31-4B8C-83A1-F6EECF244321}">
                <p14:modId xmlns:p14="http://schemas.microsoft.com/office/powerpoint/2010/main" val="2677946538"/>
              </p:ext>
            </p:extLst>
          </p:nvPr>
        </p:nvGraphicFramePr>
        <p:xfrm>
          <a:off x="-10611120" y="14098"/>
          <a:ext cx="9776869" cy="32679220"/>
        </p:xfrm>
        <a:graphic>
          <a:graphicData uri="http://schemas.openxmlformats.org/drawingml/2006/table">
            <a:tbl>
              <a:tblPr firstRow="1" bandRow="1">
                <a:tableStyleId>{5C22544A-7EE6-4342-B048-85BDC9FD1C3A}</a:tableStyleId>
              </a:tblPr>
              <a:tblGrid>
                <a:gridCol w="4192245">
                  <a:extLst>
                    <a:ext uri="{9D8B030D-6E8A-4147-A177-3AD203B41FA5}">
                      <a16:colId xmlns:a16="http://schemas.microsoft.com/office/drawing/2014/main" val="20000"/>
                    </a:ext>
                  </a:extLst>
                </a:gridCol>
                <a:gridCol w="5584624">
                  <a:extLst>
                    <a:ext uri="{9D8B030D-6E8A-4147-A177-3AD203B41FA5}">
                      <a16:colId xmlns:a16="http://schemas.microsoft.com/office/drawing/2014/main" val="20001"/>
                    </a:ext>
                  </a:extLst>
                </a:gridCol>
              </a:tblGrid>
              <a:tr h="1329113">
                <a:tc gridSpan="2">
                  <a:txBody>
                    <a:bodyPr/>
                    <a:lstStyle/>
                    <a:p>
                      <a:pPr marL="0" marR="0" indent="0" algn="ctr" defTabSz="4388900" rtl="0" eaLnBrk="1" fontAlgn="auto" latinLnBrk="0" hangingPunct="1">
                        <a:lnSpc>
                          <a:spcPct val="100000"/>
                        </a:lnSpc>
                        <a:spcBef>
                          <a:spcPts val="0"/>
                        </a:spcBef>
                        <a:spcAft>
                          <a:spcPts val="0"/>
                        </a:spcAft>
                        <a:buClrTx/>
                        <a:buSzTx/>
                        <a:buFontTx/>
                        <a:buNone/>
                        <a:tabLst/>
                        <a:defRPr/>
                      </a:pPr>
                      <a:r>
                        <a:rPr lang="en-US" sz="3600" b="0" spc="600" dirty="0">
                          <a:solidFill>
                            <a:srgbClr val="1F3A4E"/>
                          </a:solidFill>
                          <a:latin typeface="Arial Black" panose="020B0A04020102020204" pitchFamily="34" charset="0"/>
                        </a:rPr>
                        <a:t>QUICK START GUIDE</a:t>
                      </a:r>
                      <a:br>
                        <a:rPr lang="en-US" sz="3600" b="0" spc="600" dirty="0">
                          <a:solidFill>
                            <a:srgbClr val="1F3A4E"/>
                          </a:solidFill>
                          <a:latin typeface="Arial Black" panose="020B0A04020102020204" pitchFamily="34" charset="0"/>
                        </a:rPr>
                      </a:br>
                      <a:r>
                        <a:rPr lang="en-US" sz="2800" b="1" spc="0" dirty="0">
                          <a:solidFill>
                            <a:srgbClr val="FF0000"/>
                          </a:solidFill>
                          <a:latin typeface="Trebuchet MS" pitchFamily="34" charset="0"/>
                        </a:rPr>
                        <a:t>(THIS SIDEBAR WILL NOT PRINT)</a:t>
                      </a:r>
                      <a:endParaRPr lang="en-US" sz="3600" b="1" spc="600" dirty="0">
                        <a:solidFill>
                          <a:schemeClr val="bg1"/>
                        </a:solidFill>
                        <a:latin typeface="Trebuchet MS" pitchFamily="34" charset="0"/>
                      </a:endParaRPr>
                    </a:p>
                  </a:txBody>
                  <a:tcPr marL="182880" marT="137160">
                    <a:solidFill>
                      <a:srgbClr val="FFC000"/>
                    </a:solidFill>
                  </a:tcPr>
                </a:tc>
                <a:tc hMerge="1">
                  <a:txBody>
                    <a:bodyPr/>
                    <a:lstStyle/>
                    <a:p>
                      <a:endParaRPr lang="en-US" dirty="0"/>
                    </a:p>
                  </a:txBody>
                  <a:tcPr/>
                </a:tc>
                <a:extLst>
                  <a:ext uri="{0D108BD9-81ED-4DB2-BD59-A6C34878D82A}">
                    <a16:rowId xmlns:a16="http://schemas.microsoft.com/office/drawing/2014/main" val="10000"/>
                  </a:ext>
                </a:extLst>
              </a:tr>
              <a:tr h="4206624">
                <a:tc gridSpan="2">
                  <a:txBody>
                    <a:bodyPr/>
                    <a:lstStyle/>
                    <a:p>
                      <a:pPr defTabSz="3765639"/>
                      <a:r>
                        <a:rPr lang="en-US" sz="2000" i="0" dirty="0">
                          <a:solidFill>
                            <a:srgbClr val="D9D9D9"/>
                          </a:solidFill>
                          <a:latin typeface="Arial"/>
                          <a:cs typeface="Arial"/>
                        </a:rPr>
                        <a:t>This PowerPoint template produces a </a:t>
                      </a:r>
                      <a:r>
                        <a:rPr lang="en-US" sz="2000" i="0" dirty="0">
                          <a:solidFill>
                            <a:srgbClr val="FFC000"/>
                          </a:solidFill>
                          <a:latin typeface="Arial"/>
                          <a:cs typeface="Arial"/>
                        </a:rPr>
                        <a:t>36"x48" </a:t>
                      </a:r>
                      <a:r>
                        <a:rPr lang="en-US" sz="2000" i="0" dirty="0">
                          <a:solidFill>
                            <a:srgbClr val="D9D9D9"/>
                          </a:solidFill>
                          <a:latin typeface="Arial"/>
                          <a:cs typeface="Arial"/>
                        </a:rPr>
                        <a:t>presentation poster. You can use it to create your research poster by placing your title, subtitle, text, tables, charts and photos. </a:t>
                      </a:r>
                    </a:p>
                    <a:p>
                      <a:pPr defTabSz="3765639"/>
                      <a:endParaRPr lang="en-US" sz="2000" i="0" dirty="0">
                        <a:solidFill>
                          <a:srgbClr val="D9D9D9"/>
                        </a:solidFill>
                        <a:latin typeface="Arial"/>
                        <a:cs typeface="Arial"/>
                      </a:endParaRPr>
                    </a:p>
                    <a:p>
                      <a:pPr defTabSz="3765639"/>
                      <a:r>
                        <a:rPr lang="en-US" sz="2000" i="0" dirty="0">
                          <a:solidFill>
                            <a:srgbClr val="D9D9D9"/>
                          </a:solidFill>
                          <a:latin typeface="Arial"/>
                          <a:cs typeface="Arial"/>
                        </a:rPr>
                        <a:t>We provide a series of online tutorials that will guide you through the poster design process and answer your poster production questions. For complete template tutorials, go online to </a:t>
                      </a:r>
                      <a:r>
                        <a:rPr lang="en-US" sz="2000" i="0" dirty="0" err="1">
                          <a:solidFill>
                            <a:srgbClr val="FFC000"/>
                          </a:solidFill>
                          <a:latin typeface="Arial"/>
                          <a:cs typeface="Arial"/>
                        </a:rPr>
                        <a:t>PosterPresentations.com</a:t>
                      </a:r>
                      <a:r>
                        <a:rPr lang="en-US" sz="2000" i="0" dirty="0">
                          <a:solidFill>
                            <a:srgbClr val="D9D9D9"/>
                          </a:solidFill>
                          <a:latin typeface="Arial"/>
                          <a:cs typeface="Arial"/>
                        </a:rPr>
                        <a:t> and click on the  </a:t>
                      </a:r>
                      <a:r>
                        <a:rPr lang="en-US" sz="2000" i="0" dirty="0">
                          <a:solidFill>
                            <a:srgbClr val="FFC000"/>
                          </a:solidFill>
                          <a:latin typeface="Arial"/>
                          <a:cs typeface="Arial"/>
                        </a:rPr>
                        <a:t>HELP DESK</a:t>
                      </a:r>
                      <a:r>
                        <a:rPr lang="en-US" sz="2000" i="0" baseline="0" dirty="0">
                          <a:solidFill>
                            <a:srgbClr val="D9D9D9"/>
                          </a:solidFill>
                          <a:latin typeface="Arial"/>
                          <a:cs typeface="Arial"/>
                        </a:rPr>
                        <a:t> </a:t>
                      </a:r>
                      <a:r>
                        <a:rPr lang="en-US" sz="2000" i="0" dirty="0">
                          <a:solidFill>
                            <a:srgbClr val="D9D9D9"/>
                          </a:solidFill>
                          <a:latin typeface="Arial"/>
                          <a:cs typeface="Arial"/>
                        </a:rPr>
                        <a:t>tab.</a:t>
                      </a:r>
                    </a:p>
                    <a:p>
                      <a:pPr defTabSz="3765639"/>
                      <a:endParaRPr lang="en-US" sz="2000" i="0" dirty="0">
                        <a:solidFill>
                          <a:srgbClr val="D9D9D9"/>
                        </a:solidFill>
                        <a:latin typeface="Arial"/>
                        <a:cs typeface="Arial"/>
                      </a:endParaRPr>
                    </a:p>
                    <a:p>
                      <a:pPr defTabSz="3765639"/>
                      <a:r>
                        <a:rPr lang="en-US" sz="2000" i="0" dirty="0">
                          <a:solidFill>
                            <a:srgbClr val="D9D9D9"/>
                          </a:solidFill>
                          <a:latin typeface="Arial"/>
                          <a:cs typeface="Arial"/>
                        </a:rPr>
                        <a:t>To print your poster using our same-day professional printing service, go online to </a:t>
                      </a:r>
                      <a:r>
                        <a:rPr lang="en-US" sz="2000" i="0" dirty="0" err="1">
                          <a:solidFill>
                            <a:srgbClr val="FFC000"/>
                          </a:solidFill>
                          <a:latin typeface="Arial"/>
                          <a:cs typeface="Arial"/>
                        </a:rPr>
                        <a:t>PosterPresentations.com</a:t>
                      </a:r>
                      <a:r>
                        <a:rPr lang="en-US" sz="2000" i="0" dirty="0">
                          <a:solidFill>
                            <a:srgbClr val="D9D9D9"/>
                          </a:solidFill>
                          <a:latin typeface="Arial"/>
                          <a:cs typeface="Arial"/>
                        </a:rPr>
                        <a:t> and click on "</a:t>
                      </a:r>
                      <a:r>
                        <a:rPr lang="en-US" sz="2000" i="0" dirty="0">
                          <a:solidFill>
                            <a:srgbClr val="FFC000"/>
                          </a:solidFill>
                          <a:latin typeface="Arial"/>
                          <a:cs typeface="Arial"/>
                        </a:rPr>
                        <a:t>Order your poster</a:t>
                      </a:r>
                      <a:r>
                        <a:rPr lang="en-US" sz="2000" i="0" dirty="0">
                          <a:solidFill>
                            <a:srgbClr val="D9D9D9"/>
                          </a:solidFill>
                          <a:latin typeface="Arial"/>
                          <a:cs typeface="Arial"/>
                        </a:rPr>
                        <a:t>".</a:t>
                      </a:r>
                      <a:endParaRPr lang="en-US" sz="2000" b="1" dirty="0">
                        <a:solidFill>
                          <a:srgbClr val="D9D9D9"/>
                        </a:solidFill>
                        <a:latin typeface="Arial"/>
                        <a:cs typeface="Arial"/>
                      </a:endParaRPr>
                    </a:p>
                  </a:txBody>
                  <a:tcPr marL="182880" marT="137160">
                    <a:solidFill>
                      <a:srgbClr val="010101"/>
                    </a:solidFill>
                  </a:tcPr>
                </a:tc>
                <a:tc hMerge="1">
                  <a:txBody>
                    <a:bodyPr/>
                    <a:lstStyle/>
                    <a:p>
                      <a:pPr marL="0" indent="0" algn="l" defTabSz="114300"/>
                      <a:endParaRPr lang="en-US" sz="2400" b="0" baseline="0" dirty="0">
                        <a:solidFill>
                          <a:srgbClr val="FFC000"/>
                        </a:solidFill>
                        <a:latin typeface="Arial" panose="020B0604020202020204" pitchFamily="34" charset="0"/>
                        <a:cs typeface="Arial" panose="020B0604020202020204" pitchFamily="34" charset="0"/>
                      </a:endParaRPr>
                    </a:p>
                  </a:txBody>
                  <a:tcPr>
                    <a:solidFill>
                      <a:schemeClr val="tx1">
                        <a:lumMod val="95000"/>
                        <a:lumOff val="5000"/>
                      </a:schemeClr>
                    </a:solidFill>
                  </a:tcPr>
                </a:tc>
                <a:extLst>
                  <a:ext uri="{0D108BD9-81ED-4DB2-BD59-A6C34878D82A}">
                    <a16:rowId xmlns:a16="http://schemas.microsoft.com/office/drawing/2014/main" val="677555919"/>
                  </a:ext>
                </a:extLst>
              </a:tr>
              <a:tr h="4572417">
                <a:tc>
                  <a:txBody>
                    <a:bodyPr/>
                    <a:lstStyle/>
                    <a:p>
                      <a:pPr algn="ctr"/>
                      <a:endParaRPr lang="en-US" sz="2000" dirty="0">
                        <a:solidFill>
                          <a:srgbClr val="1F3A4E"/>
                        </a:solidFill>
                      </a:endParaRPr>
                    </a:p>
                    <a:p>
                      <a:pPr algn="ctr"/>
                      <a:endParaRPr lang="en-US" sz="2000" dirty="0">
                        <a:solidFill>
                          <a:srgbClr val="1F3A4E"/>
                        </a:solidFill>
                      </a:endParaRPr>
                    </a:p>
                    <a:p>
                      <a:pPr algn="ctr"/>
                      <a:r>
                        <a:rPr lang="en-US" sz="2000" dirty="0">
                          <a:solidFill>
                            <a:schemeClr val="bg1"/>
                          </a:solidFill>
                          <a:latin typeface="Arial" panose="020B0604020202020204" pitchFamily="34" charset="0"/>
                          <a:cs typeface="Arial" panose="020B0604020202020204" pitchFamily="34" charset="0"/>
                        </a:rPr>
                        <a:t>This is a template for a </a:t>
                      </a:r>
                    </a:p>
                    <a:p>
                      <a:pPr algn="ctr"/>
                      <a:r>
                        <a:rPr lang="en-US" sz="2000" dirty="0">
                          <a:solidFill>
                            <a:schemeClr val="bg1"/>
                          </a:solidFill>
                          <a:latin typeface="Arial" panose="020B0604020202020204" pitchFamily="34" charset="0"/>
                          <a:cs typeface="Arial" panose="020B0604020202020204" pitchFamily="34" charset="0"/>
                        </a:rPr>
                        <a:t>presentation poster</a:t>
                      </a:r>
                      <a:br>
                        <a:rPr lang="en-US" sz="2000" dirty="0">
                          <a:solidFill>
                            <a:schemeClr val="bg1"/>
                          </a:solidFill>
                          <a:latin typeface="Arial" panose="020B0604020202020204" pitchFamily="34" charset="0"/>
                          <a:cs typeface="Arial" panose="020B0604020202020204" pitchFamily="34" charset="0"/>
                        </a:rPr>
                      </a:br>
                      <a:r>
                        <a:rPr lang="en-US" sz="3600" b="1" dirty="0">
                          <a:solidFill>
                            <a:srgbClr val="FFC000"/>
                          </a:solidFill>
                          <a:latin typeface="Arial" panose="020B0604020202020204" pitchFamily="34" charset="0"/>
                          <a:cs typeface="Arial" panose="020B0604020202020204" pitchFamily="34" charset="0"/>
                        </a:rPr>
                        <a:t>36 inches tall</a:t>
                      </a:r>
                      <a:br>
                        <a:rPr lang="en-US" sz="3600" b="1" dirty="0">
                          <a:solidFill>
                            <a:srgbClr val="FFC000"/>
                          </a:solidFill>
                          <a:latin typeface="Arial" panose="020B0604020202020204" pitchFamily="34" charset="0"/>
                          <a:cs typeface="Arial" panose="020B0604020202020204" pitchFamily="34" charset="0"/>
                        </a:rPr>
                      </a:br>
                      <a:r>
                        <a:rPr lang="en-US" sz="3600" b="1" dirty="0">
                          <a:solidFill>
                            <a:srgbClr val="FFC000"/>
                          </a:solidFill>
                          <a:latin typeface="Arial" panose="020B0604020202020204" pitchFamily="34" charset="0"/>
                          <a:cs typeface="Arial" panose="020B0604020202020204" pitchFamily="34" charset="0"/>
                        </a:rPr>
                        <a:t>by</a:t>
                      </a:r>
                      <a:br>
                        <a:rPr lang="en-US" sz="3600" b="1" dirty="0">
                          <a:solidFill>
                            <a:srgbClr val="FFC000"/>
                          </a:solidFill>
                          <a:latin typeface="Arial" panose="020B0604020202020204" pitchFamily="34" charset="0"/>
                          <a:cs typeface="Arial" panose="020B0604020202020204" pitchFamily="34" charset="0"/>
                        </a:rPr>
                      </a:br>
                      <a:r>
                        <a:rPr lang="en-US" sz="3600" b="1" dirty="0">
                          <a:solidFill>
                            <a:srgbClr val="FFC000"/>
                          </a:solidFill>
                          <a:latin typeface="Arial" panose="020B0604020202020204" pitchFamily="34" charset="0"/>
                          <a:cs typeface="Arial" panose="020B0604020202020204" pitchFamily="34" charset="0"/>
                        </a:rPr>
                        <a:t>48 inches wide</a:t>
                      </a:r>
                      <a:br>
                        <a:rPr lang="en-US" sz="2000" dirty="0">
                          <a:solidFill>
                            <a:schemeClr val="bg1"/>
                          </a:solidFill>
                          <a:latin typeface="Arial" panose="020B0604020202020204" pitchFamily="34" charset="0"/>
                          <a:cs typeface="Arial" panose="020B0604020202020204" pitchFamily="34" charset="0"/>
                        </a:rPr>
                      </a:br>
                      <a:endParaRPr lang="en-US" sz="2000" dirty="0">
                        <a:solidFill>
                          <a:srgbClr val="1F3A4E"/>
                        </a:solidFill>
                      </a:endParaRPr>
                    </a:p>
                  </a:txBody>
                  <a:tcPr>
                    <a:solidFill>
                      <a:srgbClr val="010101"/>
                    </a:solidFill>
                  </a:tcPr>
                </a:tc>
                <a:tc>
                  <a:txBody>
                    <a:bodyPr/>
                    <a:lstStyle/>
                    <a:p>
                      <a:pPr marL="0" marR="0" indent="0" algn="l" defTabSz="4388900" rtl="0" eaLnBrk="1" fontAlgn="auto" latinLnBrk="0" hangingPunct="1">
                        <a:lnSpc>
                          <a:spcPct val="100000"/>
                        </a:lnSpc>
                        <a:spcBef>
                          <a:spcPts val="0"/>
                        </a:spcBef>
                        <a:spcAft>
                          <a:spcPts val="0"/>
                        </a:spcAft>
                        <a:buClrTx/>
                        <a:buSzTx/>
                        <a:buFontTx/>
                        <a:buNone/>
                        <a:tabLst/>
                        <a:defRPr/>
                      </a:pPr>
                      <a:r>
                        <a:rPr lang="en-US" sz="2400" b="1" baseline="0" dirty="0">
                          <a:solidFill>
                            <a:srgbClr val="FFC000"/>
                          </a:solidFill>
                          <a:latin typeface="Arial" panose="020B0604020202020204" pitchFamily="34" charset="0"/>
                          <a:cs typeface="Arial" panose="020B0604020202020204" pitchFamily="34" charset="0"/>
                        </a:rPr>
                        <a:t>Important: Check the template size</a:t>
                      </a:r>
                      <a:br>
                        <a:rPr lang="en-US" sz="2000" b="0" baseline="0" dirty="0">
                          <a:solidFill>
                            <a:srgbClr val="FFC000"/>
                          </a:solidFill>
                          <a:latin typeface="Arial" panose="020B0604020202020204" pitchFamily="34" charset="0"/>
                          <a:cs typeface="Arial" panose="020B0604020202020204" pitchFamily="34" charset="0"/>
                        </a:rPr>
                      </a:br>
                      <a:r>
                        <a:rPr lang="en-US" sz="2000" b="0" baseline="0" dirty="0">
                          <a:solidFill>
                            <a:srgbClr val="D9D9D9"/>
                          </a:solidFill>
                          <a:latin typeface="Arial" panose="020B0604020202020204" pitchFamily="34" charset="0"/>
                          <a:cs typeface="Arial" panose="020B0604020202020204" pitchFamily="34" charset="0"/>
                        </a:rPr>
                        <a:t>Before you start working on your poster and to avoid printing problems check that you have downloaded and that you are using the correct size template for your poster presentation.</a:t>
                      </a:r>
                      <a:br>
                        <a:rPr lang="en-US" sz="2000" b="0" baseline="0" dirty="0">
                          <a:solidFill>
                            <a:srgbClr val="D9D9D9"/>
                          </a:solidFill>
                          <a:latin typeface="Arial" panose="020B0604020202020204" pitchFamily="34" charset="0"/>
                          <a:cs typeface="Arial" panose="020B0604020202020204" pitchFamily="34" charset="0"/>
                        </a:rPr>
                      </a:br>
                      <a:r>
                        <a:rPr lang="en-US" sz="2000" b="0" baseline="0" dirty="0">
                          <a:solidFill>
                            <a:srgbClr val="D9D9D9"/>
                          </a:solidFill>
                          <a:latin typeface="Arial" panose="020B0604020202020204" pitchFamily="34" charset="0"/>
                          <a:cs typeface="Arial" panose="020B0604020202020204" pitchFamily="34" charset="0"/>
                        </a:rPr>
                        <a:t>This template can also be printed at the following sizes without distortion and without any additional formatting:</a:t>
                      </a:r>
                      <a:br>
                        <a:rPr lang="en-US" sz="2000" b="0" baseline="0" dirty="0">
                          <a:solidFill>
                            <a:srgbClr val="D9D9D9"/>
                          </a:solidFill>
                          <a:latin typeface="Arial" panose="020B0604020202020204" pitchFamily="34" charset="0"/>
                          <a:cs typeface="Arial" panose="020B0604020202020204" pitchFamily="34" charset="0"/>
                        </a:rPr>
                      </a:br>
                      <a:r>
                        <a:rPr lang="en-US" sz="2000" b="0" baseline="0" dirty="0">
                          <a:solidFill>
                            <a:srgbClr val="FFC000"/>
                          </a:solidFill>
                          <a:latin typeface="Arial" panose="020B0604020202020204" pitchFamily="34" charset="0"/>
                          <a:cs typeface="Arial" panose="020B0604020202020204" pitchFamily="34" charset="0"/>
                        </a:rPr>
                        <a:t>30 tall x 40 wide</a:t>
                      </a:r>
                      <a:br>
                        <a:rPr lang="en-US" sz="2000" b="0" baseline="0" dirty="0">
                          <a:solidFill>
                            <a:srgbClr val="FFC000"/>
                          </a:solidFill>
                          <a:latin typeface="Arial" panose="020B0604020202020204" pitchFamily="34" charset="0"/>
                          <a:cs typeface="Arial" panose="020B0604020202020204" pitchFamily="34" charset="0"/>
                        </a:rPr>
                      </a:br>
                      <a:r>
                        <a:rPr lang="en-US" sz="2000" b="0" baseline="0" dirty="0">
                          <a:solidFill>
                            <a:srgbClr val="FFC000"/>
                          </a:solidFill>
                          <a:latin typeface="Arial" panose="020B0604020202020204" pitchFamily="34" charset="0"/>
                          <a:cs typeface="Arial" panose="020B0604020202020204" pitchFamily="34" charset="0"/>
                        </a:rPr>
                        <a:t>42 tall x 56 wide</a:t>
                      </a:r>
                      <a:br>
                        <a:rPr lang="en-US" sz="2000" b="0" baseline="0" dirty="0">
                          <a:solidFill>
                            <a:srgbClr val="FFC000"/>
                          </a:solidFill>
                          <a:latin typeface="Arial" panose="020B0604020202020204" pitchFamily="34" charset="0"/>
                          <a:cs typeface="Arial" panose="020B0604020202020204" pitchFamily="34" charset="0"/>
                        </a:rPr>
                      </a:br>
                      <a:r>
                        <a:rPr lang="en-US" sz="2000" b="0" baseline="0" dirty="0">
                          <a:solidFill>
                            <a:srgbClr val="FFC000"/>
                          </a:solidFill>
                          <a:latin typeface="Arial" panose="020B0604020202020204" pitchFamily="34" charset="0"/>
                          <a:cs typeface="Arial" panose="020B0604020202020204" pitchFamily="34" charset="0"/>
                        </a:rPr>
                        <a:t>48 tall x 64 wide</a:t>
                      </a:r>
                    </a:p>
                  </a:txBody>
                  <a:tcPr marL="182880" marT="137160">
                    <a:solidFill>
                      <a:srgbClr val="010101"/>
                    </a:solidFill>
                  </a:tcPr>
                </a:tc>
                <a:extLst>
                  <a:ext uri="{0D108BD9-81ED-4DB2-BD59-A6C34878D82A}">
                    <a16:rowId xmlns:a16="http://schemas.microsoft.com/office/drawing/2014/main" val="10008"/>
                  </a:ext>
                </a:extLst>
              </a:tr>
              <a:tr h="4288692">
                <a:tc>
                  <a:txBody>
                    <a:bodyPr/>
                    <a:lstStyle/>
                    <a:p>
                      <a:endParaRPr lang="en-US" sz="2000" dirty="0">
                        <a:solidFill>
                          <a:srgbClr val="1F3A4E"/>
                        </a:solidFill>
                      </a:endParaRPr>
                    </a:p>
                  </a:txBody>
                  <a:tcPr>
                    <a:blipFill rotWithShape="1">
                      <a:blip r:embed="rId3"/>
                      <a:stretch>
                        <a:fillRect/>
                      </a:stretch>
                    </a:blipFill>
                  </a:tcPr>
                </a:tc>
                <a:tc>
                  <a:txBody>
                    <a:bodyPr/>
                    <a:lstStyle/>
                    <a:p>
                      <a:pPr algn="l"/>
                      <a:r>
                        <a:rPr lang="en-US" sz="2400" b="1" baseline="0" dirty="0">
                          <a:solidFill>
                            <a:srgbClr val="FFC000"/>
                          </a:solidFill>
                          <a:latin typeface="Arial" panose="020B0604020202020204" pitchFamily="34" charset="0"/>
                          <a:cs typeface="Arial" panose="020B0604020202020204" pitchFamily="34" charset="0"/>
                        </a:rPr>
                        <a:t>How to </a:t>
                      </a:r>
                      <a:r>
                        <a:rPr lang="en-US" sz="4000" b="1" baseline="0" dirty="0">
                          <a:solidFill>
                            <a:srgbClr val="FFC000"/>
                          </a:solidFill>
                          <a:latin typeface="Arial" panose="020B0604020202020204" pitchFamily="34" charset="0"/>
                          <a:cs typeface="Arial" panose="020B0604020202020204" pitchFamily="34" charset="0"/>
                        </a:rPr>
                        <a:t>Zoom in </a:t>
                      </a:r>
                      <a:r>
                        <a:rPr lang="en-US" sz="2400" b="1" baseline="0" dirty="0">
                          <a:solidFill>
                            <a:srgbClr val="FFC000"/>
                          </a:solidFill>
                          <a:latin typeface="Arial" panose="020B0604020202020204" pitchFamily="34" charset="0"/>
                          <a:cs typeface="Arial" panose="020B0604020202020204" pitchFamily="34" charset="0"/>
                        </a:rPr>
                        <a:t>and </a:t>
                      </a:r>
                      <a:r>
                        <a:rPr lang="en-US" sz="1800" b="1" baseline="0" dirty="0">
                          <a:solidFill>
                            <a:srgbClr val="FFC000"/>
                          </a:solidFill>
                          <a:latin typeface="Arial" panose="020B0604020202020204" pitchFamily="34" charset="0"/>
                          <a:cs typeface="Arial" panose="020B0604020202020204" pitchFamily="34" charset="0"/>
                        </a:rPr>
                        <a:t>out</a:t>
                      </a:r>
                      <a:endParaRPr lang="en-US" sz="2400" b="1" baseline="0" dirty="0">
                        <a:solidFill>
                          <a:srgbClr val="FFC000"/>
                        </a:solidFill>
                        <a:latin typeface="Arial" panose="020B0604020202020204" pitchFamily="34" charset="0"/>
                        <a:cs typeface="Arial" panose="020B0604020202020204" pitchFamily="34" charset="0"/>
                      </a:endParaRPr>
                    </a:p>
                    <a:p>
                      <a:pPr algn="l"/>
                      <a:r>
                        <a:rPr lang="en-US" sz="2000" b="0" baseline="0" dirty="0">
                          <a:solidFill>
                            <a:srgbClr val="D9D9D9"/>
                          </a:solidFill>
                          <a:latin typeface="Arial" panose="020B0604020202020204" pitchFamily="34" charset="0"/>
                          <a:cs typeface="Arial" panose="020B0604020202020204" pitchFamily="34" charset="0"/>
                        </a:rPr>
                        <a:t>Use the PowerPoint zoom tool to adjust the screen magnification to view comfortably. PowerPoint provides 2 ways to zoom: </a:t>
                      </a:r>
                      <a:br>
                        <a:rPr lang="en-US" sz="2000" b="0" baseline="0" dirty="0">
                          <a:solidFill>
                            <a:srgbClr val="D9D9D9"/>
                          </a:solidFill>
                          <a:latin typeface="Arial" panose="020B0604020202020204" pitchFamily="34" charset="0"/>
                          <a:cs typeface="Arial" panose="020B0604020202020204" pitchFamily="34" charset="0"/>
                        </a:rPr>
                      </a:br>
                      <a:r>
                        <a:rPr lang="en-US" sz="2000" b="0" baseline="0" dirty="0">
                          <a:solidFill>
                            <a:srgbClr val="FFC000"/>
                          </a:solidFill>
                          <a:latin typeface="Arial" panose="020B0604020202020204" pitchFamily="34" charset="0"/>
                          <a:cs typeface="Arial" panose="020B0604020202020204" pitchFamily="34" charset="0"/>
                        </a:rPr>
                        <a:t>1. </a:t>
                      </a:r>
                      <a:r>
                        <a:rPr lang="en-US" sz="2000" b="0" baseline="0" dirty="0">
                          <a:solidFill>
                            <a:srgbClr val="D9D9D9"/>
                          </a:solidFill>
                          <a:latin typeface="Arial" panose="020B0604020202020204" pitchFamily="34" charset="0"/>
                          <a:cs typeface="Arial" panose="020B0604020202020204" pitchFamily="34" charset="0"/>
                        </a:rPr>
                        <a:t>On the top menu bar click on the VIEW tab and then click on ZOOM. Choose the zoom percentage that works best for you. </a:t>
                      </a:r>
                      <a:br>
                        <a:rPr lang="en-US" sz="2000" b="0" baseline="0" dirty="0">
                          <a:solidFill>
                            <a:srgbClr val="D9D9D9"/>
                          </a:solidFill>
                          <a:latin typeface="Arial" panose="020B0604020202020204" pitchFamily="34" charset="0"/>
                          <a:cs typeface="Arial" panose="020B0604020202020204" pitchFamily="34" charset="0"/>
                        </a:rPr>
                      </a:br>
                      <a:r>
                        <a:rPr lang="en-US" sz="2000" b="0" baseline="0" dirty="0">
                          <a:solidFill>
                            <a:srgbClr val="FFC000"/>
                          </a:solidFill>
                          <a:latin typeface="Arial" panose="020B0604020202020204" pitchFamily="34" charset="0"/>
                          <a:cs typeface="Arial" panose="020B0604020202020204" pitchFamily="34" charset="0"/>
                        </a:rPr>
                        <a:t>2. </a:t>
                      </a:r>
                      <a:r>
                        <a:rPr lang="en-US" sz="2000" b="0" baseline="0" dirty="0">
                          <a:solidFill>
                            <a:srgbClr val="D9D9D9"/>
                          </a:solidFill>
                          <a:latin typeface="Arial" panose="020B0604020202020204" pitchFamily="34" charset="0"/>
                          <a:cs typeface="Arial" panose="020B0604020202020204" pitchFamily="34" charset="0"/>
                        </a:rPr>
                        <a:t>For better zoom flexibility, use the zoom slider at the bottom right of the window.</a:t>
                      </a:r>
                    </a:p>
                  </a:txBody>
                  <a:tcPr marL="182880" marT="137160">
                    <a:solidFill>
                      <a:srgbClr val="010101"/>
                    </a:solidFill>
                  </a:tcPr>
                </a:tc>
                <a:extLst>
                  <a:ext uri="{0D108BD9-81ED-4DB2-BD59-A6C34878D82A}">
                    <a16:rowId xmlns:a16="http://schemas.microsoft.com/office/drawing/2014/main" val="10001"/>
                  </a:ext>
                </a:extLst>
              </a:tr>
              <a:tr h="1800526">
                <a:tc gridSpan="2">
                  <a:txBody>
                    <a:bodyPr/>
                    <a:lstStyle/>
                    <a:p>
                      <a:pPr marL="0" marR="0" lvl="0" indent="0" algn="l" defTabSz="4388900" rtl="0" eaLnBrk="1" fontAlgn="auto" latinLnBrk="0" hangingPunct="1">
                        <a:lnSpc>
                          <a:spcPct val="100000"/>
                        </a:lnSpc>
                        <a:spcBef>
                          <a:spcPts val="0"/>
                        </a:spcBef>
                        <a:spcAft>
                          <a:spcPts val="0"/>
                        </a:spcAft>
                        <a:buClrTx/>
                        <a:buSzTx/>
                        <a:buFontTx/>
                        <a:buNone/>
                        <a:tabLst/>
                        <a:defRPr/>
                      </a:pPr>
                      <a:r>
                        <a:rPr lang="en-US" sz="2400" b="1" baseline="0" dirty="0">
                          <a:solidFill>
                            <a:srgbClr val="FFC000"/>
                          </a:solidFill>
                          <a:latin typeface="Arial" panose="020B0604020202020204" pitchFamily="34" charset="0"/>
                          <a:cs typeface="Arial" panose="020B0604020202020204" pitchFamily="34" charset="0"/>
                        </a:rPr>
                        <a:t>Ruler and Guides</a:t>
                      </a:r>
                      <a:br>
                        <a:rPr lang="en-US" sz="2000" b="0" baseline="0" dirty="0">
                          <a:solidFill>
                            <a:srgbClr val="FFC000"/>
                          </a:solidFill>
                          <a:latin typeface="Arial" panose="020B0604020202020204" pitchFamily="34" charset="0"/>
                          <a:cs typeface="Arial" panose="020B0604020202020204" pitchFamily="34" charset="0"/>
                        </a:rPr>
                      </a:br>
                      <a:r>
                        <a:rPr lang="en-US" sz="2000" b="0" baseline="0" dirty="0">
                          <a:solidFill>
                            <a:srgbClr val="D9D9D9"/>
                          </a:solidFill>
                          <a:latin typeface="Arial" panose="020B0604020202020204" pitchFamily="34" charset="0"/>
                          <a:cs typeface="Arial" panose="020B0604020202020204" pitchFamily="34" charset="0"/>
                        </a:rPr>
                        <a:t>The dotted lines on his poster template are guides.  The horizontal and vertical guides will help you align your poster elements accurately. Text boxes and other elements will ”snap” to the guides and stay within the boundaries of the columns. To hide the guides go to VIEW and uncheck the Guides box.</a:t>
                      </a:r>
                    </a:p>
                  </a:txBody>
                  <a:tcPr>
                    <a:solidFill>
                      <a:srgbClr val="010101"/>
                    </a:solidFill>
                  </a:tcPr>
                </a:tc>
                <a:tc hMerge="1">
                  <a:txBody>
                    <a:bodyPr/>
                    <a:lstStyle/>
                    <a:p>
                      <a:endParaRPr lang="en-US" sz="2400" b="0" baseline="0" dirty="0">
                        <a:solidFill>
                          <a:schemeClr val="bg1"/>
                        </a:solidFill>
                        <a:latin typeface="Arial" panose="020B0604020202020204" pitchFamily="34" charset="0"/>
                        <a:cs typeface="Arial" panose="020B0604020202020204" pitchFamily="34" charset="0"/>
                      </a:endParaRPr>
                    </a:p>
                  </a:txBody>
                  <a:tcPr marL="182880" marT="137160">
                    <a:solidFill>
                      <a:schemeClr val="tx1">
                        <a:lumMod val="95000"/>
                        <a:lumOff val="5000"/>
                      </a:schemeClr>
                    </a:solidFill>
                  </a:tcPr>
                </a:tc>
                <a:extLst>
                  <a:ext uri="{0D108BD9-81ED-4DB2-BD59-A6C34878D82A}">
                    <a16:rowId xmlns:a16="http://schemas.microsoft.com/office/drawing/2014/main" val="10002"/>
                  </a:ext>
                </a:extLst>
              </a:tr>
              <a:tr h="3824339">
                <a:tc>
                  <a:txBody>
                    <a:bodyPr/>
                    <a:lstStyle/>
                    <a:p>
                      <a:endParaRPr lang="en-US" sz="2000" dirty="0">
                        <a:solidFill>
                          <a:srgbClr val="1F3A4E"/>
                        </a:solidFill>
                      </a:endParaRPr>
                    </a:p>
                  </a:txBody>
                  <a:tcPr>
                    <a:blipFill rotWithShape="1">
                      <a:blip r:embed="rId4"/>
                      <a:stretch>
                        <a:fillRect/>
                      </a:stretch>
                    </a:blipFill>
                  </a:tcPr>
                </a:tc>
                <a:tc>
                  <a:txBody>
                    <a:bodyPr/>
                    <a:lstStyle/>
                    <a:p>
                      <a:pPr marL="0" lvl="1" indent="0" algn="l" defTabSz="114300"/>
                      <a:r>
                        <a:rPr lang="en-US" sz="2400" b="1" baseline="0" dirty="0">
                          <a:solidFill>
                            <a:srgbClr val="FFC000"/>
                          </a:solidFill>
                          <a:latin typeface="Arial" panose="020B0604020202020204" pitchFamily="34" charset="0"/>
                          <a:cs typeface="Arial" panose="020B0604020202020204" pitchFamily="34" charset="0"/>
                        </a:rPr>
                        <a:t>Headers and text containers</a:t>
                      </a:r>
                      <a:br>
                        <a:rPr lang="en-US" sz="2000" b="0" baseline="0" dirty="0">
                          <a:solidFill>
                            <a:schemeClr val="bg1"/>
                          </a:solidFill>
                          <a:latin typeface="Arial" panose="020B0604020202020204" pitchFamily="34" charset="0"/>
                          <a:cs typeface="Arial" panose="020B0604020202020204" pitchFamily="34" charset="0"/>
                        </a:rPr>
                      </a:br>
                      <a:r>
                        <a:rPr lang="en-US" sz="2000" b="0" baseline="0" dirty="0">
                          <a:solidFill>
                            <a:srgbClr val="D9D9D9"/>
                          </a:solidFill>
                          <a:latin typeface="Arial" panose="020B0604020202020204" pitchFamily="34" charset="0"/>
                          <a:cs typeface="Arial" panose="020B0604020202020204" pitchFamily="34" charset="0"/>
                        </a:rPr>
                        <a:t>Included in this template are commonly used section headers such as Abstract, Objectives, Methods, Results, etc. </a:t>
                      </a:r>
                      <a:br>
                        <a:rPr lang="en-US" sz="2000" b="0" baseline="0" dirty="0">
                          <a:solidFill>
                            <a:schemeClr val="bg1"/>
                          </a:solidFill>
                          <a:latin typeface="Arial" panose="020B0604020202020204" pitchFamily="34" charset="0"/>
                          <a:cs typeface="Arial" panose="020B0604020202020204" pitchFamily="34" charset="0"/>
                        </a:rPr>
                      </a:br>
                      <a:r>
                        <a:rPr lang="en-US" sz="2000" b="0" baseline="0" dirty="0">
                          <a:solidFill>
                            <a:srgbClr val="FFC000"/>
                          </a:solidFill>
                          <a:latin typeface="Arial" panose="020B0604020202020204" pitchFamily="34" charset="0"/>
                          <a:cs typeface="Arial" panose="020B0604020202020204" pitchFamily="34" charset="0"/>
                        </a:rPr>
                        <a:t>-</a:t>
                      </a:r>
                      <a:r>
                        <a:rPr lang="en-US" sz="2000" b="0" baseline="0" dirty="0">
                          <a:solidFill>
                            <a:schemeClr val="bg1"/>
                          </a:solidFill>
                          <a:latin typeface="Arial" panose="020B0604020202020204" pitchFamily="34" charset="0"/>
                          <a:cs typeface="Arial" panose="020B0604020202020204" pitchFamily="34" charset="0"/>
                        </a:rPr>
                        <a:t> </a:t>
                      </a:r>
                      <a:r>
                        <a:rPr lang="en-US" sz="2000" b="0" baseline="0" dirty="0">
                          <a:solidFill>
                            <a:srgbClr val="D9D9D9"/>
                          </a:solidFill>
                          <a:latin typeface="Arial" panose="020B0604020202020204" pitchFamily="34" charset="0"/>
                          <a:cs typeface="Arial" panose="020B0604020202020204" pitchFamily="34" charset="0"/>
                        </a:rPr>
                        <a:t>Click inside a section header to add its text. </a:t>
                      </a:r>
                      <a:br>
                        <a:rPr lang="en-US" sz="2000" b="0" baseline="0" dirty="0">
                          <a:solidFill>
                            <a:schemeClr val="bg1"/>
                          </a:solidFill>
                          <a:latin typeface="Arial" panose="020B0604020202020204" pitchFamily="34" charset="0"/>
                          <a:cs typeface="Arial" panose="020B0604020202020204" pitchFamily="34" charset="0"/>
                        </a:rPr>
                      </a:br>
                      <a:r>
                        <a:rPr lang="en-US" sz="2000" b="0" baseline="0" dirty="0">
                          <a:solidFill>
                            <a:srgbClr val="FFC000"/>
                          </a:solidFill>
                          <a:latin typeface="Arial" panose="020B0604020202020204" pitchFamily="34" charset="0"/>
                          <a:cs typeface="Arial" panose="020B0604020202020204" pitchFamily="34" charset="0"/>
                        </a:rPr>
                        <a:t>-</a:t>
                      </a:r>
                      <a:r>
                        <a:rPr lang="en-US" sz="2000" b="0" baseline="0" dirty="0">
                          <a:solidFill>
                            <a:schemeClr val="bg1"/>
                          </a:solidFill>
                          <a:latin typeface="Arial" panose="020B0604020202020204" pitchFamily="34" charset="0"/>
                          <a:cs typeface="Arial" panose="020B0604020202020204" pitchFamily="34" charset="0"/>
                        </a:rPr>
                        <a:t> </a:t>
                      </a:r>
                      <a:r>
                        <a:rPr lang="en-US" sz="2000" b="0" baseline="0" dirty="0">
                          <a:solidFill>
                            <a:srgbClr val="D9D9D9"/>
                          </a:solidFill>
                          <a:latin typeface="Arial" panose="020B0604020202020204" pitchFamily="34" charset="0"/>
                          <a:cs typeface="Arial" panose="020B0604020202020204" pitchFamily="34" charset="0"/>
                        </a:rPr>
                        <a:t>To add another header, click on edge of the section box so that it is outlined. Copy and paste it. </a:t>
                      </a:r>
                      <a:br>
                        <a:rPr lang="en-US" sz="2000" b="0" baseline="0" dirty="0">
                          <a:solidFill>
                            <a:schemeClr val="bg1"/>
                          </a:solidFill>
                          <a:latin typeface="Arial" panose="020B0604020202020204" pitchFamily="34" charset="0"/>
                          <a:cs typeface="Arial" panose="020B0604020202020204" pitchFamily="34" charset="0"/>
                        </a:rPr>
                      </a:br>
                      <a:r>
                        <a:rPr lang="en-US" sz="2000" b="0" baseline="0" dirty="0">
                          <a:solidFill>
                            <a:srgbClr val="FFC000"/>
                          </a:solidFill>
                          <a:latin typeface="Arial" panose="020B0604020202020204" pitchFamily="34" charset="0"/>
                          <a:cs typeface="Arial" panose="020B0604020202020204" pitchFamily="34" charset="0"/>
                        </a:rPr>
                        <a:t>-</a:t>
                      </a:r>
                      <a:r>
                        <a:rPr lang="en-US" sz="2000" b="0" baseline="0" dirty="0">
                          <a:solidFill>
                            <a:schemeClr val="bg1"/>
                          </a:solidFill>
                          <a:latin typeface="Arial" panose="020B0604020202020204" pitchFamily="34" charset="0"/>
                          <a:cs typeface="Arial" panose="020B0604020202020204" pitchFamily="34" charset="0"/>
                        </a:rPr>
                        <a:t> </a:t>
                      </a:r>
                      <a:r>
                        <a:rPr lang="en-US" sz="2000" b="0" baseline="0" dirty="0">
                          <a:solidFill>
                            <a:srgbClr val="D9D9D9"/>
                          </a:solidFill>
                          <a:latin typeface="Arial" panose="020B0604020202020204" pitchFamily="34" charset="0"/>
                          <a:cs typeface="Arial" panose="020B0604020202020204" pitchFamily="34" charset="0"/>
                        </a:rPr>
                        <a:t>To increase its size, click on the white circles and expand to the the desired size.</a:t>
                      </a:r>
                    </a:p>
                  </a:txBody>
                  <a:tcPr marL="182880" marT="137160">
                    <a:solidFill>
                      <a:srgbClr val="010101"/>
                    </a:solidFill>
                  </a:tcPr>
                </a:tc>
                <a:extLst>
                  <a:ext uri="{0D108BD9-81ED-4DB2-BD59-A6C34878D82A}">
                    <a16:rowId xmlns:a16="http://schemas.microsoft.com/office/drawing/2014/main" val="10003"/>
                  </a:ext>
                </a:extLst>
              </a:tr>
              <a:tr h="3519135">
                <a:tc gridSpan="2">
                  <a:txBody>
                    <a:bodyPr/>
                    <a:lstStyle/>
                    <a:p>
                      <a:r>
                        <a:rPr lang="en-US" sz="2400" b="1" dirty="0">
                          <a:solidFill>
                            <a:srgbClr val="FFC000"/>
                          </a:solidFill>
                          <a:latin typeface="Arial" panose="020B0604020202020204" pitchFamily="34" charset="0"/>
                          <a:cs typeface="Arial" panose="020B0604020202020204" pitchFamily="34" charset="0"/>
                        </a:rPr>
                        <a:t>Adding content to the poster</a:t>
                      </a:r>
                    </a:p>
                    <a:p>
                      <a:r>
                        <a:rPr lang="en-US" sz="2000" baseline="0" dirty="0">
                          <a:solidFill>
                            <a:srgbClr val="D9D9D9"/>
                          </a:solidFill>
                          <a:latin typeface="Arial" panose="020B0604020202020204" pitchFamily="34" charset="0"/>
                          <a:cs typeface="Arial" panose="020B0604020202020204" pitchFamily="34" charset="0"/>
                        </a:rPr>
                        <a:t>Start by adding your text to each section without spending too much time with formatting. Use the default font size even if your text extends beyond the bottom of the poster. Continue until you have added all your content including text, graphics, photos, etc. Once you finish adding your content you can go back and format your text as needed.</a:t>
                      </a:r>
                    </a:p>
                    <a:p>
                      <a:pPr marL="342900" indent="-342900">
                        <a:buFontTx/>
                        <a:buChar char="-"/>
                      </a:pPr>
                      <a:r>
                        <a:rPr lang="en-US" sz="2000" baseline="0" dirty="0">
                          <a:solidFill>
                            <a:srgbClr val="D9D9D9"/>
                          </a:solidFill>
                          <a:latin typeface="Arial" panose="020B0604020202020204" pitchFamily="34" charset="0"/>
                          <a:cs typeface="Arial" panose="020B0604020202020204" pitchFamily="34" charset="0"/>
                        </a:rPr>
                        <a:t>If you run out of room, try to reduce the size of your fonts and/or the size of your graphics. If there is a lot of empty space try to increase your font sizes and the size of your graphics. The font used for references can be smaller.</a:t>
                      </a:r>
                      <a:endParaRPr lang="en-US" sz="2000" dirty="0">
                        <a:solidFill>
                          <a:srgbClr val="D9D9D9"/>
                        </a:solidFill>
                        <a:latin typeface="Arial" panose="020B0604020202020204" pitchFamily="34" charset="0"/>
                        <a:cs typeface="Arial" panose="020B0604020202020204" pitchFamily="34" charset="0"/>
                      </a:endParaRPr>
                    </a:p>
                  </a:txBody>
                  <a:tcPr>
                    <a:solidFill>
                      <a:srgbClr val="010101"/>
                    </a:solidFill>
                  </a:tcPr>
                </a:tc>
                <a:tc hMerge="1">
                  <a:txBody>
                    <a:bodyPr/>
                    <a:lstStyle/>
                    <a:p>
                      <a:endParaRPr lang="en-US" sz="2400" dirty="0">
                        <a:solidFill>
                          <a:schemeClr val="bg1"/>
                        </a:solidFill>
                        <a:latin typeface="Arial" panose="020B0604020202020204" pitchFamily="34" charset="0"/>
                        <a:cs typeface="Arial" panose="020B0604020202020204" pitchFamily="34" charset="0"/>
                      </a:endParaRPr>
                    </a:p>
                  </a:txBody>
                  <a:tcPr marL="182880" marT="137160">
                    <a:solidFill>
                      <a:srgbClr val="010101"/>
                    </a:solidFill>
                  </a:tcPr>
                </a:tc>
                <a:extLst>
                  <a:ext uri="{0D108BD9-81ED-4DB2-BD59-A6C34878D82A}">
                    <a16:rowId xmlns:a16="http://schemas.microsoft.com/office/drawing/2014/main" val="10004"/>
                  </a:ext>
                </a:extLst>
              </a:tr>
              <a:tr h="2377657">
                <a:tc gridSpan="2">
                  <a:txBody>
                    <a:bodyPr/>
                    <a:lstStyle/>
                    <a:p>
                      <a:pPr marL="0" marR="0" lvl="0" indent="0" algn="l" defTabSz="1518341" rtl="0" eaLnBrk="1" fontAlgn="auto" latinLnBrk="0" hangingPunct="1">
                        <a:lnSpc>
                          <a:spcPct val="100000"/>
                        </a:lnSpc>
                        <a:spcBef>
                          <a:spcPts val="0"/>
                        </a:spcBef>
                        <a:spcAft>
                          <a:spcPts val="0"/>
                        </a:spcAft>
                        <a:buClrTx/>
                        <a:buSzTx/>
                        <a:buFontTx/>
                        <a:buNone/>
                        <a:tabLst/>
                        <a:defRPr/>
                      </a:pPr>
                      <a:r>
                        <a:rPr lang="en-US" sz="2400" b="1" noProof="0" dirty="0">
                          <a:solidFill>
                            <a:srgbClr val="FFC000"/>
                          </a:solidFill>
                          <a:latin typeface="Arial" panose="020B0604020202020204" pitchFamily="34" charset="0"/>
                          <a:cs typeface="Arial" panose="020B0604020202020204" pitchFamily="34" charset="0"/>
                        </a:rPr>
                        <a:t>Photos</a:t>
                      </a:r>
                    </a:p>
                    <a:p>
                      <a:pPr marL="0" marR="0" lvl="0" indent="0" algn="l" defTabSz="9779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srgbClr val="D9D9D9"/>
                          </a:solidFill>
                          <a:effectLst/>
                          <a:uLnTx/>
                          <a:uFillTx/>
                          <a:latin typeface="Arial"/>
                          <a:ea typeface="+mn-ea"/>
                          <a:cs typeface="Arial"/>
                        </a:rPr>
                        <a:t>You can add photos by dragging and dropping from your desktop, copy and paste, or by going to INSERT &gt; PICTURES. Resize images proportionally by holding down the SHIFT key and dragging one of the white corner handles (dots). For a professional-looking poster, do not distort your images by stretching them disproportionally.</a:t>
                      </a:r>
                    </a:p>
                  </a:txBody>
                  <a:tcPr marL="182880" marT="137160">
                    <a:solidFill>
                      <a:srgbClr val="010101"/>
                    </a:solidFill>
                  </a:tcPr>
                </a:tc>
                <a:tc hMerge="1">
                  <a:txBody>
                    <a:bodyPr/>
                    <a:lstStyle/>
                    <a:p>
                      <a:pPr marL="0" marR="0" lvl="0" indent="0" algn="l" defTabSz="1518341" rtl="0" eaLnBrk="1" fontAlgn="auto" latinLnBrk="0" hangingPunct="1">
                        <a:lnSpc>
                          <a:spcPct val="100000"/>
                        </a:lnSpc>
                        <a:spcBef>
                          <a:spcPts val="0"/>
                        </a:spcBef>
                        <a:spcAft>
                          <a:spcPts val="0"/>
                        </a:spcAft>
                        <a:buClrTx/>
                        <a:buSzTx/>
                        <a:buFontTx/>
                        <a:buNone/>
                        <a:tabLst/>
                        <a:defRPr/>
                      </a:pPr>
                      <a:endParaRPr lang="en-US" sz="2200" noProof="0" dirty="0">
                        <a:latin typeface="Arial" panose="020B0604020202020204" pitchFamily="34" charset="0"/>
                        <a:cs typeface="Arial" panose="020B0604020202020204" pitchFamily="34" charset="0"/>
                      </a:endParaRPr>
                    </a:p>
                  </a:txBody>
                  <a:tcPr/>
                </a:tc>
                <a:extLst>
                  <a:ext uri="{0D108BD9-81ED-4DB2-BD59-A6C34878D82A}">
                    <a16:rowId xmlns:a16="http://schemas.microsoft.com/office/drawing/2014/main" val="10005"/>
                  </a:ext>
                </a:extLst>
              </a:tr>
              <a:tr h="2293170">
                <a:tc gridSpan="2">
                  <a:txBody>
                    <a:bodyPr/>
                    <a:lstStyle/>
                    <a:p>
                      <a:endParaRPr lang="en-US" sz="2000" dirty="0">
                        <a:solidFill>
                          <a:schemeClr val="bg1"/>
                        </a:solidFill>
                        <a:latin typeface="Arial" panose="020B0604020202020204" pitchFamily="34" charset="0"/>
                        <a:cs typeface="Arial" panose="020B0604020202020204" pitchFamily="34" charset="0"/>
                      </a:endParaRPr>
                    </a:p>
                  </a:txBody>
                  <a:tcPr marL="182880" marT="137160">
                    <a:blipFill rotWithShape="1">
                      <a:blip r:embed="rId5"/>
                      <a:stretch>
                        <a:fillRect/>
                      </a:stretch>
                    </a:blipFill>
                  </a:tcPr>
                </a:tc>
                <a:tc hMerge="1">
                  <a:txBody>
                    <a:bodyPr/>
                    <a:lstStyle/>
                    <a:p>
                      <a:endParaRPr lang="en-US" sz="2400" dirty="0">
                        <a:solidFill>
                          <a:srgbClr val="1F3A4E"/>
                        </a:solidFill>
                      </a:endParaRPr>
                    </a:p>
                  </a:txBody>
                  <a:tcPr/>
                </a:tc>
                <a:extLst>
                  <a:ext uri="{0D108BD9-81ED-4DB2-BD59-A6C34878D82A}">
                    <a16:rowId xmlns:a16="http://schemas.microsoft.com/office/drawing/2014/main" val="10006"/>
                  </a:ext>
                </a:extLst>
              </a:tr>
              <a:tr h="1280277">
                <a:tc gridSpan="2">
                  <a:txBody>
                    <a:bodyPr/>
                    <a:lstStyle/>
                    <a:p>
                      <a:pPr marL="0" marR="0" lvl="0" indent="0" algn="l" defTabSz="1518341" rtl="0" eaLnBrk="1" fontAlgn="auto" latinLnBrk="0" hangingPunct="1">
                        <a:lnSpc>
                          <a:spcPct val="100000"/>
                        </a:lnSpc>
                        <a:spcBef>
                          <a:spcPts val="0"/>
                        </a:spcBef>
                        <a:spcAft>
                          <a:spcPts val="0"/>
                        </a:spcAft>
                        <a:buClrTx/>
                        <a:buSzTx/>
                        <a:buFontTx/>
                        <a:buNone/>
                        <a:tabLst/>
                        <a:defRPr/>
                      </a:pPr>
                      <a:r>
                        <a:rPr lang="en-US" sz="2400" b="1" noProof="0" dirty="0">
                          <a:solidFill>
                            <a:srgbClr val="FFC000"/>
                          </a:solidFill>
                          <a:latin typeface="Arial"/>
                          <a:cs typeface="Arial"/>
                        </a:rPr>
                        <a:t>Quality check your graphics</a:t>
                      </a:r>
                    </a:p>
                    <a:p>
                      <a:pPr marL="0" marR="0" lvl="0" indent="0" algn="l" defTabSz="1518341" rtl="0" eaLnBrk="1" fontAlgn="auto" latinLnBrk="0" hangingPunct="1">
                        <a:lnSpc>
                          <a:spcPct val="100000"/>
                        </a:lnSpc>
                        <a:spcBef>
                          <a:spcPts val="0"/>
                        </a:spcBef>
                        <a:spcAft>
                          <a:spcPts val="0"/>
                        </a:spcAft>
                        <a:buClrTx/>
                        <a:buSzTx/>
                        <a:buFontTx/>
                        <a:buNone/>
                        <a:tabLst/>
                        <a:defRPr/>
                      </a:pPr>
                      <a:r>
                        <a:rPr lang="en-US" sz="2000" noProof="0" dirty="0">
                          <a:solidFill>
                            <a:srgbClr val="D9D9D9"/>
                          </a:solidFill>
                          <a:latin typeface="Arial"/>
                          <a:cs typeface="Arial"/>
                        </a:rPr>
                        <a:t>Zoom in and look at your images at 100%-200% magnification. If they look clear, they will print well. </a:t>
                      </a:r>
                    </a:p>
                  </a:txBody>
                  <a:tcPr marL="182880" marT="137160">
                    <a:solidFill>
                      <a:srgbClr val="010101"/>
                    </a:solidFill>
                  </a:tcPr>
                </a:tc>
                <a:tc hMerge="1">
                  <a:txBody>
                    <a:bodyPr/>
                    <a:lstStyle/>
                    <a:p>
                      <a:endParaRPr lang="en-US" sz="2400" dirty="0">
                        <a:solidFill>
                          <a:srgbClr val="1F3A4E"/>
                        </a:solidFill>
                      </a:endParaRPr>
                    </a:p>
                  </a:txBody>
                  <a:tcPr>
                    <a:solidFill>
                      <a:schemeClr val="tx1">
                        <a:lumMod val="95000"/>
                        <a:lumOff val="5000"/>
                      </a:schemeClr>
                    </a:solidFill>
                  </a:tcPr>
                </a:tc>
                <a:extLst>
                  <a:ext uri="{0D108BD9-81ED-4DB2-BD59-A6C34878D82A}">
                    <a16:rowId xmlns:a16="http://schemas.microsoft.com/office/drawing/2014/main" val="10007"/>
                  </a:ext>
                </a:extLst>
              </a:tr>
              <a:tr h="3187270">
                <a:tc gridSpan="2">
                  <a:txBody>
                    <a:bodyPr/>
                    <a:lstStyle/>
                    <a:p>
                      <a:pPr marL="0" marR="0" lvl="0" indent="0" algn="l" defTabSz="1518341" rtl="0" eaLnBrk="1" fontAlgn="auto" latinLnBrk="0" hangingPunct="1">
                        <a:lnSpc>
                          <a:spcPct val="100000"/>
                        </a:lnSpc>
                        <a:spcBef>
                          <a:spcPts val="0"/>
                        </a:spcBef>
                        <a:spcAft>
                          <a:spcPts val="0"/>
                        </a:spcAft>
                        <a:buClrTx/>
                        <a:buSzTx/>
                        <a:buFontTx/>
                        <a:buNone/>
                        <a:tabLst/>
                        <a:defRPr/>
                      </a:pPr>
                      <a:endParaRPr lang="en-US" sz="2000" noProof="0" dirty="0">
                        <a:solidFill>
                          <a:schemeClr val="bg1"/>
                        </a:solidFill>
                        <a:latin typeface="Arial"/>
                        <a:cs typeface="Arial"/>
                      </a:endParaRPr>
                    </a:p>
                  </a:txBody>
                  <a:tcPr marL="182880" marT="137160">
                    <a:blipFill rotWithShape="1">
                      <a:blip r:embed="rId6"/>
                      <a:stretch>
                        <a:fillRect/>
                      </a:stretch>
                    </a:blipFill>
                  </a:tcPr>
                </a:tc>
                <a:tc hMerge="1">
                  <a:txBody>
                    <a:bodyPr/>
                    <a:lstStyle/>
                    <a:p>
                      <a:endParaRPr lang="en-US"/>
                    </a:p>
                  </a:txBody>
                  <a:tcPr/>
                </a:tc>
                <a:extLst>
                  <a:ext uri="{0D108BD9-81ED-4DB2-BD59-A6C34878D82A}">
                    <a16:rowId xmlns:a16="http://schemas.microsoft.com/office/drawing/2014/main" val="10010"/>
                  </a:ext>
                </a:extLst>
              </a:tr>
            </a:tbl>
          </a:graphicData>
        </a:graphic>
      </p:graphicFrame>
      <p:graphicFrame>
        <p:nvGraphicFramePr>
          <p:cNvPr id="17" name="Table 16">
            <a:extLst>
              <a:ext uri="{FF2B5EF4-FFF2-40B4-BE49-F238E27FC236}">
                <a16:creationId xmlns:a16="http://schemas.microsoft.com/office/drawing/2014/main" id="{73A943FF-505A-4C07-86EE-86D3E7A89CCA}"/>
              </a:ext>
            </a:extLst>
          </p:cNvPr>
          <p:cNvGraphicFramePr>
            <a:graphicFrameLocks noGrp="1"/>
          </p:cNvGraphicFramePr>
          <p:nvPr userDrawn="1">
            <p:extLst>
              <p:ext uri="{D42A27DB-BD31-4B8C-83A1-F6EECF244321}">
                <p14:modId xmlns:p14="http://schemas.microsoft.com/office/powerpoint/2010/main" val="3568378181"/>
              </p:ext>
            </p:extLst>
          </p:nvPr>
        </p:nvGraphicFramePr>
        <p:xfrm>
          <a:off x="44695229" y="-84749"/>
          <a:ext cx="9430188" cy="33075070"/>
        </p:xfrm>
        <a:graphic>
          <a:graphicData uri="http://schemas.openxmlformats.org/drawingml/2006/table">
            <a:tbl>
              <a:tblPr firstRow="1" bandRow="1">
                <a:tableStyleId>{5C22544A-7EE6-4342-B048-85BDC9FD1C3A}</a:tableStyleId>
              </a:tblPr>
              <a:tblGrid>
                <a:gridCol w="3343835">
                  <a:extLst>
                    <a:ext uri="{9D8B030D-6E8A-4147-A177-3AD203B41FA5}">
                      <a16:colId xmlns:a16="http://schemas.microsoft.com/office/drawing/2014/main" val="20000"/>
                    </a:ext>
                  </a:extLst>
                </a:gridCol>
                <a:gridCol w="1381559">
                  <a:extLst>
                    <a:ext uri="{9D8B030D-6E8A-4147-A177-3AD203B41FA5}">
                      <a16:colId xmlns:a16="http://schemas.microsoft.com/office/drawing/2014/main" val="997673227"/>
                    </a:ext>
                  </a:extLst>
                </a:gridCol>
                <a:gridCol w="4704794">
                  <a:extLst>
                    <a:ext uri="{9D8B030D-6E8A-4147-A177-3AD203B41FA5}">
                      <a16:colId xmlns:a16="http://schemas.microsoft.com/office/drawing/2014/main" val="4164475170"/>
                    </a:ext>
                  </a:extLst>
                </a:gridCol>
              </a:tblGrid>
              <a:tr h="1756432">
                <a:tc gridSpan="3">
                  <a:txBody>
                    <a:bodyPr/>
                    <a:lstStyle/>
                    <a:p>
                      <a:pPr marL="0" marR="0" indent="0" algn="ctr" defTabSz="4388900" rtl="0" eaLnBrk="1" fontAlgn="auto" latinLnBrk="0" hangingPunct="1">
                        <a:lnSpc>
                          <a:spcPct val="100000"/>
                        </a:lnSpc>
                        <a:spcBef>
                          <a:spcPts val="0"/>
                        </a:spcBef>
                        <a:spcAft>
                          <a:spcPts val="0"/>
                        </a:spcAft>
                        <a:buClrTx/>
                        <a:buSzTx/>
                        <a:buFontTx/>
                        <a:buNone/>
                        <a:tabLst/>
                        <a:defRPr/>
                      </a:pPr>
                      <a:r>
                        <a:rPr lang="en-US" sz="4000" b="0" spc="600" dirty="0">
                          <a:solidFill>
                            <a:srgbClr val="1F3A4E"/>
                          </a:solidFill>
                          <a:latin typeface="Arial Black" panose="020B0A04020102020204" pitchFamily="34" charset="0"/>
                        </a:rPr>
                        <a:t>QUICK START GUIDE</a:t>
                      </a:r>
                      <a:br>
                        <a:rPr lang="en-US" sz="4000" b="0" spc="600" dirty="0">
                          <a:solidFill>
                            <a:srgbClr val="1F3A4E"/>
                          </a:solidFill>
                          <a:latin typeface="Arial Black" panose="020B0A04020102020204" pitchFamily="34" charset="0"/>
                        </a:rPr>
                      </a:br>
                      <a:r>
                        <a:rPr lang="en-US" sz="3200" b="1" spc="0" dirty="0">
                          <a:solidFill>
                            <a:srgbClr val="FF0000"/>
                          </a:solidFill>
                          <a:latin typeface="Trebuchet MS" pitchFamily="34" charset="0"/>
                        </a:rPr>
                        <a:t>(THIS SIDEBAR WILL NOT PRINT)</a:t>
                      </a:r>
                      <a:endParaRPr lang="en-US" sz="4000" b="1" spc="600" dirty="0">
                        <a:solidFill>
                          <a:schemeClr val="bg1"/>
                        </a:solidFill>
                        <a:latin typeface="Trebuchet MS" pitchFamily="34" charset="0"/>
                      </a:endParaRPr>
                    </a:p>
                  </a:txBody>
                  <a:tcPr marL="182880" marT="137160">
                    <a:solidFill>
                      <a:srgbClr val="FFC000"/>
                    </a:solidFill>
                  </a:tcPr>
                </a:tc>
                <a:tc hMerge="1">
                  <a:txBody>
                    <a:bodyPr/>
                    <a:lstStyle/>
                    <a:p>
                      <a:endParaRPr lang="en-US"/>
                    </a:p>
                  </a:txBody>
                  <a:tcPr/>
                </a:tc>
                <a:tc hMerge="1">
                  <a:txBody>
                    <a:bodyPr/>
                    <a:lstStyle/>
                    <a:p>
                      <a:endParaRPr lang="en-US"/>
                    </a:p>
                  </a:txBody>
                  <a:tcPr/>
                </a:tc>
                <a:extLst>
                  <a:ext uri="{0D108BD9-81ED-4DB2-BD59-A6C34878D82A}">
                    <a16:rowId xmlns:a16="http://schemas.microsoft.com/office/drawing/2014/main" val="10000"/>
                  </a:ext>
                </a:extLst>
              </a:tr>
              <a:tr h="5563101">
                <a:tc gridSpan="3">
                  <a:txBody>
                    <a:bodyPr/>
                    <a:lstStyle/>
                    <a:p>
                      <a:pPr algn="l"/>
                      <a:r>
                        <a:rPr lang="en-US" sz="2800" b="1" baseline="0" dirty="0">
                          <a:solidFill>
                            <a:srgbClr val="FFC000"/>
                          </a:solidFill>
                          <a:latin typeface="Arial" panose="020B0604020202020204" pitchFamily="34" charset="0"/>
                          <a:cs typeface="Arial" panose="020B0604020202020204" pitchFamily="34" charset="0"/>
                        </a:rPr>
                        <a:t>How to change the template colors</a:t>
                      </a:r>
                    </a:p>
                    <a:p>
                      <a:pPr marL="0" indent="0" algn="l" defTabSz="114300"/>
                      <a:r>
                        <a:rPr lang="en-US" sz="2400" b="0" baseline="0" dirty="0">
                          <a:solidFill>
                            <a:srgbClr val="D9D9D9"/>
                          </a:solidFill>
                          <a:latin typeface="Arial" panose="020B0604020202020204" pitchFamily="34" charset="0"/>
                          <a:cs typeface="Arial" panose="020B0604020202020204" pitchFamily="34" charset="0"/>
                        </a:rPr>
                        <a:t>You can change the overall template color theme by clicking on the COLORS dropdown menu under the DESIGN tab. You can see a tutorial here: </a:t>
                      </a:r>
                      <a:r>
                        <a:rPr lang="en-US" sz="2400" dirty="0">
                          <a:solidFill>
                            <a:srgbClr val="FFC000"/>
                          </a:solidFill>
                          <a:hlinkClick r:id="rId7">
                            <a:extLst>
                              <a:ext uri="{A12FA001-AC4F-418D-AE19-62706E023703}">
                                <ahyp:hlinkClr xmlns:ahyp="http://schemas.microsoft.com/office/drawing/2018/hyperlinkcolor" val="tx"/>
                              </a:ext>
                            </a:extLst>
                          </a:hlinkClick>
                        </a:rPr>
                        <a:t>https://www.posterpresentations.com/how-to-change-the-research-poster-template-colors.html</a:t>
                      </a:r>
                      <a:endParaRPr lang="en-US" sz="2400" dirty="0">
                        <a:solidFill>
                          <a:srgbClr val="FFC000"/>
                        </a:solidFill>
                      </a:endParaRPr>
                    </a:p>
                    <a:p>
                      <a:pPr marL="0" indent="0" algn="l" defTabSz="114300"/>
                      <a:endParaRPr lang="en-US" sz="2400" b="0" baseline="0" dirty="0">
                        <a:solidFill>
                          <a:srgbClr val="D9D9D9"/>
                        </a:solidFill>
                        <a:latin typeface="Arial" panose="020B0604020202020204" pitchFamily="34" charset="0"/>
                        <a:cs typeface="Arial" panose="020B0604020202020204" pitchFamily="34" charset="0"/>
                      </a:endParaRPr>
                    </a:p>
                    <a:p>
                      <a:pPr marL="0" indent="0" algn="l" defTabSz="114300"/>
                      <a:r>
                        <a:rPr lang="en-US" sz="2400" b="0" baseline="0" dirty="0">
                          <a:solidFill>
                            <a:srgbClr val="D9D9D9"/>
                          </a:solidFill>
                          <a:latin typeface="Arial" panose="020B0604020202020204" pitchFamily="34" charset="0"/>
                          <a:cs typeface="Arial" panose="020B0604020202020204" pitchFamily="34" charset="0"/>
                        </a:rPr>
                        <a:t>You can also manually change the color of individual elements by going to VIEW &gt; SLIDE MASTER. On the left side of your screen select the background master where you can change the template background, column sizes, etc. </a:t>
                      </a:r>
                    </a:p>
                    <a:p>
                      <a:pPr marL="0" indent="0" algn="l" defTabSz="114300"/>
                      <a:endParaRPr lang="en-US" sz="2400" b="0" baseline="0" dirty="0">
                        <a:solidFill>
                          <a:srgbClr val="D9D9D9"/>
                        </a:solidFill>
                        <a:latin typeface="Arial" panose="020B0604020202020204" pitchFamily="34" charset="0"/>
                        <a:cs typeface="Arial" panose="020B0604020202020204" pitchFamily="34" charset="0"/>
                      </a:endParaRPr>
                    </a:p>
                    <a:p>
                      <a:pPr marL="0" indent="0" algn="l" defTabSz="114300"/>
                      <a:r>
                        <a:rPr lang="en-US" sz="2400" b="0" baseline="0" dirty="0">
                          <a:solidFill>
                            <a:srgbClr val="D9D9D9"/>
                          </a:solidFill>
                          <a:latin typeface="Arial" panose="020B0604020202020204" pitchFamily="34" charset="0"/>
                          <a:cs typeface="Arial" panose="020B0604020202020204" pitchFamily="34" charset="0"/>
                        </a:rPr>
                        <a:t>After you finish working on the SLIDE MASTER, it is important that you go to VIEW &gt; NORMAL to continue working on your poster. </a:t>
                      </a:r>
                    </a:p>
                  </a:txBody>
                  <a:tcPr marL="182880" marT="137160">
                    <a:solidFill>
                      <a:schemeClr val="tx1"/>
                    </a:solidFill>
                  </a:tcPr>
                </a:tc>
                <a:tc hMerge="1">
                  <a:txBody>
                    <a:bodyPr/>
                    <a:lstStyle/>
                    <a:p>
                      <a:endParaRPr lang="en-US" sz="2400" dirty="0">
                        <a:solidFill>
                          <a:srgbClr val="1F3A4E"/>
                        </a:solidFill>
                      </a:endParaRPr>
                    </a:p>
                  </a:txBody>
                  <a:tcPr marL="182880" marT="137160">
                    <a:blipFill rotWithShape="1">
                      <a:blip r:embed="rId8"/>
                      <a:stretch>
                        <a:fillRect/>
                      </a:stretch>
                    </a:blipFill>
                  </a:tcPr>
                </a:tc>
                <a:tc hMerge="1">
                  <a:txBody>
                    <a:bodyPr/>
                    <a:lstStyle/>
                    <a:p>
                      <a:endParaRPr lang="en-US"/>
                    </a:p>
                  </a:txBody>
                  <a:tcPr/>
                </a:tc>
                <a:extLst>
                  <a:ext uri="{0D108BD9-81ED-4DB2-BD59-A6C34878D82A}">
                    <a16:rowId xmlns:a16="http://schemas.microsoft.com/office/drawing/2014/main" val="10001"/>
                  </a:ext>
                </a:extLst>
              </a:tr>
              <a:tr h="3667719">
                <a:tc gridSpan="3">
                  <a:txBody>
                    <a:bodyPr/>
                    <a:lstStyle/>
                    <a:p>
                      <a:r>
                        <a:rPr lang="en-US" sz="2800" b="1" dirty="0">
                          <a:solidFill>
                            <a:srgbClr val="FFC000"/>
                          </a:solidFill>
                          <a:latin typeface="Arial" panose="020B0604020202020204" pitchFamily="34" charset="0"/>
                          <a:cs typeface="Arial" panose="020B0604020202020204" pitchFamily="34" charset="0"/>
                        </a:rPr>
                        <a:t>How to change the column layout configuration</a:t>
                      </a:r>
                    </a:p>
                    <a:p>
                      <a:r>
                        <a:rPr lang="en-US" sz="2400" dirty="0">
                          <a:solidFill>
                            <a:srgbClr val="D9D9D9"/>
                          </a:solidFill>
                          <a:latin typeface="Arial" panose="020B0604020202020204" pitchFamily="34" charset="0"/>
                          <a:cs typeface="Arial" panose="020B0604020202020204" pitchFamily="34" charset="0"/>
                        </a:rPr>
                        <a:t>You can manually change the configuration on the columns by going to VIEW &gt; SLIDE MASTER. You can delete columns, resize them or modify them as needed for your layout. </a:t>
                      </a:r>
                    </a:p>
                    <a:p>
                      <a:pPr marL="0" marR="0" indent="0" algn="l" defTabSz="3765366" rtl="0" eaLnBrk="1" fontAlgn="auto" latinLnBrk="0" hangingPunct="1">
                        <a:lnSpc>
                          <a:spcPct val="100000"/>
                        </a:lnSpc>
                        <a:spcBef>
                          <a:spcPts val="0"/>
                        </a:spcBef>
                        <a:spcAft>
                          <a:spcPts val="0"/>
                        </a:spcAft>
                        <a:buClrTx/>
                        <a:buSzTx/>
                        <a:buFontTx/>
                        <a:buNone/>
                        <a:tabLst/>
                        <a:defRPr/>
                      </a:pPr>
                      <a:r>
                        <a:rPr lang="en-US" sz="2400" dirty="0">
                          <a:solidFill>
                            <a:srgbClr val="D9D9D9"/>
                          </a:solidFill>
                          <a:latin typeface="Arial" panose="020B0604020202020204" pitchFamily="34" charset="0"/>
                          <a:cs typeface="Arial" panose="020B0604020202020204" pitchFamily="34" charset="0"/>
                        </a:rPr>
                        <a:t>You can see a tutorial here: </a:t>
                      </a:r>
                      <a:r>
                        <a:rPr lang="en-US" sz="2400" u="sng" dirty="0">
                          <a:solidFill>
                            <a:srgbClr val="FFC000"/>
                          </a:solidFill>
                          <a:latin typeface="Arial" panose="020B0604020202020204" pitchFamily="34" charset="0"/>
                          <a:cs typeface="Arial" panose="020B0604020202020204" pitchFamily="34" charset="0"/>
                        </a:rPr>
                        <a:t>https://</a:t>
                      </a:r>
                      <a:r>
                        <a:rPr lang="en-US" sz="2400" u="sng" dirty="0" err="1">
                          <a:solidFill>
                            <a:srgbClr val="FFC000"/>
                          </a:solidFill>
                          <a:latin typeface="Arial" panose="020B0604020202020204" pitchFamily="34" charset="0"/>
                          <a:cs typeface="Arial" panose="020B0604020202020204" pitchFamily="34" charset="0"/>
                        </a:rPr>
                        <a:t>www.posterpresentations.com</a:t>
                      </a:r>
                      <a:r>
                        <a:rPr lang="en-US" sz="2400" u="sng" dirty="0">
                          <a:solidFill>
                            <a:srgbClr val="FFC000"/>
                          </a:solidFill>
                          <a:latin typeface="Arial" panose="020B0604020202020204" pitchFamily="34" charset="0"/>
                          <a:cs typeface="Arial" panose="020B0604020202020204" pitchFamily="34" charset="0"/>
                        </a:rPr>
                        <a:t>/how-to-change-the-column-</a:t>
                      </a:r>
                      <a:r>
                        <a:rPr lang="en-US" sz="2400" u="sng" dirty="0" err="1">
                          <a:solidFill>
                            <a:srgbClr val="FFC000"/>
                          </a:solidFill>
                          <a:latin typeface="Arial" panose="020B0604020202020204" pitchFamily="34" charset="0"/>
                          <a:cs typeface="Arial" panose="020B0604020202020204" pitchFamily="34" charset="0"/>
                        </a:rPr>
                        <a:t>configuration.html</a:t>
                      </a:r>
                      <a:endParaRPr lang="en-US" u="sng" dirty="0">
                        <a:solidFill>
                          <a:srgbClr val="FFC000"/>
                        </a:solidFill>
                      </a:endParaRPr>
                    </a:p>
                  </a:txBody>
                  <a:tcPr marL="182880" marT="137160">
                    <a:solidFill>
                      <a:schemeClr val="tx1"/>
                    </a:solidFill>
                  </a:tcPr>
                </a:tc>
                <a:tc hMerge="1">
                  <a:txBody>
                    <a:bodyPr/>
                    <a:lstStyle/>
                    <a:p>
                      <a:endParaRPr lang="en-US" sz="2400" dirty="0">
                        <a:solidFill>
                          <a:srgbClr val="1F3A4E"/>
                        </a:solidFill>
                      </a:endParaRPr>
                    </a:p>
                  </a:txBody>
                  <a:tcPr marL="182880" marT="137160">
                    <a:blipFill rotWithShape="1">
                      <a:blip r:embed="rId9"/>
                      <a:stretch>
                        <a:fillRect/>
                      </a:stretch>
                    </a:blipFill>
                  </a:tcPr>
                </a:tc>
                <a:tc hMerge="1">
                  <a:txBody>
                    <a:bodyPr/>
                    <a:lstStyle/>
                    <a:p>
                      <a:endParaRPr lang="en-US" dirty="0"/>
                    </a:p>
                  </a:txBody>
                  <a:tcPr marL="182880" marT="137160">
                    <a:solidFill>
                      <a:srgbClr val="010101"/>
                    </a:solidFill>
                  </a:tcPr>
                </a:tc>
                <a:extLst>
                  <a:ext uri="{0D108BD9-81ED-4DB2-BD59-A6C34878D82A}">
                    <a16:rowId xmlns:a16="http://schemas.microsoft.com/office/drawing/2014/main" val="10004"/>
                  </a:ext>
                </a:extLst>
              </a:tr>
              <a:tr h="5177074">
                <a:tc gridSpan="2">
                  <a:txBody>
                    <a:bodyPr/>
                    <a:lstStyle/>
                    <a:p>
                      <a:pPr marL="0" marR="0" lvl="0" indent="0" algn="l" defTabSz="1518341" rtl="0" eaLnBrk="1" fontAlgn="auto" latinLnBrk="0" hangingPunct="1">
                        <a:lnSpc>
                          <a:spcPct val="100000"/>
                        </a:lnSpc>
                        <a:spcBef>
                          <a:spcPts val="0"/>
                        </a:spcBef>
                        <a:spcAft>
                          <a:spcPts val="0"/>
                        </a:spcAft>
                        <a:buClrTx/>
                        <a:buSzTx/>
                        <a:buFontTx/>
                        <a:buNone/>
                        <a:tabLst/>
                        <a:defRPr/>
                      </a:pPr>
                      <a:endParaRPr lang="en-US" sz="2400" noProof="0" dirty="0">
                        <a:solidFill>
                          <a:srgbClr val="D9D9D9"/>
                        </a:solidFill>
                        <a:latin typeface="Arial" panose="020B0604020202020204" pitchFamily="34" charset="0"/>
                        <a:cs typeface="Arial" panose="020B0604020202020204" pitchFamily="34" charset="0"/>
                      </a:endParaRPr>
                    </a:p>
                  </a:txBody>
                  <a:tcPr marL="182880" marT="137160">
                    <a:blipFill dpi="0" rotWithShape="1">
                      <a:blip r:embed="rId10">
                        <a:extLst>
                          <a:ext uri="{28A0092B-C50C-407E-A947-70E740481C1C}">
                            <a14:useLocalDpi xmlns:a14="http://schemas.microsoft.com/office/drawing/2010/main" val="0"/>
                          </a:ext>
                        </a:extLst>
                      </a:blip>
                      <a:srcRect/>
                      <a:stretch>
                        <a:fillRect/>
                      </a:stretch>
                    </a:blipFill>
                  </a:tcPr>
                </a:tc>
                <a:tc hMerge="1">
                  <a:txBody>
                    <a:bodyPr/>
                    <a:lstStyle/>
                    <a:p>
                      <a:endParaRPr lang="en-US"/>
                    </a:p>
                  </a:txBody>
                  <a:tcPr/>
                </a:tc>
                <a:tc rowSpan="2">
                  <a:txBody>
                    <a:bodyPr/>
                    <a:lstStyle/>
                    <a:p>
                      <a:pPr marL="0" marR="0" lvl="0" indent="0" algn="l" defTabSz="1518341" rtl="0" eaLnBrk="1" fontAlgn="auto" latinLnBrk="0" hangingPunct="1">
                        <a:lnSpc>
                          <a:spcPct val="100000"/>
                        </a:lnSpc>
                        <a:spcBef>
                          <a:spcPts val="0"/>
                        </a:spcBef>
                        <a:spcAft>
                          <a:spcPts val="0"/>
                        </a:spcAft>
                        <a:buClrTx/>
                        <a:buSzTx/>
                        <a:buFontTx/>
                        <a:buNone/>
                        <a:tabLst/>
                        <a:defRPr/>
                      </a:pPr>
                      <a:r>
                        <a:rPr lang="en-US" sz="2800" b="1" noProof="0" dirty="0">
                          <a:solidFill>
                            <a:srgbClr val="FFC000"/>
                          </a:solidFill>
                          <a:latin typeface="Arial" panose="020B0604020202020204" pitchFamily="34" charset="0"/>
                          <a:cs typeface="Arial" panose="020B0604020202020204" pitchFamily="34" charset="0"/>
                        </a:rPr>
                        <a:t>How to hide the QUICK START GUIDE bars from the sides of the template</a:t>
                      </a:r>
                    </a:p>
                    <a:p>
                      <a:pPr marL="0" marR="0" lvl="0" indent="0" algn="l" defTabSz="114300" rtl="0" eaLnBrk="1" fontAlgn="auto" latinLnBrk="0" hangingPunct="1">
                        <a:lnSpc>
                          <a:spcPct val="100000"/>
                        </a:lnSpc>
                        <a:spcBef>
                          <a:spcPts val="0"/>
                        </a:spcBef>
                        <a:spcAft>
                          <a:spcPts val="0"/>
                        </a:spcAft>
                        <a:buClrTx/>
                        <a:buSzTx/>
                        <a:buFontTx/>
                        <a:buNone/>
                        <a:tabLst/>
                        <a:defRPr/>
                      </a:pPr>
                      <a:r>
                        <a:rPr lang="en-US" sz="2400" noProof="0" dirty="0">
                          <a:solidFill>
                            <a:srgbClr val="D9D9D9"/>
                          </a:solidFill>
                          <a:latin typeface="Arial" panose="020B0604020202020204" pitchFamily="34" charset="0"/>
                          <a:cs typeface="Arial" panose="020B0604020202020204" pitchFamily="34" charset="0"/>
                        </a:rPr>
                        <a:t>The Quick Start</a:t>
                      </a:r>
                      <a:r>
                        <a:rPr lang="en-US" sz="2400" baseline="0" noProof="0" dirty="0">
                          <a:solidFill>
                            <a:srgbClr val="D9D9D9"/>
                          </a:solidFill>
                          <a:latin typeface="Arial" panose="020B0604020202020204" pitchFamily="34" charset="0"/>
                          <a:cs typeface="Arial" panose="020B0604020202020204" pitchFamily="34" charset="0"/>
                        </a:rPr>
                        <a:t> Guides</a:t>
                      </a:r>
                      <a:r>
                        <a:rPr lang="en-US" sz="2400" noProof="0" dirty="0">
                          <a:solidFill>
                            <a:srgbClr val="D9D9D9"/>
                          </a:solidFill>
                          <a:latin typeface="Arial" panose="020B0604020202020204" pitchFamily="34" charset="0"/>
                          <a:cs typeface="Arial" panose="020B0604020202020204" pitchFamily="34" charset="0"/>
                        </a:rPr>
                        <a:t> </a:t>
                      </a:r>
                      <a:r>
                        <a:rPr lang="en-US" sz="2400" u="sng" noProof="0" dirty="0">
                          <a:solidFill>
                            <a:srgbClr val="D9D9D9"/>
                          </a:solidFill>
                          <a:latin typeface="Arial" panose="020B0604020202020204" pitchFamily="34" charset="0"/>
                          <a:cs typeface="Arial" panose="020B0604020202020204" pitchFamily="34" charset="0"/>
                        </a:rPr>
                        <a:t>are outside the template’s printable area</a:t>
                      </a:r>
                      <a:r>
                        <a:rPr lang="en-US" sz="2400" noProof="0" dirty="0">
                          <a:solidFill>
                            <a:srgbClr val="D9D9D9"/>
                          </a:solidFill>
                          <a:latin typeface="Arial" panose="020B0604020202020204" pitchFamily="34" charset="0"/>
                          <a:cs typeface="Arial" panose="020B0604020202020204" pitchFamily="34" charset="0"/>
                        </a:rPr>
                        <a:t> and they will not be on the printed poster</a:t>
                      </a:r>
                      <a:r>
                        <a:rPr lang="en-US" sz="2400" baseline="0" noProof="0" dirty="0">
                          <a:solidFill>
                            <a:srgbClr val="D9D9D9"/>
                          </a:solidFill>
                          <a:latin typeface="Arial" panose="020B0604020202020204" pitchFamily="34" charset="0"/>
                          <a:cs typeface="Arial" panose="020B0604020202020204" pitchFamily="34" charset="0"/>
                        </a:rPr>
                        <a:t>. </a:t>
                      </a:r>
                    </a:p>
                    <a:p>
                      <a:pPr marL="0" marR="0" lvl="0" indent="0" algn="l" defTabSz="114300" rtl="0" eaLnBrk="1" fontAlgn="auto" latinLnBrk="0" hangingPunct="1">
                        <a:lnSpc>
                          <a:spcPct val="100000"/>
                        </a:lnSpc>
                        <a:spcBef>
                          <a:spcPts val="0"/>
                        </a:spcBef>
                        <a:spcAft>
                          <a:spcPts val="0"/>
                        </a:spcAft>
                        <a:buClrTx/>
                        <a:buSzTx/>
                        <a:buFontTx/>
                        <a:buNone/>
                        <a:tabLst/>
                        <a:defRPr/>
                      </a:pPr>
                      <a:endParaRPr lang="en-US" sz="2400" baseline="0" noProof="0" dirty="0">
                        <a:solidFill>
                          <a:srgbClr val="D9D9D9"/>
                        </a:solidFill>
                        <a:latin typeface="Arial" panose="020B0604020202020204" pitchFamily="34" charset="0"/>
                        <a:cs typeface="Arial" panose="020B0604020202020204" pitchFamily="34" charset="0"/>
                      </a:endParaRPr>
                    </a:p>
                    <a:p>
                      <a:pPr marL="0" marR="0" lvl="0" indent="0" algn="l" defTabSz="114300" rtl="0" eaLnBrk="1" fontAlgn="auto" latinLnBrk="0" hangingPunct="1">
                        <a:lnSpc>
                          <a:spcPct val="100000"/>
                        </a:lnSpc>
                        <a:spcBef>
                          <a:spcPts val="0"/>
                        </a:spcBef>
                        <a:spcAft>
                          <a:spcPts val="0"/>
                        </a:spcAft>
                        <a:buClrTx/>
                        <a:buSzTx/>
                        <a:buFontTx/>
                        <a:buNone/>
                        <a:tabLst/>
                        <a:defRPr/>
                      </a:pPr>
                      <a:r>
                        <a:rPr lang="en-US" sz="2400" baseline="0" noProof="0" dirty="0">
                          <a:solidFill>
                            <a:srgbClr val="D9D9D9"/>
                          </a:solidFill>
                          <a:latin typeface="Arial" panose="020B0604020202020204" pitchFamily="34" charset="0"/>
                          <a:cs typeface="Arial" panose="020B0604020202020204" pitchFamily="34" charset="0"/>
                        </a:rPr>
                        <a:t>If you create a PDF file from your template, the guides will not be included.</a:t>
                      </a:r>
                    </a:p>
                    <a:p>
                      <a:pPr marL="0" marR="0" lvl="0" indent="0" algn="l" defTabSz="114300" rtl="0" eaLnBrk="1" fontAlgn="auto" latinLnBrk="0" hangingPunct="1">
                        <a:lnSpc>
                          <a:spcPct val="100000"/>
                        </a:lnSpc>
                        <a:spcBef>
                          <a:spcPts val="0"/>
                        </a:spcBef>
                        <a:spcAft>
                          <a:spcPts val="0"/>
                        </a:spcAft>
                        <a:buClrTx/>
                        <a:buSzTx/>
                        <a:buFontTx/>
                        <a:buNone/>
                        <a:tabLst/>
                        <a:defRPr/>
                      </a:pPr>
                      <a:endParaRPr lang="en-US" sz="2400" baseline="0" noProof="0" dirty="0">
                        <a:solidFill>
                          <a:srgbClr val="D9D9D9"/>
                        </a:solidFill>
                        <a:latin typeface="Arial" panose="020B0604020202020204" pitchFamily="34" charset="0"/>
                        <a:cs typeface="Arial" panose="020B0604020202020204" pitchFamily="34" charset="0"/>
                      </a:endParaRPr>
                    </a:p>
                    <a:p>
                      <a:pPr marL="0" marR="0" lvl="0" indent="0" algn="l" defTabSz="114300" rtl="0" eaLnBrk="1" fontAlgn="auto" latinLnBrk="0" hangingPunct="1">
                        <a:lnSpc>
                          <a:spcPct val="100000"/>
                        </a:lnSpc>
                        <a:spcBef>
                          <a:spcPts val="0"/>
                        </a:spcBef>
                        <a:spcAft>
                          <a:spcPts val="0"/>
                        </a:spcAft>
                        <a:buClrTx/>
                        <a:buSzTx/>
                        <a:buFontTx/>
                        <a:buNone/>
                        <a:tabLst/>
                        <a:defRPr/>
                      </a:pPr>
                      <a:r>
                        <a:rPr lang="en-US" sz="2400" baseline="0" noProof="0" dirty="0">
                          <a:solidFill>
                            <a:srgbClr val="D9D9D9"/>
                          </a:solidFill>
                          <a:latin typeface="Arial" panose="020B0604020202020204" pitchFamily="34" charset="0"/>
                          <a:cs typeface="Arial" panose="020B0604020202020204" pitchFamily="34" charset="0"/>
                        </a:rPr>
                        <a:t>To hide the guides click on the </a:t>
                      </a:r>
                      <a:r>
                        <a:rPr lang="en-US" sz="2400" b="1" baseline="0" noProof="0" dirty="0">
                          <a:solidFill>
                            <a:srgbClr val="D9D9D9"/>
                          </a:solidFill>
                          <a:latin typeface="Arial" panose="020B0604020202020204" pitchFamily="34" charset="0"/>
                          <a:cs typeface="Arial" panose="020B0604020202020204" pitchFamily="34" charset="0"/>
                        </a:rPr>
                        <a:t>Home</a:t>
                      </a:r>
                      <a:r>
                        <a:rPr lang="en-US" sz="2400" baseline="0" noProof="0" dirty="0">
                          <a:solidFill>
                            <a:srgbClr val="D9D9D9"/>
                          </a:solidFill>
                          <a:latin typeface="Arial" panose="020B0604020202020204" pitchFamily="34" charset="0"/>
                          <a:cs typeface="Arial" panose="020B0604020202020204" pitchFamily="34" charset="0"/>
                        </a:rPr>
                        <a:t> tab (top of the screen) and then click on the </a:t>
                      </a:r>
                      <a:r>
                        <a:rPr lang="en-US" sz="2400" b="1" baseline="0" noProof="0" dirty="0">
                          <a:solidFill>
                            <a:srgbClr val="D9D9D9"/>
                          </a:solidFill>
                          <a:latin typeface="Arial" panose="020B0604020202020204" pitchFamily="34" charset="0"/>
                          <a:cs typeface="Arial" panose="020B0604020202020204" pitchFamily="34" charset="0"/>
                        </a:rPr>
                        <a:t>Layout</a:t>
                      </a:r>
                      <a:r>
                        <a:rPr lang="en-US" sz="2400" baseline="0" noProof="0" dirty="0">
                          <a:solidFill>
                            <a:srgbClr val="D9D9D9"/>
                          </a:solidFill>
                          <a:latin typeface="Arial" panose="020B0604020202020204" pitchFamily="34" charset="0"/>
                          <a:cs typeface="Arial" panose="020B0604020202020204" pitchFamily="34" charset="0"/>
                        </a:rPr>
                        <a:t> button below to see the available layouts. Choose the </a:t>
                      </a:r>
                      <a:r>
                        <a:rPr lang="en-US" sz="2400" b="1" baseline="0" noProof="0" dirty="0">
                          <a:solidFill>
                            <a:srgbClr val="D9D9D9"/>
                          </a:solidFill>
                          <a:latin typeface="Arial" panose="020B0604020202020204" pitchFamily="34" charset="0"/>
                          <a:cs typeface="Arial" panose="020B0604020202020204" pitchFamily="34" charset="0"/>
                        </a:rPr>
                        <a:t>Without Guides </a:t>
                      </a:r>
                      <a:r>
                        <a:rPr lang="en-US" sz="2400" b="0" baseline="0" noProof="0" dirty="0">
                          <a:solidFill>
                            <a:srgbClr val="D9D9D9"/>
                          </a:solidFill>
                          <a:latin typeface="Arial" panose="020B0604020202020204" pitchFamily="34" charset="0"/>
                          <a:cs typeface="Arial" panose="020B0604020202020204" pitchFamily="34" charset="0"/>
                        </a:rPr>
                        <a:t>layout</a:t>
                      </a:r>
                      <a:r>
                        <a:rPr lang="en-US" sz="2400" baseline="0" noProof="0" dirty="0">
                          <a:solidFill>
                            <a:srgbClr val="D9D9D9"/>
                          </a:solidFill>
                          <a:latin typeface="Arial" panose="020B0604020202020204" pitchFamily="34" charset="0"/>
                          <a:cs typeface="Arial" panose="020B0604020202020204" pitchFamily="34" charset="0"/>
                        </a:rPr>
                        <a:t>.</a:t>
                      </a:r>
                      <a:endParaRPr lang="en-US" sz="2400" noProof="0" dirty="0">
                        <a:solidFill>
                          <a:srgbClr val="D9D9D9"/>
                        </a:solidFill>
                        <a:latin typeface="Arial" panose="020B0604020202020204" pitchFamily="34" charset="0"/>
                        <a:cs typeface="Arial" panose="020B0604020202020204" pitchFamily="34" charset="0"/>
                      </a:endParaRPr>
                    </a:p>
                    <a:p>
                      <a:pPr marL="0" marR="0" lvl="0" indent="0" algn="l" defTabSz="114300" rtl="0" eaLnBrk="1" fontAlgn="auto" latinLnBrk="0" hangingPunct="1">
                        <a:lnSpc>
                          <a:spcPct val="100000"/>
                        </a:lnSpc>
                        <a:spcBef>
                          <a:spcPts val="0"/>
                        </a:spcBef>
                        <a:spcAft>
                          <a:spcPts val="0"/>
                        </a:spcAft>
                        <a:buClrTx/>
                        <a:buSzTx/>
                        <a:buFontTx/>
                        <a:buNone/>
                        <a:tabLst/>
                        <a:defRPr/>
                      </a:pPr>
                      <a:endParaRPr lang="en-US" sz="2400" noProof="0" dirty="0">
                        <a:solidFill>
                          <a:srgbClr val="D9D9D9"/>
                        </a:solidFill>
                        <a:latin typeface="Arial" panose="020B0604020202020204" pitchFamily="34" charset="0"/>
                        <a:cs typeface="Arial" panose="020B0604020202020204" pitchFamily="34" charset="0"/>
                      </a:endParaRPr>
                    </a:p>
                  </a:txBody>
                  <a:tcPr marL="182880" marT="137160">
                    <a:solidFill>
                      <a:srgbClr val="010101"/>
                    </a:solidFill>
                  </a:tcPr>
                </a:tc>
                <a:extLst>
                  <a:ext uri="{0D108BD9-81ED-4DB2-BD59-A6C34878D82A}">
                    <a16:rowId xmlns:a16="http://schemas.microsoft.com/office/drawing/2014/main" val="10005"/>
                  </a:ext>
                </a:extLst>
              </a:tr>
              <a:tr h="2888327">
                <a:tc gridSpan="2">
                  <a:txBody>
                    <a:bodyPr/>
                    <a:lstStyle/>
                    <a:p>
                      <a:pPr marL="0" marR="0" lvl="0" indent="0" algn="l" defTabSz="1518341" rtl="0" eaLnBrk="1" fontAlgn="auto" latinLnBrk="0" hangingPunct="1">
                        <a:lnSpc>
                          <a:spcPct val="100000"/>
                        </a:lnSpc>
                        <a:spcBef>
                          <a:spcPts val="0"/>
                        </a:spcBef>
                        <a:spcAft>
                          <a:spcPts val="0"/>
                        </a:spcAft>
                        <a:buClrTx/>
                        <a:buSzTx/>
                        <a:buFontTx/>
                        <a:buNone/>
                        <a:tabLst/>
                        <a:defRPr/>
                      </a:pPr>
                      <a:endParaRPr lang="en-US" sz="2400" noProof="0" dirty="0">
                        <a:solidFill>
                          <a:srgbClr val="D9D9D9"/>
                        </a:solidFill>
                        <a:latin typeface="Arial" panose="020B0604020202020204" pitchFamily="34" charset="0"/>
                        <a:cs typeface="Arial" panose="020B0604020202020204" pitchFamily="34" charset="0"/>
                      </a:endParaRPr>
                    </a:p>
                  </a:txBody>
                  <a:tcPr marL="182880" marT="137160">
                    <a:solidFill>
                      <a:srgbClr val="010101"/>
                    </a:solidFill>
                  </a:tcPr>
                </a:tc>
                <a:tc hMerge="1">
                  <a:txBody>
                    <a:bodyPr/>
                    <a:lstStyle/>
                    <a:p>
                      <a:endParaRPr lang="en-US"/>
                    </a:p>
                  </a:txBody>
                  <a:tcPr/>
                </a:tc>
                <a:tc vMerge="1">
                  <a:txBody>
                    <a:bodyPr/>
                    <a:lstStyle/>
                    <a:p>
                      <a:endParaRPr lang="en-US"/>
                    </a:p>
                  </a:txBody>
                  <a:tcPr/>
                </a:tc>
                <a:extLst>
                  <a:ext uri="{0D108BD9-81ED-4DB2-BD59-A6C34878D82A}">
                    <a16:rowId xmlns:a16="http://schemas.microsoft.com/office/drawing/2014/main" val="1766341567"/>
                  </a:ext>
                </a:extLst>
              </a:tr>
              <a:tr h="3781426">
                <a:tc gridSpan="2">
                  <a:txBody>
                    <a:bodyPr/>
                    <a:lstStyle/>
                    <a:p>
                      <a:r>
                        <a:rPr lang="en-US" sz="2800" b="1" dirty="0">
                          <a:solidFill>
                            <a:srgbClr val="FFC000"/>
                          </a:solidFill>
                          <a:latin typeface="Arial" panose="020B0604020202020204" pitchFamily="34" charset="0"/>
                          <a:cs typeface="Arial" panose="020B0604020202020204" pitchFamily="34" charset="0"/>
                        </a:rPr>
                        <a:t>How to</a:t>
                      </a:r>
                      <a:r>
                        <a:rPr lang="en-US" sz="2800" b="1" baseline="0" dirty="0">
                          <a:solidFill>
                            <a:srgbClr val="FFC000"/>
                          </a:solidFill>
                          <a:latin typeface="Arial" panose="020B0604020202020204" pitchFamily="34" charset="0"/>
                          <a:cs typeface="Arial" panose="020B0604020202020204" pitchFamily="34" charset="0"/>
                        </a:rPr>
                        <a:t> preview your poster prior to printing</a:t>
                      </a:r>
                      <a:endParaRPr lang="en-US" sz="2800" b="1" dirty="0">
                        <a:solidFill>
                          <a:srgbClr val="FFC000"/>
                        </a:solidFill>
                        <a:latin typeface="Arial" panose="020B0604020202020204" pitchFamily="34" charset="0"/>
                        <a:cs typeface="Arial" panose="020B0604020202020204" pitchFamily="34" charset="0"/>
                      </a:endParaRPr>
                    </a:p>
                    <a:p>
                      <a:r>
                        <a:rPr lang="en-US" sz="2400" dirty="0">
                          <a:solidFill>
                            <a:srgbClr val="D9D9D9"/>
                          </a:solidFill>
                          <a:latin typeface="Arial" panose="020B0604020202020204" pitchFamily="34" charset="0"/>
                          <a:cs typeface="Arial" panose="020B0604020202020204" pitchFamily="34" charset="0"/>
                        </a:rPr>
                        <a:t>You can preview your poster at any time by pressing the </a:t>
                      </a:r>
                      <a:r>
                        <a:rPr lang="en-US" sz="2400" dirty="0">
                          <a:solidFill>
                            <a:srgbClr val="FFC000"/>
                          </a:solidFill>
                          <a:latin typeface="Arial" panose="020B0604020202020204" pitchFamily="34" charset="0"/>
                          <a:cs typeface="Arial" panose="020B0604020202020204" pitchFamily="34" charset="0"/>
                        </a:rPr>
                        <a:t>F5 key</a:t>
                      </a:r>
                      <a:r>
                        <a:rPr lang="en-US" sz="2400" dirty="0">
                          <a:solidFill>
                            <a:srgbClr val="D9D9D9"/>
                          </a:solidFill>
                          <a:latin typeface="Arial" panose="020B0604020202020204" pitchFamily="34" charset="0"/>
                          <a:cs typeface="Arial" panose="020B0604020202020204" pitchFamily="34" charset="0"/>
                        </a:rPr>
                        <a:t> on your keyboard. You will see on the screen what's on your poster and how it should look when printed. Press the </a:t>
                      </a:r>
                      <a:r>
                        <a:rPr lang="en-US" sz="2400" dirty="0">
                          <a:solidFill>
                            <a:srgbClr val="FFC000"/>
                          </a:solidFill>
                          <a:latin typeface="Arial" panose="020B0604020202020204" pitchFamily="34" charset="0"/>
                          <a:cs typeface="Arial" panose="020B0604020202020204" pitchFamily="34" charset="0"/>
                        </a:rPr>
                        <a:t>ESC key </a:t>
                      </a:r>
                      <a:r>
                        <a:rPr lang="en-US" sz="2400" dirty="0">
                          <a:solidFill>
                            <a:srgbClr val="D9D9D9"/>
                          </a:solidFill>
                          <a:latin typeface="Arial" panose="020B0604020202020204" pitchFamily="34" charset="0"/>
                          <a:cs typeface="Arial" panose="020B0604020202020204" pitchFamily="34" charset="0"/>
                        </a:rPr>
                        <a:t>to exit Preview.</a:t>
                      </a:r>
                    </a:p>
                  </a:txBody>
                  <a:tcPr marL="182880" marT="137160">
                    <a:solidFill>
                      <a:srgbClr val="010101"/>
                    </a:solidFill>
                  </a:tcPr>
                </a:tc>
                <a:tc hMerge="1">
                  <a:txBody>
                    <a:bodyPr/>
                    <a:lstStyle/>
                    <a:p>
                      <a:endParaRPr lang="en-US"/>
                    </a:p>
                  </a:txBody>
                  <a:tcPr/>
                </a:tc>
                <a:tc>
                  <a:txBody>
                    <a:bodyPr/>
                    <a:lstStyle/>
                    <a:p>
                      <a:pPr algn="ctr"/>
                      <a:r>
                        <a:rPr lang="en-US" sz="11500" b="1" dirty="0">
                          <a:solidFill>
                            <a:srgbClr val="D9D9D9"/>
                          </a:solidFill>
                          <a:latin typeface="Arial" panose="020B0604020202020204" pitchFamily="34" charset="0"/>
                          <a:cs typeface="Arial" panose="020B0604020202020204" pitchFamily="34" charset="0"/>
                        </a:rPr>
                        <a:t>F5</a:t>
                      </a:r>
                      <a:r>
                        <a:rPr lang="en-US" sz="2400" baseline="0" dirty="0">
                          <a:solidFill>
                            <a:srgbClr val="D9D9D9"/>
                          </a:solidFill>
                          <a:latin typeface="Arial" panose="020B0604020202020204" pitchFamily="34" charset="0"/>
                          <a:cs typeface="Arial" panose="020B0604020202020204" pitchFamily="34" charset="0"/>
                        </a:rPr>
                        <a:t> </a:t>
                      </a:r>
                      <a:endParaRPr lang="en-US" dirty="0"/>
                    </a:p>
                  </a:txBody>
                  <a:tcPr marL="182880" marT="137160" anchor="ctr">
                    <a:solidFill>
                      <a:schemeClr val="tx1">
                        <a:lumMod val="95000"/>
                        <a:lumOff val="5000"/>
                      </a:schemeClr>
                    </a:solidFill>
                  </a:tcPr>
                </a:tc>
                <a:extLst>
                  <a:ext uri="{0D108BD9-81ED-4DB2-BD59-A6C34878D82A}">
                    <a16:rowId xmlns:a16="http://schemas.microsoft.com/office/drawing/2014/main" val="10006"/>
                  </a:ext>
                </a:extLst>
              </a:tr>
              <a:tr h="5674009">
                <a:tc gridSpan="3">
                  <a:txBody>
                    <a:bodyPr/>
                    <a:lstStyle/>
                    <a:p>
                      <a:pPr marL="0" marR="0" lvl="0" indent="0" algn="l" defTabSz="1518341" rtl="0" eaLnBrk="1" fontAlgn="auto" latinLnBrk="0" hangingPunct="1">
                        <a:lnSpc>
                          <a:spcPct val="100000"/>
                        </a:lnSpc>
                        <a:spcBef>
                          <a:spcPts val="0"/>
                        </a:spcBef>
                        <a:spcAft>
                          <a:spcPts val="0"/>
                        </a:spcAft>
                        <a:buClrTx/>
                        <a:buSzTx/>
                        <a:buFontTx/>
                        <a:buNone/>
                        <a:tabLst/>
                        <a:defRPr/>
                      </a:pPr>
                      <a:r>
                        <a:rPr lang="en-US" sz="2800" b="1" noProof="0" dirty="0">
                          <a:solidFill>
                            <a:srgbClr val="FFC000"/>
                          </a:solidFill>
                          <a:latin typeface="Arial"/>
                          <a:cs typeface="Arial"/>
                        </a:rPr>
                        <a:t>How to print your poster</a:t>
                      </a:r>
                    </a:p>
                    <a:p>
                      <a:pPr marL="0" marR="0" lvl="0" indent="0" algn="l" defTabSz="114300" rtl="0" eaLnBrk="1" fontAlgn="auto" latinLnBrk="0" hangingPunct="1">
                        <a:lnSpc>
                          <a:spcPct val="100000"/>
                        </a:lnSpc>
                        <a:spcBef>
                          <a:spcPts val="0"/>
                        </a:spcBef>
                        <a:spcAft>
                          <a:spcPts val="0"/>
                        </a:spcAft>
                        <a:buClrTx/>
                        <a:buSzTx/>
                        <a:buFontTx/>
                        <a:buNone/>
                        <a:tabLst/>
                        <a:defRPr/>
                      </a:pPr>
                      <a:r>
                        <a:rPr lang="en-US" sz="2400" noProof="0" dirty="0">
                          <a:solidFill>
                            <a:srgbClr val="D9D9D9"/>
                          </a:solidFill>
                          <a:latin typeface="Arial"/>
                          <a:cs typeface="Arial"/>
                        </a:rPr>
                        <a:t>When you are ready to have your poster printed go online to </a:t>
                      </a:r>
                      <a:r>
                        <a:rPr lang="en-US" sz="2400" noProof="0" dirty="0" err="1">
                          <a:solidFill>
                            <a:srgbClr val="FFC000"/>
                          </a:solidFill>
                          <a:latin typeface="Arial"/>
                          <a:cs typeface="Arial"/>
                        </a:rPr>
                        <a:t>PosterPresentations.com</a:t>
                      </a:r>
                      <a:r>
                        <a:rPr lang="en-US" sz="2400" noProof="0" dirty="0">
                          <a:solidFill>
                            <a:srgbClr val="D9D9D9"/>
                          </a:solidFill>
                          <a:latin typeface="Arial"/>
                          <a:cs typeface="Arial"/>
                        </a:rPr>
                        <a:t> and click on the "</a:t>
                      </a:r>
                      <a:r>
                        <a:rPr lang="en-US" sz="2400" noProof="0" dirty="0">
                          <a:solidFill>
                            <a:srgbClr val="FFC000"/>
                          </a:solidFill>
                          <a:latin typeface="Arial"/>
                          <a:cs typeface="Arial"/>
                        </a:rPr>
                        <a:t>Order Your Poster</a:t>
                      </a:r>
                      <a:r>
                        <a:rPr lang="en-US" sz="2400" noProof="0" dirty="0">
                          <a:solidFill>
                            <a:srgbClr val="D9D9D9"/>
                          </a:solidFill>
                          <a:latin typeface="Arial"/>
                          <a:cs typeface="Arial"/>
                        </a:rPr>
                        <a:t>" button. You can have your poster printed on professional papers, fabric for easy traveling and a variety of other materials. </a:t>
                      </a:r>
                    </a:p>
                    <a:p>
                      <a:pPr marL="0" marR="0" lvl="0" indent="0" algn="l" defTabSz="114300" rtl="0" eaLnBrk="1" fontAlgn="auto" latinLnBrk="0" hangingPunct="1">
                        <a:lnSpc>
                          <a:spcPct val="100000"/>
                        </a:lnSpc>
                        <a:spcBef>
                          <a:spcPts val="0"/>
                        </a:spcBef>
                        <a:spcAft>
                          <a:spcPts val="0"/>
                        </a:spcAft>
                        <a:buClrTx/>
                        <a:buSzTx/>
                        <a:buFontTx/>
                        <a:buNone/>
                        <a:tabLst/>
                        <a:defRPr/>
                      </a:pPr>
                      <a:r>
                        <a:rPr lang="en-US" sz="2400" noProof="0" dirty="0">
                          <a:solidFill>
                            <a:srgbClr val="D9D9D9"/>
                          </a:solidFill>
                          <a:latin typeface="Arial"/>
                          <a:cs typeface="Arial"/>
                        </a:rPr>
                        <a:t>If you submit a PowerPoint document, you will be receiving a PDF proof for your approval prior to printing. If your order is placed and paid for before noon (Pacific time) Monday-Friday, your order will ship out that same day. FedEx Next day, Second day, Third day, and Free Ground services are offered. </a:t>
                      </a:r>
                    </a:p>
                    <a:p>
                      <a:pPr marL="0" marR="0" lvl="0" indent="0" algn="l" defTabSz="114300" rtl="0" eaLnBrk="1" fontAlgn="auto" latinLnBrk="0" hangingPunct="1">
                        <a:lnSpc>
                          <a:spcPct val="100000"/>
                        </a:lnSpc>
                        <a:spcBef>
                          <a:spcPts val="0"/>
                        </a:spcBef>
                        <a:spcAft>
                          <a:spcPts val="0"/>
                        </a:spcAft>
                        <a:buClrTx/>
                        <a:buSzTx/>
                        <a:buFontTx/>
                        <a:buNone/>
                        <a:tabLst/>
                        <a:defRPr/>
                      </a:pPr>
                      <a:br>
                        <a:rPr lang="en-US" sz="2400" noProof="0" dirty="0">
                          <a:solidFill>
                            <a:srgbClr val="D9D9D9"/>
                          </a:solidFill>
                          <a:latin typeface="Arial"/>
                          <a:cs typeface="Arial"/>
                        </a:rPr>
                      </a:br>
                      <a:r>
                        <a:rPr lang="en-US" sz="2400" noProof="0" dirty="0">
                          <a:solidFill>
                            <a:srgbClr val="D9D9D9"/>
                          </a:solidFill>
                          <a:latin typeface="Arial"/>
                          <a:cs typeface="Arial"/>
                        </a:rPr>
                        <a:t>Go to </a:t>
                      </a:r>
                      <a:r>
                        <a:rPr lang="en-US" sz="2400" noProof="0" dirty="0" err="1">
                          <a:solidFill>
                            <a:srgbClr val="FFC000"/>
                          </a:solidFill>
                          <a:latin typeface="Arial"/>
                          <a:cs typeface="Arial"/>
                        </a:rPr>
                        <a:t>PosterPresentations.com</a:t>
                      </a:r>
                      <a:r>
                        <a:rPr lang="en-US" sz="2400" noProof="0" dirty="0">
                          <a:solidFill>
                            <a:srgbClr val="D9D9D9"/>
                          </a:solidFill>
                          <a:latin typeface="Arial"/>
                          <a:cs typeface="Arial"/>
                        </a:rPr>
                        <a:t> for more information.</a:t>
                      </a:r>
                    </a:p>
                  </a:txBody>
                  <a:tcPr marL="182880" marT="137160">
                    <a:solidFill>
                      <a:srgbClr val="010101"/>
                    </a:solidFill>
                  </a:tcPr>
                </a:tc>
                <a:tc hMerge="1">
                  <a:txBody>
                    <a:bodyPr/>
                    <a:lstStyle/>
                    <a:p>
                      <a:endParaRPr lang="en-US"/>
                    </a:p>
                  </a:txBody>
                  <a:tcPr/>
                </a:tc>
                <a:tc hMerge="1">
                  <a:txBody>
                    <a:bodyPr/>
                    <a:lstStyle/>
                    <a:p>
                      <a:endParaRPr lang="en-US"/>
                    </a:p>
                  </a:txBody>
                  <a:tcPr/>
                </a:tc>
                <a:extLst>
                  <a:ext uri="{0D108BD9-81ED-4DB2-BD59-A6C34878D82A}">
                    <a16:rowId xmlns:a16="http://schemas.microsoft.com/office/drawing/2014/main" val="10007"/>
                  </a:ext>
                </a:extLst>
              </a:tr>
              <a:tr h="1354778">
                <a:tc gridSpan="3">
                  <a:txBody>
                    <a:bodyPr/>
                    <a:lstStyle/>
                    <a:p>
                      <a:endParaRPr lang="en-US" sz="2400" dirty="0">
                        <a:solidFill>
                          <a:srgbClr val="1F3A4E"/>
                        </a:solidFill>
                      </a:endParaRPr>
                    </a:p>
                  </a:txBody>
                  <a:tcPr marL="182880" marT="137160">
                    <a:blipFill dpi="0" rotWithShape="1">
                      <a:blip r:embed="rId11">
                        <a:extLst>
                          <a:ext uri="{28A0092B-C50C-407E-A947-70E740481C1C}">
                            <a14:useLocalDpi xmlns:a14="http://schemas.microsoft.com/office/drawing/2010/main" val="0"/>
                          </a:ext>
                        </a:extLst>
                      </a:blip>
                      <a:srcRect/>
                      <a:stretch>
                        <a:fillRect/>
                      </a:stretch>
                    </a:blipFill>
                  </a:tcPr>
                </a:tc>
                <a:tc hMerge="1">
                  <a:txBody>
                    <a:bodyPr/>
                    <a:lstStyle/>
                    <a:p>
                      <a:endParaRPr lang="en-US"/>
                    </a:p>
                  </a:txBody>
                  <a:tcPr/>
                </a:tc>
                <a:tc hMerge="1">
                  <a:txBody>
                    <a:bodyPr/>
                    <a:lstStyle/>
                    <a:p>
                      <a:endParaRPr lang="en-US"/>
                    </a:p>
                  </a:txBody>
                  <a:tcPr/>
                </a:tc>
                <a:extLst>
                  <a:ext uri="{0D108BD9-81ED-4DB2-BD59-A6C34878D82A}">
                    <a16:rowId xmlns:a16="http://schemas.microsoft.com/office/drawing/2014/main" val="10008"/>
                  </a:ext>
                </a:extLst>
              </a:tr>
              <a:tr h="3212204">
                <a:tc>
                  <a:txBody>
                    <a:bodyPr/>
                    <a:lstStyle/>
                    <a:p>
                      <a:pPr>
                        <a:lnSpc>
                          <a:spcPts val="2600"/>
                        </a:lnSpc>
                      </a:pPr>
                      <a:r>
                        <a:rPr lang="en-US" sz="2000" dirty="0">
                          <a:solidFill>
                            <a:schemeClr val="bg1">
                              <a:lumMod val="85000"/>
                            </a:schemeClr>
                          </a:solidFill>
                          <a:latin typeface="Arial"/>
                          <a:cs typeface="Arial"/>
                        </a:rPr>
                        <a:t>© 2019</a:t>
                      </a:r>
                      <a:r>
                        <a:rPr lang="en-US" sz="2000" baseline="0" dirty="0">
                          <a:solidFill>
                            <a:schemeClr val="bg1">
                              <a:lumMod val="85000"/>
                            </a:schemeClr>
                          </a:solidFill>
                          <a:latin typeface="Arial"/>
                          <a:cs typeface="Arial"/>
                        </a:rPr>
                        <a:t> </a:t>
                      </a:r>
                      <a:r>
                        <a:rPr lang="en-US" sz="2000" dirty="0" err="1">
                          <a:solidFill>
                            <a:schemeClr val="bg1">
                              <a:lumMod val="85000"/>
                            </a:schemeClr>
                          </a:solidFill>
                          <a:latin typeface="Arial"/>
                          <a:cs typeface="Arial"/>
                        </a:rPr>
                        <a:t>PosterPresentations.com</a:t>
                      </a:r>
                      <a:br>
                        <a:rPr lang="en-US" sz="2000" dirty="0">
                          <a:solidFill>
                            <a:schemeClr val="bg1">
                              <a:lumMod val="85000"/>
                            </a:schemeClr>
                          </a:solidFill>
                          <a:latin typeface="Arial"/>
                          <a:cs typeface="Arial"/>
                        </a:rPr>
                      </a:br>
                      <a:r>
                        <a:rPr lang="en-US" sz="2000" dirty="0">
                          <a:solidFill>
                            <a:schemeClr val="bg1">
                              <a:lumMod val="85000"/>
                            </a:schemeClr>
                          </a:solidFill>
                          <a:latin typeface="Arial"/>
                          <a:cs typeface="Arial"/>
                        </a:rPr>
                        <a:t>2117 Fourth Street ,</a:t>
                      </a:r>
                      <a:r>
                        <a:rPr lang="en-US" sz="2000" baseline="0" dirty="0">
                          <a:solidFill>
                            <a:schemeClr val="bg1">
                              <a:lumMod val="85000"/>
                            </a:schemeClr>
                          </a:solidFill>
                          <a:latin typeface="Arial"/>
                          <a:cs typeface="Arial"/>
                        </a:rPr>
                        <a:t> STE C        </a:t>
                      </a:r>
                    </a:p>
                    <a:p>
                      <a:pPr>
                        <a:lnSpc>
                          <a:spcPts val="2600"/>
                        </a:lnSpc>
                      </a:pPr>
                      <a:r>
                        <a:rPr lang="en-US" sz="2000" baseline="0" dirty="0">
                          <a:solidFill>
                            <a:schemeClr val="bg1">
                              <a:lumMod val="85000"/>
                            </a:schemeClr>
                          </a:solidFill>
                          <a:latin typeface="Arial"/>
                          <a:cs typeface="Arial"/>
                        </a:rPr>
                        <a:t>Berkeley CA 94710 USA</a:t>
                      </a:r>
                      <a:endParaRPr lang="en-US" sz="2000" dirty="0">
                        <a:solidFill>
                          <a:schemeClr val="bg1">
                            <a:lumMod val="85000"/>
                          </a:schemeClr>
                        </a:solidFill>
                        <a:latin typeface="Arial"/>
                        <a:cs typeface="Arial"/>
                      </a:endParaRPr>
                    </a:p>
                  </a:txBody>
                  <a:tcPr marL="182880" marT="137160">
                    <a:solidFill>
                      <a:srgbClr val="010101"/>
                    </a:solidFill>
                  </a:tcPr>
                </a:tc>
                <a:tc gridSpan="2">
                  <a:txBody>
                    <a:bodyPr/>
                    <a:lstStyle/>
                    <a:p>
                      <a:pPr marL="0" marR="0" indent="0" algn="l" defTabSz="4388900" rtl="0" eaLnBrk="1" fontAlgn="auto" latinLnBrk="0" hangingPunct="1">
                        <a:lnSpc>
                          <a:spcPct val="100000"/>
                        </a:lnSpc>
                        <a:spcBef>
                          <a:spcPts val="0"/>
                        </a:spcBef>
                        <a:spcAft>
                          <a:spcPts val="0"/>
                        </a:spcAft>
                        <a:buClrTx/>
                        <a:buSzTx/>
                        <a:buFontTx/>
                        <a:buNone/>
                        <a:tabLst/>
                        <a:defRPr/>
                      </a:pPr>
                      <a:r>
                        <a:rPr lang="en-US" sz="2400" b="1" dirty="0">
                          <a:solidFill>
                            <a:srgbClr val="D0D0D0"/>
                          </a:solidFill>
                          <a:latin typeface="Arial"/>
                          <a:cs typeface="Arial"/>
                        </a:rPr>
                        <a:t>For complete tutorials</a:t>
                      </a:r>
                      <a:r>
                        <a:rPr lang="en-US" sz="2400" b="1" baseline="0" dirty="0">
                          <a:solidFill>
                            <a:srgbClr val="D0D0D0"/>
                          </a:solidFill>
                          <a:latin typeface="Arial"/>
                          <a:cs typeface="Arial"/>
                        </a:rPr>
                        <a:t> visit:</a:t>
                      </a:r>
                    </a:p>
                    <a:p>
                      <a:pPr marL="0" marR="0" indent="0" algn="l" defTabSz="4388900" rtl="0" eaLnBrk="1" fontAlgn="auto" latinLnBrk="0" hangingPunct="1">
                        <a:lnSpc>
                          <a:spcPct val="100000"/>
                        </a:lnSpc>
                        <a:spcBef>
                          <a:spcPts val="0"/>
                        </a:spcBef>
                        <a:spcAft>
                          <a:spcPts val="0"/>
                        </a:spcAft>
                        <a:buClrTx/>
                        <a:buSzTx/>
                        <a:buFontTx/>
                        <a:buNone/>
                        <a:tabLst/>
                        <a:defRPr/>
                      </a:pPr>
                      <a:r>
                        <a:rPr lang="en-US" sz="1800" b="1" dirty="0">
                          <a:solidFill>
                            <a:srgbClr val="FFC000"/>
                          </a:solidFill>
                          <a:latin typeface="Arial"/>
                          <a:cs typeface="Arial"/>
                        </a:rPr>
                        <a:t>https://</a:t>
                      </a:r>
                      <a:r>
                        <a:rPr lang="en-US" sz="1800" b="1" dirty="0" err="1">
                          <a:solidFill>
                            <a:srgbClr val="FFC000"/>
                          </a:solidFill>
                          <a:latin typeface="Arial"/>
                          <a:cs typeface="Arial"/>
                        </a:rPr>
                        <a:t>www.posterpresentations.com</a:t>
                      </a:r>
                      <a:r>
                        <a:rPr lang="en-US" sz="1800" b="1" dirty="0">
                          <a:solidFill>
                            <a:srgbClr val="FFC000"/>
                          </a:solidFill>
                          <a:latin typeface="Arial"/>
                          <a:cs typeface="Arial"/>
                        </a:rPr>
                        <a:t>/</a:t>
                      </a:r>
                      <a:r>
                        <a:rPr lang="en-US" sz="1800" b="1" dirty="0" err="1">
                          <a:solidFill>
                            <a:srgbClr val="FFC000"/>
                          </a:solidFill>
                          <a:latin typeface="Arial"/>
                          <a:cs typeface="Arial"/>
                        </a:rPr>
                        <a:t>helpdesk.html</a:t>
                      </a:r>
                      <a:endParaRPr lang="en-US" sz="1800" dirty="0">
                        <a:solidFill>
                          <a:schemeClr val="bg1">
                            <a:lumMod val="85000"/>
                          </a:schemeClr>
                        </a:solidFill>
                        <a:latin typeface="Arial"/>
                        <a:cs typeface="Arial"/>
                      </a:endParaRPr>
                    </a:p>
                  </a:txBody>
                  <a:tcPr marL="182880" marT="137160">
                    <a:solidFill>
                      <a:srgbClr val="010101"/>
                    </a:solidFill>
                  </a:tcPr>
                </a:tc>
                <a:tc hMerge="1">
                  <a:txBody>
                    <a:bodyPr/>
                    <a:lstStyle/>
                    <a:p>
                      <a:endParaRPr lang="en-US"/>
                    </a:p>
                  </a:txBody>
                  <a:tcPr/>
                </a:tc>
                <a:extLst>
                  <a:ext uri="{0D108BD9-81ED-4DB2-BD59-A6C34878D82A}">
                    <a16:rowId xmlns:a16="http://schemas.microsoft.com/office/drawing/2014/main" val="10009"/>
                  </a:ext>
                </a:extLst>
              </a:tr>
            </a:tbl>
          </a:graphicData>
        </a:graphic>
      </p:graphicFrame>
    </p:spTree>
  </p:cSld>
  <p:clrMap bg1="lt1" tx1="dk1" bg2="lt2" tx2="dk2" accent1="accent1" accent2="accent2" accent3="accent3" accent4="accent4" accent5="accent5" accent6="accent6" hlink="hlink" folHlink="folHlink"/>
  <p:sldLayoutIdLst>
    <p:sldLayoutId id="2147483652" r:id="rId1"/>
  </p:sldLayoutIdLst>
  <p:txStyles>
    <p:titleStyle>
      <a:lvl1pPr algn="ctr" defTabSz="4388900" rtl="0" eaLnBrk="1" latinLnBrk="0" hangingPunct="1">
        <a:spcBef>
          <a:spcPct val="0"/>
        </a:spcBef>
        <a:buNone/>
        <a:defRPr sz="8800" kern="1200">
          <a:solidFill>
            <a:schemeClr val="bg1"/>
          </a:solidFill>
          <a:latin typeface="Trebuchet MS" pitchFamily="34" charset="0"/>
          <a:ea typeface="+mj-ea"/>
          <a:cs typeface="+mj-cs"/>
        </a:defRPr>
      </a:lvl1pPr>
    </p:titleStyle>
    <p:bodyStyle>
      <a:lvl1pPr marL="1645838" indent="-1645838" algn="l" defTabSz="4388900" rtl="0" eaLnBrk="1" latinLnBrk="0" hangingPunct="1">
        <a:spcBef>
          <a:spcPct val="20000"/>
        </a:spcBef>
        <a:buFont typeface="Arial" pitchFamily="34" charset="0"/>
        <a:buChar char="•"/>
        <a:defRPr sz="15400" kern="1200">
          <a:solidFill>
            <a:schemeClr val="tx1"/>
          </a:solidFill>
          <a:latin typeface="+mn-lt"/>
          <a:ea typeface="+mn-ea"/>
          <a:cs typeface="+mn-cs"/>
        </a:defRPr>
      </a:lvl1pPr>
      <a:lvl2pPr marL="3565982" indent="-1371531" algn="l" defTabSz="4388900" rtl="0" eaLnBrk="1" latinLnBrk="0" hangingPunct="1">
        <a:spcBef>
          <a:spcPct val="20000"/>
        </a:spcBef>
        <a:buFont typeface="Arial" pitchFamily="34" charset="0"/>
        <a:buChar char="–"/>
        <a:defRPr sz="13500" kern="1200">
          <a:solidFill>
            <a:schemeClr val="tx1"/>
          </a:solidFill>
          <a:latin typeface="+mn-lt"/>
          <a:ea typeface="+mn-ea"/>
          <a:cs typeface="+mn-cs"/>
        </a:defRPr>
      </a:lvl2pPr>
      <a:lvl3pPr marL="5486126" indent="-1097226" algn="l" defTabSz="4388900" rtl="0" eaLnBrk="1" latinLnBrk="0" hangingPunct="1">
        <a:spcBef>
          <a:spcPct val="20000"/>
        </a:spcBef>
        <a:buFont typeface="Arial" pitchFamily="34" charset="0"/>
        <a:buChar char="•"/>
        <a:defRPr sz="11600" kern="1200">
          <a:solidFill>
            <a:schemeClr val="tx1"/>
          </a:solidFill>
          <a:latin typeface="+mn-lt"/>
          <a:ea typeface="+mn-ea"/>
          <a:cs typeface="+mn-cs"/>
        </a:defRPr>
      </a:lvl3pPr>
      <a:lvl4pPr marL="7680577" indent="-1097226" algn="l" defTabSz="4388900" rtl="0" eaLnBrk="1" latinLnBrk="0" hangingPunct="1">
        <a:spcBef>
          <a:spcPct val="20000"/>
        </a:spcBef>
        <a:buFont typeface="Arial" pitchFamily="34" charset="0"/>
        <a:buChar char="–"/>
        <a:defRPr sz="9600" kern="1200">
          <a:solidFill>
            <a:schemeClr val="tx1"/>
          </a:solidFill>
          <a:latin typeface="+mn-lt"/>
          <a:ea typeface="+mn-ea"/>
          <a:cs typeface="+mn-cs"/>
        </a:defRPr>
      </a:lvl4pPr>
      <a:lvl5pPr marL="9875026" indent="-1097226" algn="l" defTabSz="4388900" rtl="0" eaLnBrk="1" latinLnBrk="0" hangingPunct="1">
        <a:spcBef>
          <a:spcPct val="20000"/>
        </a:spcBef>
        <a:buFont typeface="Arial" pitchFamily="34" charset="0"/>
        <a:buChar char="»"/>
        <a:defRPr sz="9600" kern="1200">
          <a:solidFill>
            <a:schemeClr val="tx1"/>
          </a:solidFill>
          <a:latin typeface="+mn-lt"/>
          <a:ea typeface="+mn-ea"/>
          <a:cs typeface="+mn-cs"/>
        </a:defRPr>
      </a:lvl5pPr>
      <a:lvl6pPr marL="12069477" indent="-1097226" algn="l" defTabSz="4388900" rtl="0" eaLnBrk="1" latinLnBrk="0" hangingPunct="1">
        <a:spcBef>
          <a:spcPct val="20000"/>
        </a:spcBef>
        <a:buFont typeface="Arial" pitchFamily="34" charset="0"/>
        <a:buChar char="•"/>
        <a:defRPr sz="9600" kern="1200">
          <a:solidFill>
            <a:schemeClr val="tx1"/>
          </a:solidFill>
          <a:latin typeface="+mn-lt"/>
          <a:ea typeface="+mn-ea"/>
          <a:cs typeface="+mn-cs"/>
        </a:defRPr>
      </a:lvl6pPr>
      <a:lvl7pPr marL="14263926" indent="-1097226" algn="l" defTabSz="4388900" rtl="0" eaLnBrk="1" latinLnBrk="0" hangingPunct="1">
        <a:spcBef>
          <a:spcPct val="20000"/>
        </a:spcBef>
        <a:buFont typeface="Arial" pitchFamily="34" charset="0"/>
        <a:buChar char="•"/>
        <a:defRPr sz="9600" kern="1200">
          <a:solidFill>
            <a:schemeClr val="tx1"/>
          </a:solidFill>
          <a:latin typeface="+mn-lt"/>
          <a:ea typeface="+mn-ea"/>
          <a:cs typeface="+mn-cs"/>
        </a:defRPr>
      </a:lvl7pPr>
      <a:lvl8pPr marL="16458377" indent="-1097226" algn="l" defTabSz="4388900" rtl="0" eaLnBrk="1" latinLnBrk="0" hangingPunct="1">
        <a:spcBef>
          <a:spcPct val="20000"/>
        </a:spcBef>
        <a:buFont typeface="Arial" pitchFamily="34" charset="0"/>
        <a:buChar char="•"/>
        <a:defRPr sz="9600" kern="1200">
          <a:solidFill>
            <a:schemeClr val="tx1"/>
          </a:solidFill>
          <a:latin typeface="+mn-lt"/>
          <a:ea typeface="+mn-ea"/>
          <a:cs typeface="+mn-cs"/>
        </a:defRPr>
      </a:lvl8pPr>
      <a:lvl9pPr marL="18652827" indent="-1097226" algn="l" defTabSz="4388900" rtl="0" eaLnBrk="1" latinLnBrk="0" hangingPunct="1">
        <a:spcBef>
          <a:spcPct val="20000"/>
        </a:spcBef>
        <a:buFont typeface="Arial" pitchFamily="34" charset="0"/>
        <a:buChar char="•"/>
        <a:defRPr sz="9600" kern="1200">
          <a:solidFill>
            <a:schemeClr val="tx1"/>
          </a:solidFill>
          <a:latin typeface="+mn-lt"/>
          <a:ea typeface="+mn-ea"/>
          <a:cs typeface="+mn-cs"/>
        </a:defRPr>
      </a:lvl9pPr>
    </p:bodyStyle>
    <p:otherStyle>
      <a:defPPr>
        <a:defRPr lang="en-US"/>
      </a:defPPr>
      <a:lvl1pPr marL="0" algn="l" defTabSz="4388900" rtl="0" eaLnBrk="1" latinLnBrk="0" hangingPunct="1">
        <a:defRPr sz="8600" kern="1200">
          <a:solidFill>
            <a:schemeClr val="tx1"/>
          </a:solidFill>
          <a:latin typeface="+mn-lt"/>
          <a:ea typeface="+mn-ea"/>
          <a:cs typeface="+mn-cs"/>
        </a:defRPr>
      </a:lvl1pPr>
      <a:lvl2pPr marL="2194451" algn="l" defTabSz="4388900" rtl="0" eaLnBrk="1" latinLnBrk="0" hangingPunct="1">
        <a:defRPr sz="8600" kern="1200">
          <a:solidFill>
            <a:schemeClr val="tx1"/>
          </a:solidFill>
          <a:latin typeface="+mn-lt"/>
          <a:ea typeface="+mn-ea"/>
          <a:cs typeface="+mn-cs"/>
        </a:defRPr>
      </a:lvl2pPr>
      <a:lvl3pPr marL="4388900" algn="l" defTabSz="4388900" rtl="0" eaLnBrk="1" latinLnBrk="0" hangingPunct="1">
        <a:defRPr sz="8600" kern="1200">
          <a:solidFill>
            <a:schemeClr val="tx1"/>
          </a:solidFill>
          <a:latin typeface="+mn-lt"/>
          <a:ea typeface="+mn-ea"/>
          <a:cs typeface="+mn-cs"/>
        </a:defRPr>
      </a:lvl3pPr>
      <a:lvl4pPr marL="6583351" algn="l" defTabSz="4388900" rtl="0" eaLnBrk="1" latinLnBrk="0" hangingPunct="1">
        <a:defRPr sz="8600" kern="1200">
          <a:solidFill>
            <a:schemeClr val="tx1"/>
          </a:solidFill>
          <a:latin typeface="+mn-lt"/>
          <a:ea typeface="+mn-ea"/>
          <a:cs typeface="+mn-cs"/>
        </a:defRPr>
      </a:lvl4pPr>
      <a:lvl5pPr marL="8777801" algn="l" defTabSz="4388900" rtl="0" eaLnBrk="1" latinLnBrk="0" hangingPunct="1">
        <a:defRPr sz="8600" kern="1200">
          <a:solidFill>
            <a:schemeClr val="tx1"/>
          </a:solidFill>
          <a:latin typeface="+mn-lt"/>
          <a:ea typeface="+mn-ea"/>
          <a:cs typeface="+mn-cs"/>
        </a:defRPr>
      </a:lvl5pPr>
      <a:lvl6pPr marL="10972252" algn="l" defTabSz="4388900" rtl="0" eaLnBrk="1" latinLnBrk="0" hangingPunct="1">
        <a:defRPr sz="8600" kern="1200">
          <a:solidFill>
            <a:schemeClr val="tx1"/>
          </a:solidFill>
          <a:latin typeface="+mn-lt"/>
          <a:ea typeface="+mn-ea"/>
          <a:cs typeface="+mn-cs"/>
        </a:defRPr>
      </a:lvl6pPr>
      <a:lvl7pPr marL="13166703" algn="l" defTabSz="4388900" rtl="0" eaLnBrk="1" latinLnBrk="0" hangingPunct="1">
        <a:defRPr sz="8600" kern="1200">
          <a:solidFill>
            <a:schemeClr val="tx1"/>
          </a:solidFill>
          <a:latin typeface="+mn-lt"/>
          <a:ea typeface="+mn-ea"/>
          <a:cs typeface="+mn-cs"/>
        </a:defRPr>
      </a:lvl7pPr>
      <a:lvl8pPr marL="15361152" algn="l" defTabSz="4388900" rtl="0" eaLnBrk="1" latinLnBrk="0" hangingPunct="1">
        <a:defRPr sz="8600" kern="1200">
          <a:solidFill>
            <a:schemeClr val="tx1"/>
          </a:solidFill>
          <a:latin typeface="+mn-lt"/>
          <a:ea typeface="+mn-ea"/>
          <a:cs typeface="+mn-cs"/>
        </a:defRPr>
      </a:lvl8pPr>
      <a:lvl9pPr marL="17555603" algn="l" defTabSz="4388900" rtl="0" eaLnBrk="1" latinLnBrk="0" hangingPunct="1">
        <a:defRPr sz="8600" kern="1200">
          <a:solidFill>
            <a:schemeClr val="tx1"/>
          </a:solidFill>
          <a:latin typeface="+mn-lt"/>
          <a:ea typeface="+mn-ea"/>
          <a:cs typeface="+mn-cs"/>
        </a:defRPr>
      </a:lvl9pPr>
    </p:otherStyle>
  </p:txStyles>
  <p:extLst>
    <p:ext uri="{27BBF7A9-308A-43DC-89C8-2F10F3537804}">
      <p15:sldGuideLst xmlns:p15="http://schemas.microsoft.com/office/powerpoint/2012/main"/>
    </p:ext>
  </p:extLst>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Pr>
        <a:solidFill>
          <a:schemeClr val="bg1"/>
        </a:solidFill>
        <a:effectLst/>
      </p:bgPr>
    </p:bg>
    <p:spTree>
      <p:nvGrpSpPr>
        <p:cNvPr id="1" name=""/>
        <p:cNvGrpSpPr/>
        <p:nvPr/>
      </p:nvGrpSpPr>
      <p:grpSpPr>
        <a:xfrm>
          <a:off x="0" y="0"/>
          <a:ext cx="0" cy="0"/>
          <a:chOff x="0" y="0"/>
          <a:chExt cx="0" cy="0"/>
        </a:xfrm>
      </p:grpSpPr>
      <p:sp>
        <p:nvSpPr>
          <p:cNvPr id="2" name="Rounded Rectangle 1"/>
          <p:cNvSpPr/>
          <p:nvPr userDrawn="1"/>
        </p:nvSpPr>
        <p:spPr>
          <a:xfrm>
            <a:off x="446073" y="4639113"/>
            <a:ext cx="10058400" cy="26490913"/>
          </a:xfrm>
          <a:prstGeom prst="roundRect">
            <a:avLst>
              <a:gd name="adj" fmla="val 1956"/>
            </a:avLst>
          </a:prstGeom>
          <a:noFill/>
          <a:ln>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0" name="Rounded Rectangle 39"/>
          <p:cNvSpPr/>
          <p:nvPr userDrawn="1"/>
        </p:nvSpPr>
        <p:spPr>
          <a:xfrm>
            <a:off x="11428937" y="4639110"/>
            <a:ext cx="10058400" cy="26490913"/>
          </a:xfrm>
          <a:prstGeom prst="roundRect">
            <a:avLst>
              <a:gd name="adj" fmla="val 1956"/>
            </a:avLst>
          </a:prstGeom>
          <a:noFill/>
          <a:ln>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2" name="Rounded Rectangle 41"/>
          <p:cNvSpPr/>
          <p:nvPr userDrawn="1"/>
        </p:nvSpPr>
        <p:spPr>
          <a:xfrm>
            <a:off x="22411801" y="4639111"/>
            <a:ext cx="10058400" cy="26490913"/>
          </a:xfrm>
          <a:prstGeom prst="roundRect">
            <a:avLst>
              <a:gd name="adj" fmla="val 1956"/>
            </a:avLst>
          </a:prstGeom>
          <a:noFill/>
          <a:ln>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4" name="Rounded Rectangle 63"/>
          <p:cNvSpPr/>
          <p:nvPr userDrawn="1"/>
        </p:nvSpPr>
        <p:spPr>
          <a:xfrm>
            <a:off x="33394664" y="4639112"/>
            <a:ext cx="10058400" cy="26490913"/>
          </a:xfrm>
          <a:prstGeom prst="roundRect">
            <a:avLst>
              <a:gd name="adj" fmla="val 1956"/>
            </a:avLst>
          </a:prstGeom>
          <a:noFill/>
          <a:ln>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66" name="Group 65"/>
          <p:cNvGrpSpPr/>
          <p:nvPr userDrawn="1"/>
        </p:nvGrpSpPr>
        <p:grpSpPr>
          <a:xfrm rot="10800000">
            <a:off x="-36600" y="31404884"/>
            <a:ext cx="43927800" cy="1502229"/>
            <a:chOff x="-14192" y="1382"/>
            <a:chExt cx="27451941" cy="4572641"/>
          </a:xfrm>
        </p:grpSpPr>
        <p:sp>
          <p:nvSpPr>
            <p:cNvPr id="67" name="Rectangle 16"/>
            <p:cNvSpPr/>
            <p:nvPr userDrawn="1"/>
          </p:nvSpPr>
          <p:spPr>
            <a:xfrm>
              <a:off x="4001" y="707796"/>
              <a:ext cx="27429212" cy="3866227"/>
            </a:xfrm>
            <a:custGeom>
              <a:avLst/>
              <a:gdLst>
                <a:gd name="connsiteX0" fmla="*/ 0 w 43891200"/>
                <a:gd name="connsiteY0" fmla="*/ 0 h 7027483"/>
                <a:gd name="connsiteX1" fmla="*/ 43891200 w 43891200"/>
                <a:gd name="connsiteY1" fmla="*/ 0 h 7027483"/>
                <a:gd name="connsiteX2" fmla="*/ 43891200 w 43891200"/>
                <a:gd name="connsiteY2" fmla="*/ 7027483 h 7027483"/>
                <a:gd name="connsiteX3" fmla="*/ 0 w 43891200"/>
                <a:gd name="connsiteY3" fmla="*/ 7027483 h 7027483"/>
                <a:gd name="connsiteX4" fmla="*/ 0 w 43891200"/>
                <a:gd name="connsiteY4" fmla="*/ 0 h 7027483"/>
                <a:gd name="connsiteX0" fmla="*/ 0 w 43891200"/>
                <a:gd name="connsiteY0" fmla="*/ 0 h 7027483"/>
                <a:gd name="connsiteX1" fmla="*/ 43891200 w 43891200"/>
                <a:gd name="connsiteY1" fmla="*/ 0 h 7027483"/>
                <a:gd name="connsiteX2" fmla="*/ 43891200 w 43891200"/>
                <a:gd name="connsiteY2" fmla="*/ 7027483 h 7027483"/>
                <a:gd name="connsiteX3" fmla="*/ 21617527 w 43891200"/>
                <a:gd name="connsiteY3" fmla="*/ 6999261 h 7027483"/>
                <a:gd name="connsiteX4" fmla="*/ 0 w 43891200"/>
                <a:gd name="connsiteY4" fmla="*/ 7027483 h 7027483"/>
                <a:gd name="connsiteX5" fmla="*/ 0 w 43891200"/>
                <a:gd name="connsiteY5" fmla="*/ 0 h 7027483"/>
                <a:gd name="connsiteX0" fmla="*/ 0 w 43891200"/>
                <a:gd name="connsiteY0" fmla="*/ 0 h 7027483"/>
                <a:gd name="connsiteX1" fmla="*/ 43891200 w 43891200"/>
                <a:gd name="connsiteY1" fmla="*/ 0 h 7027483"/>
                <a:gd name="connsiteX2" fmla="*/ 43891200 w 43891200"/>
                <a:gd name="connsiteY2" fmla="*/ 7027483 h 7027483"/>
                <a:gd name="connsiteX3" fmla="*/ 21448200 w 43891200"/>
                <a:gd name="connsiteY3" fmla="*/ 3838305 h 7027483"/>
                <a:gd name="connsiteX4" fmla="*/ 0 w 43891200"/>
                <a:gd name="connsiteY4" fmla="*/ 7027483 h 7027483"/>
                <a:gd name="connsiteX5" fmla="*/ 0 w 43891200"/>
                <a:gd name="connsiteY5" fmla="*/ 0 h 7027483"/>
                <a:gd name="connsiteX0" fmla="*/ 0 w 43891200"/>
                <a:gd name="connsiteY0" fmla="*/ 0 h 7027483"/>
                <a:gd name="connsiteX1" fmla="*/ 43891200 w 43891200"/>
                <a:gd name="connsiteY1" fmla="*/ 0 h 7027483"/>
                <a:gd name="connsiteX2" fmla="*/ 43891200 w 43891200"/>
                <a:gd name="connsiteY2" fmla="*/ 7027483 h 7027483"/>
                <a:gd name="connsiteX3" fmla="*/ 21448200 w 43891200"/>
                <a:gd name="connsiteY3" fmla="*/ 3838305 h 7027483"/>
                <a:gd name="connsiteX4" fmla="*/ 28221 w 43891200"/>
                <a:gd name="connsiteY4" fmla="*/ 6688809 h 7027483"/>
                <a:gd name="connsiteX5" fmla="*/ 0 w 43891200"/>
                <a:gd name="connsiteY5" fmla="*/ 0 h 7027483"/>
                <a:gd name="connsiteX0" fmla="*/ 0 w 43891200"/>
                <a:gd name="connsiteY0" fmla="*/ 0 h 7100503"/>
                <a:gd name="connsiteX1" fmla="*/ 43891200 w 43891200"/>
                <a:gd name="connsiteY1" fmla="*/ 0 h 7100503"/>
                <a:gd name="connsiteX2" fmla="*/ 43891200 w 43891200"/>
                <a:gd name="connsiteY2" fmla="*/ 7027483 h 7100503"/>
                <a:gd name="connsiteX3" fmla="*/ 21448200 w 43891200"/>
                <a:gd name="connsiteY3" fmla="*/ 3838305 h 7100503"/>
                <a:gd name="connsiteX4" fmla="*/ 28221 w 43891200"/>
                <a:gd name="connsiteY4" fmla="*/ 6688809 h 7100503"/>
                <a:gd name="connsiteX5" fmla="*/ 0 w 43891200"/>
                <a:gd name="connsiteY5" fmla="*/ 0 h 7100503"/>
                <a:gd name="connsiteX0" fmla="*/ 0 w 43891200"/>
                <a:gd name="connsiteY0" fmla="*/ 0 h 7100503"/>
                <a:gd name="connsiteX1" fmla="*/ 43891200 w 43891200"/>
                <a:gd name="connsiteY1" fmla="*/ 0 h 7100503"/>
                <a:gd name="connsiteX2" fmla="*/ 43891200 w 43891200"/>
                <a:gd name="connsiteY2" fmla="*/ 7027483 h 7100503"/>
                <a:gd name="connsiteX3" fmla="*/ 21448200 w 43891200"/>
                <a:gd name="connsiteY3" fmla="*/ 3838305 h 7100503"/>
                <a:gd name="connsiteX4" fmla="*/ 28221 w 43891200"/>
                <a:gd name="connsiteY4" fmla="*/ 6688809 h 7100503"/>
                <a:gd name="connsiteX5" fmla="*/ 0 w 43891200"/>
                <a:gd name="connsiteY5" fmla="*/ 0 h 7100503"/>
                <a:gd name="connsiteX0" fmla="*/ 0 w 43891200"/>
                <a:gd name="connsiteY0" fmla="*/ 0 h 7027483"/>
                <a:gd name="connsiteX1" fmla="*/ 43891200 w 43891200"/>
                <a:gd name="connsiteY1" fmla="*/ 0 h 7027483"/>
                <a:gd name="connsiteX2" fmla="*/ 43891200 w 43891200"/>
                <a:gd name="connsiteY2" fmla="*/ 7027483 h 7027483"/>
                <a:gd name="connsiteX3" fmla="*/ 21448200 w 43891200"/>
                <a:gd name="connsiteY3" fmla="*/ 3838305 h 7027483"/>
                <a:gd name="connsiteX4" fmla="*/ 28221 w 43891200"/>
                <a:gd name="connsiteY4" fmla="*/ 6688809 h 7027483"/>
                <a:gd name="connsiteX5" fmla="*/ 0 w 43891200"/>
                <a:gd name="connsiteY5" fmla="*/ 0 h 7027483"/>
                <a:gd name="connsiteX0" fmla="*/ 0 w 43891200"/>
                <a:gd name="connsiteY0" fmla="*/ 0 h 7027483"/>
                <a:gd name="connsiteX1" fmla="*/ 43891200 w 43891200"/>
                <a:gd name="connsiteY1" fmla="*/ 0 h 7027483"/>
                <a:gd name="connsiteX2" fmla="*/ 43891200 w 43891200"/>
                <a:gd name="connsiteY2" fmla="*/ 7027483 h 7027483"/>
                <a:gd name="connsiteX3" fmla="*/ 21448200 w 43891200"/>
                <a:gd name="connsiteY3" fmla="*/ 3838305 h 7027483"/>
                <a:gd name="connsiteX4" fmla="*/ 28221 w 43891200"/>
                <a:gd name="connsiteY4" fmla="*/ 6688809 h 7027483"/>
                <a:gd name="connsiteX5" fmla="*/ 0 w 43891200"/>
                <a:gd name="connsiteY5" fmla="*/ 0 h 7027483"/>
                <a:gd name="connsiteX0" fmla="*/ 0 w 43891200"/>
                <a:gd name="connsiteY0" fmla="*/ 0 h 7027483"/>
                <a:gd name="connsiteX1" fmla="*/ 43891200 w 43891200"/>
                <a:gd name="connsiteY1" fmla="*/ 0 h 7027483"/>
                <a:gd name="connsiteX2" fmla="*/ 43891200 w 43891200"/>
                <a:gd name="connsiteY2" fmla="*/ 7027483 h 7027483"/>
                <a:gd name="connsiteX3" fmla="*/ 21448200 w 43891200"/>
                <a:gd name="connsiteY3" fmla="*/ 3838305 h 7027483"/>
                <a:gd name="connsiteX4" fmla="*/ 28221 w 43891200"/>
                <a:gd name="connsiteY4" fmla="*/ 6688809 h 7027483"/>
                <a:gd name="connsiteX5" fmla="*/ 0 w 43891200"/>
                <a:gd name="connsiteY5" fmla="*/ 0 h 7027483"/>
                <a:gd name="connsiteX0" fmla="*/ 0 w 43891200"/>
                <a:gd name="connsiteY0" fmla="*/ 0 h 7027483"/>
                <a:gd name="connsiteX1" fmla="*/ 43891200 w 43891200"/>
                <a:gd name="connsiteY1" fmla="*/ 0 h 7027483"/>
                <a:gd name="connsiteX2" fmla="*/ 43891200 w 43891200"/>
                <a:gd name="connsiteY2" fmla="*/ 7027483 h 7027483"/>
                <a:gd name="connsiteX3" fmla="*/ 21448200 w 43891200"/>
                <a:gd name="connsiteY3" fmla="*/ 3838305 h 7027483"/>
                <a:gd name="connsiteX4" fmla="*/ 84664 w 43891200"/>
                <a:gd name="connsiteY4" fmla="*/ 5531673 h 7027483"/>
                <a:gd name="connsiteX5" fmla="*/ 0 w 43891200"/>
                <a:gd name="connsiteY5" fmla="*/ 0 h 7027483"/>
                <a:gd name="connsiteX0" fmla="*/ 0 w 43891200"/>
                <a:gd name="connsiteY0" fmla="*/ 0 h 7027483"/>
                <a:gd name="connsiteX1" fmla="*/ 43891200 w 43891200"/>
                <a:gd name="connsiteY1" fmla="*/ 0 h 7027483"/>
                <a:gd name="connsiteX2" fmla="*/ 43891200 w 43891200"/>
                <a:gd name="connsiteY2" fmla="*/ 7027483 h 7027483"/>
                <a:gd name="connsiteX3" fmla="*/ 21532864 w 43891200"/>
                <a:gd name="connsiteY3" fmla="*/ 3330294 h 7027483"/>
                <a:gd name="connsiteX4" fmla="*/ 84664 w 43891200"/>
                <a:gd name="connsiteY4" fmla="*/ 5531673 h 7027483"/>
                <a:gd name="connsiteX5" fmla="*/ 0 w 43891200"/>
                <a:gd name="connsiteY5" fmla="*/ 0 h 7027483"/>
                <a:gd name="connsiteX0" fmla="*/ 0 w 43891200"/>
                <a:gd name="connsiteY0" fmla="*/ 0 h 7027483"/>
                <a:gd name="connsiteX1" fmla="*/ 43891200 w 43891200"/>
                <a:gd name="connsiteY1" fmla="*/ 0 h 7027483"/>
                <a:gd name="connsiteX2" fmla="*/ 43891200 w 43891200"/>
                <a:gd name="connsiteY2" fmla="*/ 7027483 h 7027483"/>
                <a:gd name="connsiteX3" fmla="*/ 21589306 w 43891200"/>
                <a:gd name="connsiteY3" fmla="*/ 3104512 h 7027483"/>
                <a:gd name="connsiteX4" fmla="*/ 84664 w 43891200"/>
                <a:gd name="connsiteY4" fmla="*/ 5531673 h 7027483"/>
                <a:gd name="connsiteX5" fmla="*/ 0 w 43891200"/>
                <a:gd name="connsiteY5" fmla="*/ 0 h 7027483"/>
                <a:gd name="connsiteX0" fmla="*/ 0 w 43891200"/>
                <a:gd name="connsiteY0" fmla="*/ 0 h 7027483"/>
                <a:gd name="connsiteX1" fmla="*/ 43891200 w 43891200"/>
                <a:gd name="connsiteY1" fmla="*/ 0 h 7027483"/>
                <a:gd name="connsiteX2" fmla="*/ 43891200 w 43891200"/>
                <a:gd name="connsiteY2" fmla="*/ 7027483 h 7027483"/>
                <a:gd name="connsiteX3" fmla="*/ 21589306 w 43891200"/>
                <a:gd name="connsiteY3" fmla="*/ 3104512 h 7027483"/>
                <a:gd name="connsiteX4" fmla="*/ 84664 w 43891200"/>
                <a:gd name="connsiteY4" fmla="*/ 5531673 h 7027483"/>
                <a:gd name="connsiteX5" fmla="*/ 0 w 43891200"/>
                <a:gd name="connsiteY5" fmla="*/ 0 h 7027483"/>
                <a:gd name="connsiteX0" fmla="*/ 0 w 43891200"/>
                <a:gd name="connsiteY0" fmla="*/ 0 h 7272584"/>
                <a:gd name="connsiteX1" fmla="*/ 43891200 w 43891200"/>
                <a:gd name="connsiteY1" fmla="*/ 0 h 7272584"/>
                <a:gd name="connsiteX2" fmla="*/ 43891200 w 43891200"/>
                <a:gd name="connsiteY2" fmla="*/ 7027483 h 7272584"/>
                <a:gd name="connsiteX3" fmla="*/ 37534349 w 43891200"/>
                <a:gd name="connsiteY3" fmla="*/ 5432466 h 7272584"/>
                <a:gd name="connsiteX4" fmla="*/ 21589306 w 43891200"/>
                <a:gd name="connsiteY4" fmla="*/ 3104512 h 7272584"/>
                <a:gd name="connsiteX5" fmla="*/ 84664 w 43891200"/>
                <a:gd name="connsiteY5" fmla="*/ 5531673 h 7272584"/>
                <a:gd name="connsiteX6" fmla="*/ 0 w 43891200"/>
                <a:gd name="connsiteY6" fmla="*/ 0 h 7272584"/>
                <a:gd name="connsiteX0" fmla="*/ 0 w 43891200"/>
                <a:gd name="connsiteY0" fmla="*/ 0 h 7027483"/>
                <a:gd name="connsiteX1" fmla="*/ 43891200 w 43891200"/>
                <a:gd name="connsiteY1" fmla="*/ 0 h 7027483"/>
                <a:gd name="connsiteX2" fmla="*/ 43891200 w 43891200"/>
                <a:gd name="connsiteY2" fmla="*/ 7027483 h 7027483"/>
                <a:gd name="connsiteX3" fmla="*/ 37534349 w 43891200"/>
                <a:gd name="connsiteY3" fmla="*/ 5432466 h 7027483"/>
                <a:gd name="connsiteX4" fmla="*/ 21589306 w 43891200"/>
                <a:gd name="connsiteY4" fmla="*/ 3104512 h 7027483"/>
                <a:gd name="connsiteX5" fmla="*/ 84664 w 43891200"/>
                <a:gd name="connsiteY5" fmla="*/ 5531673 h 7027483"/>
                <a:gd name="connsiteX6" fmla="*/ 0 w 43891200"/>
                <a:gd name="connsiteY6" fmla="*/ 0 h 7027483"/>
                <a:gd name="connsiteX0" fmla="*/ 0 w 43891200"/>
                <a:gd name="connsiteY0" fmla="*/ 0 h 7027483"/>
                <a:gd name="connsiteX1" fmla="*/ 43891200 w 43891200"/>
                <a:gd name="connsiteY1" fmla="*/ 0 h 7027483"/>
                <a:gd name="connsiteX2" fmla="*/ 43891200 w 43891200"/>
                <a:gd name="connsiteY2" fmla="*/ 7027483 h 7027483"/>
                <a:gd name="connsiteX3" fmla="*/ 37534347 w 43891200"/>
                <a:gd name="connsiteY3" fmla="*/ 5179307 h 7027483"/>
                <a:gd name="connsiteX4" fmla="*/ 21589306 w 43891200"/>
                <a:gd name="connsiteY4" fmla="*/ 3104512 h 7027483"/>
                <a:gd name="connsiteX5" fmla="*/ 84664 w 43891200"/>
                <a:gd name="connsiteY5" fmla="*/ 5531673 h 7027483"/>
                <a:gd name="connsiteX6" fmla="*/ 0 w 43891200"/>
                <a:gd name="connsiteY6" fmla="*/ 0 h 7027483"/>
                <a:gd name="connsiteX0" fmla="*/ 0 w 43891200"/>
                <a:gd name="connsiteY0" fmla="*/ 0 h 7027483"/>
                <a:gd name="connsiteX1" fmla="*/ 43891200 w 43891200"/>
                <a:gd name="connsiteY1" fmla="*/ 0 h 7027483"/>
                <a:gd name="connsiteX2" fmla="*/ 43891200 w 43891200"/>
                <a:gd name="connsiteY2" fmla="*/ 7027483 h 7027483"/>
                <a:gd name="connsiteX3" fmla="*/ 37534347 w 43891200"/>
                <a:gd name="connsiteY3" fmla="*/ 5179307 h 7027483"/>
                <a:gd name="connsiteX4" fmla="*/ 21589306 w 43891200"/>
                <a:gd name="connsiteY4" fmla="*/ 3104512 h 7027483"/>
                <a:gd name="connsiteX5" fmla="*/ 84664 w 43891200"/>
                <a:gd name="connsiteY5" fmla="*/ 5531673 h 7027483"/>
                <a:gd name="connsiteX6" fmla="*/ 0 w 43891200"/>
                <a:gd name="connsiteY6" fmla="*/ 0 h 7027483"/>
                <a:gd name="connsiteX0" fmla="*/ 0 w 43891200"/>
                <a:gd name="connsiteY0" fmla="*/ 0 h 7027483"/>
                <a:gd name="connsiteX1" fmla="*/ 43891200 w 43891200"/>
                <a:gd name="connsiteY1" fmla="*/ 0 h 7027483"/>
                <a:gd name="connsiteX2" fmla="*/ 43891200 w 43891200"/>
                <a:gd name="connsiteY2" fmla="*/ 7027483 h 7027483"/>
                <a:gd name="connsiteX3" fmla="*/ 37534347 w 43891200"/>
                <a:gd name="connsiteY3" fmla="*/ 5179307 h 7027483"/>
                <a:gd name="connsiteX4" fmla="*/ 21589306 w 43891200"/>
                <a:gd name="connsiteY4" fmla="*/ 3104512 h 7027483"/>
                <a:gd name="connsiteX5" fmla="*/ 84664 w 43891200"/>
                <a:gd name="connsiteY5" fmla="*/ 5531673 h 7027483"/>
                <a:gd name="connsiteX6" fmla="*/ 0 w 43891200"/>
                <a:gd name="connsiteY6" fmla="*/ 0 h 7027483"/>
                <a:gd name="connsiteX0" fmla="*/ 0 w 43891200"/>
                <a:gd name="connsiteY0" fmla="*/ 0 h 7027483"/>
                <a:gd name="connsiteX1" fmla="*/ 43891200 w 43891200"/>
                <a:gd name="connsiteY1" fmla="*/ 0 h 7027483"/>
                <a:gd name="connsiteX2" fmla="*/ 43891200 w 43891200"/>
                <a:gd name="connsiteY2" fmla="*/ 7027483 h 7027483"/>
                <a:gd name="connsiteX3" fmla="*/ 37534347 w 43891200"/>
                <a:gd name="connsiteY3" fmla="*/ 5179307 h 7027483"/>
                <a:gd name="connsiteX4" fmla="*/ 21589306 w 43891200"/>
                <a:gd name="connsiteY4" fmla="*/ 3104512 h 7027483"/>
                <a:gd name="connsiteX5" fmla="*/ 84664 w 43891200"/>
                <a:gd name="connsiteY5" fmla="*/ 5531673 h 7027483"/>
                <a:gd name="connsiteX6" fmla="*/ 0 w 43891200"/>
                <a:gd name="connsiteY6" fmla="*/ 0 h 7027483"/>
                <a:gd name="connsiteX0" fmla="*/ 0 w 43891200"/>
                <a:gd name="connsiteY0" fmla="*/ 0 h 7027483"/>
                <a:gd name="connsiteX1" fmla="*/ 43891200 w 43891200"/>
                <a:gd name="connsiteY1" fmla="*/ 0 h 7027483"/>
                <a:gd name="connsiteX2" fmla="*/ 43891200 w 43891200"/>
                <a:gd name="connsiteY2" fmla="*/ 7027483 h 7027483"/>
                <a:gd name="connsiteX3" fmla="*/ 37534347 w 43891200"/>
                <a:gd name="connsiteY3" fmla="*/ 5179307 h 7027483"/>
                <a:gd name="connsiteX4" fmla="*/ 21589306 w 43891200"/>
                <a:gd name="connsiteY4" fmla="*/ 3104512 h 7027483"/>
                <a:gd name="connsiteX5" fmla="*/ 84664 w 43891200"/>
                <a:gd name="connsiteY5" fmla="*/ 5531673 h 7027483"/>
                <a:gd name="connsiteX6" fmla="*/ 0 w 43891200"/>
                <a:gd name="connsiteY6" fmla="*/ 0 h 7027483"/>
                <a:gd name="connsiteX0" fmla="*/ 0 w 43891200"/>
                <a:gd name="connsiteY0" fmla="*/ 0 h 7027483"/>
                <a:gd name="connsiteX1" fmla="*/ 43891200 w 43891200"/>
                <a:gd name="connsiteY1" fmla="*/ 0 h 7027483"/>
                <a:gd name="connsiteX2" fmla="*/ 43891200 w 43891200"/>
                <a:gd name="connsiteY2" fmla="*/ 7027483 h 7027483"/>
                <a:gd name="connsiteX3" fmla="*/ 37534347 w 43891200"/>
                <a:gd name="connsiteY3" fmla="*/ 5179307 h 7027483"/>
                <a:gd name="connsiteX4" fmla="*/ 21589306 w 43891200"/>
                <a:gd name="connsiteY4" fmla="*/ 3104512 h 7027483"/>
                <a:gd name="connsiteX5" fmla="*/ 84664 w 43891200"/>
                <a:gd name="connsiteY5" fmla="*/ 5531673 h 7027483"/>
                <a:gd name="connsiteX6" fmla="*/ 0 w 43891200"/>
                <a:gd name="connsiteY6" fmla="*/ 0 h 7027483"/>
                <a:gd name="connsiteX0" fmla="*/ 0 w 43891200"/>
                <a:gd name="connsiteY0" fmla="*/ 0 h 7027483"/>
                <a:gd name="connsiteX1" fmla="*/ 43891200 w 43891200"/>
                <a:gd name="connsiteY1" fmla="*/ 0 h 7027483"/>
                <a:gd name="connsiteX2" fmla="*/ 43891200 w 43891200"/>
                <a:gd name="connsiteY2" fmla="*/ 7027483 h 7027483"/>
                <a:gd name="connsiteX3" fmla="*/ 37534347 w 43891200"/>
                <a:gd name="connsiteY3" fmla="*/ 5179307 h 7027483"/>
                <a:gd name="connsiteX4" fmla="*/ 21423313 w 43891200"/>
                <a:gd name="connsiteY4" fmla="*/ 3012175 h 7027483"/>
                <a:gd name="connsiteX5" fmla="*/ 84664 w 43891200"/>
                <a:gd name="connsiteY5" fmla="*/ 5531673 h 7027483"/>
                <a:gd name="connsiteX6" fmla="*/ 0 w 43891200"/>
                <a:gd name="connsiteY6" fmla="*/ 0 h 7027483"/>
                <a:gd name="connsiteX0" fmla="*/ 0 w 43891200"/>
                <a:gd name="connsiteY0" fmla="*/ 0 h 6029592"/>
                <a:gd name="connsiteX1" fmla="*/ 43891200 w 43891200"/>
                <a:gd name="connsiteY1" fmla="*/ 0 h 6029592"/>
                <a:gd name="connsiteX2" fmla="*/ 43852760 w 43891200"/>
                <a:gd name="connsiteY2" fmla="*/ 6029592 h 6029592"/>
                <a:gd name="connsiteX3" fmla="*/ 37534347 w 43891200"/>
                <a:gd name="connsiteY3" fmla="*/ 5179307 h 6029592"/>
                <a:gd name="connsiteX4" fmla="*/ 21423313 w 43891200"/>
                <a:gd name="connsiteY4" fmla="*/ 3012175 h 6029592"/>
                <a:gd name="connsiteX5" fmla="*/ 84664 w 43891200"/>
                <a:gd name="connsiteY5" fmla="*/ 5531673 h 6029592"/>
                <a:gd name="connsiteX6" fmla="*/ 0 w 43891200"/>
                <a:gd name="connsiteY6" fmla="*/ 0 h 6029592"/>
                <a:gd name="connsiteX0" fmla="*/ 0 w 43891200"/>
                <a:gd name="connsiteY0" fmla="*/ 0 h 6029592"/>
                <a:gd name="connsiteX1" fmla="*/ 43891200 w 43891200"/>
                <a:gd name="connsiteY1" fmla="*/ 0 h 6029592"/>
                <a:gd name="connsiteX2" fmla="*/ 43852760 w 43891200"/>
                <a:gd name="connsiteY2" fmla="*/ 6029592 h 6029592"/>
                <a:gd name="connsiteX3" fmla="*/ 36342689 w 43891200"/>
                <a:gd name="connsiteY3" fmla="*/ 4466527 h 6029592"/>
                <a:gd name="connsiteX4" fmla="*/ 21423313 w 43891200"/>
                <a:gd name="connsiteY4" fmla="*/ 3012175 h 6029592"/>
                <a:gd name="connsiteX5" fmla="*/ 84664 w 43891200"/>
                <a:gd name="connsiteY5" fmla="*/ 5531673 h 6029592"/>
                <a:gd name="connsiteX6" fmla="*/ 0 w 43891200"/>
                <a:gd name="connsiteY6" fmla="*/ 0 h 6029592"/>
                <a:gd name="connsiteX0" fmla="*/ 0 w 43891200"/>
                <a:gd name="connsiteY0" fmla="*/ 0 h 6079664"/>
                <a:gd name="connsiteX1" fmla="*/ 43891200 w 43891200"/>
                <a:gd name="connsiteY1" fmla="*/ 0 h 6079664"/>
                <a:gd name="connsiteX2" fmla="*/ 43852760 w 43891200"/>
                <a:gd name="connsiteY2" fmla="*/ 6029592 h 6079664"/>
                <a:gd name="connsiteX3" fmla="*/ 21423313 w 43891200"/>
                <a:gd name="connsiteY3" fmla="*/ 3012175 h 6079664"/>
                <a:gd name="connsiteX4" fmla="*/ 84664 w 43891200"/>
                <a:gd name="connsiteY4" fmla="*/ 5531673 h 6079664"/>
                <a:gd name="connsiteX5" fmla="*/ 0 w 43891200"/>
                <a:gd name="connsiteY5" fmla="*/ 0 h 6079664"/>
                <a:gd name="connsiteX0" fmla="*/ 0 w 43891200"/>
                <a:gd name="connsiteY0" fmla="*/ 0 h 6029592"/>
                <a:gd name="connsiteX1" fmla="*/ 43891200 w 43891200"/>
                <a:gd name="connsiteY1" fmla="*/ 0 h 6029592"/>
                <a:gd name="connsiteX2" fmla="*/ 43852760 w 43891200"/>
                <a:gd name="connsiteY2" fmla="*/ 6029592 h 6029592"/>
                <a:gd name="connsiteX3" fmla="*/ 21423313 w 43891200"/>
                <a:gd name="connsiteY3" fmla="*/ 3012175 h 6029592"/>
                <a:gd name="connsiteX4" fmla="*/ 84664 w 43891200"/>
                <a:gd name="connsiteY4" fmla="*/ 5531673 h 6029592"/>
                <a:gd name="connsiteX5" fmla="*/ 0 w 43891200"/>
                <a:gd name="connsiteY5" fmla="*/ 0 h 6029592"/>
                <a:gd name="connsiteX0" fmla="*/ 0 w 43891200"/>
                <a:gd name="connsiteY0" fmla="*/ 0 h 6029592"/>
                <a:gd name="connsiteX1" fmla="*/ 43891200 w 43891200"/>
                <a:gd name="connsiteY1" fmla="*/ 0 h 6029592"/>
                <a:gd name="connsiteX2" fmla="*/ 43852760 w 43891200"/>
                <a:gd name="connsiteY2" fmla="*/ 6029592 h 6029592"/>
                <a:gd name="connsiteX3" fmla="*/ 21423313 w 43891200"/>
                <a:gd name="connsiteY3" fmla="*/ 3012175 h 6029592"/>
                <a:gd name="connsiteX4" fmla="*/ 84664 w 43891200"/>
                <a:gd name="connsiteY4" fmla="*/ 5531673 h 6029592"/>
                <a:gd name="connsiteX5" fmla="*/ 0 w 43891200"/>
                <a:gd name="connsiteY5" fmla="*/ 0 h 6029592"/>
                <a:gd name="connsiteX0" fmla="*/ 0 w 43891200"/>
                <a:gd name="connsiteY0" fmla="*/ 0 h 5887037"/>
                <a:gd name="connsiteX1" fmla="*/ 43891200 w 43891200"/>
                <a:gd name="connsiteY1" fmla="*/ 0 h 5887037"/>
                <a:gd name="connsiteX2" fmla="*/ 43814321 w 43891200"/>
                <a:gd name="connsiteY2" fmla="*/ 5887037 h 5887037"/>
                <a:gd name="connsiteX3" fmla="*/ 21423313 w 43891200"/>
                <a:gd name="connsiteY3" fmla="*/ 3012175 h 5887037"/>
                <a:gd name="connsiteX4" fmla="*/ 84664 w 43891200"/>
                <a:gd name="connsiteY4" fmla="*/ 5531673 h 5887037"/>
                <a:gd name="connsiteX5" fmla="*/ 0 w 43891200"/>
                <a:gd name="connsiteY5" fmla="*/ 0 h 5887037"/>
                <a:gd name="connsiteX0" fmla="*/ 0 w 43891200"/>
                <a:gd name="connsiteY0" fmla="*/ 0 h 5745966"/>
                <a:gd name="connsiteX1" fmla="*/ 43891200 w 43891200"/>
                <a:gd name="connsiteY1" fmla="*/ 0 h 5745966"/>
                <a:gd name="connsiteX2" fmla="*/ 43814319 w 43891200"/>
                <a:gd name="connsiteY2" fmla="*/ 5745966 h 5745966"/>
                <a:gd name="connsiteX3" fmla="*/ 21423313 w 43891200"/>
                <a:gd name="connsiteY3" fmla="*/ 3012175 h 5745966"/>
                <a:gd name="connsiteX4" fmla="*/ 84664 w 43891200"/>
                <a:gd name="connsiteY4" fmla="*/ 5531673 h 5745966"/>
                <a:gd name="connsiteX5" fmla="*/ 0 w 43891200"/>
                <a:gd name="connsiteY5" fmla="*/ 0 h 5745966"/>
                <a:gd name="connsiteX0" fmla="*/ 0 w 43891200"/>
                <a:gd name="connsiteY0" fmla="*/ 0 h 5774180"/>
                <a:gd name="connsiteX1" fmla="*/ 43891200 w 43891200"/>
                <a:gd name="connsiteY1" fmla="*/ 0 h 5774180"/>
                <a:gd name="connsiteX2" fmla="*/ 43814319 w 43891200"/>
                <a:gd name="connsiteY2" fmla="*/ 5774180 h 5774180"/>
                <a:gd name="connsiteX3" fmla="*/ 21423313 w 43891200"/>
                <a:gd name="connsiteY3" fmla="*/ 3012175 h 5774180"/>
                <a:gd name="connsiteX4" fmla="*/ 84664 w 43891200"/>
                <a:gd name="connsiteY4" fmla="*/ 5531673 h 5774180"/>
                <a:gd name="connsiteX5" fmla="*/ 0 w 43891200"/>
                <a:gd name="connsiteY5" fmla="*/ 0 h 5774180"/>
                <a:gd name="connsiteX0" fmla="*/ 6633 w 43897833"/>
                <a:gd name="connsiteY0" fmla="*/ 0 h 5774180"/>
                <a:gd name="connsiteX1" fmla="*/ 43897833 w 43897833"/>
                <a:gd name="connsiteY1" fmla="*/ 0 h 5774180"/>
                <a:gd name="connsiteX2" fmla="*/ 43820952 w 43897833"/>
                <a:gd name="connsiteY2" fmla="*/ 5774180 h 5774180"/>
                <a:gd name="connsiteX3" fmla="*/ 21429946 w 43897833"/>
                <a:gd name="connsiteY3" fmla="*/ 3012175 h 5774180"/>
                <a:gd name="connsiteX4" fmla="*/ 0 w 43897833"/>
                <a:gd name="connsiteY4" fmla="*/ 5757386 h 5774180"/>
                <a:gd name="connsiteX5" fmla="*/ 6633 w 43897833"/>
                <a:gd name="connsiteY5" fmla="*/ 0 h 5774180"/>
                <a:gd name="connsiteX0" fmla="*/ 6633 w 43897833"/>
                <a:gd name="connsiteY0" fmla="*/ 0 h 5785600"/>
                <a:gd name="connsiteX1" fmla="*/ 43897833 w 43897833"/>
                <a:gd name="connsiteY1" fmla="*/ 0 h 5785600"/>
                <a:gd name="connsiteX2" fmla="*/ 43820952 w 43897833"/>
                <a:gd name="connsiteY2" fmla="*/ 5774180 h 5785600"/>
                <a:gd name="connsiteX3" fmla="*/ 21429946 w 43897833"/>
                <a:gd name="connsiteY3" fmla="*/ 3012175 h 5785600"/>
                <a:gd name="connsiteX4" fmla="*/ 0 w 43897833"/>
                <a:gd name="connsiteY4" fmla="*/ 5785600 h 5785600"/>
                <a:gd name="connsiteX5" fmla="*/ 6633 w 43897833"/>
                <a:gd name="connsiteY5" fmla="*/ 0 h 5785600"/>
                <a:gd name="connsiteX0" fmla="*/ 6633 w 43897833"/>
                <a:gd name="connsiteY0" fmla="*/ 0 h 5785600"/>
                <a:gd name="connsiteX1" fmla="*/ 43897833 w 43897833"/>
                <a:gd name="connsiteY1" fmla="*/ 0 h 5785600"/>
                <a:gd name="connsiteX2" fmla="*/ 43829914 w 43897833"/>
                <a:gd name="connsiteY2" fmla="*/ 5757562 h 5785600"/>
                <a:gd name="connsiteX3" fmla="*/ 21429946 w 43897833"/>
                <a:gd name="connsiteY3" fmla="*/ 3012175 h 5785600"/>
                <a:gd name="connsiteX4" fmla="*/ 0 w 43897833"/>
                <a:gd name="connsiteY4" fmla="*/ 5785600 h 5785600"/>
                <a:gd name="connsiteX5" fmla="*/ 6633 w 43897833"/>
                <a:gd name="connsiteY5" fmla="*/ 0 h 5785600"/>
                <a:gd name="connsiteX0" fmla="*/ 6633 w 43884390"/>
                <a:gd name="connsiteY0" fmla="*/ 4153 h 5789753"/>
                <a:gd name="connsiteX1" fmla="*/ 43884390 w 43884390"/>
                <a:gd name="connsiteY1" fmla="*/ 0 h 5789753"/>
                <a:gd name="connsiteX2" fmla="*/ 43829914 w 43884390"/>
                <a:gd name="connsiteY2" fmla="*/ 5761715 h 5789753"/>
                <a:gd name="connsiteX3" fmla="*/ 21429946 w 43884390"/>
                <a:gd name="connsiteY3" fmla="*/ 3016328 h 5789753"/>
                <a:gd name="connsiteX4" fmla="*/ 0 w 43884390"/>
                <a:gd name="connsiteY4" fmla="*/ 5789753 h 5789753"/>
                <a:gd name="connsiteX5" fmla="*/ 6633 w 43884390"/>
                <a:gd name="connsiteY5" fmla="*/ 4153 h 5789753"/>
                <a:gd name="connsiteX0" fmla="*/ 6633 w 43884392"/>
                <a:gd name="connsiteY0" fmla="*/ 0 h 5785600"/>
                <a:gd name="connsiteX1" fmla="*/ 43884392 w 43884392"/>
                <a:gd name="connsiteY1" fmla="*/ 1 h 5785600"/>
                <a:gd name="connsiteX2" fmla="*/ 43829914 w 43884392"/>
                <a:gd name="connsiteY2" fmla="*/ 5757562 h 5785600"/>
                <a:gd name="connsiteX3" fmla="*/ 21429946 w 43884392"/>
                <a:gd name="connsiteY3" fmla="*/ 3012175 h 5785600"/>
                <a:gd name="connsiteX4" fmla="*/ 0 w 43884392"/>
                <a:gd name="connsiteY4" fmla="*/ 5785600 h 5785600"/>
                <a:gd name="connsiteX5" fmla="*/ 6633 w 43884392"/>
                <a:gd name="connsiteY5" fmla="*/ 0 h 5785600"/>
                <a:gd name="connsiteX0" fmla="*/ 6633 w 43876785"/>
                <a:gd name="connsiteY0" fmla="*/ 7053 h 5792653"/>
                <a:gd name="connsiteX1" fmla="*/ 43876785 w 43876785"/>
                <a:gd name="connsiteY1" fmla="*/ 0 h 5792653"/>
                <a:gd name="connsiteX2" fmla="*/ 43829914 w 43876785"/>
                <a:gd name="connsiteY2" fmla="*/ 5764615 h 5792653"/>
                <a:gd name="connsiteX3" fmla="*/ 21429946 w 43876785"/>
                <a:gd name="connsiteY3" fmla="*/ 3019228 h 5792653"/>
                <a:gd name="connsiteX4" fmla="*/ 0 w 43876785"/>
                <a:gd name="connsiteY4" fmla="*/ 5792653 h 5792653"/>
                <a:gd name="connsiteX5" fmla="*/ 6633 w 43876785"/>
                <a:gd name="connsiteY5" fmla="*/ 7053 h 5792653"/>
                <a:gd name="connsiteX0" fmla="*/ 6633 w 43876785"/>
                <a:gd name="connsiteY0" fmla="*/ 7053 h 5792653"/>
                <a:gd name="connsiteX1" fmla="*/ 43876785 w 43876785"/>
                <a:gd name="connsiteY1" fmla="*/ 0 h 5792653"/>
                <a:gd name="connsiteX2" fmla="*/ 43826108 w 43876785"/>
                <a:gd name="connsiteY2" fmla="*/ 5764615 h 5792653"/>
                <a:gd name="connsiteX3" fmla="*/ 21429946 w 43876785"/>
                <a:gd name="connsiteY3" fmla="*/ 3019228 h 5792653"/>
                <a:gd name="connsiteX4" fmla="*/ 0 w 43876785"/>
                <a:gd name="connsiteY4" fmla="*/ 5792653 h 5792653"/>
                <a:gd name="connsiteX5" fmla="*/ 6633 w 43876785"/>
                <a:gd name="connsiteY5" fmla="*/ 7053 h 5792653"/>
                <a:gd name="connsiteX0" fmla="*/ 6633 w 43876785"/>
                <a:gd name="connsiteY0" fmla="*/ 7053 h 5792653"/>
                <a:gd name="connsiteX1" fmla="*/ 43876785 w 43876785"/>
                <a:gd name="connsiteY1" fmla="*/ 0 h 5792653"/>
                <a:gd name="connsiteX2" fmla="*/ 43826108 w 43876785"/>
                <a:gd name="connsiteY2" fmla="*/ 5764615 h 5792653"/>
                <a:gd name="connsiteX3" fmla="*/ 21852793 w 43876785"/>
                <a:gd name="connsiteY3" fmla="*/ 3019229 h 5792653"/>
                <a:gd name="connsiteX4" fmla="*/ 0 w 43876785"/>
                <a:gd name="connsiteY4" fmla="*/ 5792653 h 5792653"/>
                <a:gd name="connsiteX5" fmla="*/ 6633 w 43876785"/>
                <a:gd name="connsiteY5" fmla="*/ 7053 h 5792653"/>
                <a:gd name="connsiteX0" fmla="*/ 6633 w 43876785"/>
                <a:gd name="connsiteY0" fmla="*/ 7053 h 5792653"/>
                <a:gd name="connsiteX1" fmla="*/ 43876785 w 43876785"/>
                <a:gd name="connsiteY1" fmla="*/ 0 h 5792653"/>
                <a:gd name="connsiteX2" fmla="*/ 43826108 w 43876785"/>
                <a:gd name="connsiteY2" fmla="*/ 5764615 h 5792653"/>
                <a:gd name="connsiteX3" fmla="*/ 21852793 w 43876785"/>
                <a:gd name="connsiteY3" fmla="*/ 3019229 h 5792653"/>
                <a:gd name="connsiteX4" fmla="*/ 0 w 43876785"/>
                <a:gd name="connsiteY4" fmla="*/ 5792653 h 5792653"/>
                <a:gd name="connsiteX5" fmla="*/ 6633 w 43876785"/>
                <a:gd name="connsiteY5" fmla="*/ 7053 h 5792653"/>
                <a:gd name="connsiteX0" fmla="*/ 6633 w 43876785"/>
                <a:gd name="connsiteY0" fmla="*/ 7053 h 5792653"/>
                <a:gd name="connsiteX1" fmla="*/ 43876785 w 43876785"/>
                <a:gd name="connsiteY1" fmla="*/ 0 h 5792653"/>
                <a:gd name="connsiteX2" fmla="*/ 43826108 w 43876785"/>
                <a:gd name="connsiteY2" fmla="*/ 5764615 h 5792653"/>
                <a:gd name="connsiteX3" fmla="*/ 21964377 w 43876785"/>
                <a:gd name="connsiteY3" fmla="*/ 3000419 h 5792653"/>
                <a:gd name="connsiteX4" fmla="*/ 0 w 43876785"/>
                <a:gd name="connsiteY4" fmla="*/ 5792653 h 5792653"/>
                <a:gd name="connsiteX5" fmla="*/ 6633 w 43876785"/>
                <a:gd name="connsiteY5" fmla="*/ 7053 h 5792653"/>
                <a:gd name="connsiteX0" fmla="*/ 6633 w 43876785"/>
                <a:gd name="connsiteY0" fmla="*/ 7053 h 5792653"/>
                <a:gd name="connsiteX1" fmla="*/ 43876785 w 43876785"/>
                <a:gd name="connsiteY1" fmla="*/ 0 h 5792653"/>
                <a:gd name="connsiteX2" fmla="*/ 43826108 w 43876785"/>
                <a:gd name="connsiteY2" fmla="*/ 5764615 h 5792653"/>
                <a:gd name="connsiteX3" fmla="*/ 21944088 w 43876785"/>
                <a:gd name="connsiteY3" fmla="*/ 3000419 h 5792653"/>
                <a:gd name="connsiteX4" fmla="*/ 0 w 43876785"/>
                <a:gd name="connsiteY4" fmla="*/ 5792653 h 5792653"/>
                <a:gd name="connsiteX5" fmla="*/ 6633 w 43876785"/>
                <a:gd name="connsiteY5" fmla="*/ 7053 h 5792653"/>
                <a:gd name="connsiteX0" fmla="*/ 6633 w 43876785"/>
                <a:gd name="connsiteY0" fmla="*/ 7053 h 5792653"/>
                <a:gd name="connsiteX1" fmla="*/ 43876785 w 43876785"/>
                <a:gd name="connsiteY1" fmla="*/ 0 h 5792653"/>
                <a:gd name="connsiteX2" fmla="*/ 43826108 w 43876785"/>
                <a:gd name="connsiteY2" fmla="*/ 5764615 h 5792653"/>
                <a:gd name="connsiteX3" fmla="*/ 21923799 w 43876785"/>
                <a:gd name="connsiteY3" fmla="*/ 3009824 h 5792653"/>
                <a:gd name="connsiteX4" fmla="*/ 0 w 43876785"/>
                <a:gd name="connsiteY4" fmla="*/ 5792653 h 5792653"/>
                <a:gd name="connsiteX5" fmla="*/ 6633 w 43876785"/>
                <a:gd name="connsiteY5" fmla="*/ 7053 h 5792653"/>
                <a:gd name="connsiteX0" fmla="*/ 6633 w 43876785"/>
                <a:gd name="connsiteY0" fmla="*/ 7053 h 5792653"/>
                <a:gd name="connsiteX1" fmla="*/ 43876785 w 43876785"/>
                <a:gd name="connsiteY1" fmla="*/ 0 h 5792653"/>
                <a:gd name="connsiteX2" fmla="*/ 43826108 w 43876785"/>
                <a:gd name="connsiteY2" fmla="*/ 5764615 h 5792653"/>
                <a:gd name="connsiteX3" fmla="*/ 21923799 w 43876785"/>
                <a:gd name="connsiteY3" fmla="*/ 3009824 h 5792653"/>
                <a:gd name="connsiteX4" fmla="*/ 0 w 43876785"/>
                <a:gd name="connsiteY4" fmla="*/ 5792653 h 5792653"/>
                <a:gd name="connsiteX5" fmla="*/ 6633 w 43876785"/>
                <a:gd name="connsiteY5" fmla="*/ 7053 h 5792653"/>
                <a:gd name="connsiteX0" fmla="*/ 6633 w 43876785"/>
                <a:gd name="connsiteY0" fmla="*/ 7053 h 5792653"/>
                <a:gd name="connsiteX1" fmla="*/ 43876785 w 43876785"/>
                <a:gd name="connsiteY1" fmla="*/ 0 h 5792653"/>
                <a:gd name="connsiteX2" fmla="*/ 43826108 w 43876785"/>
                <a:gd name="connsiteY2" fmla="*/ 5764615 h 5792653"/>
                <a:gd name="connsiteX3" fmla="*/ 21923799 w 43876785"/>
                <a:gd name="connsiteY3" fmla="*/ 3009824 h 5792653"/>
                <a:gd name="connsiteX4" fmla="*/ 0 w 43876785"/>
                <a:gd name="connsiteY4" fmla="*/ 5792653 h 5792653"/>
                <a:gd name="connsiteX5" fmla="*/ 6633 w 43876785"/>
                <a:gd name="connsiteY5" fmla="*/ 7053 h 5792653"/>
                <a:gd name="connsiteX0" fmla="*/ 6633 w 43876785"/>
                <a:gd name="connsiteY0" fmla="*/ 7053 h 5792653"/>
                <a:gd name="connsiteX1" fmla="*/ 43876785 w 43876785"/>
                <a:gd name="connsiteY1" fmla="*/ 0 h 5792653"/>
                <a:gd name="connsiteX2" fmla="*/ 43826108 w 43876785"/>
                <a:gd name="connsiteY2" fmla="*/ 5764615 h 5792653"/>
                <a:gd name="connsiteX3" fmla="*/ 21923799 w 43876785"/>
                <a:gd name="connsiteY3" fmla="*/ 3009824 h 5792653"/>
                <a:gd name="connsiteX4" fmla="*/ 0 w 43876785"/>
                <a:gd name="connsiteY4" fmla="*/ 5792653 h 5792653"/>
                <a:gd name="connsiteX5" fmla="*/ 6633 w 43876785"/>
                <a:gd name="connsiteY5" fmla="*/ 7053 h 5792653"/>
                <a:gd name="connsiteX0" fmla="*/ 6633 w 43876785"/>
                <a:gd name="connsiteY0" fmla="*/ 7053 h 5792653"/>
                <a:gd name="connsiteX1" fmla="*/ 43876785 w 43876785"/>
                <a:gd name="connsiteY1" fmla="*/ 0 h 5792653"/>
                <a:gd name="connsiteX2" fmla="*/ 43826108 w 43876785"/>
                <a:gd name="connsiteY2" fmla="*/ 5764615 h 5792653"/>
                <a:gd name="connsiteX3" fmla="*/ 21923799 w 43876785"/>
                <a:gd name="connsiteY3" fmla="*/ 3009824 h 5792653"/>
                <a:gd name="connsiteX4" fmla="*/ 0 w 43876785"/>
                <a:gd name="connsiteY4" fmla="*/ 5792653 h 5792653"/>
                <a:gd name="connsiteX5" fmla="*/ 6633 w 43876785"/>
                <a:gd name="connsiteY5" fmla="*/ 7053 h 5792653"/>
                <a:gd name="connsiteX0" fmla="*/ 6633 w 43876785"/>
                <a:gd name="connsiteY0" fmla="*/ 7053 h 5792653"/>
                <a:gd name="connsiteX1" fmla="*/ 43876785 w 43876785"/>
                <a:gd name="connsiteY1" fmla="*/ 0 h 5792653"/>
                <a:gd name="connsiteX2" fmla="*/ 43826108 w 43876785"/>
                <a:gd name="connsiteY2" fmla="*/ 5764615 h 5792653"/>
                <a:gd name="connsiteX3" fmla="*/ 21923799 w 43876785"/>
                <a:gd name="connsiteY3" fmla="*/ 3009824 h 5792653"/>
                <a:gd name="connsiteX4" fmla="*/ 0 w 43876785"/>
                <a:gd name="connsiteY4" fmla="*/ 5792653 h 5792653"/>
                <a:gd name="connsiteX5" fmla="*/ 6633 w 43876785"/>
                <a:gd name="connsiteY5" fmla="*/ 7053 h 5792653"/>
                <a:gd name="connsiteX0" fmla="*/ 6633 w 43876785"/>
                <a:gd name="connsiteY0" fmla="*/ 7053 h 5792653"/>
                <a:gd name="connsiteX1" fmla="*/ 43876785 w 43876785"/>
                <a:gd name="connsiteY1" fmla="*/ 0 h 5792653"/>
                <a:gd name="connsiteX2" fmla="*/ 43826108 w 43876785"/>
                <a:gd name="connsiteY2" fmla="*/ 5764615 h 5792653"/>
                <a:gd name="connsiteX3" fmla="*/ 21923799 w 43876785"/>
                <a:gd name="connsiteY3" fmla="*/ 3009824 h 5792653"/>
                <a:gd name="connsiteX4" fmla="*/ 0 w 43876785"/>
                <a:gd name="connsiteY4" fmla="*/ 5792653 h 5792653"/>
                <a:gd name="connsiteX5" fmla="*/ 6633 w 43876785"/>
                <a:gd name="connsiteY5" fmla="*/ 7053 h 5792653"/>
                <a:gd name="connsiteX0" fmla="*/ 6633 w 43876785"/>
                <a:gd name="connsiteY0" fmla="*/ 7053 h 5792653"/>
                <a:gd name="connsiteX1" fmla="*/ 43876785 w 43876785"/>
                <a:gd name="connsiteY1" fmla="*/ 0 h 5792653"/>
                <a:gd name="connsiteX2" fmla="*/ 43826108 w 43876785"/>
                <a:gd name="connsiteY2" fmla="*/ 5764615 h 5792653"/>
                <a:gd name="connsiteX3" fmla="*/ 21923799 w 43876785"/>
                <a:gd name="connsiteY3" fmla="*/ 3009824 h 5792653"/>
                <a:gd name="connsiteX4" fmla="*/ 0 w 43876785"/>
                <a:gd name="connsiteY4" fmla="*/ 5792653 h 5792653"/>
                <a:gd name="connsiteX5" fmla="*/ 6633 w 43876785"/>
                <a:gd name="connsiteY5" fmla="*/ 7053 h 5792653"/>
                <a:gd name="connsiteX0" fmla="*/ 6633 w 43876785"/>
                <a:gd name="connsiteY0" fmla="*/ 7053 h 5792653"/>
                <a:gd name="connsiteX1" fmla="*/ 43876785 w 43876785"/>
                <a:gd name="connsiteY1" fmla="*/ 0 h 5792653"/>
                <a:gd name="connsiteX2" fmla="*/ 43826108 w 43876785"/>
                <a:gd name="connsiteY2" fmla="*/ 5764615 h 5792653"/>
                <a:gd name="connsiteX3" fmla="*/ 21923799 w 43876785"/>
                <a:gd name="connsiteY3" fmla="*/ 3009824 h 5792653"/>
                <a:gd name="connsiteX4" fmla="*/ 0 w 43876785"/>
                <a:gd name="connsiteY4" fmla="*/ 5792653 h 5792653"/>
                <a:gd name="connsiteX5" fmla="*/ 6633 w 43876785"/>
                <a:gd name="connsiteY5" fmla="*/ 7053 h 5792653"/>
                <a:gd name="connsiteX0" fmla="*/ 6633 w 43876785"/>
                <a:gd name="connsiteY0" fmla="*/ 7053 h 5801199"/>
                <a:gd name="connsiteX1" fmla="*/ 43876785 w 43876785"/>
                <a:gd name="connsiteY1" fmla="*/ 0 h 5801199"/>
                <a:gd name="connsiteX2" fmla="*/ 43831664 w 43876785"/>
                <a:gd name="connsiteY2" fmla="*/ 5801199 h 5801199"/>
                <a:gd name="connsiteX3" fmla="*/ 21923799 w 43876785"/>
                <a:gd name="connsiteY3" fmla="*/ 3009824 h 5801199"/>
                <a:gd name="connsiteX4" fmla="*/ 0 w 43876785"/>
                <a:gd name="connsiteY4" fmla="*/ 5792653 h 5801199"/>
                <a:gd name="connsiteX5" fmla="*/ 6633 w 43876785"/>
                <a:gd name="connsiteY5" fmla="*/ 7053 h 5801199"/>
                <a:gd name="connsiteX0" fmla="*/ 6633 w 43876785"/>
                <a:gd name="connsiteY0" fmla="*/ 7053 h 5811651"/>
                <a:gd name="connsiteX1" fmla="*/ 43876785 w 43876785"/>
                <a:gd name="connsiteY1" fmla="*/ 0 h 5811651"/>
                <a:gd name="connsiteX2" fmla="*/ 43826110 w 43876785"/>
                <a:gd name="connsiteY2" fmla="*/ 5811651 h 5811651"/>
                <a:gd name="connsiteX3" fmla="*/ 21923799 w 43876785"/>
                <a:gd name="connsiteY3" fmla="*/ 3009824 h 5811651"/>
                <a:gd name="connsiteX4" fmla="*/ 0 w 43876785"/>
                <a:gd name="connsiteY4" fmla="*/ 5792653 h 5811651"/>
                <a:gd name="connsiteX5" fmla="*/ 6633 w 43876785"/>
                <a:gd name="connsiteY5" fmla="*/ 7053 h 5811651"/>
                <a:gd name="connsiteX0" fmla="*/ -1 w 43870151"/>
                <a:gd name="connsiteY0" fmla="*/ 7053 h 5818785"/>
                <a:gd name="connsiteX1" fmla="*/ 43870151 w 43870151"/>
                <a:gd name="connsiteY1" fmla="*/ 0 h 5818785"/>
                <a:gd name="connsiteX2" fmla="*/ 43819476 w 43870151"/>
                <a:gd name="connsiteY2" fmla="*/ 5811651 h 5818785"/>
                <a:gd name="connsiteX3" fmla="*/ 21917165 w 43870151"/>
                <a:gd name="connsiteY3" fmla="*/ 3009824 h 5818785"/>
                <a:gd name="connsiteX4" fmla="*/ 4477 w 43870151"/>
                <a:gd name="connsiteY4" fmla="*/ 5818785 h 5818785"/>
                <a:gd name="connsiteX5" fmla="*/ -1 w 43870151"/>
                <a:gd name="connsiteY5" fmla="*/ 7053 h 5818785"/>
                <a:gd name="connsiteX0" fmla="*/ 239 w 43870391"/>
                <a:gd name="connsiteY0" fmla="*/ 7053 h 5814778"/>
                <a:gd name="connsiteX1" fmla="*/ 43870391 w 43870391"/>
                <a:gd name="connsiteY1" fmla="*/ 0 h 5814778"/>
                <a:gd name="connsiteX2" fmla="*/ 43819716 w 43870391"/>
                <a:gd name="connsiteY2" fmla="*/ 5811651 h 5814778"/>
                <a:gd name="connsiteX3" fmla="*/ 21917405 w 43870391"/>
                <a:gd name="connsiteY3" fmla="*/ 3009824 h 5814778"/>
                <a:gd name="connsiteX4" fmla="*/ 457 w 43870391"/>
                <a:gd name="connsiteY4" fmla="*/ 5814778 h 5814778"/>
                <a:gd name="connsiteX5" fmla="*/ 239 w 43870391"/>
                <a:gd name="connsiteY5" fmla="*/ 7053 h 5814778"/>
                <a:gd name="connsiteX0" fmla="*/ 239 w 43870391"/>
                <a:gd name="connsiteY0" fmla="*/ 7053 h 5811651"/>
                <a:gd name="connsiteX1" fmla="*/ 43870391 w 43870391"/>
                <a:gd name="connsiteY1" fmla="*/ 0 h 5811651"/>
                <a:gd name="connsiteX2" fmla="*/ 43819716 w 43870391"/>
                <a:gd name="connsiteY2" fmla="*/ 5811651 h 5811651"/>
                <a:gd name="connsiteX3" fmla="*/ 21917405 w 43870391"/>
                <a:gd name="connsiteY3" fmla="*/ 3009824 h 5811651"/>
                <a:gd name="connsiteX4" fmla="*/ 457 w 43870391"/>
                <a:gd name="connsiteY4" fmla="*/ 5806763 h 5811651"/>
                <a:gd name="connsiteX5" fmla="*/ 239 w 43870391"/>
                <a:gd name="connsiteY5" fmla="*/ 7053 h 5811651"/>
                <a:gd name="connsiteX0" fmla="*/ 239 w 43870391"/>
                <a:gd name="connsiteY0" fmla="*/ 7053 h 5811651"/>
                <a:gd name="connsiteX1" fmla="*/ 43870391 w 43870391"/>
                <a:gd name="connsiteY1" fmla="*/ 0 h 5811651"/>
                <a:gd name="connsiteX2" fmla="*/ 43819716 w 43870391"/>
                <a:gd name="connsiteY2" fmla="*/ 5811651 h 5811651"/>
                <a:gd name="connsiteX3" fmla="*/ 21917405 w 43870391"/>
                <a:gd name="connsiteY3" fmla="*/ 3009824 h 5811651"/>
                <a:gd name="connsiteX4" fmla="*/ 457 w 43870391"/>
                <a:gd name="connsiteY4" fmla="*/ 5798748 h 5811651"/>
                <a:gd name="connsiteX5" fmla="*/ 239 w 43870391"/>
                <a:gd name="connsiteY5" fmla="*/ 7053 h 5811651"/>
                <a:gd name="connsiteX0" fmla="*/ 239 w 43870391"/>
                <a:gd name="connsiteY0" fmla="*/ 7053 h 5811651"/>
                <a:gd name="connsiteX1" fmla="*/ 43870391 w 43870391"/>
                <a:gd name="connsiteY1" fmla="*/ 0 h 5811651"/>
                <a:gd name="connsiteX2" fmla="*/ 43819716 w 43870391"/>
                <a:gd name="connsiteY2" fmla="*/ 5811651 h 5811651"/>
                <a:gd name="connsiteX3" fmla="*/ 21917405 w 43870391"/>
                <a:gd name="connsiteY3" fmla="*/ 3009824 h 5811651"/>
                <a:gd name="connsiteX4" fmla="*/ 457 w 43870391"/>
                <a:gd name="connsiteY4" fmla="*/ 5798748 h 5811651"/>
                <a:gd name="connsiteX5" fmla="*/ 239 w 43870391"/>
                <a:gd name="connsiteY5" fmla="*/ 7053 h 5811651"/>
                <a:gd name="connsiteX0" fmla="*/ 239 w 43842825"/>
                <a:gd name="connsiteY0" fmla="*/ 7053 h 5811651"/>
                <a:gd name="connsiteX1" fmla="*/ 43842825 w 43842825"/>
                <a:gd name="connsiteY1" fmla="*/ 0 h 5811651"/>
                <a:gd name="connsiteX2" fmla="*/ 43819716 w 43842825"/>
                <a:gd name="connsiteY2" fmla="*/ 5811651 h 5811651"/>
                <a:gd name="connsiteX3" fmla="*/ 21917405 w 43842825"/>
                <a:gd name="connsiteY3" fmla="*/ 3009824 h 5811651"/>
                <a:gd name="connsiteX4" fmla="*/ 457 w 43842825"/>
                <a:gd name="connsiteY4" fmla="*/ 5798748 h 5811651"/>
                <a:gd name="connsiteX5" fmla="*/ 239 w 43842825"/>
                <a:gd name="connsiteY5" fmla="*/ 7053 h 5811651"/>
                <a:gd name="connsiteX0" fmla="*/ 239 w 43824446"/>
                <a:gd name="connsiteY0" fmla="*/ 7053 h 5811651"/>
                <a:gd name="connsiteX1" fmla="*/ 43824446 w 43824446"/>
                <a:gd name="connsiteY1" fmla="*/ 0 h 5811651"/>
                <a:gd name="connsiteX2" fmla="*/ 43819716 w 43824446"/>
                <a:gd name="connsiteY2" fmla="*/ 5811651 h 5811651"/>
                <a:gd name="connsiteX3" fmla="*/ 21917405 w 43824446"/>
                <a:gd name="connsiteY3" fmla="*/ 3009824 h 5811651"/>
                <a:gd name="connsiteX4" fmla="*/ 457 w 43824446"/>
                <a:gd name="connsiteY4" fmla="*/ 5798748 h 5811651"/>
                <a:gd name="connsiteX5" fmla="*/ 239 w 43824446"/>
                <a:gd name="connsiteY5" fmla="*/ 7053 h 581165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43824446" h="5811651">
                  <a:moveTo>
                    <a:pt x="239" y="7053"/>
                  </a:moveTo>
                  <a:lnTo>
                    <a:pt x="43824446" y="0"/>
                  </a:lnTo>
                  <a:cubicBezTo>
                    <a:pt x="43822869" y="1937217"/>
                    <a:pt x="43821293" y="3874434"/>
                    <a:pt x="43819716" y="5811651"/>
                  </a:cubicBezTo>
                  <a:cubicBezTo>
                    <a:pt x="38268362" y="4032785"/>
                    <a:pt x="30438085" y="2966157"/>
                    <a:pt x="21917405" y="3009824"/>
                  </a:cubicBezTo>
                  <a:cubicBezTo>
                    <a:pt x="14614291" y="3047251"/>
                    <a:pt x="6453731" y="3277510"/>
                    <a:pt x="457" y="5798748"/>
                  </a:cubicBezTo>
                  <a:cubicBezTo>
                    <a:pt x="-1036" y="3861504"/>
                    <a:pt x="1732" y="1944297"/>
                    <a:pt x="239" y="7053"/>
                  </a:cubicBezTo>
                  <a:close/>
                </a:path>
              </a:pathLst>
            </a:custGeom>
            <a:gradFill flip="none" rotWithShape="1">
              <a:gsLst>
                <a:gs pos="0">
                  <a:schemeClr val="accent6"/>
                </a:gs>
                <a:gs pos="100000">
                  <a:schemeClr val="accent4"/>
                </a:gs>
              </a:gsLst>
              <a:lin ang="0" scaled="1"/>
              <a:tileRect/>
            </a:gra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68" name="Rectangle 16"/>
            <p:cNvSpPr/>
            <p:nvPr userDrawn="1"/>
          </p:nvSpPr>
          <p:spPr>
            <a:xfrm>
              <a:off x="-4323" y="5744"/>
              <a:ext cx="27440229" cy="4555641"/>
            </a:xfrm>
            <a:custGeom>
              <a:avLst/>
              <a:gdLst>
                <a:gd name="connsiteX0" fmla="*/ 0 w 43891200"/>
                <a:gd name="connsiteY0" fmla="*/ 0 h 7027483"/>
                <a:gd name="connsiteX1" fmla="*/ 43891200 w 43891200"/>
                <a:gd name="connsiteY1" fmla="*/ 0 h 7027483"/>
                <a:gd name="connsiteX2" fmla="*/ 43891200 w 43891200"/>
                <a:gd name="connsiteY2" fmla="*/ 7027483 h 7027483"/>
                <a:gd name="connsiteX3" fmla="*/ 0 w 43891200"/>
                <a:gd name="connsiteY3" fmla="*/ 7027483 h 7027483"/>
                <a:gd name="connsiteX4" fmla="*/ 0 w 43891200"/>
                <a:gd name="connsiteY4" fmla="*/ 0 h 7027483"/>
                <a:gd name="connsiteX0" fmla="*/ 0 w 43891200"/>
                <a:gd name="connsiteY0" fmla="*/ 0 h 7027483"/>
                <a:gd name="connsiteX1" fmla="*/ 43891200 w 43891200"/>
                <a:gd name="connsiteY1" fmla="*/ 0 h 7027483"/>
                <a:gd name="connsiteX2" fmla="*/ 43891200 w 43891200"/>
                <a:gd name="connsiteY2" fmla="*/ 7027483 h 7027483"/>
                <a:gd name="connsiteX3" fmla="*/ 21617527 w 43891200"/>
                <a:gd name="connsiteY3" fmla="*/ 6999261 h 7027483"/>
                <a:gd name="connsiteX4" fmla="*/ 0 w 43891200"/>
                <a:gd name="connsiteY4" fmla="*/ 7027483 h 7027483"/>
                <a:gd name="connsiteX5" fmla="*/ 0 w 43891200"/>
                <a:gd name="connsiteY5" fmla="*/ 0 h 7027483"/>
                <a:gd name="connsiteX0" fmla="*/ 0 w 43891200"/>
                <a:gd name="connsiteY0" fmla="*/ 0 h 7027483"/>
                <a:gd name="connsiteX1" fmla="*/ 43891200 w 43891200"/>
                <a:gd name="connsiteY1" fmla="*/ 0 h 7027483"/>
                <a:gd name="connsiteX2" fmla="*/ 43891200 w 43891200"/>
                <a:gd name="connsiteY2" fmla="*/ 7027483 h 7027483"/>
                <a:gd name="connsiteX3" fmla="*/ 21448200 w 43891200"/>
                <a:gd name="connsiteY3" fmla="*/ 3838305 h 7027483"/>
                <a:gd name="connsiteX4" fmla="*/ 0 w 43891200"/>
                <a:gd name="connsiteY4" fmla="*/ 7027483 h 7027483"/>
                <a:gd name="connsiteX5" fmla="*/ 0 w 43891200"/>
                <a:gd name="connsiteY5" fmla="*/ 0 h 7027483"/>
                <a:gd name="connsiteX0" fmla="*/ 0 w 43891200"/>
                <a:gd name="connsiteY0" fmla="*/ 0 h 7027483"/>
                <a:gd name="connsiteX1" fmla="*/ 43891200 w 43891200"/>
                <a:gd name="connsiteY1" fmla="*/ 0 h 7027483"/>
                <a:gd name="connsiteX2" fmla="*/ 43891200 w 43891200"/>
                <a:gd name="connsiteY2" fmla="*/ 7027483 h 7027483"/>
                <a:gd name="connsiteX3" fmla="*/ 21448200 w 43891200"/>
                <a:gd name="connsiteY3" fmla="*/ 3838305 h 7027483"/>
                <a:gd name="connsiteX4" fmla="*/ 28221 w 43891200"/>
                <a:gd name="connsiteY4" fmla="*/ 6688809 h 7027483"/>
                <a:gd name="connsiteX5" fmla="*/ 0 w 43891200"/>
                <a:gd name="connsiteY5" fmla="*/ 0 h 7027483"/>
                <a:gd name="connsiteX0" fmla="*/ 0 w 43891200"/>
                <a:gd name="connsiteY0" fmla="*/ 0 h 7100503"/>
                <a:gd name="connsiteX1" fmla="*/ 43891200 w 43891200"/>
                <a:gd name="connsiteY1" fmla="*/ 0 h 7100503"/>
                <a:gd name="connsiteX2" fmla="*/ 43891200 w 43891200"/>
                <a:gd name="connsiteY2" fmla="*/ 7027483 h 7100503"/>
                <a:gd name="connsiteX3" fmla="*/ 21448200 w 43891200"/>
                <a:gd name="connsiteY3" fmla="*/ 3838305 h 7100503"/>
                <a:gd name="connsiteX4" fmla="*/ 28221 w 43891200"/>
                <a:gd name="connsiteY4" fmla="*/ 6688809 h 7100503"/>
                <a:gd name="connsiteX5" fmla="*/ 0 w 43891200"/>
                <a:gd name="connsiteY5" fmla="*/ 0 h 7100503"/>
                <a:gd name="connsiteX0" fmla="*/ 0 w 43891200"/>
                <a:gd name="connsiteY0" fmla="*/ 0 h 7100503"/>
                <a:gd name="connsiteX1" fmla="*/ 43891200 w 43891200"/>
                <a:gd name="connsiteY1" fmla="*/ 0 h 7100503"/>
                <a:gd name="connsiteX2" fmla="*/ 43891200 w 43891200"/>
                <a:gd name="connsiteY2" fmla="*/ 7027483 h 7100503"/>
                <a:gd name="connsiteX3" fmla="*/ 21448200 w 43891200"/>
                <a:gd name="connsiteY3" fmla="*/ 3838305 h 7100503"/>
                <a:gd name="connsiteX4" fmla="*/ 28221 w 43891200"/>
                <a:gd name="connsiteY4" fmla="*/ 6688809 h 7100503"/>
                <a:gd name="connsiteX5" fmla="*/ 0 w 43891200"/>
                <a:gd name="connsiteY5" fmla="*/ 0 h 7100503"/>
                <a:gd name="connsiteX0" fmla="*/ 0 w 43891200"/>
                <a:gd name="connsiteY0" fmla="*/ 0 h 7027483"/>
                <a:gd name="connsiteX1" fmla="*/ 43891200 w 43891200"/>
                <a:gd name="connsiteY1" fmla="*/ 0 h 7027483"/>
                <a:gd name="connsiteX2" fmla="*/ 43891200 w 43891200"/>
                <a:gd name="connsiteY2" fmla="*/ 7027483 h 7027483"/>
                <a:gd name="connsiteX3" fmla="*/ 21448200 w 43891200"/>
                <a:gd name="connsiteY3" fmla="*/ 3838305 h 7027483"/>
                <a:gd name="connsiteX4" fmla="*/ 28221 w 43891200"/>
                <a:gd name="connsiteY4" fmla="*/ 6688809 h 7027483"/>
                <a:gd name="connsiteX5" fmla="*/ 0 w 43891200"/>
                <a:gd name="connsiteY5" fmla="*/ 0 h 7027483"/>
                <a:gd name="connsiteX0" fmla="*/ 0 w 43891200"/>
                <a:gd name="connsiteY0" fmla="*/ 0 h 7027483"/>
                <a:gd name="connsiteX1" fmla="*/ 43891200 w 43891200"/>
                <a:gd name="connsiteY1" fmla="*/ 0 h 7027483"/>
                <a:gd name="connsiteX2" fmla="*/ 43891200 w 43891200"/>
                <a:gd name="connsiteY2" fmla="*/ 7027483 h 7027483"/>
                <a:gd name="connsiteX3" fmla="*/ 21448200 w 43891200"/>
                <a:gd name="connsiteY3" fmla="*/ 3838305 h 7027483"/>
                <a:gd name="connsiteX4" fmla="*/ 28221 w 43891200"/>
                <a:gd name="connsiteY4" fmla="*/ 6688809 h 7027483"/>
                <a:gd name="connsiteX5" fmla="*/ 0 w 43891200"/>
                <a:gd name="connsiteY5" fmla="*/ 0 h 7027483"/>
                <a:gd name="connsiteX0" fmla="*/ 0 w 43891200"/>
                <a:gd name="connsiteY0" fmla="*/ 0 h 7027483"/>
                <a:gd name="connsiteX1" fmla="*/ 43891200 w 43891200"/>
                <a:gd name="connsiteY1" fmla="*/ 0 h 7027483"/>
                <a:gd name="connsiteX2" fmla="*/ 43891200 w 43891200"/>
                <a:gd name="connsiteY2" fmla="*/ 7027483 h 7027483"/>
                <a:gd name="connsiteX3" fmla="*/ 21448200 w 43891200"/>
                <a:gd name="connsiteY3" fmla="*/ 3838305 h 7027483"/>
                <a:gd name="connsiteX4" fmla="*/ 28221 w 43891200"/>
                <a:gd name="connsiteY4" fmla="*/ 6688809 h 7027483"/>
                <a:gd name="connsiteX5" fmla="*/ 0 w 43891200"/>
                <a:gd name="connsiteY5" fmla="*/ 0 h 7027483"/>
                <a:gd name="connsiteX0" fmla="*/ 0 w 43968081"/>
                <a:gd name="connsiteY0" fmla="*/ 0 h 6688809"/>
                <a:gd name="connsiteX1" fmla="*/ 43891200 w 43968081"/>
                <a:gd name="connsiteY1" fmla="*/ 0 h 6688809"/>
                <a:gd name="connsiteX2" fmla="*/ 43968081 w 43968081"/>
                <a:gd name="connsiteY2" fmla="*/ 6358199 h 6688809"/>
                <a:gd name="connsiteX3" fmla="*/ 21448200 w 43968081"/>
                <a:gd name="connsiteY3" fmla="*/ 3838305 h 6688809"/>
                <a:gd name="connsiteX4" fmla="*/ 28221 w 43968081"/>
                <a:gd name="connsiteY4" fmla="*/ 6688809 h 6688809"/>
                <a:gd name="connsiteX5" fmla="*/ 0 w 43968081"/>
                <a:gd name="connsiteY5" fmla="*/ 0 h 6688809"/>
                <a:gd name="connsiteX0" fmla="*/ 0 w 43891200"/>
                <a:gd name="connsiteY0" fmla="*/ 0 h 6688809"/>
                <a:gd name="connsiteX1" fmla="*/ 43891200 w 43891200"/>
                <a:gd name="connsiteY1" fmla="*/ 0 h 6688809"/>
                <a:gd name="connsiteX2" fmla="*/ 43793664 w 43891200"/>
                <a:gd name="connsiteY2" fmla="*/ 6218350 h 6688809"/>
                <a:gd name="connsiteX3" fmla="*/ 21448200 w 43891200"/>
                <a:gd name="connsiteY3" fmla="*/ 3838305 h 6688809"/>
                <a:gd name="connsiteX4" fmla="*/ 28221 w 43891200"/>
                <a:gd name="connsiteY4" fmla="*/ 6688809 h 6688809"/>
                <a:gd name="connsiteX5" fmla="*/ 0 w 43891200"/>
                <a:gd name="connsiteY5" fmla="*/ 0 h 6688809"/>
                <a:gd name="connsiteX0" fmla="*/ 0 w 43891200"/>
                <a:gd name="connsiteY0" fmla="*/ 0 h 6688809"/>
                <a:gd name="connsiteX1" fmla="*/ 43891200 w 43891200"/>
                <a:gd name="connsiteY1" fmla="*/ 0 h 6688809"/>
                <a:gd name="connsiteX2" fmla="*/ 43823938 w 43891200"/>
                <a:gd name="connsiteY2" fmla="*/ 6183672 h 6688809"/>
                <a:gd name="connsiteX3" fmla="*/ 21448200 w 43891200"/>
                <a:gd name="connsiteY3" fmla="*/ 3838305 h 6688809"/>
                <a:gd name="connsiteX4" fmla="*/ 28221 w 43891200"/>
                <a:gd name="connsiteY4" fmla="*/ 6688809 h 6688809"/>
                <a:gd name="connsiteX5" fmla="*/ 0 w 43891200"/>
                <a:gd name="connsiteY5" fmla="*/ 0 h 6688809"/>
                <a:gd name="connsiteX0" fmla="*/ 0 w 43823938"/>
                <a:gd name="connsiteY0" fmla="*/ 0 h 6688809"/>
                <a:gd name="connsiteX1" fmla="*/ 43800376 w 43823938"/>
                <a:gd name="connsiteY1" fmla="*/ 0 h 6688809"/>
                <a:gd name="connsiteX2" fmla="*/ 43823938 w 43823938"/>
                <a:gd name="connsiteY2" fmla="*/ 6183672 h 6688809"/>
                <a:gd name="connsiteX3" fmla="*/ 21448200 w 43823938"/>
                <a:gd name="connsiteY3" fmla="*/ 3838305 h 6688809"/>
                <a:gd name="connsiteX4" fmla="*/ 28221 w 43823938"/>
                <a:gd name="connsiteY4" fmla="*/ 6688809 h 6688809"/>
                <a:gd name="connsiteX5" fmla="*/ 0 w 43823938"/>
                <a:gd name="connsiteY5" fmla="*/ 0 h 6688809"/>
                <a:gd name="connsiteX0" fmla="*/ 0 w 43883631"/>
                <a:gd name="connsiteY0" fmla="*/ 0 h 6688809"/>
                <a:gd name="connsiteX1" fmla="*/ 43883631 w 43883631"/>
                <a:gd name="connsiteY1" fmla="*/ 41614 h 6688809"/>
                <a:gd name="connsiteX2" fmla="*/ 43823938 w 43883631"/>
                <a:gd name="connsiteY2" fmla="*/ 6183672 h 6688809"/>
                <a:gd name="connsiteX3" fmla="*/ 21448200 w 43883631"/>
                <a:gd name="connsiteY3" fmla="*/ 3838305 h 6688809"/>
                <a:gd name="connsiteX4" fmla="*/ 28221 w 43883631"/>
                <a:gd name="connsiteY4" fmla="*/ 6688809 h 6688809"/>
                <a:gd name="connsiteX5" fmla="*/ 0 w 43883631"/>
                <a:gd name="connsiteY5" fmla="*/ 0 h 6688809"/>
                <a:gd name="connsiteX0" fmla="*/ 0 w 43876062"/>
                <a:gd name="connsiteY0" fmla="*/ 0 h 6688809"/>
                <a:gd name="connsiteX1" fmla="*/ 43876062 w 43876062"/>
                <a:gd name="connsiteY1" fmla="*/ 6936 h 6688809"/>
                <a:gd name="connsiteX2" fmla="*/ 43823938 w 43876062"/>
                <a:gd name="connsiteY2" fmla="*/ 6183672 h 6688809"/>
                <a:gd name="connsiteX3" fmla="*/ 21448200 w 43876062"/>
                <a:gd name="connsiteY3" fmla="*/ 3838305 h 6688809"/>
                <a:gd name="connsiteX4" fmla="*/ 28221 w 43876062"/>
                <a:gd name="connsiteY4" fmla="*/ 6688809 h 6688809"/>
                <a:gd name="connsiteX5" fmla="*/ 0 w 43876062"/>
                <a:gd name="connsiteY5" fmla="*/ 0 h 6688809"/>
                <a:gd name="connsiteX0" fmla="*/ 0 w 43883634"/>
                <a:gd name="connsiteY0" fmla="*/ 6936 h 6695745"/>
                <a:gd name="connsiteX1" fmla="*/ 43883634 w 43883634"/>
                <a:gd name="connsiteY1" fmla="*/ 0 h 6695745"/>
                <a:gd name="connsiteX2" fmla="*/ 43823938 w 43883634"/>
                <a:gd name="connsiteY2" fmla="*/ 6190608 h 6695745"/>
                <a:gd name="connsiteX3" fmla="*/ 21448200 w 43883634"/>
                <a:gd name="connsiteY3" fmla="*/ 3845241 h 6695745"/>
                <a:gd name="connsiteX4" fmla="*/ 28221 w 43883634"/>
                <a:gd name="connsiteY4" fmla="*/ 6695745 h 6695745"/>
                <a:gd name="connsiteX5" fmla="*/ 0 w 43883634"/>
                <a:gd name="connsiteY5" fmla="*/ 6936 h 6695745"/>
                <a:gd name="connsiteX0" fmla="*/ 0 w 43883634"/>
                <a:gd name="connsiteY0" fmla="*/ 6936 h 6695745"/>
                <a:gd name="connsiteX1" fmla="*/ 43883634 w 43883634"/>
                <a:gd name="connsiteY1" fmla="*/ 0 h 6695745"/>
                <a:gd name="connsiteX2" fmla="*/ 43827740 w 43883634"/>
                <a:gd name="connsiteY2" fmla="*/ 6180150 h 6695745"/>
                <a:gd name="connsiteX3" fmla="*/ 21448200 w 43883634"/>
                <a:gd name="connsiteY3" fmla="*/ 3845241 h 6695745"/>
                <a:gd name="connsiteX4" fmla="*/ 28221 w 43883634"/>
                <a:gd name="connsiteY4" fmla="*/ 6695745 h 6695745"/>
                <a:gd name="connsiteX5" fmla="*/ 0 w 43883634"/>
                <a:gd name="connsiteY5" fmla="*/ 6936 h 6695745"/>
                <a:gd name="connsiteX0" fmla="*/ 0 w 43883634"/>
                <a:gd name="connsiteY0" fmla="*/ 6936 h 6695745"/>
                <a:gd name="connsiteX1" fmla="*/ 43883634 w 43883634"/>
                <a:gd name="connsiteY1" fmla="*/ 0 h 6695745"/>
                <a:gd name="connsiteX2" fmla="*/ 43827740 w 43883634"/>
                <a:gd name="connsiteY2" fmla="*/ 6180150 h 6695745"/>
                <a:gd name="connsiteX3" fmla="*/ 21986368 w 43883634"/>
                <a:gd name="connsiteY3" fmla="*/ 3845241 h 6695745"/>
                <a:gd name="connsiteX4" fmla="*/ 28221 w 43883634"/>
                <a:gd name="connsiteY4" fmla="*/ 6695745 h 6695745"/>
                <a:gd name="connsiteX5" fmla="*/ 0 w 43883634"/>
                <a:gd name="connsiteY5" fmla="*/ 6936 h 6695745"/>
                <a:gd name="connsiteX0" fmla="*/ 0 w 43883634"/>
                <a:gd name="connsiteY0" fmla="*/ 6936 h 6695745"/>
                <a:gd name="connsiteX1" fmla="*/ 43883634 w 43883634"/>
                <a:gd name="connsiteY1" fmla="*/ 0 h 6695745"/>
                <a:gd name="connsiteX2" fmla="*/ 43827740 w 43883634"/>
                <a:gd name="connsiteY2" fmla="*/ 6180150 h 6695745"/>
                <a:gd name="connsiteX3" fmla="*/ 21871047 w 43883634"/>
                <a:gd name="connsiteY3" fmla="*/ 3810016 h 6695745"/>
                <a:gd name="connsiteX4" fmla="*/ 28221 w 43883634"/>
                <a:gd name="connsiteY4" fmla="*/ 6695745 h 6695745"/>
                <a:gd name="connsiteX5" fmla="*/ 0 w 43883634"/>
                <a:gd name="connsiteY5" fmla="*/ 6936 h 6695745"/>
                <a:gd name="connsiteX0" fmla="*/ 0 w 43883634"/>
                <a:gd name="connsiteY0" fmla="*/ 6936 h 6695745"/>
                <a:gd name="connsiteX1" fmla="*/ 43883634 w 43883634"/>
                <a:gd name="connsiteY1" fmla="*/ 0 h 6695745"/>
                <a:gd name="connsiteX2" fmla="*/ 43827740 w 43883634"/>
                <a:gd name="connsiteY2" fmla="*/ 6180150 h 6695745"/>
                <a:gd name="connsiteX3" fmla="*/ 21982633 w 43883634"/>
                <a:gd name="connsiteY3" fmla="*/ 3782129 h 6695745"/>
                <a:gd name="connsiteX4" fmla="*/ 28221 w 43883634"/>
                <a:gd name="connsiteY4" fmla="*/ 6695745 h 6695745"/>
                <a:gd name="connsiteX5" fmla="*/ 0 w 43883634"/>
                <a:gd name="connsiteY5" fmla="*/ 6936 h 6695745"/>
                <a:gd name="connsiteX0" fmla="*/ 0 w 43883634"/>
                <a:gd name="connsiteY0" fmla="*/ 6936 h 6695745"/>
                <a:gd name="connsiteX1" fmla="*/ 43883634 w 43883634"/>
                <a:gd name="connsiteY1" fmla="*/ 0 h 6695745"/>
                <a:gd name="connsiteX2" fmla="*/ 43827740 w 43883634"/>
                <a:gd name="connsiteY2" fmla="*/ 6180150 h 6695745"/>
                <a:gd name="connsiteX3" fmla="*/ 21911623 w 43883634"/>
                <a:gd name="connsiteY3" fmla="*/ 3791425 h 6695745"/>
                <a:gd name="connsiteX4" fmla="*/ 28221 w 43883634"/>
                <a:gd name="connsiteY4" fmla="*/ 6695745 h 6695745"/>
                <a:gd name="connsiteX5" fmla="*/ 0 w 43883634"/>
                <a:gd name="connsiteY5" fmla="*/ 6936 h 6695745"/>
                <a:gd name="connsiteX0" fmla="*/ 0 w 43883634"/>
                <a:gd name="connsiteY0" fmla="*/ 6936 h 6695745"/>
                <a:gd name="connsiteX1" fmla="*/ 43883634 w 43883634"/>
                <a:gd name="connsiteY1" fmla="*/ 0 h 6695745"/>
                <a:gd name="connsiteX2" fmla="*/ 43827740 w 43883634"/>
                <a:gd name="connsiteY2" fmla="*/ 6180150 h 6695745"/>
                <a:gd name="connsiteX3" fmla="*/ 21911623 w 43883634"/>
                <a:gd name="connsiteY3" fmla="*/ 3791425 h 6695745"/>
                <a:gd name="connsiteX4" fmla="*/ 28221 w 43883634"/>
                <a:gd name="connsiteY4" fmla="*/ 6695745 h 6695745"/>
                <a:gd name="connsiteX5" fmla="*/ 0 w 43883634"/>
                <a:gd name="connsiteY5" fmla="*/ 6936 h 6695745"/>
                <a:gd name="connsiteX0" fmla="*/ 0 w 43883634"/>
                <a:gd name="connsiteY0" fmla="*/ 6936 h 6695745"/>
                <a:gd name="connsiteX1" fmla="*/ 43883634 w 43883634"/>
                <a:gd name="connsiteY1" fmla="*/ 0 h 6695745"/>
                <a:gd name="connsiteX2" fmla="*/ 43827740 w 43883634"/>
                <a:gd name="connsiteY2" fmla="*/ 6180150 h 6695745"/>
                <a:gd name="connsiteX3" fmla="*/ 21911623 w 43883634"/>
                <a:gd name="connsiteY3" fmla="*/ 3791425 h 6695745"/>
                <a:gd name="connsiteX4" fmla="*/ 28221 w 43883634"/>
                <a:gd name="connsiteY4" fmla="*/ 6695745 h 6695745"/>
                <a:gd name="connsiteX5" fmla="*/ 0 w 43883634"/>
                <a:gd name="connsiteY5" fmla="*/ 6936 h 6695745"/>
                <a:gd name="connsiteX0" fmla="*/ 0 w 43883634"/>
                <a:gd name="connsiteY0" fmla="*/ 6936 h 6695745"/>
                <a:gd name="connsiteX1" fmla="*/ 43883634 w 43883634"/>
                <a:gd name="connsiteY1" fmla="*/ 0 h 6695745"/>
                <a:gd name="connsiteX2" fmla="*/ 43827740 w 43883634"/>
                <a:gd name="connsiteY2" fmla="*/ 6180150 h 6695745"/>
                <a:gd name="connsiteX3" fmla="*/ 21911623 w 43883634"/>
                <a:gd name="connsiteY3" fmla="*/ 3791425 h 6695745"/>
                <a:gd name="connsiteX4" fmla="*/ 28221 w 43883634"/>
                <a:gd name="connsiteY4" fmla="*/ 6695745 h 6695745"/>
                <a:gd name="connsiteX5" fmla="*/ 0 w 43883634"/>
                <a:gd name="connsiteY5" fmla="*/ 6936 h 6695745"/>
                <a:gd name="connsiteX0" fmla="*/ 0 w 43883634"/>
                <a:gd name="connsiteY0" fmla="*/ 6936 h 6695745"/>
                <a:gd name="connsiteX1" fmla="*/ 43883634 w 43883634"/>
                <a:gd name="connsiteY1" fmla="*/ 0 h 6695745"/>
                <a:gd name="connsiteX2" fmla="*/ 43827740 w 43883634"/>
                <a:gd name="connsiteY2" fmla="*/ 6180150 h 6695745"/>
                <a:gd name="connsiteX3" fmla="*/ 21911623 w 43883634"/>
                <a:gd name="connsiteY3" fmla="*/ 3791425 h 6695745"/>
                <a:gd name="connsiteX4" fmla="*/ 28221 w 43883634"/>
                <a:gd name="connsiteY4" fmla="*/ 6695745 h 6695745"/>
                <a:gd name="connsiteX5" fmla="*/ 0 w 43883634"/>
                <a:gd name="connsiteY5" fmla="*/ 6936 h 6695745"/>
                <a:gd name="connsiteX0" fmla="*/ 0 w 43883634"/>
                <a:gd name="connsiteY0" fmla="*/ 6936 h 6695745"/>
                <a:gd name="connsiteX1" fmla="*/ 43883634 w 43883634"/>
                <a:gd name="connsiteY1" fmla="*/ 0 h 6695745"/>
                <a:gd name="connsiteX2" fmla="*/ 43827740 w 43883634"/>
                <a:gd name="connsiteY2" fmla="*/ 6180150 h 6695745"/>
                <a:gd name="connsiteX3" fmla="*/ 21911623 w 43883634"/>
                <a:gd name="connsiteY3" fmla="*/ 3791425 h 6695745"/>
                <a:gd name="connsiteX4" fmla="*/ 28221 w 43883634"/>
                <a:gd name="connsiteY4" fmla="*/ 6695745 h 6695745"/>
                <a:gd name="connsiteX5" fmla="*/ 0 w 43883634"/>
                <a:gd name="connsiteY5" fmla="*/ 6936 h 6695745"/>
                <a:gd name="connsiteX0" fmla="*/ 0 w 43883634"/>
                <a:gd name="connsiteY0" fmla="*/ 6936 h 6695745"/>
                <a:gd name="connsiteX1" fmla="*/ 43883634 w 43883634"/>
                <a:gd name="connsiteY1" fmla="*/ 0 h 6695745"/>
                <a:gd name="connsiteX2" fmla="*/ 43827740 w 43883634"/>
                <a:gd name="connsiteY2" fmla="*/ 6180150 h 6695745"/>
                <a:gd name="connsiteX3" fmla="*/ 21911623 w 43883634"/>
                <a:gd name="connsiteY3" fmla="*/ 3791425 h 6695745"/>
                <a:gd name="connsiteX4" fmla="*/ 28221 w 43883634"/>
                <a:gd name="connsiteY4" fmla="*/ 6695745 h 6695745"/>
                <a:gd name="connsiteX5" fmla="*/ 0 w 43883634"/>
                <a:gd name="connsiteY5" fmla="*/ 6936 h 6695745"/>
                <a:gd name="connsiteX0" fmla="*/ 0 w 43883634"/>
                <a:gd name="connsiteY0" fmla="*/ 6936 h 6695745"/>
                <a:gd name="connsiteX1" fmla="*/ 43883634 w 43883634"/>
                <a:gd name="connsiteY1" fmla="*/ 0 h 6695745"/>
                <a:gd name="connsiteX2" fmla="*/ 43827740 w 43883634"/>
                <a:gd name="connsiteY2" fmla="*/ 6180150 h 6695745"/>
                <a:gd name="connsiteX3" fmla="*/ 21911623 w 43883634"/>
                <a:gd name="connsiteY3" fmla="*/ 3791425 h 6695745"/>
                <a:gd name="connsiteX4" fmla="*/ 28221 w 43883634"/>
                <a:gd name="connsiteY4" fmla="*/ 6695745 h 6695745"/>
                <a:gd name="connsiteX5" fmla="*/ 0 w 43883634"/>
                <a:gd name="connsiteY5" fmla="*/ 6936 h 6695745"/>
                <a:gd name="connsiteX0" fmla="*/ 0 w 43883634"/>
                <a:gd name="connsiteY0" fmla="*/ 6936 h 6691837"/>
                <a:gd name="connsiteX1" fmla="*/ 43883634 w 43883634"/>
                <a:gd name="connsiteY1" fmla="*/ 0 h 6691837"/>
                <a:gd name="connsiteX2" fmla="*/ 43827740 w 43883634"/>
                <a:gd name="connsiteY2" fmla="*/ 6180150 h 6691837"/>
                <a:gd name="connsiteX3" fmla="*/ 21911623 w 43883634"/>
                <a:gd name="connsiteY3" fmla="*/ 3791425 h 6691837"/>
                <a:gd name="connsiteX4" fmla="*/ 66513 w 43883634"/>
                <a:gd name="connsiteY4" fmla="*/ 6691837 h 6691837"/>
                <a:gd name="connsiteX5" fmla="*/ 0 w 43883634"/>
                <a:gd name="connsiteY5" fmla="*/ 6936 h 6691837"/>
                <a:gd name="connsiteX0" fmla="*/ 0 w 43883634"/>
                <a:gd name="connsiteY0" fmla="*/ 6936 h 6695746"/>
                <a:gd name="connsiteX1" fmla="*/ 43883634 w 43883634"/>
                <a:gd name="connsiteY1" fmla="*/ 0 h 6695746"/>
                <a:gd name="connsiteX2" fmla="*/ 43827740 w 43883634"/>
                <a:gd name="connsiteY2" fmla="*/ 6180150 h 6695746"/>
                <a:gd name="connsiteX3" fmla="*/ 21911623 w 43883634"/>
                <a:gd name="connsiteY3" fmla="*/ 3791425 h 6695746"/>
                <a:gd name="connsiteX4" fmla="*/ 49494 w 43883634"/>
                <a:gd name="connsiteY4" fmla="*/ 6695746 h 6695746"/>
                <a:gd name="connsiteX5" fmla="*/ 0 w 43883634"/>
                <a:gd name="connsiteY5" fmla="*/ 6936 h 6695746"/>
                <a:gd name="connsiteX0" fmla="*/ 0 w 43883634"/>
                <a:gd name="connsiteY0" fmla="*/ 6936 h 6695746"/>
                <a:gd name="connsiteX1" fmla="*/ 43883634 w 43883634"/>
                <a:gd name="connsiteY1" fmla="*/ 0 h 6695746"/>
                <a:gd name="connsiteX2" fmla="*/ 43827740 w 43883634"/>
                <a:gd name="connsiteY2" fmla="*/ 6180150 h 6695746"/>
                <a:gd name="connsiteX3" fmla="*/ 21911623 w 43883634"/>
                <a:gd name="connsiteY3" fmla="*/ 3791425 h 6695746"/>
                <a:gd name="connsiteX4" fmla="*/ 49494 w 43883634"/>
                <a:gd name="connsiteY4" fmla="*/ 6695746 h 6695746"/>
                <a:gd name="connsiteX5" fmla="*/ 0 w 43883634"/>
                <a:gd name="connsiteY5" fmla="*/ 6936 h 6695746"/>
                <a:gd name="connsiteX0" fmla="*/ 0 w 43883634"/>
                <a:gd name="connsiteY0" fmla="*/ 6936 h 6695746"/>
                <a:gd name="connsiteX1" fmla="*/ 43883634 w 43883634"/>
                <a:gd name="connsiteY1" fmla="*/ 0 h 6695746"/>
                <a:gd name="connsiteX2" fmla="*/ 43827740 w 43883634"/>
                <a:gd name="connsiteY2" fmla="*/ 6180150 h 6695746"/>
                <a:gd name="connsiteX3" fmla="*/ 21911623 w 43883634"/>
                <a:gd name="connsiteY3" fmla="*/ 3791425 h 6695746"/>
                <a:gd name="connsiteX4" fmla="*/ 49494 w 43883634"/>
                <a:gd name="connsiteY4" fmla="*/ 6695746 h 6695746"/>
                <a:gd name="connsiteX5" fmla="*/ 0 w 43883634"/>
                <a:gd name="connsiteY5" fmla="*/ 6936 h 6695746"/>
                <a:gd name="connsiteX0" fmla="*/ 0 w 43883634"/>
                <a:gd name="connsiteY0" fmla="*/ 6936 h 6695746"/>
                <a:gd name="connsiteX1" fmla="*/ 43883634 w 43883634"/>
                <a:gd name="connsiteY1" fmla="*/ 0 h 6695746"/>
                <a:gd name="connsiteX2" fmla="*/ 43827740 w 43883634"/>
                <a:gd name="connsiteY2" fmla="*/ 6180150 h 6695746"/>
                <a:gd name="connsiteX3" fmla="*/ 21911623 w 43883634"/>
                <a:gd name="connsiteY3" fmla="*/ 3791425 h 6695746"/>
                <a:gd name="connsiteX4" fmla="*/ 49494 w 43883634"/>
                <a:gd name="connsiteY4" fmla="*/ 6695746 h 6695746"/>
                <a:gd name="connsiteX5" fmla="*/ 0 w 43883634"/>
                <a:gd name="connsiteY5" fmla="*/ 6936 h 6695746"/>
                <a:gd name="connsiteX0" fmla="*/ 0 w 43883634"/>
                <a:gd name="connsiteY0" fmla="*/ 6936 h 6695746"/>
                <a:gd name="connsiteX1" fmla="*/ 43883634 w 43883634"/>
                <a:gd name="connsiteY1" fmla="*/ 0 h 6695746"/>
                <a:gd name="connsiteX2" fmla="*/ 43827739 w 43883634"/>
                <a:gd name="connsiteY2" fmla="*/ 5777889 h 6695746"/>
                <a:gd name="connsiteX3" fmla="*/ 21911623 w 43883634"/>
                <a:gd name="connsiteY3" fmla="*/ 3791425 h 6695746"/>
                <a:gd name="connsiteX4" fmla="*/ 49494 w 43883634"/>
                <a:gd name="connsiteY4" fmla="*/ 6695746 h 6695746"/>
                <a:gd name="connsiteX5" fmla="*/ 0 w 43883634"/>
                <a:gd name="connsiteY5" fmla="*/ 6936 h 6695746"/>
                <a:gd name="connsiteX0" fmla="*/ 0 w 43883634"/>
                <a:gd name="connsiteY0" fmla="*/ 6936 h 6695746"/>
                <a:gd name="connsiteX1" fmla="*/ 43883634 w 43883634"/>
                <a:gd name="connsiteY1" fmla="*/ 0 h 6695746"/>
                <a:gd name="connsiteX2" fmla="*/ 43827739 w 43883634"/>
                <a:gd name="connsiteY2" fmla="*/ 5777889 h 6695746"/>
                <a:gd name="connsiteX3" fmla="*/ 21911623 w 43883634"/>
                <a:gd name="connsiteY3" fmla="*/ 3791425 h 6695746"/>
                <a:gd name="connsiteX4" fmla="*/ 49494 w 43883634"/>
                <a:gd name="connsiteY4" fmla="*/ 6695746 h 6695746"/>
                <a:gd name="connsiteX5" fmla="*/ 0 w 43883634"/>
                <a:gd name="connsiteY5" fmla="*/ 6936 h 6695746"/>
                <a:gd name="connsiteX0" fmla="*/ 0 w 43883634"/>
                <a:gd name="connsiteY0" fmla="*/ 6936 h 6695746"/>
                <a:gd name="connsiteX1" fmla="*/ 43883634 w 43883634"/>
                <a:gd name="connsiteY1" fmla="*/ 0 h 6695746"/>
                <a:gd name="connsiteX2" fmla="*/ 43827739 w 43883634"/>
                <a:gd name="connsiteY2" fmla="*/ 5777889 h 6695746"/>
                <a:gd name="connsiteX3" fmla="*/ 21911623 w 43883634"/>
                <a:gd name="connsiteY3" fmla="*/ 3791425 h 6695746"/>
                <a:gd name="connsiteX4" fmla="*/ 49494 w 43883634"/>
                <a:gd name="connsiteY4" fmla="*/ 6695746 h 6695746"/>
                <a:gd name="connsiteX5" fmla="*/ 0 w 43883634"/>
                <a:gd name="connsiteY5" fmla="*/ 6936 h 6695746"/>
                <a:gd name="connsiteX0" fmla="*/ 0 w 43883634"/>
                <a:gd name="connsiteY0" fmla="*/ 6936 h 6695746"/>
                <a:gd name="connsiteX1" fmla="*/ 43883634 w 43883634"/>
                <a:gd name="connsiteY1" fmla="*/ 0 h 6695746"/>
                <a:gd name="connsiteX2" fmla="*/ 43827739 w 43883634"/>
                <a:gd name="connsiteY2" fmla="*/ 5777889 h 6695746"/>
                <a:gd name="connsiteX3" fmla="*/ 21911623 w 43883634"/>
                <a:gd name="connsiteY3" fmla="*/ 3791425 h 6695746"/>
                <a:gd name="connsiteX4" fmla="*/ 49494 w 43883634"/>
                <a:gd name="connsiteY4" fmla="*/ 6695746 h 6695746"/>
                <a:gd name="connsiteX5" fmla="*/ 0 w 43883634"/>
                <a:gd name="connsiteY5" fmla="*/ 6936 h 6695746"/>
                <a:gd name="connsiteX0" fmla="*/ 0 w 43883634"/>
                <a:gd name="connsiteY0" fmla="*/ 6936 h 6695746"/>
                <a:gd name="connsiteX1" fmla="*/ 43883634 w 43883634"/>
                <a:gd name="connsiteY1" fmla="*/ 0 h 6695746"/>
                <a:gd name="connsiteX2" fmla="*/ 43827739 w 43883634"/>
                <a:gd name="connsiteY2" fmla="*/ 5777889 h 6695746"/>
                <a:gd name="connsiteX3" fmla="*/ 21911623 w 43883634"/>
                <a:gd name="connsiteY3" fmla="*/ 3791425 h 6695746"/>
                <a:gd name="connsiteX4" fmla="*/ 49494 w 43883634"/>
                <a:gd name="connsiteY4" fmla="*/ 6695746 h 6695746"/>
                <a:gd name="connsiteX5" fmla="*/ 0 w 43883634"/>
                <a:gd name="connsiteY5" fmla="*/ 6936 h 6695746"/>
                <a:gd name="connsiteX0" fmla="*/ 23933 w 43834140"/>
                <a:gd name="connsiteY0" fmla="*/ 15369 h 6695746"/>
                <a:gd name="connsiteX1" fmla="*/ 43834140 w 43834140"/>
                <a:gd name="connsiteY1" fmla="*/ 0 h 6695746"/>
                <a:gd name="connsiteX2" fmla="*/ 43778245 w 43834140"/>
                <a:gd name="connsiteY2" fmla="*/ 5777889 h 6695746"/>
                <a:gd name="connsiteX3" fmla="*/ 21862129 w 43834140"/>
                <a:gd name="connsiteY3" fmla="*/ 3791425 h 6695746"/>
                <a:gd name="connsiteX4" fmla="*/ 0 w 43834140"/>
                <a:gd name="connsiteY4" fmla="*/ 6695746 h 6695746"/>
                <a:gd name="connsiteX5" fmla="*/ 23933 w 43834140"/>
                <a:gd name="connsiteY5" fmla="*/ 15369 h 6695746"/>
                <a:gd name="connsiteX0" fmla="*/ 1414 w 43848334"/>
                <a:gd name="connsiteY0" fmla="*/ 15369 h 6695746"/>
                <a:gd name="connsiteX1" fmla="*/ 43848334 w 43848334"/>
                <a:gd name="connsiteY1" fmla="*/ 0 h 6695746"/>
                <a:gd name="connsiteX2" fmla="*/ 43792439 w 43848334"/>
                <a:gd name="connsiteY2" fmla="*/ 5777889 h 6695746"/>
                <a:gd name="connsiteX3" fmla="*/ 21876323 w 43848334"/>
                <a:gd name="connsiteY3" fmla="*/ 3791425 h 6695746"/>
                <a:gd name="connsiteX4" fmla="*/ 14194 w 43848334"/>
                <a:gd name="connsiteY4" fmla="*/ 6695746 h 6695746"/>
                <a:gd name="connsiteX5" fmla="*/ 1414 w 43848334"/>
                <a:gd name="connsiteY5" fmla="*/ 15369 h 6695746"/>
                <a:gd name="connsiteX0" fmla="*/ 1414 w 43792439"/>
                <a:gd name="connsiteY0" fmla="*/ 6936 h 6687313"/>
                <a:gd name="connsiteX1" fmla="*/ 43729019 w 43792439"/>
                <a:gd name="connsiteY1" fmla="*/ 0 h 6687313"/>
                <a:gd name="connsiteX2" fmla="*/ 43792439 w 43792439"/>
                <a:gd name="connsiteY2" fmla="*/ 5769456 h 6687313"/>
                <a:gd name="connsiteX3" fmla="*/ 21876323 w 43792439"/>
                <a:gd name="connsiteY3" fmla="*/ 3782992 h 6687313"/>
                <a:gd name="connsiteX4" fmla="*/ 14194 w 43792439"/>
                <a:gd name="connsiteY4" fmla="*/ 6687313 h 6687313"/>
                <a:gd name="connsiteX5" fmla="*/ 1414 w 43792439"/>
                <a:gd name="connsiteY5" fmla="*/ 6936 h 6687313"/>
                <a:gd name="connsiteX0" fmla="*/ 1414 w 43792439"/>
                <a:gd name="connsiteY0" fmla="*/ 0 h 6680377"/>
                <a:gd name="connsiteX1" fmla="*/ 43600524 w 43792439"/>
                <a:gd name="connsiteY1" fmla="*/ 77395 h 6680377"/>
                <a:gd name="connsiteX2" fmla="*/ 43792439 w 43792439"/>
                <a:gd name="connsiteY2" fmla="*/ 5762520 h 6680377"/>
                <a:gd name="connsiteX3" fmla="*/ 21876323 w 43792439"/>
                <a:gd name="connsiteY3" fmla="*/ 3776056 h 6680377"/>
                <a:gd name="connsiteX4" fmla="*/ 14194 w 43792439"/>
                <a:gd name="connsiteY4" fmla="*/ 6680377 h 6680377"/>
                <a:gd name="connsiteX5" fmla="*/ 1414 w 43792439"/>
                <a:gd name="connsiteY5" fmla="*/ 0 h 6680377"/>
                <a:gd name="connsiteX0" fmla="*/ 1414 w 43792439"/>
                <a:gd name="connsiteY0" fmla="*/ 0 h 6680377"/>
                <a:gd name="connsiteX1" fmla="*/ 43683128 w 43792439"/>
                <a:gd name="connsiteY1" fmla="*/ 119561 h 6680377"/>
                <a:gd name="connsiteX2" fmla="*/ 43792439 w 43792439"/>
                <a:gd name="connsiteY2" fmla="*/ 5762520 h 6680377"/>
                <a:gd name="connsiteX3" fmla="*/ 21876323 w 43792439"/>
                <a:gd name="connsiteY3" fmla="*/ 3776056 h 6680377"/>
                <a:gd name="connsiteX4" fmla="*/ 14194 w 43792439"/>
                <a:gd name="connsiteY4" fmla="*/ 6680377 h 6680377"/>
                <a:gd name="connsiteX5" fmla="*/ 1414 w 43792439"/>
                <a:gd name="connsiteY5" fmla="*/ 0 h 6680377"/>
                <a:gd name="connsiteX0" fmla="*/ 1414 w 43793267"/>
                <a:gd name="connsiteY0" fmla="*/ 0 h 6680377"/>
                <a:gd name="connsiteX1" fmla="*/ 43793267 w 43793267"/>
                <a:gd name="connsiteY1" fmla="*/ 1497 h 6680377"/>
                <a:gd name="connsiteX2" fmla="*/ 43792439 w 43793267"/>
                <a:gd name="connsiteY2" fmla="*/ 5762520 h 6680377"/>
                <a:gd name="connsiteX3" fmla="*/ 21876323 w 43793267"/>
                <a:gd name="connsiteY3" fmla="*/ 3776056 h 6680377"/>
                <a:gd name="connsiteX4" fmla="*/ 14194 w 43793267"/>
                <a:gd name="connsiteY4" fmla="*/ 6680377 h 6680377"/>
                <a:gd name="connsiteX5" fmla="*/ 1414 w 43793267"/>
                <a:gd name="connsiteY5" fmla="*/ 0 h 668037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43793267" h="6680377">
                  <a:moveTo>
                    <a:pt x="1414" y="0"/>
                  </a:moveTo>
                  <a:lnTo>
                    <a:pt x="43793267" y="1497"/>
                  </a:lnTo>
                  <a:cubicBezTo>
                    <a:pt x="43793267" y="2343991"/>
                    <a:pt x="43792439" y="3420026"/>
                    <a:pt x="43792439" y="5762520"/>
                  </a:cubicBezTo>
                  <a:cubicBezTo>
                    <a:pt x="38990659" y="4549272"/>
                    <a:pt x="29172697" y="3623080"/>
                    <a:pt x="21876323" y="3776056"/>
                  </a:cubicBezTo>
                  <a:cubicBezTo>
                    <a:pt x="14579949" y="3929032"/>
                    <a:pt x="6467468" y="4159139"/>
                    <a:pt x="14194" y="6680377"/>
                  </a:cubicBezTo>
                  <a:cubicBezTo>
                    <a:pt x="22172" y="4453585"/>
                    <a:pt x="-6564" y="2226792"/>
                    <a:pt x="1414" y="0"/>
                  </a:cubicBezTo>
                  <a:close/>
                </a:path>
              </a:pathLst>
            </a:custGeom>
            <a:gradFill flip="none" rotWithShape="1">
              <a:gsLst>
                <a:gs pos="0">
                  <a:schemeClr val="accent6"/>
                </a:gs>
                <a:gs pos="100000">
                  <a:schemeClr val="accent1"/>
                </a:gs>
              </a:gsLst>
              <a:lin ang="0" scaled="1"/>
              <a:tileRect/>
            </a:gra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69" name="Rectangle 15"/>
            <p:cNvSpPr/>
            <p:nvPr userDrawn="1"/>
          </p:nvSpPr>
          <p:spPr>
            <a:xfrm>
              <a:off x="-14192" y="1382"/>
              <a:ext cx="27451941" cy="4570666"/>
            </a:xfrm>
            <a:custGeom>
              <a:avLst/>
              <a:gdLst>
                <a:gd name="connsiteX0" fmla="*/ 0 w 43891200"/>
                <a:gd name="connsiteY0" fmla="*/ 0 h 2171777"/>
                <a:gd name="connsiteX1" fmla="*/ 43891200 w 43891200"/>
                <a:gd name="connsiteY1" fmla="*/ 0 h 2171777"/>
                <a:gd name="connsiteX2" fmla="*/ 43891200 w 43891200"/>
                <a:gd name="connsiteY2" fmla="*/ 2171777 h 2171777"/>
                <a:gd name="connsiteX3" fmla="*/ 0 w 43891200"/>
                <a:gd name="connsiteY3" fmla="*/ 2171777 h 2171777"/>
                <a:gd name="connsiteX4" fmla="*/ 0 w 43891200"/>
                <a:gd name="connsiteY4" fmla="*/ 0 h 2171777"/>
                <a:gd name="connsiteX0" fmla="*/ 0 w 43891200"/>
                <a:gd name="connsiteY0" fmla="*/ 0 h 2171777"/>
                <a:gd name="connsiteX1" fmla="*/ 43891200 w 43891200"/>
                <a:gd name="connsiteY1" fmla="*/ 0 h 2171777"/>
                <a:gd name="connsiteX2" fmla="*/ 43891200 w 43891200"/>
                <a:gd name="connsiteY2" fmla="*/ 2171777 h 2171777"/>
                <a:gd name="connsiteX3" fmla="*/ 21843298 w 43891200"/>
                <a:gd name="connsiteY3" fmla="*/ 2143554 h 2171777"/>
                <a:gd name="connsiteX4" fmla="*/ 0 w 43891200"/>
                <a:gd name="connsiteY4" fmla="*/ 2171777 h 2171777"/>
                <a:gd name="connsiteX5" fmla="*/ 0 w 43891200"/>
                <a:gd name="connsiteY5" fmla="*/ 0 h 2171777"/>
                <a:gd name="connsiteX0" fmla="*/ 0 w 43891200"/>
                <a:gd name="connsiteY0" fmla="*/ 0 h 5360956"/>
                <a:gd name="connsiteX1" fmla="*/ 43891200 w 43891200"/>
                <a:gd name="connsiteY1" fmla="*/ 0 h 5360956"/>
                <a:gd name="connsiteX2" fmla="*/ 43891200 w 43891200"/>
                <a:gd name="connsiteY2" fmla="*/ 2171777 h 5360956"/>
                <a:gd name="connsiteX3" fmla="*/ 21843298 w 43891200"/>
                <a:gd name="connsiteY3" fmla="*/ 2143554 h 5360956"/>
                <a:gd name="connsiteX4" fmla="*/ 28221 w 43891200"/>
                <a:gd name="connsiteY4" fmla="*/ 5360956 h 5360956"/>
                <a:gd name="connsiteX5" fmla="*/ 0 w 43891200"/>
                <a:gd name="connsiteY5" fmla="*/ 0 h 5360956"/>
                <a:gd name="connsiteX0" fmla="*/ 0 w 43891200"/>
                <a:gd name="connsiteY0" fmla="*/ 0 h 5390029"/>
                <a:gd name="connsiteX1" fmla="*/ 43891200 w 43891200"/>
                <a:gd name="connsiteY1" fmla="*/ 0 h 5390029"/>
                <a:gd name="connsiteX2" fmla="*/ 43891200 w 43891200"/>
                <a:gd name="connsiteY2" fmla="*/ 2171777 h 5390029"/>
                <a:gd name="connsiteX3" fmla="*/ 21843298 w 43891200"/>
                <a:gd name="connsiteY3" fmla="*/ 2143554 h 5390029"/>
                <a:gd name="connsiteX4" fmla="*/ 28221 w 43891200"/>
                <a:gd name="connsiteY4" fmla="*/ 5360956 h 5390029"/>
                <a:gd name="connsiteX5" fmla="*/ 0 w 43891200"/>
                <a:gd name="connsiteY5" fmla="*/ 0 h 5390029"/>
                <a:gd name="connsiteX0" fmla="*/ 0 w 43891200"/>
                <a:gd name="connsiteY0" fmla="*/ 0 h 5390029"/>
                <a:gd name="connsiteX1" fmla="*/ 43891200 w 43891200"/>
                <a:gd name="connsiteY1" fmla="*/ 0 h 5390029"/>
                <a:gd name="connsiteX2" fmla="*/ 43891200 w 43891200"/>
                <a:gd name="connsiteY2" fmla="*/ 2171777 h 5390029"/>
                <a:gd name="connsiteX3" fmla="*/ 21843298 w 43891200"/>
                <a:gd name="connsiteY3" fmla="*/ 2143554 h 5390029"/>
                <a:gd name="connsiteX4" fmla="*/ 28221 w 43891200"/>
                <a:gd name="connsiteY4" fmla="*/ 5360956 h 5390029"/>
                <a:gd name="connsiteX5" fmla="*/ 0 w 43891200"/>
                <a:gd name="connsiteY5" fmla="*/ 0 h 5390029"/>
                <a:gd name="connsiteX0" fmla="*/ 0 w 43891200"/>
                <a:gd name="connsiteY0" fmla="*/ 0 h 5360956"/>
                <a:gd name="connsiteX1" fmla="*/ 43891200 w 43891200"/>
                <a:gd name="connsiteY1" fmla="*/ 0 h 5360956"/>
                <a:gd name="connsiteX2" fmla="*/ 43891200 w 43891200"/>
                <a:gd name="connsiteY2" fmla="*/ 2171777 h 5360956"/>
                <a:gd name="connsiteX3" fmla="*/ 21843298 w 43891200"/>
                <a:gd name="connsiteY3" fmla="*/ 2143554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891200 w 43891200"/>
                <a:gd name="connsiteY2" fmla="*/ 2171777 h 5360956"/>
                <a:gd name="connsiteX3" fmla="*/ 21843298 w 43891200"/>
                <a:gd name="connsiteY3" fmla="*/ 2143554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891200 w 43891200"/>
                <a:gd name="connsiteY2" fmla="*/ 2171777 h 5360956"/>
                <a:gd name="connsiteX3" fmla="*/ 21843298 w 43891200"/>
                <a:gd name="connsiteY3" fmla="*/ 2143554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891200 w 43891200"/>
                <a:gd name="connsiteY2" fmla="*/ 2171777 h 5360956"/>
                <a:gd name="connsiteX3" fmla="*/ 21843298 w 43891200"/>
                <a:gd name="connsiteY3" fmla="*/ 2143554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891200 w 43891200"/>
                <a:gd name="connsiteY2" fmla="*/ 2171777 h 5360956"/>
                <a:gd name="connsiteX3" fmla="*/ 21843298 w 43891200"/>
                <a:gd name="connsiteY3" fmla="*/ 2143554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891200 w 43891200"/>
                <a:gd name="connsiteY2" fmla="*/ 2171777 h 5360956"/>
                <a:gd name="connsiteX3" fmla="*/ 21843298 w 43891200"/>
                <a:gd name="connsiteY3" fmla="*/ 2143554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891200 w 43891200"/>
                <a:gd name="connsiteY2" fmla="*/ 2171777 h 5360956"/>
                <a:gd name="connsiteX3" fmla="*/ 21843298 w 43891200"/>
                <a:gd name="connsiteY3" fmla="*/ 2143554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891200 w 43891200"/>
                <a:gd name="connsiteY2" fmla="*/ 2171777 h 5360956"/>
                <a:gd name="connsiteX3" fmla="*/ 21843298 w 43891200"/>
                <a:gd name="connsiteY3" fmla="*/ 2143554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891200 w 43891200"/>
                <a:gd name="connsiteY2" fmla="*/ 2171777 h 5360956"/>
                <a:gd name="connsiteX3" fmla="*/ 21843298 w 43891200"/>
                <a:gd name="connsiteY3" fmla="*/ 2143554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891200 w 43891200"/>
                <a:gd name="connsiteY2" fmla="*/ 2171777 h 5360956"/>
                <a:gd name="connsiteX3" fmla="*/ 21843298 w 43891200"/>
                <a:gd name="connsiteY3" fmla="*/ 2143554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891200 w 43891200"/>
                <a:gd name="connsiteY2" fmla="*/ 2171777 h 5360956"/>
                <a:gd name="connsiteX3" fmla="*/ 21843298 w 43891200"/>
                <a:gd name="connsiteY3" fmla="*/ 2143554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891200 w 43891200"/>
                <a:gd name="connsiteY2" fmla="*/ 2171777 h 5360956"/>
                <a:gd name="connsiteX3" fmla="*/ 21843298 w 43891200"/>
                <a:gd name="connsiteY3" fmla="*/ 2143554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891200 w 43891200"/>
                <a:gd name="connsiteY2" fmla="*/ 2171777 h 5360956"/>
                <a:gd name="connsiteX3" fmla="*/ 21843298 w 43891200"/>
                <a:gd name="connsiteY3" fmla="*/ 2143554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891200 w 43891200"/>
                <a:gd name="connsiteY2" fmla="*/ 2171777 h 5360956"/>
                <a:gd name="connsiteX3" fmla="*/ 21843298 w 43891200"/>
                <a:gd name="connsiteY3" fmla="*/ 1691988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891200 w 43891200"/>
                <a:gd name="connsiteY2" fmla="*/ 2171777 h 5360956"/>
                <a:gd name="connsiteX3" fmla="*/ 21843298 w 43891200"/>
                <a:gd name="connsiteY3" fmla="*/ 1381537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891200 w 43891200"/>
                <a:gd name="connsiteY2" fmla="*/ 2171777 h 5360956"/>
                <a:gd name="connsiteX3" fmla="*/ 21843298 w 43891200"/>
                <a:gd name="connsiteY3" fmla="*/ 1381537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891200 w 43891200"/>
                <a:gd name="connsiteY2" fmla="*/ 2171777 h 5360956"/>
                <a:gd name="connsiteX3" fmla="*/ 21843298 w 43891200"/>
                <a:gd name="connsiteY3" fmla="*/ 1381537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891200 w 43891200"/>
                <a:gd name="connsiteY2" fmla="*/ 2171777 h 5360956"/>
                <a:gd name="connsiteX3" fmla="*/ 21843298 w 43891200"/>
                <a:gd name="connsiteY3" fmla="*/ 1381537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891200 w 43891200"/>
                <a:gd name="connsiteY2" fmla="*/ 2171777 h 5360956"/>
                <a:gd name="connsiteX3" fmla="*/ 21843298 w 43891200"/>
                <a:gd name="connsiteY3" fmla="*/ 1381537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891200 w 43891200"/>
                <a:gd name="connsiteY2" fmla="*/ 2171777 h 5360956"/>
                <a:gd name="connsiteX3" fmla="*/ 21843298 w 43891200"/>
                <a:gd name="connsiteY3" fmla="*/ 1381537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891200 w 43891200"/>
                <a:gd name="connsiteY2" fmla="*/ 2171777 h 5360956"/>
                <a:gd name="connsiteX3" fmla="*/ 21843298 w 43891200"/>
                <a:gd name="connsiteY3" fmla="*/ 1381537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891200 w 43891200"/>
                <a:gd name="connsiteY2" fmla="*/ 2171777 h 5360956"/>
                <a:gd name="connsiteX3" fmla="*/ 21843298 w 43891200"/>
                <a:gd name="connsiteY3" fmla="*/ 1381537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891200 w 43891200"/>
                <a:gd name="connsiteY2" fmla="*/ 2171777 h 5360956"/>
                <a:gd name="connsiteX3" fmla="*/ 21843298 w 43891200"/>
                <a:gd name="connsiteY3" fmla="*/ 1381537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778314 w 43891200"/>
                <a:gd name="connsiteY2" fmla="*/ 2171777 h 5360956"/>
                <a:gd name="connsiteX3" fmla="*/ 21843298 w 43891200"/>
                <a:gd name="connsiteY3" fmla="*/ 1381537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891197 w 43891200"/>
                <a:gd name="connsiteY2" fmla="*/ 2143554 h 5360956"/>
                <a:gd name="connsiteX3" fmla="*/ 21843298 w 43891200"/>
                <a:gd name="connsiteY3" fmla="*/ 1381537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891197 w 43891200"/>
                <a:gd name="connsiteY2" fmla="*/ 2143554 h 5360956"/>
                <a:gd name="connsiteX3" fmla="*/ 21843298 w 43891200"/>
                <a:gd name="connsiteY3" fmla="*/ 1381537 h 5360956"/>
                <a:gd name="connsiteX4" fmla="*/ 28221 w 43891200"/>
                <a:gd name="connsiteY4" fmla="*/ 5360956 h 5360956"/>
                <a:gd name="connsiteX5" fmla="*/ 0 w 43891200"/>
                <a:gd name="connsiteY5" fmla="*/ 0 h 5360956"/>
                <a:gd name="connsiteX0" fmla="*/ 0 w 43891200"/>
                <a:gd name="connsiteY0" fmla="*/ 0 h 5383162"/>
                <a:gd name="connsiteX1" fmla="*/ 43891200 w 43891200"/>
                <a:gd name="connsiteY1" fmla="*/ 0 h 5383162"/>
                <a:gd name="connsiteX2" fmla="*/ 43891197 w 43891200"/>
                <a:gd name="connsiteY2" fmla="*/ 2143554 h 5383162"/>
                <a:gd name="connsiteX3" fmla="*/ 21843298 w 43891200"/>
                <a:gd name="connsiteY3" fmla="*/ 1381537 h 5383162"/>
                <a:gd name="connsiteX4" fmla="*/ 12981 w 43891200"/>
                <a:gd name="connsiteY4" fmla="*/ 5383162 h 5383162"/>
                <a:gd name="connsiteX5" fmla="*/ 0 w 43891200"/>
                <a:gd name="connsiteY5" fmla="*/ 0 h 5383162"/>
                <a:gd name="connsiteX0" fmla="*/ 0 w 43891200"/>
                <a:gd name="connsiteY0" fmla="*/ 0 h 5353553"/>
                <a:gd name="connsiteX1" fmla="*/ 43891200 w 43891200"/>
                <a:gd name="connsiteY1" fmla="*/ 0 h 5353553"/>
                <a:gd name="connsiteX2" fmla="*/ 43891197 w 43891200"/>
                <a:gd name="connsiteY2" fmla="*/ 2143554 h 5353553"/>
                <a:gd name="connsiteX3" fmla="*/ 21843298 w 43891200"/>
                <a:gd name="connsiteY3" fmla="*/ 1381537 h 5353553"/>
                <a:gd name="connsiteX4" fmla="*/ 12981 w 43891200"/>
                <a:gd name="connsiteY4" fmla="*/ 5353553 h 5353553"/>
                <a:gd name="connsiteX5" fmla="*/ 0 w 43891200"/>
                <a:gd name="connsiteY5" fmla="*/ 0 h 5353553"/>
                <a:gd name="connsiteX0" fmla="*/ 0 w 43891200"/>
                <a:gd name="connsiteY0" fmla="*/ 0 h 5375759"/>
                <a:gd name="connsiteX1" fmla="*/ 43891200 w 43891200"/>
                <a:gd name="connsiteY1" fmla="*/ 0 h 5375759"/>
                <a:gd name="connsiteX2" fmla="*/ 43891197 w 43891200"/>
                <a:gd name="connsiteY2" fmla="*/ 2143554 h 5375759"/>
                <a:gd name="connsiteX3" fmla="*/ 21843298 w 43891200"/>
                <a:gd name="connsiteY3" fmla="*/ 1381537 h 5375759"/>
                <a:gd name="connsiteX4" fmla="*/ 2821 w 43891200"/>
                <a:gd name="connsiteY4" fmla="*/ 5375759 h 5375759"/>
                <a:gd name="connsiteX5" fmla="*/ 0 w 43891200"/>
                <a:gd name="connsiteY5" fmla="*/ 0 h 5375759"/>
                <a:gd name="connsiteX0" fmla="*/ 0 w 43891200"/>
                <a:gd name="connsiteY0" fmla="*/ 0 h 5391472"/>
                <a:gd name="connsiteX1" fmla="*/ 43891200 w 43891200"/>
                <a:gd name="connsiteY1" fmla="*/ 0 h 5391472"/>
                <a:gd name="connsiteX2" fmla="*/ 43891197 w 43891200"/>
                <a:gd name="connsiteY2" fmla="*/ 2143554 h 5391472"/>
                <a:gd name="connsiteX3" fmla="*/ 21843298 w 43891200"/>
                <a:gd name="connsiteY3" fmla="*/ 1381537 h 5391472"/>
                <a:gd name="connsiteX4" fmla="*/ 24143 w 43891200"/>
                <a:gd name="connsiteY4" fmla="*/ 5391472 h 5391472"/>
                <a:gd name="connsiteX5" fmla="*/ 0 w 43891200"/>
                <a:gd name="connsiteY5" fmla="*/ 0 h 5391472"/>
                <a:gd name="connsiteX0" fmla="*/ 0 w 43891200"/>
                <a:gd name="connsiteY0" fmla="*/ 0 h 5388329"/>
                <a:gd name="connsiteX1" fmla="*/ 43891200 w 43891200"/>
                <a:gd name="connsiteY1" fmla="*/ 0 h 5388329"/>
                <a:gd name="connsiteX2" fmla="*/ 43891197 w 43891200"/>
                <a:gd name="connsiteY2" fmla="*/ 2143554 h 5388329"/>
                <a:gd name="connsiteX3" fmla="*/ 21843298 w 43891200"/>
                <a:gd name="connsiteY3" fmla="*/ 1381537 h 5388329"/>
                <a:gd name="connsiteX4" fmla="*/ 11350 w 43891200"/>
                <a:gd name="connsiteY4" fmla="*/ 5388329 h 5388329"/>
                <a:gd name="connsiteX5" fmla="*/ 0 w 43891200"/>
                <a:gd name="connsiteY5" fmla="*/ 0 h 5388329"/>
                <a:gd name="connsiteX0" fmla="*/ 0 w 43918796"/>
                <a:gd name="connsiteY0" fmla="*/ 0 h 5388329"/>
                <a:gd name="connsiteX1" fmla="*/ 43918796 w 43918796"/>
                <a:gd name="connsiteY1" fmla="*/ 0 h 5388329"/>
                <a:gd name="connsiteX2" fmla="*/ 43918793 w 43918796"/>
                <a:gd name="connsiteY2" fmla="*/ 2143554 h 5388329"/>
                <a:gd name="connsiteX3" fmla="*/ 21870894 w 43918796"/>
                <a:gd name="connsiteY3" fmla="*/ 1381537 h 5388329"/>
                <a:gd name="connsiteX4" fmla="*/ 38946 w 43918796"/>
                <a:gd name="connsiteY4" fmla="*/ 5388329 h 5388329"/>
                <a:gd name="connsiteX5" fmla="*/ 0 w 43918796"/>
                <a:gd name="connsiteY5" fmla="*/ 0 h 5388329"/>
                <a:gd name="connsiteX0" fmla="*/ 0 w 43882001"/>
                <a:gd name="connsiteY0" fmla="*/ 6780 h 5388329"/>
                <a:gd name="connsiteX1" fmla="*/ 43882001 w 43882001"/>
                <a:gd name="connsiteY1" fmla="*/ 0 h 5388329"/>
                <a:gd name="connsiteX2" fmla="*/ 43881998 w 43882001"/>
                <a:gd name="connsiteY2" fmla="*/ 2143554 h 5388329"/>
                <a:gd name="connsiteX3" fmla="*/ 21834099 w 43882001"/>
                <a:gd name="connsiteY3" fmla="*/ 1381537 h 5388329"/>
                <a:gd name="connsiteX4" fmla="*/ 2151 w 43882001"/>
                <a:gd name="connsiteY4" fmla="*/ 5388329 h 5388329"/>
                <a:gd name="connsiteX5" fmla="*/ 0 w 43882001"/>
                <a:gd name="connsiteY5" fmla="*/ 6780 h 5388329"/>
                <a:gd name="connsiteX0" fmla="*/ 0 w 43909597"/>
                <a:gd name="connsiteY0" fmla="*/ 6780 h 5388329"/>
                <a:gd name="connsiteX1" fmla="*/ 43909597 w 43909597"/>
                <a:gd name="connsiteY1" fmla="*/ 0 h 5388329"/>
                <a:gd name="connsiteX2" fmla="*/ 43909594 w 43909597"/>
                <a:gd name="connsiteY2" fmla="*/ 2143554 h 5388329"/>
                <a:gd name="connsiteX3" fmla="*/ 21861695 w 43909597"/>
                <a:gd name="connsiteY3" fmla="*/ 1381537 h 5388329"/>
                <a:gd name="connsiteX4" fmla="*/ 29747 w 43909597"/>
                <a:gd name="connsiteY4" fmla="*/ 5388329 h 5388329"/>
                <a:gd name="connsiteX5" fmla="*/ 0 w 43909597"/>
                <a:gd name="connsiteY5" fmla="*/ 6780 h 5388329"/>
                <a:gd name="connsiteX0" fmla="*/ 16283 w 43879886"/>
                <a:gd name="connsiteY0" fmla="*/ 13560 h 5388329"/>
                <a:gd name="connsiteX1" fmla="*/ 43879886 w 43879886"/>
                <a:gd name="connsiteY1" fmla="*/ 0 h 5388329"/>
                <a:gd name="connsiteX2" fmla="*/ 43879883 w 43879886"/>
                <a:gd name="connsiteY2" fmla="*/ 2143554 h 5388329"/>
                <a:gd name="connsiteX3" fmla="*/ 21831984 w 43879886"/>
                <a:gd name="connsiteY3" fmla="*/ 1381537 h 5388329"/>
                <a:gd name="connsiteX4" fmla="*/ 36 w 43879886"/>
                <a:gd name="connsiteY4" fmla="*/ 5388329 h 5388329"/>
                <a:gd name="connsiteX5" fmla="*/ 16283 w 43879886"/>
                <a:gd name="connsiteY5" fmla="*/ 13560 h 5388329"/>
                <a:gd name="connsiteX0" fmla="*/ 7118 w 43879920"/>
                <a:gd name="connsiteY0" fmla="*/ 6780 h 5388329"/>
                <a:gd name="connsiteX1" fmla="*/ 43879920 w 43879920"/>
                <a:gd name="connsiteY1" fmla="*/ 0 h 5388329"/>
                <a:gd name="connsiteX2" fmla="*/ 43879917 w 43879920"/>
                <a:gd name="connsiteY2" fmla="*/ 2143554 h 5388329"/>
                <a:gd name="connsiteX3" fmla="*/ 21832018 w 43879920"/>
                <a:gd name="connsiteY3" fmla="*/ 1381537 h 5388329"/>
                <a:gd name="connsiteX4" fmla="*/ 70 w 43879920"/>
                <a:gd name="connsiteY4" fmla="*/ 5388329 h 5388329"/>
                <a:gd name="connsiteX5" fmla="*/ 7118 w 43879920"/>
                <a:gd name="connsiteY5" fmla="*/ 6780 h 5388329"/>
                <a:gd name="connsiteX0" fmla="*/ 0 w 43900399"/>
                <a:gd name="connsiteY0" fmla="*/ 0 h 5388329"/>
                <a:gd name="connsiteX1" fmla="*/ 43900399 w 43900399"/>
                <a:gd name="connsiteY1" fmla="*/ 0 h 5388329"/>
                <a:gd name="connsiteX2" fmla="*/ 43900396 w 43900399"/>
                <a:gd name="connsiteY2" fmla="*/ 2143554 h 5388329"/>
                <a:gd name="connsiteX3" fmla="*/ 21852497 w 43900399"/>
                <a:gd name="connsiteY3" fmla="*/ 1381537 h 5388329"/>
                <a:gd name="connsiteX4" fmla="*/ 20549 w 43900399"/>
                <a:gd name="connsiteY4" fmla="*/ 5388329 h 5388329"/>
                <a:gd name="connsiteX5" fmla="*/ 0 w 43900399"/>
                <a:gd name="connsiteY5" fmla="*/ 0 h 5388329"/>
                <a:gd name="connsiteX0" fmla="*/ 0 w 43900396"/>
                <a:gd name="connsiteY0" fmla="*/ 0 h 5388329"/>
                <a:gd name="connsiteX1" fmla="*/ 43854405 w 43900396"/>
                <a:gd name="connsiteY1" fmla="*/ 27119 h 5388329"/>
                <a:gd name="connsiteX2" fmla="*/ 43900396 w 43900396"/>
                <a:gd name="connsiteY2" fmla="*/ 2143554 h 5388329"/>
                <a:gd name="connsiteX3" fmla="*/ 21852497 w 43900396"/>
                <a:gd name="connsiteY3" fmla="*/ 1381537 h 5388329"/>
                <a:gd name="connsiteX4" fmla="*/ 20549 w 43900396"/>
                <a:gd name="connsiteY4" fmla="*/ 5388329 h 5388329"/>
                <a:gd name="connsiteX5" fmla="*/ 0 w 43900396"/>
                <a:gd name="connsiteY5" fmla="*/ 0 h 5388329"/>
                <a:gd name="connsiteX0" fmla="*/ 0 w 43900398"/>
                <a:gd name="connsiteY0" fmla="*/ 0 h 5388329"/>
                <a:gd name="connsiteX1" fmla="*/ 43900398 w 43900398"/>
                <a:gd name="connsiteY1" fmla="*/ 6780 h 5388329"/>
                <a:gd name="connsiteX2" fmla="*/ 43900396 w 43900398"/>
                <a:gd name="connsiteY2" fmla="*/ 2143554 h 5388329"/>
                <a:gd name="connsiteX3" fmla="*/ 21852497 w 43900398"/>
                <a:gd name="connsiteY3" fmla="*/ 1381537 h 5388329"/>
                <a:gd name="connsiteX4" fmla="*/ 20549 w 43900398"/>
                <a:gd name="connsiteY4" fmla="*/ 5388329 h 5388329"/>
                <a:gd name="connsiteX5" fmla="*/ 0 w 43900398"/>
                <a:gd name="connsiteY5" fmla="*/ 0 h 5388329"/>
                <a:gd name="connsiteX0" fmla="*/ 0 w 43909598"/>
                <a:gd name="connsiteY0" fmla="*/ 0 h 5388329"/>
                <a:gd name="connsiteX1" fmla="*/ 43909598 w 43909598"/>
                <a:gd name="connsiteY1" fmla="*/ 6780 h 5388329"/>
                <a:gd name="connsiteX2" fmla="*/ 43900396 w 43909598"/>
                <a:gd name="connsiteY2" fmla="*/ 2143554 h 5388329"/>
                <a:gd name="connsiteX3" fmla="*/ 21852497 w 43909598"/>
                <a:gd name="connsiteY3" fmla="*/ 1381537 h 5388329"/>
                <a:gd name="connsiteX4" fmla="*/ 20549 w 43909598"/>
                <a:gd name="connsiteY4" fmla="*/ 5388329 h 5388329"/>
                <a:gd name="connsiteX5" fmla="*/ 0 w 43909598"/>
                <a:gd name="connsiteY5" fmla="*/ 0 h 538832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43909598" h="5388329">
                  <a:moveTo>
                    <a:pt x="0" y="0"/>
                  </a:moveTo>
                  <a:lnTo>
                    <a:pt x="43909598" y="6780"/>
                  </a:lnTo>
                  <a:cubicBezTo>
                    <a:pt x="43909597" y="719038"/>
                    <a:pt x="43900397" y="1431296"/>
                    <a:pt x="43900396" y="2143554"/>
                  </a:cubicBezTo>
                  <a:cubicBezTo>
                    <a:pt x="37284373" y="1358490"/>
                    <a:pt x="29162993" y="845303"/>
                    <a:pt x="21852497" y="1381537"/>
                  </a:cubicBezTo>
                  <a:cubicBezTo>
                    <a:pt x="14542001" y="1917771"/>
                    <a:pt x="6144574" y="2782191"/>
                    <a:pt x="20549" y="5388329"/>
                  </a:cubicBezTo>
                  <a:cubicBezTo>
                    <a:pt x="19609" y="3596409"/>
                    <a:pt x="940" y="1791920"/>
                    <a:pt x="0" y="0"/>
                  </a:cubicBezTo>
                  <a:close/>
                </a:path>
              </a:pathLst>
            </a:custGeom>
            <a:gradFill flip="none" rotWithShape="1">
              <a:gsLst>
                <a:gs pos="0">
                  <a:schemeClr val="tx2"/>
                </a:gs>
                <a:gs pos="100000">
                  <a:schemeClr val="accent1"/>
                </a:gs>
              </a:gsLst>
              <a:lin ang="0" scaled="1"/>
              <a:tileRect/>
            </a:gra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dirty="0">
                <a:ln>
                  <a:noFill/>
                </a:ln>
                <a:solidFill>
                  <a:schemeClr val="accent1"/>
                </a:solidFill>
              </a:endParaRPr>
            </a:p>
          </p:txBody>
        </p:sp>
      </p:grpSp>
      <p:sp>
        <p:nvSpPr>
          <p:cNvPr id="70" name="Text Box 14"/>
          <p:cNvSpPr txBox="1">
            <a:spLocks noChangeArrowheads="1"/>
          </p:cNvSpPr>
          <p:nvPr userDrawn="1"/>
        </p:nvSpPr>
        <p:spPr bwMode="auto">
          <a:xfrm>
            <a:off x="1003118" y="32156325"/>
            <a:ext cx="3786383" cy="329308"/>
          </a:xfrm>
          <a:prstGeom prst="rect">
            <a:avLst/>
          </a:prstGeom>
          <a:noFill/>
          <a:ln w="9525">
            <a:noFill/>
            <a:miter lim="800000"/>
            <a:headEnd/>
            <a:tailEnd/>
          </a:ln>
          <a:effectLst/>
        </p:spPr>
        <p:txBody>
          <a:bodyPr wrap="square" lIns="78297" tIns="39141" rIns="78297" bIns="39141">
            <a:spAutoFit/>
          </a:bodyPr>
          <a:lstStyle/>
          <a:p>
            <a:pPr eaLnBrk="0" hangingPunct="0">
              <a:lnSpc>
                <a:spcPct val="65000"/>
              </a:lnSpc>
              <a:spcBef>
                <a:spcPct val="50000"/>
              </a:spcBef>
              <a:defRPr/>
            </a:pPr>
            <a:r>
              <a:rPr lang="en-US" sz="600" b="1" dirty="0">
                <a:solidFill>
                  <a:schemeClr val="bg1">
                    <a:lumMod val="75000"/>
                  </a:schemeClr>
                </a:solidFill>
                <a:latin typeface="Arial" charset="0"/>
              </a:rPr>
              <a:t>RESEARCH POSTER PRESENTATION DESIGN © 2019</a:t>
            </a:r>
          </a:p>
          <a:p>
            <a:pPr eaLnBrk="0" hangingPunct="0">
              <a:lnSpc>
                <a:spcPct val="65000"/>
              </a:lnSpc>
              <a:spcBef>
                <a:spcPct val="50000"/>
              </a:spcBef>
              <a:defRPr/>
            </a:pPr>
            <a:r>
              <a:rPr lang="en-US" sz="1050" b="1" dirty="0">
                <a:solidFill>
                  <a:schemeClr val="bg1">
                    <a:lumMod val="75000"/>
                  </a:schemeClr>
                </a:solidFill>
                <a:latin typeface="Arial" charset="0"/>
              </a:rPr>
              <a:t>www.PosterPresentations.com</a:t>
            </a:r>
          </a:p>
        </p:txBody>
      </p:sp>
      <p:grpSp>
        <p:nvGrpSpPr>
          <p:cNvPr id="21" name="Group 20">
            <a:extLst>
              <a:ext uri="{FF2B5EF4-FFF2-40B4-BE49-F238E27FC236}">
                <a16:creationId xmlns:a16="http://schemas.microsoft.com/office/drawing/2014/main" id="{57415EED-75C2-AE43-A5EF-4E2ABB3FB76B}"/>
              </a:ext>
            </a:extLst>
          </p:cNvPr>
          <p:cNvGrpSpPr/>
          <p:nvPr userDrawn="1"/>
        </p:nvGrpSpPr>
        <p:grpSpPr>
          <a:xfrm>
            <a:off x="-43304" y="11286"/>
            <a:ext cx="43905392" cy="4120075"/>
            <a:chOff x="-43304" y="11286"/>
            <a:chExt cx="43905392" cy="4120075"/>
          </a:xfrm>
        </p:grpSpPr>
        <p:sp>
          <p:nvSpPr>
            <p:cNvPr id="22" name="Rectangle 21">
              <a:extLst>
                <a:ext uri="{FF2B5EF4-FFF2-40B4-BE49-F238E27FC236}">
                  <a16:creationId xmlns:a16="http://schemas.microsoft.com/office/drawing/2014/main" id="{406D62EB-FE0C-0140-83E4-ED5A9E10203A}"/>
                </a:ext>
              </a:extLst>
            </p:cNvPr>
            <p:cNvSpPr/>
            <p:nvPr userDrawn="1"/>
          </p:nvSpPr>
          <p:spPr>
            <a:xfrm>
              <a:off x="-1" y="1106328"/>
              <a:ext cx="43854834" cy="3025033"/>
            </a:xfrm>
            <a:prstGeom prst="rect">
              <a:avLst/>
            </a:prstGeom>
            <a:gradFill flip="none" rotWithShape="1">
              <a:gsLst>
                <a:gs pos="0">
                  <a:schemeClr val="accent6"/>
                </a:gs>
                <a:gs pos="100000">
                  <a:schemeClr val="accent1"/>
                </a:gs>
              </a:gsLst>
              <a:lin ang="54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23" name="Group 22">
              <a:extLst>
                <a:ext uri="{FF2B5EF4-FFF2-40B4-BE49-F238E27FC236}">
                  <a16:creationId xmlns:a16="http://schemas.microsoft.com/office/drawing/2014/main" id="{8F4220B3-A831-9C4F-9226-C23361689523}"/>
                </a:ext>
              </a:extLst>
            </p:cNvPr>
            <p:cNvGrpSpPr/>
            <p:nvPr userDrawn="1"/>
          </p:nvGrpSpPr>
          <p:grpSpPr>
            <a:xfrm>
              <a:off x="-43304" y="11286"/>
              <a:ext cx="43905392" cy="4036528"/>
              <a:chOff x="-14192" y="1382"/>
              <a:chExt cx="27451941" cy="4572641"/>
            </a:xfrm>
          </p:grpSpPr>
          <p:sp>
            <p:nvSpPr>
              <p:cNvPr id="24" name="Rectangle 16">
                <a:extLst>
                  <a:ext uri="{FF2B5EF4-FFF2-40B4-BE49-F238E27FC236}">
                    <a16:creationId xmlns:a16="http://schemas.microsoft.com/office/drawing/2014/main" id="{4376B7FE-11A5-384D-A302-91A839CAE7D7}"/>
                  </a:ext>
                </a:extLst>
              </p:cNvPr>
              <p:cNvSpPr/>
              <p:nvPr userDrawn="1"/>
            </p:nvSpPr>
            <p:spPr>
              <a:xfrm>
                <a:off x="4001" y="707797"/>
                <a:ext cx="27429212" cy="3866226"/>
              </a:xfrm>
              <a:custGeom>
                <a:avLst/>
                <a:gdLst>
                  <a:gd name="connsiteX0" fmla="*/ 0 w 43891200"/>
                  <a:gd name="connsiteY0" fmla="*/ 0 h 7027483"/>
                  <a:gd name="connsiteX1" fmla="*/ 43891200 w 43891200"/>
                  <a:gd name="connsiteY1" fmla="*/ 0 h 7027483"/>
                  <a:gd name="connsiteX2" fmla="*/ 43891200 w 43891200"/>
                  <a:gd name="connsiteY2" fmla="*/ 7027483 h 7027483"/>
                  <a:gd name="connsiteX3" fmla="*/ 0 w 43891200"/>
                  <a:gd name="connsiteY3" fmla="*/ 7027483 h 7027483"/>
                  <a:gd name="connsiteX4" fmla="*/ 0 w 43891200"/>
                  <a:gd name="connsiteY4" fmla="*/ 0 h 7027483"/>
                  <a:gd name="connsiteX0" fmla="*/ 0 w 43891200"/>
                  <a:gd name="connsiteY0" fmla="*/ 0 h 7027483"/>
                  <a:gd name="connsiteX1" fmla="*/ 43891200 w 43891200"/>
                  <a:gd name="connsiteY1" fmla="*/ 0 h 7027483"/>
                  <a:gd name="connsiteX2" fmla="*/ 43891200 w 43891200"/>
                  <a:gd name="connsiteY2" fmla="*/ 7027483 h 7027483"/>
                  <a:gd name="connsiteX3" fmla="*/ 21617527 w 43891200"/>
                  <a:gd name="connsiteY3" fmla="*/ 6999261 h 7027483"/>
                  <a:gd name="connsiteX4" fmla="*/ 0 w 43891200"/>
                  <a:gd name="connsiteY4" fmla="*/ 7027483 h 7027483"/>
                  <a:gd name="connsiteX5" fmla="*/ 0 w 43891200"/>
                  <a:gd name="connsiteY5" fmla="*/ 0 h 7027483"/>
                  <a:gd name="connsiteX0" fmla="*/ 0 w 43891200"/>
                  <a:gd name="connsiteY0" fmla="*/ 0 h 7027483"/>
                  <a:gd name="connsiteX1" fmla="*/ 43891200 w 43891200"/>
                  <a:gd name="connsiteY1" fmla="*/ 0 h 7027483"/>
                  <a:gd name="connsiteX2" fmla="*/ 43891200 w 43891200"/>
                  <a:gd name="connsiteY2" fmla="*/ 7027483 h 7027483"/>
                  <a:gd name="connsiteX3" fmla="*/ 21448200 w 43891200"/>
                  <a:gd name="connsiteY3" fmla="*/ 3838305 h 7027483"/>
                  <a:gd name="connsiteX4" fmla="*/ 0 w 43891200"/>
                  <a:gd name="connsiteY4" fmla="*/ 7027483 h 7027483"/>
                  <a:gd name="connsiteX5" fmla="*/ 0 w 43891200"/>
                  <a:gd name="connsiteY5" fmla="*/ 0 h 7027483"/>
                  <a:gd name="connsiteX0" fmla="*/ 0 w 43891200"/>
                  <a:gd name="connsiteY0" fmla="*/ 0 h 7027483"/>
                  <a:gd name="connsiteX1" fmla="*/ 43891200 w 43891200"/>
                  <a:gd name="connsiteY1" fmla="*/ 0 h 7027483"/>
                  <a:gd name="connsiteX2" fmla="*/ 43891200 w 43891200"/>
                  <a:gd name="connsiteY2" fmla="*/ 7027483 h 7027483"/>
                  <a:gd name="connsiteX3" fmla="*/ 21448200 w 43891200"/>
                  <a:gd name="connsiteY3" fmla="*/ 3838305 h 7027483"/>
                  <a:gd name="connsiteX4" fmla="*/ 28221 w 43891200"/>
                  <a:gd name="connsiteY4" fmla="*/ 6688809 h 7027483"/>
                  <a:gd name="connsiteX5" fmla="*/ 0 w 43891200"/>
                  <a:gd name="connsiteY5" fmla="*/ 0 h 7027483"/>
                  <a:gd name="connsiteX0" fmla="*/ 0 w 43891200"/>
                  <a:gd name="connsiteY0" fmla="*/ 0 h 7100503"/>
                  <a:gd name="connsiteX1" fmla="*/ 43891200 w 43891200"/>
                  <a:gd name="connsiteY1" fmla="*/ 0 h 7100503"/>
                  <a:gd name="connsiteX2" fmla="*/ 43891200 w 43891200"/>
                  <a:gd name="connsiteY2" fmla="*/ 7027483 h 7100503"/>
                  <a:gd name="connsiteX3" fmla="*/ 21448200 w 43891200"/>
                  <a:gd name="connsiteY3" fmla="*/ 3838305 h 7100503"/>
                  <a:gd name="connsiteX4" fmla="*/ 28221 w 43891200"/>
                  <a:gd name="connsiteY4" fmla="*/ 6688809 h 7100503"/>
                  <a:gd name="connsiteX5" fmla="*/ 0 w 43891200"/>
                  <a:gd name="connsiteY5" fmla="*/ 0 h 7100503"/>
                  <a:gd name="connsiteX0" fmla="*/ 0 w 43891200"/>
                  <a:gd name="connsiteY0" fmla="*/ 0 h 7100503"/>
                  <a:gd name="connsiteX1" fmla="*/ 43891200 w 43891200"/>
                  <a:gd name="connsiteY1" fmla="*/ 0 h 7100503"/>
                  <a:gd name="connsiteX2" fmla="*/ 43891200 w 43891200"/>
                  <a:gd name="connsiteY2" fmla="*/ 7027483 h 7100503"/>
                  <a:gd name="connsiteX3" fmla="*/ 21448200 w 43891200"/>
                  <a:gd name="connsiteY3" fmla="*/ 3838305 h 7100503"/>
                  <a:gd name="connsiteX4" fmla="*/ 28221 w 43891200"/>
                  <a:gd name="connsiteY4" fmla="*/ 6688809 h 7100503"/>
                  <a:gd name="connsiteX5" fmla="*/ 0 w 43891200"/>
                  <a:gd name="connsiteY5" fmla="*/ 0 h 7100503"/>
                  <a:gd name="connsiteX0" fmla="*/ 0 w 43891200"/>
                  <a:gd name="connsiteY0" fmla="*/ 0 h 7027483"/>
                  <a:gd name="connsiteX1" fmla="*/ 43891200 w 43891200"/>
                  <a:gd name="connsiteY1" fmla="*/ 0 h 7027483"/>
                  <a:gd name="connsiteX2" fmla="*/ 43891200 w 43891200"/>
                  <a:gd name="connsiteY2" fmla="*/ 7027483 h 7027483"/>
                  <a:gd name="connsiteX3" fmla="*/ 21448200 w 43891200"/>
                  <a:gd name="connsiteY3" fmla="*/ 3838305 h 7027483"/>
                  <a:gd name="connsiteX4" fmla="*/ 28221 w 43891200"/>
                  <a:gd name="connsiteY4" fmla="*/ 6688809 h 7027483"/>
                  <a:gd name="connsiteX5" fmla="*/ 0 w 43891200"/>
                  <a:gd name="connsiteY5" fmla="*/ 0 h 7027483"/>
                  <a:gd name="connsiteX0" fmla="*/ 0 w 43891200"/>
                  <a:gd name="connsiteY0" fmla="*/ 0 h 7027483"/>
                  <a:gd name="connsiteX1" fmla="*/ 43891200 w 43891200"/>
                  <a:gd name="connsiteY1" fmla="*/ 0 h 7027483"/>
                  <a:gd name="connsiteX2" fmla="*/ 43891200 w 43891200"/>
                  <a:gd name="connsiteY2" fmla="*/ 7027483 h 7027483"/>
                  <a:gd name="connsiteX3" fmla="*/ 21448200 w 43891200"/>
                  <a:gd name="connsiteY3" fmla="*/ 3838305 h 7027483"/>
                  <a:gd name="connsiteX4" fmla="*/ 28221 w 43891200"/>
                  <a:gd name="connsiteY4" fmla="*/ 6688809 h 7027483"/>
                  <a:gd name="connsiteX5" fmla="*/ 0 w 43891200"/>
                  <a:gd name="connsiteY5" fmla="*/ 0 h 7027483"/>
                  <a:gd name="connsiteX0" fmla="*/ 0 w 43891200"/>
                  <a:gd name="connsiteY0" fmla="*/ 0 h 7027483"/>
                  <a:gd name="connsiteX1" fmla="*/ 43891200 w 43891200"/>
                  <a:gd name="connsiteY1" fmla="*/ 0 h 7027483"/>
                  <a:gd name="connsiteX2" fmla="*/ 43891200 w 43891200"/>
                  <a:gd name="connsiteY2" fmla="*/ 7027483 h 7027483"/>
                  <a:gd name="connsiteX3" fmla="*/ 21448200 w 43891200"/>
                  <a:gd name="connsiteY3" fmla="*/ 3838305 h 7027483"/>
                  <a:gd name="connsiteX4" fmla="*/ 28221 w 43891200"/>
                  <a:gd name="connsiteY4" fmla="*/ 6688809 h 7027483"/>
                  <a:gd name="connsiteX5" fmla="*/ 0 w 43891200"/>
                  <a:gd name="connsiteY5" fmla="*/ 0 h 7027483"/>
                  <a:gd name="connsiteX0" fmla="*/ 0 w 43891200"/>
                  <a:gd name="connsiteY0" fmla="*/ 0 h 7027483"/>
                  <a:gd name="connsiteX1" fmla="*/ 43891200 w 43891200"/>
                  <a:gd name="connsiteY1" fmla="*/ 0 h 7027483"/>
                  <a:gd name="connsiteX2" fmla="*/ 43891200 w 43891200"/>
                  <a:gd name="connsiteY2" fmla="*/ 7027483 h 7027483"/>
                  <a:gd name="connsiteX3" fmla="*/ 21448200 w 43891200"/>
                  <a:gd name="connsiteY3" fmla="*/ 3838305 h 7027483"/>
                  <a:gd name="connsiteX4" fmla="*/ 84664 w 43891200"/>
                  <a:gd name="connsiteY4" fmla="*/ 5531673 h 7027483"/>
                  <a:gd name="connsiteX5" fmla="*/ 0 w 43891200"/>
                  <a:gd name="connsiteY5" fmla="*/ 0 h 7027483"/>
                  <a:gd name="connsiteX0" fmla="*/ 0 w 43891200"/>
                  <a:gd name="connsiteY0" fmla="*/ 0 h 7027483"/>
                  <a:gd name="connsiteX1" fmla="*/ 43891200 w 43891200"/>
                  <a:gd name="connsiteY1" fmla="*/ 0 h 7027483"/>
                  <a:gd name="connsiteX2" fmla="*/ 43891200 w 43891200"/>
                  <a:gd name="connsiteY2" fmla="*/ 7027483 h 7027483"/>
                  <a:gd name="connsiteX3" fmla="*/ 21532864 w 43891200"/>
                  <a:gd name="connsiteY3" fmla="*/ 3330294 h 7027483"/>
                  <a:gd name="connsiteX4" fmla="*/ 84664 w 43891200"/>
                  <a:gd name="connsiteY4" fmla="*/ 5531673 h 7027483"/>
                  <a:gd name="connsiteX5" fmla="*/ 0 w 43891200"/>
                  <a:gd name="connsiteY5" fmla="*/ 0 h 7027483"/>
                  <a:gd name="connsiteX0" fmla="*/ 0 w 43891200"/>
                  <a:gd name="connsiteY0" fmla="*/ 0 h 7027483"/>
                  <a:gd name="connsiteX1" fmla="*/ 43891200 w 43891200"/>
                  <a:gd name="connsiteY1" fmla="*/ 0 h 7027483"/>
                  <a:gd name="connsiteX2" fmla="*/ 43891200 w 43891200"/>
                  <a:gd name="connsiteY2" fmla="*/ 7027483 h 7027483"/>
                  <a:gd name="connsiteX3" fmla="*/ 21589306 w 43891200"/>
                  <a:gd name="connsiteY3" fmla="*/ 3104512 h 7027483"/>
                  <a:gd name="connsiteX4" fmla="*/ 84664 w 43891200"/>
                  <a:gd name="connsiteY4" fmla="*/ 5531673 h 7027483"/>
                  <a:gd name="connsiteX5" fmla="*/ 0 w 43891200"/>
                  <a:gd name="connsiteY5" fmla="*/ 0 h 7027483"/>
                  <a:gd name="connsiteX0" fmla="*/ 0 w 43891200"/>
                  <a:gd name="connsiteY0" fmla="*/ 0 h 7027483"/>
                  <a:gd name="connsiteX1" fmla="*/ 43891200 w 43891200"/>
                  <a:gd name="connsiteY1" fmla="*/ 0 h 7027483"/>
                  <a:gd name="connsiteX2" fmla="*/ 43891200 w 43891200"/>
                  <a:gd name="connsiteY2" fmla="*/ 7027483 h 7027483"/>
                  <a:gd name="connsiteX3" fmla="*/ 21589306 w 43891200"/>
                  <a:gd name="connsiteY3" fmla="*/ 3104512 h 7027483"/>
                  <a:gd name="connsiteX4" fmla="*/ 84664 w 43891200"/>
                  <a:gd name="connsiteY4" fmla="*/ 5531673 h 7027483"/>
                  <a:gd name="connsiteX5" fmla="*/ 0 w 43891200"/>
                  <a:gd name="connsiteY5" fmla="*/ 0 h 7027483"/>
                  <a:gd name="connsiteX0" fmla="*/ 0 w 43891200"/>
                  <a:gd name="connsiteY0" fmla="*/ 0 h 7272584"/>
                  <a:gd name="connsiteX1" fmla="*/ 43891200 w 43891200"/>
                  <a:gd name="connsiteY1" fmla="*/ 0 h 7272584"/>
                  <a:gd name="connsiteX2" fmla="*/ 43891200 w 43891200"/>
                  <a:gd name="connsiteY2" fmla="*/ 7027483 h 7272584"/>
                  <a:gd name="connsiteX3" fmla="*/ 37534349 w 43891200"/>
                  <a:gd name="connsiteY3" fmla="*/ 5432466 h 7272584"/>
                  <a:gd name="connsiteX4" fmla="*/ 21589306 w 43891200"/>
                  <a:gd name="connsiteY4" fmla="*/ 3104512 h 7272584"/>
                  <a:gd name="connsiteX5" fmla="*/ 84664 w 43891200"/>
                  <a:gd name="connsiteY5" fmla="*/ 5531673 h 7272584"/>
                  <a:gd name="connsiteX6" fmla="*/ 0 w 43891200"/>
                  <a:gd name="connsiteY6" fmla="*/ 0 h 7272584"/>
                  <a:gd name="connsiteX0" fmla="*/ 0 w 43891200"/>
                  <a:gd name="connsiteY0" fmla="*/ 0 h 7027483"/>
                  <a:gd name="connsiteX1" fmla="*/ 43891200 w 43891200"/>
                  <a:gd name="connsiteY1" fmla="*/ 0 h 7027483"/>
                  <a:gd name="connsiteX2" fmla="*/ 43891200 w 43891200"/>
                  <a:gd name="connsiteY2" fmla="*/ 7027483 h 7027483"/>
                  <a:gd name="connsiteX3" fmla="*/ 37534349 w 43891200"/>
                  <a:gd name="connsiteY3" fmla="*/ 5432466 h 7027483"/>
                  <a:gd name="connsiteX4" fmla="*/ 21589306 w 43891200"/>
                  <a:gd name="connsiteY4" fmla="*/ 3104512 h 7027483"/>
                  <a:gd name="connsiteX5" fmla="*/ 84664 w 43891200"/>
                  <a:gd name="connsiteY5" fmla="*/ 5531673 h 7027483"/>
                  <a:gd name="connsiteX6" fmla="*/ 0 w 43891200"/>
                  <a:gd name="connsiteY6" fmla="*/ 0 h 7027483"/>
                  <a:gd name="connsiteX0" fmla="*/ 0 w 43891200"/>
                  <a:gd name="connsiteY0" fmla="*/ 0 h 7027483"/>
                  <a:gd name="connsiteX1" fmla="*/ 43891200 w 43891200"/>
                  <a:gd name="connsiteY1" fmla="*/ 0 h 7027483"/>
                  <a:gd name="connsiteX2" fmla="*/ 43891200 w 43891200"/>
                  <a:gd name="connsiteY2" fmla="*/ 7027483 h 7027483"/>
                  <a:gd name="connsiteX3" fmla="*/ 37534347 w 43891200"/>
                  <a:gd name="connsiteY3" fmla="*/ 5179307 h 7027483"/>
                  <a:gd name="connsiteX4" fmla="*/ 21589306 w 43891200"/>
                  <a:gd name="connsiteY4" fmla="*/ 3104512 h 7027483"/>
                  <a:gd name="connsiteX5" fmla="*/ 84664 w 43891200"/>
                  <a:gd name="connsiteY5" fmla="*/ 5531673 h 7027483"/>
                  <a:gd name="connsiteX6" fmla="*/ 0 w 43891200"/>
                  <a:gd name="connsiteY6" fmla="*/ 0 h 7027483"/>
                  <a:gd name="connsiteX0" fmla="*/ 0 w 43891200"/>
                  <a:gd name="connsiteY0" fmla="*/ 0 h 7027483"/>
                  <a:gd name="connsiteX1" fmla="*/ 43891200 w 43891200"/>
                  <a:gd name="connsiteY1" fmla="*/ 0 h 7027483"/>
                  <a:gd name="connsiteX2" fmla="*/ 43891200 w 43891200"/>
                  <a:gd name="connsiteY2" fmla="*/ 7027483 h 7027483"/>
                  <a:gd name="connsiteX3" fmla="*/ 37534347 w 43891200"/>
                  <a:gd name="connsiteY3" fmla="*/ 5179307 h 7027483"/>
                  <a:gd name="connsiteX4" fmla="*/ 21589306 w 43891200"/>
                  <a:gd name="connsiteY4" fmla="*/ 3104512 h 7027483"/>
                  <a:gd name="connsiteX5" fmla="*/ 84664 w 43891200"/>
                  <a:gd name="connsiteY5" fmla="*/ 5531673 h 7027483"/>
                  <a:gd name="connsiteX6" fmla="*/ 0 w 43891200"/>
                  <a:gd name="connsiteY6" fmla="*/ 0 h 7027483"/>
                  <a:gd name="connsiteX0" fmla="*/ 0 w 43891200"/>
                  <a:gd name="connsiteY0" fmla="*/ 0 h 7027483"/>
                  <a:gd name="connsiteX1" fmla="*/ 43891200 w 43891200"/>
                  <a:gd name="connsiteY1" fmla="*/ 0 h 7027483"/>
                  <a:gd name="connsiteX2" fmla="*/ 43891200 w 43891200"/>
                  <a:gd name="connsiteY2" fmla="*/ 7027483 h 7027483"/>
                  <a:gd name="connsiteX3" fmla="*/ 37534347 w 43891200"/>
                  <a:gd name="connsiteY3" fmla="*/ 5179307 h 7027483"/>
                  <a:gd name="connsiteX4" fmla="*/ 21589306 w 43891200"/>
                  <a:gd name="connsiteY4" fmla="*/ 3104512 h 7027483"/>
                  <a:gd name="connsiteX5" fmla="*/ 84664 w 43891200"/>
                  <a:gd name="connsiteY5" fmla="*/ 5531673 h 7027483"/>
                  <a:gd name="connsiteX6" fmla="*/ 0 w 43891200"/>
                  <a:gd name="connsiteY6" fmla="*/ 0 h 7027483"/>
                  <a:gd name="connsiteX0" fmla="*/ 0 w 43891200"/>
                  <a:gd name="connsiteY0" fmla="*/ 0 h 7027483"/>
                  <a:gd name="connsiteX1" fmla="*/ 43891200 w 43891200"/>
                  <a:gd name="connsiteY1" fmla="*/ 0 h 7027483"/>
                  <a:gd name="connsiteX2" fmla="*/ 43891200 w 43891200"/>
                  <a:gd name="connsiteY2" fmla="*/ 7027483 h 7027483"/>
                  <a:gd name="connsiteX3" fmla="*/ 37534347 w 43891200"/>
                  <a:gd name="connsiteY3" fmla="*/ 5179307 h 7027483"/>
                  <a:gd name="connsiteX4" fmla="*/ 21589306 w 43891200"/>
                  <a:gd name="connsiteY4" fmla="*/ 3104512 h 7027483"/>
                  <a:gd name="connsiteX5" fmla="*/ 84664 w 43891200"/>
                  <a:gd name="connsiteY5" fmla="*/ 5531673 h 7027483"/>
                  <a:gd name="connsiteX6" fmla="*/ 0 w 43891200"/>
                  <a:gd name="connsiteY6" fmla="*/ 0 h 7027483"/>
                  <a:gd name="connsiteX0" fmla="*/ 0 w 43891200"/>
                  <a:gd name="connsiteY0" fmla="*/ 0 h 7027483"/>
                  <a:gd name="connsiteX1" fmla="*/ 43891200 w 43891200"/>
                  <a:gd name="connsiteY1" fmla="*/ 0 h 7027483"/>
                  <a:gd name="connsiteX2" fmla="*/ 43891200 w 43891200"/>
                  <a:gd name="connsiteY2" fmla="*/ 7027483 h 7027483"/>
                  <a:gd name="connsiteX3" fmla="*/ 37534347 w 43891200"/>
                  <a:gd name="connsiteY3" fmla="*/ 5179307 h 7027483"/>
                  <a:gd name="connsiteX4" fmla="*/ 21589306 w 43891200"/>
                  <a:gd name="connsiteY4" fmla="*/ 3104512 h 7027483"/>
                  <a:gd name="connsiteX5" fmla="*/ 84664 w 43891200"/>
                  <a:gd name="connsiteY5" fmla="*/ 5531673 h 7027483"/>
                  <a:gd name="connsiteX6" fmla="*/ 0 w 43891200"/>
                  <a:gd name="connsiteY6" fmla="*/ 0 h 7027483"/>
                  <a:gd name="connsiteX0" fmla="*/ 0 w 43891200"/>
                  <a:gd name="connsiteY0" fmla="*/ 0 h 7027483"/>
                  <a:gd name="connsiteX1" fmla="*/ 43891200 w 43891200"/>
                  <a:gd name="connsiteY1" fmla="*/ 0 h 7027483"/>
                  <a:gd name="connsiteX2" fmla="*/ 43891200 w 43891200"/>
                  <a:gd name="connsiteY2" fmla="*/ 7027483 h 7027483"/>
                  <a:gd name="connsiteX3" fmla="*/ 37534347 w 43891200"/>
                  <a:gd name="connsiteY3" fmla="*/ 5179307 h 7027483"/>
                  <a:gd name="connsiteX4" fmla="*/ 21589306 w 43891200"/>
                  <a:gd name="connsiteY4" fmla="*/ 3104512 h 7027483"/>
                  <a:gd name="connsiteX5" fmla="*/ 84664 w 43891200"/>
                  <a:gd name="connsiteY5" fmla="*/ 5531673 h 7027483"/>
                  <a:gd name="connsiteX6" fmla="*/ 0 w 43891200"/>
                  <a:gd name="connsiteY6" fmla="*/ 0 h 7027483"/>
                  <a:gd name="connsiteX0" fmla="*/ 0 w 43891200"/>
                  <a:gd name="connsiteY0" fmla="*/ 0 h 7027483"/>
                  <a:gd name="connsiteX1" fmla="*/ 43891200 w 43891200"/>
                  <a:gd name="connsiteY1" fmla="*/ 0 h 7027483"/>
                  <a:gd name="connsiteX2" fmla="*/ 43891200 w 43891200"/>
                  <a:gd name="connsiteY2" fmla="*/ 7027483 h 7027483"/>
                  <a:gd name="connsiteX3" fmla="*/ 37534347 w 43891200"/>
                  <a:gd name="connsiteY3" fmla="*/ 5179307 h 7027483"/>
                  <a:gd name="connsiteX4" fmla="*/ 21423313 w 43891200"/>
                  <a:gd name="connsiteY4" fmla="*/ 3012175 h 7027483"/>
                  <a:gd name="connsiteX5" fmla="*/ 84664 w 43891200"/>
                  <a:gd name="connsiteY5" fmla="*/ 5531673 h 7027483"/>
                  <a:gd name="connsiteX6" fmla="*/ 0 w 43891200"/>
                  <a:gd name="connsiteY6" fmla="*/ 0 h 7027483"/>
                  <a:gd name="connsiteX0" fmla="*/ 0 w 43891200"/>
                  <a:gd name="connsiteY0" fmla="*/ 0 h 6029592"/>
                  <a:gd name="connsiteX1" fmla="*/ 43891200 w 43891200"/>
                  <a:gd name="connsiteY1" fmla="*/ 0 h 6029592"/>
                  <a:gd name="connsiteX2" fmla="*/ 43852760 w 43891200"/>
                  <a:gd name="connsiteY2" fmla="*/ 6029592 h 6029592"/>
                  <a:gd name="connsiteX3" fmla="*/ 37534347 w 43891200"/>
                  <a:gd name="connsiteY3" fmla="*/ 5179307 h 6029592"/>
                  <a:gd name="connsiteX4" fmla="*/ 21423313 w 43891200"/>
                  <a:gd name="connsiteY4" fmla="*/ 3012175 h 6029592"/>
                  <a:gd name="connsiteX5" fmla="*/ 84664 w 43891200"/>
                  <a:gd name="connsiteY5" fmla="*/ 5531673 h 6029592"/>
                  <a:gd name="connsiteX6" fmla="*/ 0 w 43891200"/>
                  <a:gd name="connsiteY6" fmla="*/ 0 h 6029592"/>
                  <a:gd name="connsiteX0" fmla="*/ 0 w 43891200"/>
                  <a:gd name="connsiteY0" fmla="*/ 0 h 6029592"/>
                  <a:gd name="connsiteX1" fmla="*/ 43891200 w 43891200"/>
                  <a:gd name="connsiteY1" fmla="*/ 0 h 6029592"/>
                  <a:gd name="connsiteX2" fmla="*/ 43852760 w 43891200"/>
                  <a:gd name="connsiteY2" fmla="*/ 6029592 h 6029592"/>
                  <a:gd name="connsiteX3" fmla="*/ 36342689 w 43891200"/>
                  <a:gd name="connsiteY3" fmla="*/ 4466527 h 6029592"/>
                  <a:gd name="connsiteX4" fmla="*/ 21423313 w 43891200"/>
                  <a:gd name="connsiteY4" fmla="*/ 3012175 h 6029592"/>
                  <a:gd name="connsiteX5" fmla="*/ 84664 w 43891200"/>
                  <a:gd name="connsiteY5" fmla="*/ 5531673 h 6029592"/>
                  <a:gd name="connsiteX6" fmla="*/ 0 w 43891200"/>
                  <a:gd name="connsiteY6" fmla="*/ 0 h 6029592"/>
                  <a:gd name="connsiteX0" fmla="*/ 0 w 43891200"/>
                  <a:gd name="connsiteY0" fmla="*/ 0 h 6079664"/>
                  <a:gd name="connsiteX1" fmla="*/ 43891200 w 43891200"/>
                  <a:gd name="connsiteY1" fmla="*/ 0 h 6079664"/>
                  <a:gd name="connsiteX2" fmla="*/ 43852760 w 43891200"/>
                  <a:gd name="connsiteY2" fmla="*/ 6029592 h 6079664"/>
                  <a:gd name="connsiteX3" fmla="*/ 21423313 w 43891200"/>
                  <a:gd name="connsiteY3" fmla="*/ 3012175 h 6079664"/>
                  <a:gd name="connsiteX4" fmla="*/ 84664 w 43891200"/>
                  <a:gd name="connsiteY4" fmla="*/ 5531673 h 6079664"/>
                  <a:gd name="connsiteX5" fmla="*/ 0 w 43891200"/>
                  <a:gd name="connsiteY5" fmla="*/ 0 h 6079664"/>
                  <a:gd name="connsiteX0" fmla="*/ 0 w 43891200"/>
                  <a:gd name="connsiteY0" fmla="*/ 0 h 6029592"/>
                  <a:gd name="connsiteX1" fmla="*/ 43891200 w 43891200"/>
                  <a:gd name="connsiteY1" fmla="*/ 0 h 6029592"/>
                  <a:gd name="connsiteX2" fmla="*/ 43852760 w 43891200"/>
                  <a:gd name="connsiteY2" fmla="*/ 6029592 h 6029592"/>
                  <a:gd name="connsiteX3" fmla="*/ 21423313 w 43891200"/>
                  <a:gd name="connsiteY3" fmla="*/ 3012175 h 6029592"/>
                  <a:gd name="connsiteX4" fmla="*/ 84664 w 43891200"/>
                  <a:gd name="connsiteY4" fmla="*/ 5531673 h 6029592"/>
                  <a:gd name="connsiteX5" fmla="*/ 0 w 43891200"/>
                  <a:gd name="connsiteY5" fmla="*/ 0 h 6029592"/>
                  <a:gd name="connsiteX0" fmla="*/ 0 w 43891200"/>
                  <a:gd name="connsiteY0" fmla="*/ 0 h 6029592"/>
                  <a:gd name="connsiteX1" fmla="*/ 43891200 w 43891200"/>
                  <a:gd name="connsiteY1" fmla="*/ 0 h 6029592"/>
                  <a:gd name="connsiteX2" fmla="*/ 43852760 w 43891200"/>
                  <a:gd name="connsiteY2" fmla="*/ 6029592 h 6029592"/>
                  <a:gd name="connsiteX3" fmla="*/ 21423313 w 43891200"/>
                  <a:gd name="connsiteY3" fmla="*/ 3012175 h 6029592"/>
                  <a:gd name="connsiteX4" fmla="*/ 84664 w 43891200"/>
                  <a:gd name="connsiteY4" fmla="*/ 5531673 h 6029592"/>
                  <a:gd name="connsiteX5" fmla="*/ 0 w 43891200"/>
                  <a:gd name="connsiteY5" fmla="*/ 0 h 6029592"/>
                  <a:gd name="connsiteX0" fmla="*/ 0 w 43891200"/>
                  <a:gd name="connsiteY0" fmla="*/ 0 h 5887037"/>
                  <a:gd name="connsiteX1" fmla="*/ 43891200 w 43891200"/>
                  <a:gd name="connsiteY1" fmla="*/ 0 h 5887037"/>
                  <a:gd name="connsiteX2" fmla="*/ 43814321 w 43891200"/>
                  <a:gd name="connsiteY2" fmla="*/ 5887037 h 5887037"/>
                  <a:gd name="connsiteX3" fmla="*/ 21423313 w 43891200"/>
                  <a:gd name="connsiteY3" fmla="*/ 3012175 h 5887037"/>
                  <a:gd name="connsiteX4" fmla="*/ 84664 w 43891200"/>
                  <a:gd name="connsiteY4" fmla="*/ 5531673 h 5887037"/>
                  <a:gd name="connsiteX5" fmla="*/ 0 w 43891200"/>
                  <a:gd name="connsiteY5" fmla="*/ 0 h 5887037"/>
                  <a:gd name="connsiteX0" fmla="*/ 0 w 43891200"/>
                  <a:gd name="connsiteY0" fmla="*/ 0 h 5745966"/>
                  <a:gd name="connsiteX1" fmla="*/ 43891200 w 43891200"/>
                  <a:gd name="connsiteY1" fmla="*/ 0 h 5745966"/>
                  <a:gd name="connsiteX2" fmla="*/ 43814319 w 43891200"/>
                  <a:gd name="connsiteY2" fmla="*/ 5745966 h 5745966"/>
                  <a:gd name="connsiteX3" fmla="*/ 21423313 w 43891200"/>
                  <a:gd name="connsiteY3" fmla="*/ 3012175 h 5745966"/>
                  <a:gd name="connsiteX4" fmla="*/ 84664 w 43891200"/>
                  <a:gd name="connsiteY4" fmla="*/ 5531673 h 5745966"/>
                  <a:gd name="connsiteX5" fmla="*/ 0 w 43891200"/>
                  <a:gd name="connsiteY5" fmla="*/ 0 h 5745966"/>
                  <a:gd name="connsiteX0" fmla="*/ 0 w 43891200"/>
                  <a:gd name="connsiteY0" fmla="*/ 0 h 5774180"/>
                  <a:gd name="connsiteX1" fmla="*/ 43891200 w 43891200"/>
                  <a:gd name="connsiteY1" fmla="*/ 0 h 5774180"/>
                  <a:gd name="connsiteX2" fmla="*/ 43814319 w 43891200"/>
                  <a:gd name="connsiteY2" fmla="*/ 5774180 h 5774180"/>
                  <a:gd name="connsiteX3" fmla="*/ 21423313 w 43891200"/>
                  <a:gd name="connsiteY3" fmla="*/ 3012175 h 5774180"/>
                  <a:gd name="connsiteX4" fmla="*/ 84664 w 43891200"/>
                  <a:gd name="connsiteY4" fmla="*/ 5531673 h 5774180"/>
                  <a:gd name="connsiteX5" fmla="*/ 0 w 43891200"/>
                  <a:gd name="connsiteY5" fmla="*/ 0 h 5774180"/>
                  <a:gd name="connsiteX0" fmla="*/ 6633 w 43897833"/>
                  <a:gd name="connsiteY0" fmla="*/ 0 h 5774180"/>
                  <a:gd name="connsiteX1" fmla="*/ 43897833 w 43897833"/>
                  <a:gd name="connsiteY1" fmla="*/ 0 h 5774180"/>
                  <a:gd name="connsiteX2" fmla="*/ 43820952 w 43897833"/>
                  <a:gd name="connsiteY2" fmla="*/ 5774180 h 5774180"/>
                  <a:gd name="connsiteX3" fmla="*/ 21429946 w 43897833"/>
                  <a:gd name="connsiteY3" fmla="*/ 3012175 h 5774180"/>
                  <a:gd name="connsiteX4" fmla="*/ 0 w 43897833"/>
                  <a:gd name="connsiteY4" fmla="*/ 5757386 h 5774180"/>
                  <a:gd name="connsiteX5" fmla="*/ 6633 w 43897833"/>
                  <a:gd name="connsiteY5" fmla="*/ 0 h 5774180"/>
                  <a:gd name="connsiteX0" fmla="*/ 6633 w 43897833"/>
                  <a:gd name="connsiteY0" fmla="*/ 0 h 5785600"/>
                  <a:gd name="connsiteX1" fmla="*/ 43897833 w 43897833"/>
                  <a:gd name="connsiteY1" fmla="*/ 0 h 5785600"/>
                  <a:gd name="connsiteX2" fmla="*/ 43820952 w 43897833"/>
                  <a:gd name="connsiteY2" fmla="*/ 5774180 h 5785600"/>
                  <a:gd name="connsiteX3" fmla="*/ 21429946 w 43897833"/>
                  <a:gd name="connsiteY3" fmla="*/ 3012175 h 5785600"/>
                  <a:gd name="connsiteX4" fmla="*/ 0 w 43897833"/>
                  <a:gd name="connsiteY4" fmla="*/ 5785600 h 5785600"/>
                  <a:gd name="connsiteX5" fmla="*/ 6633 w 43897833"/>
                  <a:gd name="connsiteY5" fmla="*/ 0 h 5785600"/>
                  <a:gd name="connsiteX0" fmla="*/ 6633 w 43897833"/>
                  <a:gd name="connsiteY0" fmla="*/ 0 h 5785600"/>
                  <a:gd name="connsiteX1" fmla="*/ 43897833 w 43897833"/>
                  <a:gd name="connsiteY1" fmla="*/ 0 h 5785600"/>
                  <a:gd name="connsiteX2" fmla="*/ 43829914 w 43897833"/>
                  <a:gd name="connsiteY2" fmla="*/ 5757562 h 5785600"/>
                  <a:gd name="connsiteX3" fmla="*/ 21429946 w 43897833"/>
                  <a:gd name="connsiteY3" fmla="*/ 3012175 h 5785600"/>
                  <a:gd name="connsiteX4" fmla="*/ 0 w 43897833"/>
                  <a:gd name="connsiteY4" fmla="*/ 5785600 h 5785600"/>
                  <a:gd name="connsiteX5" fmla="*/ 6633 w 43897833"/>
                  <a:gd name="connsiteY5" fmla="*/ 0 h 5785600"/>
                  <a:gd name="connsiteX0" fmla="*/ 6633 w 43884390"/>
                  <a:gd name="connsiteY0" fmla="*/ 4153 h 5789753"/>
                  <a:gd name="connsiteX1" fmla="*/ 43884390 w 43884390"/>
                  <a:gd name="connsiteY1" fmla="*/ 0 h 5789753"/>
                  <a:gd name="connsiteX2" fmla="*/ 43829914 w 43884390"/>
                  <a:gd name="connsiteY2" fmla="*/ 5761715 h 5789753"/>
                  <a:gd name="connsiteX3" fmla="*/ 21429946 w 43884390"/>
                  <a:gd name="connsiteY3" fmla="*/ 3016328 h 5789753"/>
                  <a:gd name="connsiteX4" fmla="*/ 0 w 43884390"/>
                  <a:gd name="connsiteY4" fmla="*/ 5789753 h 5789753"/>
                  <a:gd name="connsiteX5" fmla="*/ 6633 w 43884390"/>
                  <a:gd name="connsiteY5" fmla="*/ 4153 h 5789753"/>
                  <a:gd name="connsiteX0" fmla="*/ 6633 w 43884392"/>
                  <a:gd name="connsiteY0" fmla="*/ 0 h 5785600"/>
                  <a:gd name="connsiteX1" fmla="*/ 43884392 w 43884392"/>
                  <a:gd name="connsiteY1" fmla="*/ 1 h 5785600"/>
                  <a:gd name="connsiteX2" fmla="*/ 43829914 w 43884392"/>
                  <a:gd name="connsiteY2" fmla="*/ 5757562 h 5785600"/>
                  <a:gd name="connsiteX3" fmla="*/ 21429946 w 43884392"/>
                  <a:gd name="connsiteY3" fmla="*/ 3012175 h 5785600"/>
                  <a:gd name="connsiteX4" fmla="*/ 0 w 43884392"/>
                  <a:gd name="connsiteY4" fmla="*/ 5785600 h 5785600"/>
                  <a:gd name="connsiteX5" fmla="*/ 6633 w 43884392"/>
                  <a:gd name="connsiteY5" fmla="*/ 0 h 5785600"/>
                  <a:gd name="connsiteX0" fmla="*/ 6633 w 43876785"/>
                  <a:gd name="connsiteY0" fmla="*/ 7053 h 5792653"/>
                  <a:gd name="connsiteX1" fmla="*/ 43876785 w 43876785"/>
                  <a:gd name="connsiteY1" fmla="*/ 0 h 5792653"/>
                  <a:gd name="connsiteX2" fmla="*/ 43829914 w 43876785"/>
                  <a:gd name="connsiteY2" fmla="*/ 5764615 h 5792653"/>
                  <a:gd name="connsiteX3" fmla="*/ 21429946 w 43876785"/>
                  <a:gd name="connsiteY3" fmla="*/ 3019228 h 5792653"/>
                  <a:gd name="connsiteX4" fmla="*/ 0 w 43876785"/>
                  <a:gd name="connsiteY4" fmla="*/ 5792653 h 5792653"/>
                  <a:gd name="connsiteX5" fmla="*/ 6633 w 43876785"/>
                  <a:gd name="connsiteY5" fmla="*/ 7053 h 5792653"/>
                  <a:gd name="connsiteX0" fmla="*/ 6633 w 43876785"/>
                  <a:gd name="connsiteY0" fmla="*/ 7053 h 5792653"/>
                  <a:gd name="connsiteX1" fmla="*/ 43876785 w 43876785"/>
                  <a:gd name="connsiteY1" fmla="*/ 0 h 5792653"/>
                  <a:gd name="connsiteX2" fmla="*/ 43826108 w 43876785"/>
                  <a:gd name="connsiteY2" fmla="*/ 5764615 h 5792653"/>
                  <a:gd name="connsiteX3" fmla="*/ 21429946 w 43876785"/>
                  <a:gd name="connsiteY3" fmla="*/ 3019228 h 5792653"/>
                  <a:gd name="connsiteX4" fmla="*/ 0 w 43876785"/>
                  <a:gd name="connsiteY4" fmla="*/ 5792653 h 5792653"/>
                  <a:gd name="connsiteX5" fmla="*/ 6633 w 43876785"/>
                  <a:gd name="connsiteY5" fmla="*/ 7053 h 5792653"/>
                  <a:gd name="connsiteX0" fmla="*/ 6633 w 43876785"/>
                  <a:gd name="connsiteY0" fmla="*/ 7053 h 5792653"/>
                  <a:gd name="connsiteX1" fmla="*/ 43876785 w 43876785"/>
                  <a:gd name="connsiteY1" fmla="*/ 0 h 5792653"/>
                  <a:gd name="connsiteX2" fmla="*/ 43826108 w 43876785"/>
                  <a:gd name="connsiteY2" fmla="*/ 5764615 h 5792653"/>
                  <a:gd name="connsiteX3" fmla="*/ 21852793 w 43876785"/>
                  <a:gd name="connsiteY3" fmla="*/ 3019229 h 5792653"/>
                  <a:gd name="connsiteX4" fmla="*/ 0 w 43876785"/>
                  <a:gd name="connsiteY4" fmla="*/ 5792653 h 5792653"/>
                  <a:gd name="connsiteX5" fmla="*/ 6633 w 43876785"/>
                  <a:gd name="connsiteY5" fmla="*/ 7053 h 5792653"/>
                  <a:gd name="connsiteX0" fmla="*/ 6633 w 43876785"/>
                  <a:gd name="connsiteY0" fmla="*/ 7053 h 5792653"/>
                  <a:gd name="connsiteX1" fmla="*/ 43876785 w 43876785"/>
                  <a:gd name="connsiteY1" fmla="*/ 0 h 5792653"/>
                  <a:gd name="connsiteX2" fmla="*/ 43826108 w 43876785"/>
                  <a:gd name="connsiteY2" fmla="*/ 5764615 h 5792653"/>
                  <a:gd name="connsiteX3" fmla="*/ 21852793 w 43876785"/>
                  <a:gd name="connsiteY3" fmla="*/ 3019229 h 5792653"/>
                  <a:gd name="connsiteX4" fmla="*/ 0 w 43876785"/>
                  <a:gd name="connsiteY4" fmla="*/ 5792653 h 5792653"/>
                  <a:gd name="connsiteX5" fmla="*/ 6633 w 43876785"/>
                  <a:gd name="connsiteY5" fmla="*/ 7053 h 5792653"/>
                  <a:gd name="connsiteX0" fmla="*/ 6633 w 43876785"/>
                  <a:gd name="connsiteY0" fmla="*/ 7053 h 5792653"/>
                  <a:gd name="connsiteX1" fmla="*/ 43876785 w 43876785"/>
                  <a:gd name="connsiteY1" fmla="*/ 0 h 5792653"/>
                  <a:gd name="connsiteX2" fmla="*/ 43826108 w 43876785"/>
                  <a:gd name="connsiteY2" fmla="*/ 5764615 h 5792653"/>
                  <a:gd name="connsiteX3" fmla="*/ 21964377 w 43876785"/>
                  <a:gd name="connsiteY3" fmla="*/ 3000419 h 5792653"/>
                  <a:gd name="connsiteX4" fmla="*/ 0 w 43876785"/>
                  <a:gd name="connsiteY4" fmla="*/ 5792653 h 5792653"/>
                  <a:gd name="connsiteX5" fmla="*/ 6633 w 43876785"/>
                  <a:gd name="connsiteY5" fmla="*/ 7053 h 5792653"/>
                  <a:gd name="connsiteX0" fmla="*/ 6633 w 43876785"/>
                  <a:gd name="connsiteY0" fmla="*/ 7053 h 5792653"/>
                  <a:gd name="connsiteX1" fmla="*/ 43876785 w 43876785"/>
                  <a:gd name="connsiteY1" fmla="*/ 0 h 5792653"/>
                  <a:gd name="connsiteX2" fmla="*/ 43826108 w 43876785"/>
                  <a:gd name="connsiteY2" fmla="*/ 5764615 h 5792653"/>
                  <a:gd name="connsiteX3" fmla="*/ 21944088 w 43876785"/>
                  <a:gd name="connsiteY3" fmla="*/ 3000419 h 5792653"/>
                  <a:gd name="connsiteX4" fmla="*/ 0 w 43876785"/>
                  <a:gd name="connsiteY4" fmla="*/ 5792653 h 5792653"/>
                  <a:gd name="connsiteX5" fmla="*/ 6633 w 43876785"/>
                  <a:gd name="connsiteY5" fmla="*/ 7053 h 5792653"/>
                  <a:gd name="connsiteX0" fmla="*/ 6633 w 43876785"/>
                  <a:gd name="connsiteY0" fmla="*/ 7053 h 5792653"/>
                  <a:gd name="connsiteX1" fmla="*/ 43876785 w 43876785"/>
                  <a:gd name="connsiteY1" fmla="*/ 0 h 5792653"/>
                  <a:gd name="connsiteX2" fmla="*/ 43826108 w 43876785"/>
                  <a:gd name="connsiteY2" fmla="*/ 5764615 h 5792653"/>
                  <a:gd name="connsiteX3" fmla="*/ 21923799 w 43876785"/>
                  <a:gd name="connsiteY3" fmla="*/ 3009824 h 5792653"/>
                  <a:gd name="connsiteX4" fmla="*/ 0 w 43876785"/>
                  <a:gd name="connsiteY4" fmla="*/ 5792653 h 5792653"/>
                  <a:gd name="connsiteX5" fmla="*/ 6633 w 43876785"/>
                  <a:gd name="connsiteY5" fmla="*/ 7053 h 5792653"/>
                  <a:gd name="connsiteX0" fmla="*/ 6633 w 43876785"/>
                  <a:gd name="connsiteY0" fmla="*/ 7053 h 5792653"/>
                  <a:gd name="connsiteX1" fmla="*/ 43876785 w 43876785"/>
                  <a:gd name="connsiteY1" fmla="*/ 0 h 5792653"/>
                  <a:gd name="connsiteX2" fmla="*/ 43826108 w 43876785"/>
                  <a:gd name="connsiteY2" fmla="*/ 5764615 h 5792653"/>
                  <a:gd name="connsiteX3" fmla="*/ 21923799 w 43876785"/>
                  <a:gd name="connsiteY3" fmla="*/ 3009824 h 5792653"/>
                  <a:gd name="connsiteX4" fmla="*/ 0 w 43876785"/>
                  <a:gd name="connsiteY4" fmla="*/ 5792653 h 5792653"/>
                  <a:gd name="connsiteX5" fmla="*/ 6633 w 43876785"/>
                  <a:gd name="connsiteY5" fmla="*/ 7053 h 5792653"/>
                  <a:gd name="connsiteX0" fmla="*/ 6633 w 43876785"/>
                  <a:gd name="connsiteY0" fmla="*/ 7053 h 5792653"/>
                  <a:gd name="connsiteX1" fmla="*/ 43876785 w 43876785"/>
                  <a:gd name="connsiteY1" fmla="*/ 0 h 5792653"/>
                  <a:gd name="connsiteX2" fmla="*/ 43826108 w 43876785"/>
                  <a:gd name="connsiteY2" fmla="*/ 5764615 h 5792653"/>
                  <a:gd name="connsiteX3" fmla="*/ 21923799 w 43876785"/>
                  <a:gd name="connsiteY3" fmla="*/ 3009824 h 5792653"/>
                  <a:gd name="connsiteX4" fmla="*/ 0 w 43876785"/>
                  <a:gd name="connsiteY4" fmla="*/ 5792653 h 5792653"/>
                  <a:gd name="connsiteX5" fmla="*/ 6633 w 43876785"/>
                  <a:gd name="connsiteY5" fmla="*/ 7053 h 5792653"/>
                  <a:gd name="connsiteX0" fmla="*/ 6633 w 43876785"/>
                  <a:gd name="connsiteY0" fmla="*/ 7053 h 5792653"/>
                  <a:gd name="connsiteX1" fmla="*/ 43876785 w 43876785"/>
                  <a:gd name="connsiteY1" fmla="*/ 0 h 5792653"/>
                  <a:gd name="connsiteX2" fmla="*/ 43826108 w 43876785"/>
                  <a:gd name="connsiteY2" fmla="*/ 5764615 h 5792653"/>
                  <a:gd name="connsiteX3" fmla="*/ 21923799 w 43876785"/>
                  <a:gd name="connsiteY3" fmla="*/ 3009824 h 5792653"/>
                  <a:gd name="connsiteX4" fmla="*/ 0 w 43876785"/>
                  <a:gd name="connsiteY4" fmla="*/ 5792653 h 5792653"/>
                  <a:gd name="connsiteX5" fmla="*/ 6633 w 43876785"/>
                  <a:gd name="connsiteY5" fmla="*/ 7053 h 5792653"/>
                  <a:gd name="connsiteX0" fmla="*/ 6633 w 43876785"/>
                  <a:gd name="connsiteY0" fmla="*/ 7053 h 5792653"/>
                  <a:gd name="connsiteX1" fmla="*/ 43876785 w 43876785"/>
                  <a:gd name="connsiteY1" fmla="*/ 0 h 5792653"/>
                  <a:gd name="connsiteX2" fmla="*/ 43826108 w 43876785"/>
                  <a:gd name="connsiteY2" fmla="*/ 5764615 h 5792653"/>
                  <a:gd name="connsiteX3" fmla="*/ 21923799 w 43876785"/>
                  <a:gd name="connsiteY3" fmla="*/ 3009824 h 5792653"/>
                  <a:gd name="connsiteX4" fmla="*/ 0 w 43876785"/>
                  <a:gd name="connsiteY4" fmla="*/ 5792653 h 5792653"/>
                  <a:gd name="connsiteX5" fmla="*/ 6633 w 43876785"/>
                  <a:gd name="connsiteY5" fmla="*/ 7053 h 5792653"/>
                  <a:gd name="connsiteX0" fmla="*/ 6633 w 43876785"/>
                  <a:gd name="connsiteY0" fmla="*/ 7053 h 5792653"/>
                  <a:gd name="connsiteX1" fmla="*/ 43876785 w 43876785"/>
                  <a:gd name="connsiteY1" fmla="*/ 0 h 5792653"/>
                  <a:gd name="connsiteX2" fmla="*/ 43826108 w 43876785"/>
                  <a:gd name="connsiteY2" fmla="*/ 5764615 h 5792653"/>
                  <a:gd name="connsiteX3" fmla="*/ 21923799 w 43876785"/>
                  <a:gd name="connsiteY3" fmla="*/ 3009824 h 5792653"/>
                  <a:gd name="connsiteX4" fmla="*/ 0 w 43876785"/>
                  <a:gd name="connsiteY4" fmla="*/ 5792653 h 5792653"/>
                  <a:gd name="connsiteX5" fmla="*/ 6633 w 43876785"/>
                  <a:gd name="connsiteY5" fmla="*/ 7053 h 5792653"/>
                  <a:gd name="connsiteX0" fmla="*/ 6633 w 43876785"/>
                  <a:gd name="connsiteY0" fmla="*/ 7053 h 5792653"/>
                  <a:gd name="connsiteX1" fmla="*/ 43876785 w 43876785"/>
                  <a:gd name="connsiteY1" fmla="*/ 0 h 5792653"/>
                  <a:gd name="connsiteX2" fmla="*/ 43826108 w 43876785"/>
                  <a:gd name="connsiteY2" fmla="*/ 5764615 h 5792653"/>
                  <a:gd name="connsiteX3" fmla="*/ 21923799 w 43876785"/>
                  <a:gd name="connsiteY3" fmla="*/ 3009824 h 5792653"/>
                  <a:gd name="connsiteX4" fmla="*/ 0 w 43876785"/>
                  <a:gd name="connsiteY4" fmla="*/ 5792653 h 5792653"/>
                  <a:gd name="connsiteX5" fmla="*/ 6633 w 43876785"/>
                  <a:gd name="connsiteY5" fmla="*/ 7053 h 5792653"/>
                  <a:gd name="connsiteX0" fmla="*/ 6633 w 43876785"/>
                  <a:gd name="connsiteY0" fmla="*/ 7053 h 5792653"/>
                  <a:gd name="connsiteX1" fmla="*/ 43876785 w 43876785"/>
                  <a:gd name="connsiteY1" fmla="*/ 0 h 5792653"/>
                  <a:gd name="connsiteX2" fmla="*/ 43826108 w 43876785"/>
                  <a:gd name="connsiteY2" fmla="*/ 5764615 h 5792653"/>
                  <a:gd name="connsiteX3" fmla="*/ 21923799 w 43876785"/>
                  <a:gd name="connsiteY3" fmla="*/ 3009824 h 5792653"/>
                  <a:gd name="connsiteX4" fmla="*/ 0 w 43876785"/>
                  <a:gd name="connsiteY4" fmla="*/ 5792653 h 5792653"/>
                  <a:gd name="connsiteX5" fmla="*/ 6633 w 43876785"/>
                  <a:gd name="connsiteY5" fmla="*/ 7053 h 5792653"/>
                  <a:gd name="connsiteX0" fmla="*/ 6633 w 43876785"/>
                  <a:gd name="connsiteY0" fmla="*/ 7053 h 5792653"/>
                  <a:gd name="connsiteX1" fmla="*/ 43876785 w 43876785"/>
                  <a:gd name="connsiteY1" fmla="*/ 0 h 5792653"/>
                  <a:gd name="connsiteX2" fmla="*/ 43826108 w 43876785"/>
                  <a:gd name="connsiteY2" fmla="*/ 5764615 h 5792653"/>
                  <a:gd name="connsiteX3" fmla="*/ 21923799 w 43876785"/>
                  <a:gd name="connsiteY3" fmla="*/ 3009824 h 5792653"/>
                  <a:gd name="connsiteX4" fmla="*/ 0 w 43876785"/>
                  <a:gd name="connsiteY4" fmla="*/ 5792653 h 5792653"/>
                  <a:gd name="connsiteX5" fmla="*/ 6633 w 43876785"/>
                  <a:gd name="connsiteY5" fmla="*/ 7053 h 5792653"/>
                  <a:gd name="connsiteX0" fmla="*/ 6633 w 43876785"/>
                  <a:gd name="connsiteY0" fmla="*/ 7053 h 5801199"/>
                  <a:gd name="connsiteX1" fmla="*/ 43876785 w 43876785"/>
                  <a:gd name="connsiteY1" fmla="*/ 0 h 5801199"/>
                  <a:gd name="connsiteX2" fmla="*/ 43831664 w 43876785"/>
                  <a:gd name="connsiteY2" fmla="*/ 5801199 h 5801199"/>
                  <a:gd name="connsiteX3" fmla="*/ 21923799 w 43876785"/>
                  <a:gd name="connsiteY3" fmla="*/ 3009824 h 5801199"/>
                  <a:gd name="connsiteX4" fmla="*/ 0 w 43876785"/>
                  <a:gd name="connsiteY4" fmla="*/ 5792653 h 5801199"/>
                  <a:gd name="connsiteX5" fmla="*/ 6633 w 43876785"/>
                  <a:gd name="connsiteY5" fmla="*/ 7053 h 5801199"/>
                  <a:gd name="connsiteX0" fmla="*/ 6633 w 43876785"/>
                  <a:gd name="connsiteY0" fmla="*/ 7053 h 5811651"/>
                  <a:gd name="connsiteX1" fmla="*/ 43876785 w 43876785"/>
                  <a:gd name="connsiteY1" fmla="*/ 0 h 5811651"/>
                  <a:gd name="connsiteX2" fmla="*/ 43826110 w 43876785"/>
                  <a:gd name="connsiteY2" fmla="*/ 5811651 h 5811651"/>
                  <a:gd name="connsiteX3" fmla="*/ 21923799 w 43876785"/>
                  <a:gd name="connsiteY3" fmla="*/ 3009824 h 5811651"/>
                  <a:gd name="connsiteX4" fmla="*/ 0 w 43876785"/>
                  <a:gd name="connsiteY4" fmla="*/ 5792653 h 5811651"/>
                  <a:gd name="connsiteX5" fmla="*/ 6633 w 43876785"/>
                  <a:gd name="connsiteY5" fmla="*/ 7053 h 5811651"/>
                  <a:gd name="connsiteX0" fmla="*/ -1 w 43870151"/>
                  <a:gd name="connsiteY0" fmla="*/ 7053 h 5818785"/>
                  <a:gd name="connsiteX1" fmla="*/ 43870151 w 43870151"/>
                  <a:gd name="connsiteY1" fmla="*/ 0 h 5818785"/>
                  <a:gd name="connsiteX2" fmla="*/ 43819476 w 43870151"/>
                  <a:gd name="connsiteY2" fmla="*/ 5811651 h 5818785"/>
                  <a:gd name="connsiteX3" fmla="*/ 21917165 w 43870151"/>
                  <a:gd name="connsiteY3" fmla="*/ 3009824 h 5818785"/>
                  <a:gd name="connsiteX4" fmla="*/ 4477 w 43870151"/>
                  <a:gd name="connsiteY4" fmla="*/ 5818785 h 5818785"/>
                  <a:gd name="connsiteX5" fmla="*/ -1 w 43870151"/>
                  <a:gd name="connsiteY5" fmla="*/ 7053 h 5818785"/>
                  <a:gd name="connsiteX0" fmla="*/ 239 w 43870391"/>
                  <a:gd name="connsiteY0" fmla="*/ 7053 h 5814778"/>
                  <a:gd name="connsiteX1" fmla="*/ 43870391 w 43870391"/>
                  <a:gd name="connsiteY1" fmla="*/ 0 h 5814778"/>
                  <a:gd name="connsiteX2" fmla="*/ 43819716 w 43870391"/>
                  <a:gd name="connsiteY2" fmla="*/ 5811651 h 5814778"/>
                  <a:gd name="connsiteX3" fmla="*/ 21917405 w 43870391"/>
                  <a:gd name="connsiteY3" fmla="*/ 3009824 h 5814778"/>
                  <a:gd name="connsiteX4" fmla="*/ 457 w 43870391"/>
                  <a:gd name="connsiteY4" fmla="*/ 5814778 h 5814778"/>
                  <a:gd name="connsiteX5" fmla="*/ 239 w 43870391"/>
                  <a:gd name="connsiteY5" fmla="*/ 7053 h 5814778"/>
                  <a:gd name="connsiteX0" fmla="*/ 239 w 43870391"/>
                  <a:gd name="connsiteY0" fmla="*/ 7053 h 5811651"/>
                  <a:gd name="connsiteX1" fmla="*/ 43870391 w 43870391"/>
                  <a:gd name="connsiteY1" fmla="*/ 0 h 5811651"/>
                  <a:gd name="connsiteX2" fmla="*/ 43819716 w 43870391"/>
                  <a:gd name="connsiteY2" fmla="*/ 5811651 h 5811651"/>
                  <a:gd name="connsiteX3" fmla="*/ 21917405 w 43870391"/>
                  <a:gd name="connsiteY3" fmla="*/ 3009824 h 5811651"/>
                  <a:gd name="connsiteX4" fmla="*/ 457 w 43870391"/>
                  <a:gd name="connsiteY4" fmla="*/ 5806763 h 5811651"/>
                  <a:gd name="connsiteX5" fmla="*/ 239 w 43870391"/>
                  <a:gd name="connsiteY5" fmla="*/ 7053 h 5811651"/>
                  <a:gd name="connsiteX0" fmla="*/ 239 w 43870391"/>
                  <a:gd name="connsiteY0" fmla="*/ 7053 h 5811651"/>
                  <a:gd name="connsiteX1" fmla="*/ 43870391 w 43870391"/>
                  <a:gd name="connsiteY1" fmla="*/ 0 h 5811651"/>
                  <a:gd name="connsiteX2" fmla="*/ 43819716 w 43870391"/>
                  <a:gd name="connsiteY2" fmla="*/ 5811651 h 5811651"/>
                  <a:gd name="connsiteX3" fmla="*/ 21917405 w 43870391"/>
                  <a:gd name="connsiteY3" fmla="*/ 3009824 h 5811651"/>
                  <a:gd name="connsiteX4" fmla="*/ 457 w 43870391"/>
                  <a:gd name="connsiteY4" fmla="*/ 5798748 h 5811651"/>
                  <a:gd name="connsiteX5" fmla="*/ 239 w 43870391"/>
                  <a:gd name="connsiteY5" fmla="*/ 7053 h 5811651"/>
                  <a:gd name="connsiteX0" fmla="*/ 239 w 43870391"/>
                  <a:gd name="connsiteY0" fmla="*/ 7053 h 5811651"/>
                  <a:gd name="connsiteX1" fmla="*/ 43870391 w 43870391"/>
                  <a:gd name="connsiteY1" fmla="*/ 0 h 5811651"/>
                  <a:gd name="connsiteX2" fmla="*/ 43819716 w 43870391"/>
                  <a:gd name="connsiteY2" fmla="*/ 5811651 h 5811651"/>
                  <a:gd name="connsiteX3" fmla="*/ 21917405 w 43870391"/>
                  <a:gd name="connsiteY3" fmla="*/ 3009824 h 5811651"/>
                  <a:gd name="connsiteX4" fmla="*/ 457 w 43870391"/>
                  <a:gd name="connsiteY4" fmla="*/ 5798748 h 5811651"/>
                  <a:gd name="connsiteX5" fmla="*/ 239 w 43870391"/>
                  <a:gd name="connsiteY5" fmla="*/ 7053 h 5811651"/>
                  <a:gd name="connsiteX0" fmla="*/ 239 w 43842825"/>
                  <a:gd name="connsiteY0" fmla="*/ 7053 h 5811651"/>
                  <a:gd name="connsiteX1" fmla="*/ 43842825 w 43842825"/>
                  <a:gd name="connsiteY1" fmla="*/ 0 h 5811651"/>
                  <a:gd name="connsiteX2" fmla="*/ 43819716 w 43842825"/>
                  <a:gd name="connsiteY2" fmla="*/ 5811651 h 5811651"/>
                  <a:gd name="connsiteX3" fmla="*/ 21917405 w 43842825"/>
                  <a:gd name="connsiteY3" fmla="*/ 3009824 h 5811651"/>
                  <a:gd name="connsiteX4" fmla="*/ 457 w 43842825"/>
                  <a:gd name="connsiteY4" fmla="*/ 5798748 h 5811651"/>
                  <a:gd name="connsiteX5" fmla="*/ 239 w 43842825"/>
                  <a:gd name="connsiteY5" fmla="*/ 7053 h 5811651"/>
                  <a:gd name="connsiteX0" fmla="*/ 239 w 43824446"/>
                  <a:gd name="connsiteY0" fmla="*/ 7053 h 5811651"/>
                  <a:gd name="connsiteX1" fmla="*/ 43824446 w 43824446"/>
                  <a:gd name="connsiteY1" fmla="*/ 0 h 5811651"/>
                  <a:gd name="connsiteX2" fmla="*/ 43819716 w 43824446"/>
                  <a:gd name="connsiteY2" fmla="*/ 5811651 h 5811651"/>
                  <a:gd name="connsiteX3" fmla="*/ 21917405 w 43824446"/>
                  <a:gd name="connsiteY3" fmla="*/ 3009824 h 5811651"/>
                  <a:gd name="connsiteX4" fmla="*/ 457 w 43824446"/>
                  <a:gd name="connsiteY4" fmla="*/ 5798748 h 5811651"/>
                  <a:gd name="connsiteX5" fmla="*/ 239 w 43824446"/>
                  <a:gd name="connsiteY5" fmla="*/ 7053 h 581165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43824446" h="5811651">
                    <a:moveTo>
                      <a:pt x="239" y="7053"/>
                    </a:moveTo>
                    <a:lnTo>
                      <a:pt x="43824446" y="0"/>
                    </a:lnTo>
                    <a:cubicBezTo>
                      <a:pt x="43822869" y="1937217"/>
                      <a:pt x="43821293" y="3874434"/>
                      <a:pt x="43819716" y="5811651"/>
                    </a:cubicBezTo>
                    <a:cubicBezTo>
                      <a:pt x="38268362" y="4032785"/>
                      <a:pt x="30438085" y="2966157"/>
                      <a:pt x="21917405" y="3009824"/>
                    </a:cubicBezTo>
                    <a:cubicBezTo>
                      <a:pt x="14614291" y="3047251"/>
                      <a:pt x="6453731" y="3277510"/>
                      <a:pt x="457" y="5798748"/>
                    </a:cubicBezTo>
                    <a:cubicBezTo>
                      <a:pt x="-1036" y="3861504"/>
                      <a:pt x="1732" y="1944297"/>
                      <a:pt x="239" y="7053"/>
                    </a:cubicBezTo>
                    <a:close/>
                  </a:path>
                </a:pathLst>
              </a:custGeom>
              <a:gradFill flip="none" rotWithShape="1">
                <a:gsLst>
                  <a:gs pos="0">
                    <a:schemeClr val="accent6"/>
                  </a:gs>
                  <a:gs pos="100000">
                    <a:schemeClr val="accent4"/>
                  </a:gs>
                </a:gsLst>
                <a:lin ang="0" scaled="1"/>
                <a:tileRect/>
              </a:gra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25" name="Rectangle 16">
                <a:extLst>
                  <a:ext uri="{FF2B5EF4-FFF2-40B4-BE49-F238E27FC236}">
                    <a16:creationId xmlns:a16="http://schemas.microsoft.com/office/drawing/2014/main" id="{730BC0D8-BF0E-1E48-A5BA-DBE5EFF446CB}"/>
                  </a:ext>
                </a:extLst>
              </p:cNvPr>
              <p:cNvSpPr/>
              <p:nvPr userDrawn="1"/>
            </p:nvSpPr>
            <p:spPr>
              <a:xfrm>
                <a:off x="-4323" y="5744"/>
                <a:ext cx="27440229" cy="4555641"/>
              </a:xfrm>
              <a:custGeom>
                <a:avLst/>
                <a:gdLst>
                  <a:gd name="connsiteX0" fmla="*/ 0 w 43891200"/>
                  <a:gd name="connsiteY0" fmla="*/ 0 h 7027483"/>
                  <a:gd name="connsiteX1" fmla="*/ 43891200 w 43891200"/>
                  <a:gd name="connsiteY1" fmla="*/ 0 h 7027483"/>
                  <a:gd name="connsiteX2" fmla="*/ 43891200 w 43891200"/>
                  <a:gd name="connsiteY2" fmla="*/ 7027483 h 7027483"/>
                  <a:gd name="connsiteX3" fmla="*/ 0 w 43891200"/>
                  <a:gd name="connsiteY3" fmla="*/ 7027483 h 7027483"/>
                  <a:gd name="connsiteX4" fmla="*/ 0 w 43891200"/>
                  <a:gd name="connsiteY4" fmla="*/ 0 h 7027483"/>
                  <a:gd name="connsiteX0" fmla="*/ 0 w 43891200"/>
                  <a:gd name="connsiteY0" fmla="*/ 0 h 7027483"/>
                  <a:gd name="connsiteX1" fmla="*/ 43891200 w 43891200"/>
                  <a:gd name="connsiteY1" fmla="*/ 0 h 7027483"/>
                  <a:gd name="connsiteX2" fmla="*/ 43891200 w 43891200"/>
                  <a:gd name="connsiteY2" fmla="*/ 7027483 h 7027483"/>
                  <a:gd name="connsiteX3" fmla="*/ 21617527 w 43891200"/>
                  <a:gd name="connsiteY3" fmla="*/ 6999261 h 7027483"/>
                  <a:gd name="connsiteX4" fmla="*/ 0 w 43891200"/>
                  <a:gd name="connsiteY4" fmla="*/ 7027483 h 7027483"/>
                  <a:gd name="connsiteX5" fmla="*/ 0 w 43891200"/>
                  <a:gd name="connsiteY5" fmla="*/ 0 h 7027483"/>
                  <a:gd name="connsiteX0" fmla="*/ 0 w 43891200"/>
                  <a:gd name="connsiteY0" fmla="*/ 0 h 7027483"/>
                  <a:gd name="connsiteX1" fmla="*/ 43891200 w 43891200"/>
                  <a:gd name="connsiteY1" fmla="*/ 0 h 7027483"/>
                  <a:gd name="connsiteX2" fmla="*/ 43891200 w 43891200"/>
                  <a:gd name="connsiteY2" fmla="*/ 7027483 h 7027483"/>
                  <a:gd name="connsiteX3" fmla="*/ 21448200 w 43891200"/>
                  <a:gd name="connsiteY3" fmla="*/ 3838305 h 7027483"/>
                  <a:gd name="connsiteX4" fmla="*/ 0 w 43891200"/>
                  <a:gd name="connsiteY4" fmla="*/ 7027483 h 7027483"/>
                  <a:gd name="connsiteX5" fmla="*/ 0 w 43891200"/>
                  <a:gd name="connsiteY5" fmla="*/ 0 h 7027483"/>
                  <a:gd name="connsiteX0" fmla="*/ 0 w 43891200"/>
                  <a:gd name="connsiteY0" fmla="*/ 0 h 7027483"/>
                  <a:gd name="connsiteX1" fmla="*/ 43891200 w 43891200"/>
                  <a:gd name="connsiteY1" fmla="*/ 0 h 7027483"/>
                  <a:gd name="connsiteX2" fmla="*/ 43891200 w 43891200"/>
                  <a:gd name="connsiteY2" fmla="*/ 7027483 h 7027483"/>
                  <a:gd name="connsiteX3" fmla="*/ 21448200 w 43891200"/>
                  <a:gd name="connsiteY3" fmla="*/ 3838305 h 7027483"/>
                  <a:gd name="connsiteX4" fmla="*/ 28221 w 43891200"/>
                  <a:gd name="connsiteY4" fmla="*/ 6688809 h 7027483"/>
                  <a:gd name="connsiteX5" fmla="*/ 0 w 43891200"/>
                  <a:gd name="connsiteY5" fmla="*/ 0 h 7027483"/>
                  <a:gd name="connsiteX0" fmla="*/ 0 w 43891200"/>
                  <a:gd name="connsiteY0" fmla="*/ 0 h 7100503"/>
                  <a:gd name="connsiteX1" fmla="*/ 43891200 w 43891200"/>
                  <a:gd name="connsiteY1" fmla="*/ 0 h 7100503"/>
                  <a:gd name="connsiteX2" fmla="*/ 43891200 w 43891200"/>
                  <a:gd name="connsiteY2" fmla="*/ 7027483 h 7100503"/>
                  <a:gd name="connsiteX3" fmla="*/ 21448200 w 43891200"/>
                  <a:gd name="connsiteY3" fmla="*/ 3838305 h 7100503"/>
                  <a:gd name="connsiteX4" fmla="*/ 28221 w 43891200"/>
                  <a:gd name="connsiteY4" fmla="*/ 6688809 h 7100503"/>
                  <a:gd name="connsiteX5" fmla="*/ 0 w 43891200"/>
                  <a:gd name="connsiteY5" fmla="*/ 0 h 7100503"/>
                  <a:gd name="connsiteX0" fmla="*/ 0 w 43891200"/>
                  <a:gd name="connsiteY0" fmla="*/ 0 h 7100503"/>
                  <a:gd name="connsiteX1" fmla="*/ 43891200 w 43891200"/>
                  <a:gd name="connsiteY1" fmla="*/ 0 h 7100503"/>
                  <a:gd name="connsiteX2" fmla="*/ 43891200 w 43891200"/>
                  <a:gd name="connsiteY2" fmla="*/ 7027483 h 7100503"/>
                  <a:gd name="connsiteX3" fmla="*/ 21448200 w 43891200"/>
                  <a:gd name="connsiteY3" fmla="*/ 3838305 h 7100503"/>
                  <a:gd name="connsiteX4" fmla="*/ 28221 w 43891200"/>
                  <a:gd name="connsiteY4" fmla="*/ 6688809 h 7100503"/>
                  <a:gd name="connsiteX5" fmla="*/ 0 w 43891200"/>
                  <a:gd name="connsiteY5" fmla="*/ 0 h 7100503"/>
                  <a:gd name="connsiteX0" fmla="*/ 0 w 43891200"/>
                  <a:gd name="connsiteY0" fmla="*/ 0 h 7027483"/>
                  <a:gd name="connsiteX1" fmla="*/ 43891200 w 43891200"/>
                  <a:gd name="connsiteY1" fmla="*/ 0 h 7027483"/>
                  <a:gd name="connsiteX2" fmla="*/ 43891200 w 43891200"/>
                  <a:gd name="connsiteY2" fmla="*/ 7027483 h 7027483"/>
                  <a:gd name="connsiteX3" fmla="*/ 21448200 w 43891200"/>
                  <a:gd name="connsiteY3" fmla="*/ 3838305 h 7027483"/>
                  <a:gd name="connsiteX4" fmla="*/ 28221 w 43891200"/>
                  <a:gd name="connsiteY4" fmla="*/ 6688809 h 7027483"/>
                  <a:gd name="connsiteX5" fmla="*/ 0 w 43891200"/>
                  <a:gd name="connsiteY5" fmla="*/ 0 h 7027483"/>
                  <a:gd name="connsiteX0" fmla="*/ 0 w 43891200"/>
                  <a:gd name="connsiteY0" fmla="*/ 0 h 7027483"/>
                  <a:gd name="connsiteX1" fmla="*/ 43891200 w 43891200"/>
                  <a:gd name="connsiteY1" fmla="*/ 0 h 7027483"/>
                  <a:gd name="connsiteX2" fmla="*/ 43891200 w 43891200"/>
                  <a:gd name="connsiteY2" fmla="*/ 7027483 h 7027483"/>
                  <a:gd name="connsiteX3" fmla="*/ 21448200 w 43891200"/>
                  <a:gd name="connsiteY3" fmla="*/ 3838305 h 7027483"/>
                  <a:gd name="connsiteX4" fmla="*/ 28221 w 43891200"/>
                  <a:gd name="connsiteY4" fmla="*/ 6688809 h 7027483"/>
                  <a:gd name="connsiteX5" fmla="*/ 0 w 43891200"/>
                  <a:gd name="connsiteY5" fmla="*/ 0 h 7027483"/>
                  <a:gd name="connsiteX0" fmla="*/ 0 w 43891200"/>
                  <a:gd name="connsiteY0" fmla="*/ 0 h 7027483"/>
                  <a:gd name="connsiteX1" fmla="*/ 43891200 w 43891200"/>
                  <a:gd name="connsiteY1" fmla="*/ 0 h 7027483"/>
                  <a:gd name="connsiteX2" fmla="*/ 43891200 w 43891200"/>
                  <a:gd name="connsiteY2" fmla="*/ 7027483 h 7027483"/>
                  <a:gd name="connsiteX3" fmla="*/ 21448200 w 43891200"/>
                  <a:gd name="connsiteY3" fmla="*/ 3838305 h 7027483"/>
                  <a:gd name="connsiteX4" fmla="*/ 28221 w 43891200"/>
                  <a:gd name="connsiteY4" fmla="*/ 6688809 h 7027483"/>
                  <a:gd name="connsiteX5" fmla="*/ 0 w 43891200"/>
                  <a:gd name="connsiteY5" fmla="*/ 0 h 7027483"/>
                  <a:gd name="connsiteX0" fmla="*/ 0 w 43968081"/>
                  <a:gd name="connsiteY0" fmla="*/ 0 h 6688809"/>
                  <a:gd name="connsiteX1" fmla="*/ 43891200 w 43968081"/>
                  <a:gd name="connsiteY1" fmla="*/ 0 h 6688809"/>
                  <a:gd name="connsiteX2" fmla="*/ 43968081 w 43968081"/>
                  <a:gd name="connsiteY2" fmla="*/ 6358199 h 6688809"/>
                  <a:gd name="connsiteX3" fmla="*/ 21448200 w 43968081"/>
                  <a:gd name="connsiteY3" fmla="*/ 3838305 h 6688809"/>
                  <a:gd name="connsiteX4" fmla="*/ 28221 w 43968081"/>
                  <a:gd name="connsiteY4" fmla="*/ 6688809 h 6688809"/>
                  <a:gd name="connsiteX5" fmla="*/ 0 w 43968081"/>
                  <a:gd name="connsiteY5" fmla="*/ 0 h 6688809"/>
                  <a:gd name="connsiteX0" fmla="*/ 0 w 43891200"/>
                  <a:gd name="connsiteY0" fmla="*/ 0 h 6688809"/>
                  <a:gd name="connsiteX1" fmla="*/ 43891200 w 43891200"/>
                  <a:gd name="connsiteY1" fmla="*/ 0 h 6688809"/>
                  <a:gd name="connsiteX2" fmla="*/ 43793664 w 43891200"/>
                  <a:gd name="connsiteY2" fmla="*/ 6218350 h 6688809"/>
                  <a:gd name="connsiteX3" fmla="*/ 21448200 w 43891200"/>
                  <a:gd name="connsiteY3" fmla="*/ 3838305 h 6688809"/>
                  <a:gd name="connsiteX4" fmla="*/ 28221 w 43891200"/>
                  <a:gd name="connsiteY4" fmla="*/ 6688809 h 6688809"/>
                  <a:gd name="connsiteX5" fmla="*/ 0 w 43891200"/>
                  <a:gd name="connsiteY5" fmla="*/ 0 h 6688809"/>
                  <a:gd name="connsiteX0" fmla="*/ 0 w 43891200"/>
                  <a:gd name="connsiteY0" fmla="*/ 0 h 6688809"/>
                  <a:gd name="connsiteX1" fmla="*/ 43891200 w 43891200"/>
                  <a:gd name="connsiteY1" fmla="*/ 0 h 6688809"/>
                  <a:gd name="connsiteX2" fmla="*/ 43823938 w 43891200"/>
                  <a:gd name="connsiteY2" fmla="*/ 6183672 h 6688809"/>
                  <a:gd name="connsiteX3" fmla="*/ 21448200 w 43891200"/>
                  <a:gd name="connsiteY3" fmla="*/ 3838305 h 6688809"/>
                  <a:gd name="connsiteX4" fmla="*/ 28221 w 43891200"/>
                  <a:gd name="connsiteY4" fmla="*/ 6688809 h 6688809"/>
                  <a:gd name="connsiteX5" fmla="*/ 0 w 43891200"/>
                  <a:gd name="connsiteY5" fmla="*/ 0 h 6688809"/>
                  <a:gd name="connsiteX0" fmla="*/ 0 w 43823938"/>
                  <a:gd name="connsiteY0" fmla="*/ 0 h 6688809"/>
                  <a:gd name="connsiteX1" fmla="*/ 43800376 w 43823938"/>
                  <a:gd name="connsiteY1" fmla="*/ 0 h 6688809"/>
                  <a:gd name="connsiteX2" fmla="*/ 43823938 w 43823938"/>
                  <a:gd name="connsiteY2" fmla="*/ 6183672 h 6688809"/>
                  <a:gd name="connsiteX3" fmla="*/ 21448200 w 43823938"/>
                  <a:gd name="connsiteY3" fmla="*/ 3838305 h 6688809"/>
                  <a:gd name="connsiteX4" fmla="*/ 28221 w 43823938"/>
                  <a:gd name="connsiteY4" fmla="*/ 6688809 h 6688809"/>
                  <a:gd name="connsiteX5" fmla="*/ 0 w 43823938"/>
                  <a:gd name="connsiteY5" fmla="*/ 0 h 6688809"/>
                  <a:gd name="connsiteX0" fmla="*/ 0 w 43883631"/>
                  <a:gd name="connsiteY0" fmla="*/ 0 h 6688809"/>
                  <a:gd name="connsiteX1" fmla="*/ 43883631 w 43883631"/>
                  <a:gd name="connsiteY1" fmla="*/ 41614 h 6688809"/>
                  <a:gd name="connsiteX2" fmla="*/ 43823938 w 43883631"/>
                  <a:gd name="connsiteY2" fmla="*/ 6183672 h 6688809"/>
                  <a:gd name="connsiteX3" fmla="*/ 21448200 w 43883631"/>
                  <a:gd name="connsiteY3" fmla="*/ 3838305 h 6688809"/>
                  <a:gd name="connsiteX4" fmla="*/ 28221 w 43883631"/>
                  <a:gd name="connsiteY4" fmla="*/ 6688809 h 6688809"/>
                  <a:gd name="connsiteX5" fmla="*/ 0 w 43883631"/>
                  <a:gd name="connsiteY5" fmla="*/ 0 h 6688809"/>
                  <a:gd name="connsiteX0" fmla="*/ 0 w 43876062"/>
                  <a:gd name="connsiteY0" fmla="*/ 0 h 6688809"/>
                  <a:gd name="connsiteX1" fmla="*/ 43876062 w 43876062"/>
                  <a:gd name="connsiteY1" fmla="*/ 6936 h 6688809"/>
                  <a:gd name="connsiteX2" fmla="*/ 43823938 w 43876062"/>
                  <a:gd name="connsiteY2" fmla="*/ 6183672 h 6688809"/>
                  <a:gd name="connsiteX3" fmla="*/ 21448200 w 43876062"/>
                  <a:gd name="connsiteY3" fmla="*/ 3838305 h 6688809"/>
                  <a:gd name="connsiteX4" fmla="*/ 28221 w 43876062"/>
                  <a:gd name="connsiteY4" fmla="*/ 6688809 h 6688809"/>
                  <a:gd name="connsiteX5" fmla="*/ 0 w 43876062"/>
                  <a:gd name="connsiteY5" fmla="*/ 0 h 6688809"/>
                  <a:gd name="connsiteX0" fmla="*/ 0 w 43883634"/>
                  <a:gd name="connsiteY0" fmla="*/ 6936 h 6695745"/>
                  <a:gd name="connsiteX1" fmla="*/ 43883634 w 43883634"/>
                  <a:gd name="connsiteY1" fmla="*/ 0 h 6695745"/>
                  <a:gd name="connsiteX2" fmla="*/ 43823938 w 43883634"/>
                  <a:gd name="connsiteY2" fmla="*/ 6190608 h 6695745"/>
                  <a:gd name="connsiteX3" fmla="*/ 21448200 w 43883634"/>
                  <a:gd name="connsiteY3" fmla="*/ 3845241 h 6695745"/>
                  <a:gd name="connsiteX4" fmla="*/ 28221 w 43883634"/>
                  <a:gd name="connsiteY4" fmla="*/ 6695745 h 6695745"/>
                  <a:gd name="connsiteX5" fmla="*/ 0 w 43883634"/>
                  <a:gd name="connsiteY5" fmla="*/ 6936 h 6695745"/>
                  <a:gd name="connsiteX0" fmla="*/ 0 w 43883634"/>
                  <a:gd name="connsiteY0" fmla="*/ 6936 h 6695745"/>
                  <a:gd name="connsiteX1" fmla="*/ 43883634 w 43883634"/>
                  <a:gd name="connsiteY1" fmla="*/ 0 h 6695745"/>
                  <a:gd name="connsiteX2" fmla="*/ 43827740 w 43883634"/>
                  <a:gd name="connsiteY2" fmla="*/ 6180150 h 6695745"/>
                  <a:gd name="connsiteX3" fmla="*/ 21448200 w 43883634"/>
                  <a:gd name="connsiteY3" fmla="*/ 3845241 h 6695745"/>
                  <a:gd name="connsiteX4" fmla="*/ 28221 w 43883634"/>
                  <a:gd name="connsiteY4" fmla="*/ 6695745 h 6695745"/>
                  <a:gd name="connsiteX5" fmla="*/ 0 w 43883634"/>
                  <a:gd name="connsiteY5" fmla="*/ 6936 h 6695745"/>
                  <a:gd name="connsiteX0" fmla="*/ 0 w 43883634"/>
                  <a:gd name="connsiteY0" fmla="*/ 6936 h 6695745"/>
                  <a:gd name="connsiteX1" fmla="*/ 43883634 w 43883634"/>
                  <a:gd name="connsiteY1" fmla="*/ 0 h 6695745"/>
                  <a:gd name="connsiteX2" fmla="*/ 43827740 w 43883634"/>
                  <a:gd name="connsiteY2" fmla="*/ 6180150 h 6695745"/>
                  <a:gd name="connsiteX3" fmla="*/ 21986368 w 43883634"/>
                  <a:gd name="connsiteY3" fmla="*/ 3845241 h 6695745"/>
                  <a:gd name="connsiteX4" fmla="*/ 28221 w 43883634"/>
                  <a:gd name="connsiteY4" fmla="*/ 6695745 h 6695745"/>
                  <a:gd name="connsiteX5" fmla="*/ 0 w 43883634"/>
                  <a:gd name="connsiteY5" fmla="*/ 6936 h 6695745"/>
                  <a:gd name="connsiteX0" fmla="*/ 0 w 43883634"/>
                  <a:gd name="connsiteY0" fmla="*/ 6936 h 6695745"/>
                  <a:gd name="connsiteX1" fmla="*/ 43883634 w 43883634"/>
                  <a:gd name="connsiteY1" fmla="*/ 0 h 6695745"/>
                  <a:gd name="connsiteX2" fmla="*/ 43827740 w 43883634"/>
                  <a:gd name="connsiteY2" fmla="*/ 6180150 h 6695745"/>
                  <a:gd name="connsiteX3" fmla="*/ 21871047 w 43883634"/>
                  <a:gd name="connsiteY3" fmla="*/ 3810016 h 6695745"/>
                  <a:gd name="connsiteX4" fmla="*/ 28221 w 43883634"/>
                  <a:gd name="connsiteY4" fmla="*/ 6695745 h 6695745"/>
                  <a:gd name="connsiteX5" fmla="*/ 0 w 43883634"/>
                  <a:gd name="connsiteY5" fmla="*/ 6936 h 6695745"/>
                  <a:gd name="connsiteX0" fmla="*/ 0 w 43883634"/>
                  <a:gd name="connsiteY0" fmla="*/ 6936 h 6695745"/>
                  <a:gd name="connsiteX1" fmla="*/ 43883634 w 43883634"/>
                  <a:gd name="connsiteY1" fmla="*/ 0 h 6695745"/>
                  <a:gd name="connsiteX2" fmla="*/ 43827740 w 43883634"/>
                  <a:gd name="connsiteY2" fmla="*/ 6180150 h 6695745"/>
                  <a:gd name="connsiteX3" fmla="*/ 21982633 w 43883634"/>
                  <a:gd name="connsiteY3" fmla="*/ 3782129 h 6695745"/>
                  <a:gd name="connsiteX4" fmla="*/ 28221 w 43883634"/>
                  <a:gd name="connsiteY4" fmla="*/ 6695745 h 6695745"/>
                  <a:gd name="connsiteX5" fmla="*/ 0 w 43883634"/>
                  <a:gd name="connsiteY5" fmla="*/ 6936 h 6695745"/>
                  <a:gd name="connsiteX0" fmla="*/ 0 w 43883634"/>
                  <a:gd name="connsiteY0" fmla="*/ 6936 h 6695745"/>
                  <a:gd name="connsiteX1" fmla="*/ 43883634 w 43883634"/>
                  <a:gd name="connsiteY1" fmla="*/ 0 h 6695745"/>
                  <a:gd name="connsiteX2" fmla="*/ 43827740 w 43883634"/>
                  <a:gd name="connsiteY2" fmla="*/ 6180150 h 6695745"/>
                  <a:gd name="connsiteX3" fmla="*/ 21911623 w 43883634"/>
                  <a:gd name="connsiteY3" fmla="*/ 3791425 h 6695745"/>
                  <a:gd name="connsiteX4" fmla="*/ 28221 w 43883634"/>
                  <a:gd name="connsiteY4" fmla="*/ 6695745 h 6695745"/>
                  <a:gd name="connsiteX5" fmla="*/ 0 w 43883634"/>
                  <a:gd name="connsiteY5" fmla="*/ 6936 h 6695745"/>
                  <a:gd name="connsiteX0" fmla="*/ 0 w 43883634"/>
                  <a:gd name="connsiteY0" fmla="*/ 6936 h 6695745"/>
                  <a:gd name="connsiteX1" fmla="*/ 43883634 w 43883634"/>
                  <a:gd name="connsiteY1" fmla="*/ 0 h 6695745"/>
                  <a:gd name="connsiteX2" fmla="*/ 43827740 w 43883634"/>
                  <a:gd name="connsiteY2" fmla="*/ 6180150 h 6695745"/>
                  <a:gd name="connsiteX3" fmla="*/ 21911623 w 43883634"/>
                  <a:gd name="connsiteY3" fmla="*/ 3791425 h 6695745"/>
                  <a:gd name="connsiteX4" fmla="*/ 28221 w 43883634"/>
                  <a:gd name="connsiteY4" fmla="*/ 6695745 h 6695745"/>
                  <a:gd name="connsiteX5" fmla="*/ 0 w 43883634"/>
                  <a:gd name="connsiteY5" fmla="*/ 6936 h 6695745"/>
                  <a:gd name="connsiteX0" fmla="*/ 0 w 43883634"/>
                  <a:gd name="connsiteY0" fmla="*/ 6936 h 6695745"/>
                  <a:gd name="connsiteX1" fmla="*/ 43883634 w 43883634"/>
                  <a:gd name="connsiteY1" fmla="*/ 0 h 6695745"/>
                  <a:gd name="connsiteX2" fmla="*/ 43827740 w 43883634"/>
                  <a:gd name="connsiteY2" fmla="*/ 6180150 h 6695745"/>
                  <a:gd name="connsiteX3" fmla="*/ 21911623 w 43883634"/>
                  <a:gd name="connsiteY3" fmla="*/ 3791425 h 6695745"/>
                  <a:gd name="connsiteX4" fmla="*/ 28221 w 43883634"/>
                  <a:gd name="connsiteY4" fmla="*/ 6695745 h 6695745"/>
                  <a:gd name="connsiteX5" fmla="*/ 0 w 43883634"/>
                  <a:gd name="connsiteY5" fmla="*/ 6936 h 6695745"/>
                  <a:gd name="connsiteX0" fmla="*/ 0 w 43883634"/>
                  <a:gd name="connsiteY0" fmla="*/ 6936 h 6695745"/>
                  <a:gd name="connsiteX1" fmla="*/ 43883634 w 43883634"/>
                  <a:gd name="connsiteY1" fmla="*/ 0 h 6695745"/>
                  <a:gd name="connsiteX2" fmla="*/ 43827740 w 43883634"/>
                  <a:gd name="connsiteY2" fmla="*/ 6180150 h 6695745"/>
                  <a:gd name="connsiteX3" fmla="*/ 21911623 w 43883634"/>
                  <a:gd name="connsiteY3" fmla="*/ 3791425 h 6695745"/>
                  <a:gd name="connsiteX4" fmla="*/ 28221 w 43883634"/>
                  <a:gd name="connsiteY4" fmla="*/ 6695745 h 6695745"/>
                  <a:gd name="connsiteX5" fmla="*/ 0 w 43883634"/>
                  <a:gd name="connsiteY5" fmla="*/ 6936 h 6695745"/>
                  <a:gd name="connsiteX0" fmla="*/ 0 w 43883634"/>
                  <a:gd name="connsiteY0" fmla="*/ 6936 h 6695745"/>
                  <a:gd name="connsiteX1" fmla="*/ 43883634 w 43883634"/>
                  <a:gd name="connsiteY1" fmla="*/ 0 h 6695745"/>
                  <a:gd name="connsiteX2" fmla="*/ 43827740 w 43883634"/>
                  <a:gd name="connsiteY2" fmla="*/ 6180150 h 6695745"/>
                  <a:gd name="connsiteX3" fmla="*/ 21911623 w 43883634"/>
                  <a:gd name="connsiteY3" fmla="*/ 3791425 h 6695745"/>
                  <a:gd name="connsiteX4" fmla="*/ 28221 w 43883634"/>
                  <a:gd name="connsiteY4" fmla="*/ 6695745 h 6695745"/>
                  <a:gd name="connsiteX5" fmla="*/ 0 w 43883634"/>
                  <a:gd name="connsiteY5" fmla="*/ 6936 h 6695745"/>
                  <a:gd name="connsiteX0" fmla="*/ 0 w 43883634"/>
                  <a:gd name="connsiteY0" fmla="*/ 6936 h 6695745"/>
                  <a:gd name="connsiteX1" fmla="*/ 43883634 w 43883634"/>
                  <a:gd name="connsiteY1" fmla="*/ 0 h 6695745"/>
                  <a:gd name="connsiteX2" fmla="*/ 43827740 w 43883634"/>
                  <a:gd name="connsiteY2" fmla="*/ 6180150 h 6695745"/>
                  <a:gd name="connsiteX3" fmla="*/ 21911623 w 43883634"/>
                  <a:gd name="connsiteY3" fmla="*/ 3791425 h 6695745"/>
                  <a:gd name="connsiteX4" fmla="*/ 28221 w 43883634"/>
                  <a:gd name="connsiteY4" fmla="*/ 6695745 h 6695745"/>
                  <a:gd name="connsiteX5" fmla="*/ 0 w 43883634"/>
                  <a:gd name="connsiteY5" fmla="*/ 6936 h 6695745"/>
                  <a:gd name="connsiteX0" fmla="*/ 0 w 43883634"/>
                  <a:gd name="connsiteY0" fmla="*/ 6936 h 6695745"/>
                  <a:gd name="connsiteX1" fmla="*/ 43883634 w 43883634"/>
                  <a:gd name="connsiteY1" fmla="*/ 0 h 6695745"/>
                  <a:gd name="connsiteX2" fmla="*/ 43827740 w 43883634"/>
                  <a:gd name="connsiteY2" fmla="*/ 6180150 h 6695745"/>
                  <a:gd name="connsiteX3" fmla="*/ 21911623 w 43883634"/>
                  <a:gd name="connsiteY3" fmla="*/ 3791425 h 6695745"/>
                  <a:gd name="connsiteX4" fmla="*/ 28221 w 43883634"/>
                  <a:gd name="connsiteY4" fmla="*/ 6695745 h 6695745"/>
                  <a:gd name="connsiteX5" fmla="*/ 0 w 43883634"/>
                  <a:gd name="connsiteY5" fmla="*/ 6936 h 6695745"/>
                  <a:gd name="connsiteX0" fmla="*/ 0 w 43883634"/>
                  <a:gd name="connsiteY0" fmla="*/ 6936 h 6695745"/>
                  <a:gd name="connsiteX1" fmla="*/ 43883634 w 43883634"/>
                  <a:gd name="connsiteY1" fmla="*/ 0 h 6695745"/>
                  <a:gd name="connsiteX2" fmla="*/ 43827740 w 43883634"/>
                  <a:gd name="connsiteY2" fmla="*/ 6180150 h 6695745"/>
                  <a:gd name="connsiteX3" fmla="*/ 21911623 w 43883634"/>
                  <a:gd name="connsiteY3" fmla="*/ 3791425 h 6695745"/>
                  <a:gd name="connsiteX4" fmla="*/ 28221 w 43883634"/>
                  <a:gd name="connsiteY4" fmla="*/ 6695745 h 6695745"/>
                  <a:gd name="connsiteX5" fmla="*/ 0 w 43883634"/>
                  <a:gd name="connsiteY5" fmla="*/ 6936 h 6695745"/>
                  <a:gd name="connsiteX0" fmla="*/ 0 w 43883634"/>
                  <a:gd name="connsiteY0" fmla="*/ 6936 h 6691837"/>
                  <a:gd name="connsiteX1" fmla="*/ 43883634 w 43883634"/>
                  <a:gd name="connsiteY1" fmla="*/ 0 h 6691837"/>
                  <a:gd name="connsiteX2" fmla="*/ 43827740 w 43883634"/>
                  <a:gd name="connsiteY2" fmla="*/ 6180150 h 6691837"/>
                  <a:gd name="connsiteX3" fmla="*/ 21911623 w 43883634"/>
                  <a:gd name="connsiteY3" fmla="*/ 3791425 h 6691837"/>
                  <a:gd name="connsiteX4" fmla="*/ 66513 w 43883634"/>
                  <a:gd name="connsiteY4" fmla="*/ 6691837 h 6691837"/>
                  <a:gd name="connsiteX5" fmla="*/ 0 w 43883634"/>
                  <a:gd name="connsiteY5" fmla="*/ 6936 h 6691837"/>
                  <a:gd name="connsiteX0" fmla="*/ 0 w 43883634"/>
                  <a:gd name="connsiteY0" fmla="*/ 6936 h 6695746"/>
                  <a:gd name="connsiteX1" fmla="*/ 43883634 w 43883634"/>
                  <a:gd name="connsiteY1" fmla="*/ 0 h 6695746"/>
                  <a:gd name="connsiteX2" fmla="*/ 43827740 w 43883634"/>
                  <a:gd name="connsiteY2" fmla="*/ 6180150 h 6695746"/>
                  <a:gd name="connsiteX3" fmla="*/ 21911623 w 43883634"/>
                  <a:gd name="connsiteY3" fmla="*/ 3791425 h 6695746"/>
                  <a:gd name="connsiteX4" fmla="*/ 49494 w 43883634"/>
                  <a:gd name="connsiteY4" fmla="*/ 6695746 h 6695746"/>
                  <a:gd name="connsiteX5" fmla="*/ 0 w 43883634"/>
                  <a:gd name="connsiteY5" fmla="*/ 6936 h 6695746"/>
                  <a:gd name="connsiteX0" fmla="*/ 0 w 43883634"/>
                  <a:gd name="connsiteY0" fmla="*/ 6936 h 6695746"/>
                  <a:gd name="connsiteX1" fmla="*/ 43883634 w 43883634"/>
                  <a:gd name="connsiteY1" fmla="*/ 0 h 6695746"/>
                  <a:gd name="connsiteX2" fmla="*/ 43827740 w 43883634"/>
                  <a:gd name="connsiteY2" fmla="*/ 6180150 h 6695746"/>
                  <a:gd name="connsiteX3" fmla="*/ 21911623 w 43883634"/>
                  <a:gd name="connsiteY3" fmla="*/ 3791425 h 6695746"/>
                  <a:gd name="connsiteX4" fmla="*/ 49494 w 43883634"/>
                  <a:gd name="connsiteY4" fmla="*/ 6695746 h 6695746"/>
                  <a:gd name="connsiteX5" fmla="*/ 0 w 43883634"/>
                  <a:gd name="connsiteY5" fmla="*/ 6936 h 6695746"/>
                  <a:gd name="connsiteX0" fmla="*/ 0 w 43883634"/>
                  <a:gd name="connsiteY0" fmla="*/ 6936 h 6695746"/>
                  <a:gd name="connsiteX1" fmla="*/ 43883634 w 43883634"/>
                  <a:gd name="connsiteY1" fmla="*/ 0 h 6695746"/>
                  <a:gd name="connsiteX2" fmla="*/ 43827740 w 43883634"/>
                  <a:gd name="connsiteY2" fmla="*/ 6180150 h 6695746"/>
                  <a:gd name="connsiteX3" fmla="*/ 21911623 w 43883634"/>
                  <a:gd name="connsiteY3" fmla="*/ 3791425 h 6695746"/>
                  <a:gd name="connsiteX4" fmla="*/ 49494 w 43883634"/>
                  <a:gd name="connsiteY4" fmla="*/ 6695746 h 6695746"/>
                  <a:gd name="connsiteX5" fmla="*/ 0 w 43883634"/>
                  <a:gd name="connsiteY5" fmla="*/ 6936 h 6695746"/>
                  <a:gd name="connsiteX0" fmla="*/ 0 w 43883634"/>
                  <a:gd name="connsiteY0" fmla="*/ 6936 h 6695746"/>
                  <a:gd name="connsiteX1" fmla="*/ 43883634 w 43883634"/>
                  <a:gd name="connsiteY1" fmla="*/ 0 h 6695746"/>
                  <a:gd name="connsiteX2" fmla="*/ 43827740 w 43883634"/>
                  <a:gd name="connsiteY2" fmla="*/ 6180150 h 6695746"/>
                  <a:gd name="connsiteX3" fmla="*/ 21911623 w 43883634"/>
                  <a:gd name="connsiteY3" fmla="*/ 3791425 h 6695746"/>
                  <a:gd name="connsiteX4" fmla="*/ 49494 w 43883634"/>
                  <a:gd name="connsiteY4" fmla="*/ 6695746 h 6695746"/>
                  <a:gd name="connsiteX5" fmla="*/ 0 w 43883634"/>
                  <a:gd name="connsiteY5" fmla="*/ 6936 h 6695746"/>
                  <a:gd name="connsiteX0" fmla="*/ 0 w 43883634"/>
                  <a:gd name="connsiteY0" fmla="*/ 6936 h 6695746"/>
                  <a:gd name="connsiteX1" fmla="*/ 43883634 w 43883634"/>
                  <a:gd name="connsiteY1" fmla="*/ 0 h 6695746"/>
                  <a:gd name="connsiteX2" fmla="*/ 43827739 w 43883634"/>
                  <a:gd name="connsiteY2" fmla="*/ 5777889 h 6695746"/>
                  <a:gd name="connsiteX3" fmla="*/ 21911623 w 43883634"/>
                  <a:gd name="connsiteY3" fmla="*/ 3791425 h 6695746"/>
                  <a:gd name="connsiteX4" fmla="*/ 49494 w 43883634"/>
                  <a:gd name="connsiteY4" fmla="*/ 6695746 h 6695746"/>
                  <a:gd name="connsiteX5" fmla="*/ 0 w 43883634"/>
                  <a:gd name="connsiteY5" fmla="*/ 6936 h 6695746"/>
                  <a:gd name="connsiteX0" fmla="*/ 0 w 43883634"/>
                  <a:gd name="connsiteY0" fmla="*/ 6936 h 6695746"/>
                  <a:gd name="connsiteX1" fmla="*/ 43883634 w 43883634"/>
                  <a:gd name="connsiteY1" fmla="*/ 0 h 6695746"/>
                  <a:gd name="connsiteX2" fmla="*/ 43827739 w 43883634"/>
                  <a:gd name="connsiteY2" fmla="*/ 5777889 h 6695746"/>
                  <a:gd name="connsiteX3" fmla="*/ 21911623 w 43883634"/>
                  <a:gd name="connsiteY3" fmla="*/ 3791425 h 6695746"/>
                  <a:gd name="connsiteX4" fmla="*/ 49494 w 43883634"/>
                  <a:gd name="connsiteY4" fmla="*/ 6695746 h 6695746"/>
                  <a:gd name="connsiteX5" fmla="*/ 0 w 43883634"/>
                  <a:gd name="connsiteY5" fmla="*/ 6936 h 6695746"/>
                  <a:gd name="connsiteX0" fmla="*/ 0 w 43883634"/>
                  <a:gd name="connsiteY0" fmla="*/ 6936 h 6695746"/>
                  <a:gd name="connsiteX1" fmla="*/ 43883634 w 43883634"/>
                  <a:gd name="connsiteY1" fmla="*/ 0 h 6695746"/>
                  <a:gd name="connsiteX2" fmla="*/ 43827739 w 43883634"/>
                  <a:gd name="connsiteY2" fmla="*/ 5777889 h 6695746"/>
                  <a:gd name="connsiteX3" fmla="*/ 21911623 w 43883634"/>
                  <a:gd name="connsiteY3" fmla="*/ 3791425 h 6695746"/>
                  <a:gd name="connsiteX4" fmla="*/ 49494 w 43883634"/>
                  <a:gd name="connsiteY4" fmla="*/ 6695746 h 6695746"/>
                  <a:gd name="connsiteX5" fmla="*/ 0 w 43883634"/>
                  <a:gd name="connsiteY5" fmla="*/ 6936 h 6695746"/>
                  <a:gd name="connsiteX0" fmla="*/ 0 w 43883634"/>
                  <a:gd name="connsiteY0" fmla="*/ 6936 h 6695746"/>
                  <a:gd name="connsiteX1" fmla="*/ 43883634 w 43883634"/>
                  <a:gd name="connsiteY1" fmla="*/ 0 h 6695746"/>
                  <a:gd name="connsiteX2" fmla="*/ 43827739 w 43883634"/>
                  <a:gd name="connsiteY2" fmla="*/ 5777889 h 6695746"/>
                  <a:gd name="connsiteX3" fmla="*/ 21911623 w 43883634"/>
                  <a:gd name="connsiteY3" fmla="*/ 3791425 h 6695746"/>
                  <a:gd name="connsiteX4" fmla="*/ 49494 w 43883634"/>
                  <a:gd name="connsiteY4" fmla="*/ 6695746 h 6695746"/>
                  <a:gd name="connsiteX5" fmla="*/ 0 w 43883634"/>
                  <a:gd name="connsiteY5" fmla="*/ 6936 h 6695746"/>
                  <a:gd name="connsiteX0" fmla="*/ 0 w 43883634"/>
                  <a:gd name="connsiteY0" fmla="*/ 6936 h 6695746"/>
                  <a:gd name="connsiteX1" fmla="*/ 43883634 w 43883634"/>
                  <a:gd name="connsiteY1" fmla="*/ 0 h 6695746"/>
                  <a:gd name="connsiteX2" fmla="*/ 43827739 w 43883634"/>
                  <a:gd name="connsiteY2" fmla="*/ 5777889 h 6695746"/>
                  <a:gd name="connsiteX3" fmla="*/ 21911623 w 43883634"/>
                  <a:gd name="connsiteY3" fmla="*/ 3791425 h 6695746"/>
                  <a:gd name="connsiteX4" fmla="*/ 49494 w 43883634"/>
                  <a:gd name="connsiteY4" fmla="*/ 6695746 h 6695746"/>
                  <a:gd name="connsiteX5" fmla="*/ 0 w 43883634"/>
                  <a:gd name="connsiteY5" fmla="*/ 6936 h 6695746"/>
                  <a:gd name="connsiteX0" fmla="*/ 23933 w 43834140"/>
                  <a:gd name="connsiteY0" fmla="*/ 15369 h 6695746"/>
                  <a:gd name="connsiteX1" fmla="*/ 43834140 w 43834140"/>
                  <a:gd name="connsiteY1" fmla="*/ 0 h 6695746"/>
                  <a:gd name="connsiteX2" fmla="*/ 43778245 w 43834140"/>
                  <a:gd name="connsiteY2" fmla="*/ 5777889 h 6695746"/>
                  <a:gd name="connsiteX3" fmla="*/ 21862129 w 43834140"/>
                  <a:gd name="connsiteY3" fmla="*/ 3791425 h 6695746"/>
                  <a:gd name="connsiteX4" fmla="*/ 0 w 43834140"/>
                  <a:gd name="connsiteY4" fmla="*/ 6695746 h 6695746"/>
                  <a:gd name="connsiteX5" fmla="*/ 23933 w 43834140"/>
                  <a:gd name="connsiteY5" fmla="*/ 15369 h 6695746"/>
                  <a:gd name="connsiteX0" fmla="*/ 1414 w 43848334"/>
                  <a:gd name="connsiteY0" fmla="*/ 15369 h 6695746"/>
                  <a:gd name="connsiteX1" fmla="*/ 43848334 w 43848334"/>
                  <a:gd name="connsiteY1" fmla="*/ 0 h 6695746"/>
                  <a:gd name="connsiteX2" fmla="*/ 43792439 w 43848334"/>
                  <a:gd name="connsiteY2" fmla="*/ 5777889 h 6695746"/>
                  <a:gd name="connsiteX3" fmla="*/ 21876323 w 43848334"/>
                  <a:gd name="connsiteY3" fmla="*/ 3791425 h 6695746"/>
                  <a:gd name="connsiteX4" fmla="*/ 14194 w 43848334"/>
                  <a:gd name="connsiteY4" fmla="*/ 6695746 h 6695746"/>
                  <a:gd name="connsiteX5" fmla="*/ 1414 w 43848334"/>
                  <a:gd name="connsiteY5" fmla="*/ 15369 h 6695746"/>
                  <a:gd name="connsiteX0" fmla="*/ 1414 w 43792439"/>
                  <a:gd name="connsiteY0" fmla="*/ 6936 h 6687313"/>
                  <a:gd name="connsiteX1" fmla="*/ 43729019 w 43792439"/>
                  <a:gd name="connsiteY1" fmla="*/ 0 h 6687313"/>
                  <a:gd name="connsiteX2" fmla="*/ 43792439 w 43792439"/>
                  <a:gd name="connsiteY2" fmla="*/ 5769456 h 6687313"/>
                  <a:gd name="connsiteX3" fmla="*/ 21876323 w 43792439"/>
                  <a:gd name="connsiteY3" fmla="*/ 3782992 h 6687313"/>
                  <a:gd name="connsiteX4" fmla="*/ 14194 w 43792439"/>
                  <a:gd name="connsiteY4" fmla="*/ 6687313 h 6687313"/>
                  <a:gd name="connsiteX5" fmla="*/ 1414 w 43792439"/>
                  <a:gd name="connsiteY5" fmla="*/ 6936 h 6687313"/>
                  <a:gd name="connsiteX0" fmla="*/ 1414 w 43792439"/>
                  <a:gd name="connsiteY0" fmla="*/ 0 h 6680377"/>
                  <a:gd name="connsiteX1" fmla="*/ 43600524 w 43792439"/>
                  <a:gd name="connsiteY1" fmla="*/ 77395 h 6680377"/>
                  <a:gd name="connsiteX2" fmla="*/ 43792439 w 43792439"/>
                  <a:gd name="connsiteY2" fmla="*/ 5762520 h 6680377"/>
                  <a:gd name="connsiteX3" fmla="*/ 21876323 w 43792439"/>
                  <a:gd name="connsiteY3" fmla="*/ 3776056 h 6680377"/>
                  <a:gd name="connsiteX4" fmla="*/ 14194 w 43792439"/>
                  <a:gd name="connsiteY4" fmla="*/ 6680377 h 6680377"/>
                  <a:gd name="connsiteX5" fmla="*/ 1414 w 43792439"/>
                  <a:gd name="connsiteY5" fmla="*/ 0 h 6680377"/>
                  <a:gd name="connsiteX0" fmla="*/ 1414 w 43792439"/>
                  <a:gd name="connsiteY0" fmla="*/ 0 h 6680377"/>
                  <a:gd name="connsiteX1" fmla="*/ 43683128 w 43792439"/>
                  <a:gd name="connsiteY1" fmla="*/ 119561 h 6680377"/>
                  <a:gd name="connsiteX2" fmla="*/ 43792439 w 43792439"/>
                  <a:gd name="connsiteY2" fmla="*/ 5762520 h 6680377"/>
                  <a:gd name="connsiteX3" fmla="*/ 21876323 w 43792439"/>
                  <a:gd name="connsiteY3" fmla="*/ 3776056 h 6680377"/>
                  <a:gd name="connsiteX4" fmla="*/ 14194 w 43792439"/>
                  <a:gd name="connsiteY4" fmla="*/ 6680377 h 6680377"/>
                  <a:gd name="connsiteX5" fmla="*/ 1414 w 43792439"/>
                  <a:gd name="connsiteY5" fmla="*/ 0 h 6680377"/>
                  <a:gd name="connsiteX0" fmla="*/ 1414 w 43793267"/>
                  <a:gd name="connsiteY0" fmla="*/ 0 h 6680377"/>
                  <a:gd name="connsiteX1" fmla="*/ 43793267 w 43793267"/>
                  <a:gd name="connsiteY1" fmla="*/ 1497 h 6680377"/>
                  <a:gd name="connsiteX2" fmla="*/ 43792439 w 43793267"/>
                  <a:gd name="connsiteY2" fmla="*/ 5762520 h 6680377"/>
                  <a:gd name="connsiteX3" fmla="*/ 21876323 w 43793267"/>
                  <a:gd name="connsiteY3" fmla="*/ 3776056 h 6680377"/>
                  <a:gd name="connsiteX4" fmla="*/ 14194 w 43793267"/>
                  <a:gd name="connsiteY4" fmla="*/ 6680377 h 6680377"/>
                  <a:gd name="connsiteX5" fmla="*/ 1414 w 43793267"/>
                  <a:gd name="connsiteY5" fmla="*/ 0 h 668037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43793267" h="6680377">
                    <a:moveTo>
                      <a:pt x="1414" y="0"/>
                    </a:moveTo>
                    <a:lnTo>
                      <a:pt x="43793267" y="1497"/>
                    </a:lnTo>
                    <a:cubicBezTo>
                      <a:pt x="43793267" y="2343991"/>
                      <a:pt x="43792439" y="3420026"/>
                      <a:pt x="43792439" y="5762520"/>
                    </a:cubicBezTo>
                    <a:cubicBezTo>
                      <a:pt x="38990659" y="4549272"/>
                      <a:pt x="29172697" y="3623080"/>
                      <a:pt x="21876323" y="3776056"/>
                    </a:cubicBezTo>
                    <a:cubicBezTo>
                      <a:pt x="14579949" y="3929032"/>
                      <a:pt x="6467468" y="4159139"/>
                      <a:pt x="14194" y="6680377"/>
                    </a:cubicBezTo>
                    <a:cubicBezTo>
                      <a:pt x="22172" y="4453585"/>
                      <a:pt x="-6564" y="2226792"/>
                      <a:pt x="1414" y="0"/>
                    </a:cubicBezTo>
                    <a:close/>
                  </a:path>
                </a:pathLst>
              </a:custGeom>
              <a:gradFill flip="none" rotWithShape="1">
                <a:gsLst>
                  <a:gs pos="0">
                    <a:schemeClr val="accent6"/>
                  </a:gs>
                  <a:gs pos="100000">
                    <a:schemeClr val="accent1"/>
                  </a:gs>
                </a:gsLst>
                <a:lin ang="0" scaled="1"/>
                <a:tileRect/>
              </a:gra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26" name="Rectangle 15">
                <a:extLst>
                  <a:ext uri="{FF2B5EF4-FFF2-40B4-BE49-F238E27FC236}">
                    <a16:creationId xmlns:a16="http://schemas.microsoft.com/office/drawing/2014/main" id="{7CF719AE-E434-D547-8086-492C8B3F521B}"/>
                  </a:ext>
                </a:extLst>
              </p:cNvPr>
              <p:cNvSpPr/>
              <p:nvPr userDrawn="1"/>
            </p:nvSpPr>
            <p:spPr>
              <a:xfrm>
                <a:off x="-14192" y="1382"/>
                <a:ext cx="27451941" cy="4570665"/>
              </a:xfrm>
              <a:custGeom>
                <a:avLst/>
                <a:gdLst>
                  <a:gd name="connsiteX0" fmla="*/ 0 w 43891200"/>
                  <a:gd name="connsiteY0" fmla="*/ 0 h 2171777"/>
                  <a:gd name="connsiteX1" fmla="*/ 43891200 w 43891200"/>
                  <a:gd name="connsiteY1" fmla="*/ 0 h 2171777"/>
                  <a:gd name="connsiteX2" fmla="*/ 43891200 w 43891200"/>
                  <a:gd name="connsiteY2" fmla="*/ 2171777 h 2171777"/>
                  <a:gd name="connsiteX3" fmla="*/ 0 w 43891200"/>
                  <a:gd name="connsiteY3" fmla="*/ 2171777 h 2171777"/>
                  <a:gd name="connsiteX4" fmla="*/ 0 w 43891200"/>
                  <a:gd name="connsiteY4" fmla="*/ 0 h 2171777"/>
                  <a:gd name="connsiteX0" fmla="*/ 0 w 43891200"/>
                  <a:gd name="connsiteY0" fmla="*/ 0 h 2171777"/>
                  <a:gd name="connsiteX1" fmla="*/ 43891200 w 43891200"/>
                  <a:gd name="connsiteY1" fmla="*/ 0 h 2171777"/>
                  <a:gd name="connsiteX2" fmla="*/ 43891200 w 43891200"/>
                  <a:gd name="connsiteY2" fmla="*/ 2171777 h 2171777"/>
                  <a:gd name="connsiteX3" fmla="*/ 21843298 w 43891200"/>
                  <a:gd name="connsiteY3" fmla="*/ 2143554 h 2171777"/>
                  <a:gd name="connsiteX4" fmla="*/ 0 w 43891200"/>
                  <a:gd name="connsiteY4" fmla="*/ 2171777 h 2171777"/>
                  <a:gd name="connsiteX5" fmla="*/ 0 w 43891200"/>
                  <a:gd name="connsiteY5" fmla="*/ 0 h 2171777"/>
                  <a:gd name="connsiteX0" fmla="*/ 0 w 43891200"/>
                  <a:gd name="connsiteY0" fmla="*/ 0 h 5360956"/>
                  <a:gd name="connsiteX1" fmla="*/ 43891200 w 43891200"/>
                  <a:gd name="connsiteY1" fmla="*/ 0 h 5360956"/>
                  <a:gd name="connsiteX2" fmla="*/ 43891200 w 43891200"/>
                  <a:gd name="connsiteY2" fmla="*/ 2171777 h 5360956"/>
                  <a:gd name="connsiteX3" fmla="*/ 21843298 w 43891200"/>
                  <a:gd name="connsiteY3" fmla="*/ 2143554 h 5360956"/>
                  <a:gd name="connsiteX4" fmla="*/ 28221 w 43891200"/>
                  <a:gd name="connsiteY4" fmla="*/ 5360956 h 5360956"/>
                  <a:gd name="connsiteX5" fmla="*/ 0 w 43891200"/>
                  <a:gd name="connsiteY5" fmla="*/ 0 h 5360956"/>
                  <a:gd name="connsiteX0" fmla="*/ 0 w 43891200"/>
                  <a:gd name="connsiteY0" fmla="*/ 0 h 5390029"/>
                  <a:gd name="connsiteX1" fmla="*/ 43891200 w 43891200"/>
                  <a:gd name="connsiteY1" fmla="*/ 0 h 5390029"/>
                  <a:gd name="connsiteX2" fmla="*/ 43891200 w 43891200"/>
                  <a:gd name="connsiteY2" fmla="*/ 2171777 h 5390029"/>
                  <a:gd name="connsiteX3" fmla="*/ 21843298 w 43891200"/>
                  <a:gd name="connsiteY3" fmla="*/ 2143554 h 5390029"/>
                  <a:gd name="connsiteX4" fmla="*/ 28221 w 43891200"/>
                  <a:gd name="connsiteY4" fmla="*/ 5360956 h 5390029"/>
                  <a:gd name="connsiteX5" fmla="*/ 0 w 43891200"/>
                  <a:gd name="connsiteY5" fmla="*/ 0 h 5390029"/>
                  <a:gd name="connsiteX0" fmla="*/ 0 w 43891200"/>
                  <a:gd name="connsiteY0" fmla="*/ 0 h 5390029"/>
                  <a:gd name="connsiteX1" fmla="*/ 43891200 w 43891200"/>
                  <a:gd name="connsiteY1" fmla="*/ 0 h 5390029"/>
                  <a:gd name="connsiteX2" fmla="*/ 43891200 w 43891200"/>
                  <a:gd name="connsiteY2" fmla="*/ 2171777 h 5390029"/>
                  <a:gd name="connsiteX3" fmla="*/ 21843298 w 43891200"/>
                  <a:gd name="connsiteY3" fmla="*/ 2143554 h 5390029"/>
                  <a:gd name="connsiteX4" fmla="*/ 28221 w 43891200"/>
                  <a:gd name="connsiteY4" fmla="*/ 5360956 h 5390029"/>
                  <a:gd name="connsiteX5" fmla="*/ 0 w 43891200"/>
                  <a:gd name="connsiteY5" fmla="*/ 0 h 5390029"/>
                  <a:gd name="connsiteX0" fmla="*/ 0 w 43891200"/>
                  <a:gd name="connsiteY0" fmla="*/ 0 h 5360956"/>
                  <a:gd name="connsiteX1" fmla="*/ 43891200 w 43891200"/>
                  <a:gd name="connsiteY1" fmla="*/ 0 h 5360956"/>
                  <a:gd name="connsiteX2" fmla="*/ 43891200 w 43891200"/>
                  <a:gd name="connsiteY2" fmla="*/ 2171777 h 5360956"/>
                  <a:gd name="connsiteX3" fmla="*/ 21843298 w 43891200"/>
                  <a:gd name="connsiteY3" fmla="*/ 2143554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891200 w 43891200"/>
                  <a:gd name="connsiteY2" fmla="*/ 2171777 h 5360956"/>
                  <a:gd name="connsiteX3" fmla="*/ 21843298 w 43891200"/>
                  <a:gd name="connsiteY3" fmla="*/ 2143554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891200 w 43891200"/>
                  <a:gd name="connsiteY2" fmla="*/ 2171777 h 5360956"/>
                  <a:gd name="connsiteX3" fmla="*/ 21843298 w 43891200"/>
                  <a:gd name="connsiteY3" fmla="*/ 2143554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891200 w 43891200"/>
                  <a:gd name="connsiteY2" fmla="*/ 2171777 h 5360956"/>
                  <a:gd name="connsiteX3" fmla="*/ 21843298 w 43891200"/>
                  <a:gd name="connsiteY3" fmla="*/ 2143554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891200 w 43891200"/>
                  <a:gd name="connsiteY2" fmla="*/ 2171777 h 5360956"/>
                  <a:gd name="connsiteX3" fmla="*/ 21843298 w 43891200"/>
                  <a:gd name="connsiteY3" fmla="*/ 2143554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891200 w 43891200"/>
                  <a:gd name="connsiteY2" fmla="*/ 2171777 h 5360956"/>
                  <a:gd name="connsiteX3" fmla="*/ 21843298 w 43891200"/>
                  <a:gd name="connsiteY3" fmla="*/ 2143554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891200 w 43891200"/>
                  <a:gd name="connsiteY2" fmla="*/ 2171777 h 5360956"/>
                  <a:gd name="connsiteX3" fmla="*/ 21843298 w 43891200"/>
                  <a:gd name="connsiteY3" fmla="*/ 2143554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891200 w 43891200"/>
                  <a:gd name="connsiteY2" fmla="*/ 2171777 h 5360956"/>
                  <a:gd name="connsiteX3" fmla="*/ 21843298 w 43891200"/>
                  <a:gd name="connsiteY3" fmla="*/ 2143554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891200 w 43891200"/>
                  <a:gd name="connsiteY2" fmla="*/ 2171777 h 5360956"/>
                  <a:gd name="connsiteX3" fmla="*/ 21843298 w 43891200"/>
                  <a:gd name="connsiteY3" fmla="*/ 2143554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891200 w 43891200"/>
                  <a:gd name="connsiteY2" fmla="*/ 2171777 h 5360956"/>
                  <a:gd name="connsiteX3" fmla="*/ 21843298 w 43891200"/>
                  <a:gd name="connsiteY3" fmla="*/ 2143554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891200 w 43891200"/>
                  <a:gd name="connsiteY2" fmla="*/ 2171777 h 5360956"/>
                  <a:gd name="connsiteX3" fmla="*/ 21843298 w 43891200"/>
                  <a:gd name="connsiteY3" fmla="*/ 2143554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891200 w 43891200"/>
                  <a:gd name="connsiteY2" fmla="*/ 2171777 h 5360956"/>
                  <a:gd name="connsiteX3" fmla="*/ 21843298 w 43891200"/>
                  <a:gd name="connsiteY3" fmla="*/ 2143554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891200 w 43891200"/>
                  <a:gd name="connsiteY2" fmla="*/ 2171777 h 5360956"/>
                  <a:gd name="connsiteX3" fmla="*/ 21843298 w 43891200"/>
                  <a:gd name="connsiteY3" fmla="*/ 2143554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891200 w 43891200"/>
                  <a:gd name="connsiteY2" fmla="*/ 2171777 h 5360956"/>
                  <a:gd name="connsiteX3" fmla="*/ 21843298 w 43891200"/>
                  <a:gd name="connsiteY3" fmla="*/ 1691988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891200 w 43891200"/>
                  <a:gd name="connsiteY2" fmla="*/ 2171777 h 5360956"/>
                  <a:gd name="connsiteX3" fmla="*/ 21843298 w 43891200"/>
                  <a:gd name="connsiteY3" fmla="*/ 1381537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891200 w 43891200"/>
                  <a:gd name="connsiteY2" fmla="*/ 2171777 h 5360956"/>
                  <a:gd name="connsiteX3" fmla="*/ 21843298 w 43891200"/>
                  <a:gd name="connsiteY3" fmla="*/ 1381537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891200 w 43891200"/>
                  <a:gd name="connsiteY2" fmla="*/ 2171777 h 5360956"/>
                  <a:gd name="connsiteX3" fmla="*/ 21843298 w 43891200"/>
                  <a:gd name="connsiteY3" fmla="*/ 1381537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891200 w 43891200"/>
                  <a:gd name="connsiteY2" fmla="*/ 2171777 h 5360956"/>
                  <a:gd name="connsiteX3" fmla="*/ 21843298 w 43891200"/>
                  <a:gd name="connsiteY3" fmla="*/ 1381537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891200 w 43891200"/>
                  <a:gd name="connsiteY2" fmla="*/ 2171777 h 5360956"/>
                  <a:gd name="connsiteX3" fmla="*/ 21843298 w 43891200"/>
                  <a:gd name="connsiteY3" fmla="*/ 1381537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891200 w 43891200"/>
                  <a:gd name="connsiteY2" fmla="*/ 2171777 h 5360956"/>
                  <a:gd name="connsiteX3" fmla="*/ 21843298 w 43891200"/>
                  <a:gd name="connsiteY3" fmla="*/ 1381537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891200 w 43891200"/>
                  <a:gd name="connsiteY2" fmla="*/ 2171777 h 5360956"/>
                  <a:gd name="connsiteX3" fmla="*/ 21843298 w 43891200"/>
                  <a:gd name="connsiteY3" fmla="*/ 1381537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891200 w 43891200"/>
                  <a:gd name="connsiteY2" fmla="*/ 2171777 h 5360956"/>
                  <a:gd name="connsiteX3" fmla="*/ 21843298 w 43891200"/>
                  <a:gd name="connsiteY3" fmla="*/ 1381537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891200 w 43891200"/>
                  <a:gd name="connsiteY2" fmla="*/ 2171777 h 5360956"/>
                  <a:gd name="connsiteX3" fmla="*/ 21843298 w 43891200"/>
                  <a:gd name="connsiteY3" fmla="*/ 1381537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778314 w 43891200"/>
                  <a:gd name="connsiteY2" fmla="*/ 2171777 h 5360956"/>
                  <a:gd name="connsiteX3" fmla="*/ 21843298 w 43891200"/>
                  <a:gd name="connsiteY3" fmla="*/ 1381537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891197 w 43891200"/>
                  <a:gd name="connsiteY2" fmla="*/ 2143554 h 5360956"/>
                  <a:gd name="connsiteX3" fmla="*/ 21843298 w 43891200"/>
                  <a:gd name="connsiteY3" fmla="*/ 1381537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891197 w 43891200"/>
                  <a:gd name="connsiteY2" fmla="*/ 2143554 h 5360956"/>
                  <a:gd name="connsiteX3" fmla="*/ 21843298 w 43891200"/>
                  <a:gd name="connsiteY3" fmla="*/ 1381537 h 5360956"/>
                  <a:gd name="connsiteX4" fmla="*/ 28221 w 43891200"/>
                  <a:gd name="connsiteY4" fmla="*/ 5360956 h 5360956"/>
                  <a:gd name="connsiteX5" fmla="*/ 0 w 43891200"/>
                  <a:gd name="connsiteY5" fmla="*/ 0 h 5360956"/>
                  <a:gd name="connsiteX0" fmla="*/ 0 w 43891200"/>
                  <a:gd name="connsiteY0" fmla="*/ 0 h 5383162"/>
                  <a:gd name="connsiteX1" fmla="*/ 43891200 w 43891200"/>
                  <a:gd name="connsiteY1" fmla="*/ 0 h 5383162"/>
                  <a:gd name="connsiteX2" fmla="*/ 43891197 w 43891200"/>
                  <a:gd name="connsiteY2" fmla="*/ 2143554 h 5383162"/>
                  <a:gd name="connsiteX3" fmla="*/ 21843298 w 43891200"/>
                  <a:gd name="connsiteY3" fmla="*/ 1381537 h 5383162"/>
                  <a:gd name="connsiteX4" fmla="*/ 12981 w 43891200"/>
                  <a:gd name="connsiteY4" fmla="*/ 5383162 h 5383162"/>
                  <a:gd name="connsiteX5" fmla="*/ 0 w 43891200"/>
                  <a:gd name="connsiteY5" fmla="*/ 0 h 5383162"/>
                  <a:gd name="connsiteX0" fmla="*/ 0 w 43891200"/>
                  <a:gd name="connsiteY0" fmla="*/ 0 h 5353553"/>
                  <a:gd name="connsiteX1" fmla="*/ 43891200 w 43891200"/>
                  <a:gd name="connsiteY1" fmla="*/ 0 h 5353553"/>
                  <a:gd name="connsiteX2" fmla="*/ 43891197 w 43891200"/>
                  <a:gd name="connsiteY2" fmla="*/ 2143554 h 5353553"/>
                  <a:gd name="connsiteX3" fmla="*/ 21843298 w 43891200"/>
                  <a:gd name="connsiteY3" fmla="*/ 1381537 h 5353553"/>
                  <a:gd name="connsiteX4" fmla="*/ 12981 w 43891200"/>
                  <a:gd name="connsiteY4" fmla="*/ 5353553 h 5353553"/>
                  <a:gd name="connsiteX5" fmla="*/ 0 w 43891200"/>
                  <a:gd name="connsiteY5" fmla="*/ 0 h 5353553"/>
                  <a:gd name="connsiteX0" fmla="*/ 0 w 43891200"/>
                  <a:gd name="connsiteY0" fmla="*/ 0 h 5375759"/>
                  <a:gd name="connsiteX1" fmla="*/ 43891200 w 43891200"/>
                  <a:gd name="connsiteY1" fmla="*/ 0 h 5375759"/>
                  <a:gd name="connsiteX2" fmla="*/ 43891197 w 43891200"/>
                  <a:gd name="connsiteY2" fmla="*/ 2143554 h 5375759"/>
                  <a:gd name="connsiteX3" fmla="*/ 21843298 w 43891200"/>
                  <a:gd name="connsiteY3" fmla="*/ 1381537 h 5375759"/>
                  <a:gd name="connsiteX4" fmla="*/ 2821 w 43891200"/>
                  <a:gd name="connsiteY4" fmla="*/ 5375759 h 5375759"/>
                  <a:gd name="connsiteX5" fmla="*/ 0 w 43891200"/>
                  <a:gd name="connsiteY5" fmla="*/ 0 h 5375759"/>
                  <a:gd name="connsiteX0" fmla="*/ 0 w 43891200"/>
                  <a:gd name="connsiteY0" fmla="*/ 0 h 5391472"/>
                  <a:gd name="connsiteX1" fmla="*/ 43891200 w 43891200"/>
                  <a:gd name="connsiteY1" fmla="*/ 0 h 5391472"/>
                  <a:gd name="connsiteX2" fmla="*/ 43891197 w 43891200"/>
                  <a:gd name="connsiteY2" fmla="*/ 2143554 h 5391472"/>
                  <a:gd name="connsiteX3" fmla="*/ 21843298 w 43891200"/>
                  <a:gd name="connsiteY3" fmla="*/ 1381537 h 5391472"/>
                  <a:gd name="connsiteX4" fmla="*/ 24143 w 43891200"/>
                  <a:gd name="connsiteY4" fmla="*/ 5391472 h 5391472"/>
                  <a:gd name="connsiteX5" fmla="*/ 0 w 43891200"/>
                  <a:gd name="connsiteY5" fmla="*/ 0 h 5391472"/>
                  <a:gd name="connsiteX0" fmla="*/ 0 w 43891200"/>
                  <a:gd name="connsiteY0" fmla="*/ 0 h 5388329"/>
                  <a:gd name="connsiteX1" fmla="*/ 43891200 w 43891200"/>
                  <a:gd name="connsiteY1" fmla="*/ 0 h 5388329"/>
                  <a:gd name="connsiteX2" fmla="*/ 43891197 w 43891200"/>
                  <a:gd name="connsiteY2" fmla="*/ 2143554 h 5388329"/>
                  <a:gd name="connsiteX3" fmla="*/ 21843298 w 43891200"/>
                  <a:gd name="connsiteY3" fmla="*/ 1381537 h 5388329"/>
                  <a:gd name="connsiteX4" fmla="*/ 11350 w 43891200"/>
                  <a:gd name="connsiteY4" fmla="*/ 5388329 h 5388329"/>
                  <a:gd name="connsiteX5" fmla="*/ 0 w 43891200"/>
                  <a:gd name="connsiteY5" fmla="*/ 0 h 5388329"/>
                  <a:gd name="connsiteX0" fmla="*/ 0 w 43918796"/>
                  <a:gd name="connsiteY0" fmla="*/ 0 h 5388329"/>
                  <a:gd name="connsiteX1" fmla="*/ 43918796 w 43918796"/>
                  <a:gd name="connsiteY1" fmla="*/ 0 h 5388329"/>
                  <a:gd name="connsiteX2" fmla="*/ 43918793 w 43918796"/>
                  <a:gd name="connsiteY2" fmla="*/ 2143554 h 5388329"/>
                  <a:gd name="connsiteX3" fmla="*/ 21870894 w 43918796"/>
                  <a:gd name="connsiteY3" fmla="*/ 1381537 h 5388329"/>
                  <a:gd name="connsiteX4" fmla="*/ 38946 w 43918796"/>
                  <a:gd name="connsiteY4" fmla="*/ 5388329 h 5388329"/>
                  <a:gd name="connsiteX5" fmla="*/ 0 w 43918796"/>
                  <a:gd name="connsiteY5" fmla="*/ 0 h 5388329"/>
                  <a:gd name="connsiteX0" fmla="*/ 0 w 43882001"/>
                  <a:gd name="connsiteY0" fmla="*/ 6780 h 5388329"/>
                  <a:gd name="connsiteX1" fmla="*/ 43882001 w 43882001"/>
                  <a:gd name="connsiteY1" fmla="*/ 0 h 5388329"/>
                  <a:gd name="connsiteX2" fmla="*/ 43881998 w 43882001"/>
                  <a:gd name="connsiteY2" fmla="*/ 2143554 h 5388329"/>
                  <a:gd name="connsiteX3" fmla="*/ 21834099 w 43882001"/>
                  <a:gd name="connsiteY3" fmla="*/ 1381537 h 5388329"/>
                  <a:gd name="connsiteX4" fmla="*/ 2151 w 43882001"/>
                  <a:gd name="connsiteY4" fmla="*/ 5388329 h 5388329"/>
                  <a:gd name="connsiteX5" fmla="*/ 0 w 43882001"/>
                  <a:gd name="connsiteY5" fmla="*/ 6780 h 5388329"/>
                  <a:gd name="connsiteX0" fmla="*/ 0 w 43909597"/>
                  <a:gd name="connsiteY0" fmla="*/ 6780 h 5388329"/>
                  <a:gd name="connsiteX1" fmla="*/ 43909597 w 43909597"/>
                  <a:gd name="connsiteY1" fmla="*/ 0 h 5388329"/>
                  <a:gd name="connsiteX2" fmla="*/ 43909594 w 43909597"/>
                  <a:gd name="connsiteY2" fmla="*/ 2143554 h 5388329"/>
                  <a:gd name="connsiteX3" fmla="*/ 21861695 w 43909597"/>
                  <a:gd name="connsiteY3" fmla="*/ 1381537 h 5388329"/>
                  <a:gd name="connsiteX4" fmla="*/ 29747 w 43909597"/>
                  <a:gd name="connsiteY4" fmla="*/ 5388329 h 5388329"/>
                  <a:gd name="connsiteX5" fmla="*/ 0 w 43909597"/>
                  <a:gd name="connsiteY5" fmla="*/ 6780 h 5388329"/>
                  <a:gd name="connsiteX0" fmla="*/ 16283 w 43879886"/>
                  <a:gd name="connsiteY0" fmla="*/ 13560 h 5388329"/>
                  <a:gd name="connsiteX1" fmla="*/ 43879886 w 43879886"/>
                  <a:gd name="connsiteY1" fmla="*/ 0 h 5388329"/>
                  <a:gd name="connsiteX2" fmla="*/ 43879883 w 43879886"/>
                  <a:gd name="connsiteY2" fmla="*/ 2143554 h 5388329"/>
                  <a:gd name="connsiteX3" fmla="*/ 21831984 w 43879886"/>
                  <a:gd name="connsiteY3" fmla="*/ 1381537 h 5388329"/>
                  <a:gd name="connsiteX4" fmla="*/ 36 w 43879886"/>
                  <a:gd name="connsiteY4" fmla="*/ 5388329 h 5388329"/>
                  <a:gd name="connsiteX5" fmla="*/ 16283 w 43879886"/>
                  <a:gd name="connsiteY5" fmla="*/ 13560 h 5388329"/>
                  <a:gd name="connsiteX0" fmla="*/ 7118 w 43879920"/>
                  <a:gd name="connsiteY0" fmla="*/ 6780 h 5388329"/>
                  <a:gd name="connsiteX1" fmla="*/ 43879920 w 43879920"/>
                  <a:gd name="connsiteY1" fmla="*/ 0 h 5388329"/>
                  <a:gd name="connsiteX2" fmla="*/ 43879917 w 43879920"/>
                  <a:gd name="connsiteY2" fmla="*/ 2143554 h 5388329"/>
                  <a:gd name="connsiteX3" fmla="*/ 21832018 w 43879920"/>
                  <a:gd name="connsiteY3" fmla="*/ 1381537 h 5388329"/>
                  <a:gd name="connsiteX4" fmla="*/ 70 w 43879920"/>
                  <a:gd name="connsiteY4" fmla="*/ 5388329 h 5388329"/>
                  <a:gd name="connsiteX5" fmla="*/ 7118 w 43879920"/>
                  <a:gd name="connsiteY5" fmla="*/ 6780 h 5388329"/>
                  <a:gd name="connsiteX0" fmla="*/ 0 w 43900399"/>
                  <a:gd name="connsiteY0" fmla="*/ 0 h 5388329"/>
                  <a:gd name="connsiteX1" fmla="*/ 43900399 w 43900399"/>
                  <a:gd name="connsiteY1" fmla="*/ 0 h 5388329"/>
                  <a:gd name="connsiteX2" fmla="*/ 43900396 w 43900399"/>
                  <a:gd name="connsiteY2" fmla="*/ 2143554 h 5388329"/>
                  <a:gd name="connsiteX3" fmla="*/ 21852497 w 43900399"/>
                  <a:gd name="connsiteY3" fmla="*/ 1381537 h 5388329"/>
                  <a:gd name="connsiteX4" fmla="*/ 20549 w 43900399"/>
                  <a:gd name="connsiteY4" fmla="*/ 5388329 h 5388329"/>
                  <a:gd name="connsiteX5" fmla="*/ 0 w 43900399"/>
                  <a:gd name="connsiteY5" fmla="*/ 0 h 5388329"/>
                  <a:gd name="connsiteX0" fmla="*/ 0 w 43900396"/>
                  <a:gd name="connsiteY0" fmla="*/ 0 h 5388329"/>
                  <a:gd name="connsiteX1" fmla="*/ 43854405 w 43900396"/>
                  <a:gd name="connsiteY1" fmla="*/ 27119 h 5388329"/>
                  <a:gd name="connsiteX2" fmla="*/ 43900396 w 43900396"/>
                  <a:gd name="connsiteY2" fmla="*/ 2143554 h 5388329"/>
                  <a:gd name="connsiteX3" fmla="*/ 21852497 w 43900396"/>
                  <a:gd name="connsiteY3" fmla="*/ 1381537 h 5388329"/>
                  <a:gd name="connsiteX4" fmla="*/ 20549 w 43900396"/>
                  <a:gd name="connsiteY4" fmla="*/ 5388329 h 5388329"/>
                  <a:gd name="connsiteX5" fmla="*/ 0 w 43900396"/>
                  <a:gd name="connsiteY5" fmla="*/ 0 h 5388329"/>
                  <a:gd name="connsiteX0" fmla="*/ 0 w 43900398"/>
                  <a:gd name="connsiteY0" fmla="*/ 0 h 5388329"/>
                  <a:gd name="connsiteX1" fmla="*/ 43900398 w 43900398"/>
                  <a:gd name="connsiteY1" fmla="*/ 6780 h 5388329"/>
                  <a:gd name="connsiteX2" fmla="*/ 43900396 w 43900398"/>
                  <a:gd name="connsiteY2" fmla="*/ 2143554 h 5388329"/>
                  <a:gd name="connsiteX3" fmla="*/ 21852497 w 43900398"/>
                  <a:gd name="connsiteY3" fmla="*/ 1381537 h 5388329"/>
                  <a:gd name="connsiteX4" fmla="*/ 20549 w 43900398"/>
                  <a:gd name="connsiteY4" fmla="*/ 5388329 h 5388329"/>
                  <a:gd name="connsiteX5" fmla="*/ 0 w 43900398"/>
                  <a:gd name="connsiteY5" fmla="*/ 0 h 5388329"/>
                  <a:gd name="connsiteX0" fmla="*/ 0 w 43909598"/>
                  <a:gd name="connsiteY0" fmla="*/ 0 h 5388329"/>
                  <a:gd name="connsiteX1" fmla="*/ 43909598 w 43909598"/>
                  <a:gd name="connsiteY1" fmla="*/ 6780 h 5388329"/>
                  <a:gd name="connsiteX2" fmla="*/ 43900396 w 43909598"/>
                  <a:gd name="connsiteY2" fmla="*/ 2143554 h 5388329"/>
                  <a:gd name="connsiteX3" fmla="*/ 21852497 w 43909598"/>
                  <a:gd name="connsiteY3" fmla="*/ 1381537 h 5388329"/>
                  <a:gd name="connsiteX4" fmla="*/ 20549 w 43909598"/>
                  <a:gd name="connsiteY4" fmla="*/ 5388329 h 5388329"/>
                  <a:gd name="connsiteX5" fmla="*/ 0 w 43909598"/>
                  <a:gd name="connsiteY5" fmla="*/ 0 h 538832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43909598" h="5388329">
                    <a:moveTo>
                      <a:pt x="0" y="0"/>
                    </a:moveTo>
                    <a:lnTo>
                      <a:pt x="43909598" y="6780"/>
                    </a:lnTo>
                    <a:cubicBezTo>
                      <a:pt x="43909597" y="719038"/>
                      <a:pt x="43900397" y="1431296"/>
                      <a:pt x="43900396" y="2143554"/>
                    </a:cubicBezTo>
                    <a:cubicBezTo>
                      <a:pt x="37284373" y="1358490"/>
                      <a:pt x="29162993" y="845303"/>
                      <a:pt x="21852497" y="1381537"/>
                    </a:cubicBezTo>
                    <a:cubicBezTo>
                      <a:pt x="14542001" y="1917771"/>
                      <a:pt x="6144574" y="2782191"/>
                      <a:pt x="20549" y="5388329"/>
                    </a:cubicBezTo>
                    <a:cubicBezTo>
                      <a:pt x="19609" y="3596409"/>
                      <a:pt x="940" y="1791920"/>
                      <a:pt x="0" y="0"/>
                    </a:cubicBezTo>
                    <a:close/>
                  </a:path>
                </a:pathLst>
              </a:custGeom>
              <a:gradFill flip="none" rotWithShape="1">
                <a:gsLst>
                  <a:gs pos="0">
                    <a:schemeClr val="tx2"/>
                  </a:gs>
                  <a:gs pos="100000">
                    <a:schemeClr val="accent1"/>
                  </a:gs>
                </a:gsLst>
                <a:lin ang="0" scaled="1"/>
                <a:tileRect/>
              </a:gra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dirty="0">
                  <a:ln>
                    <a:noFill/>
                  </a:ln>
                  <a:solidFill>
                    <a:schemeClr val="accent1"/>
                  </a:solidFill>
                </a:endParaRPr>
              </a:p>
            </p:txBody>
          </p:sp>
        </p:grpSp>
      </p:grpSp>
    </p:spTree>
    <p:extLst>
      <p:ext uri="{BB962C8B-B14F-4D97-AF65-F5344CB8AC3E}">
        <p14:creationId xmlns:p14="http://schemas.microsoft.com/office/powerpoint/2010/main" val="910171083"/>
      </p:ext>
    </p:extLst>
  </p:cSld>
  <p:clrMap bg1="lt1" tx1="dk1" bg2="lt2" tx2="dk2" accent1="accent1" accent2="accent2" accent3="accent3" accent4="accent4" accent5="accent5" accent6="accent6" hlink="hlink" folHlink="folHlink"/>
  <p:sldLayoutIdLst>
    <p:sldLayoutId id="2147483660" r:id="rId1"/>
  </p:sldLayoutIdLst>
  <p:txStyles>
    <p:titleStyle>
      <a:lvl1pPr algn="ctr" defTabSz="4388900" rtl="0" eaLnBrk="1" latinLnBrk="0" hangingPunct="1">
        <a:spcBef>
          <a:spcPct val="0"/>
        </a:spcBef>
        <a:buNone/>
        <a:defRPr sz="8800" kern="1200">
          <a:solidFill>
            <a:schemeClr val="bg1"/>
          </a:solidFill>
          <a:latin typeface="Trebuchet MS" pitchFamily="34" charset="0"/>
          <a:ea typeface="+mj-ea"/>
          <a:cs typeface="+mj-cs"/>
        </a:defRPr>
      </a:lvl1pPr>
    </p:titleStyle>
    <p:bodyStyle>
      <a:lvl1pPr marL="1645838" indent="-1645838" algn="l" defTabSz="4388900" rtl="0" eaLnBrk="1" latinLnBrk="0" hangingPunct="1">
        <a:spcBef>
          <a:spcPct val="20000"/>
        </a:spcBef>
        <a:buFont typeface="Arial" pitchFamily="34" charset="0"/>
        <a:buChar char="•"/>
        <a:defRPr sz="15400" kern="1200">
          <a:solidFill>
            <a:schemeClr val="tx1"/>
          </a:solidFill>
          <a:latin typeface="+mn-lt"/>
          <a:ea typeface="+mn-ea"/>
          <a:cs typeface="+mn-cs"/>
        </a:defRPr>
      </a:lvl1pPr>
      <a:lvl2pPr marL="3565982" indent="-1371531" algn="l" defTabSz="4388900" rtl="0" eaLnBrk="1" latinLnBrk="0" hangingPunct="1">
        <a:spcBef>
          <a:spcPct val="20000"/>
        </a:spcBef>
        <a:buFont typeface="Arial" pitchFamily="34" charset="0"/>
        <a:buChar char="–"/>
        <a:defRPr sz="13500" kern="1200">
          <a:solidFill>
            <a:schemeClr val="tx1"/>
          </a:solidFill>
          <a:latin typeface="+mn-lt"/>
          <a:ea typeface="+mn-ea"/>
          <a:cs typeface="+mn-cs"/>
        </a:defRPr>
      </a:lvl2pPr>
      <a:lvl3pPr marL="5486126" indent="-1097226" algn="l" defTabSz="4388900" rtl="0" eaLnBrk="1" latinLnBrk="0" hangingPunct="1">
        <a:spcBef>
          <a:spcPct val="20000"/>
        </a:spcBef>
        <a:buFont typeface="Arial" pitchFamily="34" charset="0"/>
        <a:buChar char="•"/>
        <a:defRPr sz="11600" kern="1200">
          <a:solidFill>
            <a:schemeClr val="tx1"/>
          </a:solidFill>
          <a:latin typeface="+mn-lt"/>
          <a:ea typeface="+mn-ea"/>
          <a:cs typeface="+mn-cs"/>
        </a:defRPr>
      </a:lvl3pPr>
      <a:lvl4pPr marL="7680577" indent="-1097226" algn="l" defTabSz="4388900" rtl="0" eaLnBrk="1" latinLnBrk="0" hangingPunct="1">
        <a:spcBef>
          <a:spcPct val="20000"/>
        </a:spcBef>
        <a:buFont typeface="Arial" pitchFamily="34" charset="0"/>
        <a:buChar char="–"/>
        <a:defRPr sz="9600" kern="1200">
          <a:solidFill>
            <a:schemeClr val="tx1"/>
          </a:solidFill>
          <a:latin typeface="+mn-lt"/>
          <a:ea typeface="+mn-ea"/>
          <a:cs typeface="+mn-cs"/>
        </a:defRPr>
      </a:lvl4pPr>
      <a:lvl5pPr marL="9875026" indent="-1097226" algn="l" defTabSz="4388900" rtl="0" eaLnBrk="1" latinLnBrk="0" hangingPunct="1">
        <a:spcBef>
          <a:spcPct val="20000"/>
        </a:spcBef>
        <a:buFont typeface="Arial" pitchFamily="34" charset="0"/>
        <a:buChar char="»"/>
        <a:defRPr sz="9600" kern="1200">
          <a:solidFill>
            <a:schemeClr val="tx1"/>
          </a:solidFill>
          <a:latin typeface="+mn-lt"/>
          <a:ea typeface="+mn-ea"/>
          <a:cs typeface="+mn-cs"/>
        </a:defRPr>
      </a:lvl5pPr>
      <a:lvl6pPr marL="12069477" indent="-1097226" algn="l" defTabSz="4388900" rtl="0" eaLnBrk="1" latinLnBrk="0" hangingPunct="1">
        <a:spcBef>
          <a:spcPct val="20000"/>
        </a:spcBef>
        <a:buFont typeface="Arial" pitchFamily="34" charset="0"/>
        <a:buChar char="•"/>
        <a:defRPr sz="9600" kern="1200">
          <a:solidFill>
            <a:schemeClr val="tx1"/>
          </a:solidFill>
          <a:latin typeface="+mn-lt"/>
          <a:ea typeface="+mn-ea"/>
          <a:cs typeface="+mn-cs"/>
        </a:defRPr>
      </a:lvl6pPr>
      <a:lvl7pPr marL="14263926" indent="-1097226" algn="l" defTabSz="4388900" rtl="0" eaLnBrk="1" latinLnBrk="0" hangingPunct="1">
        <a:spcBef>
          <a:spcPct val="20000"/>
        </a:spcBef>
        <a:buFont typeface="Arial" pitchFamily="34" charset="0"/>
        <a:buChar char="•"/>
        <a:defRPr sz="9600" kern="1200">
          <a:solidFill>
            <a:schemeClr val="tx1"/>
          </a:solidFill>
          <a:latin typeface="+mn-lt"/>
          <a:ea typeface="+mn-ea"/>
          <a:cs typeface="+mn-cs"/>
        </a:defRPr>
      </a:lvl7pPr>
      <a:lvl8pPr marL="16458377" indent="-1097226" algn="l" defTabSz="4388900" rtl="0" eaLnBrk="1" latinLnBrk="0" hangingPunct="1">
        <a:spcBef>
          <a:spcPct val="20000"/>
        </a:spcBef>
        <a:buFont typeface="Arial" pitchFamily="34" charset="0"/>
        <a:buChar char="•"/>
        <a:defRPr sz="9600" kern="1200">
          <a:solidFill>
            <a:schemeClr val="tx1"/>
          </a:solidFill>
          <a:latin typeface="+mn-lt"/>
          <a:ea typeface="+mn-ea"/>
          <a:cs typeface="+mn-cs"/>
        </a:defRPr>
      </a:lvl8pPr>
      <a:lvl9pPr marL="18652827" indent="-1097226" algn="l" defTabSz="4388900" rtl="0" eaLnBrk="1" latinLnBrk="0" hangingPunct="1">
        <a:spcBef>
          <a:spcPct val="20000"/>
        </a:spcBef>
        <a:buFont typeface="Arial" pitchFamily="34" charset="0"/>
        <a:buChar char="•"/>
        <a:defRPr sz="9600" kern="1200">
          <a:solidFill>
            <a:schemeClr val="tx1"/>
          </a:solidFill>
          <a:latin typeface="+mn-lt"/>
          <a:ea typeface="+mn-ea"/>
          <a:cs typeface="+mn-cs"/>
        </a:defRPr>
      </a:lvl9pPr>
    </p:bodyStyle>
    <p:otherStyle>
      <a:defPPr>
        <a:defRPr lang="en-US"/>
      </a:defPPr>
      <a:lvl1pPr marL="0" algn="l" defTabSz="4388900" rtl="0" eaLnBrk="1" latinLnBrk="0" hangingPunct="1">
        <a:defRPr sz="8600" kern="1200">
          <a:solidFill>
            <a:schemeClr val="tx1"/>
          </a:solidFill>
          <a:latin typeface="+mn-lt"/>
          <a:ea typeface="+mn-ea"/>
          <a:cs typeface="+mn-cs"/>
        </a:defRPr>
      </a:lvl1pPr>
      <a:lvl2pPr marL="2194451" algn="l" defTabSz="4388900" rtl="0" eaLnBrk="1" latinLnBrk="0" hangingPunct="1">
        <a:defRPr sz="8600" kern="1200">
          <a:solidFill>
            <a:schemeClr val="tx1"/>
          </a:solidFill>
          <a:latin typeface="+mn-lt"/>
          <a:ea typeface="+mn-ea"/>
          <a:cs typeface="+mn-cs"/>
        </a:defRPr>
      </a:lvl2pPr>
      <a:lvl3pPr marL="4388900" algn="l" defTabSz="4388900" rtl="0" eaLnBrk="1" latinLnBrk="0" hangingPunct="1">
        <a:defRPr sz="8600" kern="1200">
          <a:solidFill>
            <a:schemeClr val="tx1"/>
          </a:solidFill>
          <a:latin typeface="+mn-lt"/>
          <a:ea typeface="+mn-ea"/>
          <a:cs typeface="+mn-cs"/>
        </a:defRPr>
      </a:lvl3pPr>
      <a:lvl4pPr marL="6583351" algn="l" defTabSz="4388900" rtl="0" eaLnBrk="1" latinLnBrk="0" hangingPunct="1">
        <a:defRPr sz="8600" kern="1200">
          <a:solidFill>
            <a:schemeClr val="tx1"/>
          </a:solidFill>
          <a:latin typeface="+mn-lt"/>
          <a:ea typeface="+mn-ea"/>
          <a:cs typeface="+mn-cs"/>
        </a:defRPr>
      </a:lvl4pPr>
      <a:lvl5pPr marL="8777801" algn="l" defTabSz="4388900" rtl="0" eaLnBrk="1" latinLnBrk="0" hangingPunct="1">
        <a:defRPr sz="8600" kern="1200">
          <a:solidFill>
            <a:schemeClr val="tx1"/>
          </a:solidFill>
          <a:latin typeface="+mn-lt"/>
          <a:ea typeface="+mn-ea"/>
          <a:cs typeface="+mn-cs"/>
        </a:defRPr>
      </a:lvl5pPr>
      <a:lvl6pPr marL="10972252" algn="l" defTabSz="4388900" rtl="0" eaLnBrk="1" latinLnBrk="0" hangingPunct="1">
        <a:defRPr sz="8600" kern="1200">
          <a:solidFill>
            <a:schemeClr val="tx1"/>
          </a:solidFill>
          <a:latin typeface="+mn-lt"/>
          <a:ea typeface="+mn-ea"/>
          <a:cs typeface="+mn-cs"/>
        </a:defRPr>
      </a:lvl6pPr>
      <a:lvl7pPr marL="13166703" algn="l" defTabSz="4388900" rtl="0" eaLnBrk="1" latinLnBrk="0" hangingPunct="1">
        <a:defRPr sz="8600" kern="1200">
          <a:solidFill>
            <a:schemeClr val="tx1"/>
          </a:solidFill>
          <a:latin typeface="+mn-lt"/>
          <a:ea typeface="+mn-ea"/>
          <a:cs typeface="+mn-cs"/>
        </a:defRPr>
      </a:lvl7pPr>
      <a:lvl8pPr marL="15361152" algn="l" defTabSz="4388900" rtl="0" eaLnBrk="1" latinLnBrk="0" hangingPunct="1">
        <a:defRPr sz="8600" kern="1200">
          <a:solidFill>
            <a:schemeClr val="tx1"/>
          </a:solidFill>
          <a:latin typeface="+mn-lt"/>
          <a:ea typeface="+mn-ea"/>
          <a:cs typeface="+mn-cs"/>
        </a:defRPr>
      </a:lvl8pPr>
      <a:lvl9pPr marL="17555603" algn="l" defTabSz="4388900" rtl="0" eaLnBrk="1" latinLnBrk="0" hangingPunct="1">
        <a:defRPr sz="8600" kern="1200">
          <a:solidFill>
            <a:schemeClr val="tx1"/>
          </a:solidFill>
          <a:latin typeface="+mn-lt"/>
          <a:ea typeface="+mn-ea"/>
          <a:cs typeface="+mn-cs"/>
        </a:defRPr>
      </a:lvl9pPr>
    </p:otherStyle>
  </p:txStyles>
  <p:extLst>
    <p:ext uri="{27BBF7A9-308A-43DC-89C8-2F10F3537804}">
      <p15:sldGuideLst xmlns:p15="http://schemas.microsoft.com/office/powerpoint/2012/main"/>
    </p:ext>
  </p:extLst>
</p:sldMaster>
</file>

<file path=ppt/slideMasters/slideMaster3.xml><?xml version="1.0" encoding="utf-8"?>
<p:sldMaster xmlns:a="http://schemas.openxmlformats.org/drawingml/2006/main" xmlns:r="http://schemas.openxmlformats.org/officeDocument/2006/relationships" xmlns:p="http://schemas.openxmlformats.org/presentationml/2006/main" preserve="1">
  <p:cSld>
    <p:bg>
      <p:bgPr>
        <a:solidFill>
          <a:schemeClr val="bg1"/>
        </a:solidFill>
        <a:effectLst/>
      </p:bgPr>
    </p:bg>
    <p:spTree>
      <p:nvGrpSpPr>
        <p:cNvPr id="1" name=""/>
        <p:cNvGrpSpPr/>
        <p:nvPr/>
      </p:nvGrpSpPr>
      <p:grpSpPr>
        <a:xfrm>
          <a:off x="0" y="0"/>
          <a:ext cx="0" cy="0"/>
          <a:chOff x="0" y="0"/>
          <a:chExt cx="0" cy="0"/>
        </a:xfrm>
      </p:grpSpPr>
      <p:cxnSp>
        <p:nvCxnSpPr>
          <p:cNvPr id="38" name="Straight Connector 37"/>
          <p:cNvCxnSpPr/>
          <p:nvPr/>
        </p:nvCxnSpPr>
        <p:spPr>
          <a:xfrm flipV="1">
            <a:off x="-13946601" y="11526118"/>
            <a:ext cx="13577436" cy="818"/>
          </a:xfrm>
          <a:prstGeom prst="line">
            <a:avLst/>
          </a:prstGeom>
          <a:ln>
            <a:solidFill>
              <a:schemeClr val="bg1">
                <a:lumMod val="95000"/>
              </a:schemeClr>
            </a:solidFill>
          </a:ln>
        </p:spPr>
        <p:style>
          <a:lnRef idx="1">
            <a:schemeClr val="accent1"/>
          </a:lnRef>
          <a:fillRef idx="0">
            <a:schemeClr val="accent1"/>
          </a:fillRef>
          <a:effectRef idx="0">
            <a:schemeClr val="accent1"/>
          </a:effectRef>
          <a:fontRef idx="minor">
            <a:schemeClr val="tx1"/>
          </a:fontRef>
        </p:style>
      </p:cxnSp>
      <p:sp>
        <p:nvSpPr>
          <p:cNvPr id="41" name="Rounded Rectangle 40"/>
          <p:cNvSpPr/>
          <p:nvPr userDrawn="1"/>
        </p:nvSpPr>
        <p:spPr>
          <a:xfrm>
            <a:off x="29342871" y="4770782"/>
            <a:ext cx="13577436" cy="26279729"/>
          </a:xfrm>
          <a:prstGeom prst="roundRect">
            <a:avLst>
              <a:gd name="adj" fmla="val 1956"/>
            </a:avLst>
          </a:prstGeom>
          <a:noFill/>
          <a:ln>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2" name="Rounded Rectangle 41"/>
          <p:cNvSpPr/>
          <p:nvPr userDrawn="1"/>
        </p:nvSpPr>
        <p:spPr>
          <a:xfrm>
            <a:off x="15117125" y="4749583"/>
            <a:ext cx="13577436" cy="26279729"/>
          </a:xfrm>
          <a:prstGeom prst="roundRect">
            <a:avLst>
              <a:gd name="adj" fmla="val 1956"/>
            </a:avLst>
          </a:prstGeom>
          <a:noFill/>
          <a:ln>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3" name="Rounded Rectangle 42"/>
          <p:cNvSpPr/>
          <p:nvPr userDrawn="1"/>
        </p:nvSpPr>
        <p:spPr>
          <a:xfrm>
            <a:off x="891379" y="4791981"/>
            <a:ext cx="13577436" cy="26279729"/>
          </a:xfrm>
          <a:prstGeom prst="roundRect">
            <a:avLst>
              <a:gd name="adj" fmla="val 1956"/>
            </a:avLst>
          </a:prstGeom>
          <a:noFill/>
          <a:ln>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74" name="Group 73"/>
          <p:cNvGrpSpPr/>
          <p:nvPr userDrawn="1"/>
        </p:nvGrpSpPr>
        <p:grpSpPr>
          <a:xfrm rot="10800000">
            <a:off x="-36600" y="31404884"/>
            <a:ext cx="43927800" cy="1502229"/>
            <a:chOff x="-14192" y="1382"/>
            <a:chExt cx="27451941" cy="4572641"/>
          </a:xfrm>
        </p:grpSpPr>
        <p:sp>
          <p:nvSpPr>
            <p:cNvPr id="75" name="Rectangle 16"/>
            <p:cNvSpPr/>
            <p:nvPr userDrawn="1"/>
          </p:nvSpPr>
          <p:spPr>
            <a:xfrm>
              <a:off x="4001" y="707796"/>
              <a:ext cx="27429212" cy="3866227"/>
            </a:xfrm>
            <a:custGeom>
              <a:avLst/>
              <a:gdLst>
                <a:gd name="connsiteX0" fmla="*/ 0 w 43891200"/>
                <a:gd name="connsiteY0" fmla="*/ 0 h 7027483"/>
                <a:gd name="connsiteX1" fmla="*/ 43891200 w 43891200"/>
                <a:gd name="connsiteY1" fmla="*/ 0 h 7027483"/>
                <a:gd name="connsiteX2" fmla="*/ 43891200 w 43891200"/>
                <a:gd name="connsiteY2" fmla="*/ 7027483 h 7027483"/>
                <a:gd name="connsiteX3" fmla="*/ 0 w 43891200"/>
                <a:gd name="connsiteY3" fmla="*/ 7027483 h 7027483"/>
                <a:gd name="connsiteX4" fmla="*/ 0 w 43891200"/>
                <a:gd name="connsiteY4" fmla="*/ 0 h 7027483"/>
                <a:gd name="connsiteX0" fmla="*/ 0 w 43891200"/>
                <a:gd name="connsiteY0" fmla="*/ 0 h 7027483"/>
                <a:gd name="connsiteX1" fmla="*/ 43891200 w 43891200"/>
                <a:gd name="connsiteY1" fmla="*/ 0 h 7027483"/>
                <a:gd name="connsiteX2" fmla="*/ 43891200 w 43891200"/>
                <a:gd name="connsiteY2" fmla="*/ 7027483 h 7027483"/>
                <a:gd name="connsiteX3" fmla="*/ 21617527 w 43891200"/>
                <a:gd name="connsiteY3" fmla="*/ 6999261 h 7027483"/>
                <a:gd name="connsiteX4" fmla="*/ 0 w 43891200"/>
                <a:gd name="connsiteY4" fmla="*/ 7027483 h 7027483"/>
                <a:gd name="connsiteX5" fmla="*/ 0 w 43891200"/>
                <a:gd name="connsiteY5" fmla="*/ 0 h 7027483"/>
                <a:gd name="connsiteX0" fmla="*/ 0 w 43891200"/>
                <a:gd name="connsiteY0" fmla="*/ 0 h 7027483"/>
                <a:gd name="connsiteX1" fmla="*/ 43891200 w 43891200"/>
                <a:gd name="connsiteY1" fmla="*/ 0 h 7027483"/>
                <a:gd name="connsiteX2" fmla="*/ 43891200 w 43891200"/>
                <a:gd name="connsiteY2" fmla="*/ 7027483 h 7027483"/>
                <a:gd name="connsiteX3" fmla="*/ 21448200 w 43891200"/>
                <a:gd name="connsiteY3" fmla="*/ 3838305 h 7027483"/>
                <a:gd name="connsiteX4" fmla="*/ 0 w 43891200"/>
                <a:gd name="connsiteY4" fmla="*/ 7027483 h 7027483"/>
                <a:gd name="connsiteX5" fmla="*/ 0 w 43891200"/>
                <a:gd name="connsiteY5" fmla="*/ 0 h 7027483"/>
                <a:gd name="connsiteX0" fmla="*/ 0 w 43891200"/>
                <a:gd name="connsiteY0" fmla="*/ 0 h 7027483"/>
                <a:gd name="connsiteX1" fmla="*/ 43891200 w 43891200"/>
                <a:gd name="connsiteY1" fmla="*/ 0 h 7027483"/>
                <a:gd name="connsiteX2" fmla="*/ 43891200 w 43891200"/>
                <a:gd name="connsiteY2" fmla="*/ 7027483 h 7027483"/>
                <a:gd name="connsiteX3" fmla="*/ 21448200 w 43891200"/>
                <a:gd name="connsiteY3" fmla="*/ 3838305 h 7027483"/>
                <a:gd name="connsiteX4" fmla="*/ 28221 w 43891200"/>
                <a:gd name="connsiteY4" fmla="*/ 6688809 h 7027483"/>
                <a:gd name="connsiteX5" fmla="*/ 0 w 43891200"/>
                <a:gd name="connsiteY5" fmla="*/ 0 h 7027483"/>
                <a:gd name="connsiteX0" fmla="*/ 0 w 43891200"/>
                <a:gd name="connsiteY0" fmla="*/ 0 h 7100503"/>
                <a:gd name="connsiteX1" fmla="*/ 43891200 w 43891200"/>
                <a:gd name="connsiteY1" fmla="*/ 0 h 7100503"/>
                <a:gd name="connsiteX2" fmla="*/ 43891200 w 43891200"/>
                <a:gd name="connsiteY2" fmla="*/ 7027483 h 7100503"/>
                <a:gd name="connsiteX3" fmla="*/ 21448200 w 43891200"/>
                <a:gd name="connsiteY3" fmla="*/ 3838305 h 7100503"/>
                <a:gd name="connsiteX4" fmla="*/ 28221 w 43891200"/>
                <a:gd name="connsiteY4" fmla="*/ 6688809 h 7100503"/>
                <a:gd name="connsiteX5" fmla="*/ 0 w 43891200"/>
                <a:gd name="connsiteY5" fmla="*/ 0 h 7100503"/>
                <a:gd name="connsiteX0" fmla="*/ 0 w 43891200"/>
                <a:gd name="connsiteY0" fmla="*/ 0 h 7100503"/>
                <a:gd name="connsiteX1" fmla="*/ 43891200 w 43891200"/>
                <a:gd name="connsiteY1" fmla="*/ 0 h 7100503"/>
                <a:gd name="connsiteX2" fmla="*/ 43891200 w 43891200"/>
                <a:gd name="connsiteY2" fmla="*/ 7027483 h 7100503"/>
                <a:gd name="connsiteX3" fmla="*/ 21448200 w 43891200"/>
                <a:gd name="connsiteY3" fmla="*/ 3838305 h 7100503"/>
                <a:gd name="connsiteX4" fmla="*/ 28221 w 43891200"/>
                <a:gd name="connsiteY4" fmla="*/ 6688809 h 7100503"/>
                <a:gd name="connsiteX5" fmla="*/ 0 w 43891200"/>
                <a:gd name="connsiteY5" fmla="*/ 0 h 7100503"/>
                <a:gd name="connsiteX0" fmla="*/ 0 w 43891200"/>
                <a:gd name="connsiteY0" fmla="*/ 0 h 7027483"/>
                <a:gd name="connsiteX1" fmla="*/ 43891200 w 43891200"/>
                <a:gd name="connsiteY1" fmla="*/ 0 h 7027483"/>
                <a:gd name="connsiteX2" fmla="*/ 43891200 w 43891200"/>
                <a:gd name="connsiteY2" fmla="*/ 7027483 h 7027483"/>
                <a:gd name="connsiteX3" fmla="*/ 21448200 w 43891200"/>
                <a:gd name="connsiteY3" fmla="*/ 3838305 h 7027483"/>
                <a:gd name="connsiteX4" fmla="*/ 28221 w 43891200"/>
                <a:gd name="connsiteY4" fmla="*/ 6688809 h 7027483"/>
                <a:gd name="connsiteX5" fmla="*/ 0 w 43891200"/>
                <a:gd name="connsiteY5" fmla="*/ 0 h 7027483"/>
                <a:gd name="connsiteX0" fmla="*/ 0 w 43891200"/>
                <a:gd name="connsiteY0" fmla="*/ 0 h 7027483"/>
                <a:gd name="connsiteX1" fmla="*/ 43891200 w 43891200"/>
                <a:gd name="connsiteY1" fmla="*/ 0 h 7027483"/>
                <a:gd name="connsiteX2" fmla="*/ 43891200 w 43891200"/>
                <a:gd name="connsiteY2" fmla="*/ 7027483 h 7027483"/>
                <a:gd name="connsiteX3" fmla="*/ 21448200 w 43891200"/>
                <a:gd name="connsiteY3" fmla="*/ 3838305 h 7027483"/>
                <a:gd name="connsiteX4" fmla="*/ 28221 w 43891200"/>
                <a:gd name="connsiteY4" fmla="*/ 6688809 h 7027483"/>
                <a:gd name="connsiteX5" fmla="*/ 0 w 43891200"/>
                <a:gd name="connsiteY5" fmla="*/ 0 h 7027483"/>
                <a:gd name="connsiteX0" fmla="*/ 0 w 43891200"/>
                <a:gd name="connsiteY0" fmla="*/ 0 h 7027483"/>
                <a:gd name="connsiteX1" fmla="*/ 43891200 w 43891200"/>
                <a:gd name="connsiteY1" fmla="*/ 0 h 7027483"/>
                <a:gd name="connsiteX2" fmla="*/ 43891200 w 43891200"/>
                <a:gd name="connsiteY2" fmla="*/ 7027483 h 7027483"/>
                <a:gd name="connsiteX3" fmla="*/ 21448200 w 43891200"/>
                <a:gd name="connsiteY3" fmla="*/ 3838305 h 7027483"/>
                <a:gd name="connsiteX4" fmla="*/ 28221 w 43891200"/>
                <a:gd name="connsiteY4" fmla="*/ 6688809 h 7027483"/>
                <a:gd name="connsiteX5" fmla="*/ 0 w 43891200"/>
                <a:gd name="connsiteY5" fmla="*/ 0 h 7027483"/>
                <a:gd name="connsiteX0" fmla="*/ 0 w 43891200"/>
                <a:gd name="connsiteY0" fmla="*/ 0 h 7027483"/>
                <a:gd name="connsiteX1" fmla="*/ 43891200 w 43891200"/>
                <a:gd name="connsiteY1" fmla="*/ 0 h 7027483"/>
                <a:gd name="connsiteX2" fmla="*/ 43891200 w 43891200"/>
                <a:gd name="connsiteY2" fmla="*/ 7027483 h 7027483"/>
                <a:gd name="connsiteX3" fmla="*/ 21448200 w 43891200"/>
                <a:gd name="connsiteY3" fmla="*/ 3838305 h 7027483"/>
                <a:gd name="connsiteX4" fmla="*/ 84664 w 43891200"/>
                <a:gd name="connsiteY4" fmla="*/ 5531673 h 7027483"/>
                <a:gd name="connsiteX5" fmla="*/ 0 w 43891200"/>
                <a:gd name="connsiteY5" fmla="*/ 0 h 7027483"/>
                <a:gd name="connsiteX0" fmla="*/ 0 w 43891200"/>
                <a:gd name="connsiteY0" fmla="*/ 0 h 7027483"/>
                <a:gd name="connsiteX1" fmla="*/ 43891200 w 43891200"/>
                <a:gd name="connsiteY1" fmla="*/ 0 h 7027483"/>
                <a:gd name="connsiteX2" fmla="*/ 43891200 w 43891200"/>
                <a:gd name="connsiteY2" fmla="*/ 7027483 h 7027483"/>
                <a:gd name="connsiteX3" fmla="*/ 21532864 w 43891200"/>
                <a:gd name="connsiteY3" fmla="*/ 3330294 h 7027483"/>
                <a:gd name="connsiteX4" fmla="*/ 84664 w 43891200"/>
                <a:gd name="connsiteY4" fmla="*/ 5531673 h 7027483"/>
                <a:gd name="connsiteX5" fmla="*/ 0 w 43891200"/>
                <a:gd name="connsiteY5" fmla="*/ 0 h 7027483"/>
                <a:gd name="connsiteX0" fmla="*/ 0 w 43891200"/>
                <a:gd name="connsiteY0" fmla="*/ 0 h 7027483"/>
                <a:gd name="connsiteX1" fmla="*/ 43891200 w 43891200"/>
                <a:gd name="connsiteY1" fmla="*/ 0 h 7027483"/>
                <a:gd name="connsiteX2" fmla="*/ 43891200 w 43891200"/>
                <a:gd name="connsiteY2" fmla="*/ 7027483 h 7027483"/>
                <a:gd name="connsiteX3" fmla="*/ 21589306 w 43891200"/>
                <a:gd name="connsiteY3" fmla="*/ 3104512 h 7027483"/>
                <a:gd name="connsiteX4" fmla="*/ 84664 w 43891200"/>
                <a:gd name="connsiteY4" fmla="*/ 5531673 h 7027483"/>
                <a:gd name="connsiteX5" fmla="*/ 0 w 43891200"/>
                <a:gd name="connsiteY5" fmla="*/ 0 h 7027483"/>
                <a:gd name="connsiteX0" fmla="*/ 0 w 43891200"/>
                <a:gd name="connsiteY0" fmla="*/ 0 h 7027483"/>
                <a:gd name="connsiteX1" fmla="*/ 43891200 w 43891200"/>
                <a:gd name="connsiteY1" fmla="*/ 0 h 7027483"/>
                <a:gd name="connsiteX2" fmla="*/ 43891200 w 43891200"/>
                <a:gd name="connsiteY2" fmla="*/ 7027483 h 7027483"/>
                <a:gd name="connsiteX3" fmla="*/ 21589306 w 43891200"/>
                <a:gd name="connsiteY3" fmla="*/ 3104512 h 7027483"/>
                <a:gd name="connsiteX4" fmla="*/ 84664 w 43891200"/>
                <a:gd name="connsiteY4" fmla="*/ 5531673 h 7027483"/>
                <a:gd name="connsiteX5" fmla="*/ 0 w 43891200"/>
                <a:gd name="connsiteY5" fmla="*/ 0 h 7027483"/>
                <a:gd name="connsiteX0" fmla="*/ 0 w 43891200"/>
                <a:gd name="connsiteY0" fmla="*/ 0 h 7272584"/>
                <a:gd name="connsiteX1" fmla="*/ 43891200 w 43891200"/>
                <a:gd name="connsiteY1" fmla="*/ 0 h 7272584"/>
                <a:gd name="connsiteX2" fmla="*/ 43891200 w 43891200"/>
                <a:gd name="connsiteY2" fmla="*/ 7027483 h 7272584"/>
                <a:gd name="connsiteX3" fmla="*/ 37534349 w 43891200"/>
                <a:gd name="connsiteY3" fmla="*/ 5432466 h 7272584"/>
                <a:gd name="connsiteX4" fmla="*/ 21589306 w 43891200"/>
                <a:gd name="connsiteY4" fmla="*/ 3104512 h 7272584"/>
                <a:gd name="connsiteX5" fmla="*/ 84664 w 43891200"/>
                <a:gd name="connsiteY5" fmla="*/ 5531673 h 7272584"/>
                <a:gd name="connsiteX6" fmla="*/ 0 w 43891200"/>
                <a:gd name="connsiteY6" fmla="*/ 0 h 7272584"/>
                <a:gd name="connsiteX0" fmla="*/ 0 w 43891200"/>
                <a:gd name="connsiteY0" fmla="*/ 0 h 7027483"/>
                <a:gd name="connsiteX1" fmla="*/ 43891200 w 43891200"/>
                <a:gd name="connsiteY1" fmla="*/ 0 h 7027483"/>
                <a:gd name="connsiteX2" fmla="*/ 43891200 w 43891200"/>
                <a:gd name="connsiteY2" fmla="*/ 7027483 h 7027483"/>
                <a:gd name="connsiteX3" fmla="*/ 37534349 w 43891200"/>
                <a:gd name="connsiteY3" fmla="*/ 5432466 h 7027483"/>
                <a:gd name="connsiteX4" fmla="*/ 21589306 w 43891200"/>
                <a:gd name="connsiteY4" fmla="*/ 3104512 h 7027483"/>
                <a:gd name="connsiteX5" fmla="*/ 84664 w 43891200"/>
                <a:gd name="connsiteY5" fmla="*/ 5531673 h 7027483"/>
                <a:gd name="connsiteX6" fmla="*/ 0 w 43891200"/>
                <a:gd name="connsiteY6" fmla="*/ 0 h 7027483"/>
                <a:gd name="connsiteX0" fmla="*/ 0 w 43891200"/>
                <a:gd name="connsiteY0" fmla="*/ 0 h 7027483"/>
                <a:gd name="connsiteX1" fmla="*/ 43891200 w 43891200"/>
                <a:gd name="connsiteY1" fmla="*/ 0 h 7027483"/>
                <a:gd name="connsiteX2" fmla="*/ 43891200 w 43891200"/>
                <a:gd name="connsiteY2" fmla="*/ 7027483 h 7027483"/>
                <a:gd name="connsiteX3" fmla="*/ 37534347 w 43891200"/>
                <a:gd name="connsiteY3" fmla="*/ 5179307 h 7027483"/>
                <a:gd name="connsiteX4" fmla="*/ 21589306 w 43891200"/>
                <a:gd name="connsiteY4" fmla="*/ 3104512 h 7027483"/>
                <a:gd name="connsiteX5" fmla="*/ 84664 w 43891200"/>
                <a:gd name="connsiteY5" fmla="*/ 5531673 h 7027483"/>
                <a:gd name="connsiteX6" fmla="*/ 0 w 43891200"/>
                <a:gd name="connsiteY6" fmla="*/ 0 h 7027483"/>
                <a:gd name="connsiteX0" fmla="*/ 0 w 43891200"/>
                <a:gd name="connsiteY0" fmla="*/ 0 h 7027483"/>
                <a:gd name="connsiteX1" fmla="*/ 43891200 w 43891200"/>
                <a:gd name="connsiteY1" fmla="*/ 0 h 7027483"/>
                <a:gd name="connsiteX2" fmla="*/ 43891200 w 43891200"/>
                <a:gd name="connsiteY2" fmla="*/ 7027483 h 7027483"/>
                <a:gd name="connsiteX3" fmla="*/ 37534347 w 43891200"/>
                <a:gd name="connsiteY3" fmla="*/ 5179307 h 7027483"/>
                <a:gd name="connsiteX4" fmla="*/ 21589306 w 43891200"/>
                <a:gd name="connsiteY4" fmla="*/ 3104512 h 7027483"/>
                <a:gd name="connsiteX5" fmla="*/ 84664 w 43891200"/>
                <a:gd name="connsiteY5" fmla="*/ 5531673 h 7027483"/>
                <a:gd name="connsiteX6" fmla="*/ 0 w 43891200"/>
                <a:gd name="connsiteY6" fmla="*/ 0 h 7027483"/>
                <a:gd name="connsiteX0" fmla="*/ 0 w 43891200"/>
                <a:gd name="connsiteY0" fmla="*/ 0 h 7027483"/>
                <a:gd name="connsiteX1" fmla="*/ 43891200 w 43891200"/>
                <a:gd name="connsiteY1" fmla="*/ 0 h 7027483"/>
                <a:gd name="connsiteX2" fmla="*/ 43891200 w 43891200"/>
                <a:gd name="connsiteY2" fmla="*/ 7027483 h 7027483"/>
                <a:gd name="connsiteX3" fmla="*/ 37534347 w 43891200"/>
                <a:gd name="connsiteY3" fmla="*/ 5179307 h 7027483"/>
                <a:gd name="connsiteX4" fmla="*/ 21589306 w 43891200"/>
                <a:gd name="connsiteY4" fmla="*/ 3104512 h 7027483"/>
                <a:gd name="connsiteX5" fmla="*/ 84664 w 43891200"/>
                <a:gd name="connsiteY5" fmla="*/ 5531673 h 7027483"/>
                <a:gd name="connsiteX6" fmla="*/ 0 w 43891200"/>
                <a:gd name="connsiteY6" fmla="*/ 0 h 7027483"/>
                <a:gd name="connsiteX0" fmla="*/ 0 w 43891200"/>
                <a:gd name="connsiteY0" fmla="*/ 0 h 7027483"/>
                <a:gd name="connsiteX1" fmla="*/ 43891200 w 43891200"/>
                <a:gd name="connsiteY1" fmla="*/ 0 h 7027483"/>
                <a:gd name="connsiteX2" fmla="*/ 43891200 w 43891200"/>
                <a:gd name="connsiteY2" fmla="*/ 7027483 h 7027483"/>
                <a:gd name="connsiteX3" fmla="*/ 37534347 w 43891200"/>
                <a:gd name="connsiteY3" fmla="*/ 5179307 h 7027483"/>
                <a:gd name="connsiteX4" fmla="*/ 21589306 w 43891200"/>
                <a:gd name="connsiteY4" fmla="*/ 3104512 h 7027483"/>
                <a:gd name="connsiteX5" fmla="*/ 84664 w 43891200"/>
                <a:gd name="connsiteY5" fmla="*/ 5531673 h 7027483"/>
                <a:gd name="connsiteX6" fmla="*/ 0 w 43891200"/>
                <a:gd name="connsiteY6" fmla="*/ 0 h 7027483"/>
                <a:gd name="connsiteX0" fmla="*/ 0 w 43891200"/>
                <a:gd name="connsiteY0" fmla="*/ 0 h 7027483"/>
                <a:gd name="connsiteX1" fmla="*/ 43891200 w 43891200"/>
                <a:gd name="connsiteY1" fmla="*/ 0 h 7027483"/>
                <a:gd name="connsiteX2" fmla="*/ 43891200 w 43891200"/>
                <a:gd name="connsiteY2" fmla="*/ 7027483 h 7027483"/>
                <a:gd name="connsiteX3" fmla="*/ 37534347 w 43891200"/>
                <a:gd name="connsiteY3" fmla="*/ 5179307 h 7027483"/>
                <a:gd name="connsiteX4" fmla="*/ 21589306 w 43891200"/>
                <a:gd name="connsiteY4" fmla="*/ 3104512 h 7027483"/>
                <a:gd name="connsiteX5" fmla="*/ 84664 w 43891200"/>
                <a:gd name="connsiteY5" fmla="*/ 5531673 h 7027483"/>
                <a:gd name="connsiteX6" fmla="*/ 0 w 43891200"/>
                <a:gd name="connsiteY6" fmla="*/ 0 h 7027483"/>
                <a:gd name="connsiteX0" fmla="*/ 0 w 43891200"/>
                <a:gd name="connsiteY0" fmla="*/ 0 h 7027483"/>
                <a:gd name="connsiteX1" fmla="*/ 43891200 w 43891200"/>
                <a:gd name="connsiteY1" fmla="*/ 0 h 7027483"/>
                <a:gd name="connsiteX2" fmla="*/ 43891200 w 43891200"/>
                <a:gd name="connsiteY2" fmla="*/ 7027483 h 7027483"/>
                <a:gd name="connsiteX3" fmla="*/ 37534347 w 43891200"/>
                <a:gd name="connsiteY3" fmla="*/ 5179307 h 7027483"/>
                <a:gd name="connsiteX4" fmla="*/ 21589306 w 43891200"/>
                <a:gd name="connsiteY4" fmla="*/ 3104512 h 7027483"/>
                <a:gd name="connsiteX5" fmla="*/ 84664 w 43891200"/>
                <a:gd name="connsiteY5" fmla="*/ 5531673 h 7027483"/>
                <a:gd name="connsiteX6" fmla="*/ 0 w 43891200"/>
                <a:gd name="connsiteY6" fmla="*/ 0 h 7027483"/>
                <a:gd name="connsiteX0" fmla="*/ 0 w 43891200"/>
                <a:gd name="connsiteY0" fmla="*/ 0 h 7027483"/>
                <a:gd name="connsiteX1" fmla="*/ 43891200 w 43891200"/>
                <a:gd name="connsiteY1" fmla="*/ 0 h 7027483"/>
                <a:gd name="connsiteX2" fmla="*/ 43891200 w 43891200"/>
                <a:gd name="connsiteY2" fmla="*/ 7027483 h 7027483"/>
                <a:gd name="connsiteX3" fmla="*/ 37534347 w 43891200"/>
                <a:gd name="connsiteY3" fmla="*/ 5179307 h 7027483"/>
                <a:gd name="connsiteX4" fmla="*/ 21423313 w 43891200"/>
                <a:gd name="connsiteY4" fmla="*/ 3012175 h 7027483"/>
                <a:gd name="connsiteX5" fmla="*/ 84664 w 43891200"/>
                <a:gd name="connsiteY5" fmla="*/ 5531673 h 7027483"/>
                <a:gd name="connsiteX6" fmla="*/ 0 w 43891200"/>
                <a:gd name="connsiteY6" fmla="*/ 0 h 7027483"/>
                <a:gd name="connsiteX0" fmla="*/ 0 w 43891200"/>
                <a:gd name="connsiteY0" fmla="*/ 0 h 6029592"/>
                <a:gd name="connsiteX1" fmla="*/ 43891200 w 43891200"/>
                <a:gd name="connsiteY1" fmla="*/ 0 h 6029592"/>
                <a:gd name="connsiteX2" fmla="*/ 43852760 w 43891200"/>
                <a:gd name="connsiteY2" fmla="*/ 6029592 h 6029592"/>
                <a:gd name="connsiteX3" fmla="*/ 37534347 w 43891200"/>
                <a:gd name="connsiteY3" fmla="*/ 5179307 h 6029592"/>
                <a:gd name="connsiteX4" fmla="*/ 21423313 w 43891200"/>
                <a:gd name="connsiteY4" fmla="*/ 3012175 h 6029592"/>
                <a:gd name="connsiteX5" fmla="*/ 84664 w 43891200"/>
                <a:gd name="connsiteY5" fmla="*/ 5531673 h 6029592"/>
                <a:gd name="connsiteX6" fmla="*/ 0 w 43891200"/>
                <a:gd name="connsiteY6" fmla="*/ 0 h 6029592"/>
                <a:gd name="connsiteX0" fmla="*/ 0 w 43891200"/>
                <a:gd name="connsiteY0" fmla="*/ 0 h 6029592"/>
                <a:gd name="connsiteX1" fmla="*/ 43891200 w 43891200"/>
                <a:gd name="connsiteY1" fmla="*/ 0 h 6029592"/>
                <a:gd name="connsiteX2" fmla="*/ 43852760 w 43891200"/>
                <a:gd name="connsiteY2" fmla="*/ 6029592 h 6029592"/>
                <a:gd name="connsiteX3" fmla="*/ 36342689 w 43891200"/>
                <a:gd name="connsiteY3" fmla="*/ 4466527 h 6029592"/>
                <a:gd name="connsiteX4" fmla="*/ 21423313 w 43891200"/>
                <a:gd name="connsiteY4" fmla="*/ 3012175 h 6029592"/>
                <a:gd name="connsiteX5" fmla="*/ 84664 w 43891200"/>
                <a:gd name="connsiteY5" fmla="*/ 5531673 h 6029592"/>
                <a:gd name="connsiteX6" fmla="*/ 0 w 43891200"/>
                <a:gd name="connsiteY6" fmla="*/ 0 h 6029592"/>
                <a:gd name="connsiteX0" fmla="*/ 0 w 43891200"/>
                <a:gd name="connsiteY0" fmla="*/ 0 h 6079664"/>
                <a:gd name="connsiteX1" fmla="*/ 43891200 w 43891200"/>
                <a:gd name="connsiteY1" fmla="*/ 0 h 6079664"/>
                <a:gd name="connsiteX2" fmla="*/ 43852760 w 43891200"/>
                <a:gd name="connsiteY2" fmla="*/ 6029592 h 6079664"/>
                <a:gd name="connsiteX3" fmla="*/ 21423313 w 43891200"/>
                <a:gd name="connsiteY3" fmla="*/ 3012175 h 6079664"/>
                <a:gd name="connsiteX4" fmla="*/ 84664 w 43891200"/>
                <a:gd name="connsiteY4" fmla="*/ 5531673 h 6079664"/>
                <a:gd name="connsiteX5" fmla="*/ 0 w 43891200"/>
                <a:gd name="connsiteY5" fmla="*/ 0 h 6079664"/>
                <a:gd name="connsiteX0" fmla="*/ 0 w 43891200"/>
                <a:gd name="connsiteY0" fmla="*/ 0 h 6029592"/>
                <a:gd name="connsiteX1" fmla="*/ 43891200 w 43891200"/>
                <a:gd name="connsiteY1" fmla="*/ 0 h 6029592"/>
                <a:gd name="connsiteX2" fmla="*/ 43852760 w 43891200"/>
                <a:gd name="connsiteY2" fmla="*/ 6029592 h 6029592"/>
                <a:gd name="connsiteX3" fmla="*/ 21423313 w 43891200"/>
                <a:gd name="connsiteY3" fmla="*/ 3012175 h 6029592"/>
                <a:gd name="connsiteX4" fmla="*/ 84664 w 43891200"/>
                <a:gd name="connsiteY4" fmla="*/ 5531673 h 6029592"/>
                <a:gd name="connsiteX5" fmla="*/ 0 w 43891200"/>
                <a:gd name="connsiteY5" fmla="*/ 0 h 6029592"/>
                <a:gd name="connsiteX0" fmla="*/ 0 w 43891200"/>
                <a:gd name="connsiteY0" fmla="*/ 0 h 6029592"/>
                <a:gd name="connsiteX1" fmla="*/ 43891200 w 43891200"/>
                <a:gd name="connsiteY1" fmla="*/ 0 h 6029592"/>
                <a:gd name="connsiteX2" fmla="*/ 43852760 w 43891200"/>
                <a:gd name="connsiteY2" fmla="*/ 6029592 h 6029592"/>
                <a:gd name="connsiteX3" fmla="*/ 21423313 w 43891200"/>
                <a:gd name="connsiteY3" fmla="*/ 3012175 h 6029592"/>
                <a:gd name="connsiteX4" fmla="*/ 84664 w 43891200"/>
                <a:gd name="connsiteY4" fmla="*/ 5531673 h 6029592"/>
                <a:gd name="connsiteX5" fmla="*/ 0 w 43891200"/>
                <a:gd name="connsiteY5" fmla="*/ 0 h 6029592"/>
                <a:gd name="connsiteX0" fmla="*/ 0 w 43891200"/>
                <a:gd name="connsiteY0" fmla="*/ 0 h 5887037"/>
                <a:gd name="connsiteX1" fmla="*/ 43891200 w 43891200"/>
                <a:gd name="connsiteY1" fmla="*/ 0 h 5887037"/>
                <a:gd name="connsiteX2" fmla="*/ 43814321 w 43891200"/>
                <a:gd name="connsiteY2" fmla="*/ 5887037 h 5887037"/>
                <a:gd name="connsiteX3" fmla="*/ 21423313 w 43891200"/>
                <a:gd name="connsiteY3" fmla="*/ 3012175 h 5887037"/>
                <a:gd name="connsiteX4" fmla="*/ 84664 w 43891200"/>
                <a:gd name="connsiteY4" fmla="*/ 5531673 h 5887037"/>
                <a:gd name="connsiteX5" fmla="*/ 0 w 43891200"/>
                <a:gd name="connsiteY5" fmla="*/ 0 h 5887037"/>
                <a:gd name="connsiteX0" fmla="*/ 0 w 43891200"/>
                <a:gd name="connsiteY0" fmla="*/ 0 h 5745966"/>
                <a:gd name="connsiteX1" fmla="*/ 43891200 w 43891200"/>
                <a:gd name="connsiteY1" fmla="*/ 0 h 5745966"/>
                <a:gd name="connsiteX2" fmla="*/ 43814319 w 43891200"/>
                <a:gd name="connsiteY2" fmla="*/ 5745966 h 5745966"/>
                <a:gd name="connsiteX3" fmla="*/ 21423313 w 43891200"/>
                <a:gd name="connsiteY3" fmla="*/ 3012175 h 5745966"/>
                <a:gd name="connsiteX4" fmla="*/ 84664 w 43891200"/>
                <a:gd name="connsiteY4" fmla="*/ 5531673 h 5745966"/>
                <a:gd name="connsiteX5" fmla="*/ 0 w 43891200"/>
                <a:gd name="connsiteY5" fmla="*/ 0 h 5745966"/>
                <a:gd name="connsiteX0" fmla="*/ 0 w 43891200"/>
                <a:gd name="connsiteY0" fmla="*/ 0 h 5774180"/>
                <a:gd name="connsiteX1" fmla="*/ 43891200 w 43891200"/>
                <a:gd name="connsiteY1" fmla="*/ 0 h 5774180"/>
                <a:gd name="connsiteX2" fmla="*/ 43814319 w 43891200"/>
                <a:gd name="connsiteY2" fmla="*/ 5774180 h 5774180"/>
                <a:gd name="connsiteX3" fmla="*/ 21423313 w 43891200"/>
                <a:gd name="connsiteY3" fmla="*/ 3012175 h 5774180"/>
                <a:gd name="connsiteX4" fmla="*/ 84664 w 43891200"/>
                <a:gd name="connsiteY4" fmla="*/ 5531673 h 5774180"/>
                <a:gd name="connsiteX5" fmla="*/ 0 w 43891200"/>
                <a:gd name="connsiteY5" fmla="*/ 0 h 5774180"/>
                <a:gd name="connsiteX0" fmla="*/ 6633 w 43897833"/>
                <a:gd name="connsiteY0" fmla="*/ 0 h 5774180"/>
                <a:gd name="connsiteX1" fmla="*/ 43897833 w 43897833"/>
                <a:gd name="connsiteY1" fmla="*/ 0 h 5774180"/>
                <a:gd name="connsiteX2" fmla="*/ 43820952 w 43897833"/>
                <a:gd name="connsiteY2" fmla="*/ 5774180 h 5774180"/>
                <a:gd name="connsiteX3" fmla="*/ 21429946 w 43897833"/>
                <a:gd name="connsiteY3" fmla="*/ 3012175 h 5774180"/>
                <a:gd name="connsiteX4" fmla="*/ 0 w 43897833"/>
                <a:gd name="connsiteY4" fmla="*/ 5757386 h 5774180"/>
                <a:gd name="connsiteX5" fmla="*/ 6633 w 43897833"/>
                <a:gd name="connsiteY5" fmla="*/ 0 h 5774180"/>
                <a:gd name="connsiteX0" fmla="*/ 6633 w 43897833"/>
                <a:gd name="connsiteY0" fmla="*/ 0 h 5785600"/>
                <a:gd name="connsiteX1" fmla="*/ 43897833 w 43897833"/>
                <a:gd name="connsiteY1" fmla="*/ 0 h 5785600"/>
                <a:gd name="connsiteX2" fmla="*/ 43820952 w 43897833"/>
                <a:gd name="connsiteY2" fmla="*/ 5774180 h 5785600"/>
                <a:gd name="connsiteX3" fmla="*/ 21429946 w 43897833"/>
                <a:gd name="connsiteY3" fmla="*/ 3012175 h 5785600"/>
                <a:gd name="connsiteX4" fmla="*/ 0 w 43897833"/>
                <a:gd name="connsiteY4" fmla="*/ 5785600 h 5785600"/>
                <a:gd name="connsiteX5" fmla="*/ 6633 w 43897833"/>
                <a:gd name="connsiteY5" fmla="*/ 0 h 5785600"/>
                <a:gd name="connsiteX0" fmla="*/ 6633 w 43897833"/>
                <a:gd name="connsiteY0" fmla="*/ 0 h 5785600"/>
                <a:gd name="connsiteX1" fmla="*/ 43897833 w 43897833"/>
                <a:gd name="connsiteY1" fmla="*/ 0 h 5785600"/>
                <a:gd name="connsiteX2" fmla="*/ 43829914 w 43897833"/>
                <a:gd name="connsiteY2" fmla="*/ 5757562 h 5785600"/>
                <a:gd name="connsiteX3" fmla="*/ 21429946 w 43897833"/>
                <a:gd name="connsiteY3" fmla="*/ 3012175 h 5785600"/>
                <a:gd name="connsiteX4" fmla="*/ 0 w 43897833"/>
                <a:gd name="connsiteY4" fmla="*/ 5785600 h 5785600"/>
                <a:gd name="connsiteX5" fmla="*/ 6633 w 43897833"/>
                <a:gd name="connsiteY5" fmla="*/ 0 h 5785600"/>
                <a:gd name="connsiteX0" fmla="*/ 6633 w 43884390"/>
                <a:gd name="connsiteY0" fmla="*/ 4153 h 5789753"/>
                <a:gd name="connsiteX1" fmla="*/ 43884390 w 43884390"/>
                <a:gd name="connsiteY1" fmla="*/ 0 h 5789753"/>
                <a:gd name="connsiteX2" fmla="*/ 43829914 w 43884390"/>
                <a:gd name="connsiteY2" fmla="*/ 5761715 h 5789753"/>
                <a:gd name="connsiteX3" fmla="*/ 21429946 w 43884390"/>
                <a:gd name="connsiteY3" fmla="*/ 3016328 h 5789753"/>
                <a:gd name="connsiteX4" fmla="*/ 0 w 43884390"/>
                <a:gd name="connsiteY4" fmla="*/ 5789753 h 5789753"/>
                <a:gd name="connsiteX5" fmla="*/ 6633 w 43884390"/>
                <a:gd name="connsiteY5" fmla="*/ 4153 h 5789753"/>
                <a:gd name="connsiteX0" fmla="*/ 6633 w 43884392"/>
                <a:gd name="connsiteY0" fmla="*/ 0 h 5785600"/>
                <a:gd name="connsiteX1" fmla="*/ 43884392 w 43884392"/>
                <a:gd name="connsiteY1" fmla="*/ 1 h 5785600"/>
                <a:gd name="connsiteX2" fmla="*/ 43829914 w 43884392"/>
                <a:gd name="connsiteY2" fmla="*/ 5757562 h 5785600"/>
                <a:gd name="connsiteX3" fmla="*/ 21429946 w 43884392"/>
                <a:gd name="connsiteY3" fmla="*/ 3012175 h 5785600"/>
                <a:gd name="connsiteX4" fmla="*/ 0 w 43884392"/>
                <a:gd name="connsiteY4" fmla="*/ 5785600 h 5785600"/>
                <a:gd name="connsiteX5" fmla="*/ 6633 w 43884392"/>
                <a:gd name="connsiteY5" fmla="*/ 0 h 5785600"/>
                <a:gd name="connsiteX0" fmla="*/ 6633 w 43876785"/>
                <a:gd name="connsiteY0" fmla="*/ 7053 h 5792653"/>
                <a:gd name="connsiteX1" fmla="*/ 43876785 w 43876785"/>
                <a:gd name="connsiteY1" fmla="*/ 0 h 5792653"/>
                <a:gd name="connsiteX2" fmla="*/ 43829914 w 43876785"/>
                <a:gd name="connsiteY2" fmla="*/ 5764615 h 5792653"/>
                <a:gd name="connsiteX3" fmla="*/ 21429946 w 43876785"/>
                <a:gd name="connsiteY3" fmla="*/ 3019228 h 5792653"/>
                <a:gd name="connsiteX4" fmla="*/ 0 w 43876785"/>
                <a:gd name="connsiteY4" fmla="*/ 5792653 h 5792653"/>
                <a:gd name="connsiteX5" fmla="*/ 6633 w 43876785"/>
                <a:gd name="connsiteY5" fmla="*/ 7053 h 5792653"/>
                <a:gd name="connsiteX0" fmla="*/ 6633 w 43876785"/>
                <a:gd name="connsiteY0" fmla="*/ 7053 h 5792653"/>
                <a:gd name="connsiteX1" fmla="*/ 43876785 w 43876785"/>
                <a:gd name="connsiteY1" fmla="*/ 0 h 5792653"/>
                <a:gd name="connsiteX2" fmla="*/ 43826108 w 43876785"/>
                <a:gd name="connsiteY2" fmla="*/ 5764615 h 5792653"/>
                <a:gd name="connsiteX3" fmla="*/ 21429946 w 43876785"/>
                <a:gd name="connsiteY3" fmla="*/ 3019228 h 5792653"/>
                <a:gd name="connsiteX4" fmla="*/ 0 w 43876785"/>
                <a:gd name="connsiteY4" fmla="*/ 5792653 h 5792653"/>
                <a:gd name="connsiteX5" fmla="*/ 6633 w 43876785"/>
                <a:gd name="connsiteY5" fmla="*/ 7053 h 5792653"/>
                <a:gd name="connsiteX0" fmla="*/ 6633 w 43876785"/>
                <a:gd name="connsiteY0" fmla="*/ 7053 h 5792653"/>
                <a:gd name="connsiteX1" fmla="*/ 43876785 w 43876785"/>
                <a:gd name="connsiteY1" fmla="*/ 0 h 5792653"/>
                <a:gd name="connsiteX2" fmla="*/ 43826108 w 43876785"/>
                <a:gd name="connsiteY2" fmla="*/ 5764615 h 5792653"/>
                <a:gd name="connsiteX3" fmla="*/ 21852793 w 43876785"/>
                <a:gd name="connsiteY3" fmla="*/ 3019229 h 5792653"/>
                <a:gd name="connsiteX4" fmla="*/ 0 w 43876785"/>
                <a:gd name="connsiteY4" fmla="*/ 5792653 h 5792653"/>
                <a:gd name="connsiteX5" fmla="*/ 6633 w 43876785"/>
                <a:gd name="connsiteY5" fmla="*/ 7053 h 5792653"/>
                <a:gd name="connsiteX0" fmla="*/ 6633 w 43876785"/>
                <a:gd name="connsiteY0" fmla="*/ 7053 h 5792653"/>
                <a:gd name="connsiteX1" fmla="*/ 43876785 w 43876785"/>
                <a:gd name="connsiteY1" fmla="*/ 0 h 5792653"/>
                <a:gd name="connsiteX2" fmla="*/ 43826108 w 43876785"/>
                <a:gd name="connsiteY2" fmla="*/ 5764615 h 5792653"/>
                <a:gd name="connsiteX3" fmla="*/ 21852793 w 43876785"/>
                <a:gd name="connsiteY3" fmla="*/ 3019229 h 5792653"/>
                <a:gd name="connsiteX4" fmla="*/ 0 w 43876785"/>
                <a:gd name="connsiteY4" fmla="*/ 5792653 h 5792653"/>
                <a:gd name="connsiteX5" fmla="*/ 6633 w 43876785"/>
                <a:gd name="connsiteY5" fmla="*/ 7053 h 5792653"/>
                <a:gd name="connsiteX0" fmla="*/ 6633 w 43876785"/>
                <a:gd name="connsiteY0" fmla="*/ 7053 h 5792653"/>
                <a:gd name="connsiteX1" fmla="*/ 43876785 w 43876785"/>
                <a:gd name="connsiteY1" fmla="*/ 0 h 5792653"/>
                <a:gd name="connsiteX2" fmla="*/ 43826108 w 43876785"/>
                <a:gd name="connsiteY2" fmla="*/ 5764615 h 5792653"/>
                <a:gd name="connsiteX3" fmla="*/ 21964377 w 43876785"/>
                <a:gd name="connsiteY3" fmla="*/ 3000419 h 5792653"/>
                <a:gd name="connsiteX4" fmla="*/ 0 w 43876785"/>
                <a:gd name="connsiteY4" fmla="*/ 5792653 h 5792653"/>
                <a:gd name="connsiteX5" fmla="*/ 6633 w 43876785"/>
                <a:gd name="connsiteY5" fmla="*/ 7053 h 5792653"/>
                <a:gd name="connsiteX0" fmla="*/ 6633 w 43876785"/>
                <a:gd name="connsiteY0" fmla="*/ 7053 h 5792653"/>
                <a:gd name="connsiteX1" fmla="*/ 43876785 w 43876785"/>
                <a:gd name="connsiteY1" fmla="*/ 0 h 5792653"/>
                <a:gd name="connsiteX2" fmla="*/ 43826108 w 43876785"/>
                <a:gd name="connsiteY2" fmla="*/ 5764615 h 5792653"/>
                <a:gd name="connsiteX3" fmla="*/ 21944088 w 43876785"/>
                <a:gd name="connsiteY3" fmla="*/ 3000419 h 5792653"/>
                <a:gd name="connsiteX4" fmla="*/ 0 w 43876785"/>
                <a:gd name="connsiteY4" fmla="*/ 5792653 h 5792653"/>
                <a:gd name="connsiteX5" fmla="*/ 6633 w 43876785"/>
                <a:gd name="connsiteY5" fmla="*/ 7053 h 5792653"/>
                <a:gd name="connsiteX0" fmla="*/ 6633 w 43876785"/>
                <a:gd name="connsiteY0" fmla="*/ 7053 h 5792653"/>
                <a:gd name="connsiteX1" fmla="*/ 43876785 w 43876785"/>
                <a:gd name="connsiteY1" fmla="*/ 0 h 5792653"/>
                <a:gd name="connsiteX2" fmla="*/ 43826108 w 43876785"/>
                <a:gd name="connsiteY2" fmla="*/ 5764615 h 5792653"/>
                <a:gd name="connsiteX3" fmla="*/ 21923799 w 43876785"/>
                <a:gd name="connsiteY3" fmla="*/ 3009824 h 5792653"/>
                <a:gd name="connsiteX4" fmla="*/ 0 w 43876785"/>
                <a:gd name="connsiteY4" fmla="*/ 5792653 h 5792653"/>
                <a:gd name="connsiteX5" fmla="*/ 6633 w 43876785"/>
                <a:gd name="connsiteY5" fmla="*/ 7053 h 5792653"/>
                <a:gd name="connsiteX0" fmla="*/ 6633 w 43876785"/>
                <a:gd name="connsiteY0" fmla="*/ 7053 h 5792653"/>
                <a:gd name="connsiteX1" fmla="*/ 43876785 w 43876785"/>
                <a:gd name="connsiteY1" fmla="*/ 0 h 5792653"/>
                <a:gd name="connsiteX2" fmla="*/ 43826108 w 43876785"/>
                <a:gd name="connsiteY2" fmla="*/ 5764615 h 5792653"/>
                <a:gd name="connsiteX3" fmla="*/ 21923799 w 43876785"/>
                <a:gd name="connsiteY3" fmla="*/ 3009824 h 5792653"/>
                <a:gd name="connsiteX4" fmla="*/ 0 w 43876785"/>
                <a:gd name="connsiteY4" fmla="*/ 5792653 h 5792653"/>
                <a:gd name="connsiteX5" fmla="*/ 6633 w 43876785"/>
                <a:gd name="connsiteY5" fmla="*/ 7053 h 5792653"/>
                <a:gd name="connsiteX0" fmla="*/ 6633 w 43876785"/>
                <a:gd name="connsiteY0" fmla="*/ 7053 h 5792653"/>
                <a:gd name="connsiteX1" fmla="*/ 43876785 w 43876785"/>
                <a:gd name="connsiteY1" fmla="*/ 0 h 5792653"/>
                <a:gd name="connsiteX2" fmla="*/ 43826108 w 43876785"/>
                <a:gd name="connsiteY2" fmla="*/ 5764615 h 5792653"/>
                <a:gd name="connsiteX3" fmla="*/ 21923799 w 43876785"/>
                <a:gd name="connsiteY3" fmla="*/ 3009824 h 5792653"/>
                <a:gd name="connsiteX4" fmla="*/ 0 w 43876785"/>
                <a:gd name="connsiteY4" fmla="*/ 5792653 h 5792653"/>
                <a:gd name="connsiteX5" fmla="*/ 6633 w 43876785"/>
                <a:gd name="connsiteY5" fmla="*/ 7053 h 5792653"/>
                <a:gd name="connsiteX0" fmla="*/ 6633 w 43876785"/>
                <a:gd name="connsiteY0" fmla="*/ 7053 h 5792653"/>
                <a:gd name="connsiteX1" fmla="*/ 43876785 w 43876785"/>
                <a:gd name="connsiteY1" fmla="*/ 0 h 5792653"/>
                <a:gd name="connsiteX2" fmla="*/ 43826108 w 43876785"/>
                <a:gd name="connsiteY2" fmla="*/ 5764615 h 5792653"/>
                <a:gd name="connsiteX3" fmla="*/ 21923799 w 43876785"/>
                <a:gd name="connsiteY3" fmla="*/ 3009824 h 5792653"/>
                <a:gd name="connsiteX4" fmla="*/ 0 w 43876785"/>
                <a:gd name="connsiteY4" fmla="*/ 5792653 h 5792653"/>
                <a:gd name="connsiteX5" fmla="*/ 6633 w 43876785"/>
                <a:gd name="connsiteY5" fmla="*/ 7053 h 5792653"/>
                <a:gd name="connsiteX0" fmla="*/ 6633 w 43876785"/>
                <a:gd name="connsiteY0" fmla="*/ 7053 h 5792653"/>
                <a:gd name="connsiteX1" fmla="*/ 43876785 w 43876785"/>
                <a:gd name="connsiteY1" fmla="*/ 0 h 5792653"/>
                <a:gd name="connsiteX2" fmla="*/ 43826108 w 43876785"/>
                <a:gd name="connsiteY2" fmla="*/ 5764615 h 5792653"/>
                <a:gd name="connsiteX3" fmla="*/ 21923799 w 43876785"/>
                <a:gd name="connsiteY3" fmla="*/ 3009824 h 5792653"/>
                <a:gd name="connsiteX4" fmla="*/ 0 w 43876785"/>
                <a:gd name="connsiteY4" fmla="*/ 5792653 h 5792653"/>
                <a:gd name="connsiteX5" fmla="*/ 6633 w 43876785"/>
                <a:gd name="connsiteY5" fmla="*/ 7053 h 5792653"/>
                <a:gd name="connsiteX0" fmla="*/ 6633 w 43876785"/>
                <a:gd name="connsiteY0" fmla="*/ 7053 h 5792653"/>
                <a:gd name="connsiteX1" fmla="*/ 43876785 w 43876785"/>
                <a:gd name="connsiteY1" fmla="*/ 0 h 5792653"/>
                <a:gd name="connsiteX2" fmla="*/ 43826108 w 43876785"/>
                <a:gd name="connsiteY2" fmla="*/ 5764615 h 5792653"/>
                <a:gd name="connsiteX3" fmla="*/ 21923799 w 43876785"/>
                <a:gd name="connsiteY3" fmla="*/ 3009824 h 5792653"/>
                <a:gd name="connsiteX4" fmla="*/ 0 w 43876785"/>
                <a:gd name="connsiteY4" fmla="*/ 5792653 h 5792653"/>
                <a:gd name="connsiteX5" fmla="*/ 6633 w 43876785"/>
                <a:gd name="connsiteY5" fmla="*/ 7053 h 5792653"/>
                <a:gd name="connsiteX0" fmla="*/ 6633 w 43876785"/>
                <a:gd name="connsiteY0" fmla="*/ 7053 h 5792653"/>
                <a:gd name="connsiteX1" fmla="*/ 43876785 w 43876785"/>
                <a:gd name="connsiteY1" fmla="*/ 0 h 5792653"/>
                <a:gd name="connsiteX2" fmla="*/ 43826108 w 43876785"/>
                <a:gd name="connsiteY2" fmla="*/ 5764615 h 5792653"/>
                <a:gd name="connsiteX3" fmla="*/ 21923799 w 43876785"/>
                <a:gd name="connsiteY3" fmla="*/ 3009824 h 5792653"/>
                <a:gd name="connsiteX4" fmla="*/ 0 w 43876785"/>
                <a:gd name="connsiteY4" fmla="*/ 5792653 h 5792653"/>
                <a:gd name="connsiteX5" fmla="*/ 6633 w 43876785"/>
                <a:gd name="connsiteY5" fmla="*/ 7053 h 5792653"/>
                <a:gd name="connsiteX0" fmla="*/ 6633 w 43876785"/>
                <a:gd name="connsiteY0" fmla="*/ 7053 h 5792653"/>
                <a:gd name="connsiteX1" fmla="*/ 43876785 w 43876785"/>
                <a:gd name="connsiteY1" fmla="*/ 0 h 5792653"/>
                <a:gd name="connsiteX2" fmla="*/ 43826108 w 43876785"/>
                <a:gd name="connsiteY2" fmla="*/ 5764615 h 5792653"/>
                <a:gd name="connsiteX3" fmla="*/ 21923799 w 43876785"/>
                <a:gd name="connsiteY3" fmla="*/ 3009824 h 5792653"/>
                <a:gd name="connsiteX4" fmla="*/ 0 w 43876785"/>
                <a:gd name="connsiteY4" fmla="*/ 5792653 h 5792653"/>
                <a:gd name="connsiteX5" fmla="*/ 6633 w 43876785"/>
                <a:gd name="connsiteY5" fmla="*/ 7053 h 5792653"/>
                <a:gd name="connsiteX0" fmla="*/ 6633 w 43876785"/>
                <a:gd name="connsiteY0" fmla="*/ 7053 h 5792653"/>
                <a:gd name="connsiteX1" fmla="*/ 43876785 w 43876785"/>
                <a:gd name="connsiteY1" fmla="*/ 0 h 5792653"/>
                <a:gd name="connsiteX2" fmla="*/ 43826108 w 43876785"/>
                <a:gd name="connsiteY2" fmla="*/ 5764615 h 5792653"/>
                <a:gd name="connsiteX3" fmla="*/ 21923799 w 43876785"/>
                <a:gd name="connsiteY3" fmla="*/ 3009824 h 5792653"/>
                <a:gd name="connsiteX4" fmla="*/ 0 w 43876785"/>
                <a:gd name="connsiteY4" fmla="*/ 5792653 h 5792653"/>
                <a:gd name="connsiteX5" fmla="*/ 6633 w 43876785"/>
                <a:gd name="connsiteY5" fmla="*/ 7053 h 5792653"/>
                <a:gd name="connsiteX0" fmla="*/ 6633 w 43876785"/>
                <a:gd name="connsiteY0" fmla="*/ 7053 h 5801199"/>
                <a:gd name="connsiteX1" fmla="*/ 43876785 w 43876785"/>
                <a:gd name="connsiteY1" fmla="*/ 0 h 5801199"/>
                <a:gd name="connsiteX2" fmla="*/ 43831664 w 43876785"/>
                <a:gd name="connsiteY2" fmla="*/ 5801199 h 5801199"/>
                <a:gd name="connsiteX3" fmla="*/ 21923799 w 43876785"/>
                <a:gd name="connsiteY3" fmla="*/ 3009824 h 5801199"/>
                <a:gd name="connsiteX4" fmla="*/ 0 w 43876785"/>
                <a:gd name="connsiteY4" fmla="*/ 5792653 h 5801199"/>
                <a:gd name="connsiteX5" fmla="*/ 6633 w 43876785"/>
                <a:gd name="connsiteY5" fmla="*/ 7053 h 5801199"/>
                <a:gd name="connsiteX0" fmla="*/ 6633 w 43876785"/>
                <a:gd name="connsiteY0" fmla="*/ 7053 h 5811651"/>
                <a:gd name="connsiteX1" fmla="*/ 43876785 w 43876785"/>
                <a:gd name="connsiteY1" fmla="*/ 0 h 5811651"/>
                <a:gd name="connsiteX2" fmla="*/ 43826110 w 43876785"/>
                <a:gd name="connsiteY2" fmla="*/ 5811651 h 5811651"/>
                <a:gd name="connsiteX3" fmla="*/ 21923799 w 43876785"/>
                <a:gd name="connsiteY3" fmla="*/ 3009824 h 5811651"/>
                <a:gd name="connsiteX4" fmla="*/ 0 w 43876785"/>
                <a:gd name="connsiteY4" fmla="*/ 5792653 h 5811651"/>
                <a:gd name="connsiteX5" fmla="*/ 6633 w 43876785"/>
                <a:gd name="connsiteY5" fmla="*/ 7053 h 5811651"/>
                <a:gd name="connsiteX0" fmla="*/ -1 w 43870151"/>
                <a:gd name="connsiteY0" fmla="*/ 7053 h 5818785"/>
                <a:gd name="connsiteX1" fmla="*/ 43870151 w 43870151"/>
                <a:gd name="connsiteY1" fmla="*/ 0 h 5818785"/>
                <a:gd name="connsiteX2" fmla="*/ 43819476 w 43870151"/>
                <a:gd name="connsiteY2" fmla="*/ 5811651 h 5818785"/>
                <a:gd name="connsiteX3" fmla="*/ 21917165 w 43870151"/>
                <a:gd name="connsiteY3" fmla="*/ 3009824 h 5818785"/>
                <a:gd name="connsiteX4" fmla="*/ 4477 w 43870151"/>
                <a:gd name="connsiteY4" fmla="*/ 5818785 h 5818785"/>
                <a:gd name="connsiteX5" fmla="*/ -1 w 43870151"/>
                <a:gd name="connsiteY5" fmla="*/ 7053 h 5818785"/>
                <a:gd name="connsiteX0" fmla="*/ 239 w 43870391"/>
                <a:gd name="connsiteY0" fmla="*/ 7053 h 5814778"/>
                <a:gd name="connsiteX1" fmla="*/ 43870391 w 43870391"/>
                <a:gd name="connsiteY1" fmla="*/ 0 h 5814778"/>
                <a:gd name="connsiteX2" fmla="*/ 43819716 w 43870391"/>
                <a:gd name="connsiteY2" fmla="*/ 5811651 h 5814778"/>
                <a:gd name="connsiteX3" fmla="*/ 21917405 w 43870391"/>
                <a:gd name="connsiteY3" fmla="*/ 3009824 h 5814778"/>
                <a:gd name="connsiteX4" fmla="*/ 457 w 43870391"/>
                <a:gd name="connsiteY4" fmla="*/ 5814778 h 5814778"/>
                <a:gd name="connsiteX5" fmla="*/ 239 w 43870391"/>
                <a:gd name="connsiteY5" fmla="*/ 7053 h 5814778"/>
                <a:gd name="connsiteX0" fmla="*/ 239 w 43870391"/>
                <a:gd name="connsiteY0" fmla="*/ 7053 h 5811651"/>
                <a:gd name="connsiteX1" fmla="*/ 43870391 w 43870391"/>
                <a:gd name="connsiteY1" fmla="*/ 0 h 5811651"/>
                <a:gd name="connsiteX2" fmla="*/ 43819716 w 43870391"/>
                <a:gd name="connsiteY2" fmla="*/ 5811651 h 5811651"/>
                <a:gd name="connsiteX3" fmla="*/ 21917405 w 43870391"/>
                <a:gd name="connsiteY3" fmla="*/ 3009824 h 5811651"/>
                <a:gd name="connsiteX4" fmla="*/ 457 w 43870391"/>
                <a:gd name="connsiteY4" fmla="*/ 5806763 h 5811651"/>
                <a:gd name="connsiteX5" fmla="*/ 239 w 43870391"/>
                <a:gd name="connsiteY5" fmla="*/ 7053 h 5811651"/>
                <a:gd name="connsiteX0" fmla="*/ 239 w 43870391"/>
                <a:gd name="connsiteY0" fmla="*/ 7053 h 5811651"/>
                <a:gd name="connsiteX1" fmla="*/ 43870391 w 43870391"/>
                <a:gd name="connsiteY1" fmla="*/ 0 h 5811651"/>
                <a:gd name="connsiteX2" fmla="*/ 43819716 w 43870391"/>
                <a:gd name="connsiteY2" fmla="*/ 5811651 h 5811651"/>
                <a:gd name="connsiteX3" fmla="*/ 21917405 w 43870391"/>
                <a:gd name="connsiteY3" fmla="*/ 3009824 h 5811651"/>
                <a:gd name="connsiteX4" fmla="*/ 457 w 43870391"/>
                <a:gd name="connsiteY4" fmla="*/ 5798748 h 5811651"/>
                <a:gd name="connsiteX5" fmla="*/ 239 w 43870391"/>
                <a:gd name="connsiteY5" fmla="*/ 7053 h 5811651"/>
                <a:gd name="connsiteX0" fmla="*/ 239 w 43870391"/>
                <a:gd name="connsiteY0" fmla="*/ 7053 h 5811651"/>
                <a:gd name="connsiteX1" fmla="*/ 43870391 w 43870391"/>
                <a:gd name="connsiteY1" fmla="*/ 0 h 5811651"/>
                <a:gd name="connsiteX2" fmla="*/ 43819716 w 43870391"/>
                <a:gd name="connsiteY2" fmla="*/ 5811651 h 5811651"/>
                <a:gd name="connsiteX3" fmla="*/ 21917405 w 43870391"/>
                <a:gd name="connsiteY3" fmla="*/ 3009824 h 5811651"/>
                <a:gd name="connsiteX4" fmla="*/ 457 w 43870391"/>
                <a:gd name="connsiteY4" fmla="*/ 5798748 h 5811651"/>
                <a:gd name="connsiteX5" fmla="*/ 239 w 43870391"/>
                <a:gd name="connsiteY5" fmla="*/ 7053 h 5811651"/>
                <a:gd name="connsiteX0" fmla="*/ 239 w 43842825"/>
                <a:gd name="connsiteY0" fmla="*/ 7053 h 5811651"/>
                <a:gd name="connsiteX1" fmla="*/ 43842825 w 43842825"/>
                <a:gd name="connsiteY1" fmla="*/ 0 h 5811651"/>
                <a:gd name="connsiteX2" fmla="*/ 43819716 w 43842825"/>
                <a:gd name="connsiteY2" fmla="*/ 5811651 h 5811651"/>
                <a:gd name="connsiteX3" fmla="*/ 21917405 w 43842825"/>
                <a:gd name="connsiteY3" fmla="*/ 3009824 h 5811651"/>
                <a:gd name="connsiteX4" fmla="*/ 457 w 43842825"/>
                <a:gd name="connsiteY4" fmla="*/ 5798748 h 5811651"/>
                <a:gd name="connsiteX5" fmla="*/ 239 w 43842825"/>
                <a:gd name="connsiteY5" fmla="*/ 7053 h 5811651"/>
                <a:gd name="connsiteX0" fmla="*/ 239 w 43824446"/>
                <a:gd name="connsiteY0" fmla="*/ 7053 h 5811651"/>
                <a:gd name="connsiteX1" fmla="*/ 43824446 w 43824446"/>
                <a:gd name="connsiteY1" fmla="*/ 0 h 5811651"/>
                <a:gd name="connsiteX2" fmla="*/ 43819716 w 43824446"/>
                <a:gd name="connsiteY2" fmla="*/ 5811651 h 5811651"/>
                <a:gd name="connsiteX3" fmla="*/ 21917405 w 43824446"/>
                <a:gd name="connsiteY3" fmla="*/ 3009824 h 5811651"/>
                <a:gd name="connsiteX4" fmla="*/ 457 w 43824446"/>
                <a:gd name="connsiteY4" fmla="*/ 5798748 h 5811651"/>
                <a:gd name="connsiteX5" fmla="*/ 239 w 43824446"/>
                <a:gd name="connsiteY5" fmla="*/ 7053 h 581165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43824446" h="5811651">
                  <a:moveTo>
                    <a:pt x="239" y="7053"/>
                  </a:moveTo>
                  <a:lnTo>
                    <a:pt x="43824446" y="0"/>
                  </a:lnTo>
                  <a:cubicBezTo>
                    <a:pt x="43822869" y="1937217"/>
                    <a:pt x="43821293" y="3874434"/>
                    <a:pt x="43819716" y="5811651"/>
                  </a:cubicBezTo>
                  <a:cubicBezTo>
                    <a:pt x="38268362" y="4032785"/>
                    <a:pt x="30438085" y="2966157"/>
                    <a:pt x="21917405" y="3009824"/>
                  </a:cubicBezTo>
                  <a:cubicBezTo>
                    <a:pt x="14614291" y="3047251"/>
                    <a:pt x="6453731" y="3277510"/>
                    <a:pt x="457" y="5798748"/>
                  </a:cubicBezTo>
                  <a:cubicBezTo>
                    <a:pt x="-1036" y="3861504"/>
                    <a:pt x="1732" y="1944297"/>
                    <a:pt x="239" y="7053"/>
                  </a:cubicBezTo>
                  <a:close/>
                </a:path>
              </a:pathLst>
            </a:custGeom>
            <a:gradFill flip="none" rotWithShape="1">
              <a:gsLst>
                <a:gs pos="0">
                  <a:schemeClr val="accent6"/>
                </a:gs>
                <a:gs pos="100000">
                  <a:schemeClr val="accent4"/>
                </a:gs>
              </a:gsLst>
              <a:lin ang="0" scaled="1"/>
              <a:tileRect/>
            </a:gra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76" name="Rectangle 16"/>
            <p:cNvSpPr/>
            <p:nvPr userDrawn="1"/>
          </p:nvSpPr>
          <p:spPr>
            <a:xfrm>
              <a:off x="-4323" y="5744"/>
              <a:ext cx="27440229" cy="4555641"/>
            </a:xfrm>
            <a:custGeom>
              <a:avLst/>
              <a:gdLst>
                <a:gd name="connsiteX0" fmla="*/ 0 w 43891200"/>
                <a:gd name="connsiteY0" fmla="*/ 0 h 7027483"/>
                <a:gd name="connsiteX1" fmla="*/ 43891200 w 43891200"/>
                <a:gd name="connsiteY1" fmla="*/ 0 h 7027483"/>
                <a:gd name="connsiteX2" fmla="*/ 43891200 w 43891200"/>
                <a:gd name="connsiteY2" fmla="*/ 7027483 h 7027483"/>
                <a:gd name="connsiteX3" fmla="*/ 0 w 43891200"/>
                <a:gd name="connsiteY3" fmla="*/ 7027483 h 7027483"/>
                <a:gd name="connsiteX4" fmla="*/ 0 w 43891200"/>
                <a:gd name="connsiteY4" fmla="*/ 0 h 7027483"/>
                <a:gd name="connsiteX0" fmla="*/ 0 w 43891200"/>
                <a:gd name="connsiteY0" fmla="*/ 0 h 7027483"/>
                <a:gd name="connsiteX1" fmla="*/ 43891200 w 43891200"/>
                <a:gd name="connsiteY1" fmla="*/ 0 h 7027483"/>
                <a:gd name="connsiteX2" fmla="*/ 43891200 w 43891200"/>
                <a:gd name="connsiteY2" fmla="*/ 7027483 h 7027483"/>
                <a:gd name="connsiteX3" fmla="*/ 21617527 w 43891200"/>
                <a:gd name="connsiteY3" fmla="*/ 6999261 h 7027483"/>
                <a:gd name="connsiteX4" fmla="*/ 0 w 43891200"/>
                <a:gd name="connsiteY4" fmla="*/ 7027483 h 7027483"/>
                <a:gd name="connsiteX5" fmla="*/ 0 w 43891200"/>
                <a:gd name="connsiteY5" fmla="*/ 0 h 7027483"/>
                <a:gd name="connsiteX0" fmla="*/ 0 w 43891200"/>
                <a:gd name="connsiteY0" fmla="*/ 0 h 7027483"/>
                <a:gd name="connsiteX1" fmla="*/ 43891200 w 43891200"/>
                <a:gd name="connsiteY1" fmla="*/ 0 h 7027483"/>
                <a:gd name="connsiteX2" fmla="*/ 43891200 w 43891200"/>
                <a:gd name="connsiteY2" fmla="*/ 7027483 h 7027483"/>
                <a:gd name="connsiteX3" fmla="*/ 21448200 w 43891200"/>
                <a:gd name="connsiteY3" fmla="*/ 3838305 h 7027483"/>
                <a:gd name="connsiteX4" fmla="*/ 0 w 43891200"/>
                <a:gd name="connsiteY4" fmla="*/ 7027483 h 7027483"/>
                <a:gd name="connsiteX5" fmla="*/ 0 w 43891200"/>
                <a:gd name="connsiteY5" fmla="*/ 0 h 7027483"/>
                <a:gd name="connsiteX0" fmla="*/ 0 w 43891200"/>
                <a:gd name="connsiteY0" fmla="*/ 0 h 7027483"/>
                <a:gd name="connsiteX1" fmla="*/ 43891200 w 43891200"/>
                <a:gd name="connsiteY1" fmla="*/ 0 h 7027483"/>
                <a:gd name="connsiteX2" fmla="*/ 43891200 w 43891200"/>
                <a:gd name="connsiteY2" fmla="*/ 7027483 h 7027483"/>
                <a:gd name="connsiteX3" fmla="*/ 21448200 w 43891200"/>
                <a:gd name="connsiteY3" fmla="*/ 3838305 h 7027483"/>
                <a:gd name="connsiteX4" fmla="*/ 28221 w 43891200"/>
                <a:gd name="connsiteY4" fmla="*/ 6688809 h 7027483"/>
                <a:gd name="connsiteX5" fmla="*/ 0 w 43891200"/>
                <a:gd name="connsiteY5" fmla="*/ 0 h 7027483"/>
                <a:gd name="connsiteX0" fmla="*/ 0 w 43891200"/>
                <a:gd name="connsiteY0" fmla="*/ 0 h 7100503"/>
                <a:gd name="connsiteX1" fmla="*/ 43891200 w 43891200"/>
                <a:gd name="connsiteY1" fmla="*/ 0 h 7100503"/>
                <a:gd name="connsiteX2" fmla="*/ 43891200 w 43891200"/>
                <a:gd name="connsiteY2" fmla="*/ 7027483 h 7100503"/>
                <a:gd name="connsiteX3" fmla="*/ 21448200 w 43891200"/>
                <a:gd name="connsiteY3" fmla="*/ 3838305 h 7100503"/>
                <a:gd name="connsiteX4" fmla="*/ 28221 w 43891200"/>
                <a:gd name="connsiteY4" fmla="*/ 6688809 h 7100503"/>
                <a:gd name="connsiteX5" fmla="*/ 0 w 43891200"/>
                <a:gd name="connsiteY5" fmla="*/ 0 h 7100503"/>
                <a:gd name="connsiteX0" fmla="*/ 0 w 43891200"/>
                <a:gd name="connsiteY0" fmla="*/ 0 h 7100503"/>
                <a:gd name="connsiteX1" fmla="*/ 43891200 w 43891200"/>
                <a:gd name="connsiteY1" fmla="*/ 0 h 7100503"/>
                <a:gd name="connsiteX2" fmla="*/ 43891200 w 43891200"/>
                <a:gd name="connsiteY2" fmla="*/ 7027483 h 7100503"/>
                <a:gd name="connsiteX3" fmla="*/ 21448200 w 43891200"/>
                <a:gd name="connsiteY3" fmla="*/ 3838305 h 7100503"/>
                <a:gd name="connsiteX4" fmla="*/ 28221 w 43891200"/>
                <a:gd name="connsiteY4" fmla="*/ 6688809 h 7100503"/>
                <a:gd name="connsiteX5" fmla="*/ 0 w 43891200"/>
                <a:gd name="connsiteY5" fmla="*/ 0 h 7100503"/>
                <a:gd name="connsiteX0" fmla="*/ 0 w 43891200"/>
                <a:gd name="connsiteY0" fmla="*/ 0 h 7027483"/>
                <a:gd name="connsiteX1" fmla="*/ 43891200 w 43891200"/>
                <a:gd name="connsiteY1" fmla="*/ 0 h 7027483"/>
                <a:gd name="connsiteX2" fmla="*/ 43891200 w 43891200"/>
                <a:gd name="connsiteY2" fmla="*/ 7027483 h 7027483"/>
                <a:gd name="connsiteX3" fmla="*/ 21448200 w 43891200"/>
                <a:gd name="connsiteY3" fmla="*/ 3838305 h 7027483"/>
                <a:gd name="connsiteX4" fmla="*/ 28221 w 43891200"/>
                <a:gd name="connsiteY4" fmla="*/ 6688809 h 7027483"/>
                <a:gd name="connsiteX5" fmla="*/ 0 w 43891200"/>
                <a:gd name="connsiteY5" fmla="*/ 0 h 7027483"/>
                <a:gd name="connsiteX0" fmla="*/ 0 w 43891200"/>
                <a:gd name="connsiteY0" fmla="*/ 0 h 7027483"/>
                <a:gd name="connsiteX1" fmla="*/ 43891200 w 43891200"/>
                <a:gd name="connsiteY1" fmla="*/ 0 h 7027483"/>
                <a:gd name="connsiteX2" fmla="*/ 43891200 w 43891200"/>
                <a:gd name="connsiteY2" fmla="*/ 7027483 h 7027483"/>
                <a:gd name="connsiteX3" fmla="*/ 21448200 w 43891200"/>
                <a:gd name="connsiteY3" fmla="*/ 3838305 h 7027483"/>
                <a:gd name="connsiteX4" fmla="*/ 28221 w 43891200"/>
                <a:gd name="connsiteY4" fmla="*/ 6688809 h 7027483"/>
                <a:gd name="connsiteX5" fmla="*/ 0 w 43891200"/>
                <a:gd name="connsiteY5" fmla="*/ 0 h 7027483"/>
                <a:gd name="connsiteX0" fmla="*/ 0 w 43891200"/>
                <a:gd name="connsiteY0" fmla="*/ 0 h 7027483"/>
                <a:gd name="connsiteX1" fmla="*/ 43891200 w 43891200"/>
                <a:gd name="connsiteY1" fmla="*/ 0 h 7027483"/>
                <a:gd name="connsiteX2" fmla="*/ 43891200 w 43891200"/>
                <a:gd name="connsiteY2" fmla="*/ 7027483 h 7027483"/>
                <a:gd name="connsiteX3" fmla="*/ 21448200 w 43891200"/>
                <a:gd name="connsiteY3" fmla="*/ 3838305 h 7027483"/>
                <a:gd name="connsiteX4" fmla="*/ 28221 w 43891200"/>
                <a:gd name="connsiteY4" fmla="*/ 6688809 h 7027483"/>
                <a:gd name="connsiteX5" fmla="*/ 0 w 43891200"/>
                <a:gd name="connsiteY5" fmla="*/ 0 h 7027483"/>
                <a:gd name="connsiteX0" fmla="*/ 0 w 43968081"/>
                <a:gd name="connsiteY0" fmla="*/ 0 h 6688809"/>
                <a:gd name="connsiteX1" fmla="*/ 43891200 w 43968081"/>
                <a:gd name="connsiteY1" fmla="*/ 0 h 6688809"/>
                <a:gd name="connsiteX2" fmla="*/ 43968081 w 43968081"/>
                <a:gd name="connsiteY2" fmla="*/ 6358199 h 6688809"/>
                <a:gd name="connsiteX3" fmla="*/ 21448200 w 43968081"/>
                <a:gd name="connsiteY3" fmla="*/ 3838305 h 6688809"/>
                <a:gd name="connsiteX4" fmla="*/ 28221 w 43968081"/>
                <a:gd name="connsiteY4" fmla="*/ 6688809 h 6688809"/>
                <a:gd name="connsiteX5" fmla="*/ 0 w 43968081"/>
                <a:gd name="connsiteY5" fmla="*/ 0 h 6688809"/>
                <a:gd name="connsiteX0" fmla="*/ 0 w 43891200"/>
                <a:gd name="connsiteY0" fmla="*/ 0 h 6688809"/>
                <a:gd name="connsiteX1" fmla="*/ 43891200 w 43891200"/>
                <a:gd name="connsiteY1" fmla="*/ 0 h 6688809"/>
                <a:gd name="connsiteX2" fmla="*/ 43793664 w 43891200"/>
                <a:gd name="connsiteY2" fmla="*/ 6218350 h 6688809"/>
                <a:gd name="connsiteX3" fmla="*/ 21448200 w 43891200"/>
                <a:gd name="connsiteY3" fmla="*/ 3838305 h 6688809"/>
                <a:gd name="connsiteX4" fmla="*/ 28221 w 43891200"/>
                <a:gd name="connsiteY4" fmla="*/ 6688809 h 6688809"/>
                <a:gd name="connsiteX5" fmla="*/ 0 w 43891200"/>
                <a:gd name="connsiteY5" fmla="*/ 0 h 6688809"/>
                <a:gd name="connsiteX0" fmla="*/ 0 w 43891200"/>
                <a:gd name="connsiteY0" fmla="*/ 0 h 6688809"/>
                <a:gd name="connsiteX1" fmla="*/ 43891200 w 43891200"/>
                <a:gd name="connsiteY1" fmla="*/ 0 h 6688809"/>
                <a:gd name="connsiteX2" fmla="*/ 43823938 w 43891200"/>
                <a:gd name="connsiteY2" fmla="*/ 6183672 h 6688809"/>
                <a:gd name="connsiteX3" fmla="*/ 21448200 w 43891200"/>
                <a:gd name="connsiteY3" fmla="*/ 3838305 h 6688809"/>
                <a:gd name="connsiteX4" fmla="*/ 28221 w 43891200"/>
                <a:gd name="connsiteY4" fmla="*/ 6688809 h 6688809"/>
                <a:gd name="connsiteX5" fmla="*/ 0 w 43891200"/>
                <a:gd name="connsiteY5" fmla="*/ 0 h 6688809"/>
                <a:gd name="connsiteX0" fmla="*/ 0 w 43823938"/>
                <a:gd name="connsiteY0" fmla="*/ 0 h 6688809"/>
                <a:gd name="connsiteX1" fmla="*/ 43800376 w 43823938"/>
                <a:gd name="connsiteY1" fmla="*/ 0 h 6688809"/>
                <a:gd name="connsiteX2" fmla="*/ 43823938 w 43823938"/>
                <a:gd name="connsiteY2" fmla="*/ 6183672 h 6688809"/>
                <a:gd name="connsiteX3" fmla="*/ 21448200 w 43823938"/>
                <a:gd name="connsiteY3" fmla="*/ 3838305 h 6688809"/>
                <a:gd name="connsiteX4" fmla="*/ 28221 w 43823938"/>
                <a:gd name="connsiteY4" fmla="*/ 6688809 h 6688809"/>
                <a:gd name="connsiteX5" fmla="*/ 0 w 43823938"/>
                <a:gd name="connsiteY5" fmla="*/ 0 h 6688809"/>
                <a:gd name="connsiteX0" fmla="*/ 0 w 43883631"/>
                <a:gd name="connsiteY0" fmla="*/ 0 h 6688809"/>
                <a:gd name="connsiteX1" fmla="*/ 43883631 w 43883631"/>
                <a:gd name="connsiteY1" fmla="*/ 41614 h 6688809"/>
                <a:gd name="connsiteX2" fmla="*/ 43823938 w 43883631"/>
                <a:gd name="connsiteY2" fmla="*/ 6183672 h 6688809"/>
                <a:gd name="connsiteX3" fmla="*/ 21448200 w 43883631"/>
                <a:gd name="connsiteY3" fmla="*/ 3838305 h 6688809"/>
                <a:gd name="connsiteX4" fmla="*/ 28221 w 43883631"/>
                <a:gd name="connsiteY4" fmla="*/ 6688809 h 6688809"/>
                <a:gd name="connsiteX5" fmla="*/ 0 w 43883631"/>
                <a:gd name="connsiteY5" fmla="*/ 0 h 6688809"/>
                <a:gd name="connsiteX0" fmla="*/ 0 w 43876062"/>
                <a:gd name="connsiteY0" fmla="*/ 0 h 6688809"/>
                <a:gd name="connsiteX1" fmla="*/ 43876062 w 43876062"/>
                <a:gd name="connsiteY1" fmla="*/ 6936 h 6688809"/>
                <a:gd name="connsiteX2" fmla="*/ 43823938 w 43876062"/>
                <a:gd name="connsiteY2" fmla="*/ 6183672 h 6688809"/>
                <a:gd name="connsiteX3" fmla="*/ 21448200 w 43876062"/>
                <a:gd name="connsiteY3" fmla="*/ 3838305 h 6688809"/>
                <a:gd name="connsiteX4" fmla="*/ 28221 w 43876062"/>
                <a:gd name="connsiteY4" fmla="*/ 6688809 h 6688809"/>
                <a:gd name="connsiteX5" fmla="*/ 0 w 43876062"/>
                <a:gd name="connsiteY5" fmla="*/ 0 h 6688809"/>
                <a:gd name="connsiteX0" fmla="*/ 0 w 43883634"/>
                <a:gd name="connsiteY0" fmla="*/ 6936 h 6695745"/>
                <a:gd name="connsiteX1" fmla="*/ 43883634 w 43883634"/>
                <a:gd name="connsiteY1" fmla="*/ 0 h 6695745"/>
                <a:gd name="connsiteX2" fmla="*/ 43823938 w 43883634"/>
                <a:gd name="connsiteY2" fmla="*/ 6190608 h 6695745"/>
                <a:gd name="connsiteX3" fmla="*/ 21448200 w 43883634"/>
                <a:gd name="connsiteY3" fmla="*/ 3845241 h 6695745"/>
                <a:gd name="connsiteX4" fmla="*/ 28221 w 43883634"/>
                <a:gd name="connsiteY4" fmla="*/ 6695745 h 6695745"/>
                <a:gd name="connsiteX5" fmla="*/ 0 w 43883634"/>
                <a:gd name="connsiteY5" fmla="*/ 6936 h 6695745"/>
                <a:gd name="connsiteX0" fmla="*/ 0 w 43883634"/>
                <a:gd name="connsiteY0" fmla="*/ 6936 h 6695745"/>
                <a:gd name="connsiteX1" fmla="*/ 43883634 w 43883634"/>
                <a:gd name="connsiteY1" fmla="*/ 0 h 6695745"/>
                <a:gd name="connsiteX2" fmla="*/ 43827740 w 43883634"/>
                <a:gd name="connsiteY2" fmla="*/ 6180150 h 6695745"/>
                <a:gd name="connsiteX3" fmla="*/ 21448200 w 43883634"/>
                <a:gd name="connsiteY3" fmla="*/ 3845241 h 6695745"/>
                <a:gd name="connsiteX4" fmla="*/ 28221 w 43883634"/>
                <a:gd name="connsiteY4" fmla="*/ 6695745 h 6695745"/>
                <a:gd name="connsiteX5" fmla="*/ 0 w 43883634"/>
                <a:gd name="connsiteY5" fmla="*/ 6936 h 6695745"/>
                <a:gd name="connsiteX0" fmla="*/ 0 w 43883634"/>
                <a:gd name="connsiteY0" fmla="*/ 6936 h 6695745"/>
                <a:gd name="connsiteX1" fmla="*/ 43883634 w 43883634"/>
                <a:gd name="connsiteY1" fmla="*/ 0 h 6695745"/>
                <a:gd name="connsiteX2" fmla="*/ 43827740 w 43883634"/>
                <a:gd name="connsiteY2" fmla="*/ 6180150 h 6695745"/>
                <a:gd name="connsiteX3" fmla="*/ 21986368 w 43883634"/>
                <a:gd name="connsiteY3" fmla="*/ 3845241 h 6695745"/>
                <a:gd name="connsiteX4" fmla="*/ 28221 w 43883634"/>
                <a:gd name="connsiteY4" fmla="*/ 6695745 h 6695745"/>
                <a:gd name="connsiteX5" fmla="*/ 0 w 43883634"/>
                <a:gd name="connsiteY5" fmla="*/ 6936 h 6695745"/>
                <a:gd name="connsiteX0" fmla="*/ 0 w 43883634"/>
                <a:gd name="connsiteY0" fmla="*/ 6936 h 6695745"/>
                <a:gd name="connsiteX1" fmla="*/ 43883634 w 43883634"/>
                <a:gd name="connsiteY1" fmla="*/ 0 h 6695745"/>
                <a:gd name="connsiteX2" fmla="*/ 43827740 w 43883634"/>
                <a:gd name="connsiteY2" fmla="*/ 6180150 h 6695745"/>
                <a:gd name="connsiteX3" fmla="*/ 21871047 w 43883634"/>
                <a:gd name="connsiteY3" fmla="*/ 3810016 h 6695745"/>
                <a:gd name="connsiteX4" fmla="*/ 28221 w 43883634"/>
                <a:gd name="connsiteY4" fmla="*/ 6695745 h 6695745"/>
                <a:gd name="connsiteX5" fmla="*/ 0 w 43883634"/>
                <a:gd name="connsiteY5" fmla="*/ 6936 h 6695745"/>
                <a:gd name="connsiteX0" fmla="*/ 0 w 43883634"/>
                <a:gd name="connsiteY0" fmla="*/ 6936 h 6695745"/>
                <a:gd name="connsiteX1" fmla="*/ 43883634 w 43883634"/>
                <a:gd name="connsiteY1" fmla="*/ 0 h 6695745"/>
                <a:gd name="connsiteX2" fmla="*/ 43827740 w 43883634"/>
                <a:gd name="connsiteY2" fmla="*/ 6180150 h 6695745"/>
                <a:gd name="connsiteX3" fmla="*/ 21982633 w 43883634"/>
                <a:gd name="connsiteY3" fmla="*/ 3782129 h 6695745"/>
                <a:gd name="connsiteX4" fmla="*/ 28221 w 43883634"/>
                <a:gd name="connsiteY4" fmla="*/ 6695745 h 6695745"/>
                <a:gd name="connsiteX5" fmla="*/ 0 w 43883634"/>
                <a:gd name="connsiteY5" fmla="*/ 6936 h 6695745"/>
                <a:gd name="connsiteX0" fmla="*/ 0 w 43883634"/>
                <a:gd name="connsiteY0" fmla="*/ 6936 h 6695745"/>
                <a:gd name="connsiteX1" fmla="*/ 43883634 w 43883634"/>
                <a:gd name="connsiteY1" fmla="*/ 0 h 6695745"/>
                <a:gd name="connsiteX2" fmla="*/ 43827740 w 43883634"/>
                <a:gd name="connsiteY2" fmla="*/ 6180150 h 6695745"/>
                <a:gd name="connsiteX3" fmla="*/ 21911623 w 43883634"/>
                <a:gd name="connsiteY3" fmla="*/ 3791425 h 6695745"/>
                <a:gd name="connsiteX4" fmla="*/ 28221 w 43883634"/>
                <a:gd name="connsiteY4" fmla="*/ 6695745 h 6695745"/>
                <a:gd name="connsiteX5" fmla="*/ 0 w 43883634"/>
                <a:gd name="connsiteY5" fmla="*/ 6936 h 6695745"/>
                <a:gd name="connsiteX0" fmla="*/ 0 w 43883634"/>
                <a:gd name="connsiteY0" fmla="*/ 6936 h 6695745"/>
                <a:gd name="connsiteX1" fmla="*/ 43883634 w 43883634"/>
                <a:gd name="connsiteY1" fmla="*/ 0 h 6695745"/>
                <a:gd name="connsiteX2" fmla="*/ 43827740 w 43883634"/>
                <a:gd name="connsiteY2" fmla="*/ 6180150 h 6695745"/>
                <a:gd name="connsiteX3" fmla="*/ 21911623 w 43883634"/>
                <a:gd name="connsiteY3" fmla="*/ 3791425 h 6695745"/>
                <a:gd name="connsiteX4" fmla="*/ 28221 w 43883634"/>
                <a:gd name="connsiteY4" fmla="*/ 6695745 h 6695745"/>
                <a:gd name="connsiteX5" fmla="*/ 0 w 43883634"/>
                <a:gd name="connsiteY5" fmla="*/ 6936 h 6695745"/>
                <a:gd name="connsiteX0" fmla="*/ 0 w 43883634"/>
                <a:gd name="connsiteY0" fmla="*/ 6936 h 6695745"/>
                <a:gd name="connsiteX1" fmla="*/ 43883634 w 43883634"/>
                <a:gd name="connsiteY1" fmla="*/ 0 h 6695745"/>
                <a:gd name="connsiteX2" fmla="*/ 43827740 w 43883634"/>
                <a:gd name="connsiteY2" fmla="*/ 6180150 h 6695745"/>
                <a:gd name="connsiteX3" fmla="*/ 21911623 w 43883634"/>
                <a:gd name="connsiteY3" fmla="*/ 3791425 h 6695745"/>
                <a:gd name="connsiteX4" fmla="*/ 28221 w 43883634"/>
                <a:gd name="connsiteY4" fmla="*/ 6695745 h 6695745"/>
                <a:gd name="connsiteX5" fmla="*/ 0 w 43883634"/>
                <a:gd name="connsiteY5" fmla="*/ 6936 h 6695745"/>
                <a:gd name="connsiteX0" fmla="*/ 0 w 43883634"/>
                <a:gd name="connsiteY0" fmla="*/ 6936 h 6695745"/>
                <a:gd name="connsiteX1" fmla="*/ 43883634 w 43883634"/>
                <a:gd name="connsiteY1" fmla="*/ 0 h 6695745"/>
                <a:gd name="connsiteX2" fmla="*/ 43827740 w 43883634"/>
                <a:gd name="connsiteY2" fmla="*/ 6180150 h 6695745"/>
                <a:gd name="connsiteX3" fmla="*/ 21911623 w 43883634"/>
                <a:gd name="connsiteY3" fmla="*/ 3791425 h 6695745"/>
                <a:gd name="connsiteX4" fmla="*/ 28221 w 43883634"/>
                <a:gd name="connsiteY4" fmla="*/ 6695745 h 6695745"/>
                <a:gd name="connsiteX5" fmla="*/ 0 w 43883634"/>
                <a:gd name="connsiteY5" fmla="*/ 6936 h 6695745"/>
                <a:gd name="connsiteX0" fmla="*/ 0 w 43883634"/>
                <a:gd name="connsiteY0" fmla="*/ 6936 h 6695745"/>
                <a:gd name="connsiteX1" fmla="*/ 43883634 w 43883634"/>
                <a:gd name="connsiteY1" fmla="*/ 0 h 6695745"/>
                <a:gd name="connsiteX2" fmla="*/ 43827740 w 43883634"/>
                <a:gd name="connsiteY2" fmla="*/ 6180150 h 6695745"/>
                <a:gd name="connsiteX3" fmla="*/ 21911623 w 43883634"/>
                <a:gd name="connsiteY3" fmla="*/ 3791425 h 6695745"/>
                <a:gd name="connsiteX4" fmla="*/ 28221 w 43883634"/>
                <a:gd name="connsiteY4" fmla="*/ 6695745 h 6695745"/>
                <a:gd name="connsiteX5" fmla="*/ 0 w 43883634"/>
                <a:gd name="connsiteY5" fmla="*/ 6936 h 6695745"/>
                <a:gd name="connsiteX0" fmla="*/ 0 w 43883634"/>
                <a:gd name="connsiteY0" fmla="*/ 6936 h 6695745"/>
                <a:gd name="connsiteX1" fmla="*/ 43883634 w 43883634"/>
                <a:gd name="connsiteY1" fmla="*/ 0 h 6695745"/>
                <a:gd name="connsiteX2" fmla="*/ 43827740 w 43883634"/>
                <a:gd name="connsiteY2" fmla="*/ 6180150 h 6695745"/>
                <a:gd name="connsiteX3" fmla="*/ 21911623 w 43883634"/>
                <a:gd name="connsiteY3" fmla="*/ 3791425 h 6695745"/>
                <a:gd name="connsiteX4" fmla="*/ 28221 w 43883634"/>
                <a:gd name="connsiteY4" fmla="*/ 6695745 h 6695745"/>
                <a:gd name="connsiteX5" fmla="*/ 0 w 43883634"/>
                <a:gd name="connsiteY5" fmla="*/ 6936 h 6695745"/>
                <a:gd name="connsiteX0" fmla="*/ 0 w 43883634"/>
                <a:gd name="connsiteY0" fmla="*/ 6936 h 6695745"/>
                <a:gd name="connsiteX1" fmla="*/ 43883634 w 43883634"/>
                <a:gd name="connsiteY1" fmla="*/ 0 h 6695745"/>
                <a:gd name="connsiteX2" fmla="*/ 43827740 w 43883634"/>
                <a:gd name="connsiteY2" fmla="*/ 6180150 h 6695745"/>
                <a:gd name="connsiteX3" fmla="*/ 21911623 w 43883634"/>
                <a:gd name="connsiteY3" fmla="*/ 3791425 h 6695745"/>
                <a:gd name="connsiteX4" fmla="*/ 28221 w 43883634"/>
                <a:gd name="connsiteY4" fmla="*/ 6695745 h 6695745"/>
                <a:gd name="connsiteX5" fmla="*/ 0 w 43883634"/>
                <a:gd name="connsiteY5" fmla="*/ 6936 h 6695745"/>
                <a:gd name="connsiteX0" fmla="*/ 0 w 43883634"/>
                <a:gd name="connsiteY0" fmla="*/ 6936 h 6695745"/>
                <a:gd name="connsiteX1" fmla="*/ 43883634 w 43883634"/>
                <a:gd name="connsiteY1" fmla="*/ 0 h 6695745"/>
                <a:gd name="connsiteX2" fmla="*/ 43827740 w 43883634"/>
                <a:gd name="connsiteY2" fmla="*/ 6180150 h 6695745"/>
                <a:gd name="connsiteX3" fmla="*/ 21911623 w 43883634"/>
                <a:gd name="connsiteY3" fmla="*/ 3791425 h 6695745"/>
                <a:gd name="connsiteX4" fmla="*/ 28221 w 43883634"/>
                <a:gd name="connsiteY4" fmla="*/ 6695745 h 6695745"/>
                <a:gd name="connsiteX5" fmla="*/ 0 w 43883634"/>
                <a:gd name="connsiteY5" fmla="*/ 6936 h 6695745"/>
                <a:gd name="connsiteX0" fmla="*/ 0 w 43883634"/>
                <a:gd name="connsiteY0" fmla="*/ 6936 h 6691837"/>
                <a:gd name="connsiteX1" fmla="*/ 43883634 w 43883634"/>
                <a:gd name="connsiteY1" fmla="*/ 0 h 6691837"/>
                <a:gd name="connsiteX2" fmla="*/ 43827740 w 43883634"/>
                <a:gd name="connsiteY2" fmla="*/ 6180150 h 6691837"/>
                <a:gd name="connsiteX3" fmla="*/ 21911623 w 43883634"/>
                <a:gd name="connsiteY3" fmla="*/ 3791425 h 6691837"/>
                <a:gd name="connsiteX4" fmla="*/ 66513 w 43883634"/>
                <a:gd name="connsiteY4" fmla="*/ 6691837 h 6691837"/>
                <a:gd name="connsiteX5" fmla="*/ 0 w 43883634"/>
                <a:gd name="connsiteY5" fmla="*/ 6936 h 6691837"/>
                <a:gd name="connsiteX0" fmla="*/ 0 w 43883634"/>
                <a:gd name="connsiteY0" fmla="*/ 6936 h 6695746"/>
                <a:gd name="connsiteX1" fmla="*/ 43883634 w 43883634"/>
                <a:gd name="connsiteY1" fmla="*/ 0 h 6695746"/>
                <a:gd name="connsiteX2" fmla="*/ 43827740 w 43883634"/>
                <a:gd name="connsiteY2" fmla="*/ 6180150 h 6695746"/>
                <a:gd name="connsiteX3" fmla="*/ 21911623 w 43883634"/>
                <a:gd name="connsiteY3" fmla="*/ 3791425 h 6695746"/>
                <a:gd name="connsiteX4" fmla="*/ 49494 w 43883634"/>
                <a:gd name="connsiteY4" fmla="*/ 6695746 h 6695746"/>
                <a:gd name="connsiteX5" fmla="*/ 0 w 43883634"/>
                <a:gd name="connsiteY5" fmla="*/ 6936 h 6695746"/>
                <a:gd name="connsiteX0" fmla="*/ 0 w 43883634"/>
                <a:gd name="connsiteY0" fmla="*/ 6936 h 6695746"/>
                <a:gd name="connsiteX1" fmla="*/ 43883634 w 43883634"/>
                <a:gd name="connsiteY1" fmla="*/ 0 h 6695746"/>
                <a:gd name="connsiteX2" fmla="*/ 43827740 w 43883634"/>
                <a:gd name="connsiteY2" fmla="*/ 6180150 h 6695746"/>
                <a:gd name="connsiteX3" fmla="*/ 21911623 w 43883634"/>
                <a:gd name="connsiteY3" fmla="*/ 3791425 h 6695746"/>
                <a:gd name="connsiteX4" fmla="*/ 49494 w 43883634"/>
                <a:gd name="connsiteY4" fmla="*/ 6695746 h 6695746"/>
                <a:gd name="connsiteX5" fmla="*/ 0 w 43883634"/>
                <a:gd name="connsiteY5" fmla="*/ 6936 h 6695746"/>
                <a:gd name="connsiteX0" fmla="*/ 0 w 43883634"/>
                <a:gd name="connsiteY0" fmla="*/ 6936 h 6695746"/>
                <a:gd name="connsiteX1" fmla="*/ 43883634 w 43883634"/>
                <a:gd name="connsiteY1" fmla="*/ 0 h 6695746"/>
                <a:gd name="connsiteX2" fmla="*/ 43827740 w 43883634"/>
                <a:gd name="connsiteY2" fmla="*/ 6180150 h 6695746"/>
                <a:gd name="connsiteX3" fmla="*/ 21911623 w 43883634"/>
                <a:gd name="connsiteY3" fmla="*/ 3791425 h 6695746"/>
                <a:gd name="connsiteX4" fmla="*/ 49494 w 43883634"/>
                <a:gd name="connsiteY4" fmla="*/ 6695746 h 6695746"/>
                <a:gd name="connsiteX5" fmla="*/ 0 w 43883634"/>
                <a:gd name="connsiteY5" fmla="*/ 6936 h 6695746"/>
                <a:gd name="connsiteX0" fmla="*/ 0 w 43883634"/>
                <a:gd name="connsiteY0" fmla="*/ 6936 h 6695746"/>
                <a:gd name="connsiteX1" fmla="*/ 43883634 w 43883634"/>
                <a:gd name="connsiteY1" fmla="*/ 0 h 6695746"/>
                <a:gd name="connsiteX2" fmla="*/ 43827740 w 43883634"/>
                <a:gd name="connsiteY2" fmla="*/ 6180150 h 6695746"/>
                <a:gd name="connsiteX3" fmla="*/ 21911623 w 43883634"/>
                <a:gd name="connsiteY3" fmla="*/ 3791425 h 6695746"/>
                <a:gd name="connsiteX4" fmla="*/ 49494 w 43883634"/>
                <a:gd name="connsiteY4" fmla="*/ 6695746 h 6695746"/>
                <a:gd name="connsiteX5" fmla="*/ 0 w 43883634"/>
                <a:gd name="connsiteY5" fmla="*/ 6936 h 6695746"/>
                <a:gd name="connsiteX0" fmla="*/ 0 w 43883634"/>
                <a:gd name="connsiteY0" fmla="*/ 6936 h 6695746"/>
                <a:gd name="connsiteX1" fmla="*/ 43883634 w 43883634"/>
                <a:gd name="connsiteY1" fmla="*/ 0 h 6695746"/>
                <a:gd name="connsiteX2" fmla="*/ 43827739 w 43883634"/>
                <a:gd name="connsiteY2" fmla="*/ 5777889 h 6695746"/>
                <a:gd name="connsiteX3" fmla="*/ 21911623 w 43883634"/>
                <a:gd name="connsiteY3" fmla="*/ 3791425 h 6695746"/>
                <a:gd name="connsiteX4" fmla="*/ 49494 w 43883634"/>
                <a:gd name="connsiteY4" fmla="*/ 6695746 h 6695746"/>
                <a:gd name="connsiteX5" fmla="*/ 0 w 43883634"/>
                <a:gd name="connsiteY5" fmla="*/ 6936 h 6695746"/>
                <a:gd name="connsiteX0" fmla="*/ 0 w 43883634"/>
                <a:gd name="connsiteY0" fmla="*/ 6936 h 6695746"/>
                <a:gd name="connsiteX1" fmla="*/ 43883634 w 43883634"/>
                <a:gd name="connsiteY1" fmla="*/ 0 h 6695746"/>
                <a:gd name="connsiteX2" fmla="*/ 43827739 w 43883634"/>
                <a:gd name="connsiteY2" fmla="*/ 5777889 h 6695746"/>
                <a:gd name="connsiteX3" fmla="*/ 21911623 w 43883634"/>
                <a:gd name="connsiteY3" fmla="*/ 3791425 h 6695746"/>
                <a:gd name="connsiteX4" fmla="*/ 49494 w 43883634"/>
                <a:gd name="connsiteY4" fmla="*/ 6695746 h 6695746"/>
                <a:gd name="connsiteX5" fmla="*/ 0 w 43883634"/>
                <a:gd name="connsiteY5" fmla="*/ 6936 h 6695746"/>
                <a:gd name="connsiteX0" fmla="*/ 0 w 43883634"/>
                <a:gd name="connsiteY0" fmla="*/ 6936 h 6695746"/>
                <a:gd name="connsiteX1" fmla="*/ 43883634 w 43883634"/>
                <a:gd name="connsiteY1" fmla="*/ 0 h 6695746"/>
                <a:gd name="connsiteX2" fmla="*/ 43827739 w 43883634"/>
                <a:gd name="connsiteY2" fmla="*/ 5777889 h 6695746"/>
                <a:gd name="connsiteX3" fmla="*/ 21911623 w 43883634"/>
                <a:gd name="connsiteY3" fmla="*/ 3791425 h 6695746"/>
                <a:gd name="connsiteX4" fmla="*/ 49494 w 43883634"/>
                <a:gd name="connsiteY4" fmla="*/ 6695746 h 6695746"/>
                <a:gd name="connsiteX5" fmla="*/ 0 w 43883634"/>
                <a:gd name="connsiteY5" fmla="*/ 6936 h 6695746"/>
                <a:gd name="connsiteX0" fmla="*/ 0 w 43883634"/>
                <a:gd name="connsiteY0" fmla="*/ 6936 h 6695746"/>
                <a:gd name="connsiteX1" fmla="*/ 43883634 w 43883634"/>
                <a:gd name="connsiteY1" fmla="*/ 0 h 6695746"/>
                <a:gd name="connsiteX2" fmla="*/ 43827739 w 43883634"/>
                <a:gd name="connsiteY2" fmla="*/ 5777889 h 6695746"/>
                <a:gd name="connsiteX3" fmla="*/ 21911623 w 43883634"/>
                <a:gd name="connsiteY3" fmla="*/ 3791425 h 6695746"/>
                <a:gd name="connsiteX4" fmla="*/ 49494 w 43883634"/>
                <a:gd name="connsiteY4" fmla="*/ 6695746 h 6695746"/>
                <a:gd name="connsiteX5" fmla="*/ 0 w 43883634"/>
                <a:gd name="connsiteY5" fmla="*/ 6936 h 6695746"/>
                <a:gd name="connsiteX0" fmla="*/ 0 w 43883634"/>
                <a:gd name="connsiteY0" fmla="*/ 6936 h 6695746"/>
                <a:gd name="connsiteX1" fmla="*/ 43883634 w 43883634"/>
                <a:gd name="connsiteY1" fmla="*/ 0 h 6695746"/>
                <a:gd name="connsiteX2" fmla="*/ 43827739 w 43883634"/>
                <a:gd name="connsiteY2" fmla="*/ 5777889 h 6695746"/>
                <a:gd name="connsiteX3" fmla="*/ 21911623 w 43883634"/>
                <a:gd name="connsiteY3" fmla="*/ 3791425 h 6695746"/>
                <a:gd name="connsiteX4" fmla="*/ 49494 w 43883634"/>
                <a:gd name="connsiteY4" fmla="*/ 6695746 h 6695746"/>
                <a:gd name="connsiteX5" fmla="*/ 0 w 43883634"/>
                <a:gd name="connsiteY5" fmla="*/ 6936 h 6695746"/>
                <a:gd name="connsiteX0" fmla="*/ 23933 w 43834140"/>
                <a:gd name="connsiteY0" fmla="*/ 15369 h 6695746"/>
                <a:gd name="connsiteX1" fmla="*/ 43834140 w 43834140"/>
                <a:gd name="connsiteY1" fmla="*/ 0 h 6695746"/>
                <a:gd name="connsiteX2" fmla="*/ 43778245 w 43834140"/>
                <a:gd name="connsiteY2" fmla="*/ 5777889 h 6695746"/>
                <a:gd name="connsiteX3" fmla="*/ 21862129 w 43834140"/>
                <a:gd name="connsiteY3" fmla="*/ 3791425 h 6695746"/>
                <a:gd name="connsiteX4" fmla="*/ 0 w 43834140"/>
                <a:gd name="connsiteY4" fmla="*/ 6695746 h 6695746"/>
                <a:gd name="connsiteX5" fmla="*/ 23933 w 43834140"/>
                <a:gd name="connsiteY5" fmla="*/ 15369 h 6695746"/>
                <a:gd name="connsiteX0" fmla="*/ 1414 w 43848334"/>
                <a:gd name="connsiteY0" fmla="*/ 15369 h 6695746"/>
                <a:gd name="connsiteX1" fmla="*/ 43848334 w 43848334"/>
                <a:gd name="connsiteY1" fmla="*/ 0 h 6695746"/>
                <a:gd name="connsiteX2" fmla="*/ 43792439 w 43848334"/>
                <a:gd name="connsiteY2" fmla="*/ 5777889 h 6695746"/>
                <a:gd name="connsiteX3" fmla="*/ 21876323 w 43848334"/>
                <a:gd name="connsiteY3" fmla="*/ 3791425 h 6695746"/>
                <a:gd name="connsiteX4" fmla="*/ 14194 w 43848334"/>
                <a:gd name="connsiteY4" fmla="*/ 6695746 h 6695746"/>
                <a:gd name="connsiteX5" fmla="*/ 1414 w 43848334"/>
                <a:gd name="connsiteY5" fmla="*/ 15369 h 6695746"/>
                <a:gd name="connsiteX0" fmla="*/ 1414 w 43792439"/>
                <a:gd name="connsiteY0" fmla="*/ 6936 h 6687313"/>
                <a:gd name="connsiteX1" fmla="*/ 43729019 w 43792439"/>
                <a:gd name="connsiteY1" fmla="*/ 0 h 6687313"/>
                <a:gd name="connsiteX2" fmla="*/ 43792439 w 43792439"/>
                <a:gd name="connsiteY2" fmla="*/ 5769456 h 6687313"/>
                <a:gd name="connsiteX3" fmla="*/ 21876323 w 43792439"/>
                <a:gd name="connsiteY3" fmla="*/ 3782992 h 6687313"/>
                <a:gd name="connsiteX4" fmla="*/ 14194 w 43792439"/>
                <a:gd name="connsiteY4" fmla="*/ 6687313 h 6687313"/>
                <a:gd name="connsiteX5" fmla="*/ 1414 w 43792439"/>
                <a:gd name="connsiteY5" fmla="*/ 6936 h 6687313"/>
                <a:gd name="connsiteX0" fmla="*/ 1414 w 43792439"/>
                <a:gd name="connsiteY0" fmla="*/ 0 h 6680377"/>
                <a:gd name="connsiteX1" fmla="*/ 43600524 w 43792439"/>
                <a:gd name="connsiteY1" fmla="*/ 77395 h 6680377"/>
                <a:gd name="connsiteX2" fmla="*/ 43792439 w 43792439"/>
                <a:gd name="connsiteY2" fmla="*/ 5762520 h 6680377"/>
                <a:gd name="connsiteX3" fmla="*/ 21876323 w 43792439"/>
                <a:gd name="connsiteY3" fmla="*/ 3776056 h 6680377"/>
                <a:gd name="connsiteX4" fmla="*/ 14194 w 43792439"/>
                <a:gd name="connsiteY4" fmla="*/ 6680377 h 6680377"/>
                <a:gd name="connsiteX5" fmla="*/ 1414 w 43792439"/>
                <a:gd name="connsiteY5" fmla="*/ 0 h 6680377"/>
                <a:gd name="connsiteX0" fmla="*/ 1414 w 43792439"/>
                <a:gd name="connsiteY0" fmla="*/ 0 h 6680377"/>
                <a:gd name="connsiteX1" fmla="*/ 43683128 w 43792439"/>
                <a:gd name="connsiteY1" fmla="*/ 119561 h 6680377"/>
                <a:gd name="connsiteX2" fmla="*/ 43792439 w 43792439"/>
                <a:gd name="connsiteY2" fmla="*/ 5762520 h 6680377"/>
                <a:gd name="connsiteX3" fmla="*/ 21876323 w 43792439"/>
                <a:gd name="connsiteY3" fmla="*/ 3776056 h 6680377"/>
                <a:gd name="connsiteX4" fmla="*/ 14194 w 43792439"/>
                <a:gd name="connsiteY4" fmla="*/ 6680377 h 6680377"/>
                <a:gd name="connsiteX5" fmla="*/ 1414 w 43792439"/>
                <a:gd name="connsiteY5" fmla="*/ 0 h 6680377"/>
                <a:gd name="connsiteX0" fmla="*/ 1414 w 43793267"/>
                <a:gd name="connsiteY0" fmla="*/ 0 h 6680377"/>
                <a:gd name="connsiteX1" fmla="*/ 43793267 w 43793267"/>
                <a:gd name="connsiteY1" fmla="*/ 1497 h 6680377"/>
                <a:gd name="connsiteX2" fmla="*/ 43792439 w 43793267"/>
                <a:gd name="connsiteY2" fmla="*/ 5762520 h 6680377"/>
                <a:gd name="connsiteX3" fmla="*/ 21876323 w 43793267"/>
                <a:gd name="connsiteY3" fmla="*/ 3776056 h 6680377"/>
                <a:gd name="connsiteX4" fmla="*/ 14194 w 43793267"/>
                <a:gd name="connsiteY4" fmla="*/ 6680377 h 6680377"/>
                <a:gd name="connsiteX5" fmla="*/ 1414 w 43793267"/>
                <a:gd name="connsiteY5" fmla="*/ 0 h 668037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43793267" h="6680377">
                  <a:moveTo>
                    <a:pt x="1414" y="0"/>
                  </a:moveTo>
                  <a:lnTo>
                    <a:pt x="43793267" y="1497"/>
                  </a:lnTo>
                  <a:cubicBezTo>
                    <a:pt x="43793267" y="2343991"/>
                    <a:pt x="43792439" y="3420026"/>
                    <a:pt x="43792439" y="5762520"/>
                  </a:cubicBezTo>
                  <a:cubicBezTo>
                    <a:pt x="38990659" y="4549272"/>
                    <a:pt x="29172697" y="3623080"/>
                    <a:pt x="21876323" y="3776056"/>
                  </a:cubicBezTo>
                  <a:cubicBezTo>
                    <a:pt x="14579949" y="3929032"/>
                    <a:pt x="6467468" y="4159139"/>
                    <a:pt x="14194" y="6680377"/>
                  </a:cubicBezTo>
                  <a:cubicBezTo>
                    <a:pt x="22172" y="4453585"/>
                    <a:pt x="-6564" y="2226792"/>
                    <a:pt x="1414" y="0"/>
                  </a:cubicBezTo>
                  <a:close/>
                </a:path>
              </a:pathLst>
            </a:custGeom>
            <a:gradFill flip="none" rotWithShape="1">
              <a:gsLst>
                <a:gs pos="0">
                  <a:schemeClr val="accent6"/>
                </a:gs>
                <a:gs pos="100000">
                  <a:schemeClr val="accent1"/>
                </a:gs>
              </a:gsLst>
              <a:lin ang="0" scaled="1"/>
              <a:tileRect/>
            </a:gra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77" name="Rectangle 15"/>
            <p:cNvSpPr/>
            <p:nvPr userDrawn="1"/>
          </p:nvSpPr>
          <p:spPr>
            <a:xfrm>
              <a:off x="-14192" y="1382"/>
              <a:ext cx="27451941" cy="4570666"/>
            </a:xfrm>
            <a:custGeom>
              <a:avLst/>
              <a:gdLst>
                <a:gd name="connsiteX0" fmla="*/ 0 w 43891200"/>
                <a:gd name="connsiteY0" fmla="*/ 0 h 2171777"/>
                <a:gd name="connsiteX1" fmla="*/ 43891200 w 43891200"/>
                <a:gd name="connsiteY1" fmla="*/ 0 h 2171777"/>
                <a:gd name="connsiteX2" fmla="*/ 43891200 w 43891200"/>
                <a:gd name="connsiteY2" fmla="*/ 2171777 h 2171777"/>
                <a:gd name="connsiteX3" fmla="*/ 0 w 43891200"/>
                <a:gd name="connsiteY3" fmla="*/ 2171777 h 2171777"/>
                <a:gd name="connsiteX4" fmla="*/ 0 w 43891200"/>
                <a:gd name="connsiteY4" fmla="*/ 0 h 2171777"/>
                <a:gd name="connsiteX0" fmla="*/ 0 w 43891200"/>
                <a:gd name="connsiteY0" fmla="*/ 0 h 2171777"/>
                <a:gd name="connsiteX1" fmla="*/ 43891200 w 43891200"/>
                <a:gd name="connsiteY1" fmla="*/ 0 h 2171777"/>
                <a:gd name="connsiteX2" fmla="*/ 43891200 w 43891200"/>
                <a:gd name="connsiteY2" fmla="*/ 2171777 h 2171777"/>
                <a:gd name="connsiteX3" fmla="*/ 21843298 w 43891200"/>
                <a:gd name="connsiteY3" fmla="*/ 2143554 h 2171777"/>
                <a:gd name="connsiteX4" fmla="*/ 0 w 43891200"/>
                <a:gd name="connsiteY4" fmla="*/ 2171777 h 2171777"/>
                <a:gd name="connsiteX5" fmla="*/ 0 w 43891200"/>
                <a:gd name="connsiteY5" fmla="*/ 0 h 2171777"/>
                <a:gd name="connsiteX0" fmla="*/ 0 w 43891200"/>
                <a:gd name="connsiteY0" fmla="*/ 0 h 5360956"/>
                <a:gd name="connsiteX1" fmla="*/ 43891200 w 43891200"/>
                <a:gd name="connsiteY1" fmla="*/ 0 h 5360956"/>
                <a:gd name="connsiteX2" fmla="*/ 43891200 w 43891200"/>
                <a:gd name="connsiteY2" fmla="*/ 2171777 h 5360956"/>
                <a:gd name="connsiteX3" fmla="*/ 21843298 w 43891200"/>
                <a:gd name="connsiteY3" fmla="*/ 2143554 h 5360956"/>
                <a:gd name="connsiteX4" fmla="*/ 28221 w 43891200"/>
                <a:gd name="connsiteY4" fmla="*/ 5360956 h 5360956"/>
                <a:gd name="connsiteX5" fmla="*/ 0 w 43891200"/>
                <a:gd name="connsiteY5" fmla="*/ 0 h 5360956"/>
                <a:gd name="connsiteX0" fmla="*/ 0 w 43891200"/>
                <a:gd name="connsiteY0" fmla="*/ 0 h 5390029"/>
                <a:gd name="connsiteX1" fmla="*/ 43891200 w 43891200"/>
                <a:gd name="connsiteY1" fmla="*/ 0 h 5390029"/>
                <a:gd name="connsiteX2" fmla="*/ 43891200 w 43891200"/>
                <a:gd name="connsiteY2" fmla="*/ 2171777 h 5390029"/>
                <a:gd name="connsiteX3" fmla="*/ 21843298 w 43891200"/>
                <a:gd name="connsiteY3" fmla="*/ 2143554 h 5390029"/>
                <a:gd name="connsiteX4" fmla="*/ 28221 w 43891200"/>
                <a:gd name="connsiteY4" fmla="*/ 5360956 h 5390029"/>
                <a:gd name="connsiteX5" fmla="*/ 0 w 43891200"/>
                <a:gd name="connsiteY5" fmla="*/ 0 h 5390029"/>
                <a:gd name="connsiteX0" fmla="*/ 0 w 43891200"/>
                <a:gd name="connsiteY0" fmla="*/ 0 h 5390029"/>
                <a:gd name="connsiteX1" fmla="*/ 43891200 w 43891200"/>
                <a:gd name="connsiteY1" fmla="*/ 0 h 5390029"/>
                <a:gd name="connsiteX2" fmla="*/ 43891200 w 43891200"/>
                <a:gd name="connsiteY2" fmla="*/ 2171777 h 5390029"/>
                <a:gd name="connsiteX3" fmla="*/ 21843298 w 43891200"/>
                <a:gd name="connsiteY3" fmla="*/ 2143554 h 5390029"/>
                <a:gd name="connsiteX4" fmla="*/ 28221 w 43891200"/>
                <a:gd name="connsiteY4" fmla="*/ 5360956 h 5390029"/>
                <a:gd name="connsiteX5" fmla="*/ 0 w 43891200"/>
                <a:gd name="connsiteY5" fmla="*/ 0 h 5390029"/>
                <a:gd name="connsiteX0" fmla="*/ 0 w 43891200"/>
                <a:gd name="connsiteY0" fmla="*/ 0 h 5360956"/>
                <a:gd name="connsiteX1" fmla="*/ 43891200 w 43891200"/>
                <a:gd name="connsiteY1" fmla="*/ 0 h 5360956"/>
                <a:gd name="connsiteX2" fmla="*/ 43891200 w 43891200"/>
                <a:gd name="connsiteY2" fmla="*/ 2171777 h 5360956"/>
                <a:gd name="connsiteX3" fmla="*/ 21843298 w 43891200"/>
                <a:gd name="connsiteY3" fmla="*/ 2143554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891200 w 43891200"/>
                <a:gd name="connsiteY2" fmla="*/ 2171777 h 5360956"/>
                <a:gd name="connsiteX3" fmla="*/ 21843298 w 43891200"/>
                <a:gd name="connsiteY3" fmla="*/ 2143554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891200 w 43891200"/>
                <a:gd name="connsiteY2" fmla="*/ 2171777 h 5360956"/>
                <a:gd name="connsiteX3" fmla="*/ 21843298 w 43891200"/>
                <a:gd name="connsiteY3" fmla="*/ 2143554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891200 w 43891200"/>
                <a:gd name="connsiteY2" fmla="*/ 2171777 h 5360956"/>
                <a:gd name="connsiteX3" fmla="*/ 21843298 w 43891200"/>
                <a:gd name="connsiteY3" fmla="*/ 2143554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891200 w 43891200"/>
                <a:gd name="connsiteY2" fmla="*/ 2171777 h 5360956"/>
                <a:gd name="connsiteX3" fmla="*/ 21843298 w 43891200"/>
                <a:gd name="connsiteY3" fmla="*/ 2143554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891200 w 43891200"/>
                <a:gd name="connsiteY2" fmla="*/ 2171777 h 5360956"/>
                <a:gd name="connsiteX3" fmla="*/ 21843298 w 43891200"/>
                <a:gd name="connsiteY3" fmla="*/ 2143554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891200 w 43891200"/>
                <a:gd name="connsiteY2" fmla="*/ 2171777 h 5360956"/>
                <a:gd name="connsiteX3" fmla="*/ 21843298 w 43891200"/>
                <a:gd name="connsiteY3" fmla="*/ 2143554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891200 w 43891200"/>
                <a:gd name="connsiteY2" fmla="*/ 2171777 h 5360956"/>
                <a:gd name="connsiteX3" fmla="*/ 21843298 w 43891200"/>
                <a:gd name="connsiteY3" fmla="*/ 2143554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891200 w 43891200"/>
                <a:gd name="connsiteY2" fmla="*/ 2171777 h 5360956"/>
                <a:gd name="connsiteX3" fmla="*/ 21843298 w 43891200"/>
                <a:gd name="connsiteY3" fmla="*/ 2143554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891200 w 43891200"/>
                <a:gd name="connsiteY2" fmla="*/ 2171777 h 5360956"/>
                <a:gd name="connsiteX3" fmla="*/ 21843298 w 43891200"/>
                <a:gd name="connsiteY3" fmla="*/ 2143554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891200 w 43891200"/>
                <a:gd name="connsiteY2" fmla="*/ 2171777 h 5360956"/>
                <a:gd name="connsiteX3" fmla="*/ 21843298 w 43891200"/>
                <a:gd name="connsiteY3" fmla="*/ 2143554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891200 w 43891200"/>
                <a:gd name="connsiteY2" fmla="*/ 2171777 h 5360956"/>
                <a:gd name="connsiteX3" fmla="*/ 21843298 w 43891200"/>
                <a:gd name="connsiteY3" fmla="*/ 2143554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891200 w 43891200"/>
                <a:gd name="connsiteY2" fmla="*/ 2171777 h 5360956"/>
                <a:gd name="connsiteX3" fmla="*/ 21843298 w 43891200"/>
                <a:gd name="connsiteY3" fmla="*/ 2143554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891200 w 43891200"/>
                <a:gd name="connsiteY2" fmla="*/ 2171777 h 5360956"/>
                <a:gd name="connsiteX3" fmla="*/ 21843298 w 43891200"/>
                <a:gd name="connsiteY3" fmla="*/ 1691988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891200 w 43891200"/>
                <a:gd name="connsiteY2" fmla="*/ 2171777 h 5360956"/>
                <a:gd name="connsiteX3" fmla="*/ 21843298 w 43891200"/>
                <a:gd name="connsiteY3" fmla="*/ 1381537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891200 w 43891200"/>
                <a:gd name="connsiteY2" fmla="*/ 2171777 h 5360956"/>
                <a:gd name="connsiteX3" fmla="*/ 21843298 w 43891200"/>
                <a:gd name="connsiteY3" fmla="*/ 1381537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891200 w 43891200"/>
                <a:gd name="connsiteY2" fmla="*/ 2171777 h 5360956"/>
                <a:gd name="connsiteX3" fmla="*/ 21843298 w 43891200"/>
                <a:gd name="connsiteY3" fmla="*/ 1381537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891200 w 43891200"/>
                <a:gd name="connsiteY2" fmla="*/ 2171777 h 5360956"/>
                <a:gd name="connsiteX3" fmla="*/ 21843298 w 43891200"/>
                <a:gd name="connsiteY3" fmla="*/ 1381537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891200 w 43891200"/>
                <a:gd name="connsiteY2" fmla="*/ 2171777 h 5360956"/>
                <a:gd name="connsiteX3" fmla="*/ 21843298 w 43891200"/>
                <a:gd name="connsiteY3" fmla="*/ 1381537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891200 w 43891200"/>
                <a:gd name="connsiteY2" fmla="*/ 2171777 h 5360956"/>
                <a:gd name="connsiteX3" fmla="*/ 21843298 w 43891200"/>
                <a:gd name="connsiteY3" fmla="*/ 1381537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891200 w 43891200"/>
                <a:gd name="connsiteY2" fmla="*/ 2171777 h 5360956"/>
                <a:gd name="connsiteX3" fmla="*/ 21843298 w 43891200"/>
                <a:gd name="connsiteY3" fmla="*/ 1381537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891200 w 43891200"/>
                <a:gd name="connsiteY2" fmla="*/ 2171777 h 5360956"/>
                <a:gd name="connsiteX3" fmla="*/ 21843298 w 43891200"/>
                <a:gd name="connsiteY3" fmla="*/ 1381537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891200 w 43891200"/>
                <a:gd name="connsiteY2" fmla="*/ 2171777 h 5360956"/>
                <a:gd name="connsiteX3" fmla="*/ 21843298 w 43891200"/>
                <a:gd name="connsiteY3" fmla="*/ 1381537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778314 w 43891200"/>
                <a:gd name="connsiteY2" fmla="*/ 2171777 h 5360956"/>
                <a:gd name="connsiteX3" fmla="*/ 21843298 w 43891200"/>
                <a:gd name="connsiteY3" fmla="*/ 1381537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891197 w 43891200"/>
                <a:gd name="connsiteY2" fmla="*/ 2143554 h 5360956"/>
                <a:gd name="connsiteX3" fmla="*/ 21843298 w 43891200"/>
                <a:gd name="connsiteY3" fmla="*/ 1381537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891197 w 43891200"/>
                <a:gd name="connsiteY2" fmla="*/ 2143554 h 5360956"/>
                <a:gd name="connsiteX3" fmla="*/ 21843298 w 43891200"/>
                <a:gd name="connsiteY3" fmla="*/ 1381537 h 5360956"/>
                <a:gd name="connsiteX4" fmla="*/ 28221 w 43891200"/>
                <a:gd name="connsiteY4" fmla="*/ 5360956 h 5360956"/>
                <a:gd name="connsiteX5" fmla="*/ 0 w 43891200"/>
                <a:gd name="connsiteY5" fmla="*/ 0 h 5360956"/>
                <a:gd name="connsiteX0" fmla="*/ 0 w 43891200"/>
                <a:gd name="connsiteY0" fmla="*/ 0 h 5383162"/>
                <a:gd name="connsiteX1" fmla="*/ 43891200 w 43891200"/>
                <a:gd name="connsiteY1" fmla="*/ 0 h 5383162"/>
                <a:gd name="connsiteX2" fmla="*/ 43891197 w 43891200"/>
                <a:gd name="connsiteY2" fmla="*/ 2143554 h 5383162"/>
                <a:gd name="connsiteX3" fmla="*/ 21843298 w 43891200"/>
                <a:gd name="connsiteY3" fmla="*/ 1381537 h 5383162"/>
                <a:gd name="connsiteX4" fmla="*/ 12981 w 43891200"/>
                <a:gd name="connsiteY4" fmla="*/ 5383162 h 5383162"/>
                <a:gd name="connsiteX5" fmla="*/ 0 w 43891200"/>
                <a:gd name="connsiteY5" fmla="*/ 0 h 5383162"/>
                <a:gd name="connsiteX0" fmla="*/ 0 w 43891200"/>
                <a:gd name="connsiteY0" fmla="*/ 0 h 5353553"/>
                <a:gd name="connsiteX1" fmla="*/ 43891200 w 43891200"/>
                <a:gd name="connsiteY1" fmla="*/ 0 h 5353553"/>
                <a:gd name="connsiteX2" fmla="*/ 43891197 w 43891200"/>
                <a:gd name="connsiteY2" fmla="*/ 2143554 h 5353553"/>
                <a:gd name="connsiteX3" fmla="*/ 21843298 w 43891200"/>
                <a:gd name="connsiteY3" fmla="*/ 1381537 h 5353553"/>
                <a:gd name="connsiteX4" fmla="*/ 12981 w 43891200"/>
                <a:gd name="connsiteY4" fmla="*/ 5353553 h 5353553"/>
                <a:gd name="connsiteX5" fmla="*/ 0 w 43891200"/>
                <a:gd name="connsiteY5" fmla="*/ 0 h 5353553"/>
                <a:gd name="connsiteX0" fmla="*/ 0 w 43891200"/>
                <a:gd name="connsiteY0" fmla="*/ 0 h 5375759"/>
                <a:gd name="connsiteX1" fmla="*/ 43891200 w 43891200"/>
                <a:gd name="connsiteY1" fmla="*/ 0 h 5375759"/>
                <a:gd name="connsiteX2" fmla="*/ 43891197 w 43891200"/>
                <a:gd name="connsiteY2" fmla="*/ 2143554 h 5375759"/>
                <a:gd name="connsiteX3" fmla="*/ 21843298 w 43891200"/>
                <a:gd name="connsiteY3" fmla="*/ 1381537 h 5375759"/>
                <a:gd name="connsiteX4" fmla="*/ 2821 w 43891200"/>
                <a:gd name="connsiteY4" fmla="*/ 5375759 h 5375759"/>
                <a:gd name="connsiteX5" fmla="*/ 0 w 43891200"/>
                <a:gd name="connsiteY5" fmla="*/ 0 h 5375759"/>
                <a:gd name="connsiteX0" fmla="*/ 0 w 43891200"/>
                <a:gd name="connsiteY0" fmla="*/ 0 h 5391472"/>
                <a:gd name="connsiteX1" fmla="*/ 43891200 w 43891200"/>
                <a:gd name="connsiteY1" fmla="*/ 0 h 5391472"/>
                <a:gd name="connsiteX2" fmla="*/ 43891197 w 43891200"/>
                <a:gd name="connsiteY2" fmla="*/ 2143554 h 5391472"/>
                <a:gd name="connsiteX3" fmla="*/ 21843298 w 43891200"/>
                <a:gd name="connsiteY3" fmla="*/ 1381537 h 5391472"/>
                <a:gd name="connsiteX4" fmla="*/ 24143 w 43891200"/>
                <a:gd name="connsiteY4" fmla="*/ 5391472 h 5391472"/>
                <a:gd name="connsiteX5" fmla="*/ 0 w 43891200"/>
                <a:gd name="connsiteY5" fmla="*/ 0 h 5391472"/>
                <a:gd name="connsiteX0" fmla="*/ 0 w 43891200"/>
                <a:gd name="connsiteY0" fmla="*/ 0 h 5388329"/>
                <a:gd name="connsiteX1" fmla="*/ 43891200 w 43891200"/>
                <a:gd name="connsiteY1" fmla="*/ 0 h 5388329"/>
                <a:gd name="connsiteX2" fmla="*/ 43891197 w 43891200"/>
                <a:gd name="connsiteY2" fmla="*/ 2143554 h 5388329"/>
                <a:gd name="connsiteX3" fmla="*/ 21843298 w 43891200"/>
                <a:gd name="connsiteY3" fmla="*/ 1381537 h 5388329"/>
                <a:gd name="connsiteX4" fmla="*/ 11350 w 43891200"/>
                <a:gd name="connsiteY4" fmla="*/ 5388329 h 5388329"/>
                <a:gd name="connsiteX5" fmla="*/ 0 w 43891200"/>
                <a:gd name="connsiteY5" fmla="*/ 0 h 5388329"/>
                <a:gd name="connsiteX0" fmla="*/ 0 w 43918796"/>
                <a:gd name="connsiteY0" fmla="*/ 0 h 5388329"/>
                <a:gd name="connsiteX1" fmla="*/ 43918796 w 43918796"/>
                <a:gd name="connsiteY1" fmla="*/ 0 h 5388329"/>
                <a:gd name="connsiteX2" fmla="*/ 43918793 w 43918796"/>
                <a:gd name="connsiteY2" fmla="*/ 2143554 h 5388329"/>
                <a:gd name="connsiteX3" fmla="*/ 21870894 w 43918796"/>
                <a:gd name="connsiteY3" fmla="*/ 1381537 h 5388329"/>
                <a:gd name="connsiteX4" fmla="*/ 38946 w 43918796"/>
                <a:gd name="connsiteY4" fmla="*/ 5388329 h 5388329"/>
                <a:gd name="connsiteX5" fmla="*/ 0 w 43918796"/>
                <a:gd name="connsiteY5" fmla="*/ 0 h 5388329"/>
                <a:gd name="connsiteX0" fmla="*/ 0 w 43882001"/>
                <a:gd name="connsiteY0" fmla="*/ 6780 h 5388329"/>
                <a:gd name="connsiteX1" fmla="*/ 43882001 w 43882001"/>
                <a:gd name="connsiteY1" fmla="*/ 0 h 5388329"/>
                <a:gd name="connsiteX2" fmla="*/ 43881998 w 43882001"/>
                <a:gd name="connsiteY2" fmla="*/ 2143554 h 5388329"/>
                <a:gd name="connsiteX3" fmla="*/ 21834099 w 43882001"/>
                <a:gd name="connsiteY3" fmla="*/ 1381537 h 5388329"/>
                <a:gd name="connsiteX4" fmla="*/ 2151 w 43882001"/>
                <a:gd name="connsiteY4" fmla="*/ 5388329 h 5388329"/>
                <a:gd name="connsiteX5" fmla="*/ 0 w 43882001"/>
                <a:gd name="connsiteY5" fmla="*/ 6780 h 5388329"/>
                <a:gd name="connsiteX0" fmla="*/ 0 w 43909597"/>
                <a:gd name="connsiteY0" fmla="*/ 6780 h 5388329"/>
                <a:gd name="connsiteX1" fmla="*/ 43909597 w 43909597"/>
                <a:gd name="connsiteY1" fmla="*/ 0 h 5388329"/>
                <a:gd name="connsiteX2" fmla="*/ 43909594 w 43909597"/>
                <a:gd name="connsiteY2" fmla="*/ 2143554 h 5388329"/>
                <a:gd name="connsiteX3" fmla="*/ 21861695 w 43909597"/>
                <a:gd name="connsiteY3" fmla="*/ 1381537 h 5388329"/>
                <a:gd name="connsiteX4" fmla="*/ 29747 w 43909597"/>
                <a:gd name="connsiteY4" fmla="*/ 5388329 h 5388329"/>
                <a:gd name="connsiteX5" fmla="*/ 0 w 43909597"/>
                <a:gd name="connsiteY5" fmla="*/ 6780 h 5388329"/>
                <a:gd name="connsiteX0" fmla="*/ 16283 w 43879886"/>
                <a:gd name="connsiteY0" fmla="*/ 13560 h 5388329"/>
                <a:gd name="connsiteX1" fmla="*/ 43879886 w 43879886"/>
                <a:gd name="connsiteY1" fmla="*/ 0 h 5388329"/>
                <a:gd name="connsiteX2" fmla="*/ 43879883 w 43879886"/>
                <a:gd name="connsiteY2" fmla="*/ 2143554 h 5388329"/>
                <a:gd name="connsiteX3" fmla="*/ 21831984 w 43879886"/>
                <a:gd name="connsiteY3" fmla="*/ 1381537 h 5388329"/>
                <a:gd name="connsiteX4" fmla="*/ 36 w 43879886"/>
                <a:gd name="connsiteY4" fmla="*/ 5388329 h 5388329"/>
                <a:gd name="connsiteX5" fmla="*/ 16283 w 43879886"/>
                <a:gd name="connsiteY5" fmla="*/ 13560 h 5388329"/>
                <a:gd name="connsiteX0" fmla="*/ 7118 w 43879920"/>
                <a:gd name="connsiteY0" fmla="*/ 6780 h 5388329"/>
                <a:gd name="connsiteX1" fmla="*/ 43879920 w 43879920"/>
                <a:gd name="connsiteY1" fmla="*/ 0 h 5388329"/>
                <a:gd name="connsiteX2" fmla="*/ 43879917 w 43879920"/>
                <a:gd name="connsiteY2" fmla="*/ 2143554 h 5388329"/>
                <a:gd name="connsiteX3" fmla="*/ 21832018 w 43879920"/>
                <a:gd name="connsiteY3" fmla="*/ 1381537 h 5388329"/>
                <a:gd name="connsiteX4" fmla="*/ 70 w 43879920"/>
                <a:gd name="connsiteY4" fmla="*/ 5388329 h 5388329"/>
                <a:gd name="connsiteX5" fmla="*/ 7118 w 43879920"/>
                <a:gd name="connsiteY5" fmla="*/ 6780 h 5388329"/>
                <a:gd name="connsiteX0" fmla="*/ 0 w 43900399"/>
                <a:gd name="connsiteY0" fmla="*/ 0 h 5388329"/>
                <a:gd name="connsiteX1" fmla="*/ 43900399 w 43900399"/>
                <a:gd name="connsiteY1" fmla="*/ 0 h 5388329"/>
                <a:gd name="connsiteX2" fmla="*/ 43900396 w 43900399"/>
                <a:gd name="connsiteY2" fmla="*/ 2143554 h 5388329"/>
                <a:gd name="connsiteX3" fmla="*/ 21852497 w 43900399"/>
                <a:gd name="connsiteY3" fmla="*/ 1381537 h 5388329"/>
                <a:gd name="connsiteX4" fmla="*/ 20549 w 43900399"/>
                <a:gd name="connsiteY4" fmla="*/ 5388329 h 5388329"/>
                <a:gd name="connsiteX5" fmla="*/ 0 w 43900399"/>
                <a:gd name="connsiteY5" fmla="*/ 0 h 5388329"/>
                <a:gd name="connsiteX0" fmla="*/ 0 w 43900396"/>
                <a:gd name="connsiteY0" fmla="*/ 0 h 5388329"/>
                <a:gd name="connsiteX1" fmla="*/ 43854405 w 43900396"/>
                <a:gd name="connsiteY1" fmla="*/ 27119 h 5388329"/>
                <a:gd name="connsiteX2" fmla="*/ 43900396 w 43900396"/>
                <a:gd name="connsiteY2" fmla="*/ 2143554 h 5388329"/>
                <a:gd name="connsiteX3" fmla="*/ 21852497 w 43900396"/>
                <a:gd name="connsiteY3" fmla="*/ 1381537 h 5388329"/>
                <a:gd name="connsiteX4" fmla="*/ 20549 w 43900396"/>
                <a:gd name="connsiteY4" fmla="*/ 5388329 h 5388329"/>
                <a:gd name="connsiteX5" fmla="*/ 0 w 43900396"/>
                <a:gd name="connsiteY5" fmla="*/ 0 h 5388329"/>
                <a:gd name="connsiteX0" fmla="*/ 0 w 43900398"/>
                <a:gd name="connsiteY0" fmla="*/ 0 h 5388329"/>
                <a:gd name="connsiteX1" fmla="*/ 43900398 w 43900398"/>
                <a:gd name="connsiteY1" fmla="*/ 6780 h 5388329"/>
                <a:gd name="connsiteX2" fmla="*/ 43900396 w 43900398"/>
                <a:gd name="connsiteY2" fmla="*/ 2143554 h 5388329"/>
                <a:gd name="connsiteX3" fmla="*/ 21852497 w 43900398"/>
                <a:gd name="connsiteY3" fmla="*/ 1381537 h 5388329"/>
                <a:gd name="connsiteX4" fmla="*/ 20549 w 43900398"/>
                <a:gd name="connsiteY4" fmla="*/ 5388329 h 5388329"/>
                <a:gd name="connsiteX5" fmla="*/ 0 w 43900398"/>
                <a:gd name="connsiteY5" fmla="*/ 0 h 5388329"/>
                <a:gd name="connsiteX0" fmla="*/ 0 w 43909598"/>
                <a:gd name="connsiteY0" fmla="*/ 0 h 5388329"/>
                <a:gd name="connsiteX1" fmla="*/ 43909598 w 43909598"/>
                <a:gd name="connsiteY1" fmla="*/ 6780 h 5388329"/>
                <a:gd name="connsiteX2" fmla="*/ 43900396 w 43909598"/>
                <a:gd name="connsiteY2" fmla="*/ 2143554 h 5388329"/>
                <a:gd name="connsiteX3" fmla="*/ 21852497 w 43909598"/>
                <a:gd name="connsiteY3" fmla="*/ 1381537 h 5388329"/>
                <a:gd name="connsiteX4" fmla="*/ 20549 w 43909598"/>
                <a:gd name="connsiteY4" fmla="*/ 5388329 h 5388329"/>
                <a:gd name="connsiteX5" fmla="*/ 0 w 43909598"/>
                <a:gd name="connsiteY5" fmla="*/ 0 h 538832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43909598" h="5388329">
                  <a:moveTo>
                    <a:pt x="0" y="0"/>
                  </a:moveTo>
                  <a:lnTo>
                    <a:pt x="43909598" y="6780"/>
                  </a:lnTo>
                  <a:cubicBezTo>
                    <a:pt x="43909597" y="719038"/>
                    <a:pt x="43900397" y="1431296"/>
                    <a:pt x="43900396" y="2143554"/>
                  </a:cubicBezTo>
                  <a:cubicBezTo>
                    <a:pt x="37284373" y="1358490"/>
                    <a:pt x="29162993" y="845303"/>
                    <a:pt x="21852497" y="1381537"/>
                  </a:cubicBezTo>
                  <a:cubicBezTo>
                    <a:pt x="14542001" y="1917771"/>
                    <a:pt x="6144574" y="2782191"/>
                    <a:pt x="20549" y="5388329"/>
                  </a:cubicBezTo>
                  <a:cubicBezTo>
                    <a:pt x="19609" y="3596409"/>
                    <a:pt x="940" y="1791920"/>
                    <a:pt x="0" y="0"/>
                  </a:cubicBezTo>
                  <a:close/>
                </a:path>
              </a:pathLst>
            </a:custGeom>
            <a:gradFill flip="none" rotWithShape="1">
              <a:gsLst>
                <a:gs pos="0">
                  <a:schemeClr val="tx2"/>
                </a:gs>
                <a:gs pos="100000">
                  <a:schemeClr val="accent1"/>
                </a:gs>
              </a:gsLst>
              <a:lin ang="0" scaled="1"/>
              <a:tileRect/>
            </a:gra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dirty="0">
                <a:ln>
                  <a:noFill/>
                </a:ln>
                <a:solidFill>
                  <a:schemeClr val="accent1"/>
                </a:solidFill>
              </a:endParaRPr>
            </a:p>
          </p:txBody>
        </p:sp>
      </p:grpSp>
      <p:sp>
        <p:nvSpPr>
          <p:cNvPr id="73" name="Text Box 14"/>
          <p:cNvSpPr txBox="1">
            <a:spLocks noChangeArrowheads="1"/>
          </p:cNvSpPr>
          <p:nvPr userDrawn="1"/>
        </p:nvSpPr>
        <p:spPr bwMode="auto">
          <a:xfrm>
            <a:off x="1003118" y="32156325"/>
            <a:ext cx="3786383" cy="329308"/>
          </a:xfrm>
          <a:prstGeom prst="rect">
            <a:avLst/>
          </a:prstGeom>
          <a:noFill/>
          <a:ln w="9525">
            <a:noFill/>
            <a:miter lim="800000"/>
            <a:headEnd/>
            <a:tailEnd/>
          </a:ln>
          <a:effectLst/>
        </p:spPr>
        <p:txBody>
          <a:bodyPr wrap="square" lIns="78297" tIns="39141" rIns="78297" bIns="39141">
            <a:spAutoFit/>
          </a:bodyPr>
          <a:lstStyle/>
          <a:p>
            <a:pPr eaLnBrk="0" hangingPunct="0">
              <a:lnSpc>
                <a:spcPct val="65000"/>
              </a:lnSpc>
              <a:spcBef>
                <a:spcPct val="50000"/>
              </a:spcBef>
              <a:defRPr/>
            </a:pPr>
            <a:r>
              <a:rPr lang="en-US" sz="600" b="1" dirty="0">
                <a:solidFill>
                  <a:schemeClr val="bg1">
                    <a:lumMod val="75000"/>
                  </a:schemeClr>
                </a:solidFill>
                <a:latin typeface="Arial" charset="0"/>
              </a:rPr>
              <a:t>RESEARCH POSTER PRESENTATION DESIGN © 2019</a:t>
            </a:r>
          </a:p>
          <a:p>
            <a:pPr eaLnBrk="0" hangingPunct="0">
              <a:lnSpc>
                <a:spcPct val="65000"/>
              </a:lnSpc>
              <a:spcBef>
                <a:spcPct val="50000"/>
              </a:spcBef>
              <a:defRPr/>
            </a:pPr>
            <a:r>
              <a:rPr lang="en-US" sz="1050" b="1" dirty="0">
                <a:solidFill>
                  <a:schemeClr val="bg1">
                    <a:lumMod val="75000"/>
                  </a:schemeClr>
                </a:solidFill>
                <a:latin typeface="Arial" charset="0"/>
              </a:rPr>
              <a:t>www.PosterPresentations.com</a:t>
            </a:r>
          </a:p>
        </p:txBody>
      </p:sp>
      <p:graphicFrame>
        <p:nvGraphicFramePr>
          <p:cNvPr id="78" name="Table 77">
            <a:extLst>
              <a:ext uri="{FF2B5EF4-FFF2-40B4-BE49-F238E27FC236}">
                <a16:creationId xmlns:a16="http://schemas.microsoft.com/office/drawing/2014/main" id="{5373C3A2-708A-CA45-9DA9-BCEAB1E0E126}"/>
              </a:ext>
            </a:extLst>
          </p:cNvPr>
          <p:cNvGraphicFramePr>
            <a:graphicFrameLocks noGrp="1"/>
          </p:cNvGraphicFramePr>
          <p:nvPr userDrawn="1">
            <p:extLst>
              <p:ext uri="{D42A27DB-BD31-4B8C-83A1-F6EECF244321}">
                <p14:modId xmlns:p14="http://schemas.microsoft.com/office/powerpoint/2010/main" val="2677946538"/>
              </p:ext>
            </p:extLst>
          </p:nvPr>
        </p:nvGraphicFramePr>
        <p:xfrm>
          <a:off x="-10611120" y="14098"/>
          <a:ext cx="9776869" cy="32679220"/>
        </p:xfrm>
        <a:graphic>
          <a:graphicData uri="http://schemas.openxmlformats.org/drawingml/2006/table">
            <a:tbl>
              <a:tblPr firstRow="1" bandRow="1">
                <a:tableStyleId>{5C22544A-7EE6-4342-B048-85BDC9FD1C3A}</a:tableStyleId>
              </a:tblPr>
              <a:tblGrid>
                <a:gridCol w="4192245">
                  <a:extLst>
                    <a:ext uri="{9D8B030D-6E8A-4147-A177-3AD203B41FA5}">
                      <a16:colId xmlns:a16="http://schemas.microsoft.com/office/drawing/2014/main" val="20000"/>
                    </a:ext>
                  </a:extLst>
                </a:gridCol>
                <a:gridCol w="5584624">
                  <a:extLst>
                    <a:ext uri="{9D8B030D-6E8A-4147-A177-3AD203B41FA5}">
                      <a16:colId xmlns:a16="http://schemas.microsoft.com/office/drawing/2014/main" val="20001"/>
                    </a:ext>
                  </a:extLst>
                </a:gridCol>
              </a:tblGrid>
              <a:tr h="1329113">
                <a:tc gridSpan="2">
                  <a:txBody>
                    <a:bodyPr/>
                    <a:lstStyle/>
                    <a:p>
                      <a:pPr marL="0" marR="0" indent="0" algn="ctr" defTabSz="4388900" rtl="0" eaLnBrk="1" fontAlgn="auto" latinLnBrk="0" hangingPunct="1">
                        <a:lnSpc>
                          <a:spcPct val="100000"/>
                        </a:lnSpc>
                        <a:spcBef>
                          <a:spcPts val="0"/>
                        </a:spcBef>
                        <a:spcAft>
                          <a:spcPts val="0"/>
                        </a:spcAft>
                        <a:buClrTx/>
                        <a:buSzTx/>
                        <a:buFontTx/>
                        <a:buNone/>
                        <a:tabLst/>
                        <a:defRPr/>
                      </a:pPr>
                      <a:r>
                        <a:rPr lang="en-US" sz="3600" b="0" spc="600" dirty="0">
                          <a:solidFill>
                            <a:srgbClr val="1F3A4E"/>
                          </a:solidFill>
                          <a:latin typeface="Arial Black" panose="020B0A04020102020204" pitchFamily="34" charset="0"/>
                        </a:rPr>
                        <a:t>QUICK START GUIDE</a:t>
                      </a:r>
                      <a:br>
                        <a:rPr lang="en-US" sz="3600" b="0" spc="600" dirty="0">
                          <a:solidFill>
                            <a:srgbClr val="1F3A4E"/>
                          </a:solidFill>
                          <a:latin typeface="Arial Black" panose="020B0A04020102020204" pitchFamily="34" charset="0"/>
                        </a:rPr>
                      </a:br>
                      <a:r>
                        <a:rPr lang="en-US" sz="2800" b="1" spc="0" dirty="0">
                          <a:solidFill>
                            <a:srgbClr val="FF0000"/>
                          </a:solidFill>
                          <a:latin typeface="Trebuchet MS" pitchFamily="34" charset="0"/>
                        </a:rPr>
                        <a:t>(THIS SIDEBAR WILL NOT PRINT)</a:t>
                      </a:r>
                      <a:endParaRPr lang="en-US" sz="3600" b="1" spc="600" dirty="0">
                        <a:solidFill>
                          <a:schemeClr val="bg1"/>
                        </a:solidFill>
                        <a:latin typeface="Trebuchet MS" pitchFamily="34" charset="0"/>
                      </a:endParaRPr>
                    </a:p>
                  </a:txBody>
                  <a:tcPr marL="182880" marT="137160">
                    <a:solidFill>
                      <a:srgbClr val="FFC000"/>
                    </a:solidFill>
                  </a:tcPr>
                </a:tc>
                <a:tc hMerge="1">
                  <a:txBody>
                    <a:bodyPr/>
                    <a:lstStyle/>
                    <a:p>
                      <a:endParaRPr lang="en-US" dirty="0"/>
                    </a:p>
                  </a:txBody>
                  <a:tcPr/>
                </a:tc>
                <a:extLst>
                  <a:ext uri="{0D108BD9-81ED-4DB2-BD59-A6C34878D82A}">
                    <a16:rowId xmlns:a16="http://schemas.microsoft.com/office/drawing/2014/main" val="10000"/>
                  </a:ext>
                </a:extLst>
              </a:tr>
              <a:tr h="4206624">
                <a:tc gridSpan="2">
                  <a:txBody>
                    <a:bodyPr/>
                    <a:lstStyle/>
                    <a:p>
                      <a:pPr defTabSz="3765639"/>
                      <a:r>
                        <a:rPr lang="en-US" sz="2000" i="0" dirty="0">
                          <a:solidFill>
                            <a:srgbClr val="D9D9D9"/>
                          </a:solidFill>
                          <a:latin typeface="Arial"/>
                          <a:cs typeface="Arial"/>
                        </a:rPr>
                        <a:t>This PowerPoint template produces a </a:t>
                      </a:r>
                      <a:r>
                        <a:rPr lang="en-US" sz="2000" i="0" dirty="0">
                          <a:solidFill>
                            <a:srgbClr val="FFC000"/>
                          </a:solidFill>
                          <a:latin typeface="Arial"/>
                          <a:cs typeface="Arial"/>
                        </a:rPr>
                        <a:t>36"x48" </a:t>
                      </a:r>
                      <a:r>
                        <a:rPr lang="en-US" sz="2000" i="0" dirty="0">
                          <a:solidFill>
                            <a:srgbClr val="D9D9D9"/>
                          </a:solidFill>
                          <a:latin typeface="Arial"/>
                          <a:cs typeface="Arial"/>
                        </a:rPr>
                        <a:t>presentation poster. You can use it to create your research poster by placing your title, subtitle, text, tables, charts and photos. </a:t>
                      </a:r>
                    </a:p>
                    <a:p>
                      <a:pPr defTabSz="3765639"/>
                      <a:endParaRPr lang="en-US" sz="2000" i="0" dirty="0">
                        <a:solidFill>
                          <a:srgbClr val="D9D9D9"/>
                        </a:solidFill>
                        <a:latin typeface="Arial"/>
                        <a:cs typeface="Arial"/>
                      </a:endParaRPr>
                    </a:p>
                    <a:p>
                      <a:pPr defTabSz="3765639"/>
                      <a:r>
                        <a:rPr lang="en-US" sz="2000" i="0" dirty="0">
                          <a:solidFill>
                            <a:srgbClr val="D9D9D9"/>
                          </a:solidFill>
                          <a:latin typeface="Arial"/>
                          <a:cs typeface="Arial"/>
                        </a:rPr>
                        <a:t>We provide a series of online tutorials that will guide you through the poster design process and answer your poster production questions. For complete template tutorials, go online to </a:t>
                      </a:r>
                      <a:r>
                        <a:rPr lang="en-US" sz="2000" i="0" dirty="0" err="1">
                          <a:solidFill>
                            <a:srgbClr val="FFC000"/>
                          </a:solidFill>
                          <a:latin typeface="Arial"/>
                          <a:cs typeface="Arial"/>
                        </a:rPr>
                        <a:t>PosterPresentations.com</a:t>
                      </a:r>
                      <a:r>
                        <a:rPr lang="en-US" sz="2000" i="0" dirty="0">
                          <a:solidFill>
                            <a:srgbClr val="D9D9D9"/>
                          </a:solidFill>
                          <a:latin typeface="Arial"/>
                          <a:cs typeface="Arial"/>
                        </a:rPr>
                        <a:t> and click on the  </a:t>
                      </a:r>
                      <a:r>
                        <a:rPr lang="en-US" sz="2000" i="0" dirty="0">
                          <a:solidFill>
                            <a:srgbClr val="FFC000"/>
                          </a:solidFill>
                          <a:latin typeface="Arial"/>
                          <a:cs typeface="Arial"/>
                        </a:rPr>
                        <a:t>HELP DESK</a:t>
                      </a:r>
                      <a:r>
                        <a:rPr lang="en-US" sz="2000" i="0" baseline="0" dirty="0">
                          <a:solidFill>
                            <a:srgbClr val="D9D9D9"/>
                          </a:solidFill>
                          <a:latin typeface="Arial"/>
                          <a:cs typeface="Arial"/>
                        </a:rPr>
                        <a:t> </a:t>
                      </a:r>
                      <a:r>
                        <a:rPr lang="en-US" sz="2000" i="0" dirty="0">
                          <a:solidFill>
                            <a:srgbClr val="D9D9D9"/>
                          </a:solidFill>
                          <a:latin typeface="Arial"/>
                          <a:cs typeface="Arial"/>
                        </a:rPr>
                        <a:t>tab.</a:t>
                      </a:r>
                    </a:p>
                    <a:p>
                      <a:pPr defTabSz="3765639"/>
                      <a:endParaRPr lang="en-US" sz="2000" i="0" dirty="0">
                        <a:solidFill>
                          <a:srgbClr val="D9D9D9"/>
                        </a:solidFill>
                        <a:latin typeface="Arial"/>
                        <a:cs typeface="Arial"/>
                      </a:endParaRPr>
                    </a:p>
                    <a:p>
                      <a:pPr defTabSz="3765639"/>
                      <a:r>
                        <a:rPr lang="en-US" sz="2000" i="0" dirty="0">
                          <a:solidFill>
                            <a:srgbClr val="D9D9D9"/>
                          </a:solidFill>
                          <a:latin typeface="Arial"/>
                          <a:cs typeface="Arial"/>
                        </a:rPr>
                        <a:t>To print your poster using our same-day professional printing service, go online to </a:t>
                      </a:r>
                      <a:r>
                        <a:rPr lang="en-US" sz="2000" i="0" dirty="0" err="1">
                          <a:solidFill>
                            <a:srgbClr val="FFC000"/>
                          </a:solidFill>
                          <a:latin typeface="Arial"/>
                          <a:cs typeface="Arial"/>
                        </a:rPr>
                        <a:t>PosterPresentations.com</a:t>
                      </a:r>
                      <a:r>
                        <a:rPr lang="en-US" sz="2000" i="0" dirty="0">
                          <a:solidFill>
                            <a:srgbClr val="D9D9D9"/>
                          </a:solidFill>
                          <a:latin typeface="Arial"/>
                          <a:cs typeface="Arial"/>
                        </a:rPr>
                        <a:t> and click on "</a:t>
                      </a:r>
                      <a:r>
                        <a:rPr lang="en-US" sz="2000" i="0" dirty="0">
                          <a:solidFill>
                            <a:srgbClr val="FFC000"/>
                          </a:solidFill>
                          <a:latin typeface="Arial"/>
                          <a:cs typeface="Arial"/>
                        </a:rPr>
                        <a:t>Order your poster</a:t>
                      </a:r>
                      <a:r>
                        <a:rPr lang="en-US" sz="2000" i="0" dirty="0">
                          <a:solidFill>
                            <a:srgbClr val="D9D9D9"/>
                          </a:solidFill>
                          <a:latin typeface="Arial"/>
                          <a:cs typeface="Arial"/>
                        </a:rPr>
                        <a:t>".</a:t>
                      </a:r>
                      <a:endParaRPr lang="en-US" sz="2000" b="1" dirty="0">
                        <a:solidFill>
                          <a:srgbClr val="D9D9D9"/>
                        </a:solidFill>
                        <a:latin typeface="Arial"/>
                        <a:cs typeface="Arial"/>
                      </a:endParaRPr>
                    </a:p>
                  </a:txBody>
                  <a:tcPr marL="182880" marT="137160">
                    <a:solidFill>
                      <a:srgbClr val="010101"/>
                    </a:solidFill>
                  </a:tcPr>
                </a:tc>
                <a:tc hMerge="1">
                  <a:txBody>
                    <a:bodyPr/>
                    <a:lstStyle/>
                    <a:p>
                      <a:pPr marL="0" indent="0" algn="l" defTabSz="114300"/>
                      <a:endParaRPr lang="en-US" sz="2400" b="0" baseline="0" dirty="0">
                        <a:solidFill>
                          <a:srgbClr val="FFC000"/>
                        </a:solidFill>
                        <a:latin typeface="Arial" panose="020B0604020202020204" pitchFamily="34" charset="0"/>
                        <a:cs typeface="Arial" panose="020B0604020202020204" pitchFamily="34" charset="0"/>
                      </a:endParaRPr>
                    </a:p>
                  </a:txBody>
                  <a:tcPr>
                    <a:solidFill>
                      <a:schemeClr val="tx1">
                        <a:lumMod val="95000"/>
                        <a:lumOff val="5000"/>
                      </a:schemeClr>
                    </a:solidFill>
                  </a:tcPr>
                </a:tc>
                <a:extLst>
                  <a:ext uri="{0D108BD9-81ED-4DB2-BD59-A6C34878D82A}">
                    <a16:rowId xmlns:a16="http://schemas.microsoft.com/office/drawing/2014/main" val="677555919"/>
                  </a:ext>
                </a:extLst>
              </a:tr>
              <a:tr h="4572417">
                <a:tc>
                  <a:txBody>
                    <a:bodyPr/>
                    <a:lstStyle/>
                    <a:p>
                      <a:pPr algn="ctr"/>
                      <a:endParaRPr lang="en-US" sz="2000" dirty="0">
                        <a:solidFill>
                          <a:srgbClr val="1F3A4E"/>
                        </a:solidFill>
                      </a:endParaRPr>
                    </a:p>
                    <a:p>
                      <a:pPr algn="ctr"/>
                      <a:endParaRPr lang="en-US" sz="2000" dirty="0">
                        <a:solidFill>
                          <a:srgbClr val="1F3A4E"/>
                        </a:solidFill>
                      </a:endParaRPr>
                    </a:p>
                    <a:p>
                      <a:pPr algn="ctr"/>
                      <a:r>
                        <a:rPr lang="en-US" sz="2000" dirty="0">
                          <a:solidFill>
                            <a:schemeClr val="bg1"/>
                          </a:solidFill>
                          <a:latin typeface="Arial" panose="020B0604020202020204" pitchFamily="34" charset="0"/>
                          <a:cs typeface="Arial" panose="020B0604020202020204" pitchFamily="34" charset="0"/>
                        </a:rPr>
                        <a:t>This is a template for a </a:t>
                      </a:r>
                    </a:p>
                    <a:p>
                      <a:pPr algn="ctr"/>
                      <a:r>
                        <a:rPr lang="en-US" sz="2000" dirty="0">
                          <a:solidFill>
                            <a:schemeClr val="bg1"/>
                          </a:solidFill>
                          <a:latin typeface="Arial" panose="020B0604020202020204" pitchFamily="34" charset="0"/>
                          <a:cs typeface="Arial" panose="020B0604020202020204" pitchFamily="34" charset="0"/>
                        </a:rPr>
                        <a:t>presentation poster</a:t>
                      </a:r>
                      <a:br>
                        <a:rPr lang="en-US" sz="2000" dirty="0">
                          <a:solidFill>
                            <a:schemeClr val="bg1"/>
                          </a:solidFill>
                          <a:latin typeface="Arial" panose="020B0604020202020204" pitchFamily="34" charset="0"/>
                          <a:cs typeface="Arial" panose="020B0604020202020204" pitchFamily="34" charset="0"/>
                        </a:rPr>
                      </a:br>
                      <a:r>
                        <a:rPr lang="en-US" sz="3600" b="1" dirty="0">
                          <a:solidFill>
                            <a:srgbClr val="FFC000"/>
                          </a:solidFill>
                          <a:latin typeface="Arial" panose="020B0604020202020204" pitchFamily="34" charset="0"/>
                          <a:cs typeface="Arial" panose="020B0604020202020204" pitchFamily="34" charset="0"/>
                        </a:rPr>
                        <a:t>36 inches tall</a:t>
                      </a:r>
                      <a:br>
                        <a:rPr lang="en-US" sz="3600" b="1" dirty="0">
                          <a:solidFill>
                            <a:srgbClr val="FFC000"/>
                          </a:solidFill>
                          <a:latin typeface="Arial" panose="020B0604020202020204" pitchFamily="34" charset="0"/>
                          <a:cs typeface="Arial" panose="020B0604020202020204" pitchFamily="34" charset="0"/>
                        </a:rPr>
                      </a:br>
                      <a:r>
                        <a:rPr lang="en-US" sz="3600" b="1" dirty="0">
                          <a:solidFill>
                            <a:srgbClr val="FFC000"/>
                          </a:solidFill>
                          <a:latin typeface="Arial" panose="020B0604020202020204" pitchFamily="34" charset="0"/>
                          <a:cs typeface="Arial" panose="020B0604020202020204" pitchFamily="34" charset="0"/>
                        </a:rPr>
                        <a:t>by</a:t>
                      </a:r>
                      <a:br>
                        <a:rPr lang="en-US" sz="3600" b="1" dirty="0">
                          <a:solidFill>
                            <a:srgbClr val="FFC000"/>
                          </a:solidFill>
                          <a:latin typeface="Arial" panose="020B0604020202020204" pitchFamily="34" charset="0"/>
                          <a:cs typeface="Arial" panose="020B0604020202020204" pitchFamily="34" charset="0"/>
                        </a:rPr>
                      </a:br>
                      <a:r>
                        <a:rPr lang="en-US" sz="3600" b="1" dirty="0">
                          <a:solidFill>
                            <a:srgbClr val="FFC000"/>
                          </a:solidFill>
                          <a:latin typeface="Arial" panose="020B0604020202020204" pitchFamily="34" charset="0"/>
                          <a:cs typeface="Arial" panose="020B0604020202020204" pitchFamily="34" charset="0"/>
                        </a:rPr>
                        <a:t>48 inches wide</a:t>
                      </a:r>
                      <a:br>
                        <a:rPr lang="en-US" sz="2000" dirty="0">
                          <a:solidFill>
                            <a:schemeClr val="bg1"/>
                          </a:solidFill>
                          <a:latin typeface="Arial" panose="020B0604020202020204" pitchFamily="34" charset="0"/>
                          <a:cs typeface="Arial" panose="020B0604020202020204" pitchFamily="34" charset="0"/>
                        </a:rPr>
                      </a:br>
                      <a:endParaRPr lang="en-US" sz="2000" dirty="0">
                        <a:solidFill>
                          <a:srgbClr val="1F3A4E"/>
                        </a:solidFill>
                      </a:endParaRPr>
                    </a:p>
                  </a:txBody>
                  <a:tcPr>
                    <a:solidFill>
                      <a:srgbClr val="010101"/>
                    </a:solidFill>
                  </a:tcPr>
                </a:tc>
                <a:tc>
                  <a:txBody>
                    <a:bodyPr/>
                    <a:lstStyle/>
                    <a:p>
                      <a:pPr marL="0" marR="0" indent="0" algn="l" defTabSz="4388900" rtl="0" eaLnBrk="1" fontAlgn="auto" latinLnBrk="0" hangingPunct="1">
                        <a:lnSpc>
                          <a:spcPct val="100000"/>
                        </a:lnSpc>
                        <a:spcBef>
                          <a:spcPts val="0"/>
                        </a:spcBef>
                        <a:spcAft>
                          <a:spcPts val="0"/>
                        </a:spcAft>
                        <a:buClrTx/>
                        <a:buSzTx/>
                        <a:buFontTx/>
                        <a:buNone/>
                        <a:tabLst/>
                        <a:defRPr/>
                      </a:pPr>
                      <a:r>
                        <a:rPr lang="en-US" sz="2400" b="1" baseline="0" dirty="0">
                          <a:solidFill>
                            <a:srgbClr val="FFC000"/>
                          </a:solidFill>
                          <a:latin typeface="Arial" panose="020B0604020202020204" pitchFamily="34" charset="0"/>
                          <a:cs typeface="Arial" panose="020B0604020202020204" pitchFamily="34" charset="0"/>
                        </a:rPr>
                        <a:t>Important: Check the template size</a:t>
                      </a:r>
                      <a:br>
                        <a:rPr lang="en-US" sz="2000" b="0" baseline="0" dirty="0">
                          <a:solidFill>
                            <a:srgbClr val="FFC000"/>
                          </a:solidFill>
                          <a:latin typeface="Arial" panose="020B0604020202020204" pitchFamily="34" charset="0"/>
                          <a:cs typeface="Arial" panose="020B0604020202020204" pitchFamily="34" charset="0"/>
                        </a:rPr>
                      </a:br>
                      <a:r>
                        <a:rPr lang="en-US" sz="2000" b="0" baseline="0" dirty="0">
                          <a:solidFill>
                            <a:srgbClr val="D9D9D9"/>
                          </a:solidFill>
                          <a:latin typeface="Arial" panose="020B0604020202020204" pitchFamily="34" charset="0"/>
                          <a:cs typeface="Arial" panose="020B0604020202020204" pitchFamily="34" charset="0"/>
                        </a:rPr>
                        <a:t>Before you start working on your poster and to avoid printing problems check that you have downloaded and that you are using the correct size template for your poster presentation.</a:t>
                      </a:r>
                      <a:br>
                        <a:rPr lang="en-US" sz="2000" b="0" baseline="0" dirty="0">
                          <a:solidFill>
                            <a:srgbClr val="D9D9D9"/>
                          </a:solidFill>
                          <a:latin typeface="Arial" panose="020B0604020202020204" pitchFamily="34" charset="0"/>
                          <a:cs typeface="Arial" panose="020B0604020202020204" pitchFamily="34" charset="0"/>
                        </a:rPr>
                      </a:br>
                      <a:r>
                        <a:rPr lang="en-US" sz="2000" b="0" baseline="0" dirty="0">
                          <a:solidFill>
                            <a:srgbClr val="D9D9D9"/>
                          </a:solidFill>
                          <a:latin typeface="Arial" panose="020B0604020202020204" pitchFamily="34" charset="0"/>
                          <a:cs typeface="Arial" panose="020B0604020202020204" pitchFamily="34" charset="0"/>
                        </a:rPr>
                        <a:t>This template can also be printed at the following sizes without distortion and without any additional formatting:</a:t>
                      </a:r>
                      <a:br>
                        <a:rPr lang="en-US" sz="2000" b="0" baseline="0" dirty="0">
                          <a:solidFill>
                            <a:srgbClr val="D9D9D9"/>
                          </a:solidFill>
                          <a:latin typeface="Arial" panose="020B0604020202020204" pitchFamily="34" charset="0"/>
                          <a:cs typeface="Arial" panose="020B0604020202020204" pitchFamily="34" charset="0"/>
                        </a:rPr>
                      </a:br>
                      <a:r>
                        <a:rPr lang="en-US" sz="2000" b="0" baseline="0" dirty="0">
                          <a:solidFill>
                            <a:srgbClr val="FFC000"/>
                          </a:solidFill>
                          <a:latin typeface="Arial" panose="020B0604020202020204" pitchFamily="34" charset="0"/>
                          <a:cs typeface="Arial" panose="020B0604020202020204" pitchFamily="34" charset="0"/>
                        </a:rPr>
                        <a:t>30 tall x 40 wide</a:t>
                      </a:r>
                      <a:br>
                        <a:rPr lang="en-US" sz="2000" b="0" baseline="0" dirty="0">
                          <a:solidFill>
                            <a:srgbClr val="FFC000"/>
                          </a:solidFill>
                          <a:latin typeface="Arial" panose="020B0604020202020204" pitchFamily="34" charset="0"/>
                          <a:cs typeface="Arial" panose="020B0604020202020204" pitchFamily="34" charset="0"/>
                        </a:rPr>
                      </a:br>
                      <a:r>
                        <a:rPr lang="en-US" sz="2000" b="0" baseline="0" dirty="0">
                          <a:solidFill>
                            <a:srgbClr val="FFC000"/>
                          </a:solidFill>
                          <a:latin typeface="Arial" panose="020B0604020202020204" pitchFamily="34" charset="0"/>
                          <a:cs typeface="Arial" panose="020B0604020202020204" pitchFamily="34" charset="0"/>
                        </a:rPr>
                        <a:t>42 tall x 56 wide</a:t>
                      </a:r>
                      <a:br>
                        <a:rPr lang="en-US" sz="2000" b="0" baseline="0" dirty="0">
                          <a:solidFill>
                            <a:srgbClr val="FFC000"/>
                          </a:solidFill>
                          <a:latin typeface="Arial" panose="020B0604020202020204" pitchFamily="34" charset="0"/>
                          <a:cs typeface="Arial" panose="020B0604020202020204" pitchFamily="34" charset="0"/>
                        </a:rPr>
                      </a:br>
                      <a:r>
                        <a:rPr lang="en-US" sz="2000" b="0" baseline="0" dirty="0">
                          <a:solidFill>
                            <a:srgbClr val="FFC000"/>
                          </a:solidFill>
                          <a:latin typeface="Arial" panose="020B0604020202020204" pitchFamily="34" charset="0"/>
                          <a:cs typeface="Arial" panose="020B0604020202020204" pitchFamily="34" charset="0"/>
                        </a:rPr>
                        <a:t>48 tall x 64 wide</a:t>
                      </a:r>
                    </a:p>
                  </a:txBody>
                  <a:tcPr marL="182880" marT="137160">
                    <a:solidFill>
                      <a:srgbClr val="010101"/>
                    </a:solidFill>
                  </a:tcPr>
                </a:tc>
                <a:extLst>
                  <a:ext uri="{0D108BD9-81ED-4DB2-BD59-A6C34878D82A}">
                    <a16:rowId xmlns:a16="http://schemas.microsoft.com/office/drawing/2014/main" val="10008"/>
                  </a:ext>
                </a:extLst>
              </a:tr>
              <a:tr h="4288692">
                <a:tc>
                  <a:txBody>
                    <a:bodyPr/>
                    <a:lstStyle/>
                    <a:p>
                      <a:endParaRPr lang="en-US" sz="2000" dirty="0">
                        <a:solidFill>
                          <a:srgbClr val="1F3A4E"/>
                        </a:solidFill>
                      </a:endParaRPr>
                    </a:p>
                  </a:txBody>
                  <a:tcPr>
                    <a:blipFill rotWithShape="1">
                      <a:blip r:embed="rId3"/>
                      <a:stretch>
                        <a:fillRect/>
                      </a:stretch>
                    </a:blipFill>
                  </a:tcPr>
                </a:tc>
                <a:tc>
                  <a:txBody>
                    <a:bodyPr/>
                    <a:lstStyle/>
                    <a:p>
                      <a:pPr algn="l"/>
                      <a:r>
                        <a:rPr lang="en-US" sz="2400" b="1" baseline="0" dirty="0">
                          <a:solidFill>
                            <a:srgbClr val="FFC000"/>
                          </a:solidFill>
                          <a:latin typeface="Arial" panose="020B0604020202020204" pitchFamily="34" charset="0"/>
                          <a:cs typeface="Arial" panose="020B0604020202020204" pitchFamily="34" charset="0"/>
                        </a:rPr>
                        <a:t>How to </a:t>
                      </a:r>
                      <a:r>
                        <a:rPr lang="en-US" sz="4000" b="1" baseline="0" dirty="0">
                          <a:solidFill>
                            <a:srgbClr val="FFC000"/>
                          </a:solidFill>
                          <a:latin typeface="Arial" panose="020B0604020202020204" pitchFamily="34" charset="0"/>
                          <a:cs typeface="Arial" panose="020B0604020202020204" pitchFamily="34" charset="0"/>
                        </a:rPr>
                        <a:t>Zoom in </a:t>
                      </a:r>
                      <a:r>
                        <a:rPr lang="en-US" sz="2400" b="1" baseline="0" dirty="0">
                          <a:solidFill>
                            <a:srgbClr val="FFC000"/>
                          </a:solidFill>
                          <a:latin typeface="Arial" panose="020B0604020202020204" pitchFamily="34" charset="0"/>
                          <a:cs typeface="Arial" panose="020B0604020202020204" pitchFamily="34" charset="0"/>
                        </a:rPr>
                        <a:t>and </a:t>
                      </a:r>
                      <a:r>
                        <a:rPr lang="en-US" sz="1800" b="1" baseline="0" dirty="0">
                          <a:solidFill>
                            <a:srgbClr val="FFC000"/>
                          </a:solidFill>
                          <a:latin typeface="Arial" panose="020B0604020202020204" pitchFamily="34" charset="0"/>
                          <a:cs typeface="Arial" panose="020B0604020202020204" pitchFamily="34" charset="0"/>
                        </a:rPr>
                        <a:t>out</a:t>
                      </a:r>
                      <a:endParaRPr lang="en-US" sz="2400" b="1" baseline="0" dirty="0">
                        <a:solidFill>
                          <a:srgbClr val="FFC000"/>
                        </a:solidFill>
                        <a:latin typeface="Arial" panose="020B0604020202020204" pitchFamily="34" charset="0"/>
                        <a:cs typeface="Arial" panose="020B0604020202020204" pitchFamily="34" charset="0"/>
                      </a:endParaRPr>
                    </a:p>
                    <a:p>
                      <a:pPr algn="l"/>
                      <a:r>
                        <a:rPr lang="en-US" sz="2000" b="0" baseline="0" dirty="0">
                          <a:solidFill>
                            <a:srgbClr val="D9D9D9"/>
                          </a:solidFill>
                          <a:latin typeface="Arial" panose="020B0604020202020204" pitchFamily="34" charset="0"/>
                          <a:cs typeface="Arial" panose="020B0604020202020204" pitchFamily="34" charset="0"/>
                        </a:rPr>
                        <a:t>Use the PowerPoint zoom tool to adjust the screen magnification to view comfortably. PowerPoint provides 2 ways to zoom: </a:t>
                      </a:r>
                      <a:br>
                        <a:rPr lang="en-US" sz="2000" b="0" baseline="0" dirty="0">
                          <a:solidFill>
                            <a:srgbClr val="D9D9D9"/>
                          </a:solidFill>
                          <a:latin typeface="Arial" panose="020B0604020202020204" pitchFamily="34" charset="0"/>
                          <a:cs typeface="Arial" panose="020B0604020202020204" pitchFamily="34" charset="0"/>
                        </a:rPr>
                      </a:br>
                      <a:r>
                        <a:rPr lang="en-US" sz="2000" b="0" baseline="0" dirty="0">
                          <a:solidFill>
                            <a:srgbClr val="FFC000"/>
                          </a:solidFill>
                          <a:latin typeface="Arial" panose="020B0604020202020204" pitchFamily="34" charset="0"/>
                          <a:cs typeface="Arial" panose="020B0604020202020204" pitchFamily="34" charset="0"/>
                        </a:rPr>
                        <a:t>1. </a:t>
                      </a:r>
                      <a:r>
                        <a:rPr lang="en-US" sz="2000" b="0" baseline="0" dirty="0">
                          <a:solidFill>
                            <a:srgbClr val="D9D9D9"/>
                          </a:solidFill>
                          <a:latin typeface="Arial" panose="020B0604020202020204" pitchFamily="34" charset="0"/>
                          <a:cs typeface="Arial" panose="020B0604020202020204" pitchFamily="34" charset="0"/>
                        </a:rPr>
                        <a:t>On the top menu bar click on the VIEW tab and then click on ZOOM. Choose the zoom percentage that works best for you. </a:t>
                      </a:r>
                      <a:br>
                        <a:rPr lang="en-US" sz="2000" b="0" baseline="0" dirty="0">
                          <a:solidFill>
                            <a:srgbClr val="D9D9D9"/>
                          </a:solidFill>
                          <a:latin typeface="Arial" panose="020B0604020202020204" pitchFamily="34" charset="0"/>
                          <a:cs typeface="Arial" panose="020B0604020202020204" pitchFamily="34" charset="0"/>
                        </a:rPr>
                      </a:br>
                      <a:r>
                        <a:rPr lang="en-US" sz="2000" b="0" baseline="0" dirty="0">
                          <a:solidFill>
                            <a:srgbClr val="FFC000"/>
                          </a:solidFill>
                          <a:latin typeface="Arial" panose="020B0604020202020204" pitchFamily="34" charset="0"/>
                          <a:cs typeface="Arial" panose="020B0604020202020204" pitchFamily="34" charset="0"/>
                        </a:rPr>
                        <a:t>2. </a:t>
                      </a:r>
                      <a:r>
                        <a:rPr lang="en-US" sz="2000" b="0" baseline="0" dirty="0">
                          <a:solidFill>
                            <a:srgbClr val="D9D9D9"/>
                          </a:solidFill>
                          <a:latin typeface="Arial" panose="020B0604020202020204" pitchFamily="34" charset="0"/>
                          <a:cs typeface="Arial" panose="020B0604020202020204" pitchFamily="34" charset="0"/>
                        </a:rPr>
                        <a:t>For better zoom flexibility, use the zoom slider at the bottom right of the window.</a:t>
                      </a:r>
                    </a:p>
                  </a:txBody>
                  <a:tcPr marL="182880" marT="137160">
                    <a:solidFill>
                      <a:srgbClr val="010101"/>
                    </a:solidFill>
                  </a:tcPr>
                </a:tc>
                <a:extLst>
                  <a:ext uri="{0D108BD9-81ED-4DB2-BD59-A6C34878D82A}">
                    <a16:rowId xmlns:a16="http://schemas.microsoft.com/office/drawing/2014/main" val="10001"/>
                  </a:ext>
                </a:extLst>
              </a:tr>
              <a:tr h="1800526">
                <a:tc gridSpan="2">
                  <a:txBody>
                    <a:bodyPr/>
                    <a:lstStyle/>
                    <a:p>
                      <a:pPr marL="0" marR="0" lvl="0" indent="0" algn="l" defTabSz="4388900" rtl="0" eaLnBrk="1" fontAlgn="auto" latinLnBrk="0" hangingPunct="1">
                        <a:lnSpc>
                          <a:spcPct val="100000"/>
                        </a:lnSpc>
                        <a:spcBef>
                          <a:spcPts val="0"/>
                        </a:spcBef>
                        <a:spcAft>
                          <a:spcPts val="0"/>
                        </a:spcAft>
                        <a:buClrTx/>
                        <a:buSzTx/>
                        <a:buFontTx/>
                        <a:buNone/>
                        <a:tabLst/>
                        <a:defRPr/>
                      </a:pPr>
                      <a:r>
                        <a:rPr lang="en-US" sz="2400" b="1" baseline="0" dirty="0">
                          <a:solidFill>
                            <a:srgbClr val="FFC000"/>
                          </a:solidFill>
                          <a:latin typeface="Arial" panose="020B0604020202020204" pitchFamily="34" charset="0"/>
                          <a:cs typeface="Arial" panose="020B0604020202020204" pitchFamily="34" charset="0"/>
                        </a:rPr>
                        <a:t>Ruler and Guides</a:t>
                      </a:r>
                      <a:br>
                        <a:rPr lang="en-US" sz="2000" b="0" baseline="0" dirty="0">
                          <a:solidFill>
                            <a:srgbClr val="FFC000"/>
                          </a:solidFill>
                          <a:latin typeface="Arial" panose="020B0604020202020204" pitchFamily="34" charset="0"/>
                          <a:cs typeface="Arial" panose="020B0604020202020204" pitchFamily="34" charset="0"/>
                        </a:rPr>
                      </a:br>
                      <a:r>
                        <a:rPr lang="en-US" sz="2000" b="0" baseline="0" dirty="0">
                          <a:solidFill>
                            <a:srgbClr val="D9D9D9"/>
                          </a:solidFill>
                          <a:latin typeface="Arial" panose="020B0604020202020204" pitchFamily="34" charset="0"/>
                          <a:cs typeface="Arial" panose="020B0604020202020204" pitchFamily="34" charset="0"/>
                        </a:rPr>
                        <a:t>The dotted lines on his poster template are guides.  The horizontal and vertical guides will help you align your poster elements accurately. Text boxes and other elements will ”snap” to the guides and stay within the boundaries of the columns. To hide the guides go to VIEW and uncheck the Guides box.</a:t>
                      </a:r>
                    </a:p>
                  </a:txBody>
                  <a:tcPr>
                    <a:solidFill>
                      <a:srgbClr val="010101"/>
                    </a:solidFill>
                  </a:tcPr>
                </a:tc>
                <a:tc hMerge="1">
                  <a:txBody>
                    <a:bodyPr/>
                    <a:lstStyle/>
                    <a:p>
                      <a:endParaRPr lang="en-US" sz="2400" b="0" baseline="0" dirty="0">
                        <a:solidFill>
                          <a:schemeClr val="bg1"/>
                        </a:solidFill>
                        <a:latin typeface="Arial" panose="020B0604020202020204" pitchFamily="34" charset="0"/>
                        <a:cs typeface="Arial" panose="020B0604020202020204" pitchFamily="34" charset="0"/>
                      </a:endParaRPr>
                    </a:p>
                  </a:txBody>
                  <a:tcPr marL="182880" marT="137160">
                    <a:solidFill>
                      <a:schemeClr val="tx1">
                        <a:lumMod val="95000"/>
                        <a:lumOff val="5000"/>
                      </a:schemeClr>
                    </a:solidFill>
                  </a:tcPr>
                </a:tc>
                <a:extLst>
                  <a:ext uri="{0D108BD9-81ED-4DB2-BD59-A6C34878D82A}">
                    <a16:rowId xmlns:a16="http://schemas.microsoft.com/office/drawing/2014/main" val="10002"/>
                  </a:ext>
                </a:extLst>
              </a:tr>
              <a:tr h="3824339">
                <a:tc>
                  <a:txBody>
                    <a:bodyPr/>
                    <a:lstStyle/>
                    <a:p>
                      <a:endParaRPr lang="en-US" sz="2000" dirty="0">
                        <a:solidFill>
                          <a:srgbClr val="1F3A4E"/>
                        </a:solidFill>
                      </a:endParaRPr>
                    </a:p>
                  </a:txBody>
                  <a:tcPr>
                    <a:blipFill rotWithShape="1">
                      <a:blip r:embed="rId4"/>
                      <a:stretch>
                        <a:fillRect/>
                      </a:stretch>
                    </a:blipFill>
                  </a:tcPr>
                </a:tc>
                <a:tc>
                  <a:txBody>
                    <a:bodyPr/>
                    <a:lstStyle/>
                    <a:p>
                      <a:pPr marL="0" lvl="1" indent="0" algn="l" defTabSz="114300"/>
                      <a:r>
                        <a:rPr lang="en-US" sz="2400" b="1" baseline="0" dirty="0">
                          <a:solidFill>
                            <a:srgbClr val="FFC000"/>
                          </a:solidFill>
                          <a:latin typeface="Arial" panose="020B0604020202020204" pitchFamily="34" charset="0"/>
                          <a:cs typeface="Arial" panose="020B0604020202020204" pitchFamily="34" charset="0"/>
                        </a:rPr>
                        <a:t>Headers and text containers</a:t>
                      </a:r>
                      <a:br>
                        <a:rPr lang="en-US" sz="2000" b="0" baseline="0" dirty="0">
                          <a:solidFill>
                            <a:schemeClr val="bg1"/>
                          </a:solidFill>
                          <a:latin typeface="Arial" panose="020B0604020202020204" pitchFamily="34" charset="0"/>
                          <a:cs typeface="Arial" panose="020B0604020202020204" pitchFamily="34" charset="0"/>
                        </a:rPr>
                      </a:br>
                      <a:r>
                        <a:rPr lang="en-US" sz="2000" b="0" baseline="0" dirty="0">
                          <a:solidFill>
                            <a:srgbClr val="D9D9D9"/>
                          </a:solidFill>
                          <a:latin typeface="Arial" panose="020B0604020202020204" pitchFamily="34" charset="0"/>
                          <a:cs typeface="Arial" panose="020B0604020202020204" pitchFamily="34" charset="0"/>
                        </a:rPr>
                        <a:t>Included in this template are commonly used section headers such as Abstract, Objectives, Methods, Results, etc. </a:t>
                      </a:r>
                      <a:br>
                        <a:rPr lang="en-US" sz="2000" b="0" baseline="0" dirty="0">
                          <a:solidFill>
                            <a:schemeClr val="bg1"/>
                          </a:solidFill>
                          <a:latin typeface="Arial" panose="020B0604020202020204" pitchFamily="34" charset="0"/>
                          <a:cs typeface="Arial" panose="020B0604020202020204" pitchFamily="34" charset="0"/>
                        </a:rPr>
                      </a:br>
                      <a:r>
                        <a:rPr lang="en-US" sz="2000" b="0" baseline="0" dirty="0">
                          <a:solidFill>
                            <a:srgbClr val="FFC000"/>
                          </a:solidFill>
                          <a:latin typeface="Arial" panose="020B0604020202020204" pitchFamily="34" charset="0"/>
                          <a:cs typeface="Arial" panose="020B0604020202020204" pitchFamily="34" charset="0"/>
                        </a:rPr>
                        <a:t>-</a:t>
                      </a:r>
                      <a:r>
                        <a:rPr lang="en-US" sz="2000" b="0" baseline="0" dirty="0">
                          <a:solidFill>
                            <a:schemeClr val="bg1"/>
                          </a:solidFill>
                          <a:latin typeface="Arial" panose="020B0604020202020204" pitchFamily="34" charset="0"/>
                          <a:cs typeface="Arial" panose="020B0604020202020204" pitchFamily="34" charset="0"/>
                        </a:rPr>
                        <a:t> </a:t>
                      </a:r>
                      <a:r>
                        <a:rPr lang="en-US" sz="2000" b="0" baseline="0" dirty="0">
                          <a:solidFill>
                            <a:srgbClr val="D9D9D9"/>
                          </a:solidFill>
                          <a:latin typeface="Arial" panose="020B0604020202020204" pitchFamily="34" charset="0"/>
                          <a:cs typeface="Arial" panose="020B0604020202020204" pitchFamily="34" charset="0"/>
                        </a:rPr>
                        <a:t>Click inside a section header to add its text. </a:t>
                      </a:r>
                      <a:br>
                        <a:rPr lang="en-US" sz="2000" b="0" baseline="0" dirty="0">
                          <a:solidFill>
                            <a:schemeClr val="bg1"/>
                          </a:solidFill>
                          <a:latin typeface="Arial" panose="020B0604020202020204" pitchFamily="34" charset="0"/>
                          <a:cs typeface="Arial" panose="020B0604020202020204" pitchFamily="34" charset="0"/>
                        </a:rPr>
                      </a:br>
                      <a:r>
                        <a:rPr lang="en-US" sz="2000" b="0" baseline="0" dirty="0">
                          <a:solidFill>
                            <a:srgbClr val="FFC000"/>
                          </a:solidFill>
                          <a:latin typeface="Arial" panose="020B0604020202020204" pitchFamily="34" charset="0"/>
                          <a:cs typeface="Arial" panose="020B0604020202020204" pitchFamily="34" charset="0"/>
                        </a:rPr>
                        <a:t>-</a:t>
                      </a:r>
                      <a:r>
                        <a:rPr lang="en-US" sz="2000" b="0" baseline="0" dirty="0">
                          <a:solidFill>
                            <a:schemeClr val="bg1"/>
                          </a:solidFill>
                          <a:latin typeface="Arial" panose="020B0604020202020204" pitchFamily="34" charset="0"/>
                          <a:cs typeface="Arial" panose="020B0604020202020204" pitchFamily="34" charset="0"/>
                        </a:rPr>
                        <a:t> </a:t>
                      </a:r>
                      <a:r>
                        <a:rPr lang="en-US" sz="2000" b="0" baseline="0" dirty="0">
                          <a:solidFill>
                            <a:srgbClr val="D9D9D9"/>
                          </a:solidFill>
                          <a:latin typeface="Arial" panose="020B0604020202020204" pitchFamily="34" charset="0"/>
                          <a:cs typeface="Arial" panose="020B0604020202020204" pitchFamily="34" charset="0"/>
                        </a:rPr>
                        <a:t>To add another header, click on edge of the section box so that it is outlined. Copy and paste it. </a:t>
                      </a:r>
                      <a:br>
                        <a:rPr lang="en-US" sz="2000" b="0" baseline="0" dirty="0">
                          <a:solidFill>
                            <a:schemeClr val="bg1"/>
                          </a:solidFill>
                          <a:latin typeface="Arial" panose="020B0604020202020204" pitchFamily="34" charset="0"/>
                          <a:cs typeface="Arial" panose="020B0604020202020204" pitchFamily="34" charset="0"/>
                        </a:rPr>
                      </a:br>
                      <a:r>
                        <a:rPr lang="en-US" sz="2000" b="0" baseline="0" dirty="0">
                          <a:solidFill>
                            <a:srgbClr val="FFC000"/>
                          </a:solidFill>
                          <a:latin typeface="Arial" panose="020B0604020202020204" pitchFamily="34" charset="0"/>
                          <a:cs typeface="Arial" panose="020B0604020202020204" pitchFamily="34" charset="0"/>
                        </a:rPr>
                        <a:t>-</a:t>
                      </a:r>
                      <a:r>
                        <a:rPr lang="en-US" sz="2000" b="0" baseline="0" dirty="0">
                          <a:solidFill>
                            <a:schemeClr val="bg1"/>
                          </a:solidFill>
                          <a:latin typeface="Arial" panose="020B0604020202020204" pitchFamily="34" charset="0"/>
                          <a:cs typeface="Arial" panose="020B0604020202020204" pitchFamily="34" charset="0"/>
                        </a:rPr>
                        <a:t> </a:t>
                      </a:r>
                      <a:r>
                        <a:rPr lang="en-US" sz="2000" b="0" baseline="0" dirty="0">
                          <a:solidFill>
                            <a:srgbClr val="D9D9D9"/>
                          </a:solidFill>
                          <a:latin typeface="Arial" panose="020B0604020202020204" pitchFamily="34" charset="0"/>
                          <a:cs typeface="Arial" panose="020B0604020202020204" pitchFamily="34" charset="0"/>
                        </a:rPr>
                        <a:t>To increase its size, click on the white circles and expand to the the desired size.</a:t>
                      </a:r>
                    </a:p>
                  </a:txBody>
                  <a:tcPr marL="182880" marT="137160">
                    <a:solidFill>
                      <a:srgbClr val="010101"/>
                    </a:solidFill>
                  </a:tcPr>
                </a:tc>
                <a:extLst>
                  <a:ext uri="{0D108BD9-81ED-4DB2-BD59-A6C34878D82A}">
                    <a16:rowId xmlns:a16="http://schemas.microsoft.com/office/drawing/2014/main" val="10003"/>
                  </a:ext>
                </a:extLst>
              </a:tr>
              <a:tr h="3519135">
                <a:tc gridSpan="2">
                  <a:txBody>
                    <a:bodyPr/>
                    <a:lstStyle/>
                    <a:p>
                      <a:r>
                        <a:rPr lang="en-US" sz="2400" b="1" dirty="0">
                          <a:solidFill>
                            <a:srgbClr val="FFC000"/>
                          </a:solidFill>
                          <a:latin typeface="Arial" panose="020B0604020202020204" pitchFamily="34" charset="0"/>
                          <a:cs typeface="Arial" panose="020B0604020202020204" pitchFamily="34" charset="0"/>
                        </a:rPr>
                        <a:t>Adding content to the poster</a:t>
                      </a:r>
                    </a:p>
                    <a:p>
                      <a:r>
                        <a:rPr lang="en-US" sz="2000" baseline="0" dirty="0">
                          <a:solidFill>
                            <a:srgbClr val="D9D9D9"/>
                          </a:solidFill>
                          <a:latin typeface="Arial" panose="020B0604020202020204" pitchFamily="34" charset="0"/>
                          <a:cs typeface="Arial" panose="020B0604020202020204" pitchFamily="34" charset="0"/>
                        </a:rPr>
                        <a:t>Start by adding your text to each section without spending too much time with formatting. Use the default font size even if your text extends beyond the bottom of the poster. Continue until you have added all your content including text, graphics, photos, etc. Once you finish adding your content you can go back and format your text as needed.</a:t>
                      </a:r>
                    </a:p>
                    <a:p>
                      <a:pPr marL="342900" indent="-342900">
                        <a:buFontTx/>
                        <a:buChar char="-"/>
                      </a:pPr>
                      <a:r>
                        <a:rPr lang="en-US" sz="2000" baseline="0" dirty="0">
                          <a:solidFill>
                            <a:srgbClr val="D9D9D9"/>
                          </a:solidFill>
                          <a:latin typeface="Arial" panose="020B0604020202020204" pitchFamily="34" charset="0"/>
                          <a:cs typeface="Arial" panose="020B0604020202020204" pitchFamily="34" charset="0"/>
                        </a:rPr>
                        <a:t>If you run out of room, try to reduce the size of your fonts and/or the size of your graphics. If there is a lot of empty space try to increase your font sizes and the size of your graphics. The font used for references can be smaller.</a:t>
                      </a:r>
                      <a:endParaRPr lang="en-US" sz="2000" dirty="0">
                        <a:solidFill>
                          <a:srgbClr val="D9D9D9"/>
                        </a:solidFill>
                        <a:latin typeface="Arial" panose="020B0604020202020204" pitchFamily="34" charset="0"/>
                        <a:cs typeface="Arial" panose="020B0604020202020204" pitchFamily="34" charset="0"/>
                      </a:endParaRPr>
                    </a:p>
                  </a:txBody>
                  <a:tcPr>
                    <a:solidFill>
                      <a:srgbClr val="010101"/>
                    </a:solidFill>
                  </a:tcPr>
                </a:tc>
                <a:tc hMerge="1">
                  <a:txBody>
                    <a:bodyPr/>
                    <a:lstStyle/>
                    <a:p>
                      <a:endParaRPr lang="en-US" sz="2400" dirty="0">
                        <a:solidFill>
                          <a:schemeClr val="bg1"/>
                        </a:solidFill>
                        <a:latin typeface="Arial" panose="020B0604020202020204" pitchFamily="34" charset="0"/>
                        <a:cs typeface="Arial" panose="020B0604020202020204" pitchFamily="34" charset="0"/>
                      </a:endParaRPr>
                    </a:p>
                  </a:txBody>
                  <a:tcPr marL="182880" marT="137160">
                    <a:solidFill>
                      <a:srgbClr val="010101"/>
                    </a:solidFill>
                  </a:tcPr>
                </a:tc>
                <a:extLst>
                  <a:ext uri="{0D108BD9-81ED-4DB2-BD59-A6C34878D82A}">
                    <a16:rowId xmlns:a16="http://schemas.microsoft.com/office/drawing/2014/main" val="10004"/>
                  </a:ext>
                </a:extLst>
              </a:tr>
              <a:tr h="2377657">
                <a:tc gridSpan="2">
                  <a:txBody>
                    <a:bodyPr/>
                    <a:lstStyle/>
                    <a:p>
                      <a:pPr marL="0" marR="0" lvl="0" indent="0" algn="l" defTabSz="1518341" rtl="0" eaLnBrk="1" fontAlgn="auto" latinLnBrk="0" hangingPunct="1">
                        <a:lnSpc>
                          <a:spcPct val="100000"/>
                        </a:lnSpc>
                        <a:spcBef>
                          <a:spcPts val="0"/>
                        </a:spcBef>
                        <a:spcAft>
                          <a:spcPts val="0"/>
                        </a:spcAft>
                        <a:buClrTx/>
                        <a:buSzTx/>
                        <a:buFontTx/>
                        <a:buNone/>
                        <a:tabLst/>
                        <a:defRPr/>
                      </a:pPr>
                      <a:r>
                        <a:rPr lang="en-US" sz="2400" b="1" noProof="0" dirty="0">
                          <a:solidFill>
                            <a:srgbClr val="FFC000"/>
                          </a:solidFill>
                          <a:latin typeface="Arial" panose="020B0604020202020204" pitchFamily="34" charset="0"/>
                          <a:cs typeface="Arial" panose="020B0604020202020204" pitchFamily="34" charset="0"/>
                        </a:rPr>
                        <a:t>Photos</a:t>
                      </a:r>
                    </a:p>
                    <a:p>
                      <a:pPr marL="0" marR="0" lvl="0" indent="0" algn="l" defTabSz="9779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srgbClr val="D9D9D9"/>
                          </a:solidFill>
                          <a:effectLst/>
                          <a:uLnTx/>
                          <a:uFillTx/>
                          <a:latin typeface="Arial"/>
                          <a:ea typeface="+mn-ea"/>
                          <a:cs typeface="Arial"/>
                        </a:rPr>
                        <a:t>You can add photos by dragging and dropping from your desktop, copy and paste, or by going to INSERT &gt; PICTURES. Resize images proportionally by holding down the SHIFT key and dragging one of the white corner handles (dots). For a professional-looking poster, do not distort your images by stretching them disproportionally.</a:t>
                      </a:r>
                    </a:p>
                  </a:txBody>
                  <a:tcPr marL="182880" marT="137160">
                    <a:solidFill>
                      <a:srgbClr val="010101"/>
                    </a:solidFill>
                  </a:tcPr>
                </a:tc>
                <a:tc hMerge="1">
                  <a:txBody>
                    <a:bodyPr/>
                    <a:lstStyle/>
                    <a:p>
                      <a:pPr marL="0" marR="0" lvl="0" indent="0" algn="l" defTabSz="1518341" rtl="0" eaLnBrk="1" fontAlgn="auto" latinLnBrk="0" hangingPunct="1">
                        <a:lnSpc>
                          <a:spcPct val="100000"/>
                        </a:lnSpc>
                        <a:spcBef>
                          <a:spcPts val="0"/>
                        </a:spcBef>
                        <a:spcAft>
                          <a:spcPts val="0"/>
                        </a:spcAft>
                        <a:buClrTx/>
                        <a:buSzTx/>
                        <a:buFontTx/>
                        <a:buNone/>
                        <a:tabLst/>
                        <a:defRPr/>
                      </a:pPr>
                      <a:endParaRPr lang="en-US" sz="2200" noProof="0" dirty="0">
                        <a:latin typeface="Arial" panose="020B0604020202020204" pitchFamily="34" charset="0"/>
                        <a:cs typeface="Arial" panose="020B0604020202020204" pitchFamily="34" charset="0"/>
                      </a:endParaRPr>
                    </a:p>
                  </a:txBody>
                  <a:tcPr/>
                </a:tc>
                <a:extLst>
                  <a:ext uri="{0D108BD9-81ED-4DB2-BD59-A6C34878D82A}">
                    <a16:rowId xmlns:a16="http://schemas.microsoft.com/office/drawing/2014/main" val="10005"/>
                  </a:ext>
                </a:extLst>
              </a:tr>
              <a:tr h="2293170">
                <a:tc gridSpan="2">
                  <a:txBody>
                    <a:bodyPr/>
                    <a:lstStyle/>
                    <a:p>
                      <a:endParaRPr lang="en-US" sz="2000" dirty="0">
                        <a:solidFill>
                          <a:schemeClr val="bg1"/>
                        </a:solidFill>
                        <a:latin typeface="Arial" panose="020B0604020202020204" pitchFamily="34" charset="0"/>
                        <a:cs typeface="Arial" panose="020B0604020202020204" pitchFamily="34" charset="0"/>
                      </a:endParaRPr>
                    </a:p>
                  </a:txBody>
                  <a:tcPr marL="182880" marT="137160">
                    <a:blipFill rotWithShape="1">
                      <a:blip r:embed="rId5"/>
                      <a:stretch>
                        <a:fillRect/>
                      </a:stretch>
                    </a:blipFill>
                  </a:tcPr>
                </a:tc>
                <a:tc hMerge="1">
                  <a:txBody>
                    <a:bodyPr/>
                    <a:lstStyle/>
                    <a:p>
                      <a:endParaRPr lang="en-US" sz="2400" dirty="0">
                        <a:solidFill>
                          <a:srgbClr val="1F3A4E"/>
                        </a:solidFill>
                      </a:endParaRPr>
                    </a:p>
                  </a:txBody>
                  <a:tcPr/>
                </a:tc>
                <a:extLst>
                  <a:ext uri="{0D108BD9-81ED-4DB2-BD59-A6C34878D82A}">
                    <a16:rowId xmlns:a16="http://schemas.microsoft.com/office/drawing/2014/main" val="10006"/>
                  </a:ext>
                </a:extLst>
              </a:tr>
              <a:tr h="1280277">
                <a:tc gridSpan="2">
                  <a:txBody>
                    <a:bodyPr/>
                    <a:lstStyle/>
                    <a:p>
                      <a:pPr marL="0" marR="0" lvl="0" indent="0" algn="l" defTabSz="1518341" rtl="0" eaLnBrk="1" fontAlgn="auto" latinLnBrk="0" hangingPunct="1">
                        <a:lnSpc>
                          <a:spcPct val="100000"/>
                        </a:lnSpc>
                        <a:spcBef>
                          <a:spcPts val="0"/>
                        </a:spcBef>
                        <a:spcAft>
                          <a:spcPts val="0"/>
                        </a:spcAft>
                        <a:buClrTx/>
                        <a:buSzTx/>
                        <a:buFontTx/>
                        <a:buNone/>
                        <a:tabLst/>
                        <a:defRPr/>
                      </a:pPr>
                      <a:r>
                        <a:rPr lang="en-US" sz="2400" b="1" noProof="0" dirty="0">
                          <a:solidFill>
                            <a:srgbClr val="FFC000"/>
                          </a:solidFill>
                          <a:latin typeface="Arial"/>
                          <a:cs typeface="Arial"/>
                        </a:rPr>
                        <a:t>Quality check your graphics</a:t>
                      </a:r>
                    </a:p>
                    <a:p>
                      <a:pPr marL="0" marR="0" lvl="0" indent="0" algn="l" defTabSz="1518341" rtl="0" eaLnBrk="1" fontAlgn="auto" latinLnBrk="0" hangingPunct="1">
                        <a:lnSpc>
                          <a:spcPct val="100000"/>
                        </a:lnSpc>
                        <a:spcBef>
                          <a:spcPts val="0"/>
                        </a:spcBef>
                        <a:spcAft>
                          <a:spcPts val="0"/>
                        </a:spcAft>
                        <a:buClrTx/>
                        <a:buSzTx/>
                        <a:buFontTx/>
                        <a:buNone/>
                        <a:tabLst/>
                        <a:defRPr/>
                      </a:pPr>
                      <a:r>
                        <a:rPr lang="en-US" sz="2000" noProof="0" dirty="0">
                          <a:solidFill>
                            <a:srgbClr val="D9D9D9"/>
                          </a:solidFill>
                          <a:latin typeface="Arial"/>
                          <a:cs typeface="Arial"/>
                        </a:rPr>
                        <a:t>Zoom in and look at your images at 100%-200% magnification. If they look clear, they will print well. </a:t>
                      </a:r>
                    </a:p>
                  </a:txBody>
                  <a:tcPr marL="182880" marT="137160">
                    <a:solidFill>
                      <a:srgbClr val="010101"/>
                    </a:solidFill>
                  </a:tcPr>
                </a:tc>
                <a:tc hMerge="1">
                  <a:txBody>
                    <a:bodyPr/>
                    <a:lstStyle/>
                    <a:p>
                      <a:endParaRPr lang="en-US" sz="2400" dirty="0">
                        <a:solidFill>
                          <a:srgbClr val="1F3A4E"/>
                        </a:solidFill>
                      </a:endParaRPr>
                    </a:p>
                  </a:txBody>
                  <a:tcPr>
                    <a:solidFill>
                      <a:schemeClr val="tx1">
                        <a:lumMod val="95000"/>
                        <a:lumOff val="5000"/>
                      </a:schemeClr>
                    </a:solidFill>
                  </a:tcPr>
                </a:tc>
                <a:extLst>
                  <a:ext uri="{0D108BD9-81ED-4DB2-BD59-A6C34878D82A}">
                    <a16:rowId xmlns:a16="http://schemas.microsoft.com/office/drawing/2014/main" val="10007"/>
                  </a:ext>
                </a:extLst>
              </a:tr>
              <a:tr h="3187270">
                <a:tc gridSpan="2">
                  <a:txBody>
                    <a:bodyPr/>
                    <a:lstStyle/>
                    <a:p>
                      <a:pPr marL="0" marR="0" lvl="0" indent="0" algn="l" defTabSz="1518341" rtl="0" eaLnBrk="1" fontAlgn="auto" latinLnBrk="0" hangingPunct="1">
                        <a:lnSpc>
                          <a:spcPct val="100000"/>
                        </a:lnSpc>
                        <a:spcBef>
                          <a:spcPts val="0"/>
                        </a:spcBef>
                        <a:spcAft>
                          <a:spcPts val="0"/>
                        </a:spcAft>
                        <a:buClrTx/>
                        <a:buSzTx/>
                        <a:buFontTx/>
                        <a:buNone/>
                        <a:tabLst/>
                        <a:defRPr/>
                      </a:pPr>
                      <a:endParaRPr lang="en-US" sz="2000" noProof="0" dirty="0">
                        <a:solidFill>
                          <a:schemeClr val="bg1"/>
                        </a:solidFill>
                        <a:latin typeface="Arial"/>
                        <a:cs typeface="Arial"/>
                      </a:endParaRPr>
                    </a:p>
                  </a:txBody>
                  <a:tcPr marL="182880" marT="137160">
                    <a:blipFill rotWithShape="1">
                      <a:blip r:embed="rId6"/>
                      <a:stretch>
                        <a:fillRect/>
                      </a:stretch>
                    </a:blipFill>
                  </a:tcPr>
                </a:tc>
                <a:tc hMerge="1">
                  <a:txBody>
                    <a:bodyPr/>
                    <a:lstStyle/>
                    <a:p>
                      <a:endParaRPr lang="en-US"/>
                    </a:p>
                  </a:txBody>
                  <a:tcPr/>
                </a:tc>
                <a:extLst>
                  <a:ext uri="{0D108BD9-81ED-4DB2-BD59-A6C34878D82A}">
                    <a16:rowId xmlns:a16="http://schemas.microsoft.com/office/drawing/2014/main" val="10010"/>
                  </a:ext>
                </a:extLst>
              </a:tr>
            </a:tbl>
          </a:graphicData>
        </a:graphic>
      </p:graphicFrame>
      <p:graphicFrame>
        <p:nvGraphicFramePr>
          <p:cNvPr id="17" name="Table 16">
            <a:extLst>
              <a:ext uri="{FF2B5EF4-FFF2-40B4-BE49-F238E27FC236}">
                <a16:creationId xmlns:a16="http://schemas.microsoft.com/office/drawing/2014/main" id="{A4D0F77F-6F82-47F2-B14E-3B9B3E495843}"/>
              </a:ext>
            </a:extLst>
          </p:cNvPr>
          <p:cNvGraphicFramePr>
            <a:graphicFrameLocks noGrp="1"/>
          </p:cNvGraphicFramePr>
          <p:nvPr userDrawn="1">
            <p:extLst>
              <p:ext uri="{D42A27DB-BD31-4B8C-83A1-F6EECF244321}">
                <p14:modId xmlns:p14="http://schemas.microsoft.com/office/powerpoint/2010/main" val="3568378181"/>
              </p:ext>
            </p:extLst>
          </p:nvPr>
        </p:nvGraphicFramePr>
        <p:xfrm>
          <a:off x="44695229" y="-84749"/>
          <a:ext cx="9430188" cy="33075070"/>
        </p:xfrm>
        <a:graphic>
          <a:graphicData uri="http://schemas.openxmlformats.org/drawingml/2006/table">
            <a:tbl>
              <a:tblPr firstRow="1" bandRow="1">
                <a:tableStyleId>{5C22544A-7EE6-4342-B048-85BDC9FD1C3A}</a:tableStyleId>
              </a:tblPr>
              <a:tblGrid>
                <a:gridCol w="3343835">
                  <a:extLst>
                    <a:ext uri="{9D8B030D-6E8A-4147-A177-3AD203B41FA5}">
                      <a16:colId xmlns:a16="http://schemas.microsoft.com/office/drawing/2014/main" val="20000"/>
                    </a:ext>
                  </a:extLst>
                </a:gridCol>
                <a:gridCol w="1381559">
                  <a:extLst>
                    <a:ext uri="{9D8B030D-6E8A-4147-A177-3AD203B41FA5}">
                      <a16:colId xmlns:a16="http://schemas.microsoft.com/office/drawing/2014/main" val="997673227"/>
                    </a:ext>
                  </a:extLst>
                </a:gridCol>
                <a:gridCol w="4704794">
                  <a:extLst>
                    <a:ext uri="{9D8B030D-6E8A-4147-A177-3AD203B41FA5}">
                      <a16:colId xmlns:a16="http://schemas.microsoft.com/office/drawing/2014/main" val="4164475170"/>
                    </a:ext>
                  </a:extLst>
                </a:gridCol>
              </a:tblGrid>
              <a:tr h="1756432">
                <a:tc gridSpan="3">
                  <a:txBody>
                    <a:bodyPr/>
                    <a:lstStyle/>
                    <a:p>
                      <a:pPr marL="0" marR="0" indent="0" algn="ctr" defTabSz="4388900" rtl="0" eaLnBrk="1" fontAlgn="auto" latinLnBrk="0" hangingPunct="1">
                        <a:lnSpc>
                          <a:spcPct val="100000"/>
                        </a:lnSpc>
                        <a:spcBef>
                          <a:spcPts val="0"/>
                        </a:spcBef>
                        <a:spcAft>
                          <a:spcPts val="0"/>
                        </a:spcAft>
                        <a:buClrTx/>
                        <a:buSzTx/>
                        <a:buFontTx/>
                        <a:buNone/>
                        <a:tabLst/>
                        <a:defRPr/>
                      </a:pPr>
                      <a:r>
                        <a:rPr lang="en-US" sz="4000" b="0" spc="600" dirty="0">
                          <a:solidFill>
                            <a:srgbClr val="1F3A4E"/>
                          </a:solidFill>
                          <a:latin typeface="Arial Black" panose="020B0A04020102020204" pitchFamily="34" charset="0"/>
                        </a:rPr>
                        <a:t>QUICK START GUIDE</a:t>
                      </a:r>
                      <a:br>
                        <a:rPr lang="en-US" sz="4000" b="0" spc="600" dirty="0">
                          <a:solidFill>
                            <a:srgbClr val="1F3A4E"/>
                          </a:solidFill>
                          <a:latin typeface="Arial Black" panose="020B0A04020102020204" pitchFamily="34" charset="0"/>
                        </a:rPr>
                      </a:br>
                      <a:r>
                        <a:rPr lang="en-US" sz="3200" b="1" spc="0" dirty="0">
                          <a:solidFill>
                            <a:srgbClr val="FF0000"/>
                          </a:solidFill>
                          <a:latin typeface="Trebuchet MS" pitchFamily="34" charset="0"/>
                        </a:rPr>
                        <a:t>(THIS SIDEBAR WILL NOT PRINT)</a:t>
                      </a:r>
                      <a:endParaRPr lang="en-US" sz="4000" b="1" spc="600" dirty="0">
                        <a:solidFill>
                          <a:schemeClr val="bg1"/>
                        </a:solidFill>
                        <a:latin typeface="Trebuchet MS" pitchFamily="34" charset="0"/>
                      </a:endParaRPr>
                    </a:p>
                  </a:txBody>
                  <a:tcPr marL="182880" marT="137160">
                    <a:solidFill>
                      <a:srgbClr val="FFC000"/>
                    </a:solidFill>
                  </a:tcPr>
                </a:tc>
                <a:tc hMerge="1">
                  <a:txBody>
                    <a:bodyPr/>
                    <a:lstStyle/>
                    <a:p>
                      <a:endParaRPr lang="en-US"/>
                    </a:p>
                  </a:txBody>
                  <a:tcPr/>
                </a:tc>
                <a:tc hMerge="1">
                  <a:txBody>
                    <a:bodyPr/>
                    <a:lstStyle/>
                    <a:p>
                      <a:endParaRPr lang="en-US"/>
                    </a:p>
                  </a:txBody>
                  <a:tcPr/>
                </a:tc>
                <a:extLst>
                  <a:ext uri="{0D108BD9-81ED-4DB2-BD59-A6C34878D82A}">
                    <a16:rowId xmlns:a16="http://schemas.microsoft.com/office/drawing/2014/main" val="10000"/>
                  </a:ext>
                </a:extLst>
              </a:tr>
              <a:tr h="5563101">
                <a:tc gridSpan="3">
                  <a:txBody>
                    <a:bodyPr/>
                    <a:lstStyle/>
                    <a:p>
                      <a:pPr algn="l"/>
                      <a:r>
                        <a:rPr lang="en-US" sz="2800" b="1" baseline="0" dirty="0">
                          <a:solidFill>
                            <a:srgbClr val="FFC000"/>
                          </a:solidFill>
                          <a:latin typeface="Arial" panose="020B0604020202020204" pitchFamily="34" charset="0"/>
                          <a:cs typeface="Arial" panose="020B0604020202020204" pitchFamily="34" charset="0"/>
                        </a:rPr>
                        <a:t>How to change the template colors</a:t>
                      </a:r>
                    </a:p>
                    <a:p>
                      <a:pPr marL="0" indent="0" algn="l" defTabSz="114300"/>
                      <a:r>
                        <a:rPr lang="en-US" sz="2400" b="0" baseline="0" dirty="0">
                          <a:solidFill>
                            <a:srgbClr val="D9D9D9"/>
                          </a:solidFill>
                          <a:latin typeface="Arial" panose="020B0604020202020204" pitchFamily="34" charset="0"/>
                          <a:cs typeface="Arial" panose="020B0604020202020204" pitchFamily="34" charset="0"/>
                        </a:rPr>
                        <a:t>You can change the overall template color theme by clicking on the COLORS dropdown menu under the DESIGN tab. You can see a tutorial here: </a:t>
                      </a:r>
                      <a:r>
                        <a:rPr lang="en-US" sz="2400" dirty="0">
                          <a:solidFill>
                            <a:srgbClr val="FFC000"/>
                          </a:solidFill>
                          <a:hlinkClick r:id="rId7">
                            <a:extLst>
                              <a:ext uri="{A12FA001-AC4F-418D-AE19-62706E023703}">
                                <ahyp:hlinkClr xmlns:ahyp="http://schemas.microsoft.com/office/drawing/2018/hyperlinkcolor" val="tx"/>
                              </a:ext>
                            </a:extLst>
                          </a:hlinkClick>
                        </a:rPr>
                        <a:t>https://www.posterpresentations.com/how-to-change-the-research-poster-template-colors.html</a:t>
                      </a:r>
                      <a:endParaRPr lang="en-US" sz="2400" dirty="0">
                        <a:solidFill>
                          <a:srgbClr val="FFC000"/>
                        </a:solidFill>
                      </a:endParaRPr>
                    </a:p>
                    <a:p>
                      <a:pPr marL="0" indent="0" algn="l" defTabSz="114300"/>
                      <a:endParaRPr lang="en-US" sz="2400" b="0" baseline="0" dirty="0">
                        <a:solidFill>
                          <a:srgbClr val="D9D9D9"/>
                        </a:solidFill>
                        <a:latin typeface="Arial" panose="020B0604020202020204" pitchFamily="34" charset="0"/>
                        <a:cs typeface="Arial" panose="020B0604020202020204" pitchFamily="34" charset="0"/>
                      </a:endParaRPr>
                    </a:p>
                    <a:p>
                      <a:pPr marL="0" indent="0" algn="l" defTabSz="114300"/>
                      <a:r>
                        <a:rPr lang="en-US" sz="2400" b="0" baseline="0" dirty="0">
                          <a:solidFill>
                            <a:srgbClr val="D9D9D9"/>
                          </a:solidFill>
                          <a:latin typeface="Arial" panose="020B0604020202020204" pitchFamily="34" charset="0"/>
                          <a:cs typeface="Arial" panose="020B0604020202020204" pitchFamily="34" charset="0"/>
                        </a:rPr>
                        <a:t>You can also manually change the color of individual elements by going to VIEW &gt; SLIDE MASTER. On the left side of your screen select the background master where you can change the template background, column sizes, etc. </a:t>
                      </a:r>
                    </a:p>
                    <a:p>
                      <a:pPr marL="0" indent="0" algn="l" defTabSz="114300"/>
                      <a:endParaRPr lang="en-US" sz="2400" b="0" baseline="0" dirty="0">
                        <a:solidFill>
                          <a:srgbClr val="D9D9D9"/>
                        </a:solidFill>
                        <a:latin typeface="Arial" panose="020B0604020202020204" pitchFamily="34" charset="0"/>
                        <a:cs typeface="Arial" panose="020B0604020202020204" pitchFamily="34" charset="0"/>
                      </a:endParaRPr>
                    </a:p>
                    <a:p>
                      <a:pPr marL="0" indent="0" algn="l" defTabSz="114300"/>
                      <a:r>
                        <a:rPr lang="en-US" sz="2400" b="0" baseline="0" dirty="0">
                          <a:solidFill>
                            <a:srgbClr val="D9D9D9"/>
                          </a:solidFill>
                          <a:latin typeface="Arial" panose="020B0604020202020204" pitchFamily="34" charset="0"/>
                          <a:cs typeface="Arial" panose="020B0604020202020204" pitchFamily="34" charset="0"/>
                        </a:rPr>
                        <a:t>After you finish working on the SLIDE MASTER, it is important that you go to VIEW &gt; NORMAL to continue working on your poster. </a:t>
                      </a:r>
                    </a:p>
                  </a:txBody>
                  <a:tcPr marL="182880" marT="137160">
                    <a:solidFill>
                      <a:schemeClr val="tx1"/>
                    </a:solidFill>
                  </a:tcPr>
                </a:tc>
                <a:tc hMerge="1">
                  <a:txBody>
                    <a:bodyPr/>
                    <a:lstStyle/>
                    <a:p>
                      <a:endParaRPr lang="en-US" sz="2400" dirty="0">
                        <a:solidFill>
                          <a:srgbClr val="1F3A4E"/>
                        </a:solidFill>
                      </a:endParaRPr>
                    </a:p>
                  </a:txBody>
                  <a:tcPr marL="182880" marT="137160">
                    <a:blipFill rotWithShape="1">
                      <a:blip r:embed="rId8"/>
                      <a:stretch>
                        <a:fillRect/>
                      </a:stretch>
                    </a:blipFill>
                  </a:tcPr>
                </a:tc>
                <a:tc hMerge="1">
                  <a:txBody>
                    <a:bodyPr/>
                    <a:lstStyle/>
                    <a:p>
                      <a:endParaRPr lang="en-US"/>
                    </a:p>
                  </a:txBody>
                  <a:tcPr/>
                </a:tc>
                <a:extLst>
                  <a:ext uri="{0D108BD9-81ED-4DB2-BD59-A6C34878D82A}">
                    <a16:rowId xmlns:a16="http://schemas.microsoft.com/office/drawing/2014/main" val="10001"/>
                  </a:ext>
                </a:extLst>
              </a:tr>
              <a:tr h="3667719">
                <a:tc gridSpan="3">
                  <a:txBody>
                    <a:bodyPr/>
                    <a:lstStyle/>
                    <a:p>
                      <a:r>
                        <a:rPr lang="en-US" sz="2800" b="1" dirty="0">
                          <a:solidFill>
                            <a:srgbClr val="FFC000"/>
                          </a:solidFill>
                          <a:latin typeface="Arial" panose="020B0604020202020204" pitchFamily="34" charset="0"/>
                          <a:cs typeface="Arial" panose="020B0604020202020204" pitchFamily="34" charset="0"/>
                        </a:rPr>
                        <a:t>How to change the column layout configuration</a:t>
                      </a:r>
                    </a:p>
                    <a:p>
                      <a:r>
                        <a:rPr lang="en-US" sz="2400" dirty="0">
                          <a:solidFill>
                            <a:srgbClr val="D9D9D9"/>
                          </a:solidFill>
                          <a:latin typeface="Arial" panose="020B0604020202020204" pitchFamily="34" charset="0"/>
                          <a:cs typeface="Arial" panose="020B0604020202020204" pitchFamily="34" charset="0"/>
                        </a:rPr>
                        <a:t>You can manually change the configuration on the columns by going to VIEW &gt; SLIDE MASTER. You can delete columns, resize them or modify them as needed for your layout. </a:t>
                      </a:r>
                    </a:p>
                    <a:p>
                      <a:pPr marL="0" marR="0" indent="0" algn="l" defTabSz="3765366" rtl="0" eaLnBrk="1" fontAlgn="auto" latinLnBrk="0" hangingPunct="1">
                        <a:lnSpc>
                          <a:spcPct val="100000"/>
                        </a:lnSpc>
                        <a:spcBef>
                          <a:spcPts val="0"/>
                        </a:spcBef>
                        <a:spcAft>
                          <a:spcPts val="0"/>
                        </a:spcAft>
                        <a:buClrTx/>
                        <a:buSzTx/>
                        <a:buFontTx/>
                        <a:buNone/>
                        <a:tabLst/>
                        <a:defRPr/>
                      </a:pPr>
                      <a:r>
                        <a:rPr lang="en-US" sz="2400" dirty="0">
                          <a:solidFill>
                            <a:srgbClr val="D9D9D9"/>
                          </a:solidFill>
                          <a:latin typeface="Arial" panose="020B0604020202020204" pitchFamily="34" charset="0"/>
                          <a:cs typeface="Arial" panose="020B0604020202020204" pitchFamily="34" charset="0"/>
                        </a:rPr>
                        <a:t>You can see a tutorial here: </a:t>
                      </a:r>
                      <a:r>
                        <a:rPr lang="en-US" sz="2400" u="sng" dirty="0">
                          <a:solidFill>
                            <a:srgbClr val="FFC000"/>
                          </a:solidFill>
                          <a:latin typeface="Arial" panose="020B0604020202020204" pitchFamily="34" charset="0"/>
                          <a:cs typeface="Arial" panose="020B0604020202020204" pitchFamily="34" charset="0"/>
                        </a:rPr>
                        <a:t>https://</a:t>
                      </a:r>
                      <a:r>
                        <a:rPr lang="en-US" sz="2400" u="sng" dirty="0" err="1">
                          <a:solidFill>
                            <a:srgbClr val="FFC000"/>
                          </a:solidFill>
                          <a:latin typeface="Arial" panose="020B0604020202020204" pitchFamily="34" charset="0"/>
                          <a:cs typeface="Arial" panose="020B0604020202020204" pitchFamily="34" charset="0"/>
                        </a:rPr>
                        <a:t>www.posterpresentations.com</a:t>
                      </a:r>
                      <a:r>
                        <a:rPr lang="en-US" sz="2400" u="sng" dirty="0">
                          <a:solidFill>
                            <a:srgbClr val="FFC000"/>
                          </a:solidFill>
                          <a:latin typeface="Arial" panose="020B0604020202020204" pitchFamily="34" charset="0"/>
                          <a:cs typeface="Arial" panose="020B0604020202020204" pitchFamily="34" charset="0"/>
                        </a:rPr>
                        <a:t>/how-to-change-the-column-</a:t>
                      </a:r>
                      <a:r>
                        <a:rPr lang="en-US" sz="2400" u="sng" dirty="0" err="1">
                          <a:solidFill>
                            <a:srgbClr val="FFC000"/>
                          </a:solidFill>
                          <a:latin typeface="Arial" panose="020B0604020202020204" pitchFamily="34" charset="0"/>
                          <a:cs typeface="Arial" panose="020B0604020202020204" pitchFamily="34" charset="0"/>
                        </a:rPr>
                        <a:t>configuration.html</a:t>
                      </a:r>
                      <a:endParaRPr lang="en-US" u="sng" dirty="0">
                        <a:solidFill>
                          <a:srgbClr val="FFC000"/>
                        </a:solidFill>
                      </a:endParaRPr>
                    </a:p>
                  </a:txBody>
                  <a:tcPr marL="182880" marT="137160">
                    <a:solidFill>
                      <a:schemeClr val="tx1"/>
                    </a:solidFill>
                  </a:tcPr>
                </a:tc>
                <a:tc hMerge="1">
                  <a:txBody>
                    <a:bodyPr/>
                    <a:lstStyle/>
                    <a:p>
                      <a:endParaRPr lang="en-US" sz="2400" dirty="0">
                        <a:solidFill>
                          <a:srgbClr val="1F3A4E"/>
                        </a:solidFill>
                      </a:endParaRPr>
                    </a:p>
                  </a:txBody>
                  <a:tcPr marL="182880" marT="137160">
                    <a:blipFill rotWithShape="1">
                      <a:blip r:embed="rId9"/>
                      <a:stretch>
                        <a:fillRect/>
                      </a:stretch>
                    </a:blipFill>
                  </a:tcPr>
                </a:tc>
                <a:tc hMerge="1">
                  <a:txBody>
                    <a:bodyPr/>
                    <a:lstStyle/>
                    <a:p>
                      <a:endParaRPr lang="en-US" dirty="0"/>
                    </a:p>
                  </a:txBody>
                  <a:tcPr marL="182880" marT="137160">
                    <a:solidFill>
                      <a:srgbClr val="010101"/>
                    </a:solidFill>
                  </a:tcPr>
                </a:tc>
                <a:extLst>
                  <a:ext uri="{0D108BD9-81ED-4DB2-BD59-A6C34878D82A}">
                    <a16:rowId xmlns:a16="http://schemas.microsoft.com/office/drawing/2014/main" val="10004"/>
                  </a:ext>
                </a:extLst>
              </a:tr>
              <a:tr h="5177074">
                <a:tc gridSpan="2">
                  <a:txBody>
                    <a:bodyPr/>
                    <a:lstStyle/>
                    <a:p>
                      <a:pPr marL="0" marR="0" lvl="0" indent="0" algn="l" defTabSz="1518341" rtl="0" eaLnBrk="1" fontAlgn="auto" latinLnBrk="0" hangingPunct="1">
                        <a:lnSpc>
                          <a:spcPct val="100000"/>
                        </a:lnSpc>
                        <a:spcBef>
                          <a:spcPts val="0"/>
                        </a:spcBef>
                        <a:spcAft>
                          <a:spcPts val="0"/>
                        </a:spcAft>
                        <a:buClrTx/>
                        <a:buSzTx/>
                        <a:buFontTx/>
                        <a:buNone/>
                        <a:tabLst/>
                        <a:defRPr/>
                      </a:pPr>
                      <a:endParaRPr lang="en-US" sz="2400" noProof="0" dirty="0">
                        <a:solidFill>
                          <a:srgbClr val="D9D9D9"/>
                        </a:solidFill>
                        <a:latin typeface="Arial" panose="020B0604020202020204" pitchFamily="34" charset="0"/>
                        <a:cs typeface="Arial" panose="020B0604020202020204" pitchFamily="34" charset="0"/>
                      </a:endParaRPr>
                    </a:p>
                  </a:txBody>
                  <a:tcPr marL="182880" marT="137160">
                    <a:blipFill dpi="0" rotWithShape="1">
                      <a:blip r:embed="rId10">
                        <a:extLst>
                          <a:ext uri="{28A0092B-C50C-407E-A947-70E740481C1C}">
                            <a14:useLocalDpi xmlns:a14="http://schemas.microsoft.com/office/drawing/2010/main" val="0"/>
                          </a:ext>
                        </a:extLst>
                      </a:blip>
                      <a:srcRect/>
                      <a:stretch>
                        <a:fillRect/>
                      </a:stretch>
                    </a:blipFill>
                  </a:tcPr>
                </a:tc>
                <a:tc hMerge="1">
                  <a:txBody>
                    <a:bodyPr/>
                    <a:lstStyle/>
                    <a:p>
                      <a:endParaRPr lang="en-US"/>
                    </a:p>
                  </a:txBody>
                  <a:tcPr/>
                </a:tc>
                <a:tc rowSpan="2">
                  <a:txBody>
                    <a:bodyPr/>
                    <a:lstStyle/>
                    <a:p>
                      <a:pPr marL="0" marR="0" lvl="0" indent="0" algn="l" defTabSz="1518341" rtl="0" eaLnBrk="1" fontAlgn="auto" latinLnBrk="0" hangingPunct="1">
                        <a:lnSpc>
                          <a:spcPct val="100000"/>
                        </a:lnSpc>
                        <a:spcBef>
                          <a:spcPts val="0"/>
                        </a:spcBef>
                        <a:spcAft>
                          <a:spcPts val="0"/>
                        </a:spcAft>
                        <a:buClrTx/>
                        <a:buSzTx/>
                        <a:buFontTx/>
                        <a:buNone/>
                        <a:tabLst/>
                        <a:defRPr/>
                      </a:pPr>
                      <a:r>
                        <a:rPr lang="en-US" sz="2800" b="1" noProof="0" dirty="0">
                          <a:solidFill>
                            <a:srgbClr val="FFC000"/>
                          </a:solidFill>
                          <a:latin typeface="Arial" panose="020B0604020202020204" pitchFamily="34" charset="0"/>
                          <a:cs typeface="Arial" panose="020B0604020202020204" pitchFamily="34" charset="0"/>
                        </a:rPr>
                        <a:t>How to hide the QUICK START GUIDE bars from the sides of the template</a:t>
                      </a:r>
                    </a:p>
                    <a:p>
                      <a:pPr marL="0" marR="0" lvl="0" indent="0" algn="l" defTabSz="114300" rtl="0" eaLnBrk="1" fontAlgn="auto" latinLnBrk="0" hangingPunct="1">
                        <a:lnSpc>
                          <a:spcPct val="100000"/>
                        </a:lnSpc>
                        <a:spcBef>
                          <a:spcPts val="0"/>
                        </a:spcBef>
                        <a:spcAft>
                          <a:spcPts val="0"/>
                        </a:spcAft>
                        <a:buClrTx/>
                        <a:buSzTx/>
                        <a:buFontTx/>
                        <a:buNone/>
                        <a:tabLst/>
                        <a:defRPr/>
                      </a:pPr>
                      <a:r>
                        <a:rPr lang="en-US" sz="2400" noProof="0" dirty="0">
                          <a:solidFill>
                            <a:srgbClr val="D9D9D9"/>
                          </a:solidFill>
                          <a:latin typeface="Arial" panose="020B0604020202020204" pitchFamily="34" charset="0"/>
                          <a:cs typeface="Arial" panose="020B0604020202020204" pitchFamily="34" charset="0"/>
                        </a:rPr>
                        <a:t>The Quick Start</a:t>
                      </a:r>
                      <a:r>
                        <a:rPr lang="en-US" sz="2400" baseline="0" noProof="0" dirty="0">
                          <a:solidFill>
                            <a:srgbClr val="D9D9D9"/>
                          </a:solidFill>
                          <a:latin typeface="Arial" panose="020B0604020202020204" pitchFamily="34" charset="0"/>
                          <a:cs typeface="Arial" panose="020B0604020202020204" pitchFamily="34" charset="0"/>
                        </a:rPr>
                        <a:t> Guides</a:t>
                      </a:r>
                      <a:r>
                        <a:rPr lang="en-US" sz="2400" noProof="0" dirty="0">
                          <a:solidFill>
                            <a:srgbClr val="D9D9D9"/>
                          </a:solidFill>
                          <a:latin typeface="Arial" panose="020B0604020202020204" pitchFamily="34" charset="0"/>
                          <a:cs typeface="Arial" panose="020B0604020202020204" pitchFamily="34" charset="0"/>
                        </a:rPr>
                        <a:t> </a:t>
                      </a:r>
                      <a:r>
                        <a:rPr lang="en-US" sz="2400" u="sng" noProof="0" dirty="0">
                          <a:solidFill>
                            <a:srgbClr val="D9D9D9"/>
                          </a:solidFill>
                          <a:latin typeface="Arial" panose="020B0604020202020204" pitchFamily="34" charset="0"/>
                          <a:cs typeface="Arial" panose="020B0604020202020204" pitchFamily="34" charset="0"/>
                        </a:rPr>
                        <a:t>are outside the template’s printable area</a:t>
                      </a:r>
                      <a:r>
                        <a:rPr lang="en-US" sz="2400" noProof="0" dirty="0">
                          <a:solidFill>
                            <a:srgbClr val="D9D9D9"/>
                          </a:solidFill>
                          <a:latin typeface="Arial" panose="020B0604020202020204" pitchFamily="34" charset="0"/>
                          <a:cs typeface="Arial" panose="020B0604020202020204" pitchFamily="34" charset="0"/>
                        </a:rPr>
                        <a:t> and they will not be on the printed poster</a:t>
                      </a:r>
                      <a:r>
                        <a:rPr lang="en-US" sz="2400" baseline="0" noProof="0" dirty="0">
                          <a:solidFill>
                            <a:srgbClr val="D9D9D9"/>
                          </a:solidFill>
                          <a:latin typeface="Arial" panose="020B0604020202020204" pitchFamily="34" charset="0"/>
                          <a:cs typeface="Arial" panose="020B0604020202020204" pitchFamily="34" charset="0"/>
                        </a:rPr>
                        <a:t>. </a:t>
                      </a:r>
                    </a:p>
                    <a:p>
                      <a:pPr marL="0" marR="0" lvl="0" indent="0" algn="l" defTabSz="114300" rtl="0" eaLnBrk="1" fontAlgn="auto" latinLnBrk="0" hangingPunct="1">
                        <a:lnSpc>
                          <a:spcPct val="100000"/>
                        </a:lnSpc>
                        <a:spcBef>
                          <a:spcPts val="0"/>
                        </a:spcBef>
                        <a:spcAft>
                          <a:spcPts val="0"/>
                        </a:spcAft>
                        <a:buClrTx/>
                        <a:buSzTx/>
                        <a:buFontTx/>
                        <a:buNone/>
                        <a:tabLst/>
                        <a:defRPr/>
                      </a:pPr>
                      <a:endParaRPr lang="en-US" sz="2400" baseline="0" noProof="0" dirty="0">
                        <a:solidFill>
                          <a:srgbClr val="D9D9D9"/>
                        </a:solidFill>
                        <a:latin typeface="Arial" panose="020B0604020202020204" pitchFamily="34" charset="0"/>
                        <a:cs typeface="Arial" panose="020B0604020202020204" pitchFamily="34" charset="0"/>
                      </a:endParaRPr>
                    </a:p>
                    <a:p>
                      <a:pPr marL="0" marR="0" lvl="0" indent="0" algn="l" defTabSz="114300" rtl="0" eaLnBrk="1" fontAlgn="auto" latinLnBrk="0" hangingPunct="1">
                        <a:lnSpc>
                          <a:spcPct val="100000"/>
                        </a:lnSpc>
                        <a:spcBef>
                          <a:spcPts val="0"/>
                        </a:spcBef>
                        <a:spcAft>
                          <a:spcPts val="0"/>
                        </a:spcAft>
                        <a:buClrTx/>
                        <a:buSzTx/>
                        <a:buFontTx/>
                        <a:buNone/>
                        <a:tabLst/>
                        <a:defRPr/>
                      </a:pPr>
                      <a:r>
                        <a:rPr lang="en-US" sz="2400" baseline="0" noProof="0" dirty="0">
                          <a:solidFill>
                            <a:srgbClr val="D9D9D9"/>
                          </a:solidFill>
                          <a:latin typeface="Arial" panose="020B0604020202020204" pitchFamily="34" charset="0"/>
                          <a:cs typeface="Arial" panose="020B0604020202020204" pitchFamily="34" charset="0"/>
                        </a:rPr>
                        <a:t>If you create a PDF file from your template, the guides will not be included.</a:t>
                      </a:r>
                    </a:p>
                    <a:p>
                      <a:pPr marL="0" marR="0" lvl="0" indent="0" algn="l" defTabSz="114300" rtl="0" eaLnBrk="1" fontAlgn="auto" latinLnBrk="0" hangingPunct="1">
                        <a:lnSpc>
                          <a:spcPct val="100000"/>
                        </a:lnSpc>
                        <a:spcBef>
                          <a:spcPts val="0"/>
                        </a:spcBef>
                        <a:spcAft>
                          <a:spcPts val="0"/>
                        </a:spcAft>
                        <a:buClrTx/>
                        <a:buSzTx/>
                        <a:buFontTx/>
                        <a:buNone/>
                        <a:tabLst/>
                        <a:defRPr/>
                      </a:pPr>
                      <a:endParaRPr lang="en-US" sz="2400" baseline="0" noProof="0" dirty="0">
                        <a:solidFill>
                          <a:srgbClr val="D9D9D9"/>
                        </a:solidFill>
                        <a:latin typeface="Arial" panose="020B0604020202020204" pitchFamily="34" charset="0"/>
                        <a:cs typeface="Arial" panose="020B0604020202020204" pitchFamily="34" charset="0"/>
                      </a:endParaRPr>
                    </a:p>
                    <a:p>
                      <a:pPr marL="0" marR="0" lvl="0" indent="0" algn="l" defTabSz="114300" rtl="0" eaLnBrk="1" fontAlgn="auto" latinLnBrk="0" hangingPunct="1">
                        <a:lnSpc>
                          <a:spcPct val="100000"/>
                        </a:lnSpc>
                        <a:spcBef>
                          <a:spcPts val="0"/>
                        </a:spcBef>
                        <a:spcAft>
                          <a:spcPts val="0"/>
                        </a:spcAft>
                        <a:buClrTx/>
                        <a:buSzTx/>
                        <a:buFontTx/>
                        <a:buNone/>
                        <a:tabLst/>
                        <a:defRPr/>
                      </a:pPr>
                      <a:r>
                        <a:rPr lang="en-US" sz="2400" baseline="0" noProof="0" dirty="0">
                          <a:solidFill>
                            <a:srgbClr val="D9D9D9"/>
                          </a:solidFill>
                          <a:latin typeface="Arial" panose="020B0604020202020204" pitchFamily="34" charset="0"/>
                          <a:cs typeface="Arial" panose="020B0604020202020204" pitchFamily="34" charset="0"/>
                        </a:rPr>
                        <a:t>To hide the guides click on the </a:t>
                      </a:r>
                      <a:r>
                        <a:rPr lang="en-US" sz="2400" b="1" baseline="0" noProof="0" dirty="0">
                          <a:solidFill>
                            <a:srgbClr val="D9D9D9"/>
                          </a:solidFill>
                          <a:latin typeface="Arial" panose="020B0604020202020204" pitchFamily="34" charset="0"/>
                          <a:cs typeface="Arial" panose="020B0604020202020204" pitchFamily="34" charset="0"/>
                        </a:rPr>
                        <a:t>Home</a:t>
                      </a:r>
                      <a:r>
                        <a:rPr lang="en-US" sz="2400" baseline="0" noProof="0" dirty="0">
                          <a:solidFill>
                            <a:srgbClr val="D9D9D9"/>
                          </a:solidFill>
                          <a:latin typeface="Arial" panose="020B0604020202020204" pitchFamily="34" charset="0"/>
                          <a:cs typeface="Arial" panose="020B0604020202020204" pitchFamily="34" charset="0"/>
                        </a:rPr>
                        <a:t> tab (top of the screen) and then click on the </a:t>
                      </a:r>
                      <a:r>
                        <a:rPr lang="en-US" sz="2400" b="1" baseline="0" noProof="0" dirty="0">
                          <a:solidFill>
                            <a:srgbClr val="D9D9D9"/>
                          </a:solidFill>
                          <a:latin typeface="Arial" panose="020B0604020202020204" pitchFamily="34" charset="0"/>
                          <a:cs typeface="Arial" panose="020B0604020202020204" pitchFamily="34" charset="0"/>
                        </a:rPr>
                        <a:t>Layout</a:t>
                      </a:r>
                      <a:r>
                        <a:rPr lang="en-US" sz="2400" baseline="0" noProof="0" dirty="0">
                          <a:solidFill>
                            <a:srgbClr val="D9D9D9"/>
                          </a:solidFill>
                          <a:latin typeface="Arial" panose="020B0604020202020204" pitchFamily="34" charset="0"/>
                          <a:cs typeface="Arial" panose="020B0604020202020204" pitchFamily="34" charset="0"/>
                        </a:rPr>
                        <a:t> button below to see the available layouts. Choose the </a:t>
                      </a:r>
                      <a:r>
                        <a:rPr lang="en-US" sz="2400" b="1" baseline="0" noProof="0" dirty="0">
                          <a:solidFill>
                            <a:srgbClr val="D9D9D9"/>
                          </a:solidFill>
                          <a:latin typeface="Arial" panose="020B0604020202020204" pitchFamily="34" charset="0"/>
                          <a:cs typeface="Arial" panose="020B0604020202020204" pitchFamily="34" charset="0"/>
                        </a:rPr>
                        <a:t>Without Guides </a:t>
                      </a:r>
                      <a:r>
                        <a:rPr lang="en-US" sz="2400" b="0" baseline="0" noProof="0" dirty="0">
                          <a:solidFill>
                            <a:srgbClr val="D9D9D9"/>
                          </a:solidFill>
                          <a:latin typeface="Arial" panose="020B0604020202020204" pitchFamily="34" charset="0"/>
                          <a:cs typeface="Arial" panose="020B0604020202020204" pitchFamily="34" charset="0"/>
                        </a:rPr>
                        <a:t>layout</a:t>
                      </a:r>
                      <a:r>
                        <a:rPr lang="en-US" sz="2400" baseline="0" noProof="0" dirty="0">
                          <a:solidFill>
                            <a:srgbClr val="D9D9D9"/>
                          </a:solidFill>
                          <a:latin typeface="Arial" panose="020B0604020202020204" pitchFamily="34" charset="0"/>
                          <a:cs typeface="Arial" panose="020B0604020202020204" pitchFamily="34" charset="0"/>
                        </a:rPr>
                        <a:t>.</a:t>
                      </a:r>
                      <a:endParaRPr lang="en-US" sz="2400" noProof="0" dirty="0">
                        <a:solidFill>
                          <a:srgbClr val="D9D9D9"/>
                        </a:solidFill>
                        <a:latin typeface="Arial" panose="020B0604020202020204" pitchFamily="34" charset="0"/>
                        <a:cs typeface="Arial" panose="020B0604020202020204" pitchFamily="34" charset="0"/>
                      </a:endParaRPr>
                    </a:p>
                    <a:p>
                      <a:pPr marL="0" marR="0" lvl="0" indent="0" algn="l" defTabSz="114300" rtl="0" eaLnBrk="1" fontAlgn="auto" latinLnBrk="0" hangingPunct="1">
                        <a:lnSpc>
                          <a:spcPct val="100000"/>
                        </a:lnSpc>
                        <a:spcBef>
                          <a:spcPts val="0"/>
                        </a:spcBef>
                        <a:spcAft>
                          <a:spcPts val="0"/>
                        </a:spcAft>
                        <a:buClrTx/>
                        <a:buSzTx/>
                        <a:buFontTx/>
                        <a:buNone/>
                        <a:tabLst/>
                        <a:defRPr/>
                      </a:pPr>
                      <a:endParaRPr lang="en-US" sz="2400" noProof="0" dirty="0">
                        <a:solidFill>
                          <a:srgbClr val="D9D9D9"/>
                        </a:solidFill>
                        <a:latin typeface="Arial" panose="020B0604020202020204" pitchFamily="34" charset="0"/>
                        <a:cs typeface="Arial" panose="020B0604020202020204" pitchFamily="34" charset="0"/>
                      </a:endParaRPr>
                    </a:p>
                  </a:txBody>
                  <a:tcPr marL="182880" marT="137160">
                    <a:solidFill>
                      <a:srgbClr val="010101"/>
                    </a:solidFill>
                  </a:tcPr>
                </a:tc>
                <a:extLst>
                  <a:ext uri="{0D108BD9-81ED-4DB2-BD59-A6C34878D82A}">
                    <a16:rowId xmlns:a16="http://schemas.microsoft.com/office/drawing/2014/main" val="10005"/>
                  </a:ext>
                </a:extLst>
              </a:tr>
              <a:tr h="2888327">
                <a:tc gridSpan="2">
                  <a:txBody>
                    <a:bodyPr/>
                    <a:lstStyle/>
                    <a:p>
                      <a:pPr marL="0" marR="0" lvl="0" indent="0" algn="l" defTabSz="1518341" rtl="0" eaLnBrk="1" fontAlgn="auto" latinLnBrk="0" hangingPunct="1">
                        <a:lnSpc>
                          <a:spcPct val="100000"/>
                        </a:lnSpc>
                        <a:spcBef>
                          <a:spcPts val="0"/>
                        </a:spcBef>
                        <a:spcAft>
                          <a:spcPts val="0"/>
                        </a:spcAft>
                        <a:buClrTx/>
                        <a:buSzTx/>
                        <a:buFontTx/>
                        <a:buNone/>
                        <a:tabLst/>
                        <a:defRPr/>
                      </a:pPr>
                      <a:endParaRPr lang="en-US" sz="2400" noProof="0" dirty="0">
                        <a:solidFill>
                          <a:srgbClr val="D9D9D9"/>
                        </a:solidFill>
                        <a:latin typeface="Arial" panose="020B0604020202020204" pitchFamily="34" charset="0"/>
                        <a:cs typeface="Arial" panose="020B0604020202020204" pitchFamily="34" charset="0"/>
                      </a:endParaRPr>
                    </a:p>
                  </a:txBody>
                  <a:tcPr marL="182880" marT="137160">
                    <a:solidFill>
                      <a:srgbClr val="010101"/>
                    </a:solidFill>
                  </a:tcPr>
                </a:tc>
                <a:tc hMerge="1">
                  <a:txBody>
                    <a:bodyPr/>
                    <a:lstStyle/>
                    <a:p>
                      <a:endParaRPr lang="en-US"/>
                    </a:p>
                  </a:txBody>
                  <a:tcPr/>
                </a:tc>
                <a:tc vMerge="1">
                  <a:txBody>
                    <a:bodyPr/>
                    <a:lstStyle/>
                    <a:p>
                      <a:endParaRPr lang="en-US"/>
                    </a:p>
                  </a:txBody>
                  <a:tcPr/>
                </a:tc>
                <a:extLst>
                  <a:ext uri="{0D108BD9-81ED-4DB2-BD59-A6C34878D82A}">
                    <a16:rowId xmlns:a16="http://schemas.microsoft.com/office/drawing/2014/main" val="1766341567"/>
                  </a:ext>
                </a:extLst>
              </a:tr>
              <a:tr h="3781426">
                <a:tc gridSpan="2">
                  <a:txBody>
                    <a:bodyPr/>
                    <a:lstStyle/>
                    <a:p>
                      <a:r>
                        <a:rPr lang="en-US" sz="2800" b="1" dirty="0">
                          <a:solidFill>
                            <a:srgbClr val="FFC000"/>
                          </a:solidFill>
                          <a:latin typeface="Arial" panose="020B0604020202020204" pitchFamily="34" charset="0"/>
                          <a:cs typeface="Arial" panose="020B0604020202020204" pitchFamily="34" charset="0"/>
                        </a:rPr>
                        <a:t>How to</a:t>
                      </a:r>
                      <a:r>
                        <a:rPr lang="en-US" sz="2800" b="1" baseline="0" dirty="0">
                          <a:solidFill>
                            <a:srgbClr val="FFC000"/>
                          </a:solidFill>
                          <a:latin typeface="Arial" panose="020B0604020202020204" pitchFamily="34" charset="0"/>
                          <a:cs typeface="Arial" panose="020B0604020202020204" pitchFamily="34" charset="0"/>
                        </a:rPr>
                        <a:t> preview your poster prior to printing</a:t>
                      </a:r>
                      <a:endParaRPr lang="en-US" sz="2800" b="1" dirty="0">
                        <a:solidFill>
                          <a:srgbClr val="FFC000"/>
                        </a:solidFill>
                        <a:latin typeface="Arial" panose="020B0604020202020204" pitchFamily="34" charset="0"/>
                        <a:cs typeface="Arial" panose="020B0604020202020204" pitchFamily="34" charset="0"/>
                      </a:endParaRPr>
                    </a:p>
                    <a:p>
                      <a:r>
                        <a:rPr lang="en-US" sz="2400" dirty="0">
                          <a:solidFill>
                            <a:srgbClr val="D9D9D9"/>
                          </a:solidFill>
                          <a:latin typeface="Arial" panose="020B0604020202020204" pitchFamily="34" charset="0"/>
                          <a:cs typeface="Arial" panose="020B0604020202020204" pitchFamily="34" charset="0"/>
                        </a:rPr>
                        <a:t>You can preview your poster at any time by pressing the </a:t>
                      </a:r>
                      <a:r>
                        <a:rPr lang="en-US" sz="2400" dirty="0">
                          <a:solidFill>
                            <a:srgbClr val="FFC000"/>
                          </a:solidFill>
                          <a:latin typeface="Arial" panose="020B0604020202020204" pitchFamily="34" charset="0"/>
                          <a:cs typeface="Arial" panose="020B0604020202020204" pitchFamily="34" charset="0"/>
                        </a:rPr>
                        <a:t>F5 key</a:t>
                      </a:r>
                      <a:r>
                        <a:rPr lang="en-US" sz="2400" dirty="0">
                          <a:solidFill>
                            <a:srgbClr val="D9D9D9"/>
                          </a:solidFill>
                          <a:latin typeface="Arial" panose="020B0604020202020204" pitchFamily="34" charset="0"/>
                          <a:cs typeface="Arial" panose="020B0604020202020204" pitchFamily="34" charset="0"/>
                        </a:rPr>
                        <a:t> on your keyboard. You will see on the screen what's on your poster and how it should look when printed. Press the </a:t>
                      </a:r>
                      <a:r>
                        <a:rPr lang="en-US" sz="2400" dirty="0">
                          <a:solidFill>
                            <a:srgbClr val="FFC000"/>
                          </a:solidFill>
                          <a:latin typeface="Arial" panose="020B0604020202020204" pitchFamily="34" charset="0"/>
                          <a:cs typeface="Arial" panose="020B0604020202020204" pitchFamily="34" charset="0"/>
                        </a:rPr>
                        <a:t>ESC key </a:t>
                      </a:r>
                      <a:r>
                        <a:rPr lang="en-US" sz="2400" dirty="0">
                          <a:solidFill>
                            <a:srgbClr val="D9D9D9"/>
                          </a:solidFill>
                          <a:latin typeface="Arial" panose="020B0604020202020204" pitchFamily="34" charset="0"/>
                          <a:cs typeface="Arial" panose="020B0604020202020204" pitchFamily="34" charset="0"/>
                        </a:rPr>
                        <a:t>to exit Preview.</a:t>
                      </a:r>
                    </a:p>
                  </a:txBody>
                  <a:tcPr marL="182880" marT="137160">
                    <a:solidFill>
                      <a:srgbClr val="010101"/>
                    </a:solidFill>
                  </a:tcPr>
                </a:tc>
                <a:tc hMerge="1">
                  <a:txBody>
                    <a:bodyPr/>
                    <a:lstStyle/>
                    <a:p>
                      <a:endParaRPr lang="en-US"/>
                    </a:p>
                  </a:txBody>
                  <a:tcPr/>
                </a:tc>
                <a:tc>
                  <a:txBody>
                    <a:bodyPr/>
                    <a:lstStyle/>
                    <a:p>
                      <a:pPr algn="ctr"/>
                      <a:r>
                        <a:rPr lang="en-US" sz="11500" b="1" dirty="0">
                          <a:solidFill>
                            <a:srgbClr val="D9D9D9"/>
                          </a:solidFill>
                          <a:latin typeface="Arial" panose="020B0604020202020204" pitchFamily="34" charset="0"/>
                          <a:cs typeface="Arial" panose="020B0604020202020204" pitchFamily="34" charset="0"/>
                        </a:rPr>
                        <a:t>F5</a:t>
                      </a:r>
                      <a:r>
                        <a:rPr lang="en-US" sz="2400" baseline="0" dirty="0">
                          <a:solidFill>
                            <a:srgbClr val="D9D9D9"/>
                          </a:solidFill>
                          <a:latin typeface="Arial" panose="020B0604020202020204" pitchFamily="34" charset="0"/>
                          <a:cs typeface="Arial" panose="020B0604020202020204" pitchFamily="34" charset="0"/>
                        </a:rPr>
                        <a:t> </a:t>
                      </a:r>
                      <a:endParaRPr lang="en-US" dirty="0"/>
                    </a:p>
                  </a:txBody>
                  <a:tcPr marL="182880" marT="137160" anchor="ctr">
                    <a:solidFill>
                      <a:schemeClr val="tx1">
                        <a:lumMod val="95000"/>
                        <a:lumOff val="5000"/>
                      </a:schemeClr>
                    </a:solidFill>
                  </a:tcPr>
                </a:tc>
                <a:extLst>
                  <a:ext uri="{0D108BD9-81ED-4DB2-BD59-A6C34878D82A}">
                    <a16:rowId xmlns:a16="http://schemas.microsoft.com/office/drawing/2014/main" val="10006"/>
                  </a:ext>
                </a:extLst>
              </a:tr>
              <a:tr h="5674009">
                <a:tc gridSpan="3">
                  <a:txBody>
                    <a:bodyPr/>
                    <a:lstStyle/>
                    <a:p>
                      <a:pPr marL="0" marR="0" lvl="0" indent="0" algn="l" defTabSz="1518341" rtl="0" eaLnBrk="1" fontAlgn="auto" latinLnBrk="0" hangingPunct="1">
                        <a:lnSpc>
                          <a:spcPct val="100000"/>
                        </a:lnSpc>
                        <a:spcBef>
                          <a:spcPts val="0"/>
                        </a:spcBef>
                        <a:spcAft>
                          <a:spcPts val="0"/>
                        </a:spcAft>
                        <a:buClrTx/>
                        <a:buSzTx/>
                        <a:buFontTx/>
                        <a:buNone/>
                        <a:tabLst/>
                        <a:defRPr/>
                      </a:pPr>
                      <a:r>
                        <a:rPr lang="en-US" sz="2800" b="1" noProof="0" dirty="0">
                          <a:solidFill>
                            <a:srgbClr val="FFC000"/>
                          </a:solidFill>
                          <a:latin typeface="Arial"/>
                          <a:cs typeface="Arial"/>
                        </a:rPr>
                        <a:t>How to print your poster</a:t>
                      </a:r>
                    </a:p>
                    <a:p>
                      <a:pPr marL="0" marR="0" lvl="0" indent="0" algn="l" defTabSz="114300" rtl="0" eaLnBrk="1" fontAlgn="auto" latinLnBrk="0" hangingPunct="1">
                        <a:lnSpc>
                          <a:spcPct val="100000"/>
                        </a:lnSpc>
                        <a:spcBef>
                          <a:spcPts val="0"/>
                        </a:spcBef>
                        <a:spcAft>
                          <a:spcPts val="0"/>
                        </a:spcAft>
                        <a:buClrTx/>
                        <a:buSzTx/>
                        <a:buFontTx/>
                        <a:buNone/>
                        <a:tabLst/>
                        <a:defRPr/>
                      </a:pPr>
                      <a:r>
                        <a:rPr lang="en-US" sz="2400" noProof="0" dirty="0">
                          <a:solidFill>
                            <a:srgbClr val="D9D9D9"/>
                          </a:solidFill>
                          <a:latin typeface="Arial"/>
                          <a:cs typeface="Arial"/>
                        </a:rPr>
                        <a:t>When you are ready to have your poster printed go online to </a:t>
                      </a:r>
                      <a:r>
                        <a:rPr lang="en-US" sz="2400" noProof="0" dirty="0" err="1">
                          <a:solidFill>
                            <a:srgbClr val="FFC000"/>
                          </a:solidFill>
                          <a:latin typeface="Arial"/>
                          <a:cs typeface="Arial"/>
                        </a:rPr>
                        <a:t>PosterPresentations.com</a:t>
                      </a:r>
                      <a:r>
                        <a:rPr lang="en-US" sz="2400" noProof="0" dirty="0">
                          <a:solidFill>
                            <a:srgbClr val="D9D9D9"/>
                          </a:solidFill>
                          <a:latin typeface="Arial"/>
                          <a:cs typeface="Arial"/>
                        </a:rPr>
                        <a:t> and click on the "</a:t>
                      </a:r>
                      <a:r>
                        <a:rPr lang="en-US" sz="2400" noProof="0" dirty="0">
                          <a:solidFill>
                            <a:srgbClr val="FFC000"/>
                          </a:solidFill>
                          <a:latin typeface="Arial"/>
                          <a:cs typeface="Arial"/>
                        </a:rPr>
                        <a:t>Order Your Poster</a:t>
                      </a:r>
                      <a:r>
                        <a:rPr lang="en-US" sz="2400" noProof="0" dirty="0">
                          <a:solidFill>
                            <a:srgbClr val="D9D9D9"/>
                          </a:solidFill>
                          <a:latin typeface="Arial"/>
                          <a:cs typeface="Arial"/>
                        </a:rPr>
                        <a:t>" button. You can have your poster printed on professional papers, fabric for easy traveling and a variety of other materials. </a:t>
                      </a:r>
                    </a:p>
                    <a:p>
                      <a:pPr marL="0" marR="0" lvl="0" indent="0" algn="l" defTabSz="114300" rtl="0" eaLnBrk="1" fontAlgn="auto" latinLnBrk="0" hangingPunct="1">
                        <a:lnSpc>
                          <a:spcPct val="100000"/>
                        </a:lnSpc>
                        <a:spcBef>
                          <a:spcPts val="0"/>
                        </a:spcBef>
                        <a:spcAft>
                          <a:spcPts val="0"/>
                        </a:spcAft>
                        <a:buClrTx/>
                        <a:buSzTx/>
                        <a:buFontTx/>
                        <a:buNone/>
                        <a:tabLst/>
                        <a:defRPr/>
                      </a:pPr>
                      <a:r>
                        <a:rPr lang="en-US" sz="2400" noProof="0" dirty="0">
                          <a:solidFill>
                            <a:srgbClr val="D9D9D9"/>
                          </a:solidFill>
                          <a:latin typeface="Arial"/>
                          <a:cs typeface="Arial"/>
                        </a:rPr>
                        <a:t>If you submit a PowerPoint document, you will be receiving a PDF proof for your approval prior to printing. If your order is placed and paid for before noon (Pacific time) Monday-Friday, your order will ship out that same day. FedEx Next day, Second day, Third day, and Free Ground services are offered. </a:t>
                      </a:r>
                    </a:p>
                    <a:p>
                      <a:pPr marL="0" marR="0" lvl="0" indent="0" algn="l" defTabSz="114300" rtl="0" eaLnBrk="1" fontAlgn="auto" latinLnBrk="0" hangingPunct="1">
                        <a:lnSpc>
                          <a:spcPct val="100000"/>
                        </a:lnSpc>
                        <a:spcBef>
                          <a:spcPts val="0"/>
                        </a:spcBef>
                        <a:spcAft>
                          <a:spcPts val="0"/>
                        </a:spcAft>
                        <a:buClrTx/>
                        <a:buSzTx/>
                        <a:buFontTx/>
                        <a:buNone/>
                        <a:tabLst/>
                        <a:defRPr/>
                      </a:pPr>
                      <a:br>
                        <a:rPr lang="en-US" sz="2400" noProof="0" dirty="0">
                          <a:solidFill>
                            <a:srgbClr val="D9D9D9"/>
                          </a:solidFill>
                          <a:latin typeface="Arial"/>
                          <a:cs typeface="Arial"/>
                        </a:rPr>
                      </a:br>
                      <a:r>
                        <a:rPr lang="en-US" sz="2400" noProof="0" dirty="0">
                          <a:solidFill>
                            <a:srgbClr val="D9D9D9"/>
                          </a:solidFill>
                          <a:latin typeface="Arial"/>
                          <a:cs typeface="Arial"/>
                        </a:rPr>
                        <a:t>Go to </a:t>
                      </a:r>
                      <a:r>
                        <a:rPr lang="en-US" sz="2400" noProof="0" dirty="0" err="1">
                          <a:solidFill>
                            <a:srgbClr val="FFC000"/>
                          </a:solidFill>
                          <a:latin typeface="Arial"/>
                          <a:cs typeface="Arial"/>
                        </a:rPr>
                        <a:t>PosterPresentations.com</a:t>
                      </a:r>
                      <a:r>
                        <a:rPr lang="en-US" sz="2400" noProof="0" dirty="0">
                          <a:solidFill>
                            <a:srgbClr val="D9D9D9"/>
                          </a:solidFill>
                          <a:latin typeface="Arial"/>
                          <a:cs typeface="Arial"/>
                        </a:rPr>
                        <a:t> for more information.</a:t>
                      </a:r>
                    </a:p>
                  </a:txBody>
                  <a:tcPr marL="182880" marT="137160">
                    <a:solidFill>
                      <a:srgbClr val="010101"/>
                    </a:solidFill>
                  </a:tcPr>
                </a:tc>
                <a:tc hMerge="1">
                  <a:txBody>
                    <a:bodyPr/>
                    <a:lstStyle/>
                    <a:p>
                      <a:endParaRPr lang="en-US"/>
                    </a:p>
                  </a:txBody>
                  <a:tcPr/>
                </a:tc>
                <a:tc hMerge="1">
                  <a:txBody>
                    <a:bodyPr/>
                    <a:lstStyle/>
                    <a:p>
                      <a:endParaRPr lang="en-US"/>
                    </a:p>
                  </a:txBody>
                  <a:tcPr/>
                </a:tc>
                <a:extLst>
                  <a:ext uri="{0D108BD9-81ED-4DB2-BD59-A6C34878D82A}">
                    <a16:rowId xmlns:a16="http://schemas.microsoft.com/office/drawing/2014/main" val="10007"/>
                  </a:ext>
                </a:extLst>
              </a:tr>
              <a:tr h="1354778">
                <a:tc gridSpan="3">
                  <a:txBody>
                    <a:bodyPr/>
                    <a:lstStyle/>
                    <a:p>
                      <a:endParaRPr lang="en-US" sz="2400" dirty="0">
                        <a:solidFill>
                          <a:srgbClr val="1F3A4E"/>
                        </a:solidFill>
                      </a:endParaRPr>
                    </a:p>
                  </a:txBody>
                  <a:tcPr marL="182880" marT="137160">
                    <a:blipFill dpi="0" rotWithShape="1">
                      <a:blip r:embed="rId11">
                        <a:extLst>
                          <a:ext uri="{28A0092B-C50C-407E-A947-70E740481C1C}">
                            <a14:useLocalDpi xmlns:a14="http://schemas.microsoft.com/office/drawing/2010/main" val="0"/>
                          </a:ext>
                        </a:extLst>
                      </a:blip>
                      <a:srcRect/>
                      <a:stretch>
                        <a:fillRect/>
                      </a:stretch>
                    </a:blipFill>
                  </a:tcPr>
                </a:tc>
                <a:tc hMerge="1">
                  <a:txBody>
                    <a:bodyPr/>
                    <a:lstStyle/>
                    <a:p>
                      <a:endParaRPr lang="en-US"/>
                    </a:p>
                  </a:txBody>
                  <a:tcPr/>
                </a:tc>
                <a:tc hMerge="1">
                  <a:txBody>
                    <a:bodyPr/>
                    <a:lstStyle/>
                    <a:p>
                      <a:endParaRPr lang="en-US"/>
                    </a:p>
                  </a:txBody>
                  <a:tcPr/>
                </a:tc>
                <a:extLst>
                  <a:ext uri="{0D108BD9-81ED-4DB2-BD59-A6C34878D82A}">
                    <a16:rowId xmlns:a16="http://schemas.microsoft.com/office/drawing/2014/main" val="10008"/>
                  </a:ext>
                </a:extLst>
              </a:tr>
              <a:tr h="3212204">
                <a:tc>
                  <a:txBody>
                    <a:bodyPr/>
                    <a:lstStyle/>
                    <a:p>
                      <a:pPr>
                        <a:lnSpc>
                          <a:spcPts val="2600"/>
                        </a:lnSpc>
                      </a:pPr>
                      <a:r>
                        <a:rPr lang="en-US" sz="2000" dirty="0">
                          <a:solidFill>
                            <a:schemeClr val="bg1">
                              <a:lumMod val="85000"/>
                            </a:schemeClr>
                          </a:solidFill>
                          <a:latin typeface="Arial"/>
                          <a:cs typeface="Arial"/>
                        </a:rPr>
                        <a:t>© 2019</a:t>
                      </a:r>
                      <a:r>
                        <a:rPr lang="en-US" sz="2000" baseline="0" dirty="0">
                          <a:solidFill>
                            <a:schemeClr val="bg1">
                              <a:lumMod val="85000"/>
                            </a:schemeClr>
                          </a:solidFill>
                          <a:latin typeface="Arial"/>
                          <a:cs typeface="Arial"/>
                        </a:rPr>
                        <a:t> </a:t>
                      </a:r>
                      <a:r>
                        <a:rPr lang="en-US" sz="2000" dirty="0" err="1">
                          <a:solidFill>
                            <a:schemeClr val="bg1">
                              <a:lumMod val="85000"/>
                            </a:schemeClr>
                          </a:solidFill>
                          <a:latin typeface="Arial"/>
                          <a:cs typeface="Arial"/>
                        </a:rPr>
                        <a:t>PosterPresentations.com</a:t>
                      </a:r>
                      <a:br>
                        <a:rPr lang="en-US" sz="2000" dirty="0">
                          <a:solidFill>
                            <a:schemeClr val="bg1">
                              <a:lumMod val="85000"/>
                            </a:schemeClr>
                          </a:solidFill>
                          <a:latin typeface="Arial"/>
                          <a:cs typeface="Arial"/>
                        </a:rPr>
                      </a:br>
                      <a:r>
                        <a:rPr lang="en-US" sz="2000" dirty="0">
                          <a:solidFill>
                            <a:schemeClr val="bg1">
                              <a:lumMod val="85000"/>
                            </a:schemeClr>
                          </a:solidFill>
                          <a:latin typeface="Arial"/>
                          <a:cs typeface="Arial"/>
                        </a:rPr>
                        <a:t>2117 Fourth Street ,</a:t>
                      </a:r>
                      <a:r>
                        <a:rPr lang="en-US" sz="2000" baseline="0" dirty="0">
                          <a:solidFill>
                            <a:schemeClr val="bg1">
                              <a:lumMod val="85000"/>
                            </a:schemeClr>
                          </a:solidFill>
                          <a:latin typeface="Arial"/>
                          <a:cs typeface="Arial"/>
                        </a:rPr>
                        <a:t> STE C        </a:t>
                      </a:r>
                    </a:p>
                    <a:p>
                      <a:pPr>
                        <a:lnSpc>
                          <a:spcPts val="2600"/>
                        </a:lnSpc>
                      </a:pPr>
                      <a:r>
                        <a:rPr lang="en-US" sz="2000" baseline="0" dirty="0">
                          <a:solidFill>
                            <a:schemeClr val="bg1">
                              <a:lumMod val="85000"/>
                            </a:schemeClr>
                          </a:solidFill>
                          <a:latin typeface="Arial"/>
                          <a:cs typeface="Arial"/>
                        </a:rPr>
                        <a:t>Berkeley CA 94710 USA</a:t>
                      </a:r>
                      <a:endParaRPr lang="en-US" sz="2000" dirty="0">
                        <a:solidFill>
                          <a:schemeClr val="bg1">
                            <a:lumMod val="85000"/>
                          </a:schemeClr>
                        </a:solidFill>
                        <a:latin typeface="Arial"/>
                        <a:cs typeface="Arial"/>
                      </a:endParaRPr>
                    </a:p>
                  </a:txBody>
                  <a:tcPr marL="182880" marT="137160">
                    <a:solidFill>
                      <a:srgbClr val="010101"/>
                    </a:solidFill>
                  </a:tcPr>
                </a:tc>
                <a:tc gridSpan="2">
                  <a:txBody>
                    <a:bodyPr/>
                    <a:lstStyle/>
                    <a:p>
                      <a:pPr marL="0" marR="0" indent="0" algn="l" defTabSz="4388900" rtl="0" eaLnBrk="1" fontAlgn="auto" latinLnBrk="0" hangingPunct="1">
                        <a:lnSpc>
                          <a:spcPct val="100000"/>
                        </a:lnSpc>
                        <a:spcBef>
                          <a:spcPts val="0"/>
                        </a:spcBef>
                        <a:spcAft>
                          <a:spcPts val="0"/>
                        </a:spcAft>
                        <a:buClrTx/>
                        <a:buSzTx/>
                        <a:buFontTx/>
                        <a:buNone/>
                        <a:tabLst/>
                        <a:defRPr/>
                      </a:pPr>
                      <a:r>
                        <a:rPr lang="en-US" sz="2400" b="1" dirty="0">
                          <a:solidFill>
                            <a:srgbClr val="D0D0D0"/>
                          </a:solidFill>
                          <a:latin typeface="Arial"/>
                          <a:cs typeface="Arial"/>
                        </a:rPr>
                        <a:t>For complete tutorials</a:t>
                      </a:r>
                      <a:r>
                        <a:rPr lang="en-US" sz="2400" b="1" baseline="0" dirty="0">
                          <a:solidFill>
                            <a:srgbClr val="D0D0D0"/>
                          </a:solidFill>
                          <a:latin typeface="Arial"/>
                          <a:cs typeface="Arial"/>
                        </a:rPr>
                        <a:t> visit:</a:t>
                      </a:r>
                    </a:p>
                    <a:p>
                      <a:pPr marL="0" marR="0" indent="0" algn="l" defTabSz="4388900" rtl="0" eaLnBrk="1" fontAlgn="auto" latinLnBrk="0" hangingPunct="1">
                        <a:lnSpc>
                          <a:spcPct val="100000"/>
                        </a:lnSpc>
                        <a:spcBef>
                          <a:spcPts val="0"/>
                        </a:spcBef>
                        <a:spcAft>
                          <a:spcPts val="0"/>
                        </a:spcAft>
                        <a:buClrTx/>
                        <a:buSzTx/>
                        <a:buFontTx/>
                        <a:buNone/>
                        <a:tabLst/>
                        <a:defRPr/>
                      </a:pPr>
                      <a:r>
                        <a:rPr lang="en-US" sz="1800" b="1" dirty="0">
                          <a:solidFill>
                            <a:srgbClr val="FFC000"/>
                          </a:solidFill>
                          <a:latin typeface="Arial"/>
                          <a:cs typeface="Arial"/>
                        </a:rPr>
                        <a:t>https://</a:t>
                      </a:r>
                      <a:r>
                        <a:rPr lang="en-US" sz="1800" b="1" dirty="0" err="1">
                          <a:solidFill>
                            <a:srgbClr val="FFC000"/>
                          </a:solidFill>
                          <a:latin typeface="Arial"/>
                          <a:cs typeface="Arial"/>
                        </a:rPr>
                        <a:t>www.posterpresentations.com</a:t>
                      </a:r>
                      <a:r>
                        <a:rPr lang="en-US" sz="1800" b="1" dirty="0">
                          <a:solidFill>
                            <a:srgbClr val="FFC000"/>
                          </a:solidFill>
                          <a:latin typeface="Arial"/>
                          <a:cs typeface="Arial"/>
                        </a:rPr>
                        <a:t>/</a:t>
                      </a:r>
                      <a:r>
                        <a:rPr lang="en-US" sz="1800" b="1" dirty="0" err="1">
                          <a:solidFill>
                            <a:srgbClr val="FFC000"/>
                          </a:solidFill>
                          <a:latin typeface="Arial"/>
                          <a:cs typeface="Arial"/>
                        </a:rPr>
                        <a:t>helpdesk.html</a:t>
                      </a:r>
                      <a:endParaRPr lang="en-US" sz="1800" dirty="0">
                        <a:solidFill>
                          <a:schemeClr val="bg1">
                            <a:lumMod val="85000"/>
                          </a:schemeClr>
                        </a:solidFill>
                        <a:latin typeface="Arial"/>
                        <a:cs typeface="Arial"/>
                      </a:endParaRPr>
                    </a:p>
                  </a:txBody>
                  <a:tcPr marL="182880" marT="137160">
                    <a:solidFill>
                      <a:srgbClr val="010101"/>
                    </a:solidFill>
                  </a:tcPr>
                </a:tc>
                <a:tc hMerge="1">
                  <a:txBody>
                    <a:bodyPr/>
                    <a:lstStyle/>
                    <a:p>
                      <a:endParaRPr lang="en-US"/>
                    </a:p>
                  </a:txBody>
                  <a:tcPr/>
                </a:tc>
                <a:extLst>
                  <a:ext uri="{0D108BD9-81ED-4DB2-BD59-A6C34878D82A}">
                    <a16:rowId xmlns:a16="http://schemas.microsoft.com/office/drawing/2014/main" val="10009"/>
                  </a:ext>
                </a:extLst>
              </a:tr>
            </a:tbl>
          </a:graphicData>
        </a:graphic>
      </p:graphicFrame>
      <p:grpSp>
        <p:nvGrpSpPr>
          <p:cNvPr id="24" name="Group 23">
            <a:extLst>
              <a:ext uri="{FF2B5EF4-FFF2-40B4-BE49-F238E27FC236}">
                <a16:creationId xmlns:a16="http://schemas.microsoft.com/office/drawing/2014/main" id="{B1E7C499-DC71-C947-A6B6-EB19BA774C6A}"/>
              </a:ext>
            </a:extLst>
          </p:cNvPr>
          <p:cNvGrpSpPr/>
          <p:nvPr userDrawn="1"/>
        </p:nvGrpSpPr>
        <p:grpSpPr>
          <a:xfrm>
            <a:off x="-43304" y="11286"/>
            <a:ext cx="43905392" cy="4120075"/>
            <a:chOff x="-43304" y="11286"/>
            <a:chExt cx="43905392" cy="4120075"/>
          </a:xfrm>
        </p:grpSpPr>
        <p:sp>
          <p:nvSpPr>
            <p:cNvPr id="25" name="Rectangle 24">
              <a:extLst>
                <a:ext uri="{FF2B5EF4-FFF2-40B4-BE49-F238E27FC236}">
                  <a16:creationId xmlns:a16="http://schemas.microsoft.com/office/drawing/2014/main" id="{6943A4C9-462C-4248-AA91-7B6B4581B716}"/>
                </a:ext>
              </a:extLst>
            </p:cNvPr>
            <p:cNvSpPr/>
            <p:nvPr userDrawn="1"/>
          </p:nvSpPr>
          <p:spPr>
            <a:xfrm>
              <a:off x="-1" y="1106328"/>
              <a:ext cx="43854834" cy="3025033"/>
            </a:xfrm>
            <a:prstGeom prst="rect">
              <a:avLst/>
            </a:prstGeom>
            <a:gradFill flip="none" rotWithShape="1">
              <a:gsLst>
                <a:gs pos="0">
                  <a:schemeClr val="accent6"/>
                </a:gs>
                <a:gs pos="100000">
                  <a:schemeClr val="accent1"/>
                </a:gs>
              </a:gsLst>
              <a:lin ang="54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26" name="Group 25">
              <a:extLst>
                <a:ext uri="{FF2B5EF4-FFF2-40B4-BE49-F238E27FC236}">
                  <a16:creationId xmlns:a16="http://schemas.microsoft.com/office/drawing/2014/main" id="{765D9DA6-06BB-E34C-908B-960C1E52E1C3}"/>
                </a:ext>
              </a:extLst>
            </p:cNvPr>
            <p:cNvGrpSpPr/>
            <p:nvPr userDrawn="1"/>
          </p:nvGrpSpPr>
          <p:grpSpPr>
            <a:xfrm>
              <a:off x="-43304" y="11286"/>
              <a:ext cx="43905392" cy="4036528"/>
              <a:chOff x="-14192" y="1382"/>
              <a:chExt cx="27451941" cy="4572641"/>
            </a:xfrm>
          </p:grpSpPr>
          <p:sp>
            <p:nvSpPr>
              <p:cNvPr id="27" name="Rectangle 16">
                <a:extLst>
                  <a:ext uri="{FF2B5EF4-FFF2-40B4-BE49-F238E27FC236}">
                    <a16:creationId xmlns:a16="http://schemas.microsoft.com/office/drawing/2014/main" id="{EC8A9FF7-CCDD-0F43-A972-ADC3A60A8878}"/>
                  </a:ext>
                </a:extLst>
              </p:cNvPr>
              <p:cNvSpPr/>
              <p:nvPr userDrawn="1"/>
            </p:nvSpPr>
            <p:spPr>
              <a:xfrm>
                <a:off x="4001" y="707797"/>
                <a:ext cx="27429212" cy="3866226"/>
              </a:xfrm>
              <a:custGeom>
                <a:avLst/>
                <a:gdLst>
                  <a:gd name="connsiteX0" fmla="*/ 0 w 43891200"/>
                  <a:gd name="connsiteY0" fmla="*/ 0 h 7027483"/>
                  <a:gd name="connsiteX1" fmla="*/ 43891200 w 43891200"/>
                  <a:gd name="connsiteY1" fmla="*/ 0 h 7027483"/>
                  <a:gd name="connsiteX2" fmla="*/ 43891200 w 43891200"/>
                  <a:gd name="connsiteY2" fmla="*/ 7027483 h 7027483"/>
                  <a:gd name="connsiteX3" fmla="*/ 0 w 43891200"/>
                  <a:gd name="connsiteY3" fmla="*/ 7027483 h 7027483"/>
                  <a:gd name="connsiteX4" fmla="*/ 0 w 43891200"/>
                  <a:gd name="connsiteY4" fmla="*/ 0 h 7027483"/>
                  <a:gd name="connsiteX0" fmla="*/ 0 w 43891200"/>
                  <a:gd name="connsiteY0" fmla="*/ 0 h 7027483"/>
                  <a:gd name="connsiteX1" fmla="*/ 43891200 w 43891200"/>
                  <a:gd name="connsiteY1" fmla="*/ 0 h 7027483"/>
                  <a:gd name="connsiteX2" fmla="*/ 43891200 w 43891200"/>
                  <a:gd name="connsiteY2" fmla="*/ 7027483 h 7027483"/>
                  <a:gd name="connsiteX3" fmla="*/ 21617527 w 43891200"/>
                  <a:gd name="connsiteY3" fmla="*/ 6999261 h 7027483"/>
                  <a:gd name="connsiteX4" fmla="*/ 0 w 43891200"/>
                  <a:gd name="connsiteY4" fmla="*/ 7027483 h 7027483"/>
                  <a:gd name="connsiteX5" fmla="*/ 0 w 43891200"/>
                  <a:gd name="connsiteY5" fmla="*/ 0 h 7027483"/>
                  <a:gd name="connsiteX0" fmla="*/ 0 w 43891200"/>
                  <a:gd name="connsiteY0" fmla="*/ 0 h 7027483"/>
                  <a:gd name="connsiteX1" fmla="*/ 43891200 w 43891200"/>
                  <a:gd name="connsiteY1" fmla="*/ 0 h 7027483"/>
                  <a:gd name="connsiteX2" fmla="*/ 43891200 w 43891200"/>
                  <a:gd name="connsiteY2" fmla="*/ 7027483 h 7027483"/>
                  <a:gd name="connsiteX3" fmla="*/ 21448200 w 43891200"/>
                  <a:gd name="connsiteY3" fmla="*/ 3838305 h 7027483"/>
                  <a:gd name="connsiteX4" fmla="*/ 0 w 43891200"/>
                  <a:gd name="connsiteY4" fmla="*/ 7027483 h 7027483"/>
                  <a:gd name="connsiteX5" fmla="*/ 0 w 43891200"/>
                  <a:gd name="connsiteY5" fmla="*/ 0 h 7027483"/>
                  <a:gd name="connsiteX0" fmla="*/ 0 w 43891200"/>
                  <a:gd name="connsiteY0" fmla="*/ 0 h 7027483"/>
                  <a:gd name="connsiteX1" fmla="*/ 43891200 w 43891200"/>
                  <a:gd name="connsiteY1" fmla="*/ 0 h 7027483"/>
                  <a:gd name="connsiteX2" fmla="*/ 43891200 w 43891200"/>
                  <a:gd name="connsiteY2" fmla="*/ 7027483 h 7027483"/>
                  <a:gd name="connsiteX3" fmla="*/ 21448200 w 43891200"/>
                  <a:gd name="connsiteY3" fmla="*/ 3838305 h 7027483"/>
                  <a:gd name="connsiteX4" fmla="*/ 28221 w 43891200"/>
                  <a:gd name="connsiteY4" fmla="*/ 6688809 h 7027483"/>
                  <a:gd name="connsiteX5" fmla="*/ 0 w 43891200"/>
                  <a:gd name="connsiteY5" fmla="*/ 0 h 7027483"/>
                  <a:gd name="connsiteX0" fmla="*/ 0 w 43891200"/>
                  <a:gd name="connsiteY0" fmla="*/ 0 h 7100503"/>
                  <a:gd name="connsiteX1" fmla="*/ 43891200 w 43891200"/>
                  <a:gd name="connsiteY1" fmla="*/ 0 h 7100503"/>
                  <a:gd name="connsiteX2" fmla="*/ 43891200 w 43891200"/>
                  <a:gd name="connsiteY2" fmla="*/ 7027483 h 7100503"/>
                  <a:gd name="connsiteX3" fmla="*/ 21448200 w 43891200"/>
                  <a:gd name="connsiteY3" fmla="*/ 3838305 h 7100503"/>
                  <a:gd name="connsiteX4" fmla="*/ 28221 w 43891200"/>
                  <a:gd name="connsiteY4" fmla="*/ 6688809 h 7100503"/>
                  <a:gd name="connsiteX5" fmla="*/ 0 w 43891200"/>
                  <a:gd name="connsiteY5" fmla="*/ 0 h 7100503"/>
                  <a:gd name="connsiteX0" fmla="*/ 0 w 43891200"/>
                  <a:gd name="connsiteY0" fmla="*/ 0 h 7100503"/>
                  <a:gd name="connsiteX1" fmla="*/ 43891200 w 43891200"/>
                  <a:gd name="connsiteY1" fmla="*/ 0 h 7100503"/>
                  <a:gd name="connsiteX2" fmla="*/ 43891200 w 43891200"/>
                  <a:gd name="connsiteY2" fmla="*/ 7027483 h 7100503"/>
                  <a:gd name="connsiteX3" fmla="*/ 21448200 w 43891200"/>
                  <a:gd name="connsiteY3" fmla="*/ 3838305 h 7100503"/>
                  <a:gd name="connsiteX4" fmla="*/ 28221 w 43891200"/>
                  <a:gd name="connsiteY4" fmla="*/ 6688809 h 7100503"/>
                  <a:gd name="connsiteX5" fmla="*/ 0 w 43891200"/>
                  <a:gd name="connsiteY5" fmla="*/ 0 h 7100503"/>
                  <a:gd name="connsiteX0" fmla="*/ 0 w 43891200"/>
                  <a:gd name="connsiteY0" fmla="*/ 0 h 7027483"/>
                  <a:gd name="connsiteX1" fmla="*/ 43891200 w 43891200"/>
                  <a:gd name="connsiteY1" fmla="*/ 0 h 7027483"/>
                  <a:gd name="connsiteX2" fmla="*/ 43891200 w 43891200"/>
                  <a:gd name="connsiteY2" fmla="*/ 7027483 h 7027483"/>
                  <a:gd name="connsiteX3" fmla="*/ 21448200 w 43891200"/>
                  <a:gd name="connsiteY3" fmla="*/ 3838305 h 7027483"/>
                  <a:gd name="connsiteX4" fmla="*/ 28221 w 43891200"/>
                  <a:gd name="connsiteY4" fmla="*/ 6688809 h 7027483"/>
                  <a:gd name="connsiteX5" fmla="*/ 0 w 43891200"/>
                  <a:gd name="connsiteY5" fmla="*/ 0 h 7027483"/>
                  <a:gd name="connsiteX0" fmla="*/ 0 w 43891200"/>
                  <a:gd name="connsiteY0" fmla="*/ 0 h 7027483"/>
                  <a:gd name="connsiteX1" fmla="*/ 43891200 w 43891200"/>
                  <a:gd name="connsiteY1" fmla="*/ 0 h 7027483"/>
                  <a:gd name="connsiteX2" fmla="*/ 43891200 w 43891200"/>
                  <a:gd name="connsiteY2" fmla="*/ 7027483 h 7027483"/>
                  <a:gd name="connsiteX3" fmla="*/ 21448200 w 43891200"/>
                  <a:gd name="connsiteY3" fmla="*/ 3838305 h 7027483"/>
                  <a:gd name="connsiteX4" fmla="*/ 28221 w 43891200"/>
                  <a:gd name="connsiteY4" fmla="*/ 6688809 h 7027483"/>
                  <a:gd name="connsiteX5" fmla="*/ 0 w 43891200"/>
                  <a:gd name="connsiteY5" fmla="*/ 0 h 7027483"/>
                  <a:gd name="connsiteX0" fmla="*/ 0 w 43891200"/>
                  <a:gd name="connsiteY0" fmla="*/ 0 h 7027483"/>
                  <a:gd name="connsiteX1" fmla="*/ 43891200 w 43891200"/>
                  <a:gd name="connsiteY1" fmla="*/ 0 h 7027483"/>
                  <a:gd name="connsiteX2" fmla="*/ 43891200 w 43891200"/>
                  <a:gd name="connsiteY2" fmla="*/ 7027483 h 7027483"/>
                  <a:gd name="connsiteX3" fmla="*/ 21448200 w 43891200"/>
                  <a:gd name="connsiteY3" fmla="*/ 3838305 h 7027483"/>
                  <a:gd name="connsiteX4" fmla="*/ 28221 w 43891200"/>
                  <a:gd name="connsiteY4" fmla="*/ 6688809 h 7027483"/>
                  <a:gd name="connsiteX5" fmla="*/ 0 w 43891200"/>
                  <a:gd name="connsiteY5" fmla="*/ 0 h 7027483"/>
                  <a:gd name="connsiteX0" fmla="*/ 0 w 43891200"/>
                  <a:gd name="connsiteY0" fmla="*/ 0 h 7027483"/>
                  <a:gd name="connsiteX1" fmla="*/ 43891200 w 43891200"/>
                  <a:gd name="connsiteY1" fmla="*/ 0 h 7027483"/>
                  <a:gd name="connsiteX2" fmla="*/ 43891200 w 43891200"/>
                  <a:gd name="connsiteY2" fmla="*/ 7027483 h 7027483"/>
                  <a:gd name="connsiteX3" fmla="*/ 21448200 w 43891200"/>
                  <a:gd name="connsiteY3" fmla="*/ 3838305 h 7027483"/>
                  <a:gd name="connsiteX4" fmla="*/ 84664 w 43891200"/>
                  <a:gd name="connsiteY4" fmla="*/ 5531673 h 7027483"/>
                  <a:gd name="connsiteX5" fmla="*/ 0 w 43891200"/>
                  <a:gd name="connsiteY5" fmla="*/ 0 h 7027483"/>
                  <a:gd name="connsiteX0" fmla="*/ 0 w 43891200"/>
                  <a:gd name="connsiteY0" fmla="*/ 0 h 7027483"/>
                  <a:gd name="connsiteX1" fmla="*/ 43891200 w 43891200"/>
                  <a:gd name="connsiteY1" fmla="*/ 0 h 7027483"/>
                  <a:gd name="connsiteX2" fmla="*/ 43891200 w 43891200"/>
                  <a:gd name="connsiteY2" fmla="*/ 7027483 h 7027483"/>
                  <a:gd name="connsiteX3" fmla="*/ 21532864 w 43891200"/>
                  <a:gd name="connsiteY3" fmla="*/ 3330294 h 7027483"/>
                  <a:gd name="connsiteX4" fmla="*/ 84664 w 43891200"/>
                  <a:gd name="connsiteY4" fmla="*/ 5531673 h 7027483"/>
                  <a:gd name="connsiteX5" fmla="*/ 0 w 43891200"/>
                  <a:gd name="connsiteY5" fmla="*/ 0 h 7027483"/>
                  <a:gd name="connsiteX0" fmla="*/ 0 w 43891200"/>
                  <a:gd name="connsiteY0" fmla="*/ 0 h 7027483"/>
                  <a:gd name="connsiteX1" fmla="*/ 43891200 w 43891200"/>
                  <a:gd name="connsiteY1" fmla="*/ 0 h 7027483"/>
                  <a:gd name="connsiteX2" fmla="*/ 43891200 w 43891200"/>
                  <a:gd name="connsiteY2" fmla="*/ 7027483 h 7027483"/>
                  <a:gd name="connsiteX3" fmla="*/ 21589306 w 43891200"/>
                  <a:gd name="connsiteY3" fmla="*/ 3104512 h 7027483"/>
                  <a:gd name="connsiteX4" fmla="*/ 84664 w 43891200"/>
                  <a:gd name="connsiteY4" fmla="*/ 5531673 h 7027483"/>
                  <a:gd name="connsiteX5" fmla="*/ 0 w 43891200"/>
                  <a:gd name="connsiteY5" fmla="*/ 0 h 7027483"/>
                  <a:gd name="connsiteX0" fmla="*/ 0 w 43891200"/>
                  <a:gd name="connsiteY0" fmla="*/ 0 h 7027483"/>
                  <a:gd name="connsiteX1" fmla="*/ 43891200 w 43891200"/>
                  <a:gd name="connsiteY1" fmla="*/ 0 h 7027483"/>
                  <a:gd name="connsiteX2" fmla="*/ 43891200 w 43891200"/>
                  <a:gd name="connsiteY2" fmla="*/ 7027483 h 7027483"/>
                  <a:gd name="connsiteX3" fmla="*/ 21589306 w 43891200"/>
                  <a:gd name="connsiteY3" fmla="*/ 3104512 h 7027483"/>
                  <a:gd name="connsiteX4" fmla="*/ 84664 w 43891200"/>
                  <a:gd name="connsiteY4" fmla="*/ 5531673 h 7027483"/>
                  <a:gd name="connsiteX5" fmla="*/ 0 w 43891200"/>
                  <a:gd name="connsiteY5" fmla="*/ 0 h 7027483"/>
                  <a:gd name="connsiteX0" fmla="*/ 0 w 43891200"/>
                  <a:gd name="connsiteY0" fmla="*/ 0 h 7272584"/>
                  <a:gd name="connsiteX1" fmla="*/ 43891200 w 43891200"/>
                  <a:gd name="connsiteY1" fmla="*/ 0 h 7272584"/>
                  <a:gd name="connsiteX2" fmla="*/ 43891200 w 43891200"/>
                  <a:gd name="connsiteY2" fmla="*/ 7027483 h 7272584"/>
                  <a:gd name="connsiteX3" fmla="*/ 37534349 w 43891200"/>
                  <a:gd name="connsiteY3" fmla="*/ 5432466 h 7272584"/>
                  <a:gd name="connsiteX4" fmla="*/ 21589306 w 43891200"/>
                  <a:gd name="connsiteY4" fmla="*/ 3104512 h 7272584"/>
                  <a:gd name="connsiteX5" fmla="*/ 84664 w 43891200"/>
                  <a:gd name="connsiteY5" fmla="*/ 5531673 h 7272584"/>
                  <a:gd name="connsiteX6" fmla="*/ 0 w 43891200"/>
                  <a:gd name="connsiteY6" fmla="*/ 0 h 7272584"/>
                  <a:gd name="connsiteX0" fmla="*/ 0 w 43891200"/>
                  <a:gd name="connsiteY0" fmla="*/ 0 h 7027483"/>
                  <a:gd name="connsiteX1" fmla="*/ 43891200 w 43891200"/>
                  <a:gd name="connsiteY1" fmla="*/ 0 h 7027483"/>
                  <a:gd name="connsiteX2" fmla="*/ 43891200 w 43891200"/>
                  <a:gd name="connsiteY2" fmla="*/ 7027483 h 7027483"/>
                  <a:gd name="connsiteX3" fmla="*/ 37534349 w 43891200"/>
                  <a:gd name="connsiteY3" fmla="*/ 5432466 h 7027483"/>
                  <a:gd name="connsiteX4" fmla="*/ 21589306 w 43891200"/>
                  <a:gd name="connsiteY4" fmla="*/ 3104512 h 7027483"/>
                  <a:gd name="connsiteX5" fmla="*/ 84664 w 43891200"/>
                  <a:gd name="connsiteY5" fmla="*/ 5531673 h 7027483"/>
                  <a:gd name="connsiteX6" fmla="*/ 0 w 43891200"/>
                  <a:gd name="connsiteY6" fmla="*/ 0 h 7027483"/>
                  <a:gd name="connsiteX0" fmla="*/ 0 w 43891200"/>
                  <a:gd name="connsiteY0" fmla="*/ 0 h 7027483"/>
                  <a:gd name="connsiteX1" fmla="*/ 43891200 w 43891200"/>
                  <a:gd name="connsiteY1" fmla="*/ 0 h 7027483"/>
                  <a:gd name="connsiteX2" fmla="*/ 43891200 w 43891200"/>
                  <a:gd name="connsiteY2" fmla="*/ 7027483 h 7027483"/>
                  <a:gd name="connsiteX3" fmla="*/ 37534347 w 43891200"/>
                  <a:gd name="connsiteY3" fmla="*/ 5179307 h 7027483"/>
                  <a:gd name="connsiteX4" fmla="*/ 21589306 w 43891200"/>
                  <a:gd name="connsiteY4" fmla="*/ 3104512 h 7027483"/>
                  <a:gd name="connsiteX5" fmla="*/ 84664 w 43891200"/>
                  <a:gd name="connsiteY5" fmla="*/ 5531673 h 7027483"/>
                  <a:gd name="connsiteX6" fmla="*/ 0 w 43891200"/>
                  <a:gd name="connsiteY6" fmla="*/ 0 h 7027483"/>
                  <a:gd name="connsiteX0" fmla="*/ 0 w 43891200"/>
                  <a:gd name="connsiteY0" fmla="*/ 0 h 7027483"/>
                  <a:gd name="connsiteX1" fmla="*/ 43891200 w 43891200"/>
                  <a:gd name="connsiteY1" fmla="*/ 0 h 7027483"/>
                  <a:gd name="connsiteX2" fmla="*/ 43891200 w 43891200"/>
                  <a:gd name="connsiteY2" fmla="*/ 7027483 h 7027483"/>
                  <a:gd name="connsiteX3" fmla="*/ 37534347 w 43891200"/>
                  <a:gd name="connsiteY3" fmla="*/ 5179307 h 7027483"/>
                  <a:gd name="connsiteX4" fmla="*/ 21589306 w 43891200"/>
                  <a:gd name="connsiteY4" fmla="*/ 3104512 h 7027483"/>
                  <a:gd name="connsiteX5" fmla="*/ 84664 w 43891200"/>
                  <a:gd name="connsiteY5" fmla="*/ 5531673 h 7027483"/>
                  <a:gd name="connsiteX6" fmla="*/ 0 w 43891200"/>
                  <a:gd name="connsiteY6" fmla="*/ 0 h 7027483"/>
                  <a:gd name="connsiteX0" fmla="*/ 0 w 43891200"/>
                  <a:gd name="connsiteY0" fmla="*/ 0 h 7027483"/>
                  <a:gd name="connsiteX1" fmla="*/ 43891200 w 43891200"/>
                  <a:gd name="connsiteY1" fmla="*/ 0 h 7027483"/>
                  <a:gd name="connsiteX2" fmla="*/ 43891200 w 43891200"/>
                  <a:gd name="connsiteY2" fmla="*/ 7027483 h 7027483"/>
                  <a:gd name="connsiteX3" fmla="*/ 37534347 w 43891200"/>
                  <a:gd name="connsiteY3" fmla="*/ 5179307 h 7027483"/>
                  <a:gd name="connsiteX4" fmla="*/ 21589306 w 43891200"/>
                  <a:gd name="connsiteY4" fmla="*/ 3104512 h 7027483"/>
                  <a:gd name="connsiteX5" fmla="*/ 84664 w 43891200"/>
                  <a:gd name="connsiteY5" fmla="*/ 5531673 h 7027483"/>
                  <a:gd name="connsiteX6" fmla="*/ 0 w 43891200"/>
                  <a:gd name="connsiteY6" fmla="*/ 0 h 7027483"/>
                  <a:gd name="connsiteX0" fmla="*/ 0 w 43891200"/>
                  <a:gd name="connsiteY0" fmla="*/ 0 h 7027483"/>
                  <a:gd name="connsiteX1" fmla="*/ 43891200 w 43891200"/>
                  <a:gd name="connsiteY1" fmla="*/ 0 h 7027483"/>
                  <a:gd name="connsiteX2" fmla="*/ 43891200 w 43891200"/>
                  <a:gd name="connsiteY2" fmla="*/ 7027483 h 7027483"/>
                  <a:gd name="connsiteX3" fmla="*/ 37534347 w 43891200"/>
                  <a:gd name="connsiteY3" fmla="*/ 5179307 h 7027483"/>
                  <a:gd name="connsiteX4" fmla="*/ 21589306 w 43891200"/>
                  <a:gd name="connsiteY4" fmla="*/ 3104512 h 7027483"/>
                  <a:gd name="connsiteX5" fmla="*/ 84664 w 43891200"/>
                  <a:gd name="connsiteY5" fmla="*/ 5531673 h 7027483"/>
                  <a:gd name="connsiteX6" fmla="*/ 0 w 43891200"/>
                  <a:gd name="connsiteY6" fmla="*/ 0 h 7027483"/>
                  <a:gd name="connsiteX0" fmla="*/ 0 w 43891200"/>
                  <a:gd name="connsiteY0" fmla="*/ 0 h 7027483"/>
                  <a:gd name="connsiteX1" fmla="*/ 43891200 w 43891200"/>
                  <a:gd name="connsiteY1" fmla="*/ 0 h 7027483"/>
                  <a:gd name="connsiteX2" fmla="*/ 43891200 w 43891200"/>
                  <a:gd name="connsiteY2" fmla="*/ 7027483 h 7027483"/>
                  <a:gd name="connsiteX3" fmla="*/ 37534347 w 43891200"/>
                  <a:gd name="connsiteY3" fmla="*/ 5179307 h 7027483"/>
                  <a:gd name="connsiteX4" fmla="*/ 21589306 w 43891200"/>
                  <a:gd name="connsiteY4" fmla="*/ 3104512 h 7027483"/>
                  <a:gd name="connsiteX5" fmla="*/ 84664 w 43891200"/>
                  <a:gd name="connsiteY5" fmla="*/ 5531673 h 7027483"/>
                  <a:gd name="connsiteX6" fmla="*/ 0 w 43891200"/>
                  <a:gd name="connsiteY6" fmla="*/ 0 h 7027483"/>
                  <a:gd name="connsiteX0" fmla="*/ 0 w 43891200"/>
                  <a:gd name="connsiteY0" fmla="*/ 0 h 7027483"/>
                  <a:gd name="connsiteX1" fmla="*/ 43891200 w 43891200"/>
                  <a:gd name="connsiteY1" fmla="*/ 0 h 7027483"/>
                  <a:gd name="connsiteX2" fmla="*/ 43891200 w 43891200"/>
                  <a:gd name="connsiteY2" fmla="*/ 7027483 h 7027483"/>
                  <a:gd name="connsiteX3" fmla="*/ 37534347 w 43891200"/>
                  <a:gd name="connsiteY3" fmla="*/ 5179307 h 7027483"/>
                  <a:gd name="connsiteX4" fmla="*/ 21589306 w 43891200"/>
                  <a:gd name="connsiteY4" fmla="*/ 3104512 h 7027483"/>
                  <a:gd name="connsiteX5" fmla="*/ 84664 w 43891200"/>
                  <a:gd name="connsiteY5" fmla="*/ 5531673 h 7027483"/>
                  <a:gd name="connsiteX6" fmla="*/ 0 w 43891200"/>
                  <a:gd name="connsiteY6" fmla="*/ 0 h 7027483"/>
                  <a:gd name="connsiteX0" fmla="*/ 0 w 43891200"/>
                  <a:gd name="connsiteY0" fmla="*/ 0 h 7027483"/>
                  <a:gd name="connsiteX1" fmla="*/ 43891200 w 43891200"/>
                  <a:gd name="connsiteY1" fmla="*/ 0 h 7027483"/>
                  <a:gd name="connsiteX2" fmla="*/ 43891200 w 43891200"/>
                  <a:gd name="connsiteY2" fmla="*/ 7027483 h 7027483"/>
                  <a:gd name="connsiteX3" fmla="*/ 37534347 w 43891200"/>
                  <a:gd name="connsiteY3" fmla="*/ 5179307 h 7027483"/>
                  <a:gd name="connsiteX4" fmla="*/ 21423313 w 43891200"/>
                  <a:gd name="connsiteY4" fmla="*/ 3012175 h 7027483"/>
                  <a:gd name="connsiteX5" fmla="*/ 84664 w 43891200"/>
                  <a:gd name="connsiteY5" fmla="*/ 5531673 h 7027483"/>
                  <a:gd name="connsiteX6" fmla="*/ 0 w 43891200"/>
                  <a:gd name="connsiteY6" fmla="*/ 0 h 7027483"/>
                  <a:gd name="connsiteX0" fmla="*/ 0 w 43891200"/>
                  <a:gd name="connsiteY0" fmla="*/ 0 h 6029592"/>
                  <a:gd name="connsiteX1" fmla="*/ 43891200 w 43891200"/>
                  <a:gd name="connsiteY1" fmla="*/ 0 h 6029592"/>
                  <a:gd name="connsiteX2" fmla="*/ 43852760 w 43891200"/>
                  <a:gd name="connsiteY2" fmla="*/ 6029592 h 6029592"/>
                  <a:gd name="connsiteX3" fmla="*/ 37534347 w 43891200"/>
                  <a:gd name="connsiteY3" fmla="*/ 5179307 h 6029592"/>
                  <a:gd name="connsiteX4" fmla="*/ 21423313 w 43891200"/>
                  <a:gd name="connsiteY4" fmla="*/ 3012175 h 6029592"/>
                  <a:gd name="connsiteX5" fmla="*/ 84664 w 43891200"/>
                  <a:gd name="connsiteY5" fmla="*/ 5531673 h 6029592"/>
                  <a:gd name="connsiteX6" fmla="*/ 0 w 43891200"/>
                  <a:gd name="connsiteY6" fmla="*/ 0 h 6029592"/>
                  <a:gd name="connsiteX0" fmla="*/ 0 w 43891200"/>
                  <a:gd name="connsiteY0" fmla="*/ 0 h 6029592"/>
                  <a:gd name="connsiteX1" fmla="*/ 43891200 w 43891200"/>
                  <a:gd name="connsiteY1" fmla="*/ 0 h 6029592"/>
                  <a:gd name="connsiteX2" fmla="*/ 43852760 w 43891200"/>
                  <a:gd name="connsiteY2" fmla="*/ 6029592 h 6029592"/>
                  <a:gd name="connsiteX3" fmla="*/ 36342689 w 43891200"/>
                  <a:gd name="connsiteY3" fmla="*/ 4466527 h 6029592"/>
                  <a:gd name="connsiteX4" fmla="*/ 21423313 w 43891200"/>
                  <a:gd name="connsiteY4" fmla="*/ 3012175 h 6029592"/>
                  <a:gd name="connsiteX5" fmla="*/ 84664 w 43891200"/>
                  <a:gd name="connsiteY5" fmla="*/ 5531673 h 6029592"/>
                  <a:gd name="connsiteX6" fmla="*/ 0 w 43891200"/>
                  <a:gd name="connsiteY6" fmla="*/ 0 h 6029592"/>
                  <a:gd name="connsiteX0" fmla="*/ 0 w 43891200"/>
                  <a:gd name="connsiteY0" fmla="*/ 0 h 6079664"/>
                  <a:gd name="connsiteX1" fmla="*/ 43891200 w 43891200"/>
                  <a:gd name="connsiteY1" fmla="*/ 0 h 6079664"/>
                  <a:gd name="connsiteX2" fmla="*/ 43852760 w 43891200"/>
                  <a:gd name="connsiteY2" fmla="*/ 6029592 h 6079664"/>
                  <a:gd name="connsiteX3" fmla="*/ 21423313 w 43891200"/>
                  <a:gd name="connsiteY3" fmla="*/ 3012175 h 6079664"/>
                  <a:gd name="connsiteX4" fmla="*/ 84664 w 43891200"/>
                  <a:gd name="connsiteY4" fmla="*/ 5531673 h 6079664"/>
                  <a:gd name="connsiteX5" fmla="*/ 0 w 43891200"/>
                  <a:gd name="connsiteY5" fmla="*/ 0 h 6079664"/>
                  <a:gd name="connsiteX0" fmla="*/ 0 w 43891200"/>
                  <a:gd name="connsiteY0" fmla="*/ 0 h 6029592"/>
                  <a:gd name="connsiteX1" fmla="*/ 43891200 w 43891200"/>
                  <a:gd name="connsiteY1" fmla="*/ 0 h 6029592"/>
                  <a:gd name="connsiteX2" fmla="*/ 43852760 w 43891200"/>
                  <a:gd name="connsiteY2" fmla="*/ 6029592 h 6029592"/>
                  <a:gd name="connsiteX3" fmla="*/ 21423313 w 43891200"/>
                  <a:gd name="connsiteY3" fmla="*/ 3012175 h 6029592"/>
                  <a:gd name="connsiteX4" fmla="*/ 84664 w 43891200"/>
                  <a:gd name="connsiteY4" fmla="*/ 5531673 h 6029592"/>
                  <a:gd name="connsiteX5" fmla="*/ 0 w 43891200"/>
                  <a:gd name="connsiteY5" fmla="*/ 0 h 6029592"/>
                  <a:gd name="connsiteX0" fmla="*/ 0 w 43891200"/>
                  <a:gd name="connsiteY0" fmla="*/ 0 h 6029592"/>
                  <a:gd name="connsiteX1" fmla="*/ 43891200 w 43891200"/>
                  <a:gd name="connsiteY1" fmla="*/ 0 h 6029592"/>
                  <a:gd name="connsiteX2" fmla="*/ 43852760 w 43891200"/>
                  <a:gd name="connsiteY2" fmla="*/ 6029592 h 6029592"/>
                  <a:gd name="connsiteX3" fmla="*/ 21423313 w 43891200"/>
                  <a:gd name="connsiteY3" fmla="*/ 3012175 h 6029592"/>
                  <a:gd name="connsiteX4" fmla="*/ 84664 w 43891200"/>
                  <a:gd name="connsiteY4" fmla="*/ 5531673 h 6029592"/>
                  <a:gd name="connsiteX5" fmla="*/ 0 w 43891200"/>
                  <a:gd name="connsiteY5" fmla="*/ 0 h 6029592"/>
                  <a:gd name="connsiteX0" fmla="*/ 0 w 43891200"/>
                  <a:gd name="connsiteY0" fmla="*/ 0 h 5887037"/>
                  <a:gd name="connsiteX1" fmla="*/ 43891200 w 43891200"/>
                  <a:gd name="connsiteY1" fmla="*/ 0 h 5887037"/>
                  <a:gd name="connsiteX2" fmla="*/ 43814321 w 43891200"/>
                  <a:gd name="connsiteY2" fmla="*/ 5887037 h 5887037"/>
                  <a:gd name="connsiteX3" fmla="*/ 21423313 w 43891200"/>
                  <a:gd name="connsiteY3" fmla="*/ 3012175 h 5887037"/>
                  <a:gd name="connsiteX4" fmla="*/ 84664 w 43891200"/>
                  <a:gd name="connsiteY4" fmla="*/ 5531673 h 5887037"/>
                  <a:gd name="connsiteX5" fmla="*/ 0 w 43891200"/>
                  <a:gd name="connsiteY5" fmla="*/ 0 h 5887037"/>
                  <a:gd name="connsiteX0" fmla="*/ 0 w 43891200"/>
                  <a:gd name="connsiteY0" fmla="*/ 0 h 5745966"/>
                  <a:gd name="connsiteX1" fmla="*/ 43891200 w 43891200"/>
                  <a:gd name="connsiteY1" fmla="*/ 0 h 5745966"/>
                  <a:gd name="connsiteX2" fmla="*/ 43814319 w 43891200"/>
                  <a:gd name="connsiteY2" fmla="*/ 5745966 h 5745966"/>
                  <a:gd name="connsiteX3" fmla="*/ 21423313 w 43891200"/>
                  <a:gd name="connsiteY3" fmla="*/ 3012175 h 5745966"/>
                  <a:gd name="connsiteX4" fmla="*/ 84664 w 43891200"/>
                  <a:gd name="connsiteY4" fmla="*/ 5531673 h 5745966"/>
                  <a:gd name="connsiteX5" fmla="*/ 0 w 43891200"/>
                  <a:gd name="connsiteY5" fmla="*/ 0 h 5745966"/>
                  <a:gd name="connsiteX0" fmla="*/ 0 w 43891200"/>
                  <a:gd name="connsiteY0" fmla="*/ 0 h 5774180"/>
                  <a:gd name="connsiteX1" fmla="*/ 43891200 w 43891200"/>
                  <a:gd name="connsiteY1" fmla="*/ 0 h 5774180"/>
                  <a:gd name="connsiteX2" fmla="*/ 43814319 w 43891200"/>
                  <a:gd name="connsiteY2" fmla="*/ 5774180 h 5774180"/>
                  <a:gd name="connsiteX3" fmla="*/ 21423313 w 43891200"/>
                  <a:gd name="connsiteY3" fmla="*/ 3012175 h 5774180"/>
                  <a:gd name="connsiteX4" fmla="*/ 84664 w 43891200"/>
                  <a:gd name="connsiteY4" fmla="*/ 5531673 h 5774180"/>
                  <a:gd name="connsiteX5" fmla="*/ 0 w 43891200"/>
                  <a:gd name="connsiteY5" fmla="*/ 0 h 5774180"/>
                  <a:gd name="connsiteX0" fmla="*/ 6633 w 43897833"/>
                  <a:gd name="connsiteY0" fmla="*/ 0 h 5774180"/>
                  <a:gd name="connsiteX1" fmla="*/ 43897833 w 43897833"/>
                  <a:gd name="connsiteY1" fmla="*/ 0 h 5774180"/>
                  <a:gd name="connsiteX2" fmla="*/ 43820952 w 43897833"/>
                  <a:gd name="connsiteY2" fmla="*/ 5774180 h 5774180"/>
                  <a:gd name="connsiteX3" fmla="*/ 21429946 w 43897833"/>
                  <a:gd name="connsiteY3" fmla="*/ 3012175 h 5774180"/>
                  <a:gd name="connsiteX4" fmla="*/ 0 w 43897833"/>
                  <a:gd name="connsiteY4" fmla="*/ 5757386 h 5774180"/>
                  <a:gd name="connsiteX5" fmla="*/ 6633 w 43897833"/>
                  <a:gd name="connsiteY5" fmla="*/ 0 h 5774180"/>
                  <a:gd name="connsiteX0" fmla="*/ 6633 w 43897833"/>
                  <a:gd name="connsiteY0" fmla="*/ 0 h 5785600"/>
                  <a:gd name="connsiteX1" fmla="*/ 43897833 w 43897833"/>
                  <a:gd name="connsiteY1" fmla="*/ 0 h 5785600"/>
                  <a:gd name="connsiteX2" fmla="*/ 43820952 w 43897833"/>
                  <a:gd name="connsiteY2" fmla="*/ 5774180 h 5785600"/>
                  <a:gd name="connsiteX3" fmla="*/ 21429946 w 43897833"/>
                  <a:gd name="connsiteY3" fmla="*/ 3012175 h 5785600"/>
                  <a:gd name="connsiteX4" fmla="*/ 0 w 43897833"/>
                  <a:gd name="connsiteY4" fmla="*/ 5785600 h 5785600"/>
                  <a:gd name="connsiteX5" fmla="*/ 6633 w 43897833"/>
                  <a:gd name="connsiteY5" fmla="*/ 0 h 5785600"/>
                  <a:gd name="connsiteX0" fmla="*/ 6633 w 43897833"/>
                  <a:gd name="connsiteY0" fmla="*/ 0 h 5785600"/>
                  <a:gd name="connsiteX1" fmla="*/ 43897833 w 43897833"/>
                  <a:gd name="connsiteY1" fmla="*/ 0 h 5785600"/>
                  <a:gd name="connsiteX2" fmla="*/ 43829914 w 43897833"/>
                  <a:gd name="connsiteY2" fmla="*/ 5757562 h 5785600"/>
                  <a:gd name="connsiteX3" fmla="*/ 21429946 w 43897833"/>
                  <a:gd name="connsiteY3" fmla="*/ 3012175 h 5785600"/>
                  <a:gd name="connsiteX4" fmla="*/ 0 w 43897833"/>
                  <a:gd name="connsiteY4" fmla="*/ 5785600 h 5785600"/>
                  <a:gd name="connsiteX5" fmla="*/ 6633 w 43897833"/>
                  <a:gd name="connsiteY5" fmla="*/ 0 h 5785600"/>
                  <a:gd name="connsiteX0" fmla="*/ 6633 w 43884390"/>
                  <a:gd name="connsiteY0" fmla="*/ 4153 h 5789753"/>
                  <a:gd name="connsiteX1" fmla="*/ 43884390 w 43884390"/>
                  <a:gd name="connsiteY1" fmla="*/ 0 h 5789753"/>
                  <a:gd name="connsiteX2" fmla="*/ 43829914 w 43884390"/>
                  <a:gd name="connsiteY2" fmla="*/ 5761715 h 5789753"/>
                  <a:gd name="connsiteX3" fmla="*/ 21429946 w 43884390"/>
                  <a:gd name="connsiteY3" fmla="*/ 3016328 h 5789753"/>
                  <a:gd name="connsiteX4" fmla="*/ 0 w 43884390"/>
                  <a:gd name="connsiteY4" fmla="*/ 5789753 h 5789753"/>
                  <a:gd name="connsiteX5" fmla="*/ 6633 w 43884390"/>
                  <a:gd name="connsiteY5" fmla="*/ 4153 h 5789753"/>
                  <a:gd name="connsiteX0" fmla="*/ 6633 w 43884392"/>
                  <a:gd name="connsiteY0" fmla="*/ 0 h 5785600"/>
                  <a:gd name="connsiteX1" fmla="*/ 43884392 w 43884392"/>
                  <a:gd name="connsiteY1" fmla="*/ 1 h 5785600"/>
                  <a:gd name="connsiteX2" fmla="*/ 43829914 w 43884392"/>
                  <a:gd name="connsiteY2" fmla="*/ 5757562 h 5785600"/>
                  <a:gd name="connsiteX3" fmla="*/ 21429946 w 43884392"/>
                  <a:gd name="connsiteY3" fmla="*/ 3012175 h 5785600"/>
                  <a:gd name="connsiteX4" fmla="*/ 0 w 43884392"/>
                  <a:gd name="connsiteY4" fmla="*/ 5785600 h 5785600"/>
                  <a:gd name="connsiteX5" fmla="*/ 6633 w 43884392"/>
                  <a:gd name="connsiteY5" fmla="*/ 0 h 5785600"/>
                  <a:gd name="connsiteX0" fmla="*/ 6633 w 43876785"/>
                  <a:gd name="connsiteY0" fmla="*/ 7053 h 5792653"/>
                  <a:gd name="connsiteX1" fmla="*/ 43876785 w 43876785"/>
                  <a:gd name="connsiteY1" fmla="*/ 0 h 5792653"/>
                  <a:gd name="connsiteX2" fmla="*/ 43829914 w 43876785"/>
                  <a:gd name="connsiteY2" fmla="*/ 5764615 h 5792653"/>
                  <a:gd name="connsiteX3" fmla="*/ 21429946 w 43876785"/>
                  <a:gd name="connsiteY3" fmla="*/ 3019228 h 5792653"/>
                  <a:gd name="connsiteX4" fmla="*/ 0 w 43876785"/>
                  <a:gd name="connsiteY4" fmla="*/ 5792653 h 5792653"/>
                  <a:gd name="connsiteX5" fmla="*/ 6633 w 43876785"/>
                  <a:gd name="connsiteY5" fmla="*/ 7053 h 5792653"/>
                  <a:gd name="connsiteX0" fmla="*/ 6633 w 43876785"/>
                  <a:gd name="connsiteY0" fmla="*/ 7053 h 5792653"/>
                  <a:gd name="connsiteX1" fmla="*/ 43876785 w 43876785"/>
                  <a:gd name="connsiteY1" fmla="*/ 0 h 5792653"/>
                  <a:gd name="connsiteX2" fmla="*/ 43826108 w 43876785"/>
                  <a:gd name="connsiteY2" fmla="*/ 5764615 h 5792653"/>
                  <a:gd name="connsiteX3" fmla="*/ 21429946 w 43876785"/>
                  <a:gd name="connsiteY3" fmla="*/ 3019228 h 5792653"/>
                  <a:gd name="connsiteX4" fmla="*/ 0 w 43876785"/>
                  <a:gd name="connsiteY4" fmla="*/ 5792653 h 5792653"/>
                  <a:gd name="connsiteX5" fmla="*/ 6633 w 43876785"/>
                  <a:gd name="connsiteY5" fmla="*/ 7053 h 5792653"/>
                  <a:gd name="connsiteX0" fmla="*/ 6633 w 43876785"/>
                  <a:gd name="connsiteY0" fmla="*/ 7053 h 5792653"/>
                  <a:gd name="connsiteX1" fmla="*/ 43876785 w 43876785"/>
                  <a:gd name="connsiteY1" fmla="*/ 0 h 5792653"/>
                  <a:gd name="connsiteX2" fmla="*/ 43826108 w 43876785"/>
                  <a:gd name="connsiteY2" fmla="*/ 5764615 h 5792653"/>
                  <a:gd name="connsiteX3" fmla="*/ 21852793 w 43876785"/>
                  <a:gd name="connsiteY3" fmla="*/ 3019229 h 5792653"/>
                  <a:gd name="connsiteX4" fmla="*/ 0 w 43876785"/>
                  <a:gd name="connsiteY4" fmla="*/ 5792653 h 5792653"/>
                  <a:gd name="connsiteX5" fmla="*/ 6633 w 43876785"/>
                  <a:gd name="connsiteY5" fmla="*/ 7053 h 5792653"/>
                  <a:gd name="connsiteX0" fmla="*/ 6633 w 43876785"/>
                  <a:gd name="connsiteY0" fmla="*/ 7053 h 5792653"/>
                  <a:gd name="connsiteX1" fmla="*/ 43876785 w 43876785"/>
                  <a:gd name="connsiteY1" fmla="*/ 0 h 5792653"/>
                  <a:gd name="connsiteX2" fmla="*/ 43826108 w 43876785"/>
                  <a:gd name="connsiteY2" fmla="*/ 5764615 h 5792653"/>
                  <a:gd name="connsiteX3" fmla="*/ 21852793 w 43876785"/>
                  <a:gd name="connsiteY3" fmla="*/ 3019229 h 5792653"/>
                  <a:gd name="connsiteX4" fmla="*/ 0 w 43876785"/>
                  <a:gd name="connsiteY4" fmla="*/ 5792653 h 5792653"/>
                  <a:gd name="connsiteX5" fmla="*/ 6633 w 43876785"/>
                  <a:gd name="connsiteY5" fmla="*/ 7053 h 5792653"/>
                  <a:gd name="connsiteX0" fmla="*/ 6633 w 43876785"/>
                  <a:gd name="connsiteY0" fmla="*/ 7053 h 5792653"/>
                  <a:gd name="connsiteX1" fmla="*/ 43876785 w 43876785"/>
                  <a:gd name="connsiteY1" fmla="*/ 0 h 5792653"/>
                  <a:gd name="connsiteX2" fmla="*/ 43826108 w 43876785"/>
                  <a:gd name="connsiteY2" fmla="*/ 5764615 h 5792653"/>
                  <a:gd name="connsiteX3" fmla="*/ 21964377 w 43876785"/>
                  <a:gd name="connsiteY3" fmla="*/ 3000419 h 5792653"/>
                  <a:gd name="connsiteX4" fmla="*/ 0 w 43876785"/>
                  <a:gd name="connsiteY4" fmla="*/ 5792653 h 5792653"/>
                  <a:gd name="connsiteX5" fmla="*/ 6633 w 43876785"/>
                  <a:gd name="connsiteY5" fmla="*/ 7053 h 5792653"/>
                  <a:gd name="connsiteX0" fmla="*/ 6633 w 43876785"/>
                  <a:gd name="connsiteY0" fmla="*/ 7053 h 5792653"/>
                  <a:gd name="connsiteX1" fmla="*/ 43876785 w 43876785"/>
                  <a:gd name="connsiteY1" fmla="*/ 0 h 5792653"/>
                  <a:gd name="connsiteX2" fmla="*/ 43826108 w 43876785"/>
                  <a:gd name="connsiteY2" fmla="*/ 5764615 h 5792653"/>
                  <a:gd name="connsiteX3" fmla="*/ 21944088 w 43876785"/>
                  <a:gd name="connsiteY3" fmla="*/ 3000419 h 5792653"/>
                  <a:gd name="connsiteX4" fmla="*/ 0 w 43876785"/>
                  <a:gd name="connsiteY4" fmla="*/ 5792653 h 5792653"/>
                  <a:gd name="connsiteX5" fmla="*/ 6633 w 43876785"/>
                  <a:gd name="connsiteY5" fmla="*/ 7053 h 5792653"/>
                  <a:gd name="connsiteX0" fmla="*/ 6633 w 43876785"/>
                  <a:gd name="connsiteY0" fmla="*/ 7053 h 5792653"/>
                  <a:gd name="connsiteX1" fmla="*/ 43876785 w 43876785"/>
                  <a:gd name="connsiteY1" fmla="*/ 0 h 5792653"/>
                  <a:gd name="connsiteX2" fmla="*/ 43826108 w 43876785"/>
                  <a:gd name="connsiteY2" fmla="*/ 5764615 h 5792653"/>
                  <a:gd name="connsiteX3" fmla="*/ 21923799 w 43876785"/>
                  <a:gd name="connsiteY3" fmla="*/ 3009824 h 5792653"/>
                  <a:gd name="connsiteX4" fmla="*/ 0 w 43876785"/>
                  <a:gd name="connsiteY4" fmla="*/ 5792653 h 5792653"/>
                  <a:gd name="connsiteX5" fmla="*/ 6633 w 43876785"/>
                  <a:gd name="connsiteY5" fmla="*/ 7053 h 5792653"/>
                  <a:gd name="connsiteX0" fmla="*/ 6633 w 43876785"/>
                  <a:gd name="connsiteY0" fmla="*/ 7053 h 5792653"/>
                  <a:gd name="connsiteX1" fmla="*/ 43876785 w 43876785"/>
                  <a:gd name="connsiteY1" fmla="*/ 0 h 5792653"/>
                  <a:gd name="connsiteX2" fmla="*/ 43826108 w 43876785"/>
                  <a:gd name="connsiteY2" fmla="*/ 5764615 h 5792653"/>
                  <a:gd name="connsiteX3" fmla="*/ 21923799 w 43876785"/>
                  <a:gd name="connsiteY3" fmla="*/ 3009824 h 5792653"/>
                  <a:gd name="connsiteX4" fmla="*/ 0 w 43876785"/>
                  <a:gd name="connsiteY4" fmla="*/ 5792653 h 5792653"/>
                  <a:gd name="connsiteX5" fmla="*/ 6633 w 43876785"/>
                  <a:gd name="connsiteY5" fmla="*/ 7053 h 5792653"/>
                  <a:gd name="connsiteX0" fmla="*/ 6633 w 43876785"/>
                  <a:gd name="connsiteY0" fmla="*/ 7053 h 5792653"/>
                  <a:gd name="connsiteX1" fmla="*/ 43876785 w 43876785"/>
                  <a:gd name="connsiteY1" fmla="*/ 0 h 5792653"/>
                  <a:gd name="connsiteX2" fmla="*/ 43826108 w 43876785"/>
                  <a:gd name="connsiteY2" fmla="*/ 5764615 h 5792653"/>
                  <a:gd name="connsiteX3" fmla="*/ 21923799 w 43876785"/>
                  <a:gd name="connsiteY3" fmla="*/ 3009824 h 5792653"/>
                  <a:gd name="connsiteX4" fmla="*/ 0 w 43876785"/>
                  <a:gd name="connsiteY4" fmla="*/ 5792653 h 5792653"/>
                  <a:gd name="connsiteX5" fmla="*/ 6633 w 43876785"/>
                  <a:gd name="connsiteY5" fmla="*/ 7053 h 5792653"/>
                  <a:gd name="connsiteX0" fmla="*/ 6633 w 43876785"/>
                  <a:gd name="connsiteY0" fmla="*/ 7053 h 5792653"/>
                  <a:gd name="connsiteX1" fmla="*/ 43876785 w 43876785"/>
                  <a:gd name="connsiteY1" fmla="*/ 0 h 5792653"/>
                  <a:gd name="connsiteX2" fmla="*/ 43826108 w 43876785"/>
                  <a:gd name="connsiteY2" fmla="*/ 5764615 h 5792653"/>
                  <a:gd name="connsiteX3" fmla="*/ 21923799 w 43876785"/>
                  <a:gd name="connsiteY3" fmla="*/ 3009824 h 5792653"/>
                  <a:gd name="connsiteX4" fmla="*/ 0 w 43876785"/>
                  <a:gd name="connsiteY4" fmla="*/ 5792653 h 5792653"/>
                  <a:gd name="connsiteX5" fmla="*/ 6633 w 43876785"/>
                  <a:gd name="connsiteY5" fmla="*/ 7053 h 5792653"/>
                  <a:gd name="connsiteX0" fmla="*/ 6633 w 43876785"/>
                  <a:gd name="connsiteY0" fmla="*/ 7053 h 5792653"/>
                  <a:gd name="connsiteX1" fmla="*/ 43876785 w 43876785"/>
                  <a:gd name="connsiteY1" fmla="*/ 0 h 5792653"/>
                  <a:gd name="connsiteX2" fmla="*/ 43826108 w 43876785"/>
                  <a:gd name="connsiteY2" fmla="*/ 5764615 h 5792653"/>
                  <a:gd name="connsiteX3" fmla="*/ 21923799 w 43876785"/>
                  <a:gd name="connsiteY3" fmla="*/ 3009824 h 5792653"/>
                  <a:gd name="connsiteX4" fmla="*/ 0 w 43876785"/>
                  <a:gd name="connsiteY4" fmla="*/ 5792653 h 5792653"/>
                  <a:gd name="connsiteX5" fmla="*/ 6633 w 43876785"/>
                  <a:gd name="connsiteY5" fmla="*/ 7053 h 5792653"/>
                  <a:gd name="connsiteX0" fmla="*/ 6633 w 43876785"/>
                  <a:gd name="connsiteY0" fmla="*/ 7053 h 5792653"/>
                  <a:gd name="connsiteX1" fmla="*/ 43876785 w 43876785"/>
                  <a:gd name="connsiteY1" fmla="*/ 0 h 5792653"/>
                  <a:gd name="connsiteX2" fmla="*/ 43826108 w 43876785"/>
                  <a:gd name="connsiteY2" fmla="*/ 5764615 h 5792653"/>
                  <a:gd name="connsiteX3" fmla="*/ 21923799 w 43876785"/>
                  <a:gd name="connsiteY3" fmla="*/ 3009824 h 5792653"/>
                  <a:gd name="connsiteX4" fmla="*/ 0 w 43876785"/>
                  <a:gd name="connsiteY4" fmla="*/ 5792653 h 5792653"/>
                  <a:gd name="connsiteX5" fmla="*/ 6633 w 43876785"/>
                  <a:gd name="connsiteY5" fmla="*/ 7053 h 5792653"/>
                  <a:gd name="connsiteX0" fmla="*/ 6633 w 43876785"/>
                  <a:gd name="connsiteY0" fmla="*/ 7053 h 5792653"/>
                  <a:gd name="connsiteX1" fmla="*/ 43876785 w 43876785"/>
                  <a:gd name="connsiteY1" fmla="*/ 0 h 5792653"/>
                  <a:gd name="connsiteX2" fmla="*/ 43826108 w 43876785"/>
                  <a:gd name="connsiteY2" fmla="*/ 5764615 h 5792653"/>
                  <a:gd name="connsiteX3" fmla="*/ 21923799 w 43876785"/>
                  <a:gd name="connsiteY3" fmla="*/ 3009824 h 5792653"/>
                  <a:gd name="connsiteX4" fmla="*/ 0 w 43876785"/>
                  <a:gd name="connsiteY4" fmla="*/ 5792653 h 5792653"/>
                  <a:gd name="connsiteX5" fmla="*/ 6633 w 43876785"/>
                  <a:gd name="connsiteY5" fmla="*/ 7053 h 5792653"/>
                  <a:gd name="connsiteX0" fmla="*/ 6633 w 43876785"/>
                  <a:gd name="connsiteY0" fmla="*/ 7053 h 5792653"/>
                  <a:gd name="connsiteX1" fmla="*/ 43876785 w 43876785"/>
                  <a:gd name="connsiteY1" fmla="*/ 0 h 5792653"/>
                  <a:gd name="connsiteX2" fmla="*/ 43826108 w 43876785"/>
                  <a:gd name="connsiteY2" fmla="*/ 5764615 h 5792653"/>
                  <a:gd name="connsiteX3" fmla="*/ 21923799 w 43876785"/>
                  <a:gd name="connsiteY3" fmla="*/ 3009824 h 5792653"/>
                  <a:gd name="connsiteX4" fmla="*/ 0 w 43876785"/>
                  <a:gd name="connsiteY4" fmla="*/ 5792653 h 5792653"/>
                  <a:gd name="connsiteX5" fmla="*/ 6633 w 43876785"/>
                  <a:gd name="connsiteY5" fmla="*/ 7053 h 5792653"/>
                  <a:gd name="connsiteX0" fmla="*/ 6633 w 43876785"/>
                  <a:gd name="connsiteY0" fmla="*/ 7053 h 5792653"/>
                  <a:gd name="connsiteX1" fmla="*/ 43876785 w 43876785"/>
                  <a:gd name="connsiteY1" fmla="*/ 0 h 5792653"/>
                  <a:gd name="connsiteX2" fmla="*/ 43826108 w 43876785"/>
                  <a:gd name="connsiteY2" fmla="*/ 5764615 h 5792653"/>
                  <a:gd name="connsiteX3" fmla="*/ 21923799 w 43876785"/>
                  <a:gd name="connsiteY3" fmla="*/ 3009824 h 5792653"/>
                  <a:gd name="connsiteX4" fmla="*/ 0 w 43876785"/>
                  <a:gd name="connsiteY4" fmla="*/ 5792653 h 5792653"/>
                  <a:gd name="connsiteX5" fmla="*/ 6633 w 43876785"/>
                  <a:gd name="connsiteY5" fmla="*/ 7053 h 5792653"/>
                  <a:gd name="connsiteX0" fmla="*/ 6633 w 43876785"/>
                  <a:gd name="connsiteY0" fmla="*/ 7053 h 5801199"/>
                  <a:gd name="connsiteX1" fmla="*/ 43876785 w 43876785"/>
                  <a:gd name="connsiteY1" fmla="*/ 0 h 5801199"/>
                  <a:gd name="connsiteX2" fmla="*/ 43831664 w 43876785"/>
                  <a:gd name="connsiteY2" fmla="*/ 5801199 h 5801199"/>
                  <a:gd name="connsiteX3" fmla="*/ 21923799 w 43876785"/>
                  <a:gd name="connsiteY3" fmla="*/ 3009824 h 5801199"/>
                  <a:gd name="connsiteX4" fmla="*/ 0 w 43876785"/>
                  <a:gd name="connsiteY4" fmla="*/ 5792653 h 5801199"/>
                  <a:gd name="connsiteX5" fmla="*/ 6633 w 43876785"/>
                  <a:gd name="connsiteY5" fmla="*/ 7053 h 5801199"/>
                  <a:gd name="connsiteX0" fmla="*/ 6633 w 43876785"/>
                  <a:gd name="connsiteY0" fmla="*/ 7053 h 5811651"/>
                  <a:gd name="connsiteX1" fmla="*/ 43876785 w 43876785"/>
                  <a:gd name="connsiteY1" fmla="*/ 0 h 5811651"/>
                  <a:gd name="connsiteX2" fmla="*/ 43826110 w 43876785"/>
                  <a:gd name="connsiteY2" fmla="*/ 5811651 h 5811651"/>
                  <a:gd name="connsiteX3" fmla="*/ 21923799 w 43876785"/>
                  <a:gd name="connsiteY3" fmla="*/ 3009824 h 5811651"/>
                  <a:gd name="connsiteX4" fmla="*/ 0 w 43876785"/>
                  <a:gd name="connsiteY4" fmla="*/ 5792653 h 5811651"/>
                  <a:gd name="connsiteX5" fmla="*/ 6633 w 43876785"/>
                  <a:gd name="connsiteY5" fmla="*/ 7053 h 5811651"/>
                  <a:gd name="connsiteX0" fmla="*/ -1 w 43870151"/>
                  <a:gd name="connsiteY0" fmla="*/ 7053 h 5818785"/>
                  <a:gd name="connsiteX1" fmla="*/ 43870151 w 43870151"/>
                  <a:gd name="connsiteY1" fmla="*/ 0 h 5818785"/>
                  <a:gd name="connsiteX2" fmla="*/ 43819476 w 43870151"/>
                  <a:gd name="connsiteY2" fmla="*/ 5811651 h 5818785"/>
                  <a:gd name="connsiteX3" fmla="*/ 21917165 w 43870151"/>
                  <a:gd name="connsiteY3" fmla="*/ 3009824 h 5818785"/>
                  <a:gd name="connsiteX4" fmla="*/ 4477 w 43870151"/>
                  <a:gd name="connsiteY4" fmla="*/ 5818785 h 5818785"/>
                  <a:gd name="connsiteX5" fmla="*/ -1 w 43870151"/>
                  <a:gd name="connsiteY5" fmla="*/ 7053 h 5818785"/>
                  <a:gd name="connsiteX0" fmla="*/ 239 w 43870391"/>
                  <a:gd name="connsiteY0" fmla="*/ 7053 h 5814778"/>
                  <a:gd name="connsiteX1" fmla="*/ 43870391 w 43870391"/>
                  <a:gd name="connsiteY1" fmla="*/ 0 h 5814778"/>
                  <a:gd name="connsiteX2" fmla="*/ 43819716 w 43870391"/>
                  <a:gd name="connsiteY2" fmla="*/ 5811651 h 5814778"/>
                  <a:gd name="connsiteX3" fmla="*/ 21917405 w 43870391"/>
                  <a:gd name="connsiteY3" fmla="*/ 3009824 h 5814778"/>
                  <a:gd name="connsiteX4" fmla="*/ 457 w 43870391"/>
                  <a:gd name="connsiteY4" fmla="*/ 5814778 h 5814778"/>
                  <a:gd name="connsiteX5" fmla="*/ 239 w 43870391"/>
                  <a:gd name="connsiteY5" fmla="*/ 7053 h 5814778"/>
                  <a:gd name="connsiteX0" fmla="*/ 239 w 43870391"/>
                  <a:gd name="connsiteY0" fmla="*/ 7053 h 5811651"/>
                  <a:gd name="connsiteX1" fmla="*/ 43870391 w 43870391"/>
                  <a:gd name="connsiteY1" fmla="*/ 0 h 5811651"/>
                  <a:gd name="connsiteX2" fmla="*/ 43819716 w 43870391"/>
                  <a:gd name="connsiteY2" fmla="*/ 5811651 h 5811651"/>
                  <a:gd name="connsiteX3" fmla="*/ 21917405 w 43870391"/>
                  <a:gd name="connsiteY3" fmla="*/ 3009824 h 5811651"/>
                  <a:gd name="connsiteX4" fmla="*/ 457 w 43870391"/>
                  <a:gd name="connsiteY4" fmla="*/ 5806763 h 5811651"/>
                  <a:gd name="connsiteX5" fmla="*/ 239 w 43870391"/>
                  <a:gd name="connsiteY5" fmla="*/ 7053 h 5811651"/>
                  <a:gd name="connsiteX0" fmla="*/ 239 w 43870391"/>
                  <a:gd name="connsiteY0" fmla="*/ 7053 h 5811651"/>
                  <a:gd name="connsiteX1" fmla="*/ 43870391 w 43870391"/>
                  <a:gd name="connsiteY1" fmla="*/ 0 h 5811651"/>
                  <a:gd name="connsiteX2" fmla="*/ 43819716 w 43870391"/>
                  <a:gd name="connsiteY2" fmla="*/ 5811651 h 5811651"/>
                  <a:gd name="connsiteX3" fmla="*/ 21917405 w 43870391"/>
                  <a:gd name="connsiteY3" fmla="*/ 3009824 h 5811651"/>
                  <a:gd name="connsiteX4" fmla="*/ 457 w 43870391"/>
                  <a:gd name="connsiteY4" fmla="*/ 5798748 h 5811651"/>
                  <a:gd name="connsiteX5" fmla="*/ 239 w 43870391"/>
                  <a:gd name="connsiteY5" fmla="*/ 7053 h 5811651"/>
                  <a:gd name="connsiteX0" fmla="*/ 239 w 43870391"/>
                  <a:gd name="connsiteY0" fmla="*/ 7053 h 5811651"/>
                  <a:gd name="connsiteX1" fmla="*/ 43870391 w 43870391"/>
                  <a:gd name="connsiteY1" fmla="*/ 0 h 5811651"/>
                  <a:gd name="connsiteX2" fmla="*/ 43819716 w 43870391"/>
                  <a:gd name="connsiteY2" fmla="*/ 5811651 h 5811651"/>
                  <a:gd name="connsiteX3" fmla="*/ 21917405 w 43870391"/>
                  <a:gd name="connsiteY3" fmla="*/ 3009824 h 5811651"/>
                  <a:gd name="connsiteX4" fmla="*/ 457 w 43870391"/>
                  <a:gd name="connsiteY4" fmla="*/ 5798748 h 5811651"/>
                  <a:gd name="connsiteX5" fmla="*/ 239 w 43870391"/>
                  <a:gd name="connsiteY5" fmla="*/ 7053 h 5811651"/>
                  <a:gd name="connsiteX0" fmla="*/ 239 w 43842825"/>
                  <a:gd name="connsiteY0" fmla="*/ 7053 h 5811651"/>
                  <a:gd name="connsiteX1" fmla="*/ 43842825 w 43842825"/>
                  <a:gd name="connsiteY1" fmla="*/ 0 h 5811651"/>
                  <a:gd name="connsiteX2" fmla="*/ 43819716 w 43842825"/>
                  <a:gd name="connsiteY2" fmla="*/ 5811651 h 5811651"/>
                  <a:gd name="connsiteX3" fmla="*/ 21917405 w 43842825"/>
                  <a:gd name="connsiteY3" fmla="*/ 3009824 h 5811651"/>
                  <a:gd name="connsiteX4" fmla="*/ 457 w 43842825"/>
                  <a:gd name="connsiteY4" fmla="*/ 5798748 h 5811651"/>
                  <a:gd name="connsiteX5" fmla="*/ 239 w 43842825"/>
                  <a:gd name="connsiteY5" fmla="*/ 7053 h 5811651"/>
                  <a:gd name="connsiteX0" fmla="*/ 239 w 43824446"/>
                  <a:gd name="connsiteY0" fmla="*/ 7053 h 5811651"/>
                  <a:gd name="connsiteX1" fmla="*/ 43824446 w 43824446"/>
                  <a:gd name="connsiteY1" fmla="*/ 0 h 5811651"/>
                  <a:gd name="connsiteX2" fmla="*/ 43819716 w 43824446"/>
                  <a:gd name="connsiteY2" fmla="*/ 5811651 h 5811651"/>
                  <a:gd name="connsiteX3" fmla="*/ 21917405 w 43824446"/>
                  <a:gd name="connsiteY3" fmla="*/ 3009824 h 5811651"/>
                  <a:gd name="connsiteX4" fmla="*/ 457 w 43824446"/>
                  <a:gd name="connsiteY4" fmla="*/ 5798748 h 5811651"/>
                  <a:gd name="connsiteX5" fmla="*/ 239 w 43824446"/>
                  <a:gd name="connsiteY5" fmla="*/ 7053 h 581165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43824446" h="5811651">
                    <a:moveTo>
                      <a:pt x="239" y="7053"/>
                    </a:moveTo>
                    <a:lnTo>
                      <a:pt x="43824446" y="0"/>
                    </a:lnTo>
                    <a:cubicBezTo>
                      <a:pt x="43822869" y="1937217"/>
                      <a:pt x="43821293" y="3874434"/>
                      <a:pt x="43819716" y="5811651"/>
                    </a:cubicBezTo>
                    <a:cubicBezTo>
                      <a:pt x="38268362" y="4032785"/>
                      <a:pt x="30438085" y="2966157"/>
                      <a:pt x="21917405" y="3009824"/>
                    </a:cubicBezTo>
                    <a:cubicBezTo>
                      <a:pt x="14614291" y="3047251"/>
                      <a:pt x="6453731" y="3277510"/>
                      <a:pt x="457" y="5798748"/>
                    </a:cubicBezTo>
                    <a:cubicBezTo>
                      <a:pt x="-1036" y="3861504"/>
                      <a:pt x="1732" y="1944297"/>
                      <a:pt x="239" y="7053"/>
                    </a:cubicBezTo>
                    <a:close/>
                  </a:path>
                </a:pathLst>
              </a:custGeom>
              <a:gradFill flip="none" rotWithShape="1">
                <a:gsLst>
                  <a:gs pos="0">
                    <a:schemeClr val="accent6"/>
                  </a:gs>
                  <a:gs pos="100000">
                    <a:schemeClr val="accent4"/>
                  </a:gs>
                </a:gsLst>
                <a:lin ang="0" scaled="1"/>
                <a:tileRect/>
              </a:gra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28" name="Rectangle 16">
                <a:extLst>
                  <a:ext uri="{FF2B5EF4-FFF2-40B4-BE49-F238E27FC236}">
                    <a16:creationId xmlns:a16="http://schemas.microsoft.com/office/drawing/2014/main" id="{2B58685C-5C24-BB42-BBEC-9D0F1A445A14}"/>
                  </a:ext>
                </a:extLst>
              </p:cNvPr>
              <p:cNvSpPr/>
              <p:nvPr userDrawn="1"/>
            </p:nvSpPr>
            <p:spPr>
              <a:xfrm>
                <a:off x="-4323" y="5744"/>
                <a:ext cx="27440229" cy="4555641"/>
              </a:xfrm>
              <a:custGeom>
                <a:avLst/>
                <a:gdLst>
                  <a:gd name="connsiteX0" fmla="*/ 0 w 43891200"/>
                  <a:gd name="connsiteY0" fmla="*/ 0 h 7027483"/>
                  <a:gd name="connsiteX1" fmla="*/ 43891200 w 43891200"/>
                  <a:gd name="connsiteY1" fmla="*/ 0 h 7027483"/>
                  <a:gd name="connsiteX2" fmla="*/ 43891200 w 43891200"/>
                  <a:gd name="connsiteY2" fmla="*/ 7027483 h 7027483"/>
                  <a:gd name="connsiteX3" fmla="*/ 0 w 43891200"/>
                  <a:gd name="connsiteY3" fmla="*/ 7027483 h 7027483"/>
                  <a:gd name="connsiteX4" fmla="*/ 0 w 43891200"/>
                  <a:gd name="connsiteY4" fmla="*/ 0 h 7027483"/>
                  <a:gd name="connsiteX0" fmla="*/ 0 w 43891200"/>
                  <a:gd name="connsiteY0" fmla="*/ 0 h 7027483"/>
                  <a:gd name="connsiteX1" fmla="*/ 43891200 w 43891200"/>
                  <a:gd name="connsiteY1" fmla="*/ 0 h 7027483"/>
                  <a:gd name="connsiteX2" fmla="*/ 43891200 w 43891200"/>
                  <a:gd name="connsiteY2" fmla="*/ 7027483 h 7027483"/>
                  <a:gd name="connsiteX3" fmla="*/ 21617527 w 43891200"/>
                  <a:gd name="connsiteY3" fmla="*/ 6999261 h 7027483"/>
                  <a:gd name="connsiteX4" fmla="*/ 0 w 43891200"/>
                  <a:gd name="connsiteY4" fmla="*/ 7027483 h 7027483"/>
                  <a:gd name="connsiteX5" fmla="*/ 0 w 43891200"/>
                  <a:gd name="connsiteY5" fmla="*/ 0 h 7027483"/>
                  <a:gd name="connsiteX0" fmla="*/ 0 w 43891200"/>
                  <a:gd name="connsiteY0" fmla="*/ 0 h 7027483"/>
                  <a:gd name="connsiteX1" fmla="*/ 43891200 w 43891200"/>
                  <a:gd name="connsiteY1" fmla="*/ 0 h 7027483"/>
                  <a:gd name="connsiteX2" fmla="*/ 43891200 w 43891200"/>
                  <a:gd name="connsiteY2" fmla="*/ 7027483 h 7027483"/>
                  <a:gd name="connsiteX3" fmla="*/ 21448200 w 43891200"/>
                  <a:gd name="connsiteY3" fmla="*/ 3838305 h 7027483"/>
                  <a:gd name="connsiteX4" fmla="*/ 0 w 43891200"/>
                  <a:gd name="connsiteY4" fmla="*/ 7027483 h 7027483"/>
                  <a:gd name="connsiteX5" fmla="*/ 0 w 43891200"/>
                  <a:gd name="connsiteY5" fmla="*/ 0 h 7027483"/>
                  <a:gd name="connsiteX0" fmla="*/ 0 w 43891200"/>
                  <a:gd name="connsiteY0" fmla="*/ 0 h 7027483"/>
                  <a:gd name="connsiteX1" fmla="*/ 43891200 w 43891200"/>
                  <a:gd name="connsiteY1" fmla="*/ 0 h 7027483"/>
                  <a:gd name="connsiteX2" fmla="*/ 43891200 w 43891200"/>
                  <a:gd name="connsiteY2" fmla="*/ 7027483 h 7027483"/>
                  <a:gd name="connsiteX3" fmla="*/ 21448200 w 43891200"/>
                  <a:gd name="connsiteY3" fmla="*/ 3838305 h 7027483"/>
                  <a:gd name="connsiteX4" fmla="*/ 28221 w 43891200"/>
                  <a:gd name="connsiteY4" fmla="*/ 6688809 h 7027483"/>
                  <a:gd name="connsiteX5" fmla="*/ 0 w 43891200"/>
                  <a:gd name="connsiteY5" fmla="*/ 0 h 7027483"/>
                  <a:gd name="connsiteX0" fmla="*/ 0 w 43891200"/>
                  <a:gd name="connsiteY0" fmla="*/ 0 h 7100503"/>
                  <a:gd name="connsiteX1" fmla="*/ 43891200 w 43891200"/>
                  <a:gd name="connsiteY1" fmla="*/ 0 h 7100503"/>
                  <a:gd name="connsiteX2" fmla="*/ 43891200 w 43891200"/>
                  <a:gd name="connsiteY2" fmla="*/ 7027483 h 7100503"/>
                  <a:gd name="connsiteX3" fmla="*/ 21448200 w 43891200"/>
                  <a:gd name="connsiteY3" fmla="*/ 3838305 h 7100503"/>
                  <a:gd name="connsiteX4" fmla="*/ 28221 w 43891200"/>
                  <a:gd name="connsiteY4" fmla="*/ 6688809 h 7100503"/>
                  <a:gd name="connsiteX5" fmla="*/ 0 w 43891200"/>
                  <a:gd name="connsiteY5" fmla="*/ 0 h 7100503"/>
                  <a:gd name="connsiteX0" fmla="*/ 0 w 43891200"/>
                  <a:gd name="connsiteY0" fmla="*/ 0 h 7100503"/>
                  <a:gd name="connsiteX1" fmla="*/ 43891200 w 43891200"/>
                  <a:gd name="connsiteY1" fmla="*/ 0 h 7100503"/>
                  <a:gd name="connsiteX2" fmla="*/ 43891200 w 43891200"/>
                  <a:gd name="connsiteY2" fmla="*/ 7027483 h 7100503"/>
                  <a:gd name="connsiteX3" fmla="*/ 21448200 w 43891200"/>
                  <a:gd name="connsiteY3" fmla="*/ 3838305 h 7100503"/>
                  <a:gd name="connsiteX4" fmla="*/ 28221 w 43891200"/>
                  <a:gd name="connsiteY4" fmla="*/ 6688809 h 7100503"/>
                  <a:gd name="connsiteX5" fmla="*/ 0 w 43891200"/>
                  <a:gd name="connsiteY5" fmla="*/ 0 h 7100503"/>
                  <a:gd name="connsiteX0" fmla="*/ 0 w 43891200"/>
                  <a:gd name="connsiteY0" fmla="*/ 0 h 7027483"/>
                  <a:gd name="connsiteX1" fmla="*/ 43891200 w 43891200"/>
                  <a:gd name="connsiteY1" fmla="*/ 0 h 7027483"/>
                  <a:gd name="connsiteX2" fmla="*/ 43891200 w 43891200"/>
                  <a:gd name="connsiteY2" fmla="*/ 7027483 h 7027483"/>
                  <a:gd name="connsiteX3" fmla="*/ 21448200 w 43891200"/>
                  <a:gd name="connsiteY3" fmla="*/ 3838305 h 7027483"/>
                  <a:gd name="connsiteX4" fmla="*/ 28221 w 43891200"/>
                  <a:gd name="connsiteY4" fmla="*/ 6688809 h 7027483"/>
                  <a:gd name="connsiteX5" fmla="*/ 0 w 43891200"/>
                  <a:gd name="connsiteY5" fmla="*/ 0 h 7027483"/>
                  <a:gd name="connsiteX0" fmla="*/ 0 w 43891200"/>
                  <a:gd name="connsiteY0" fmla="*/ 0 h 7027483"/>
                  <a:gd name="connsiteX1" fmla="*/ 43891200 w 43891200"/>
                  <a:gd name="connsiteY1" fmla="*/ 0 h 7027483"/>
                  <a:gd name="connsiteX2" fmla="*/ 43891200 w 43891200"/>
                  <a:gd name="connsiteY2" fmla="*/ 7027483 h 7027483"/>
                  <a:gd name="connsiteX3" fmla="*/ 21448200 w 43891200"/>
                  <a:gd name="connsiteY3" fmla="*/ 3838305 h 7027483"/>
                  <a:gd name="connsiteX4" fmla="*/ 28221 w 43891200"/>
                  <a:gd name="connsiteY4" fmla="*/ 6688809 h 7027483"/>
                  <a:gd name="connsiteX5" fmla="*/ 0 w 43891200"/>
                  <a:gd name="connsiteY5" fmla="*/ 0 h 7027483"/>
                  <a:gd name="connsiteX0" fmla="*/ 0 w 43891200"/>
                  <a:gd name="connsiteY0" fmla="*/ 0 h 7027483"/>
                  <a:gd name="connsiteX1" fmla="*/ 43891200 w 43891200"/>
                  <a:gd name="connsiteY1" fmla="*/ 0 h 7027483"/>
                  <a:gd name="connsiteX2" fmla="*/ 43891200 w 43891200"/>
                  <a:gd name="connsiteY2" fmla="*/ 7027483 h 7027483"/>
                  <a:gd name="connsiteX3" fmla="*/ 21448200 w 43891200"/>
                  <a:gd name="connsiteY3" fmla="*/ 3838305 h 7027483"/>
                  <a:gd name="connsiteX4" fmla="*/ 28221 w 43891200"/>
                  <a:gd name="connsiteY4" fmla="*/ 6688809 h 7027483"/>
                  <a:gd name="connsiteX5" fmla="*/ 0 w 43891200"/>
                  <a:gd name="connsiteY5" fmla="*/ 0 h 7027483"/>
                  <a:gd name="connsiteX0" fmla="*/ 0 w 43968081"/>
                  <a:gd name="connsiteY0" fmla="*/ 0 h 6688809"/>
                  <a:gd name="connsiteX1" fmla="*/ 43891200 w 43968081"/>
                  <a:gd name="connsiteY1" fmla="*/ 0 h 6688809"/>
                  <a:gd name="connsiteX2" fmla="*/ 43968081 w 43968081"/>
                  <a:gd name="connsiteY2" fmla="*/ 6358199 h 6688809"/>
                  <a:gd name="connsiteX3" fmla="*/ 21448200 w 43968081"/>
                  <a:gd name="connsiteY3" fmla="*/ 3838305 h 6688809"/>
                  <a:gd name="connsiteX4" fmla="*/ 28221 w 43968081"/>
                  <a:gd name="connsiteY4" fmla="*/ 6688809 h 6688809"/>
                  <a:gd name="connsiteX5" fmla="*/ 0 w 43968081"/>
                  <a:gd name="connsiteY5" fmla="*/ 0 h 6688809"/>
                  <a:gd name="connsiteX0" fmla="*/ 0 w 43891200"/>
                  <a:gd name="connsiteY0" fmla="*/ 0 h 6688809"/>
                  <a:gd name="connsiteX1" fmla="*/ 43891200 w 43891200"/>
                  <a:gd name="connsiteY1" fmla="*/ 0 h 6688809"/>
                  <a:gd name="connsiteX2" fmla="*/ 43793664 w 43891200"/>
                  <a:gd name="connsiteY2" fmla="*/ 6218350 h 6688809"/>
                  <a:gd name="connsiteX3" fmla="*/ 21448200 w 43891200"/>
                  <a:gd name="connsiteY3" fmla="*/ 3838305 h 6688809"/>
                  <a:gd name="connsiteX4" fmla="*/ 28221 w 43891200"/>
                  <a:gd name="connsiteY4" fmla="*/ 6688809 h 6688809"/>
                  <a:gd name="connsiteX5" fmla="*/ 0 w 43891200"/>
                  <a:gd name="connsiteY5" fmla="*/ 0 h 6688809"/>
                  <a:gd name="connsiteX0" fmla="*/ 0 w 43891200"/>
                  <a:gd name="connsiteY0" fmla="*/ 0 h 6688809"/>
                  <a:gd name="connsiteX1" fmla="*/ 43891200 w 43891200"/>
                  <a:gd name="connsiteY1" fmla="*/ 0 h 6688809"/>
                  <a:gd name="connsiteX2" fmla="*/ 43823938 w 43891200"/>
                  <a:gd name="connsiteY2" fmla="*/ 6183672 h 6688809"/>
                  <a:gd name="connsiteX3" fmla="*/ 21448200 w 43891200"/>
                  <a:gd name="connsiteY3" fmla="*/ 3838305 h 6688809"/>
                  <a:gd name="connsiteX4" fmla="*/ 28221 w 43891200"/>
                  <a:gd name="connsiteY4" fmla="*/ 6688809 h 6688809"/>
                  <a:gd name="connsiteX5" fmla="*/ 0 w 43891200"/>
                  <a:gd name="connsiteY5" fmla="*/ 0 h 6688809"/>
                  <a:gd name="connsiteX0" fmla="*/ 0 w 43823938"/>
                  <a:gd name="connsiteY0" fmla="*/ 0 h 6688809"/>
                  <a:gd name="connsiteX1" fmla="*/ 43800376 w 43823938"/>
                  <a:gd name="connsiteY1" fmla="*/ 0 h 6688809"/>
                  <a:gd name="connsiteX2" fmla="*/ 43823938 w 43823938"/>
                  <a:gd name="connsiteY2" fmla="*/ 6183672 h 6688809"/>
                  <a:gd name="connsiteX3" fmla="*/ 21448200 w 43823938"/>
                  <a:gd name="connsiteY3" fmla="*/ 3838305 h 6688809"/>
                  <a:gd name="connsiteX4" fmla="*/ 28221 w 43823938"/>
                  <a:gd name="connsiteY4" fmla="*/ 6688809 h 6688809"/>
                  <a:gd name="connsiteX5" fmla="*/ 0 w 43823938"/>
                  <a:gd name="connsiteY5" fmla="*/ 0 h 6688809"/>
                  <a:gd name="connsiteX0" fmla="*/ 0 w 43883631"/>
                  <a:gd name="connsiteY0" fmla="*/ 0 h 6688809"/>
                  <a:gd name="connsiteX1" fmla="*/ 43883631 w 43883631"/>
                  <a:gd name="connsiteY1" fmla="*/ 41614 h 6688809"/>
                  <a:gd name="connsiteX2" fmla="*/ 43823938 w 43883631"/>
                  <a:gd name="connsiteY2" fmla="*/ 6183672 h 6688809"/>
                  <a:gd name="connsiteX3" fmla="*/ 21448200 w 43883631"/>
                  <a:gd name="connsiteY3" fmla="*/ 3838305 h 6688809"/>
                  <a:gd name="connsiteX4" fmla="*/ 28221 w 43883631"/>
                  <a:gd name="connsiteY4" fmla="*/ 6688809 h 6688809"/>
                  <a:gd name="connsiteX5" fmla="*/ 0 w 43883631"/>
                  <a:gd name="connsiteY5" fmla="*/ 0 h 6688809"/>
                  <a:gd name="connsiteX0" fmla="*/ 0 w 43876062"/>
                  <a:gd name="connsiteY0" fmla="*/ 0 h 6688809"/>
                  <a:gd name="connsiteX1" fmla="*/ 43876062 w 43876062"/>
                  <a:gd name="connsiteY1" fmla="*/ 6936 h 6688809"/>
                  <a:gd name="connsiteX2" fmla="*/ 43823938 w 43876062"/>
                  <a:gd name="connsiteY2" fmla="*/ 6183672 h 6688809"/>
                  <a:gd name="connsiteX3" fmla="*/ 21448200 w 43876062"/>
                  <a:gd name="connsiteY3" fmla="*/ 3838305 h 6688809"/>
                  <a:gd name="connsiteX4" fmla="*/ 28221 w 43876062"/>
                  <a:gd name="connsiteY4" fmla="*/ 6688809 h 6688809"/>
                  <a:gd name="connsiteX5" fmla="*/ 0 w 43876062"/>
                  <a:gd name="connsiteY5" fmla="*/ 0 h 6688809"/>
                  <a:gd name="connsiteX0" fmla="*/ 0 w 43883634"/>
                  <a:gd name="connsiteY0" fmla="*/ 6936 h 6695745"/>
                  <a:gd name="connsiteX1" fmla="*/ 43883634 w 43883634"/>
                  <a:gd name="connsiteY1" fmla="*/ 0 h 6695745"/>
                  <a:gd name="connsiteX2" fmla="*/ 43823938 w 43883634"/>
                  <a:gd name="connsiteY2" fmla="*/ 6190608 h 6695745"/>
                  <a:gd name="connsiteX3" fmla="*/ 21448200 w 43883634"/>
                  <a:gd name="connsiteY3" fmla="*/ 3845241 h 6695745"/>
                  <a:gd name="connsiteX4" fmla="*/ 28221 w 43883634"/>
                  <a:gd name="connsiteY4" fmla="*/ 6695745 h 6695745"/>
                  <a:gd name="connsiteX5" fmla="*/ 0 w 43883634"/>
                  <a:gd name="connsiteY5" fmla="*/ 6936 h 6695745"/>
                  <a:gd name="connsiteX0" fmla="*/ 0 w 43883634"/>
                  <a:gd name="connsiteY0" fmla="*/ 6936 h 6695745"/>
                  <a:gd name="connsiteX1" fmla="*/ 43883634 w 43883634"/>
                  <a:gd name="connsiteY1" fmla="*/ 0 h 6695745"/>
                  <a:gd name="connsiteX2" fmla="*/ 43827740 w 43883634"/>
                  <a:gd name="connsiteY2" fmla="*/ 6180150 h 6695745"/>
                  <a:gd name="connsiteX3" fmla="*/ 21448200 w 43883634"/>
                  <a:gd name="connsiteY3" fmla="*/ 3845241 h 6695745"/>
                  <a:gd name="connsiteX4" fmla="*/ 28221 w 43883634"/>
                  <a:gd name="connsiteY4" fmla="*/ 6695745 h 6695745"/>
                  <a:gd name="connsiteX5" fmla="*/ 0 w 43883634"/>
                  <a:gd name="connsiteY5" fmla="*/ 6936 h 6695745"/>
                  <a:gd name="connsiteX0" fmla="*/ 0 w 43883634"/>
                  <a:gd name="connsiteY0" fmla="*/ 6936 h 6695745"/>
                  <a:gd name="connsiteX1" fmla="*/ 43883634 w 43883634"/>
                  <a:gd name="connsiteY1" fmla="*/ 0 h 6695745"/>
                  <a:gd name="connsiteX2" fmla="*/ 43827740 w 43883634"/>
                  <a:gd name="connsiteY2" fmla="*/ 6180150 h 6695745"/>
                  <a:gd name="connsiteX3" fmla="*/ 21986368 w 43883634"/>
                  <a:gd name="connsiteY3" fmla="*/ 3845241 h 6695745"/>
                  <a:gd name="connsiteX4" fmla="*/ 28221 w 43883634"/>
                  <a:gd name="connsiteY4" fmla="*/ 6695745 h 6695745"/>
                  <a:gd name="connsiteX5" fmla="*/ 0 w 43883634"/>
                  <a:gd name="connsiteY5" fmla="*/ 6936 h 6695745"/>
                  <a:gd name="connsiteX0" fmla="*/ 0 w 43883634"/>
                  <a:gd name="connsiteY0" fmla="*/ 6936 h 6695745"/>
                  <a:gd name="connsiteX1" fmla="*/ 43883634 w 43883634"/>
                  <a:gd name="connsiteY1" fmla="*/ 0 h 6695745"/>
                  <a:gd name="connsiteX2" fmla="*/ 43827740 w 43883634"/>
                  <a:gd name="connsiteY2" fmla="*/ 6180150 h 6695745"/>
                  <a:gd name="connsiteX3" fmla="*/ 21871047 w 43883634"/>
                  <a:gd name="connsiteY3" fmla="*/ 3810016 h 6695745"/>
                  <a:gd name="connsiteX4" fmla="*/ 28221 w 43883634"/>
                  <a:gd name="connsiteY4" fmla="*/ 6695745 h 6695745"/>
                  <a:gd name="connsiteX5" fmla="*/ 0 w 43883634"/>
                  <a:gd name="connsiteY5" fmla="*/ 6936 h 6695745"/>
                  <a:gd name="connsiteX0" fmla="*/ 0 w 43883634"/>
                  <a:gd name="connsiteY0" fmla="*/ 6936 h 6695745"/>
                  <a:gd name="connsiteX1" fmla="*/ 43883634 w 43883634"/>
                  <a:gd name="connsiteY1" fmla="*/ 0 h 6695745"/>
                  <a:gd name="connsiteX2" fmla="*/ 43827740 w 43883634"/>
                  <a:gd name="connsiteY2" fmla="*/ 6180150 h 6695745"/>
                  <a:gd name="connsiteX3" fmla="*/ 21982633 w 43883634"/>
                  <a:gd name="connsiteY3" fmla="*/ 3782129 h 6695745"/>
                  <a:gd name="connsiteX4" fmla="*/ 28221 w 43883634"/>
                  <a:gd name="connsiteY4" fmla="*/ 6695745 h 6695745"/>
                  <a:gd name="connsiteX5" fmla="*/ 0 w 43883634"/>
                  <a:gd name="connsiteY5" fmla="*/ 6936 h 6695745"/>
                  <a:gd name="connsiteX0" fmla="*/ 0 w 43883634"/>
                  <a:gd name="connsiteY0" fmla="*/ 6936 h 6695745"/>
                  <a:gd name="connsiteX1" fmla="*/ 43883634 w 43883634"/>
                  <a:gd name="connsiteY1" fmla="*/ 0 h 6695745"/>
                  <a:gd name="connsiteX2" fmla="*/ 43827740 w 43883634"/>
                  <a:gd name="connsiteY2" fmla="*/ 6180150 h 6695745"/>
                  <a:gd name="connsiteX3" fmla="*/ 21911623 w 43883634"/>
                  <a:gd name="connsiteY3" fmla="*/ 3791425 h 6695745"/>
                  <a:gd name="connsiteX4" fmla="*/ 28221 w 43883634"/>
                  <a:gd name="connsiteY4" fmla="*/ 6695745 h 6695745"/>
                  <a:gd name="connsiteX5" fmla="*/ 0 w 43883634"/>
                  <a:gd name="connsiteY5" fmla="*/ 6936 h 6695745"/>
                  <a:gd name="connsiteX0" fmla="*/ 0 w 43883634"/>
                  <a:gd name="connsiteY0" fmla="*/ 6936 h 6695745"/>
                  <a:gd name="connsiteX1" fmla="*/ 43883634 w 43883634"/>
                  <a:gd name="connsiteY1" fmla="*/ 0 h 6695745"/>
                  <a:gd name="connsiteX2" fmla="*/ 43827740 w 43883634"/>
                  <a:gd name="connsiteY2" fmla="*/ 6180150 h 6695745"/>
                  <a:gd name="connsiteX3" fmla="*/ 21911623 w 43883634"/>
                  <a:gd name="connsiteY3" fmla="*/ 3791425 h 6695745"/>
                  <a:gd name="connsiteX4" fmla="*/ 28221 w 43883634"/>
                  <a:gd name="connsiteY4" fmla="*/ 6695745 h 6695745"/>
                  <a:gd name="connsiteX5" fmla="*/ 0 w 43883634"/>
                  <a:gd name="connsiteY5" fmla="*/ 6936 h 6695745"/>
                  <a:gd name="connsiteX0" fmla="*/ 0 w 43883634"/>
                  <a:gd name="connsiteY0" fmla="*/ 6936 h 6695745"/>
                  <a:gd name="connsiteX1" fmla="*/ 43883634 w 43883634"/>
                  <a:gd name="connsiteY1" fmla="*/ 0 h 6695745"/>
                  <a:gd name="connsiteX2" fmla="*/ 43827740 w 43883634"/>
                  <a:gd name="connsiteY2" fmla="*/ 6180150 h 6695745"/>
                  <a:gd name="connsiteX3" fmla="*/ 21911623 w 43883634"/>
                  <a:gd name="connsiteY3" fmla="*/ 3791425 h 6695745"/>
                  <a:gd name="connsiteX4" fmla="*/ 28221 w 43883634"/>
                  <a:gd name="connsiteY4" fmla="*/ 6695745 h 6695745"/>
                  <a:gd name="connsiteX5" fmla="*/ 0 w 43883634"/>
                  <a:gd name="connsiteY5" fmla="*/ 6936 h 6695745"/>
                  <a:gd name="connsiteX0" fmla="*/ 0 w 43883634"/>
                  <a:gd name="connsiteY0" fmla="*/ 6936 h 6695745"/>
                  <a:gd name="connsiteX1" fmla="*/ 43883634 w 43883634"/>
                  <a:gd name="connsiteY1" fmla="*/ 0 h 6695745"/>
                  <a:gd name="connsiteX2" fmla="*/ 43827740 w 43883634"/>
                  <a:gd name="connsiteY2" fmla="*/ 6180150 h 6695745"/>
                  <a:gd name="connsiteX3" fmla="*/ 21911623 w 43883634"/>
                  <a:gd name="connsiteY3" fmla="*/ 3791425 h 6695745"/>
                  <a:gd name="connsiteX4" fmla="*/ 28221 w 43883634"/>
                  <a:gd name="connsiteY4" fmla="*/ 6695745 h 6695745"/>
                  <a:gd name="connsiteX5" fmla="*/ 0 w 43883634"/>
                  <a:gd name="connsiteY5" fmla="*/ 6936 h 6695745"/>
                  <a:gd name="connsiteX0" fmla="*/ 0 w 43883634"/>
                  <a:gd name="connsiteY0" fmla="*/ 6936 h 6695745"/>
                  <a:gd name="connsiteX1" fmla="*/ 43883634 w 43883634"/>
                  <a:gd name="connsiteY1" fmla="*/ 0 h 6695745"/>
                  <a:gd name="connsiteX2" fmla="*/ 43827740 w 43883634"/>
                  <a:gd name="connsiteY2" fmla="*/ 6180150 h 6695745"/>
                  <a:gd name="connsiteX3" fmla="*/ 21911623 w 43883634"/>
                  <a:gd name="connsiteY3" fmla="*/ 3791425 h 6695745"/>
                  <a:gd name="connsiteX4" fmla="*/ 28221 w 43883634"/>
                  <a:gd name="connsiteY4" fmla="*/ 6695745 h 6695745"/>
                  <a:gd name="connsiteX5" fmla="*/ 0 w 43883634"/>
                  <a:gd name="connsiteY5" fmla="*/ 6936 h 6695745"/>
                  <a:gd name="connsiteX0" fmla="*/ 0 w 43883634"/>
                  <a:gd name="connsiteY0" fmla="*/ 6936 h 6695745"/>
                  <a:gd name="connsiteX1" fmla="*/ 43883634 w 43883634"/>
                  <a:gd name="connsiteY1" fmla="*/ 0 h 6695745"/>
                  <a:gd name="connsiteX2" fmla="*/ 43827740 w 43883634"/>
                  <a:gd name="connsiteY2" fmla="*/ 6180150 h 6695745"/>
                  <a:gd name="connsiteX3" fmla="*/ 21911623 w 43883634"/>
                  <a:gd name="connsiteY3" fmla="*/ 3791425 h 6695745"/>
                  <a:gd name="connsiteX4" fmla="*/ 28221 w 43883634"/>
                  <a:gd name="connsiteY4" fmla="*/ 6695745 h 6695745"/>
                  <a:gd name="connsiteX5" fmla="*/ 0 w 43883634"/>
                  <a:gd name="connsiteY5" fmla="*/ 6936 h 6695745"/>
                  <a:gd name="connsiteX0" fmla="*/ 0 w 43883634"/>
                  <a:gd name="connsiteY0" fmla="*/ 6936 h 6695745"/>
                  <a:gd name="connsiteX1" fmla="*/ 43883634 w 43883634"/>
                  <a:gd name="connsiteY1" fmla="*/ 0 h 6695745"/>
                  <a:gd name="connsiteX2" fmla="*/ 43827740 w 43883634"/>
                  <a:gd name="connsiteY2" fmla="*/ 6180150 h 6695745"/>
                  <a:gd name="connsiteX3" fmla="*/ 21911623 w 43883634"/>
                  <a:gd name="connsiteY3" fmla="*/ 3791425 h 6695745"/>
                  <a:gd name="connsiteX4" fmla="*/ 28221 w 43883634"/>
                  <a:gd name="connsiteY4" fmla="*/ 6695745 h 6695745"/>
                  <a:gd name="connsiteX5" fmla="*/ 0 w 43883634"/>
                  <a:gd name="connsiteY5" fmla="*/ 6936 h 6695745"/>
                  <a:gd name="connsiteX0" fmla="*/ 0 w 43883634"/>
                  <a:gd name="connsiteY0" fmla="*/ 6936 h 6695745"/>
                  <a:gd name="connsiteX1" fmla="*/ 43883634 w 43883634"/>
                  <a:gd name="connsiteY1" fmla="*/ 0 h 6695745"/>
                  <a:gd name="connsiteX2" fmla="*/ 43827740 w 43883634"/>
                  <a:gd name="connsiteY2" fmla="*/ 6180150 h 6695745"/>
                  <a:gd name="connsiteX3" fmla="*/ 21911623 w 43883634"/>
                  <a:gd name="connsiteY3" fmla="*/ 3791425 h 6695745"/>
                  <a:gd name="connsiteX4" fmla="*/ 28221 w 43883634"/>
                  <a:gd name="connsiteY4" fmla="*/ 6695745 h 6695745"/>
                  <a:gd name="connsiteX5" fmla="*/ 0 w 43883634"/>
                  <a:gd name="connsiteY5" fmla="*/ 6936 h 6695745"/>
                  <a:gd name="connsiteX0" fmla="*/ 0 w 43883634"/>
                  <a:gd name="connsiteY0" fmla="*/ 6936 h 6691837"/>
                  <a:gd name="connsiteX1" fmla="*/ 43883634 w 43883634"/>
                  <a:gd name="connsiteY1" fmla="*/ 0 h 6691837"/>
                  <a:gd name="connsiteX2" fmla="*/ 43827740 w 43883634"/>
                  <a:gd name="connsiteY2" fmla="*/ 6180150 h 6691837"/>
                  <a:gd name="connsiteX3" fmla="*/ 21911623 w 43883634"/>
                  <a:gd name="connsiteY3" fmla="*/ 3791425 h 6691837"/>
                  <a:gd name="connsiteX4" fmla="*/ 66513 w 43883634"/>
                  <a:gd name="connsiteY4" fmla="*/ 6691837 h 6691837"/>
                  <a:gd name="connsiteX5" fmla="*/ 0 w 43883634"/>
                  <a:gd name="connsiteY5" fmla="*/ 6936 h 6691837"/>
                  <a:gd name="connsiteX0" fmla="*/ 0 w 43883634"/>
                  <a:gd name="connsiteY0" fmla="*/ 6936 h 6695746"/>
                  <a:gd name="connsiteX1" fmla="*/ 43883634 w 43883634"/>
                  <a:gd name="connsiteY1" fmla="*/ 0 h 6695746"/>
                  <a:gd name="connsiteX2" fmla="*/ 43827740 w 43883634"/>
                  <a:gd name="connsiteY2" fmla="*/ 6180150 h 6695746"/>
                  <a:gd name="connsiteX3" fmla="*/ 21911623 w 43883634"/>
                  <a:gd name="connsiteY3" fmla="*/ 3791425 h 6695746"/>
                  <a:gd name="connsiteX4" fmla="*/ 49494 w 43883634"/>
                  <a:gd name="connsiteY4" fmla="*/ 6695746 h 6695746"/>
                  <a:gd name="connsiteX5" fmla="*/ 0 w 43883634"/>
                  <a:gd name="connsiteY5" fmla="*/ 6936 h 6695746"/>
                  <a:gd name="connsiteX0" fmla="*/ 0 w 43883634"/>
                  <a:gd name="connsiteY0" fmla="*/ 6936 h 6695746"/>
                  <a:gd name="connsiteX1" fmla="*/ 43883634 w 43883634"/>
                  <a:gd name="connsiteY1" fmla="*/ 0 h 6695746"/>
                  <a:gd name="connsiteX2" fmla="*/ 43827740 w 43883634"/>
                  <a:gd name="connsiteY2" fmla="*/ 6180150 h 6695746"/>
                  <a:gd name="connsiteX3" fmla="*/ 21911623 w 43883634"/>
                  <a:gd name="connsiteY3" fmla="*/ 3791425 h 6695746"/>
                  <a:gd name="connsiteX4" fmla="*/ 49494 w 43883634"/>
                  <a:gd name="connsiteY4" fmla="*/ 6695746 h 6695746"/>
                  <a:gd name="connsiteX5" fmla="*/ 0 w 43883634"/>
                  <a:gd name="connsiteY5" fmla="*/ 6936 h 6695746"/>
                  <a:gd name="connsiteX0" fmla="*/ 0 w 43883634"/>
                  <a:gd name="connsiteY0" fmla="*/ 6936 h 6695746"/>
                  <a:gd name="connsiteX1" fmla="*/ 43883634 w 43883634"/>
                  <a:gd name="connsiteY1" fmla="*/ 0 h 6695746"/>
                  <a:gd name="connsiteX2" fmla="*/ 43827740 w 43883634"/>
                  <a:gd name="connsiteY2" fmla="*/ 6180150 h 6695746"/>
                  <a:gd name="connsiteX3" fmla="*/ 21911623 w 43883634"/>
                  <a:gd name="connsiteY3" fmla="*/ 3791425 h 6695746"/>
                  <a:gd name="connsiteX4" fmla="*/ 49494 w 43883634"/>
                  <a:gd name="connsiteY4" fmla="*/ 6695746 h 6695746"/>
                  <a:gd name="connsiteX5" fmla="*/ 0 w 43883634"/>
                  <a:gd name="connsiteY5" fmla="*/ 6936 h 6695746"/>
                  <a:gd name="connsiteX0" fmla="*/ 0 w 43883634"/>
                  <a:gd name="connsiteY0" fmla="*/ 6936 h 6695746"/>
                  <a:gd name="connsiteX1" fmla="*/ 43883634 w 43883634"/>
                  <a:gd name="connsiteY1" fmla="*/ 0 h 6695746"/>
                  <a:gd name="connsiteX2" fmla="*/ 43827740 w 43883634"/>
                  <a:gd name="connsiteY2" fmla="*/ 6180150 h 6695746"/>
                  <a:gd name="connsiteX3" fmla="*/ 21911623 w 43883634"/>
                  <a:gd name="connsiteY3" fmla="*/ 3791425 h 6695746"/>
                  <a:gd name="connsiteX4" fmla="*/ 49494 w 43883634"/>
                  <a:gd name="connsiteY4" fmla="*/ 6695746 h 6695746"/>
                  <a:gd name="connsiteX5" fmla="*/ 0 w 43883634"/>
                  <a:gd name="connsiteY5" fmla="*/ 6936 h 6695746"/>
                  <a:gd name="connsiteX0" fmla="*/ 0 w 43883634"/>
                  <a:gd name="connsiteY0" fmla="*/ 6936 h 6695746"/>
                  <a:gd name="connsiteX1" fmla="*/ 43883634 w 43883634"/>
                  <a:gd name="connsiteY1" fmla="*/ 0 h 6695746"/>
                  <a:gd name="connsiteX2" fmla="*/ 43827739 w 43883634"/>
                  <a:gd name="connsiteY2" fmla="*/ 5777889 h 6695746"/>
                  <a:gd name="connsiteX3" fmla="*/ 21911623 w 43883634"/>
                  <a:gd name="connsiteY3" fmla="*/ 3791425 h 6695746"/>
                  <a:gd name="connsiteX4" fmla="*/ 49494 w 43883634"/>
                  <a:gd name="connsiteY4" fmla="*/ 6695746 h 6695746"/>
                  <a:gd name="connsiteX5" fmla="*/ 0 w 43883634"/>
                  <a:gd name="connsiteY5" fmla="*/ 6936 h 6695746"/>
                  <a:gd name="connsiteX0" fmla="*/ 0 w 43883634"/>
                  <a:gd name="connsiteY0" fmla="*/ 6936 h 6695746"/>
                  <a:gd name="connsiteX1" fmla="*/ 43883634 w 43883634"/>
                  <a:gd name="connsiteY1" fmla="*/ 0 h 6695746"/>
                  <a:gd name="connsiteX2" fmla="*/ 43827739 w 43883634"/>
                  <a:gd name="connsiteY2" fmla="*/ 5777889 h 6695746"/>
                  <a:gd name="connsiteX3" fmla="*/ 21911623 w 43883634"/>
                  <a:gd name="connsiteY3" fmla="*/ 3791425 h 6695746"/>
                  <a:gd name="connsiteX4" fmla="*/ 49494 w 43883634"/>
                  <a:gd name="connsiteY4" fmla="*/ 6695746 h 6695746"/>
                  <a:gd name="connsiteX5" fmla="*/ 0 w 43883634"/>
                  <a:gd name="connsiteY5" fmla="*/ 6936 h 6695746"/>
                  <a:gd name="connsiteX0" fmla="*/ 0 w 43883634"/>
                  <a:gd name="connsiteY0" fmla="*/ 6936 h 6695746"/>
                  <a:gd name="connsiteX1" fmla="*/ 43883634 w 43883634"/>
                  <a:gd name="connsiteY1" fmla="*/ 0 h 6695746"/>
                  <a:gd name="connsiteX2" fmla="*/ 43827739 w 43883634"/>
                  <a:gd name="connsiteY2" fmla="*/ 5777889 h 6695746"/>
                  <a:gd name="connsiteX3" fmla="*/ 21911623 w 43883634"/>
                  <a:gd name="connsiteY3" fmla="*/ 3791425 h 6695746"/>
                  <a:gd name="connsiteX4" fmla="*/ 49494 w 43883634"/>
                  <a:gd name="connsiteY4" fmla="*/ 6695746 h 6695746"/>
                  <a:gd name="connsiteX5" fmla="*/ 0 w 43883634"/>
                  <a:gd name="connsiteY5" fmla="*/ 6936 h 6695746"/>
                  <a:gd name="connsiteX0" fmla="*/ 0 w 43883634"/>
                  <a:gd name="connsiteY0" fmla="*/ 6936 h 6695746"/>
                  <a:gd name="connsiteX1" fmla="*/ 43883634 w 43883634"/>
                  <a:gd name="connsiteY1" fmla="*/ 0 h 6695746"/>
                  <a:gd name="connsiteX2" fmla="*/ 43827739 w 43883634"/>
                  <a:gd name="connsiteY2" fmla="*/ 5777889 h 6695746"/>
                  <a:gd name="connsiteX3" fmla="*/ 21911623 w 43883634"/>
                  <a:gd name="connsiteY3" fmla="*/ 3791425 h 6695746"/>
                  <a:gd name="connsiteX4" fmla="*/ 49494 w 43883634"/>
                  <a:gd name="connsiteY4" fmla="*/ 6695746 h 6695746"/>
                  <a:gd name="connsiteX5" fmla="*/ 0 w 43883634"/>
                  <a:gd name="connsiteY5" fmla="*/ 6936 h 6695746"/>
                  <a:gd name="connsiteX0" fmla="*/ 0 w 43883634"/>
                  <a:gd name="connsiteY0" fmla="*/ 6936 h 6695746"/>
                  <a:gd name="connsiteX1" fmla="*/ 43883634 w 43883634"/>
                  <a:gd name="connsiteY1" fmla="*/ 0 h 6695746"/>
                  <a:gd name="connsiteX2" fmla="*/ 43827739 w 43883634"/>
                  <a:gd name="connsiteY2" fmla="*/ 5777889 h 6695746"/>
                  <a:gd name="connsiteX3" fmla="*/ 21911623 w 43883634"/>
                  <a:gd name="connsiteY3" fmla="*/ 3791425 h 6695746"/>
                  <a:gd name="connsiteX4" fmla="*/ 49494 w 43883634"/>
                  <a:gd name="connsiteY4" fmla="*/ 6695746 h 6695746"/>
                  <a:gd name="connsiteX5" fmla="*/ 0 w 43883634"/>
                  <a:gd name="connsiteY5" fmla="*/ 6936 h 6695746"/>
                  <a:gd name="connsiteX0" fmla="*/ 23933 w 43834140"/>
                  <a:gd name="connsiteY0" fmla="*/ 15369 h 6695746"/>
                  <a:gd name="connsiteX1" fmla="*/ 43834140 w 43834140"/>
                  <a:gd name="connsiteY1" fmla="*/ 0 h 6695746"/>
                  <a:gd name="connsiteX2" fmla="*/ 43778245 w 43834140"/>
                  <a:gd name="connsiteY2" fmla="*/ 5777889 h 6695746"/>
                  <a:gd name="connsiteX3" fmla="*/ 21862129 w 43834140"/>
                  <a:gd name="connsiteY3" fmla="*/ 3791425 h 6695746"/>
                  <a:gd name="connsiteX4" fmla="*/ 0 w 43834140"/>
                  <a:gd name="connsiteY4" fmla="*/ 6695746 h 6695746"/>
                  <a:gd name="connsiteX5" fmla="*/ 23933 w 43834140"/>
                  <a:gd name="connsiteY5" fmla="*/ 15369 h 6695746"/>
                  <a:gd name="connsiteX0" fmla="*/ 1414 w 43848334"/>
                  <a:gd name="connsiteY0" fmla="*/ 15369 h 6695746"/>
                  <a:gd name="connsiteX1" fmla="*/ 43848334 w 43848334"/>
                  <a:gd name="connsiteY1" fmla="*/ 0 h 6695746"/>
                  <a:gd name="connsiteX2" fmla="*/ 43792439 w 43848334"/>
                  <a:gd name="connsiteY2" fmla="*/ 5777889 h 6695746"/>
                  <a:gd name="connsiteX3" fmla="*/ 21876323 w 43848334"/>
                  <a:gd name="connsiteY3" fmla="*/ 3791425 h 6695746"/>
                  <a:gd name="connsiteX4" fmla="*/ 14194 w 43848334"/>
                  <a:gd name="connsiteY4" fmla="*/ 6695746 h 6695746"/>
                  <a:gd name="connsiteX5" fmla="*/ 1414 w 43848334"/>
                  <a:gd name="connsiteY5" fmla="*/ 15369 h 6695746"/>
                  <a:gd name="connsiteX0" fmla="*/ 1414 w 43792439"/>
                  <a:gd name="connsiteY0" fmla="*/ 6936 h 6687313"/>
                  <a:gd name="connsiteX1" fmla="*/ 43729019 w 43792439"/>
                  <a:gd name="connsiteY1" fmla="*/ 0 h 6687313"/>
                  <a:gd name="connsiteX2" fmla="*/ 43792439 w 43792439"/>
                  <a:gd name="connsiteY2" fmla="*/ 5769456 h 6687313"/>
                  <a:gd name="connsiteX3" fmla="*/ 21876323 w 43792439"/>
                  <a:gd name="connsiteY3" fmla="*/ 3782992 h 6687313"/>
                  <a:gd name="connsiteX4" fmla="*/ 14194 w 43792439"/>
                  <a:gd name="connsiteY4" fmla="*/ 6687313 h 6687313"/>
                  <a:gd name="connsiteX5" fmla="*/ 1414 w 43792439"/>
                  <a:gd name="connsiteY5" fmla="*/ 6936 h 6687313"/>
                  <a:gd name="connsiteX0" fmla="*/ 1414 w 43792439"/>
                  <a:gd name="connsiteY0" fmla="*/ 0 h 6680377"/>
                  <a:gd name="connsiteX1" fmla="*/ 43600524 w 43792439"/>
                  <a:gd name="connsiteY1" fmla="*/ 77395 h 6680377"/>
                  <a:gd name="connsiteX2" fmla="*/ 43792439 w 43792439"/>
                  <a:gd name="connsiteY2" fmla="*/ 5762520 h 6680377"/>
                  <a:gd name="connsiteX3" fmla="*/ 21876323 w 43792439"/>
                  <a:gd name="connsiteY3" fmla="*/ 3776056 h 6680377"/>
                  <a:gd name="connsiteX4" fmla="*/ 14194 w 43792439"/>
                  <a:gd name="connsiteY4" fmla="*/ 6680377 h 6680377"/>
                  <a:gd name="connsiteX5" fmla="*/ 1414 w 43792439"/>
                  <a:gd name="connsiteY5" fmla="*/ 0 h 6680377"/>
                  <a:gd name="connsiteX0" fmla="*/ 1414 w 43792439"/>
                  <a:gd name="connsiteY0" fmla="*/ 0 h 6680377"/>
                  <a:gd name="connsiteX1" fmla="*/ 43683128 w 43792439"/>
                  <a:gd name="connsiteY1" fmla="*/ 119561 h 6680377"/>
                  <a:gd name="connsiteX2" fmla="*/ 43792439 w 43792439"/>
                  <a:gd name="connsiteY2" fmla="*/ 5762520 h 6680377"/>
                  <a:gd name="connsiteX3" fmla="*/ 21876323 w 43792439"/>
                  <a:gd name="connsiteY3" fmla="*/ 3776056 h 6680377"/>
                  <a:gd name="connsiteX4" fmla="*/ 14194 w 43792439"/>
                  <a:gd name="connsiteY4" fmla="*/ 6680377 h 6680377"/>
                  <a:gd name="connsiteX5" fmla="*/ 1414 w 43792439"/>
                  <a:gd name="connsiteY5" fmla="*/ 0 h 6680377"/>
                  <a:gd name="connsiteX0" fmla="*/ 1414 w 43793267"/>
                  <a:gd name="connsiteY0" fmla="*/ 0 h 6680377"/>
                  <a:gd name="connsiteX1" fmla="*/ 43793267 w 43793267"/>
                  <a:gd name="connsiteY1" fmla="*/ 1497 h 6680377"/>
                  <a:gd name="connsiteX2" fmla="*/ 43792439 w 43793267"/>
                  <a:gd name="connsiteY2" fmla="*/ 5762520 h 6680377"/>
                  <a:gd name="connsiteX3" fmla="*/ 21876323 w 43793267"/>
                  <a:gd name="connsiteY3" fmla="*/ 3776056 h 6680377"/>
                  <a:gd name="connsiteX4" fmla="*/ 14194 w 43793267"/>
                  <a:gd name="connsiteY4" fmla="*/ 6680377 h 6680377"/>
                  <a:gd name="connsiteX5" fmla="*/ 1414 w 43793267"/>
                  <a:gd name="connsiteY5" fmla="*/ 0 h 668037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43793267" h="6680377">
                    <a:moveTo>
                      <a:pt x="1414" y="0"/>
                    </a:moveTo>
                    <a:lnTo>
                      <a:pt x="43793267" y="1497"/>
                    </a:lnTo>
                    <a:cubicBezTo>
                      <a:pt x="43793267" y="2343991"/>
                      <a:pt x="43792439" y="3420026"/>
                      <a:pt x="43792439" y="5762520"/>
                    </a:cubicBezTo>
                    <a:cubicBezTo>
                      <a:pt x="38990659" y="4549272"/>
                      <a:pt x="29172697" y="3623080"/>
                      <a:pt x="21876323" y="3776056"/>
                    </a:cubicBezTo>
                    <a:cubicBezTo>
                      <a:pt x="14579949" y="3929032"/>
                      <a:pt x="6467468" y="4159139"/>
                      <a:pt x="14194" y="6680377"/>
                    </a:cubicBezTo>
                    <a:cubicBezTo>
                      <a:pt x="22172" y="4453585"/>
                      <a:pt x="-6564" y="2226792"/>
                      <a:pt x="1414" y="0"/>
                    </a:cubicBezTo>
                    <a:close/>
                  </a:path>
                </a:pathLst>
              </a:custGeom>
              <a:gradFill flip="none" rotWithShape="1">
                <a:gsLst>
                  <a:gs pos="0">
                    <a:schemeClr val="accent6"/>
                  </a:gs>
                  <a:gs pos="100000">
                    <a:schemeClr val="accent1"/>
                  </a:gs>
                </a:gsLst>
                <a:lin ang="0" scaled="1"/>
                <a:tileRect/>
              </a:gra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29" name="Rectangle 15">
                <a:extLst>
                  <a:ext uri="{FF2B5EF4-FFF2-40B4-BE49-F238E27FC236}">
                    <a16:creationId xmlns:a16="http://schemas.microsoft.com/office/drawing/2014/main" id="{DDBC536C-5EEE-AF48-B458-69E40A47597E}"/>
                  </a:ext>
                </a:extLst>
              </p:cNvPr>
              <p:cNvSpPr/>
              <p:nvPr userDrawn="1"/>
            </p:nvSpPr>
            <p:spPr>
              <a:xfrm>
                <a:off x="-14192" y="1382"/>
                <a:ext cx="27451941" cy="4570665"/>
              </a:xfrm>
              <a:custGeom>
                <a:avLst/>
                <a:gdLst>
                  <a:gd name="connsiteX0" fmla="*/ 0 w 43891200"/>
                  <a:gd name="connsiteY0" fmla="*/ 0 h 2171777"/>
                  <a:gd name="connsiteX1" fmla="*/ 43891200 w 43891200"/>
                  <a:gd name="connsiteY1" fmla="*/ 0 h 2171777"/>
                  <a:gd name="connsiteX2" fmla="*/ 43891200 w 43891200"/>
                  <a:gd name="connsiteY2" fmla="*/ 2171777 h 2171777"/>
                  <a:gd name="connsiteX3" fmla="*/ 0 w 43891200"/>
                  <a:gd name="connsiteY3" fmla="*/ 2171777 h 2171777"/>
                  <a:gd name="connsiteX4" fmla="*/ 0 w 43891200"/>
                  <a:gd name="connsiteY4" fmla="*/ 0 h 2171777"/>
                  <a:gd name="connsiteX0" fmla="*/ 0 w 43891200"/>
                  <a:gd name="connsiteY0" fmla="*/ 0 h 2171777"/>
                  <a:gd name="connsiteX1" fmla="*/ 43891200 w 43891200"/>
                  <a:gd name="connsiteY1" fmla="*/ 0 h 2171777"/>
                  <a:gd name="connsiteX2" fmla="*/ 43891200 w 43891200"/>
                  <a:gd name="connsiteY2" fmla="*/ 2171777 h 2171777"/>
                  <a:gd name="connsiteX3" fmla="*/ 21843298 w 43891200"/>
                  <a:gd name="connsiteY3" fmla="*/ 2143554 h 2171777"/>
                  <a:gd name="connsiteX4" fmla="*/ 0 w 43891200"/>
                  <a:gd name="connsiteY4" fmla="*/ 2171777 h 2171777"/>
                  <a:gd name="connsiteX5" fmla="*/ 0 w 43891200"/>
                  <a:gd name="connsiteY5" fmla="*/ 0 h 2171777"/>
                  <a:gd name="connsiteX0" fmla="*/ 0 w 43891200"/>
                  <a:gd name="connsiteY0" fmla="*/ 0 h 5360956"/>
                  <a:gd name="connsiteX1" fmla="*/ 43891200 w 43891200"/>
                  <a:gd name="connsiteY1" fmla="*/ 0 h 5360956"/>
                  <a:gd name="connsiteX2" fmla="*/ 43891200 w 43891200"/>
                  <a:gd name="connsiteY2" fmla="*/ 2171777 h 5360956"/>
                  <a:gd name="connsiteX3" fmla="*/ 21843298 w 43891200"/>
                  <a:gd name="connsiteY3" fmla="*/ 2143554 h 5360956"/>
                  <a:gd name="connsiteX4" fmla="*/ 28221 w 43891200"/>
                  <a:gd name="connsiteY4" fmla="*/ 5360956 h 5360956"/>
                  <a:gd name="connsiteX5" fmla="*/ 0 w 43891200"/>
                  <a:gd name="connsiteY5" fmla="*/ 0 h 5360956"/>
                  <a:gd name="connsiteX0" fmla="*/ 0 w 43891200"/>
                  <a:gd name="connsiteY0" fmla="*/ 0 h 5390029"/>
                  <a:gd name="connsiteX1" fmla="*/ 43891200 w 43891200"/>
                  <a:gd name="connsiteY1" fmla="*/ 0 h 5390029"/>
                  <a:gd name="connsiteX2" fmla="*/ 43891200 w 43891200"/>
                  <a:gd name="connsiteY2" fmla="*/ 2171777 h 5390029"/>
                  <a:gd name="connsiteX3" fmla="*/ 21843298 w 43891200"/>
                  <a:gd name="connsiteY3" fmla="*/ 2143554 h 5390029"/>
                  <a:gd name="connsiteX4" fmla="*/ 28221 w 43891200"/>
                  <a:gd name="connsiteY4" fmla="*/ 5360956 h 5390029"/>
                  <a:gd name="connsiteX5" fmla="*/ 0 w 43891200"/>
                  <a:gd name="connsiteY5" fmla="*/ 0 h 5390029"/>
                  <a:gd name="connsiteX0" fmla="*/ 0 w 43891200"/>
                  <a:gd name="connsiteY0" fmla="*/ 0 h 5390029"/>
                  <a:gd name="connsiteX1" fmla="*/ 43891200 w 43891200"/>
                  <a:gd name="connsiteY1" fmla="*/ 0 h 5390029"/>
                  <a:gd name="connsiteX2" fmla="*/ 43891200 w 43891200"/>
                  <a:gd name="connsiteY2" fmla="*/ 2171777 h 5390029"/>
                  <a:gd name="connsiteX3" fmla="*/ 21843298 w 43891200"/>
                  <a:gd name="connsiteY3" fmla="*/ 2143554 h 5390029"/>
                  <a:gd name="connsiteX4" fmla="*/ 28221 w 43891200"/>
                  <a:gd name="connsiteY4" fmla="*/ 5360956 h 5390029"/>
                  <a:gd name="connsiteX5" fmla="*/ 0 w 43891200"/>
                  <a:gd name="connsiteY5" fmla="*/ 0 h 5390029"/>
                  <a:gd name="connsiteX0" fmla="*/ 0 w 43891200"/>
                  <a:gd name="connsiteY0" fmla="*/ 0 h 5360956"/>
                  <a:gd name="connsiteX1" fmla="*/ 43891200 w 43891200"/>
                  <a:gd name="connsiteY1" fmla="*/ 0 h 5360956"/>
                  <a:gd name="connsiteX2" fmla="*/ 43891200 w 43891200"/>
                  <a:gd name="connsiteY2" fmla="*/ 2171777 h 5360956"/>
                  <a:gd name="connsiteX3" fmla="*/ 21843298 w 43891200"/>
                  <a:gd name="connsiteY3" fmla="*/ 2143554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891200 w 43891200"/>
                  <a:gd name="connsiteY2" fmla="*/ 2171777 h 5360956"/>
                  <a:gd name="connsiteX3" fmla="*/ 21843298 w 43891200"/>
                  <a:gd name="connsiteY3" fmla="*/ 2143554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891200 w 43891200"/>
                  <a:gd name="connsiteY2" fmla="*/ 2171777 h 5360956"/>
                  <a:gd name="connsiteX3" fmla="*/ 21843298 w 43891200"/>
                  <a:gd name="connsiteY3" fmla="*/ 2143554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891200 w 43891200"/>
                  <a:gd name="connsiteY2" fmla="*/ 2171777 h 5360956"/>
                  <a:gd name="connsiteX3" fmla="*/ 21843298 w 43891200"/>
                  <a:gd name="connsiteY3" fmla="*/ 2143554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891200 w 43891200"/>
                  <a:gd name="connsiteY2" fmla="*/ 2171777 h 5360956"/>
                  <a:gd name="connsiteX3" fmla="*/ 21843298 w 43891200"/>
                  <a:gd name="connsiteY3" fmla="*/ 2143554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891200 w 43891200"/>
                  <a:gd name="connsiteY2" fmla="*/ 2171777 h 5360956"/>
                  <a:gd name="connsiteX3" fmla="*/ 21843298 w 43891200"/>
                  <a:gd name="connsiteY3" fmla="*/ 2143554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891200 w 43891200"/>
                  <a:gd name="connsiteY2" fmla="*/ 2171777 h 5360956"/>
                  <a:gd name="connsiteX3" fmla="*/ 21843298 w 43891200"/>
                  <a:gd name="connsiteY3" fmla="*/ 2143554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891200 w 43891200"/>
                  <a:gd name="connsiteY2" fmla="*/ 2171777 h 5360956"/>
                  <a:gd name="connsiteX3" fmla="*/ 21843298 w 43891200"/>
                  <a:gd name="connsiteY3" fmla="*/ 2143554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891200 w 43891200"/>
                  <a:gd name="connsiteY2" fmla="*/ 2171777 h 5360956"/>
                  <a:gd name="connsiteX3" fmla="*/ 21843298 w 43891200"/>
                  <a:gd name="connsiteY3" fmla="*/ 2143554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891200 w 43891200"/>
                  <a:gd name="connsiteY2" fmla="*/ 2171777 h 5360956"/>
                  <a:gd name="connsiteX3" fmla="*/ 21843298 w 43891200"/>
                  <a:gd name="connsiteY3" fmla="*/ 2143554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891200 w 43891200"/>
                  <a:gd name="connsiteY2" fmla="*/ 2171777 h 5360956"/>
                  <a:gd name="connsiteX3" fmla="*/ 21843298 w 43891200"/>
                  <a:gd name="connsiteY3" fmla="*/ 2143554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891200 w 43891200"/>
                  <a:gd name="connsiteY2" fmla="*/ 2171777 h 5360956"/>
                  <a:gd name="connsiteX3" fmla="*/ 21843298 w 43891200"/>
                  <a:gd name="connsiteY3" fmla="*/ 2143554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891200 w 43891200"/>
                  <a:gd name="connsiteY2" fmla="*/ 2171777 h 5360956"/>
                  <a:gd name="connsiteX3" fmla="*/ 21843298 w 43891200"/>
                  <a:gd name="connsiteY3" fmla="*/ 2143554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891200 w 43891200"/>
                  <a:gd name="connsiteY2" fmla="*/ 2171777 h 5360956"/>
                  <a:gd name="connsiteX3" fmla="*/ 21843298 w 43891200"/>
                  <a:gd name="connsiteY3" fmla="*/ 1691988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891200 w 43891200"/>
                  <a:gd name="connsiteY2" fmla="*/ 2171777 h 5360956"/>
                  <a:gd name="connsiteX3" fmla="*/ 21843298 w 43891200"/>
                  <a:gd name="connsiteY3" fmla="*/ 1381537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891200 w 43891200"/>
                  <a:gd name="connsiteY2" fmla="*/ 2171777 h 5360956"/>
                  <a:gd name="connsiteX3" fmla="*/ 21843298 w 43891200"/>
                  <a:gd name="connsiteY3" fmla="*/ 1381537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891200 w 43891200"/>
                  <a:gd name="connsiteY2" fmla="*/ 2171777 h 5360956"/>
                  <a:gd name="connsiteX3" fmla="*/ 21843298 w 43891200"/>
                  <a:gd name="connsiteY3" fmla="*/ 1381537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891200 w 43891200"/>
                  <a:gd name="connsiteY2" fmla="*/ 2171777 h 5360956"/>
                  <a:gd name="connsiteX3" fmla="*/ 21843298 w 43891200"/>
                  <a:gd name="connsiteY3" fmla="*/ 1381537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891200 w 43891200"/>
                  <a:gd name="connsiteY2" fmla="*/ 2171777 h 5360956"/>
                  <a:gd name="connsiteX3" fmla="*/ 21843298 w 43891200"/>
                  <a:gd name="connsiteY3" fmla="*/ 1381537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891200 w 43891200"/>
                  <a:gd name="connsiteY2" fmla="*/ 2171777 h 5360956"/>
                  <a:gd name="connsiteX3" fmla="*/ 21843298 w 43891200"/>
                  <a:gd name="connsiteY3" fmla="*/ 1381537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891200 w 43891200"/>
                  <a:gd name="connsiteY2" fmla="*/ 2171777 h 5360956"/>
                  <a:gd name="connsiteX3" fmla="*/ 21843298 w 43891200"/>
                  <a:gd name="connsiteY3" fmla="*/ 1381537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891200 w 43891200"/>
                  <a:gd name="connsiteY2" fmla="*/ 2171777 h 5360956"/>
                  <a:gd name="connsiteX3" fmla="*/ 21843298 w 43891200"/>
                  <a:gd name="connsiteY3" fmla="*/ 1381537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891200 w 43891200"/>
                  <a:gd name="connsiteY2" fmla="*/ 2171777 h 5360956"/>
                  <a:gd name="connsiteX3" fmla="*/ 21843298 w 43891200"/>
                  <a:gd name="connsiteY3" fmla="*/ 1381537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778314 w 43891200"/>
                  <a:gd name="connsiteY2" fmla="*/ 2171777 h 5360956"/>
                  <a:gd name="connsiteX3" fmla="*/ 21843298 w 43891200"/>
                  <a:gd name="connsiteY3" fmla="*/ 1381537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891197 w 43891200"/>
                  <a:gd name="connsiteY2" fmla="*/ 2143554 h 5360956"/>
                  <a:gd name="connsiteX3" fmla="*/ 21843298 w 43891200"/>
                  <a:gd name="connsiteY3" fmla="*/ 1381537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891197 w 43891200"/>
                  <a:gd name="connsiteY2" fmla="*/ 2143554 h 5360956"/>
                  <a:gd name="connsiteX3" fmla="*/ 21843298 w 43891200"/>
                  <a:gd name="connsiteY3" fmla="*/ 1381537 h 5360956"/>
                  <a:gd name="connsiteX4" fmla="*/ 28221 w 43891200"/>
                  <a:gd name="connsiteY4" fmla="*/ 5360956 h 5360956"/>
                  <a:gd name="connsiteX5" fmla="*/ 0 w 43891200"/>
                  <a:gd name="connsiteY5" fmla="*/ 0 h 5360956"/>
                  <a:gd name="connsiteX0" fmla="*/ 0 w 43891200"/>
                  <a:gd name="connsiteY0" fmla="*/ 0 h 5383162"/>
                  <a:gd name="connsiteX1" fmla="*/ 43891200 w 43891200"/>
                  <a:gd name="connsiteY1" fmla="*/ 0 h 5383162"/>
                  <a:gd name="connsiteX2" fmla="*/ 43891197 w 43891200"/>
                  <a:gd name="connsiteY2" fmla="*/ 2143554 h 5383162"/>
                  <a:gd name="connsiteX3" fmla="*/ 21843298 w 43891200"/>
                  <a:gd name="connsiteY3" fmla="*/ 1381537 h 5383162"/>
                  <a:gd name="connsiteX4" fmla="*/ 12981 w 43891200"/>
                  <a:gd name="connsiteY4" fmla="*/ 5383162 h 5383162"/>
                  <a:gd name="connsiteX5" fmla="*/ 0 w 43891200"/>
                  <a:gd name="connsiteY5" fmla="*/ 0 h 5383162"/>
                  <a:gd name="connsiteX0" fmla="*/ 0 w 43891200"/>
                  <a:gd name="connsiteY0" fmla="*/ 0 h 5353553"/>
                  <a:gd name="connsiteX1" fmla="*/ 43891200 w 43891200"/>
                  <a:gd name="connsiteY1" fmla="*/ 0 h 5353553"/>
                  <a:gd name="connsiteX2" fmla="*/ 43891197 w 43891200"/>
                  <a:gd name="connsiteY2" fmla="*/ 2143554 h 5353553"/>
                  <a:gd name="connsiteX3" fmla="*/ 21843298 w 43891200"/>
                  <a:gd name="connsiteY3" fmla="*/ 1381537 h 5353553"/>
                  <a:gd name="connsiteX4" fmla="*/ 12981 w 43891200"/>
                  <a:gd name="connsiteY4" fmla="*/ 5353553 h 5353553"/>
                  <a:gd name="connsiteX5" fmla="*/ 0 w 43891200"/>
                  <a:gd name="connsiteY5" fmla="*/ 0 h 5353553"/>
                  <a:gd name="connsiteX0" fmla="*/ 0 w 43891200"/>
                  <a:gd name="connsiteY0" fmla="*/ 0 h 5375759"/>
                  <a:gd name="connsiteX1" fmla="*/ 43891200 w 43891200"/>
                  <a:gd name="connsiteY1" fmla="*/ 0 h 5375759"/>
                  <a:gd name="connsiteX2" fmla="*/ 43891197 w 43891200"/>
                  <a:gd name="connsiteY2" fmla="*/ 2143554 h 5375759"/>
                  <a:gd name="connsiteX3" fmla="*/ 21843298 w 43891200"/>
                  <a:gd name="connsiteY3" fmla="*/ 1381537 h 5375759"/>
                  <a:gd name="connsiteX4" fmla="*/ 2821 w 43891200"/>
                  <a:gd name="connsiteY4" fmla="*/ 5375759 h 5375759"/>
                  <a:gd name="connsiteX5" fmla="*/ 0 w 43891200"/>
                  <a:gd name="connsiteY5" fmla="*/ 0 h 5375759"/>
                  <a:gd name="connsiteX0" fmla="*/ 0 w 43891200"/>
                  <a:gd name="connsiteY0" fmla="*/ 0 h 5391472"/>
                  <a:gd name="connsiteX1" fmla="*/ 43891200 w 43891200"/>
                  <a:gd name="connsiteY1" fmla="*/ 0 h 5391472"/>
                  <a:gd name="connsiteX2" fmla="*/ 43891197 w 43891200"/>
                  <a:gd name="connsiteY2" fmla="*/ 2143554 h 5391472"/>
                  <a:gd name="connsiteX3" fmla="*/ 21843298 w 43891200"/>
                  <a:gd name="connsiteY3" fmla="*/ 1381537 h 5391472"/>
                  <a:gd name="connsiteX4" fmla="*/ 24143 w 43891200"/>
                  <a:gd name="connsiteY4" fmla="*/ 5391472 h 5391472"/>
                  <a:gd name="connsiteX5" fmla="*/ 0 w 43891200"/>
                  <a:gd name="connsiteY5" fmla="*/ 0 h 5391472"/>
                  <a:gd name="connsiteX0" fmla="*/ 0 w 43891200"/>
                  <a:gd name="connsiteY0" fmla="*/ 0 h 5388329"/>
                  <a:gd name="connsiteX1" fmla="*/ 43891200 w 43891200"/>
                  <a:gd name="connsiteY1" fmla="*/ 0 h 5388329"/>
                  <a:gd name="connsiteX2" fmla="*/ 43891197 w 43891200"/>
                  <a:gd name="connsiteY2" fmla="*/ 2143554 h 5388329"/>
                  <a:gd name="connsiteX3" fmla="*/ 21843298 w 43891200"/>
                  <a:gd name="connsiteY3" fmla="*/ 1381537 h 5388329"/>
                  <a:gd name="connsiteX4" fmla="*/ 11350 w 43891200"/>
                  <a:gd name="connsiteY4" fmla="*/ 5388329 h 5388329"/>
                  <a:gd name="connsiteX5" fmla="*/ 0 w 43891200"/>
                  <a:gd name="connsiteY5" fmla="*/ 0 h 5388329"/>
                  <a:gd name="connsiteX0" fmla="*/ 0 w 43918796"/>
                  <a:gd name="connsiteY0" fmla="*/ 0 h 5388329"/>
                  <a:gd name="connsiteX1" fmla="*/ 43918796 w 43918796"/>
                  <a:gd name="connsiteY1" fmla="*/ 0 h 5388329"/>
                  <a:gd name="connsiteX2" fmla="*/ 43918793 w 43918796"/>
                  <a:gd name="connsiteY2" fmla="*/ 2143554 h 5388329"/>
                  <a:gd name="connsiteX3" fmla="*/ 21870894 w 43918796"/>
                  <a:gd name="connsiteY3" fmla="*/ 1381537 h 5388329"/>
                  <a:gd name="connsiteX4" fmla="*/ 38946 w 43918796"/>
                  <a:gd name="connsiteY4" fmla="*/ 5388329 h 5388329"/>
                  <a:gd name="connsiteX5" fmla="*/ 0 w 43918796"/>
                  <a:gd name="connsiteY5" fmla="*/ 0 h 5388329"/>
                  <a:gd name="connsiteX0" fmla="*/ 0 w 43882001"/>
                  <a:gd name="connsiteY0" fmla="*/ 6780 h 5388329"/>
                  <a:gd name="connsiteX1" fmla="*/ 43882001 w 43882001"/>
                  <a:gd name="connsiteY1" fmla="*/ 0 h 5388329"/>
                  <a:gd name="connsiteX2" fmla="*/ 43881998 w 43882001"/>
                  <a:gd name="connsiteY2" fmla="*/ 2143554 h 5388329"/>
                  <a:gd name="connsiteX3" fmla="*/ 21834099 w 43882001"/>
                  <a:gd name="connsiteY3" fmla="*/ 1381537 h 5388329"/>
                  <a:gd name="connsiteX4" fmla="*/ 2151 w 43882001"/>
                  <a:gd name="connsiteY4" fmla="*/ 5388329 h 5388329"/>
                  <a:gd name="connsiteX5" fmla="*/ 0 w 43882001"/>
                  <a:gd name="connsiteY5" fmla="*/ 6780 h 5388329"/>
                  <a:gd name="connsiteX0" fmla="*/ 0 w 43909597"/>
                  <a:gd name="connsiteY0" fmla="*/ 6780 h 5388329"/>
                  <a:gd name="connsiteX1" fmla="*/ 43909597 w 43909597"/>
                  <a:gd name="connsiteY1" fmla="*/ 0 h 5388329"/>
                  <a:gd name="connsiteX2" fmla="*/ 43909594 w 43909597"/>
                  <a:gd name="connsiteY2" fmla="*/ 2143554 h 5388329"/>
                  <a:gd name="connsiteX3" fmla="*/ 21861695 w 43909597"/>
                  <a:gd name="connsiteY3" fmla="*/ 1381537 h 5388329"/>
                  <a:gd name="connsiteX4" fmla="*/ 29747 w 43909597"/>
                  <a:gd name="connsiteY4" fmla="*/ 5388329 h 5388329"/>
                  <a:gd name="connsiteX5" fmla="*/ 0 w 43909597"/>
                  <a:gd name="connsiteY5" fmla="*/ 6780 h 5388329"/>
                  <a:gd name="connsiteX0" fmla="*/ 16283 w 43879886"/>
                  <a:gd name="connsiteY0" fmla="*/ 13560 h 5388329"/>
                  <a:gd name="connsiteX1" fmla="*/ 43879886 w 43879886"/>
                  <a:gd name="connsiteY1" fmla="*/ 0 h 5388329"/>
                  <a:gd name="connsiteX2" fmla="*/ 43879883 w 43879886"/>
                  <a:gd name="connsiteY2" fmla="*/ 2143554 h 5388329"/>
                  <a:gd name="connsiteX3" fmla="*/ 21831984 w 43879886"/>
                  <a:gd name="connsiteY3" fmla="*/ 1381537 h 5388329"/>
                  <a:gd name="connsiteX4" fmla="*/ 36 w 43879886"/>
                  <a:gd name="connsiteY4" fmla="*/ 5388329 h 5388329"/>
                  <a:gd name="connsiteX5" fmla="*/ 16283 w 43879886"/>
                  <a:gd name="connsiteY5" fmla="*/ 13560 h 5388329"/>
                  <a:gd name="connsiteX0" fmla="*/ 7118 w 43879920"/>
                  <a:gd name="connsiteY0" fmla="*/ 6780 h 5388329"/>
                  <a:gd name="connsiteX1" fmla="*/ 43879920 w 43879920"/>
                  <a:gd name="connsiteY1" fmla="*/ 0 h 5388329"/>
                  <a:gd name="connsiteX2" fmla="*/ 43879917 w 43879920"/>
                  <a:gd name="connsiteY2" fmla="*/ 2143554 h 5388329"/>
                  <a:gd name="connsiteX3" fmla="*/ 21832018 w 43879920"/>
                  <a:gd name="connsiteY3" fmla="*/ 1381537 h 5388329"/>
                  <a:gd name="connsiteX4" fmla="*/ 70 w 43879920"/>
                  <a:gd name="connsiteY4" fmla="*/ 5388329 h 5388329"/>
                  <a:gd name="connsiteX5" fmla="*/ 7118 w 43879920"/>
                  <a:gd name="connsiteY5" fmla="*/ 6780 h 5388329"/>
                  <a:gd name="connsiteX0" fmla="*/ 0 w 43900399"/>
                  <a:gd name="connsiteY0" fmla="*/ 0 h 5388329"/>
                  <a:gd name="connsiteX1" fmla="*/ 43900399 w 43900399"/>
                  <a:gd name="connsiteY1" fmla="*/ 0 h 5388329"/>
                  <a:gd name="connsiteX2" fmla="*/ 43900396 w 43900399"/>
                  <a:gd name="connsiteY2" fmla="*/ 2143554 h 5388329"/>
                  <a:gd name="connsiteX3" fmla="*/ 21852497 w 43900399"/>
                  <a:gd name="connsiteY3" fmla="*/ 1381537 h 5388329"/>
                  <a:gd name="connsiteX4" fmla="*/ 20549 w 43900399"/>
                  <a:gd name="connsiteY4" fmla="*/ 5388329 h 5388329"/>
                  <a:gd name="connsiteX5" fmla="*/ 0 w 43900399"/>
                  <a:gd name="connsiteY5" fmla="*/ 0 h 5388329"/>
                  <a:gd name="connsiteX0" fmla="*/ 0 w 43900396"/>
                  <a:gd name="connsiteY0" fmla="*/ 0 h 5388329"/>
                  <a:gd name="connsiteX1" fmla="*/ 43854405 w 43900396"/>
                  <a:gd name="connsiteY1" fmla="*/ 27119 h 5388329"/>
                  <a:gd name="connsiteX2" fmla="*/ 43900396 w 43900396"/>
                  <a:gd name="connsiteY2" fmla="*/ 2143554 h 5388329"/>
                  <a:gd name="connsiteX3" fmla="*/ 21852497 w 43900396"/>
                  <a:gd name="connsiteY3" fmla="*/ 1381537 h 5388329"/>
                  <a:gd name="connsiteX4" fmla="*/ 20549 w 43900396"/>
                  <a:gd name="connsiteY4" fmla="*/ 5388329 h 5388329"/>
                  <a:gd name="connsiteX5" fmla="*/ 0 w 43900396"/>
                  <a:gd name="connsiteY5" fmla="*/ 0 h 5388329"/>
                  <a:gd name="connsiteX0" fmla="*/ 0 w 43900398"/>
                  <a:gd name="connsiteY0" fmla="*/ 0 h 5388329"/>
                  <a:gd name="connsiteX1" fmla="*/ 43900398 w 43900398"/>
                  <a:gd name="connsiteY1" fmla="*/ 6780 h 5388329"/>
                  <a:gd name="connsiteX2" fmla="*/ 43900396 w 43900398"/>
                  <a:gd name="connsiteY2" fmla="*/ 2143554 h 5388329"/>
                  <a:gd name="connsiteX3" fmla="*/ 21852497 w 43900398"/>
                  <a:gd name="connsiteY3" fmla="*/ 1381537 h 5388329"/>
                  <a:gd name="connsiteX4" fmla="*/ 20549 w 43900398"/>
                  <a:gd name="connsiteY4" fmla="*/ 5388329 h 5388329"/>
                  <a:gd name="connsiteX5" fmla="*/ 0 w 43900398"/>
                  <a:gd name="connsiteY5" fmla="*/ 0 h 5388329"/>
                  <a:gd name="connsiteX0" fmla="*/ 0 w 43909598"/>
                  <a:gd name="connsiteY0" fmla="*/ 0 h 5388329"/>
                  <a:gd name="connsiteX1" fmla="*/ 43909598 w 43909598"/>
                  <a:gd name="connsiteY1" fmla="*/ 6780 h 5388329"/>
                  <a:gd name="connsiteX2" fmla="*/ 43900396 w 43909598"/>
                  <a:gd name="connsiteY2" fmla="*/ 2143554 h 5388329"/>
                  <a:gd name="connsiteX3" fmla="*/ 21852497 w 43909598"/>
                  <a:gd name="connsiteY3" fmla="*/ 1381537 h 5388329"/>
                  <a:gd name="connsiteX4" fmla="*/ 20549 w 43909598"/>
                  <a:gd name="connsiteY4" fmla="*/ 5388329 h 5388329"/>
                  <a:gd name="connsiteX5" fmla="*/ 0 w 43909598"/>
                  <a:gd name="connsiteY5" fmla="*/ 0 h 538832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43909598" h="5388329">
                    <a:moveTo>
                      <a:pt x="0" y="0"/>
                    </a:moveTo>
                    <a:lnTo>
                      <a:pt x="43909598" y="6780"/>
                    </a:lnTo>
                    <a:cubicBezTo>
                      <a:pt x="43909597" y="719038"/>
                      <a:pt x="43900397" y="1431296"/>
                      <a:pt x="43900396" y="2143554"/>
                    </a:cubicBezTo>
                    <a:cubicBezTo>
                      <a:pt x="37284373" y="1358490"/>
                      <a:pt x="29162993" y="845303"/>
                      <a:pt x="21852497" y="1381537"/>
                    </a:cubicBezTo>
                    <a:cubicBezTo>
                      <a:pt x="14542001" y="1917771"/>
                      <a:pt x="6144574" y="2782191"/>
                      <a:pt x="20549" y="5388329"/>
                    </a:cubicBezTo>
                    <a:cubicBezTo>
                      <a:pt x="19609" y="3596409"/>
                      <a:pt x="940" y="1791920"/>
                      <a:pt x="0" y="0"/>
                    </a:cubicBezTo>
                    <a:close/>
                  </a:path>
                </a:pathLst>
              </a:custGeom>
              <a:gradFill flip="none" rotWithShape="1">
                <a:gsLst>
                  <a:gs pos="0">
                    <a:schemeClr val="tx2"/>
                  </a:gs>
                  <a:gs pos="100000">
                    <a:schemeClr val="accent1"/>
                  </a:gs>
                </a:gsLst>
                <a:lin ang="0" scaled="1"/>
                <a:tileRect/>
              </a:gra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dirty="0">
                  <a:ln>
                    <a:noFill/>
                  </a:ln>
                  <a:solidFill>
                    <a:schemeClr val="accent1"/>
                  </a:solidFill>
                </a:endParaRPr>
              </a:p>
            </p:txBody>
          </p:sp>
        </p:grpSp>
      </p:grpSp>
    </p:spTree>
  </p:cSld>
  <p:clrMap bg1="lt1" tx1="dk1" bg2="lt2" tx2="dk2" accent1="accent1" accent2="accent2" accent3="accent3" accent4="accent4" accent5="accent5" accent6="accent6" hlink="hlink" folHlink="folHlink"/>
  <p:sldLayoutIdLst>
    <p:sldLayoutId id="2147483658" r:id="rId1"/>
  </p:sldLayoutIdLst>
  <p:txStyles>
    <p:titleStyle>
      <a:lvl1pPr algn="ctr" defTabSz="4388900" rtl="0" eaLnBrk="1" latinLnBrk="0" hangingPunct="1">
        <a:spcBef>
          <a:spcPct val="0"/>
        </a:spcBef>
        <a:buNone/>
        <a:defRPr sz="8800" kern="1200">
          <a:solidFill>
            <a:schemeClr val="bg1"/>
          </a:solidFill>
          <a:latin typeface="Trebuchet MS" pitchFamily="34" charset="0"/>
          <a:ea typeface="+mj-ea"/>
          <a:cs typeface="+mj-cs"/>
        </a:defRPr>
      </a:lvl1pPr>
    </p:titleStyle>
    <p:bodyStyle>
      <a:lvl1pPr marL="1645838" indent="-1645838" algn="l" defTabSz="4388900" rtl="0" eaLnBrk="1" latinLnBrk="0" hangingPunct="1">
        <a:spcBef>
          <a:spcPct val="20000"/>
        </a:spcBef>
        <a:buFont typeface="Arial" pitchFamily="34" charset="0"/>
        <a:buChar char="•"/>
        <a:defRPr sz="15400" kern="1200">
          <a:solidFill>
            <a:schemeClr val="tx1"/>
          </a:solidFill>
          <a:latin typeface="+mn-lt"/>
          <a:ea typeface="+mn-ea"/>
          <a:cs typeface="+mn-cs"/>
        </a:defRPr>
      </a:lvl1pPr>
      <a:lvl2pPr marL="3565982" indent="-1371531" algn="l" defTabSz="4388900" rtl="0" eaLnBrk="1" latinLnBrk="0" hangingPunct="1">
        <a:spcBef>
          <a:spcPct val="20000"/>
        </a:spcBef>
        <a:buFont typeface="Arial" pitchFamily="34" charset="0"/>
        <a:buChar char="–"/>
        <a:defRPr sz="13500" kern="1200">
          <a:solidFill>
            <a:schemeClr val="tx1"/>
          </a:solidFill>
          <a:latin typeface="+mn-lt"/>
          <a:ea typeface="+mn-ea"/>
          <a:cs typeface="+mn-cs"/>
        </a:defRPr>
      </a:lvl2pPr>
      <a:lvl3pPr marL="5486126" indent="-1097226" algn="l" defTabSz="4388900" rtl="0" eaLnBrk="1" latinLnBrk="0" hangingPunct="1">
        <a:spcBef>
          <a:spcPct val="20000"/>
        </a:spcBef>
        <a:buFont typeface="Arial" pitchFamily="34" charset="0"/>
        <a:buChar char="•"/>
        <a:defRPr sz="11600" kern="1200">
          <a:solidFill>
            <a:schemeClr val="tx1"/>
          </a:solidFill>
          <a:latin typeface="+mn-lt"/>
          <a:ea typeface="+mn-ea"/>
          <a:cs typeface="+mn-cs"/>
        </a:defRPr>
      </a:lvl3pPr>
      <a:lvl4pPr marL="7680577" indent="-1097226" algn="l" defTabSz="4388900" rtl="0" eaLnBrk="1" latinLnBrk="0" hangingPunct="1">
        <a:spcBef>
          <a:spcPct val="20000"/>
        </a:spcBef>
        <a:buFont typeface="Arial" pitchFamily="34" charset="0"/>
        <a:buChar char="–"/>
        <a:defRPr sz="9600" kern="1200">
          <a:solidFill>
            <a:schemeClr val="tx1"/>
          </a:solidFill>
          <a:latin typeface="+mn-lt"/>
          <a:ea typeface="+mn-ea"/>
          <a:cs typeface="+mn-cs"/>
        </a:defRPr>
      </a:lvl4pPr>
      <a:lvl5pPr marL="9875026" indent="-1097226" algn="l" defTabSz="4388900" rtl="0" eaLnBrk="1" latinLnBrk="0" hangingPunct="1">
        <a:spcBef>
          <a:spcPct val="20000"/>
        </a:spcBef>
        <a:buFont typeface="Arial" pitchFamily="34" charset="0"/>
        <a:buChar char="»"/>
        <a:defRPr sz="9600" kern="1200">
          <a:solidFill>
            <a:schemeClr val="tx1"/>
          </a:solidFill>
          <a:latin typeface="+mn-lt"/>
          <a:ea typeface="+mn-ea"/>
          <a:cs typeface="+mn-cs"/>
        </a:defRPr>
      </a:lvl5pPr>
      <a:lvl6pPr marL="12069477" indent="-1097226" algn="l" defTabSz="4388900" rtl="0" eaLnBrk="1" latinLnBrk="0" hangingPunct="1">
        <a:spcBef>
          <a:spcPct val="20000"/>
        </a:spcBef>
        <a:buFont typeface="Arial" pitchFamily="34" charset="0"/>
        <a:buChar char="•"/>
        <a:defRPr sz="9600" kern="1200">
          <a:solidFill>
            <a:schemeClr val="tx1"/>
          </a:solidFill>
          <a:latin typeface="+mn-lt"/>
          <a:ea typeface="+mn-ea"/>
          <a:cs typeface="+mn-cs"/>
        </a:defRPr>
      </a:lvl6pPr>
      <a:lvl7pPr marL="14263926" indent="-1097226" algn="l" defTabSz="4388900" rtl="0" eaLnBrk="1" latinLnBrk="0" hangingPunct="1">
        <a:spcBef>
          <a:spcPct val="20000"/>
        </a:spcBef>
        <a:buFont typeface="Arial" pitchFamily="34" charset="0"/>
        <a:buChar char="•"/>
        <a:defRPr sz="9600" kern="1200">
          <a:solidFill>
            <a:schemeClr val="tx1"/>
          </a:solidFill>
          <a:latin typeface="+mn-lt"/>
          <a:ea typeface="+mn-ea"/>
          <a:cs typeface="+mn-cs"/>
        </a:defRPr>
      </a:lvl7pPr>
      <a:lvl8pPr marL="16458377" indent="-1097226" algn="l" defTabSz="4388900" rtl="0" eaLnBrk="1" latinLnBrk="0" hangingPunct="1">
        <a:spcBef>
          <a:spcPct val="20000"/>
        </a:spcBef>
        <a:buFont typeface="Arial" pitchFamily="34" charset="0"/>
        <a:buChar char="•"/>
        <a:defRPr sz="9600" kern="1200">
          <a:solidFill>
            <a:schemeClr val="tx1"/>
          </a:solidFill>
          <a:latin typeface="+mn-lt"/>
          <a:ea typeface="+mn-ea"/>
          <a:cs typeface="+mn-cs"/>
        </a:defRPr>
      </a:lvl8pPr>
      <a:lvl9pPr marL="18652827" indent="-1097226" algn="l" defTabSz="4388900" rtl="0" eaLnBrk="1" latinLnBrk="0" hangingPunct="1">
        <a:spcBef>
          <a:spcPct val="20000"/>
        </a:spcBef>
        <a:buFont typeface="Arial" pitchFamily="34" charset="0"/>
        <a:buChar char="•"/>
        <a:defRPr sz="9600" kern="1200">
          <a:solidFill>
            <a:schemeClr val="tx1"/>
          </a:solidFill>
          <a:latin typeface="+mn-lt"/>
          <a:ea typeface="+mn-ea"/>
          <a:cs typeface="+mn-cs"/>
        </a:defRPr>
      </a:lvl9pPr>
    </p:bodyStyle>
    <p:otherStyle>
      <a:defPPr>
        <a:defRPr lang="en-US"/>
      </a:defPPr>
      <a:lvl1pPr marL="0" algn="l" defTabSz="4388900" rtl="0" eaLnBrk="1" latinLnBrk="0" hangingPunct="1">
        <a:defRPr sz="8600" kern="1200">
          <a:solidFill>
            <a:schemeClr val="tx1"/>
          </a:solidFill>
          <a:latin typeface="+mn-lt"/>
          <a:ea typeface="+mn-ea"/>
          <a:cs typeface="+mn-cs"/>
        </a:defRPr>
      </a:lvl1pPr>
      <a:lvl2pPr marL="2194451" algn="l" defTabSz="4388900" rtl="0" eaLnBrk="1" latinLnBrk="0" hangingPunct="1">
        <a:defRPr sz="8600" kern="1200">
          <a:solidFill>
            <a:schemeClr val="tx1"/>
          </a:solidFill>
          <a:latin typeface="+mn-lt"/>
          <a:ea typeface="+mn-ea"/>
          <a:cs typeface="+mn-cs"/>
        </a:defRPr>
      </a:lvl2pPr>
      <a:lvl3pPr marL="4388900" algn="l" defTabSz="4388900" rtl="0" eaLnBrk="1" latinLnBrk="0" hangingPunct="1">
        <a:defRPr sz="8600" kern="1200">
          <a:solidFill>
            <a:schemeClr val="tx1"/>
          </a:solidFill>
          <a:latin typeface="+mn-lt"/>
          <a:ea typeface="+mn-ea"/>
          <a:cs typeface="+mn-cs"/>
        </a:defRPr>
      </a:lvl3pPr>
      <a:lvl4pPr marL="6583351" algn="l" defTabSz="4388900" rtl="0" eaLnBrk="1" latinLnBrk="0" hangingPunct="1">
        <a:defRPr sz="8600" kern="1200">
          <a:solidFill>
            <a:schemeClr val="tx1"/>
          </a:solidFill>
          <a:latin typeface="+mn-lt"/>
          <a:ea typeface="+mn-ea"/>
          <a:cs typeface="+mn-cs"/>
        </a:defRPr>
      </a:lvl4pPr>
      <a:lvl5pPr marL="8777801" algn="l" defTabSz="4388900" rtl="0" eaLnBrk="1" latinLnBrk="0" hangingPunct="1">
        <a:defRPr sz="8600" kern="1200">
          <a:solidFill>
            <a:schemeClr val="tx1"/>
          </a:solidFill>
          <a:latin typeface="+mn-lt"/>
          <a:ea typeface="+mn-ea"/>
          <a:cs typeface="+mn-cs"/>
        </a:defRPr>
      </a:lvl5pPr>
      <a:lvl6pPr marL="10972252" algn="l" defTabSz="4388900" rtl="0" eaLnBrk="1" latinLnBrk="0" hangingPunct="1">
        <a:defRPr sz="8600" kern="1200">
          <a:solidFill>
            <a:schemeClr val="tx1"/>
          </a:solidFill>
          <a:latin typeface="+mn-lt"/>
          <a:ea typeface="+mn-ea"/>
          <a:cs typeface="+mn-cs"/>
        </a:defRPr>
      </a:lvl6pPr>
      <a:lvl7pPr marL="13166703" algn="l" defTabSz="4388900" rtl="0" eaLnBrk="1" latinLnBrk="0" hangingPunct="1">
        <a:defRPr sz="8600" kern="1200">
          <a:solidFill>
            <a:schemeClr val="tx1"/>
          </a:solidFill>
          <a:latin typeface="+mn-lt"/>
          <a:ea typeface="+mn-ea"/>
          <a:cs typeface="+mn-cs"/>
        </a:defRPr>
      </a:lvl7pPr>
      <a:lvl8pPr marL="15361152" algn="l" defTabSz="4388900" rtl="0" eaLnBrk="1" latinLnBrk="0" hangingPunct="1">
        <a:defRPr sz="8600" kern="1200">
          <a:solidFill>
            <a:schemeClr val="tx1"/>
          </a:solidFill>
          <a:latin typeface="+mn-lt"/>
          <a:ea typeface="+mn-ea"/>
          <a:cs typeface="+mn-cs"/>
        </a:defRPr>
      </a:lvl8pPr>
      <a:lvl9pPr marL="17555603" algn="l" defTabSz="4388900" rtl="0" eaLnBrk="1" latinLnBrk="0" hangingPunct="1">
        <a:defRPr sz="8600" kern="1200">
          <a:solidFill>
            <a:schemeClr val="tx1"/>
          </a:solidFill>
          <a:latin typeface="+mn-lt"/>
          <a:ea typeface="+mn-ea"/>
          <a:cs typeface="+mn-cs"/>
        </a:defRPr>
      </a:lvl9pPr>
    </p:otherStyle>
  </p:txStyles>
  <p:extLst>
    <p:ext uri="{27BBF7A9-308A-43DC-89C8-2F10F3537804}">
      <p15:sldGuideLst xmlns:p15="http://schemas.microsoft.com/office/powerpoint/2012/main">
        <p15:guide id="1" orient="horz" pos="2904" userDrawn="1">
          <p15:clr>
            <a:srgbClr val="F26B43"/>
          </p15:clr>
        </p15:guide>
      </p15:sldGuideLst>
    </p:ext>
  </p:extLst>
</p:sldMaster>
</file>

<file path=ppt/slideMasters/slideMaster4.xml><?xml version="1.0" encoding="utf-8"?>
<p:sldMaster xmlns:a="http://schemas.openxmlformats.org/drawingml/2006/main" xmlns:r="http://schemas.openxmlformats.org/officeDocument/2006/relationships" xmlns:p="http://schemas.openxmlformats.org/presentationml/2006/main" preserve="1">
  <p:cSld>
    <p:bg>
      <p:bgPr>
        <a:solidFill>
          <a:schemeClr val="bg1"/>
        </a:solidFill>
        <a:effectLst/>
      </p:bgPr>
    </p:bg>
    <p:spTree>
      <p:nvGrpSpPr>
        <p:cNvPr id="1" name=""/>
        <p:cNvGrpSpPr/>
        <p:nvPr/>
      </p:nvGrpSpPr>
      <p:grpSpPr>
        <a:xfrm>
          <a:off x="0" y="0"/>
          <a:ext cx="0" cy="0"/>
          <a:chOff x="0" y="0"/>
          <a:chExt cx="0" cy="0"/>
        </a:xfrm>
      </p:grpSpPr>
      <p:sp>
        <p:nvSpPr>
          <p:cNvPr id="37" name="Rounded Rectangle 36"/>
          <p:cNvSpPr/>
          <p:nvPr userDrawn="1"/>
        </p:nvSpPr>
        <p:spPr>
          <a:xfrm>
            <a:off x="483426" y="4691266"/>
            <a:ext cx="10058400" cy="26518273"/>
          </a:xfrm>
          <a:prstGeom prst="roundRect">
            <a:avLst>
              <a:gd name="adj" fmla="val 1956"/>
            </a:avLst>
          </a:prstGeom>
          <a:noFill/>
          <a:ln>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8" name="Rounded Rectangle 37"/>
          <p:cNvSpPr/>
          <p:nvPr userDrawn="1"/>
        </p:nvSpPr>
        <p:spPr>
          <a:xfrm>
            <a:off x="33320262" y="4691266"/>
            <a:ext cx="10058400" cy="26518273"/>
          </a:xfrm>
          <a:prstGeom prst="roundRect">
            <a:avLst>
              <a:gd name="adj" fmla="val 1956"/>
            </a:avLst>
          </a:prstGeom>
          <a:noFill/>
          <a:ln>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9" name="Rounded Rectangle 38"/>
          <p:cNvSpPr/>
          <p:nvPr userDrawn="1"/>
        </p:nvSpPr>
        <p:spPr>
          <a:xfrm>
            <a:off x="11442847" y="4691266"/>
            <a:ext cx="20978625" cy="26518273"/>
          </a:xfrm>
          <a:prstGeom prst="roundRect">
            <a:avLst>
              <a:gd name="adj" fmla="val 957"/>
            </a:avLst>
          </a:prstGeom>
          <a:noFill/>
          <a:ln>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74" name="Group 73"/>
          <p:cNvGrpSpPr/>
          <p:nvPr userDrawn="1"/>
        </p:nvGrpSpPr>
        <p:grpSpPr>
          <a:xfrm rot="10800000">
            <a:off x="-36600" y="31404884"/>
            <a:ext cx="43927800" cy="1502229"/>
            <a:chOff x="-14192" y="1382"/>
            <a:chExt cx="27451941" cy="4572641"/>
          </a:xfrm>
        </p:grpSpPr>
        <p:sp>
          <p:nvSpPr>
            <p:cNvPr id="75" name="Rectangle 16"/>
            <p:cNvSpPr/>
            <p:nvPr userDrawn="1"/>
          </p:nvSpPr>
          <p:spPr>
            <a:xfrm>
              <a:off x="4001" y="707796"/>
              <a:ext cx="27429212" cy="3866227"/>
            </a:xfrm>
            <a:custGeom>
              <a:avLst/>
              <a:gdLst>
                <a:gd name="connsiteX0" fmla="*/ 0 w 43891200"/>
                <a:gd name="connsiteY0" fmla="*/ 0 h 7027483"/>
                <a:gd name="connsiteX1" fmla="*/ 43891200 w 43891200"/>
                <a:gd name="connsiteY1" fmla="*/ 0 h 7027483"/>
                <a:gd name="connsiteX2" fmla="*/ 43891200 w 43891200"/>
                <a:gd name="connsiteY2" fmla="*/ 7027483 h 7027483"/>
                <a:gd name="connsiteX3" fmla="*/ 0 w 43891200"/>
                <a:gd name="connsiteY3" fmla="*/ 7027483 h 7027483"/>
                <a:gd name="connsiteX4" fmla="*/ 0 w 43891200"/>
                <a:gd name="connsiteY4" fmla="*/ 0 h 7027483"/>
                <a:gd name="connsiteX0" fmla="*/ 0 w 43891200"/>
                <a:gd name="connsiteY0" fmla="*/ 0 h 7027483"/>
                <a:gd name="connsiteX1" fmla="*/ 43891200 w 43891200"/>
                <a:gd name="connsiteY1" fmla="*/ 0 h 7027483"/>
                <a:gd name="connsiteX2" fmla="*/ 43891200 w 43891200"/>
                <a:gd name="connsiteY2" fmla="*/ 7027483 h 7027483"/>
                <a:gd name="connsiteX3" fmla="*/ 21617527 w 43891200"/>
                <a:gd name="connsiteY3" fmla="*/ 6999261 h 7027483"/>
                <a:gd name="connsiteX4" fmla="*/ 0 w 43891200"/>
                <a:gd name="connsiteY4" fmla="*/ 7027483 h 7027483"/>
                <a:gd name="connsiteX5" fmla="*/ 0 w 43891200"/>
                <a:gd name="connsiteY5" fmla="*/ 0 h 7027483"/>
                <a:gd name="connsiteX0" fmla="*/ 0 w 43891200"/>
                <a:gd name="connsiteY0" fmla="*/ 0 h 7027483"/>
                <a:gd name="connsiteX1" fmla="*/ 43891200 w 43891200"/>
                <a:gd name="connsiteY1" fmla="*/ 0 h 7027483"/>
                <a:gd name="connsiteX2" fmla="*/ 43891200 w 43891200"/>
                <a:gd name="connsiteY2" fmla="*/ 7027483 h 7027483"/>
                <a:gd name="connsiteX3" fmla="*/ 21448200 w 43891200"/>
                <a:gd name="connsiteY3" fmla="*/ 3838305 h 7027483"/>
                <a:gd name="connsiteX4" fmla="*/ 0 w 43891200"/>
                <a:gd name="connsiteY4" fmla="*/ 7027483 h 7027483"/>
                <a:gd name="connsiteX5" fmla="*/ 0 w 43891200"/>
                <a:gd name="connsiteY5" fmla="*/ 0 h 7027483"/>
                <a:gd name="connsiteX0" fmla="*/ 0 w 43891200"/>
                <a:gd name="connsiteY0" fmla="*/ 0 h 7027483"/>
                <a:gd name="connsiteX1" fmla="*/ 43891200 w 43891200"/>
                <a:gd name="connsiteY1" fmla="*/ 0 h 7027483"/>
                <a:gd name="connsiteX2" fmla="*/ 43891200 w 43891200"/>
                <a:gd name="connsiteY2" fmla="*/ 7027483 h 7027483"/>
                <a:gd name="connsiteX3" fmla="*/ 21448200 w 43891200"/>
                <a:gd name="connsiteY3" fmla="*/ 3838305 h 7027483"/>
                <a:gd name="connsiteX4" fmla="*/ 28221 w 43891200"/>
                <a:gd name="connsiteY4" fmla="*/ 6688809 h 7027483"/>
                <a:gd name="connsiteX5" fmla="*/ 0 w 43891200"/>
                <a:gd name="connsiteY5" fmla="*/ 0 h 7027483"/>
                <a:gd name="connsiteX0" fmla="*/ 0 w 43891200"/>
                <a:gd name="connsiteY0" fmla="*/ 0 h 7100503"/>
                <a:gd name="connsiteX1" fmla="*/ 43891200 w 43891200"/>
                <a:gd name="connsiteY1" fmla="*/ 0 h 7100503"/>
                <a:gd name="connsiteX2" fmla="*/ 43891200 w 43891200"/>
                <a:gd name="connsiteY2" fmla="*/ 7027483 h 7100503"/>
                <a:gd name="connsiteX3" fmla="*/ 21448200 w 43891200"/>
                <a:gd name="connsiteY3" fmla="*/ 3838305 h 7100503"/>
                <a:gd name="connsiteX4" fmla="*/ 28221 w 43891200"/>
                <a:gd name="connsiteY4" fmla="*/ 6688809 h 7100503"/>
                <a:gd name="connsiteX5" fmla="*/ 0 w 43891200"/>
                <a:gd name="connsiteY5" fmla="*/ 0 h 7100503"/>
                <a:gd name="connsiteX0" fmla="*/ 0 w 43891200"/>
                <a:gd name="connsiteY0" fmla="*/ 0 h 7100503"/>
                <a:gd name="connsiteX1" fmla="*/ 43891200 w 43891200"/>
                <a:gd name="connsiteY1" fmla="*/ 0 h 7100503"/>
                <a:gd name="connsiteX2" fmla="*/ 43891200 w 43891200"/>
                <a:gd name="connsiteY2" fmla="*/ 7027483 h 7100503"/>
                <a:gd name="connsiteX3" fmla="*/ 21448200 w 43891200"/>
                <a:gd name="connsiteY3" fmla="*/ 3838305 h 7100503"/>
                <a:gd name="connsiteX4" fmla="*/ 28221 w 43891200"/>
                <a:gd name="connsiteY4" fmla="*/ 6688809 h 7100503"/>
                <a:gd name="connsiteX5" fmla="*/ 0 w 43891200"/>
                <a:gd name="connsiteY5" fmla="*/ 0 h 7100503"/>
                <a:gd name="connsiteX0" fmla="*/ 0 w 43891200"/>
                <a:gd name="connsiteY0" fmla="*/ 0 h 7027483"/>
                <a:gd name="connsiteX1" fmla="*/ 43891200 w 43891200"/>
                <a:gd name="connsiteY1" fmla="*/ 0 h 7027483"/>
                <a:gd name="connsiteX2" fmla="*/ 43891200 w 43891200"/>
                <a:gd name="connsiteY2" fmla="*/ 7027483 h 7027483"/>
                <a:gd name="connsiteX3" fmla="*/ 21448200 w 43891200"/>
                <a:gd name="connsiteY3" fmla="*/ 3838305 h 7027483"/>
                <a:gd name="connsiteX4" fmla="*/ 28221 w 43891200"/>
                <a:gd name="connsiteY4" fmla="*/ 6688809 h 7027483"/>
                <a:gd name="connsiteX5" fmla="*/ 0 w 43891200"/>
                <a:gd name="connsiteY5" fmla="*/ 0 h 7027483"/>
                <a:gd name="connsiteX0" fmla="*/ 0 w 43891200"/>
                <a:gd name="connsiteY0" fmla="*/ 0 h 7027483"/>
                <a:gd name="connsiteX1" fmla="*/ 43891200 w 43891200"/>
                <a:gd name="connsiteY1" fmla="*/ 0 h 7027483"/>
                <a:gd name="connsiteX2" fmla="*/ 43891200 w 43891200"/>
                <a:gd name="connsiteY2" fmla="*/ 7027483 h 7027483"/>
                <a:gd name="connsiteX3" fmla="*/ 21448200 w 43891200"/>
                <a:gd name="connsiteY3" fmla="*/ 3838305 h 7027483"/>
                <a:gd name="connsiteX4" fmla="*/ 28221 w 43891200"/>
                <a:gd name="connsiteY4" fmla="*/ 6688809 h 7027483"/>
                <a:gd name="connsiteX5" fmla="*/ 0 w 43891200"/>
                <a:gd name="connsiteY5" fmla="*/ 0 h 7027483"/>
                <a:gd name="connsiteX0" fmla="*/ 0 w 43891200"/>
                <a:gd name="connsiteY0" fmla="*/ 0 h 7027483"/>
                <a:gd name="connsiteX1" fmla="*/ 43891200 w 43891200"/>
                <a:gd name="connsiteY1" fmla="*/ 0 h 7027483"/>
                <a:gd name="connsiteX2" fmla="*/ 43891200 w 43891200"/>
                <a:gd name="connsiteY2" fmla="*/ 7027483 h 7027483"/>
                <a:gd name="connsiteX3" fmla="*/ 21448200 w 43891200"/>
                <a:gd name="connsiteY3" fmla="*/ 3838305 h 7027483"/>
                <a:gd name="connsiteX4" fmla="*/ 28221 w 43891200"/>
                <a:gd name="connsiteY4" fmla="*/ 6688809 h 7027483"/>
                <a:gd name="connsiteX5" fmla="*/ 0 w 43891200"/>
                <a:gd name="connsiteY5" fmla="*/ 0 h 7027483"/>
                <a:gd name="connsiteX0" fmla="*/ 0 w 43891200"/>
                <a:gd name="connsiteY0" fmla="*/ 0 h 7027483"/>
                <a:gd name="connsiteX1" fmla="*/ 43891200 w 43891200"/>
                <a:gd name="connsiteY1" fmla="*/ 0 h 7027483"/>
                <a:gd name="connsiteX2" fmla="*/ 43891200 w 43891200"/>
                <a:gd name="connsiteY2" fmla="*/ 7027483 h 7027483"/>
                <a:gd name="connsiteX3" fmla="*/ 21448200 w 43891200"/>
                <a:gd name="connsiteY3" fmla="*/ 3838305 h 7027483"/>
                <a:gd name="connsiteX4" fmla="*/ 84664 w 43891200"/>
                <a:gd name="connsiteY4" fmla="*/ 5531673 h 7027483"/>
                <a:gd name="connsiteX5" fmla="*/ 0 w 43891200"/>
                <a:gd name="connsiteY5" fmla="*/ 0 h 7027483"/>
                <a:gd name="connsiteX0" fmla="*/ 0 w 43891200"/>
                <a:gd name="connsiteY0" fmla="*/ 0 h 7027483"/>
                <a:gd name="connsiteX1" fmla="*/ 43891200 w 43891200"/>
                <a:gd name="connsiteY1" fmla="*/ 0 h 7027483"/>
                <a:gd name="connsiteX2" fmla="*/ 43891200 w 43891200"/>
                <a:gd name="connsiteY2" fmla="*/ 7027483 h 7027483"/>
                <a:gd name="connsiteX3" fmla="*/ 21532864 w 43891200"/>
                <a:gd name="connsiteY3" fmla="*/ 3330294 h 7027483"/>
                <a:gd name="connsiteX4" fmla="*/ 84664 w 43891200"/>
                <a:gd name="connsiteY4" fmla="*/ 5531673 h 7027483"/>
                <a:gd name="connsiteX5" fmla="*/ 0 w 43891200"/>
                <a:gd name="connsiteY5" fmla="*/ 0 h 7027483"/>
                <a:gd name="connsiteX0" fmla="*/ 0 w 43891200"/>
                <a:gd name="connsiteY0" fmla="*/ 0 h 7027483"/>
                <a:gd name="connsiteX1" fmla="*/ 43891200 w 43891200"/>
                <a:gd name="connsiteY1" fmla="*/ 0 h 7027483"/>
                <a:gd name="connsiteX2" fmla="*/ 43891200 w 43891200"/>
                <a:gd name="connsiteY2" fmla="*/ 7027483 h 7027483"/>
                <a:gd name="connsiteX3" fmla="*/ 21589306 w 43891200"/>
                <a:gd name="connsiteY3" fmla="*/ 3104512 h 7027483"/>
                <a:gd name="connsiteX4" fmla="*/ 84664 w 43891200"/>
                <a:gd name="connsiteY4" fmla="*/ 5531673 h 7027483"/>
                <a:gd name="connsiteX5" fmla="*/ 0 w 43891200"/>
                <a:gd name="connsiteY5" fmla="*/ 0 h 7027483"/>
                <a:gd name="connsiteX0" fmla="*/ 0 w 43891200"/>
                <a:gd name="connsiteY0" fmla="*/ 0 h 7027483"/>
                <a:gd name="connsiteX1" fmla="*/ 43891200 w 43891200"/>
                <a:gd name="connsiteY1" fmla="*/ 0 h 7027483"/>
                <a:gd name="connsiteX2" fmla="*/ 43891200 w 43891200"/>
                <a:gd name="connsiteY2" fmla="*/ 7027483 h 7027483"/>
                <a:gd name="connsiteX3" fmla="*/ 21589306 w 43891200"/>
                <a:gd name="connsiteY3" fmla="*/ 3104512 h 7027483"/>
                <a:gd name="connsiteX4" fmla="*/ 84664 w 43891200"/>
                <a:gd name="connsiteY4" fmla="*/ 5531673 h 7027483"/>
                <a:gd name="connsiteX5" fmla="*/ 0 w 43891200"/>
                <a:gd name="connsiteY5" fmla="*/ 0 h 7027483"/>
                <a:gd name="connsiteX0" fmla="*/ 0 w 43891200"/>
                <a:gd name="connsiteY0" fmla="*/ 0 h 7272584"/>
                <a:gd name="connsiteX1" fmla="*/ 43891200 w 43891200"/>
                <a:gd name="connsiteY1" fmla="*/ 0 h 7272584"/>
                <a:gd name="connsiteX2" fmla="*/ 43891200 w 43891200"/>
                <a:gd name="connsiteY2" fmla="*/ 7027483 h 7272584"/>
                <a:gd name="connsiteX3" fmla="*/ 37534349 w 43891200"/>
                <a:gd name="connsiteY3" fmla="*/ 5432466 h 7272584"/>
                <a:gd name="connsiteX4" fmla="*/ 21589306 w 43891200"/>
                <a:gd name="connsiteY4" fmla="*/ 3104512 h 7272584"/>
                <a:gd name="connsiteX5" fmla="*/ 84664 w 43891200"/>
                <a:gd name="connsiteY5" fmla="*/ 5531673 h 7272584"/>
                <a:gd name="connsiteX6" fmla="*/ 0 w 43891200"/>
                <a:gd name="connsiteY6" fmla="*/ 0 h 7272584"/>
                <a:gd name="connsiteX0" fmla="*/ 0 w 43891200"/>
                <a:gd name="connsiteY0" fmla="*/ 0 h 7027483"/>
                <a:gd name="connsiteX1" fmla="*/ 43891200 w 43891200"/>
                <a:gd name="connsiteY1" fmla="*/ 0 h 7027483"/>
                <a:gd name="connsiteX2" fmla="*/ 43891200 w 43891200"/>
                <a:gd name="connsiteY2" fmla="*/ 7027483 h 7027483"/>
                <a:gd name="connsiteX3" fmla="*/ 37534349 w 43891200"/>
                <a:gd name="connsiteY3" fmla="*/ 5432466 h 7027483"/>
                <a:gd name="connsiteX4" fmla="*/ 21589306 w 43891200"/>
                <a:gd name="connsiteY4" fmla="*/ 3104512 h 7027483"/>
                <a:gd name="connsiteX5" fmla="*/ 84664 w 43891200"/>
                <a:gd name="connsiteY5" fmla="*/ 5531673 h 7027483"/>
                <a:gd name="connsiteX6" fmla="*/ 0 w 43891200"/>
                <a:gd name="connsiteY6" fmla="*/ 0 h 7027483"/>
                <a:gd name="connsiteX0" fmla="*/ 0 w 43891200"/>
                <a:gd name="connsiteY0" fmla="*/ 0 h 7027483"/>
                <a:gd name="connsiteX1" fmla="*/ 43891200 w 43891200"/>
                <a:gd name="connsiteY1" fmla="*/ 0 h 7027483"/>
                <a:gd name="connsiteX2" fmla="*/ 43891200 w 43891200"/>
                <a:gd name="connsiteY2" fmla="*/ 7027483 h 7027483"/>
                <a:gd name="connsiteX3" fmla="*/ 37534347 w 43891200"/>
                <a:gd name="connsiteY3" fmla="*/ 5179307 h 7027483"/>
                <a:gd name="connsiteX4" fmla="*/ 21589306 w 43891200"/>
                <a:gd name="connsiteY4" fmla="*/ 3104512 h 7027483"/>
                <a:gd name="connsiteX5" fmla="*/ 84664 w 43891200"/>
                <a:gd name="connsiteY5" fmla="*/ 5531673 h 7027483"/>
                <a:gd name="connsiteX6" fmla="*/ 0 w 43891200"/>
                <a:gd name="connsiteY6" fmla="*/ 0 h 7027483"/>
                <a:gd name="connsiteX0" fmla="*/ 0 w 43891200"/>
                <a:gd name="connsiteY0" fmla="*/ 0 h 7027483"/>
                <a:gd name="connsiteX1" fmla="*/ 43891200 w 43891200"/>
                <a:gd name="connsiteY1" fmla="*/ 0 h 7027483"/>
                <a:gd name="connsiteX2" fmla="*/ 43891200 w 43891200"/>
                <a:gd name="connsiteY2" fmla="*/ 7027483 h 7027483"/>
                <a:gd name="connsiteX3" fmla="*/ 37534347 w 43891200"/>
                <a:gd name="connsiteY3" fmla="*/ 5179307 h 7027483"/>
                <a:gd name="connsiteX4" fmla="*/ 21589306 w 43891200"/>
                <a:gd name="connsiteY4" fmla="*/ 3104512 h 7027483"/>
                <a:gd name="connsiteX5" fmla="*/ 84664 w 43891200"/>
                <a:gd name="connsiteY5" fmla="*/ 5531673 h 7027483"/>
                <a:gd name="connsiteX6" fmla="*/ 0 w 43891200"/>
                <a:gd name="connsiteY6" fmla="*/ 0 h 7027483"/>
                <a:gd name="connsiteX0" fmla="*/ 0 w 43891200"/>
                <a:gd name="connsiteY0" fmla="*/ 0 h 7027483"/>
                <a:gd name="connsiteX1" fmla="*/ 43891200 w 43891200"/>
                <a:gd name="connsiteY1" fmla="*/ 0 h 7027483"/>
                <a:gd name="connsiteX2" fmla="*/ 43891200 w 43891200"/>
                <a:gd name="connsiteY2" fmla="*/ 7027483 h 7027483"/>
                <a:gd name="connsiteX3" fmla="*/ 37534347 w 43891200"/>
                <a:gd name="connsiteY3" fmla="*/ 5179307 h 7027483"/>
                <a:gd name="connsiteX4" fmla="*/ 21589306 w 43891200"/>
                <a:gd name="connsiteY4" fmla="*/ 3104512 h 7027483"/>
                <a:gd name="connsiteX5" fmla="*/ 84664 w 43891200"/>
                <a:gd name="connsiteY5" fmla="*/ 5531673 h 7027483"/>
                <a:gd name="connsiteX6" fmla="*/ 0 w 43891200"/>
                <a:gd name="connsiteY6" fmla="*/ 0 h 7027483"/>
                <a:gd name="connsiteX0" fmla="*/ 0 w 43891200"/>
                <a:gd name="connsiteY0" fmla="*/ 0 h 7027483"/>
                <a:gd name="connsiteX1" fmla="*/ 43891200 w 43891200"/>
                <a:gd name="connsiteY1" fmla="*/ 0 h 7027483"/>
                <a:gd name="connsiteX2" fmla="*/ 43891200 w 43891200"/>
                <a:gd name="connsiteY2" fmla="*/ 7027483 h 7027483"/>
                <a:gd name="connsiteX3" fmla="*/ 37534347 w 43891200"/>
                <a:gd name="connsiteY3" fmla="*/ 5179307 h 7027483"/>
                <a:gd name="connsiteX4" fmla="*/ 21589306 w 43891200"/>
                <a:gd name="connsiteY4" fmla="*/ 3104512 h 7027483"/>
                <a:gd name="connsiteX5" fmla="*/ 84664 w 43891200"/>
                <a:gd name="connsiteY5" fmla="*/ 5531673 h 7027483"/>
                <a:gd name="connsiteX6" fmla="*/ 0 w 43891200"/>
                <a:gd name="connsiteY6" fmla="*/ 0 h 7027483"/>
                <a:gd name="connsiteX0" fmla="*/ 0 w 43891200"/>
                <a:gd name="connsiteY0" fmla="*/ 0 h 7027483"/>
                <a:gd name="connsiteX1" fmla="*/ 43891200 w 43891200"/>
                <a:gd name="connsiteY1" fmla="*/ 0 h 7027483"/>
                <a:gd name="connsiteX2" fmla="*/ 43891200 w 43891200"/>
                <a:gd name="connsiteY2" fmla="*/ 7027483 h 7027483"/>
                <a:gd name="connsiteX3" fmla="*/ 37534347 w 43891200"/>
                <a:gd name="connsiteY3" fmla="*/ 5179307 h 7027483"/>
                <a:gd name="connsiteX4" fmla="*/ 21589306 w 43891200"/>
                <a:gd name="connsiteY4" fmla="*/ 3104512 h 7027483"/>
                <a:gd name="connsiteX5" fmla="*/ 84664 w 43891200"/>
                <a:gd name="connsiteY5" fmla="*/ 5531673 h 7027483"/>
                <a:gd name="connsiteX6" fmla="*/ 0 w 43891200"/>
                <a:gd name="connsiteY6" fmla="*/ 0 h 7027483"/>
                <a:gd name="connsiteX0" fmla="*/ 0 w 43891200"/>
                <a:gd name="connsiteY0" fmla="*/ 0 h 7027483"/>
                <a:gd name="connsiteX1" fmla="*/ 43891200 w 43891200"/>
                <a:gd name="connsiteY1" fmla="*/ 0 h 7027483"/>
                <a:gd name="connsiteX2" fmla="*/ 43891200 w 43891200"/>
                <a:gd name="connsiteY2" fmla="*/ 7027483 h 7027483"/>
                <a:gd name="connsiteX3" fmla="*/ 37534347 w 43891200"/>
                <a:gd name="connsiteY3" fmla="*/ 5179307 h 7027483"/>
                <a:gd name="connsiteX4" fmla="*/ 21589306 w 43891200"/>
                <a:gd name="connsiteY4" fmla="*/ 3104512 h 7027483"/>
                <a:gd name="connsiteX5" fmla="*/ 84664 w 43891200"/>
                <a:gd name="connsiteY5" fmla="*/ 5531673 h 7027483"/>
                <a:gd name="connsiteX6" fmla="*/ 0 w 43891200"/>
                <a:gd name="connsiteY6" fmla="*/ 0 h 7027483"/>
                <a:gd name="connsiteX0" fmla="*/ 0 w 43891200"/>
                <a:gd name="connsiteY0" fmla="*/ 0 h 7027483"/>
                <a:gd name="connsiteX1" fmla="*/ 43891200 w 43891200"/>
                <a:gd name="connsiteY1" fmla="*/ 0 h 7027483"/>
                <a:gd name="connsiteX2" fmla="*/ 43891200 w 43891200"/>
                <a:gd name="connsiteY2" fmla="*/ 7027483 h 7027483"/>
                <a:gd name="connsiteX3" fmla="*/ 37534347 w 43891200"/>
                <a:gd name="connsiteY3" fmla="*/ 5179307 h 7027483"/>
                <a:gd name="connsiteX4" fmla="*/ 21423313 w 43891200"/>
                <a:gd name="connsiteY4" fmla="*/ 3012175 h 7027483"/>
                <a:gd name="connsiteX5" fmla="*/ 84664 w 43891200"/>
                <a:gd name="connsiteY5" fmla="*/ 5531673 h 7027483"/>
                <a:gd name="connsiteX6" fmla="*/ 0 w 43891200"/>
                <a:gd name="connsiteY6" fmla="*/ 0 h 7027483"/>
                <a:gd name="connsiteX0" fmla="*/ 0 w 43891200"/>
                <a:gd name="connsiteY0" fmla="*/ 0 h 6029592"/>
                <a:gd name="connsiteX1" fmla="*/ 43891200 w 43891200"/>
                <a:gd name="connsiteY1" fmla="*/ 0 h 6029592"/>
                <a:gd name="connsiteX2" fmla="*/ 43852760 w 43891200"/>
                <a:gd name="connsiteY2" fmla="*/ 6029592 h 6029592"/>
                <a:gd name="connsiteX3" fmla="*/ 37534347 w 43891200"/>
                <a:gd name="connsiteY3" fmla="*/ 5179307 h 6029592"/>
                <a:gd name="connsiteX4" fmla="*/ 21423313 w 43891200"/>
                <a:gd name="connsiteY4" fmla="*/ 3012175 h 6029592"/>
                <a:gd name="connsiteX5" fmla="*/ 84664 w 43891200"/>
                <a:gd name="connsiteY5" fmla="*/ 5531673 h 6029592"/>
                <a:gd name="connsiteX6" fmla="*/ 0 w 43891200"/>
                <a:gd name="connsiteY6" fmla="*/ 0 h 6029592"/>
                <a:gd name="connsiteX0" fmla="*/ 0 w 43891200"/>
                <a:gd name="connsiteY0" fmla="*/ 0 h 6029592"/>
                <a:gd name="connsiteX1" fmla="*/ 43891200 w 43891200"/>
                <a:gd name="connsiteY1" fmla="*/ 0 h 6029592"/>
                <a:gd name="connsiteX2" fmla="*/ 43852760 w 43891200"/>
                <a:gd name="connsiteY2" fmla="*/ 6029592 h 6029592"/>
                <a:gd name="connsiteX3" fmla="*/ 36342689 w 43891200"/>
                <a:gd name="connsiteY3" fmla="*/ 4466527 h 6029592"/>
                <a:gd name="connsiteX4" fmla="*/ 21423313 w 43891200"/>
                <a:gd name="connsiteY4" fmla="*/ 3012175 h 6029592"/>
                <a:gd name="connsiteX5" fmla="*/ 84664 w 43891200"/>
                <a:gd name="connsiteY5" fmla="*/ 5531673 h 6029592"/>
                <a:gd name="connsiteX6" fmla="*/ 0 w 43891200"/>
                <a:gd name="connsiteY6" fmla="*/ 0 h 6029592"/>
                <a:gd name="connsiteX0" fmla="*/ 0 w 43891200"/>
                <a:gd name="connsiteY0" fmla="*/ 0 h 6079664"/>
                <a:gd name="connsiteX1" fmla="*/ 43891200 w 43891200"/>
                <a:gd name="connsiteY1" fmla="*/ 0 h 6079664"/>
                <a:gd name="connsiteX2" fmla="*/ 43852760 w 43891200"/>
                <a:gd name="connsiteY2" fmla="*/ 6029592 h 6079664"/>
                <a:gd name="connsiteX3" fmla="*/ 21423313 w 43891200"/>
                <a:gd name="connsiteY3" fmla="*/ 3012175 h 6079664"/>
                <a:gd name="connsiteX4" fmla="*/ 84664 w 43891200"/>
                <a:gd name="connsiteY4" fmla="*/ 5531673 h 6079664"/>
                <a:gd name="connsiteX5" fmla="*/ 0 w 43891200"/>
                <a:gd name="connsiteY5" fmla="*/ 0 h 6079664"/>
                <a:gd name="connsiteX0" fmla="*/ 0 w 43891200"/>
                <a:gd name="connsiteY0" fmla="*/ 0 h 6029592"/>
                <a:gd name="connsiteX1" fmla="*/ 43891200 w 43891200"/>
                <a:gd name="connsiteY1" fmla="*/ 0 h 6029592"/>
                <a:gd name="connsiteX2" fmla="*/ 43852760 w 43891200"/>
                <a:gd name="connsiteY2" fmla="*/ 6029592 h 6029592"/>
                <a:gd name="connsiteX3" fmla="*/ 21423313 w 43891200"/>
                <a:gd name="connsiteY3" fmla="*/ 3012175 h 6029592"/>
                <a:gd name="connsiteX4" fmla="*/ 84664 w 43891200"/>
                <a:gd name="connsiteY4" fmla="*/ 5531673 h 6029592"/>
                <a:gd name="connsiteX5" fmla="*/ 0 w 43891200"/>
                <a:gd name="connsiteY5" fmla="*/ 0 h 6029592"/>
                <a:gd name="connsiteX0" fmla="*/ 0 w 43891200"/>
                <a:gd name="connsiteY0" fmla="*/ 0 h 6029592"/>
                <a:gd name="connsiteX1" fmla="*/ 43891200 w 43891200"/>
                <a:gd name="connsiteY1" fmla="*/ 0 h 6029592"/>
                <a:gd name="connsiteX2" fmla="*/ 43852760 w 43891200"/>
                <a:gd name="connsiteY2" fmla="*/ 6029592 h 6029592"/>
                <a:gd name="connsiteX3" fmla="*/ 21423313 w 43891200"/>
                <a:gd name="connsiteY3" fmla="*/ 3012175 h 6029592"/>
                <a:gd name="connsiteX4" fmla="*/ 84664 w 43891200"/>
                <a:gd name="connsiteY4" fmla="*/ 5531673 h 6029592"/>
                <a:gd name="connsiteX5" fmla="*/ 0 w 43891200"/>
                <a:gd name="connsiteY5" fmla="*/ 0 h 6029592"/>
                <a:gd name="connsiteX0" fmla="*/ 0 w 43891200"/>
                <a:gd name="connsiteY0" fmla="*/ 0 h 5887037"/>
                <a:gd name="connsiteX1" fmla="*/ 43891200 w 43891200"/>
                <a:gd name="connsiteY1" fmla="*/ 0 h 5887037"/>
                <a:gd name="connsiteX2" fmla="*/ 43814321 w 43891200"/>
                <a:gd name="connsiteY2" fmla="*/ 5887037 h 5887037"/>
                <a:gd name="connsiteX3" fmla="*/ 21423313 w 43891200"/>
                <a:gd name="connsiteY3" fmla="*/ 3012175 h 5887037"/>
                <a:gd name="connsiteX4" fmla="*/ 84664 w 43891200"/>
                <a:gd name="connsiteY4" fmla="*/ 5531673 h 5887037"/>
                <a:gd name="connsiteX5" fmla="*/ 0 w 43891200"/>
                <a:gd name="connsiteY5" fmla="*/ 0 h 5887037"/>
                <a:gd name="connsiteX0" fmla="*/ 0 w 43891200"/>
                <a:gd name="connsiteY0" fmla="*/ 0 h 5745966"/>
                <a:gd name="connsiteX1" fmla="*/ 43891200 w 43891200"/>
                <a:gd name="connsiteY1" fmla="*/ 0 h 5745966"/>
                <a:gd name="connsiteX2" fmla="*/ 43814319 w 43891200"/>
                <a:gd name="connsiteY2" fmla="*/ 5745966 h 5745966"/>
                <a:gd name="connsiteX3" fmla="*/ 21423313 w 43891200"/>
                <a:gd name="connsiteY3" fmla="*/ 3012175 h 5745966"/>
                <a:gd name="connsiteX4" fmla="*/ 84664 w 43891200"/>
                <a:gd name="connsiteY4" fmla="*/ 5531673 h 5745966"/>
                <a:gd name="connsiteX5" fmla="*/ 0 w 43891200"/>
                <a:gd name="connsiteY5" fmla="*/ 0 h 5745966"/>
                <a:gd name="connsiteX0" fmla="*/ 0 w 43891200"/>
                <a:gd name="connsiteY0" fmla="*/ 0 h 5774180"/>
                <a:gd name="connsiteX1" fmla="*/ 43891200 w 43891200"/>
                <a:gd name="connsiteY1" fmla="*/ 0 h 5774180"/>
                <a:gd name="connsiteX2" fmla="*/ 43814319 w 43891200"/>
                <a:gd name="connsiteY2" fmla="*/ 5774180 h 5774180"/>
                <a:gd name="connsiteX3" fmla="*/ 21423313 w 43891200"/>
                <a:gd name="connsiteY3" fmla="*/ 3012175 h 5774180"/>
                <a:gd name="connsiteX4" fmla="*/ 84664 w 43891200"/>
                <a:gd name="connsiteY4" fmla="*/ 5531673 h 5774180"/>
                <a:gd name="connsiteX5" fmla="*/ 0 w 43891200"/>
                <a:gd name="connsiteY5" fmla="*/ 0 h 5774180"/>
                <a:gd name="connsiteX0" fmla="*/ 6633 w 43897833"/>
                <a:gd name="connsiteY0" fmla="*/ 0 h 5774180"/>
                <a:gd name="connsiteX1" fmla="*/ 43897833 w 43897833"/>
                <a:gd name="connsiteY1" fmla="*/ 0 h 5774180"/>
                <a:gd name="connsiteX2" fmla="*/ 43820952 w 43897833"/>
                <a:gd name="connsiteY2" fmla="*/ 5774180 h 5774180"/>
                <a:gd name="connsiteX3" fmla="*/ 21429946 w 43897833"/>
                <a:gd name="connsiteY3" fmla="*/ 3012175 h 5774180"/>
                <a:gd name="connsiteX4" fmla="*/ 0 w 43897833"/>
                <a:gd name="connsiteY4" fmla="*/ 5757386 h 5774180"/>
                <a:gd name="connsiteX5" fmla="*/ 6633 w 43897833"/>
                <a:gd name="connsiteY5" fmla="*/ 0 h 5774180"/>
                <a:gd name="connsiteX0" fmla="*/ 6633 w 43897833"/>
                <a:gd name="connsiteY0" fmla="*/ 0 h 5785600"/>
                <a:gd name="connsiteX1" fmla="*/ 43897833 w 43897833"/>
                <a:gd name="connsiteY1" fmla="*/ 0 h 5785600"/>
                <a:gd name="connsiteX2" fmla="*/ 43820952 w 43897833"/>
                <a:gd name="connsiteY2" fmla="*/ 5774180 h 5785600"/>
                <a:gd name="connsiteX3" fmla="*/ 21429946 w 43897833"/>
                <a:gd name="connsiteY3" fmla="*/ 3012175 h 5785600"/>
                <a:gd name="connsiteX4" fmla="*/ 0 w 43897833"/>
                <a:gd name="connsiteY4" fmla="*/ 5785600 h 5785600"/>
                <a:gd name="connsiteX5" fmla="*/ 6633 w 43897833"/>
                <a:gd name="connsiteY5" fmla="*/ 0 h 5785600"/>
                <a:gd name="connsiteX0" fmla="*/ 6633 w 43897833"/>
                <a:gd name="connsiteY0" fmla="*/ 0 h 5785600"/>
                <a:gd name="connsiteX1" fmla="*/ 43897833 w 43897833"/>
                <a:gd name="connsiteY1" fmla="*/ 0 h 5785600"/>
                <a:gd name="connsiteX2" fmla="*/ 43829914 w 43897833"/>
                <a:gd name="connsiteY2" fmla="*/ 5757562 h 5785600"/>
                <a:gd name="connsiteX3" fmla="*/ 21429946 w 43897833"/>
                <a:gd name="connsiteY3" fmla="*/ 3012175 h 5785600"/>
                <a:gd name="connsiteX4" fmla="*/ 0 w 43897833"/>
                <a:gd name="connsiteY4" fmla="*/ 5785600 h 5785600"/>
                <a:gd name="connsiteX5" fmla="*/ 6633 w 43897833"/>
                <a:gd name="connsiteY5" fmla="*/ 0 h 5785600"/>
                <a:gd name="connsiteX0" fmla="*/ 6633 w 43884390"/>
                <a:gd name="connsiteY0" fmla="*/ 4153 h 5789753"/>
                <a:gd name="connsiteX1" fmla="*/ 43884390 w 43884390"/>
                <a:gd name="connsiteY1" fmla="*/ 0 h 5789753"/>
                <a:gd name="connsiteX2" fmla="*/ 43829914 w 43884390"/>
                <a:gd name="connsiteY2" fmla="*/ 5761715 h 5789753"/>
                <a:gd name="connsiteX3" fmla="*/ 21429946 w 43884390"/>
                <a:gd name="connsiteY3" fmla="*/ 3016328 h 5789753"/>
                <a:gd name="connsiteX4" fmla="*/ 0 w 43884390"/>
                <a:gd name="connsiteY4" fmla="*/ 5789753 h 5789753"/>
                <a:gd name="connsiteX5" fmla="*/ 6633 w 43884390"/>
                <a:gd name="connsiteY5" fmla="*/ 4153 h 5789753"/>
                <a:gd name="connsiteX0" fmla="*/ 6633 w 43884392"/>
                <a:gd name="connsiteY0" fmla="*/ 0 h 5785600"/>
                <a:gd name="connsiteX1" fmla="*/ 43884392 w 43884392"/>
                <a:gd name="connsiteY1" fmla="*/ 1 h 5785600"/>
                <a:gd name="connsiteX2" fmla="*/ 43829914 w 43884392"/>
                <a:gd name="connsiteY2" fmla="*/ 5757562 h 5785600"/>
                <a:gd name="connsiteX3" fmla="*/ 21429946 w 43884392"/>
                <a:gd name="connsiteY3" fmla="*/ 3012175 h 5785600"/>
                <a:gd name="connsiteX4" fmla="*/ 0 w 43884392"/>
                <a:gd name="connsiteY4" fmla="*/ 5785600 h 5785600"/>
                <a:gd name="connsiteX5" fmla="*/ 6633 w 43884392"/>
                <a:gd name="connsiteY5" fmla="*/ 0 h 5785600"/>
                <a:gd name="connsiteX0" fmla="*/ 6633 w 43876785"/>
                <a:gd name="connsiteY0" fmla="*/ 7053 h 5792653"/>
                <a:gd name="connsiteX1" fmla="*/ 43876785 w 43876785"/>
                <a:gd name="connsiteY1" fmla="*/ 0 h 5792653"/>
                <a:gd name="connsiteX2" fmla="*/ 43829914 w 43876785"/>
                <a:gd name="connsiteY2" fmla="*/ 5764615 h 5792653"/>
                <a:gd name="connsiteX3" fmla="*/ 21429946 w 43876785"/>
                <a:gd name="connsiteY3" fmla="*/ 3019228 h 5792653"/>
                <a:gd name="connsiteX4" fmla="*/ 0 w 43876785"/>
                <a:gd name="connsiteY4" fmla="*/ 5792653 h 5792653"/>
                <a:gd name="connsiteX5" fmla="*/ 6633 w 43876785"/>
                <a:gd name="connsiteY5" fmla="*/ 7053 h 5792653"/>
                <a:gd name="connsiteX0" fmla="*/ 6633 w 43876785"/>
                <a:gd name="connsiteY0" fmla="*/ 7053 h 5792653"/>
                <a:gd name="connsiteX1" fmla="*/ 43876785 w 43876785"/>
                <a:gd name="connsiteY1" fmla="*/ 0 h 5792653"/>
                <a:gd name="connsiteX2" fmla="*/ 43826108 w 43876785"/>
                <a:gd name="connsiteY2" fmla="*/ 5764615 h 5792653"/>
                <a:gd name="connsiteX3" fmla="*/ 21429946 w 43876785"/>
                <a:gd name="connsiteY3" fmla="*/ 3019228 h 5792653"/>
                <a:gd name="connsiteX4" fmla="*/ 0 w 43876785"/>
                <a:gd name="connsiteY4" fmla="*/ 5792653 h 5792653"/>
                <a:gd name="connsiteX5" fmla="*/ 6633 w 43876785"/>
                <a:gd name="connsiteY5" fmla="*/ 7053 h 5792653"/>
                <a:gd name="connsiteX0" fmla="*/ 6633 w 43876785"/>
                <a:gd name="connsiteY0" fmla="*/ 7053 h 5792653"/>
                <a:gd name="connsiteX1" fmla="*/ 43876785 w 43876785"/>
                <a:gd name="connsiteY1" fmla="*/ 0 h 5792653"/>
                <a:gd name="connsiteX2" fmla="*/ 43826108 w 43876785"/>
                <a:gd name="connsiteY2" fmla="*/ 5764615 h 5792653"/>
                <a:gd name="connsiteX3" fmla="*/ 21852793 w 43876785"/>
                <a:gd name="connsiteY3" fmla="*/ 3019229 h 5792653"/>
                <a:gd name="connsiteX4" fmla="*/ 0 w 43876785"/>
                <a:gd name="connsiteY4" fmla="*/ 5792653 h 5792653"/>
                <a:gd name="connsiteX5" fmla="*/ 6633 w 43876785"/>
                <a:gd name="connsiteY5" fmla="*/ 7053 h 5792653"/>
                <a:gd name="connsiteX0" fmla="*/ 6633 w 43876785"/>
                <a:gd name="connsiteY0" fmla="*/ 7053 h 5792653"/>
                <a:gd name="connsiteX1" fmla="*/ 43876785 w 43876785"/>
                <a:gd name="connsiteY1" fmla="*/ 0 h 5792653"/>
                <a:gd name="connsiteX2" fmla="*/ 43826108 w 43876785"/>
                <a:gd name="connsiteY2" fmla="*/ 5764615 h 5792653"/>
                <a:gd name="connsiteX3" fmla="*/ 21852793 w 43876785"/>
                <a:gd name="connsiteY3" fmla="*/ 3019229 h 5792653"/>
                <a:gd name="connsiteX4" fmla="*/ 0 w 43876785"/>
                <a:gd name="connsiteY4" fmla="*/ 5792653 h 5792653"/>
                <a:gd name="connsiteX5" fmla="*/ 6633 w 43876785"/>
                <a:gd name="connsiteY5" fmla="*/ 7053 h 5792653"/>
                <a:gd name="connsiteX0" fmla="*/ 6633 w 43876785"/>
                <a:gd name="connsiteY0" fmla="*/ 7053 h 5792653"/>
                <a:gd name="connsiteX1" fmla="*/ 43876785 w 43876785"/>
                <a:gd name="connsiteY1" fmla="*/ 0 h 5792653"/>
                <a:gd name="connsiteX2" fmla="*/ 43826108 w 43876785"/>
                <a:gd name="connsiteY2" fmla="*/ 5764615 h 5792653"/>
                <a:gd name="connsiteX3" fmla="*/ 21964377 w 43876785"/>
                <a:gd name="connsiteY3" fmla="*/ 3000419 h 5792653"/>
                <a:gd name="connsiteX4" fmla="*/ 0 w 43876785"/>
                <a:gd name="connsiteY4" fmla="*/ 5792653 h 5792653"/>
                <a:gd name="connsiteX5" fmla="*/ 6633 w 43876785"/>
                <a:gd name="connsiteY5" fmla="*/ 7053 h 5792653"/>
                <a:gd name="connsiteX0" fmla="*/ 6633 w 43876785"/>
                <a:gd name="connsiteY0" fmla="*/ 7053 h 5792653"/>
                <a:gd name="connsiteX1" fmla="*/ 43876785 w 43876785"/>
                <a:gd name="connsiteY1" fmla="*/ 0 h 5792653"/>
                <a:gd name="connsiteX2" fmla="*/ 43826108 w 43876785"/>
                <a:gd name="connsiteY2" fmla="*/ 5764615 h 5792653"/>
                <a:gd name="connsiteX3" fmla="*/ 21944088 w 43876785"/>
                <a:gd name="connsiteY3" fmla="*/ 3000419 h 5792653"/>
                <a:gd name="connsiteX4" fmla="*/ 0 w 43876785"/>
                <a:gd name="connsiteY4" fmla="*/ 5792653 h 5792653"/>
                <a:gd name="connsiteX5" fmla="*/ 6633 w 43876785"/>
                <a:gd name="connsiteY5" fmla="*/ 7053 h 5792653"/>
                <a:gd name="connsiteX0" fmla="*/ 6633 w 43876785"/>
                <a:gd name="connsiteY0" fmla="*/ 7053 h 5792653"/>
                <a:gd name="connsiteX1" fmla="*/ 43876785 w 43876785"/>
                <a:gd name="connsiteY1" fmla="*/ 0 h 5792653"/>
                <a:gd name="connsiteX2" fmla="*/ 43826108 w 43876785"/>
                <a:gd name="connsiteY2" fmla="*/ 5764615 h 5792653"/>
                <a:gd name="connsiteX3" fmla="*/ 21923799 w 43876785"/>
                <a:gd name="connsiteY3" fmla="*/ 3009824 h 5792653"/>
                <a:gd name="connsiteX4" fmla="*/ 0 w 43876785"/>
                <a:gd name="connsiteY4" fmla="*/ 5792653 h 5792653"/>
                <a:gd name="connsiteX5" fmla="*/ 6633 w 43876785"/>
                <a:gd name="connsiteY5" fmla="*/ 7053 h 5792653"/>
                <a:gd name="connsiteX0" fmla="*/ 6633 w 43876785"/>
                <a:gd name="connsiteY0" fmla="*/ 7053 h 5792653"/>
                <a:gd name="connsiteX1" fmla="*/ 43876785 w 43876785"/>
                <a:gd name="connsiteY1" fmla="*/ 0 h 5792653"/>
                <a:gd name="connsiteX2" fmla="*/ 43826108 w 43876785"/>
                <a:gd name="connsiteY2" fmla="*/ 5764615 h 5792653"/>
                <a:gd name="connsiteX3" fmla="*/ 21923799 w 43876785"/>
                <a:gd name="connsiteY3" fmla="*/ 3009824 h 5792653"/>
                <a:gd name="connsiteX4" fmla="*/ 0 w 43876785"/>
                <a:gd name="connsiteY4" fmla="*/ 5792653 h 5792653"/>
                <a:gd name="connsiteX5" fmla="*/ 6633 w 43876785"/>
                <a:gd name="connsiteY5" fmla="*/ 7053 h 5792653"/>
                <a:gd name="connsiteX0" fmla="*/ 6633 w 43876785"/>
                <a:gd name="connsiteY0" fmla="*/ 7053 h 5792653"/>
                <a:gd name="connsiteX1" fmla="*/ 43876785 w 43876785"/>
                <a:gd name="connsiteY1" fmla="*/ 0 h 5792653"/>
                <a:gd name="connsiteX2" fmla="*/ 43826108 w 43876785"/>
                <a:gd name="connsiteY2" fmla="*/ 5764615 h 5792653"/>
                <a:gd name="connsiteX3" fmla="*/ 21923799 w 43876785"/>
                <a:gd name="connsiteY3" fmla="*/ 3009824 h 5792653"/>
                <a:gd name="connsiteX4" fmla="*/ 0 w 43876785"/>
                <a:gd name="connsiteY4" fmla="*/ 5792653 h 5792653"/>
                <a:gd name="connsiteX5" fmla="*/ 6633 w 43876785"/>
                <a:gd name="connsiteY5" fmla="*/ 7053 h 5792653"/>
                <a:gd name="connsiteX0" fmla="*/ 6633 w 43876785"/>
                <a:gd name="connsiteY0" fmla="*/ 7053 h 5792653"/>
                <a:gd name="connsiteX1" fmla="*/ 43876785 w 43876785"/>
                <a:gd name="connsiteY1" fmla="*/ 0 h 5792653"/>
                <a:gd name="connsiteX2" fmla="*/ 43826108 w 43876785"/>
                <a:gd name="connsiteY2" fmla="*/ 5764615 h 5792653"/>
                <a:gd name="connsiteX3" fmla="*/ 21923799 w 43876785"/>
                <a:gd name="connsiteY3" fmla="*/ 3009824 h 5792653"/>
                <a:gd name="connsiteX4" fmla="*/ 0 w 43876785"/>
                <a:gd name="connsiteY4" fmla="*/ 5792653 h 5792653"/>
                <a:gd name="connsiteX5" fmla="*/ 6633 w 43876785"/>
                <a:gd name="connsiteY5" fmla="*/ 7053 h 5792653"/>
                <a:gd name="connsiteX0" fmla="*/ 6633 w 43876785"/>
                <a:gd name="connsiteY0" fmla="*/ 7053 h 5792653"/>
                <a:gd name="connsiteX1" fmla="*/ 43876785 w 43876785"/>
                <a:gd name="connsiteY1" fmla="*/ 0 h 5792653"/>
                <a:gd name="connsiteX2" fmla="*/ 43826108 w 43876785"/>
                <a:gd name="connsiteY2" fmla="*/ 5764615 h 5792653"/>
                <a:gd name="connsiteX3" fmla="*/ 21923799 w 43876785"/>
                <a:gd name="connsiteY3" fmla="*/ 3009824 h 5792653"/>
                <a:gd name="connsiteX4" fmla="*/ 0 w 43876785"/>
                <a:gd name="connsiteY4" fmla="*/ 5792653 h 5792653"/>
                <a:gd name="connsiteX5" fmla="*/ 6633 w 43876785"/>
                <a:gd name="connsiteY5" fmla="*/ 7053 h 5792653"/>
                <a:gd name="connsiteX0" fmla="*/ 6633 w 43876785"/>
                <a:gd name="connsiteY0" fmla="*/ 7053 h 5792653"/>
                <a:gd name="connsiteX1" fmla="*/ 43876785 w 43876785"/>
                <a:gd name="connsiteY1" fmla="*/ 0 h 5792653"/>
                <a:gd name="connsiteX2" fmla="*/ 43826108 w 43876785"/>
                <a:gd name="connsiteY2" fmla="*/ 5764615 h 5792653"/>
                <a:gd name="connsiteX3" fmla="*/ 21923799 w 43876785"/>
                <a:gd name="connsiteY3" fmla="*/ 3009824 h 5792653"/>
                <a:gd name="connsiteX4" fmla="*/ 0 w 43876785"/>
                <a:gd name="connsiteY4" fmla="*/ 5792653 h 5792653"/>
                <a:gd name="connsiteX5" fmla="*/ 6633 w 43876785"/>
                <a:gd name="connsiteY5" fmla="*/ 7053 h 5792653"/>
                <a:gd name="connsiteX0" fmla="*/ 6633 w 43876785"/>
                <a:gd name="connsiteY0" fmla="*/ 7053 h 5792653"/>
                <a:gd name="connsiteX1" fmla="*/ 43876785 w 43876785"/>
                <a:gd name="connsiteY1" fmla="*/ 0 h 5792653"/>
                <a:gd name="connsiteX2" fmla="*/ 43826108 w 43876785"/>
                <a:gd name="connsiteY2" fmla="*/ 5764615 h 5792653"/>
                <a:gd name="connsiteX3" fmla="*/ 21923799 w 43876785"/>
                <a:gd name="connsiteY3" fmla="*/ 3009824 h 5792653"/>
                <a:gd name="connsiteX4" fmla="*/ 0 w 43876785"/>
                <a:gd name="connsiteY4" fmla="*/ 5792653 h 5792653"/>
                <a:gd name="connsiteX5" fmla="*/ 6633 w 43876785"/>
                <a:gd name="connsiteY5" fmla="*/ 7053 h 5792653"/>
                <a:gd name="connsiteX0" fmla="*/ 6633 w 43876785"/>
                <a:gd name="connsiteY0" fmla="*/ 7053 h 5792653"/>
                <a:gd name="connsiteX1" fmla="*/ 43876785 w 43876785"/>
                <a:gd name="connsiteY1" fmla="*/ 0 h 5792653"/>
                <a:gd name="connsiteX2" fmla="*/ 43826108 w 43876785"/>
                <a:gd name="connsiteY2" fmla="*/ 5764615 h 5792653"/>
                <a:gd name="connsiteX3" fmla="*/ 21923799 w 43876785"/>
                <a:gd name="connsiteY3" fmla="*/ 3009824 h 5792653"/>
                <a:gd name="connsiteX4" fmla="*/ 0 w 43876785"/>
                <a:gd name="connsiteY4" fmla="*/ 5792653 h 5792653"/>
                <a:gd name="connsiteX5" fmla="*/ 6633 w 43876785"/>
                <a:gd name="connsiteY5" fmla="*/ 7053 h 5792653"/>
                <a:gd name="connsiteX0" fmla="*/ 6633 w 43876785"/>
                <a:gd name="connsiteY0" fmla="*/ 7053 h 5792653"/>
                <a:gd name="connsiteX1" fmla="*/ 43876785 w 43876785"/>
                <a:gd name="connsiteY1" fmla="*/ 0 h 5792653"/>
                <a:gd name="connsiteX2" fmla="*/ 43826108 w 43876785"/>
                <a:gd name="connsiteY2" fmla="*/ 5764615 h 5792653"/>
                <a:gd name="connsiteX3" fmla="*/ 21923799 w 43876785"/>
                <a:gd name="connsiteY3" fmla="*/ 3009824 h 5792653"/>
                <a:gd name="connsiteX4" fmla="*/ 0 w 43876785"/>
                <a:gd name="connsiteY4" fmla="*/ 5792653 h 5792653"/>
                <a:gd name="connsiteX5" fmla="*/ 6633 w 43876785"/>
                <a:gd name="connsiteY5" fmla="*/ 7053 h 5792653"/>
                <a:gd name="connsiteX0" fmla="*/ 6633 w 43876785"/>
                <a:gd name="connsiteY0" fmla="*/ 7053 h 5801199"/>
                <a:gd name="connsiteX1" fmla="*/ 43876785 w 43876785"/>
                <a:gd name="connsiteY1" fmla="*/ 0 h 5801199"/>
                <a:gd name="connsiteX2" fmla="*/ 43831664 w 43876785"/>
                <a:gd name="connsiteY2" fmla="*/ 5801199 h 5801199"/>
                <a:gd name="connsiteX3" fmla="*/ 21923799 w 43876785"/>
                <a:gd name="connsiteY3" fmla="*/ 3009824 h 5801199"/>
                <a:gd name="connsiteX4" fmla="*/ 0 w 43876785"/>
                <a:gd name="connsiteY4" fmla="*/ 5792653 h 5801199"/>
                <a:gd name="connsiteX5" fmla="*/ 6633 w 43876785"/>
                <a:gd name="connsiteY5" fmla="*/ 7053 h 5801199"/>
                <a:gd name="connsiteX0" fmla="*/ 6633 w 43876785"/>
                <a:gd name="connsiteY0" fmla="*/ 7053 h 5811651"/>
                <a:gd name="connsiteX1" fmla="*/ 43876785 w 43876785"/>
                <a:gd name="connsiteY1" fmla="*/ 0 h 5811651"/>
                <a:gd name="connsiteX2" fmla="*/ 43826110 w 43876785"/>
                <a:gd name="connsiteY2" fmla="*/ 5811651 h 5811651"/>
                <a:gd name="connsiteX3" fmla="*/ 21923799 w 43876785"/>
                <a:gd name="connsiteY3" fmla="*/ 3009824 h 5811651"/>
                <a:gd name="connsiteX4" fmla="*/ 0 w 43876785"/>
                <a:gd name="connsiteY4" fmla="*/ 5792653 h 5811651"/>
                <a:gd name="connsiteX5" fmla="*/ 6633 w 43876785"/>
                <a:gd name="connsiteY5" fmla="*/ 7053 h 5811651"/>
                <a:gd name="connsiteX0" fmla="*/ -1 w 43870151"/>
                <a:gd name="connsiteY0" fmla="*/ 7053 h 5818785"/>
                <a:gd name="connsiteX1" fmla="*/ 43870151 w 43870151"/>
                <a:gd name="connsiteY1" fmla="*/ 0 h 5818785"/>
                <a:gd name="connsiteX2" fmla="*/ 43819476 w 43870151"/>
                <a:gd name="connsiteY2" fmla="*/ 5811651 h 5818785"/>
                <a:gd name="connsiteX3" fmla="*/ 21917165 w 43870151"/>
                <a:gd name="connsiteY3" fmla="*/ 3009824 h 5818785"/>
                <a:gd name="connsiteX4" fmla="*/ 4477 w 43870151"/>
                <a:gd name="connsiteY4" fmla="*/ 5818785 h 5818785"/>
                <a:gd name="connsiteX5" fmla="*/ -1 w 43870151"/>
                <a:gd name="connsiteY5" fmla="*/ 7053 h 5818785"/>
                <a:gd name="connsiteX0" fmla="*/ 239 w 43870391"/>
                <a:gd name="connsiteY0" fmla="*/ 7053 h 5814778"/>
                <a:gd name="connsiteX1" fmla="*/ 43870391 w 43870391"/>
                <a:gd name="connsiteY1" fmla="*/ 0 h 5814778"/>
                <a:gd name="connsiteX2" fmla="*/ 43819716 w 43870391"/>
                <a:gd name="connsiteY2" fmla="*/ 5811651 h 5814778"/>
                <a:gd name="connsiteX3" fmla="*/ 21917405 w 43870391"/>
                <a:gd name="connsiteY3" fmla="*/ 3009824 h 5814778"/>
                <a:gd name="connsiteX4" fmla="*/ 457 w 43870391"/>
                <a:gd name="connsiteY4" fmla="*/ 5814778 h 5814778"/>
                <a:gd name="connsiteX5" fmla="*/ 239 w 43870391"/>
                <a:gd name="connsiteY5" fmla="*/ 7053 h 5814778"/>
                <a:gd name="connsiteX0" fmla="*/ 239 w 43870391"/>
                <a:gd name="connsiteY0" fmla="*/ 7053 h 5811651"/>
                <a:gd name="connsiteX1" fmla="*/ 43870391 w 43870391"/>
                <a:gd name="connsiteY1" fmla="*/ 0 h 5811651"/>
                <a:gd name="connsiteX2" fmla="*/ 43819716 w 43870391"/>
                <a:gd name="connsiteY2" fmla="*/ 5811651 h 5811651"/>
                <a:gd name="connsiteX3" fmla="*/ 21917405 w 43870391"/>
                <a:gd name="connsiteY3" fmla="*/ 3009824 h 5811651"/>
                <a:gd name="connsiteX4" fmla="*/ 457 w 43870391"/>
                <a:gd name="connsiteY4" fmla="*/ 5806763 h 5811651"/>
                <a:gd name="connsiteX5" fmla="*/ 239 w 43870391"/>
                <a:gd name="connsiteY5" fmla="*/ 7053 h 5811651"/>
                <a:gd name="connsiteX0" fmla="*/ 239 w 43870391"/>
                <a:gd name="connsiteY0" fmla="*/ 7053 h 5811651"/>
                <a:gd name="connsiteX1" fmla="*/ 43870391 w 43870391"/>
                <a:gd name="connsiteY1" fmla="*/ 0 h 5811651"/>
                <a:gd name="connsiteX2" fmla="*/ 43819716 w 43870391"/>
                <a:gd name="connsiteY2" fmla="*/ 5811651 h 5811651"/>
                <a:gd name="connsiteX3" fmla="*/ 21917405 w 43870391"/>
                <a:gd name="connsiteY3" fmla="*/ 3009824 h 5811651"/>
                <a:gd name="connsiteX4" fmla="*/ 457 w 43870391"/>
                <a:gd name="connsiteY4" fmla="*/ 5798748 h 5811651"/>
                <a:gd name="connsiteX5" fmla="*/ 239 w 43870391"/>
                <a:gd name="connsiteY5" fmla="*/ 7053 h 5811651"/>
                <a:gd name="connsiteX0" fmla="*/ 239 w 43870391"/>
                <a:gd name="connsiteY0" fmla="*/ 7053 h 5811651"/>
                <a:gd name="connsiteX1" fmla="*/ 43870391 w 43870391"/>
                <a:gd name="connsiteY1" fmla="*/ 0 h 5811651"/>
                <a:gd name="connsiteX2" fmla="*/ 43819716 w 43870391"/>
                <a:gd name="connsiteY2" fmla="*/ 5811651 h 5811651"/>
                <a:gd name="connsiteX3" fmla="*/ 21917405 w 43870391"/>
                <a:gd name="connsiteY3" fmla="*/ 3009824 h 5811651"/>
                <a:gd name="connsiteX4" fmla="*/ 457 w 43870391"/>
                <a:gd name="connsiteY4" fmla="*/ 5798748 h 5811651"/>
                <a:gd name="connsiteX5" fmla="*/ 239 w 43870391"/>
                <a:gd name="connsiteY5" fmla="*/ 7053 h 5811651"/>
                <a:gd name="connsiteX0" fmla="*/ 239 w 43842825"/>
                <a:gd name="connsiteY0" fmla="*/ 7053 h 5811651"/>
                <a:gd name="connsiteX1" fmla="*/ 43842825 w 43842825"/>
                <a:gd name="connsiteY1" fmla="*/ 0 h 5811651"/>
                <a:gd name="connsiteX2" fmla="*/ 43819716 w 43842825"/>
                <a:gd name="connsiteY2" fmla="*/ 5811651 h 5811651"/>
                <a:gd name="connsiteX3" fmla="*/ 21917405 w 43842825"/>
                <a:gd name="connsiteY3" fmla="*/ 3009824 h 5811651"/>
                <a:gd name="connsiteX4" fmla="*/ 457 w 43842825"/>
                <a:gd name="connsiteY4" fmla="*/ 5798748 h 5811651"/>
                <a:gd name="connsiteX5" fmla="*/ 239 w 43842825"/>
                <a:gd name="connsiteY5" fmla="*/ 7053 h 5811651"/>
                <a:gd name="connsiteX0" fmla="*/ 239 w 43824446"/>
                <a:gd name="connsiteY0" fmla="*/ 7053 h 5811651"/>
                <a:gd name="connsiteX1" fmla="*/ 43824446 w 43824446"/>
                <a:gd name="connsiteY1" fmla="*/ 0 h 5811651"/>
                <a:gd name="connsiteX2" fmla="*/ 43819716 w 43824446"/>
                <a:gd name="connsiteY2" fmla="*/ 5811651 h 5811651"/>
                <a:gd name="connsiteX3" fmla="*/ 21917405 w 43824446"/>
                <a:gd name="connsiteY3" fmla="*/ 3009824 h 5811651"/>
                <a:gd name="connsiteX4" fmla="*/ 457 w 43824446"/>
                <a:gd name="connsiteY4" fmla="*/ 5798748 h 5811651"/>
                <a:gd name="connsiteX5" fmla="*/ 239 w 43824446"/>
                <a:gd name="connsiteY5" fmla="*/ 7053 h 581165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43824446" h="5811651">
                  <a:moveTo>
                    <a:pt x="239" y="7053"/>
                  </a:moveTo>
                  <a:lnTo>
                    <a:pt x="43824446" y="0"/>
                  </a:lnTo>
                  <a:cubicBezTo>
                    <a:pt x="43822869" y="1937217"/>
                    <a:pt x="43821293" y="3874434"/>
                    <a:pt x="43819716" y="5811651"/>
                  </a:cubicBezTo>
                  <a:cubicBezTo>
                    <a:pt x="38268362" y="4032785"/>
                    <a:pt x="30438085" y="2966157"/>
                    <a:pt x="21917405" y="3009824"/>
                  </a:cubicBezTo>
                  <a:cubicBezTo>
                    <a:pt x="14614291" y="3047251"/>
                    <a:pt x="6453731" y="3277510"/>
                    <a:pt x="457" y="5798748"/>
                  </a:cubicBezTo>
                  <a:cubicBezTo>
                    <a:pt x="-1036" y="3861504"/>
                    <a:pt x="1732" y="1944297"/>
                    <a:pt x="239" y="7053"/>
                  </a:cubicBezTo>
                  <a:close/>
                </a:path>
              </a:pathLst>
            </a:custGeom>
            <a:gradFill flip="none" rotWithShape="1">
              <a:gsLst>
                <a:gs pos="0">
                  <a:schemeClr val="accent6"/>
                </a:gs>
                <a:gs pos="100000">
                  <a:schemeClr val="accent4"/>
                </a:gs>
              </a:gsLst>
              <a:lin ang="0" scaled="1"/>
              <a:tileRect/>
            </a:gra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80" name="Rectangle 16"/>
            <p:cNvSpPr/>
            <p:nvPr userDrawn="1"/>
          </p:nvSpPr>
          <p:spPr>
            <a:xfrm>
              <a:off x="-4323" y="5744"/>
              <a:ext cx="27440229" cy="4555641"/>
            </a:xfrm>
            <a:custGeom>
              <a:avLst/>
              <a:gdLst>
                <a:gd name="connsiteX0" fmla="*/ 0 w 43891200"/>
                <a:gd name="connsiteY0" fmla="*/ 0 h 7027483"/>
                <a:gd name="connsiteX1" fmla="*/ 43891200 w 43891200"/>
                <a:gd name="connsiteY1" fmla="*/ 0 h 7027483"/>
                <a:gd name="connsiteX2" fmla="*/ 43891200 w 43891200"/>
                <a:gd name="connsiteY2" fmla="*/ 7027483 h 7027483"/>
                <a:gd name="connsiteX3" fmla="*/ 0 w 43891200"/>
                <a:gd name="connsiteY3" fmla="*/ 7027483 h 7027483"/>
                <a:gd name="connsiteX4" fmla="*/ 0 w 43891200"/>
                <a:gd name="connsiteY4" fmla="*/ 0 h 7027483"/>
                <a:gd name="connsiteX0" fmla="*/ 0 w 43891200"/>
                <a:gd name="connsiteY0" fmla="*/ 0 h 7027483"/>
                <a:gd name="connsiteX1" fmla="*/ 43891200 w 43891200"/>
                <a:gd name="connsiteY1" fmla="*/ 0 h 7027483"/>
                <a:gd name="connsiteX2" fmla="*/ 43891200 w 43891200"/>
                <a:gd name="connsiteY2" fmla="*/ 7027483 h 7027483"/>
                <a:gd name="connsiteX3" fmla="*/ 21617527 w 43891200"/>
                <a:gd name="connsiteY3" fmla="*/ 6999261 h 7027483"/>
                <a:gd name="connsiteX4" fmla="*/ 0 w 43891200"/>
                <a:gd name="connsiteY4" fmla="*/ 7027483 h 7027483"/>
                <a:gd name="connsiteX5" fmla="*/ 0 w 43891200"/>
                <a:gd name="connsiteY5" fmla="*/ 0 h 7027483"/>
                <a:gd name="connsiteX0" fmla="*/ 0 w 43891200"/>
                <a:gd name="connsiteY0" fmla="*/ 0 h 7027483"/>
                <a:gd name="connsiteX1" fmla="*/ 43891200 w 43891200"/>
                <a:gd name="connsiteY1" fmla="*/ 0 h 7027483"/>
                <a:gd name="connsiteX2" fmla="*/ 43891200 w 43891200"/>
                <a:gd name="connsiteY2" fmla="*/ 7027483 h 7027483"/>
                <a:gd name="connsiteX3" fmla="*/ 21448200 w 43891200"/>
                <a:gd name="connsiteY3" fmla="*/ 3838305 h 7027483"/>
                <a:gd name="connsiteX4" fmla="*/ 0 w 43891200"/>
                <a:gd name="connsiteY4" fmla="*/ 7027483 h 7027483"/>
                <a:gd name="connsiteX5" fmla="*/ 0 w 43891200"/>
                <a:gd name="connsiteY5" fmla="*/ 0 h 7027483"/>
                <a:gd name="connsiteX0" fmla="*/ 0 w 43891200"/>
                <a:gd name="connsiteY0" fmla="*/ 0 h 7027483"/>
                <a:gd name="connsiteX1" fmla="*/ 43891200 w 43891200"/>
                <a:gd name="connsiteY1" fmla="*/ 0 h 7027483"/>
                <a:gd name="connsiteX2" fmla="*/ 43891200 w 43891200"/>
                <a:gd name="connsiteY2" fmla="*/ 7027483 h 7027483"/>
                <a:gd name="connsiteX3" fmla="*/ 21448200 w 43891200"/>
                <a:gd name="connsiteY3" fmla="*/ 3838305 h 7027483"/>
                <a:gd name="connsiteX4" fmla="*/ 28221 w 43891200"/>
                <a:gd name="connsiteY4" fmla="*/ 6688809 h 7027483"/>
                <a:gd name="connsiteX5" fmla="*/ 0 w 43891200"/>
                <a:gd name="connsiteY5" fmla="*/ 0 h 7027483"/>
                <a:gd name="connsiteX0" fmla="*/ 0 w 43891200"/>
                <a:gd name="connsiteY0" fmla="*/ 0 h 7100503"/>
                <a:gd name="connsiteX1" fmla="*/ 43891200 w 43891200"/>
                <a:gd name="connsiteY1" fmla="*/ 0 h 7100503"/>
                <a:gd name="connsiteX2" fmla="*/ 43891200 w 43891200"/>
                <a:gd name="connsiteY2" fmla="*/ 7027483 h 7100503"/>
                <a:gd name="connsiteX3" fmla="*/ 21448200 w 43891200"/>
                <a:gd name="connsiteY3" fmla="*/ 3838305 h 7100503"/>
                <a:gd name="connsiteX4" fmla="*/ 28221 w 43891200"/>
                <a:gd name="connsiteY4" fmla="*/ 6688809 h 7100503"/>
                <a:gd name="connsiteX5" fmla="*/ 0 w 43891200"/>
                <a:gd name="connsiteY5" fmla="*/ 0 h 7100503"/>
                <a:gd name="connsiteX0" fmla="*/ 0 w 43891200"/>
                <a:gd name="connsiteY0" fmla="*/ 0 h 7100503"/>
                <a:gd name="connsiteX1" fmla="*/ 43891200 w 43891200"/>
                <a:gd name="connsiteY1" fmla="*/ 0 h 7100503"/>
                <a:gd name="connsiteX2" fmla="*/ 43891200 w 43891200"/>
                <a:gd name="connsiteY2" fmla="*/ 7027483 h 7100503"/>
                <a:gd name="connsiteX3" fmla="*/ 21448200 w 43891200"/>
                <a:gd name="connsiteY3" fmla="*/ 3838305 h 7100503"/>
                <a:gd name="connsiteX4" fmla="*/ 28221 w 43891200"/>
                <a:gd name="connsiteY4" fmla="*/ 6688809 h 7100503"/>
                <a:gd name="connsiteX5" fmla="*/ 0 w 43891200"/>
                <a:gd name="connsiteY5" fmla="*/ 0 h 7100503"/>
                <a:gd name="connsiteX0" fmla="*/ 0 w 43891200"/>
                <a:gd name="connsiteY0" fmla="*/ 0 h 7027483"/>
                <a:gd name="connsiteX1" fmla="*/ 43891200 w 43891200"/>
                <a:gd name="connsiteY1" fmla="*/ 0 h 7027483"/>
                <a:gd name="connsiteX2" fmla="*/ 43891200 w 43891200"/>
                <a:gd name="connsiteY2" fmla="*/ 7027483 h 7027483"/>
                <a:gd name="connsiteX3" fmla="*/ 21448200 w 43891200"/>
                <a:gd name="connsiteY3" fmla="*/ 3838305 h 7027483"/>
                <a:gd name="connsiteX4" fmla="*/ 28221 w 43891200"/>
                <a:gd name="connsiteY4" fmla="*/ 6688809 h 7027483"/>
                <a:gd name="connsiteX5" fmla="*/ 0 w 43891200"/>
                <a:gd name="connsiteY5" fmla="*/ 0 h 7027483"/>
                <a:gd name="connsiteX0" fmla="*/ 0 w 43891200"/>
                <a:gd name="connsiteY0" fmla="*/ 0 h 7027483"/>
                <a:gd name="connsiteX1" fmla="*/ 43891200 w 43891200"/>
                <a:gd name="connsiteY1" fmla="*/ 0 h 7027483"/>
                <a:gd name="connsiteX2" fmla="*/ 43891200 w 43891200"/>
                <a:gd name="connsiteY2" fmla="*/ 7027483 h 7027483"/>
                <a:gd name="connsiteX3" fmla="*/ 21448200 w 43891200"/>
                <a:gd name="connsiteY3" fmla="*/ 3838305 h 7027483"/>
                <a:gd name="connsiteX4" fmla="*/ 28221 w 43891200"/>
                <a:gd name="connsiteY4" fmla="*/ 6688809 h 7027483"/>
                <a:gd name="connsiteX5" fmla="*/ 0 w 43891200"/>
                <a:gd name="connsiteY5" fmla="*/ 0 h 7027483"/>
                <a:gd name="connsiteX0" fmla="*/ 0 w 43891200"/>
                <a:gd name="connsiteY0" fmla="*/ 0 h 7027483"/>
                <a:gd name="connsiteX1" fmla="*/ 43891200 w 43891200"/>
                <a:gd name="connsiteY1" fmla="*/ 0 h 7027483"/>
                <a:gd name="connsiteX2" fmla="*/ 43891200 w 43891200"/>
                <a:gd name="connsiteY2" fmla="*/ 7027483 h 7027483"/>
                <a:gd name="connsiteX3" fmla="*/ 21448200 w 43891200"/>
                <a:gd name="connsiteY3" fmla="*/ 3838305 h 7027483"/>
                <a:gd name="connsiteX4" fmla="*/ 28221 w 43891200"/>
                <a:gd name="connsiteY4" fmla="*/ 6688809 h 7027483"/>
                <a:gd name="connsiteX5" fmla="*/ 0 w 43891200"/>
                <a:gd name="connsiteY5" fmla="*/ 0 h 7027483"/>
                <a:gd name="connsiteX0" fmla="*/ 0 w 43968081"/>
                <a:gd name="connsiteY0" fmla="*/ 0 h 6688809"/>
                <a:gd name="connsiteX1" fmla="*/ 43891200 w 43968081"/>
                <a:gd name="connsiteY1" fmla="*/ 0 h 6688809"/>
                <a:gd name="connsiteX2" fmla="*/ 43968081 w 43968081"/>
                <a:gd name="connsiteY2" fmla="*/ 6358199 h 6688809"/>
                <a:gd name="connsiteX3" fmla="*/ 21448200 w 43968081"/>
                <a:gd name="connsiteY3" fmla="*/ 3838305 h 6688809"/>
                <a:gd name="connsiteX4" fmla="*/ 28221 w 43968081"/>
                <a:gd name="connsiteY4" fmla="*/ 6688809 h 6688809"/>
                <a:gd name="connsiteX5" fmla="*/ 0 w 43968081"/>
                <a:gd name="connsiteY5" fmla="*/ 0 h 6688809"/>
                <a:gd name="connsiteX0" fmla="*/ 0 w 43891200"/>
                <a:gd name="connsiteY0" fmla="*/ 0 h 6688809"/>
                <a:gd name="connsiteX1" fmla="*/ 43891200 w 43891200"/>
                <a:gd name="connsiteY1" fmla="*/ 0 h 6688809"/>
                <a:gd name="connsiteX2" fmla="*/ 43793664 w 43891200"/>
                <a:gd name="connsiteY2" fmla="*/ 6218350 h 6688809"/>
                <a:gd name="connsiteX3" fmla="*/ 21448200 w 43891200"/>
                <a:gd name="connsiteY3" fmla="*/ 3838305 h 6688809"/>
                <a:gd name="connsiteX4" fmla="*/ 28221 w 43891200"/>
                <a:gd name="connsiteY4" fmla="*/ 6688809 h 6688809"/>
                <a:gd name="connsiteX5" fmla="*/ 0 w 43891200"/>
                <a:gd name="connsiteY5" fmla="*/ 0 h 6688809"/>
                <a:gd name="connsiteX0" fmla="*/ 0 w 43891200"/>
                <a:gd name="connsiteY0" fmla="*/ 0 h 6688809"/>
                <a:gd name="connsiteX1" fmla="*/ 43891200 w 43891200"/>
                <a:gd name="connsiteY1" fmla="*/ 0 h 6688809"/>
                <a:gd name="connsiteX2" fmla="*/ 43823938 w 43891200"/>
                <a:gd name="connsiteY2" fmla="*/ 6183672 h 6688809"/>
                <a:gd name="connsiteX3" fmla="*/ 21448200 w 43891200"/>
                <a:gd name="connsiteY3" fmla="*/ 3838305 h 6688809"/>
                <a:gd name="connsiteX4" fmla="*/ 28221 w 43891200"/>
                <a:gd name="connsiteY4" fmla="*/ 6688809 h 6688809"/>
                <a:gd name="connsiteX5" fmla="*/ 0 w 43891200"/>
                <a:gd name="connsiteY5" fmla="*/ 0 h 6688809"/>
                <a:gd name="connsiteX0" fmla="*/ 0 w 43823938"/>
                <a:gd name="connsiteY0" fmla="*/ 0 h 6688809"/>
                <a:gd name="connsiteX1" fmla="*/ 43800376 w 43823938"/>
                <a:gd name="connsiteY1" fmla="*/ 0 h 6688809"/>
                <a:gd name="connsiteX2" fmla="*/ 43823938 w 43823938"/>
                <a:gd name="connsiteY2" fmla="*/ 6183672 h 6688809"/>
                <a:gd name="connsiteX3" fmla="*/ 21448200 w 43823938"/>
                <a:gd name="connsiteY3" fmla="*/ 3838305 h 6688809"/>
                <a:gd name="connsiteX4" fmla="*/ 28221 w 43823938"/>
                <a:gd name="connsiteY4" fmla="*/ 6688809 h 6688809"/>
                <a:gd name="connsiteX5" fmla="*/ 0 w 43823938"/>
                <a:gd name="connsiteY5" fmla="*/ 0 h 6688809"/>
                <a:gd name="connsiteX0" fmla="*/ 0 w 43883631"/>
                <a:gd name="connsiteY0" fmla="*/ 0 h 6688809"/>
                <a:gd name="connsiteX1" fmla="*/ 43883631 w 43883631"/>
                <a:gd name="connsiteY1" fmla="*/ 41614 h 6688809"/>
                <a:gd name="connsiteX2" fmla="*/ 43823938 w 43883631"/>
                <a:gd name="connsiteY2" fmla="*/ 6183672 h 6688809"/>
                <a:gd name="connsiteX3" fmla="*/ 21448200 w 43883631"/>
                <a:gd name="connsiteY3" fmla="*/ 3838305 h 6688809"/>
                <a:gd name="connsiteX4" fmla="*/ 28221 w 43883631"/>
                <a:gd name="connsiteY4" fmla="*/ 6688809 h 6688809"/>
                <a:gd name="connsiteX5" fmla="*/ 0 w 43883631"/>
                <a:gd name="connsiteY5" fmla="*/ 0 h 6688809"/>
                <a:gd name="connsiteX0" fmla="*/ 0 w 43876062"/>
                <a:gd name="connsiteY0" fmla="*/ 0 h 6688809"/>
                <a:gd name="connsiteX1" fmla="*/ 43876062 w 43876062"/>
                <a:gd name="connsiteY1" fmla="*/ 6936 h 6688809"/>
                <a:gd name="connsiteX2" fmla="*/ 43823938 w 43876062"/>
                <a:gd name="connsiteY2" fmla="*/ 6183672 h 6688809"/>
                <a:gd name="connsiteX3" fmla="*/ 21448200 w 43876062"/>
                <a:gd name="connsiteY3" fmla="*/ 3838305 h 6688809"/>
                <a:gd name="connsiteX4" fmla="*/ 28221 w 43876062"/>
                <a:gd name="connsiteY4" fmla="*/ 6688809 h 6688809"/>
                <a:gd name="connsiteX5" fmla="*/ 0 w 43876062"/>
                <a:gd name="connsiteY5" fmla="*/ 0 h 6688809"/>
                <a:gd name="connsiteX0" fmla="*/ 0 w 43883634"/>
                <a:gd name="connsiteY0" fmla="*/ 6936 h 6695745"/>
                <a:gd name="connsiteX1" fmla="*/ 43883634 w 43883634"/>
                <a:gd name="connsiteY1" fmla="*/ 0 h 6695745"/>
                <a:gd name="connsiteX2" fmla="*/ 43823938 w 43883634"/>
                <a:gd name="connsiteY2" fmla="*/ 6190608 h 6695745"/>
                <a:gd name="connsiteX3" fmla="*/ 21448200 w 43883634"/>
                <a:gd name="connsiteY3" fmla="*/ 3845241 h 6695745"/>
                <a:gd name="connsiteX4" fmla="*/ 28221 w 43883634"/>
                <a:gd name="connsiteY4" fmla="*/ 6695745 h 6695745"/>
                <a:gd name="connsiteX5" fmla="*/ 0 w 43883634"/>
                <a:gd name="connsiteY5" fmla="*/ 6936 h 6695745"/>
                <a:gd name="connsiteX0" fmla="*/ 0 w 43883634"/>
                <a:gd name="connsiteY0" fmla="*/ 6936 h 6695745"/>
                <a:gd name="connsiteX1" fmla="*/ 43883634 w 43883634"/>
                <a:gd name="connsiteY1" fmla="*/ 0 h 6695745"/>
                <a:gd name="connsiteX2" fmla="*/ 43827740 w 43883634"/>
                <a:gd name="connsiteY2" fmla="*/ 6180150 h 6695745"/>
                <a:gd name="connsiteX3" fmla="*/ 21448200 w 43883634"/>
                <a:gd name="connsiteY3" fmla="*/ 3845241 h 6695745"/>
                <a:gd name="connsiteX4" fmla="*/ 28221 w 43883634"/>
                <a:gd name="connsiteY4" fmla="*/ 6695745 h 6695745"/>
                <a:gd name="connsiteX5" fmla="*/ 0 w 43883634"/>
                <a:gd name="connsiteY5" fmla="*/ 6936 h 6695745"/>
                <a:gd name="connsiteX0" fmla="*/ 0 w 43883634"/>
                <a:gd name="connsiteY0" fmla="*/ 6936 h 6695745"/>
                <a:gd name="connsiteX1" fmla="*/ 43883634 w 43883634"/>
                <a:gd name="connsiteY1" fmla="*/ 0 h 6695745"/>
                <a:gd name="connsiteX2" fmla="*/ 43827740 w 43883634"/>
                <a:gd name="connsiteY2" fmla="*/ 6180150 h 6695745"/>
                <a:gd name="connsiteX3" fmla="*/ 21986368 w 43883634"/>
                <a:gd name="connsiteY3" fmla="*/ 3845241 h 6695745"/>
                <a:gd name="connsiteX4" fmla="*/ 28221 w 43883634"/>
                <a:gd name="connsiteY4" fmla="*/ 6695745 h 6695745"/>
                <a:gd name="connsiteX5" fmla="*/ 0 w 43883634"/>
                <a:gd name="connsiteY5" fmla="*/ 6936 h 6695745"/>
                <a:gd name="connsiteX0" fmla="*/ 0 w 43883634"/>
                <a:gd name="connsiteY0" fmla="*/ 6936 h 6695745"/>
                <a:gd name="connsiteX1" fmla="*/ 43883634 w 43883634"/>
                <a:gd name="connsiteY1" fmla="*/ 0 h 6695745"/>
                <a:gd name="connsiteX2" fmla="*/ 43827740 w 43883634"/>
                <a:gd name="connsiteY2" fmla="*/ 6180150 h 6695745"/>
                <a:gd name="connsiteX3" fmla="*/ 21871047 w 43883634"/>
                <a:gd name="connsiteY3" fmla="*/ 3810016 h 6695745"/>
                <a:gd name="connsiteX4" fmla="*/ 28221 w 43883634"/>
                <a:gd name="connsiteY4" fmla="*/ 6695745 h 6695745"/>
                <a:gd name="connsiteX5" fmla="*/ 0 w 43883634"/>
                <a:gd name="connsiteY5" fmla="*/ 6936 h 6695745"/>
                <a:gd name="connsiteX0" fmla="*/ 0 w 43883634"/>
                <a:gd name="connsiteY0" fmla="*/ 6936 h 6695745"/>
                <a:gd name="connsiteX1" fmla="*/ 43883634 w 43883634"/>
                <a:gd name="connsiteY1" fmla="*/ 0 h 6695745"/>
                <a:gd name="connsiteX2" fmla="*/ 43827740 w 43883634"/>
                <a:gd name="connsiteY2" fmla="*/ 6180150 h 6695745"/>
                <a:gd name="connsiteX3" fmla="*/ 21982633 w 43883634"/>
                <a:gd name="connsiteY3" fmla="*/ 3782129 h 6695745"/>
                <a:gd name="connsiteX4" fmla="*/ 28221 w 43883634"/>
                <a:gd name="connsiteY4" fmla="*/ 6695745 h 6695745"/>
                <a:gd name="connsiteX5" fmla="*/ 0 w 43883634"/>
                <a:gd name="connsiteY5" fmla="*/ 6936 h 6695745"/>
                <a:gd name="connsiteX0" fmla="*/ 0 w 43883634"/>
                <a:gd name="connsiteY0" fmla="*/ 6936 h 6695745"/>
                <a:gd name="connsiteX1" fmla="*/ 43883634 w 43883634"/>
                <a:gd name="connsiteY1" fmla="*/ 0 h 6695745"/>
                <a:gd name="connsiteX2" fmla="*/ 43827740 w 43883634"/>
                <a:gd name="connsiteY2" fmla="*/ 6180150 h 6695745"/>
                <a:gd name="connsiteX3" fmla="*/ 21911623 w 43883634"/>
                <a:gd name="connsiteY3" fmla="*/ 3791425 h 6695745"/>
                <a:gd name="connsiteX4" fmla="*/ 28221 w 43883634"/>
                <a:gd name="connsiteY4" fmla="*/ 6695745 h 6695745"/>
                <a:gd name="connsiteX5" fmla="*/ 0 w 43883634"/>
                <a:gd name="connsiteY5" fmla="*/ 6936 h 6695745"/>
                <a:gd name="connsiteX0" fmla="*/ 0 w 43883634"/>
                <a:gd name="connsiteY0" fmla="*/ 6936 h 6695745"/>
                <a:gd name="connsiteX1" fmla="*/ 43883634 w 43883634"/>
                <a:gd name="connsiteY1" fmla="*/ 0 h 6695745"/>
                <a:gd name="connsiteX2" fmla="*/ 43827740 w 43883634"/>
                <a:gd name="connsiteY2" fmla="*/ 6180150 h 6695745"/>
                <a:gd name="connsiteX3" fmla="*/ 21911623 w 43883634"/>
                <a:gd name="connsiteY3" fmla="*/ 3791425 h 6695745"/>
                <a:gd name="connsiteX4" fmla="*/ 28221 w 43883634"/>
                <a:gd name="connsiteY4" fmla="*/ 6695745 h 6695745"/>
                <a:gd name="connsiteX5" fmla="*/ 0 w 43883634"/>
                <a:gd name="connsiteY5" fmla="*/ 6936 h 6695745"/>
                <a:gd name="connsiteX0" fmla="*/ 0 w 43883634"/>
                <a:gd name="connsiteY0" fmla="*/ 6936 h 6695745"/>
                <a:gd name="connsiteX1" fmla="*/ 43883634 w 43883634"/>
                <a:gd name="connsiteY1" fmla="*/ 0 h 6695745"/>
                <a:gd name="connsiteX2" fmla="*/ 43827740 w 43883634"/>
                <a:gd name="connsiteY2" fmla="*/ 6180150 h 6695745"/>
                <a:gd name="connsiteX3" fmla="*/ 21911623 w 43883634"/>
                <a:gd name="connsiteY3" fmla="*/ 3791425 h 6695745"/>
                <a:gd name="connsiteX4" fmla="*/ 28221 w 43883634"/>
                <a:gd name="connsiteY4" fmla="*/ 6695745 h 6695745"/>
                <a:gd name="connsiteX5" fmla="*/ 0 w 43883634"/>
                <a:gd name="connsiteY5" fmla="*/ 6936 h 6695745"/>
                <a:gd name="connsiteX0" fmla="*/ 0 w 43883634"/>
                <a:gd name="connsiteY0" fmla="*/ 6936 h 6695745"/>
                <a:gd name="connsiteX1" fmla="*/ 43883634 w 43883634"/>
                <a:gd name="connsiteY1" fmla="*/ 0 h 6695745"/>
                <a:gd name="connsiteX2" fmla="*/ 43827740 w 43883634"/>
                <a:gd name="connsiteY2" fmla="*/ 6180150 h 6695745"/>
                <a:gd name="connsiteX3" fmla="*/ 21911623 w 43883634"/>
                <a:gd name="connsiteY3" fmla="*/ 3791425 h 6695745"/>
                <a:gd name="connsiteX4" fmla="*/ 28221 w 43883634"/>
                <a:gd name="connsiteY4" fmla="*/ 6695745 h 6695745"/>
                <a:gd name="connsiteX5" fmla="*/ 0 w 43883634"/>
                <a:gd name="connsiteY5" fmla="*/ 6936 h 6695745"/>
                <a:gd name="connsiteX0" fmla="*/ 0 w 43883634"/>
                <a:gd name="connsiteY0" fmla="*/ 6936 h 6695745"/>
                <a:gd name="connsiteX1" fmla="*/ 43883634 w 43883634"/>
                <a:gd name="connsiteY1" fmla="*/ 0 h 6695745"/>
                <a:gd name="connsiteX2" fmla="*/ 43827740 w 43883634"/>
                <a:gd name="connsiteY2" fmla="*/ 6180150 h 6695745"/>
                <a:gd name="connsiteX3" fmla="*/ 21911623 w 43883634"/>
                <a:gd name="connsiteY3" fmla="*/ 3791425 h 6695745"/>
                <a:gd name="connsiteX4" fmla="*/ 28221 w 43883634"/>
                <a:gd name="connsiteY4" fmla="*/ 6695745 h 6695745"/>
                <a:gd name="connsiteX5" fmla="*/ 0 w 43883634"/>
                <a:gd name="connsiteY5" fmla="*/ 6936 h 6695745"/>
                <a:gd name="connsiteX0" fmla="*/ 0 w 43883634"/>
                <a:gd name="connsiteY0" fmla="*/ 6936 h 6695745"/>
                <a:gd name="connsiteX1" fmla="*/ 43883634 w 43883634"/>
                <a:gd name="connsiteY1" fmla="*/ 0 h 6695745"/>
                <a:gd name="connsiteX2" fmla="*/ 43827740 w 43883634"/>
                <a:gd name="connsiteY2" fmla="*/ 6180150 h 6695745"/>
                <a:gd name="connsiteX3" fmla="*/ 21911623 w 43883634"/>
                <a:gd name="connsiteY3" fmla="*/ 3791425 h 6695745"/>
                <a:gd name="connsiteX4" fmla="*/ 28221 w 43883634"/>
                <a:gd name="connsiteY4" fmla="*/ 6695745 h 6695745"/>
                <a:gd name="connsiteX5" fmla="*/ 0 w 43883634"/>
                <a:gd name="connsiteY5" fmla="*/ 6936 h 6695745"/>
                <a:gd name="connsiteX0" fmla="*/ 0 w 43883634"/>
                <a:gd name="connsiteY0" fmla="*/ 6936 h 6695745"/>
                <a:gd name="connsiteX1" fmla="*/ 43883634 w 43883634"/>
                <a:gd name="connsiteY1" fmla="*/ 0 h 6695745"/>
                <a:gd name="connsiteX2" fmla="*/ 43827740 w 43883634"/>
                <a:gd name="connsiteY2" fmla="*/ 6180150 h 6695745"/>
                <a:gd name="connsiteX3" fmla="*/ 21911623 w 43883634"/>
                <a:gd name="connsiteY3" fmla="*/ 3791425 h 6695745"/>
                <a:gd name="connsiteX4" fmla="*/ 28221 w 43883634"/>
                <a:gd name="connsiteY4" fmla="*/ 6695745 h 6695745"/>
                <a:gd name="connsiteX5" fmla="*/ 0 w 43883634"/>
                <a:gd name="connsiteY5" fmla="*/ 6936 h 6695745"/>
                <a:gd name="connsiteX0" fmla="*/ 0 w 43883634"/>
                <a:gd name="connsiteY0" fmla="*/ 6936 h 6695745"/>
                <a:gd name="connsiteX1" fmla="*/ 43883634 w 43883634"/>
                <a:gd name="connsiteY1" fmla="*/ 0 h 6695745"/>
                <a:gd name="connsiteX2" fmla="*/ 43827740 w 43883634"/>
                <a:gd name="connsiteY2" fmla="*/ 6180150 h 6695745"/>
                <a:gd name="connsiteX3" fmla="*/ 21911623 w 43883634"/>
                <a:gd name="connsiteY3" fmla="*/ 3791425 h 6695745"/>
                <a:gd name="connsiteX4" fmla="*/ 28221 w 43883634"/>
                <a:gd name="connsiteY4" fmla="*/ 6695745 h 6695745"/>
                <a:gd name="connsiteX5" fmla="*/ 0 w 43883634"/>
                <a:gd name="connsiteY5" fmla="*/ 6936 h 6695745"/>
                <a:gd name="connsiteX0" fmla="*/ 0 w 43883634"/>
                <a:gd name="connsiteY0" fmla="*/ 6936 h 6691837"/>
                <a:gd name="connsiteX1" fmla="*/ 43883634 w 43883634"/>
                <a:gd name="connsiteY1" fmla="*/ 0 h 6691837"/>
                <a:gd name="connsiteX2" fmla="*/ 43827740 w 43883634"/>
                <a:gd name="connsiteY2" fmla="*/ 6180150 h 6691837"/>
                <a:gd name="connsiteX3" fmla="*/ 21911623 w 43883634"/>
                <a:gd name="connsiteY3" fmla="*/ 3791425 h 6691837"/>
                <a:gd name="connsiteX4" fmla="*/ 66513 w 43883634"/>
                <a:gd name="connsiteY4" fmla="*/ 6691837 h 6691837"/>
                <a:gd name="connsiteX5" fmla="*/ 0 w 43883634"/>
                <a:gd name="connsiteY5" fmla="*/ 6936 h 6691837"/>
                <a:gd name="connsiteX0" fmla="*/ 0 w 43883634"/>
                <a:gd name="connsiteY0" fmla="*/ 6936 h 6695746"/>
                <a:gd name="connsiteX1" fmla="*/ 43883634 w 43883634"/>
                <a:gd name="connsiteY1" fmla="*/ 0 h 6695746"/>
                <a:gd name="connsiteX2" fmla="*/ 43827740 w 43883634"/>
                <a:gd name="connsiteY2" fmla="*/ 6180150 h 6695746"/>
                <a:gd name="connsiteX3" fmla="*/ 21911623 w 43883634"/>
                <a:gd name="connsiteY3" fmla="*/ 3791425 h 6695746"/>
                <a:gd name="connsiteX4" fmla="*/ 49494 w 43883634"/>
                <a:gd name="connsiteY4" fmla="*/ 6695746 h 6695746"/>
                <a:gd name="connsiteX5" fmla="*/ 0 w 43883634"/>
                <a:gd name="connsiteY5" fmla="*/ 6936 h 6695746"/>
                <a:gd name="connsiteX0" fmla="*/ 0 w 43883634"/>
                <a:gd name="connsiteY0" fmla="*/ 6936 h 6695746"/>
                <a:gd name="connsiteX1" fmla="*/ 43883634 w 43883634"/>
                <a:gd name="connsiteY1" fmla="*/ 0 h 6695746"/>
                <a:gd name="connsiteX2" fmla="*/ 43827740 w 43883634"/>
                <a:gd name="connsiteY2" fmla="*/ 6180150 h 6695746"/>
                <a:gd name="connsiteX3" fmla="*/ 21911623 w 43883634"/>
                <a:gd name="connsiteY3" fmla="*/ 3791425 h 6695746"/>
                <a:gd name="connsiteX4" fmla="*/ 49494 w 43883634"/>
                <a:gd name="connsiteY4" fmla="*/ 6695746 h 6695746"/>
                <a:gd name="connsiteX5" fmla="*/ 0 w 43883634"/>
                <a:gd name="connsiteY5" fmla="*/ 6936 h 6695746"/>
                <a:gd name="connsiteX0" fmla="*/ 0 w 43883634"/>
                <a:gd name="connsiteY0" fmla="*/ 6936 h 6695746"/>
                <a:gd name="connsiteX1" fmla="*/ 43883634 w 43883634"/>
                <a:gd name="connsiteY1" fmla="*/ 0 h 6695746"/>
                <a:gd name="connsiteX2" fmla="*/ 43827740 w 43883634"/>
                <a:gd name="connsiteY2" fmla="*/ 6180150 h 6695746"/>
                <a:gd name="connsiteX3" fmla="*/ 21911623 w 43883634"/>
                <a:gd name="connsiteY3" fmla="*/ 3791425 h 6695746"/>
                <a:gd name="connsiteX4" fmla="*/ 49494 w 43883634"/>
                <a:gd name="connsiteY4" fmla="*/ 6695746 h 6695746"/>
                <a:gd name="connsiteX5" fmla="*/ 0 w 43883634"/>
                <a:gd name="connsiteY5" fmla="*/ 6936 h 6695746"/>
                <a:gd name="connsiteX0" fmla="*/ 0 w 43883634"/>
                <a:gd name="connsiteY0" fmla="*/ 6936 h 6695746"/>
                <a:gd name="connsiteX1" fmla="*/ 43883634 w 43883634"/>
                <a:gd name="connsiteY1" fmla="*/ 0 h 6695746"/>
                <a:gd name="connsiteX2" fmla="*/ 43827740 w 43883634"/>
                <a:gd name="connsiteY2" fmla="*/ 6180150 h 6695746"/>
                <a:gd name="connsiteX3" fmla="*/ 21911623 w 43883634"/>
                <a:gd name="connsiteY3" fmla="*/ 3791425 h 6695746"/>
                <a:gd name="connsiteX4" fmla="*/ 49494 w 43883634"/>
                <a:gd name="connsiteY4" fmla="*/ 6695746 h 6695746"/>
                <a:gd name="connsiteX5" fmla="*/ 0 w 43883634"/>
                <a:gd name="connsiteY5" fmla="*/ 6936 h 6695746"/>
                <a:gd name="connsiteX0" fmla="*/ 0 w 43883634"/>
                <a:gd name="connsiteY0" fmla="*/ 6936 h 6695746"/>
                <a:gd name="connsiteX1" fmla="*/ 43883634 w 43883634"/>
                <a:gd name="connsiteY1" fmla="*/ 0 h 6695746"/>
                <a:gd name="connsiteX2" fmla="*/ 43827739 w 43883634"/>
                <a:gd name="connsiteY2" fmla="*/ 5777889 h 6695746"/>
                <a:gd name="connsiteX3" fmla="*/ 21911623 w 43883634"/>
                <a:gd name="connsiteY3" fmla="*/ 3791425 h 6695746"/>
                <a:gd name="connsiteX4" fmla="*/ 49494 w 43883634"/>
                <a:gd name="connsiteY4" fmla="*/ 6695746 h 6695746"/>
                <a:gd name="connsiteX5" fmla="*/ 0 w 43883634"/>
                <a:gd name="connsiteY5" fmla="*/ 6936 h 6695746"/>
                <a:gd name="connsiteX0" fmla="*/ 0 w 43883634"/>
                <a:gd name="connsiteY0" fmla="*/ 6936 h 6695746"/>
                <a:gd name="connsiteX1" fmla="*/ 43883634 w 43883634"/>
                <a:gd name="connsiteY1" fmla="*/ 0 h 6695746"/>
                <a:gd name="connsiteX2" fmla="*/ 43827739 w 43883634"/>
                <a:gd name="connsiteY2" fmla="*/ 5777889 h 6695746"/>
                <a:gd name="connsiteX3" fmla="*/ 21911623 w 43883634"/>
                <a:gd name="connsiteY3" fmla="*/ 3791425 h 6695746"/>
                <a:gd name="connsiteX4" fmla="*/ 49494 w 43883634"/>
                <a:gd name="connsiteY4" fmla="*/ 6695746 h 6695746"/>
                <a:gd name="connsiteX5" fmla="*/ 0 w 43883634"/>
                <a:gd name="connsiteY5" fmla="*/ 6936 h 6695746"/>
                <a:gd name="connsiteX0" fmla="*/ 0 w 43883634"/>
                <a:gd name="connsiteY0" fmla="*/ 6936 h 6695746"/>
                <a:gd name="connsiteX1" fmla="*/ 43883634 w 43883634"/>
                <a:gd name="connsiteY1" fmla="*/ 0 h 6695746"/>
                <a:gd name="connsiteX2" fmla="*/ 43827739 w 43883634"/>
                <a:gd name="connsiteY2" fmla="*/ 5777889 h 6695746"/>
                <a:gd name="connsiteX3" fmla="*/ 21911623 w 43883634"/>
                <a:gd name="connsiteY3" fmla="*/ 3791425 h 6695746"/>
                <a:gd name="connsiteX4" fmla="*/ 49494 w 43883634"/>
                <a:gd name="connsiteY4" fmla="*/ 6695746 h 6695746"/>
                <a:gd name="connsiteX5" fmla="*/ 0 w 43883634"/>
                <a:gd name="connsiteY5" fmla="*/ 6936 h 6695746"/>
                <a:gd name="connsiteX0" fmla="*/ 0 w 43883634"/>
                <a:gd name="connsiteY0" fmla="*/ 6936 h 6695746"/>
                <a:gd name="connsiteX1" fmla="*/ 43883634 w 43883634"/>
                <a:gd name="connsiteY1" fmla="*/ 0 h 6695746"/>
                <a:gd name="connsiteX2" fmla="*/ 43827739 w 43883634"/>
                <a:gd name="connsiteY2" fmla="*/ 5777889 h 6695746"/>
                <a:gd name="connsiteX3" fmla="*/ 21911623 w 43883634"/>
                <a:gd name="connsiteY3" fmla="*/ 3791425 h 6695746"/>
                <a:gd name="connsiteX4" fmla="*/ 49494 w 43883634"/>
                <a:gd name="connsiteY4" fmla="*/ 6695746 h 6695746"/>
                <a:gd name="connsiteX5" fmla="*/ 0 w 43883634"/>
                <a:gd name="connsiteY5" fmla="*/ 6936 h 6695746"/>
                <a:gd name="connsiteX0" fmla="*/ 0 w 43883634"/>
                <a:gd name="connsiteY0" fmla="*/ 6936 h 6695746"/>
                <a:gd name="connsiteX1" fmla="*/ 43883634 w 43883634"/>
                <a:gd name="connsiteY1" fmla="*/ 0 h 6695746"/>
                <a:gd name="connsiteX2" fmla="*/ 43827739 w 43883634"/>
                <a:gd name="connsiteY2" fmla="*/ 5777889 h 6695746"/>
                <a:gd name="connsiteX3" fmla="*/ 21911623 w 43883634"/>
                <a:gd name="connsiteY3" fmla="*/ 3791425 h 6695746"/>
                <a:gd name="connsiteX4" fmla="*/ 49494 w 43883634"/>
                <a:gd name="connsiteY4" fmla="*/ 6695746 h 6695746"/>
                <a:gd name="connsiteX5" fmla="*/ 0 w 43883634"/>
                <a:gd name="connsiteY5" fmla="*/ 6936 h 6695746"/>
                <a:gd name="connsiteX0" fmla="*/ 23933 w 43834140"/>
                <a:gd name="connsiteY0" fmla="*/ 15369 h 6695746"/>
                <a:gd name="connsiteX1" fmla="*/ 43834140 w 43834140"/>
                <a:gd name="connsiteY1" fmla="*/ 0 h 6695746"/>
                <a:gd name="connsiteX2" fmla="*/ 43778245 w 43834140"/>
                <a:gd name="connsiteY2" fmla="*/ 5777889 h 6695746"/>
                <a:gd name="connsiteX3" fmla="*/ 21862129 w 43834140"/>
                <a:gd name="connsiteY3" fmla="*/ 3791425 h 6695746"/>
                <a:gd name="connsiteX4" fmla="*/ 0 w 43834140"/>
                <a:gd name="connsiteY4" fmla="*/ 6695746 h 6695746"/>
                <a:gd name="connsiteX5" fmla="*/ 23933 w 43834140"/>
                <a:gd name="connsiteY5" fmla="*/ 15369 h 6695746"/>
                <a:gd name="connsiteX0" fmla="*/ 1414 w 43848334"/>
                <a:gd name="connsiteY0" fmla="*/ 15369 h 6695746"/>
                <a:gd name="connsiteX1" fmla="*/ 43848334 w 43848334"/>
                <a:gd name="connsiteY1" fmla="*/ 0 h 6695746"/>
                <a:gd name="connsiteX2" fmla="*/ 43792439 w 43848334"/>
                <a:gd name="connsiteY2" fmla="*/ 5777889 h 6695746"/>
                <a:gd name="connsiteX3" fmla="*/ 21876323 w 43848334"/>
                <a:gd name="connsiteY3" fmla="*/ 3791425 h 6695746"/>
                <a:gd name="connsiteX4" fmla="*/ 14194 w 43848334"/>
                <a:gd name="connsiteY4" fmla="*/ 6695746 h 6695746"/>
                <a:gd name="connsiteX5" fmla="*/ 1414 w 43848334"/>
                <a:gd name="connsiteY5" fmla="*/ 15369 h 6695746"/>
                <a:gd name="connsiteX0" fmla="*/ 1414 w 43792439"/>
                <a:gd name="connsiteY0" fmla="*/ 6936 h 6687313"/>
                <a:gd name="connsiteX1" fmla="*/ 43729019 w 43792439"/>
                <a:gd name="connsiteY1" fmla="*/ 0 h 6687313"/>
                <a:gd name="connsiteX2" fmla="*/ 43792439 w 43792439"/>
                <a:gd name="connsiteY2" fmla="*/ 5769456 h 6687313"/>
                <a:gd name="connsiteX3" fmla="*/ 21876323 w 43792439"/>
                <a:gd name="connsiteY3" fmla="*/ 3782992 h 6687313"/>
                <a:gd name="connsiteX4" fmla="*/ 14194 w 43792439"/>
                <a:gd name="connsiteY4" fmla="*/ 6687313 h 6687313"/>
                <a:gd name="connsiteX5" fmla="*/ 1414 w 43792439"/>
                <a:gd name="connsiteY5" fmla="*/ 6936 h 6687313"/>
                <a:gd name="connsiteX0" fmla="*/ 1414 w 43792439"/>
                <a:gd name="connsiteY0" fmla="*/ 0 h 6680377"/>
                <a:gd name="connsiteX1" fmla="*/ 43600524 w 43792439"/>
                <a:gd name="connsiteY1" fmla="*/ 77395 h 6680377"/>
                <a:gd name="connsiteX2" fmla="*/ 43792439 w 43792439"/>
                <a:gd name="connsiteY2" fmla="*/ 5762520 h 6680377"/>
                <a:gd name="connsiteX3" fmla="*/ 21876323 w 43792439"/>
                <a:gd name="connsiteY3" fmla="*/ 3776056 h 6680377"/>
                <a:gd name="connsiteX4" fmla="*/ 14194 w 43792439"/>
                <a:gd name="connsiteY4" fmla="*/ 6680377 h 6680377"/>
                <a:gd name="connsiteX5" fmla="*/ 1414 w 43792439"/>
                <a:gd name="connsiteY5" fmla="*/ 0 h 6680377"/>
                <a:gd name="connsiteX0" fmla="*/ 1414 w 43792439"/>
                <a:gd name="connsiteY0" fmla="*/ 0 h 6680377"/>
                <a:gd name="connsiteX1" fmla="*/ 43683128 w 43792439"/>
                <a:gd name="connsiteY1" fmla="*/ 119561 h 6680377"/>
                <a:gd name="connsiteX2" fmla="*/ 43792439 w 43792439"/>
                <a:gd name="connsiteY2" fmla="*/ 5762520 h 6680377"/>
                <a:gd name="connsiteX3" fmla="*/ 21876323 w 43792439"/>
                <a:gd name="connsiteY3" fmla="*/ 3776056 h 6680377"/>
                <a:gd name="connsiteX4" fmla="*/ 14194 w 43792439"/>
                <a:gd name="connsiteY4" fmla="*/ 6680377 h 6680377"/>
                <a:gd name="connsiteX5" fmla="*/ 1414 w 43792439"/>
                <a:gd name="connsiteY5" fmla="*/ 0 h 6680377"/>
                <a:gd name="connsiteX0" fmla="*/ 1414 w 43793267"/>
                <a:gd name="connsiteY0" fmla="*/ 0 h 6680377"/>
                <a:gd name="connsiteX1" fmla="*/ 43793267 w 43793267"/>
                <a:gd name="connsiteY1" fmla="*/ 1497 h 6680377"/>
                <a:gd name="connsiteX2" fmla="*/ 43792439 w 43793267"/>
                <a:gd name="connsiteY2" fmla="*/ 5762520 h 6680377"/>
                <a:gd name="connsiteX3" fmla="*/ 21876323 w 43793267"/>
                <a:gd name="connsiteY3" fmla="*/ 3776056 h 6680377"/>
                <a:gd name="connsiteX4" fmla="*/ 14194 w 43793267"/>
                <a:gd name="connsiteY4" fmla="*/ 6680377 h 6680377"/>
                <a:gd name="connsiteX5" fmla="*/ 1414 w 43793267"/>
                <a:gd name="connsiteY5" fmla="*/ 0 h 668037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43793267" h="6680377">
                  <a:moveTo>
                    <a:pt x="1414" y="0"/>
                  </a:moveTo>
                  <a:lnTo>
                    <a:pt x="43793267" y="1497"/>
                  </a:lnTo>
                  <a:cubicBezTo>
                    <a:pt x="43793267" y="2343991"/>
                    <a:pt x="43792439" y="3420026"/>
                    <a:pt x="43792439" y="5762520"/>
                  </a:cubicBezTo>
                  <a:cubicBezTo>
                    <a:pt x="38990659" y="4549272"/>
                    <a:pt x="29172697" y="3623080"/>
                    <a:pt x="21876323" y="3776056"/>
                  </a:cubicBezTo>
                  <a:cubicBezTo>
                    <a:pt x="14579949" y="3929032"/>
                    <a:pt x="6467468" y="4159139"/>
                    <a:pt x="14194" y="6680377"/>
                  </a:cubicBezTo>
                  <a:cubicBezTo>
                    <a:pt x="22172" y="4453585"/>
                    <a:pt x="-6564" y="2226792"/>
                    <a:pt x="1414" y="0"/>
                  </a:cubicBezTo>
                  <a:close/>
                </a:path>
              </a:pathLst>
            </a:custGeom>
            <a:gradFill flip="none" rotWithShape="1">
              <a:gsLst>
                <a:gs pos="0">
                  <a:schemeClr val="accent6"/>
                </a:gs>
                <a:gs pos="100000">
                  <a:schemeClr val="accent1"/>
                </a:gs>
              </a:gsLst>
              <a:lin ang="0" scaled="1"/>
              <a:tileRect/>
            </a:gra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81" name="Rectangle 15"/>
            <p:cNvSpPr/>
            <p:nvPr userDrawn="1"/>
          </p:nvSpPr>
          <p:spPr>
            <a:xfrm>
              <a:off x="-14192" y="1382"/>
              <a:ext cx="27451941" cy="4570666"/>
            </a:xfrm>
            <a:custGeom>
              <a:avLst/>
              <a:gdLst>
                <a:gd name="connsiteX0" fmla="*/ 0 w 43891200"/>
                <a:gd name="connsiteY0" fmla="*/ 0 h 2171777"/>
                <a:gd name="connsiteX1" fmla="*/ 43891200 w 43891200"/>
                <a:gd name="connsiteY1" fmla="*/ 0 h 2171777"/>
                <a:gd name="connsiteX2" fmla="*/ 43891200 w 43891200"/>
                <a:gd name="connsiteY2" fmla="*/ 2171777 h 2171777"/>
                <a:gd name="connsiteX3" fmla="*/ 0 w 43891200"/>
                <a:gd name="connsiteY3" fmla="*/ 2171777 h 2171777"/>
                <a:gd name="connsiteX4" fmla="*/ 0 w 43891200"/>
                <a:gd name="connsiteY4" fmla="*/ 0 h 2171777"/>
                <a:gd name="connsiteX0" fmla="*/ 0 w 43891200"/>
                <a:gd name="connsiteY0" fmla="*/ 0 h 2171777"/>
                <a:gd name="connsiteX1" fmla="*/ 43891200 w 43891200"/>
                <a:gd name="connsiteY1" fmla="*/ 0 h 2171777"/>
                <a:gd name="connsiteX2" fmla="*/ 43891200 w 43891200"/>
                <a:gd name="connsiteY2" fmla="*/ 2171777 h 2171777"/>
                <a:gd name="connsiteX3" fmla="*/ 21843298 w 43891200"/>
                <a:gd name="connsiteY3" fmla="*/ 2143554 h 2171777"/>
                <a:gd name="connsiteX4" fmla="*/ 0 w 43891200"/>
                <a:gd name="connsiteY4" fmla="*/ 2171777 h 2171777"/>
                <a:gd name="connsiteX5" fmla="*/ 0 w 43891200"/>
                <a:gd name="connsiteY5" fmla="*/ 0 h 2171777"/>
                <a:gd name="connsiteX0" fmla="*/ 0 w 43891200"/>
                <a:gd name="connsiteY0" fmla="*/ 0 h 5360956"/>
                <a:gd name="connsiteX1" fmla="*/ 43891200 w 43891200"/>
                <a:gd name="connsiteY1" fmla="*/ 0 h 5360956"/>
                <a:gd name="connsiteX2" fmla="*/ 43891200 w 43891200"/>
                <a:gd name="connsiteY2" fmla="*/ 2171777 h 5360956"/>
                <a:gd name="connsiteX3" fmla="*/ 21843298 w 43891200"/>
                <a:gd name="connsiteY3" fmla="*/ 2143554 h 5360956"/>
                <a:gd name="connsiteX4" fmla="*/ 28221 w 43891200"/>
                <a:gd name="connsiteY4" fmla="*/ 5360956 h 5360956"/>
                <a:gd name="connsiteX5" fmla="*/ 0 w 43891200"/>
                <a:gd name="connsiteY5" fmla="*/ 0 h 5360956"/>
                <a:gd name="connsiteX0" fmla="*/ 0 w 43891200"/>
                <a:gd name="connsiteY0" fmla="*/ 0 h 5390029"/>
                <a:gd name="connsiteX1" fmla="*/ 43891200 w 43891200"/>
                <a:gd name="connsiteY1" fmla="*/ 0 h 5390029"/>
                <a:gd name="connsiteX2" fmla="*/ 43891200 w 43891200"/>
                <a:gd name="connsiteY2" fmla="*/ 2171777 h 5390029"/>
                <a:gd name="connsiteX3" fmla="*/ 21843298 w 43891200"/>
                <a:gd name="connsiteY3" fmla="*/ 2143554 h 5390029"/>
                <a:gd name="connsiteX4" fmla="*/ 28221 w 43891200"/>
                <a:gd name="connsiteY4" fmla="*/ 5360956 h 5390029"/>
                <a:gd name="connsiteX5" fmla="*/ 0 w 43891200"/>
                <a:gd name="connsiteY5" fmla="*/ 0 h 5390029"/>
                <a:gd name="connsiteX0" fmla="*/ 0 w 43891200"/>
                <a:gd name="connsiteY0" fmla="*/ 0 h 5390029"/>
                <a:gd name="connsiteX1" fmla="*/ 43891200 w 43891200"/>
                <a:gd name="connsiteY1" fmla="*/ 0 h 5390029"/>
                <a:gd name="connsiteX2" fmla="*/ 43891200 w 43891200"/>
                <a:gd name="connsiteY2" fmla="*/ 2171777 h 5390029"/>
                <a:gd name="connsiteX3" fmla="*/ 21843298 w 43891200"/>
                <a:gd name="connsiteY3" fmla="*/ 2143554 h 5390029"/>
                <a:gd name="connsiteX4" fmla="*/ 28221 w 43891200"/>
                <a:gd name="connsiteY4" fmla="*/ 5360956 h 5390029"/>
                <a:gd name="connsiteX5" fmla="*/ 0 w 43891200"/>
                <a:gd name="connsiteY5" fmla="*/ 0 h 5390029"/>
                <a:gd name="connsiteX0" fmla="*/ 0 w 43891200"/>
                <a:gd name="connsiteY0" fmla="*/ 0 h 5360956"/>
                <a:gd name="connsiteX1" fmla="*/ 43891200 w 43891200"/>
                <a:gd name="connsiteY1" fmla="*/ 0 h 5360956"/>
                <a:gd name="connsiteX2" fmla="*/ 43891200 w 43891200"/>
                <a:gd name="connsiteY2" fmla="*/ 2171777 h 5360956"/>
                <a:gd name="connsiteX3" fmla="*/ 21843298 w 43891200"/>
                <a:gd name="connsiteY3" fmla="*/ 2143554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891200 w 43891200"/>
                <a:gd name="connsiteY2" fmla="*/ 2171777 h 5360956"/>
                <a:gd name="connsiteX3" fmla="*/ 21843298 w 43891200"/>
                <a:gd name="connsiteY3" fmla="*/ 2143554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891200 w 43891200"/>
                <a:gd name="connsiteY2" fmla="*/ 2171777 h 5360956"/>
                <a:gd name="connsiteX3" fmla="*/ 21843298 w 43891200"/>
                <a:gd name="connsiteY3" fmla="*/ 2143554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891200 w 43891200"/>
                <a:gd name="connsiteY2" fmla="*/ 2171777 h 5360956"/>
                <a:gd name="connsiteX3" fmla="*/ 21843298 w 43891200"/>
                <a:gd name="connsiteY3" fmla="*/ 2143554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891200 w 43891200"/>
                <a:gd name="connsiteY2" fmla="*/ 2171777 h 5360956"/>
                <a:gd name="connsiteX3" fmla="*/ 21843298 w 43891200"/>
                <a:gd name="connsiteY3" fmla="*/ 2143554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891200 w 43891200"/>
                <a:gd name="connsiteY2" fmla="*/ 2171777 h 5360956"/>
                <a:gd name="connsiteX3" fmla="*/ 21843298 w 43891200"/>
                <a:gd name="connsiteY3" fmla="*/ 2143554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891200 w 43891200"/>
                <a:gd name="connsiteY2" fmla="*/ 2171777 h 5360956"/>
                <a:gd name="connsiteX3" fmla="*/ 21843298 w 43891200"/>
                <a:gd name="connsiteY3" fmla="*/ 2143554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891200 w 43891200"/>
                <a:gd name="connsiteY2" fmla="*/ 2171777 h 5360956"/>
                <a:gd name="connsiteX3" fmla="*/ 21843298 w 43891200"/>
                <a:gd name="connsiteY3" fmla="*/ 2143554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891200 w 43891200"/>
                <a:gd name="connsiteY2" fmla="*/ 2171777 h 5360956"/>
                <a:gd name="connsiteX3" fmla="*/ 21843298 w 43891200"/>
                <a:gd name="connsiteY3" fmla="*/ 2143554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891200 w 43891200"/>
                <a:gd name="connsiteY2" fmla="*/ 2171777 h 5360956"/>
                <a:gd name="connsiteX3" fmla="*/ 21843298 w 43891200"/>
                <a:gd name="connsiteY3" fmla="*/ 2143554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891200 w 43891200"/>
                <a:gd name="connsiteY2" fmla="*/ 2171777 h 5360956"/>
                <a:gd name="connsiteX3" fmla="*/ 21843298 w 43891200"/>
                <a:gd name="connsiteY3" fmla="*/ 2143554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891200 w 43891200"/>
                <a:gd name="connsiteY2" fmla="*/ 2171777 h 5360956"/>
                <a:gd name="connsiteX3" fmla="*/ 21843298 w 43891200"/>
                <a:gd name="connsiteY3" fmla="*/ 2143554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891200 w 43891200"/>
                <a:gd name="connsiteY2" fmla="*/ 2171777 h 5360956"/>
                <a:gd name="connsiteX3" fmla="*/ 21843298 w 43891200"/>
                <a:gd name="connsiteY3" fmla="*/ 2143554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891200 w 43891200"/>
                <a:gd name="connsiteY2" fmla="*/ 2171777 h 5360956"/>
                <a:gd name="connsiteX3" fmla="*/ 21843298 w 43891200"/>
                <a:gd name="connsiteY3" fmla="*/ 1691988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891200 w 43891200"/>
                <a:gd name="connsiteY2" fmla="*/ 2171777 h 5360956"/>
                <a:gd name="connsiteX3" fmla="*/ 21843298 w 43891200"/>
                <a:gd name="connsiteY3" fmla="*/ 1381537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891200 w 43891200"/>
                <a:gd name="connsiteY2" fmla="*/ 2171777 h 5360956"/>
                <a:gd name="connsiteX3" fmla="*/ 21843298 w 43891200"/>
                <a:gd name="connsiteY3" fmla="*/ 1381537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891200 w 43891200"/>
                <a:gd name="connsiteY2" fmla="*/ 2171777 h 5360956"/>
                <a:gd name="connsiteX3" fmla="*/ 21843298 w 43891200"/>
                <a:gd name="connsiteY3" fmla="*/ 1381537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891200 w 43891200"/>
                <a:gd name="connsiteY2" fmla="*/ 2171777 h 5360956"/>
                <a:gd name="connsiteX3" fmla="*/ 21843298 w 43891200"/>
                <a:gd name="connsiteY3" fmla="*/ 1381537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891200 w 43891200"/>
                <a:gd name="connsiteY2" fmla="*/ 2171777 h 5360956"/>
                <a:gd name="connsiteX3" fmla="*/ 21843298 w 43891200"/>
                <a:gd name="connsiteY3" fmla="*/ 1381537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891200 w 43891200"/>
                <a:gd name="connsiteY2" fmla="*/ 2171777 h 5360956"/>
                <a:gd name="connsiteX3" fmla="*/ 21843298 w 43891200"/>
                <a:gd name="connsiteY3" fmla="*/ 1381537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891200 w 43891200"/>
                <a:gd name="connsiteY2" fmla="*/ 2171777 h 5360956"/>
                <a:gd name="connsiteX3" fmla="*/ 21843298 w 43891200"/>
                <a:gd name="connsiteY3" fmla="*/ 1381537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891200 w 43891200"/>
                <a:gd name="connsiteY2" fmla="*/ 2171777 h 5360956"/>
                <a:gd name="connsiteX3" fmla="*/ 21843298 w 43891200"/>
                <a:gd name="connsiteY3" fmla="*/ 1381537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891200 w 43891200"/>
                <a:gd name="connsiteY2" fmla="*/ 2171777 h 5360956"/>
                <a:gd name="connsiteX3" fmla="*/ 21843298 w 43891200"/>
                <a:gd name="connsiteY3" fmla="*/ 1381537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778314 w 43891200"/>
                <a:gd name="connsiteY2" fmla="*/ 2171777 h 5360956"/>
                <a:gd name="connsiteX3" fmla="*/ 21843298 w 43891200"/>
                <a:gd name="connsiteY3" fmla="*/ 1381537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891197 w 43891200"/>
                <a:gd name="connsiteY2" fmla="*/ 2143554 h 5360956"/>
                <a:gd name="connsiteX3" fmla="*/ 21843298 w 43891200"/>
                <a:gd name="connsiteY3" fmla="*/ 1381537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891197 w 43891200"/>
                <a:gd name="connsiteY2" fmla="*/ 2143554 h 5360956"/>
                <a:gd name="connsiteX3" fmla="*/ 21843298 w 43891200"/>
                <a:gd name="connsiteY3" fmla="*/ 1381537 h 5360956"/>
                <a:gd name="connsiteX4" fmla="*/ 28221 w 43891200"/>
                <a:gd name="connsiteY4" fmla="*/ 5360956 h 5360956"/>
                <a:gd name="connsiteX5" fmla="*/ 0 w 43891200"/>
                <a:gd name="connsiteY5" fmla="*/ 0 h 5360956"/>
                <a:gd name="connsiteX0" fmla="*/ 0 w 43891200"/>
                <a:gd name="connsiteY0" fmla="*/ 0 h 5383162"/>
                <a:gd name="connsiteX1" fmla="*/ 43891200 w 43891200"/>
                <a:gd name="connsiteY1" fmla="*/ 0 h 5383162"/>
                <a:gd name="connsiteX2" fmla="*/ 43891197 w 43891200"/>
                <a:gd name="connsiteY2" fmla="*/ 2143554 h 5383162"/>
                <a:gd name="connsiteX3" fmla="*/ 21843298 w 43891200"/>
                <a:gd name="connsiteY3" fmla="*/ 1381537 h 5383162"/>
                <a:gd name="connsiteX4" fmla="*/ 12981 w 43891200"/>
                <a:gd name="connsiteY4" fmla="*/ 5383162 h 5383162"/>
                <a:gd name="connsiteX5" fmla="*/ 0 w 43891200"/>
                <a:gd name="connsiteY5" fmla="*/ 0 h 5383162"/>
                <a:gd name="connsiteX0" fmla="*/ 0 w 43891200"/>
                <a:gd name="connsiteY0" fmla="*/ 0 h 5353553"/>
                <a:gd name="connsiteX1" fmla="*/ 43891200 w 43891200"/>
                <a:gd name="connsiteY1" fmla="*/ 0 h 5353553"/>
                <a:gd name="connsiteX2" fmla="*/ 43891197 w 43891200"/>
                <a:gd name="connsiteY2" fmla="*/ 2143554 h 5353553"/>
                <a:gd name="connsiteX3" fmla="*/ 21843298 w 43891200"/>
                <a:gd name="connsiteY3" fmla="*/ 1381537 h 5353553"/>
                <a:gd name="connsiteX4" fmla="*/ 12981 w 43891200"/>
                <a:gd name="connsiteY4" fmla="*/ 5353553 h 5353553"/>
                <a:gd name="connsiteX5" fmla="*/ 0 w 43891200"/>
                <a:gd name="connsiteY5" fmla="*/ 0 h 5353553"/>
                <a:gd name="connsiteX0" fmla="*/ 0 w 43891200"/>
                <a:gd name="connsiteY0" fmla="*/ 0 h 5375759"/>
                <a:gd name="connsiteX1" fmla="*/ 43891200 w 43891200"/>
                <a:gd name="connsiteY1" fmla="*/ 0 h 5375759"/>
                <a:gd name="connsiteX2" fmla="*/ 43891197 w 43891200"/>
                <a:gd name="connsiteY2" fmla="*/ 2143554 h 5375759"/>
                <a:gd name="connsiteX3" fmla="*/ 21843298 w 43891200"/>
                <a:gd name="connsiteY3" fmla="*/ 1381537 h 5375759"/>
                <a:gd name="connsiteX4" fmla="*/ 2821 w 43891200"/>
                <a:gd name="connsiteY4" fmla="*/ 5375759 h 5375759"/>
                <a:gd name="connsiteX5" fmla="*/ 0 w 43891200"/>
                <a:gd name="connsiteY5" fmla="*/ 0 h 5375759"/>
                <a:gd name="connsiteX0" fmla="*/ 0 w 43891200"/>
                <a:gd name="connsiteY0" fmla="*/ 0 h 5391472"/>
                <a:gd name="connsiteX1" fmla="*/ 43891200 w 43891200"/>
                <a:gd name="connsiteY1" fmla="*/ 0 h 5391472"/>
                <a:gd name="connsiteX2" fmla="*/ 43891197 w 43891200"/>
                <a:gd name="connsiteY2" fmla="*/ 2143554 h 5391472"/>
                <a:gd name="connsiteX3" fmla="*/ 21843298 w 43891200"/>
                <a:gd name="connsiteY3" fmla="*/ 1381537 h 5391472"/>
                <a:gd name="connsiteX4" fmla="*/ 24143 w 43891200"/>
                <a:gd name="connsiteY4" fmla="*/ 5391472 h 5391472"/>
                <a:gd name="connsiteX5" fmla="*/ 0 w 43891200"/>
                <a:gd name="connsiteY5" fmla="*/ 0 h 5391472"/>
                <a:gd name="connsiteX0" fmla="*/ 0 w 43891200"/>
                <a:gd name="connsiteY0" fmla="*/ 0 h 5388329"/>
                <a:gd name="connsiteX1" fmla="*/ 43891200 w 43891200"/>
                <a:gd name="connsiteY1" fmla="*/ 0 h 5388329"/>
                <a:gd name="connsiteX2" fmla="*/ 43891197 w 43891200"/>
                <a:gd name="connsiteY2" fmla="*/ 2143554 h 5388329"/>
                <a:gd name="connsiteX3" fmla="*/ 21843298 w 43891200"/>
                <a:gd name="connsiteY3" fmla="*/ 1381537 h 5388329"/>
                <a:gd name="connsiteX4" fmla="*/ 11350 w 43891200"/>
                <a:gd name="connsiteY4" fmla="*/ 5388329 h 5388329"/>
                <a:gd name="connsiteX5" fmla="*/ 0 w 43891200"/>
                <a:gd name="connsiteY5" fmla="*/ 0 h 5388329"/>
                <a:gd name="connsiteX0" fmla="*/ 0 w 43918796"/>
                <a:gd name="connsiteY0" fmla="*/ 0 h 5388329"/>
                <a:gd name="connsiteX1" fmla="*/ 43918796 w 43918796"/>
                <a:gd name="connsiteY1" fmla="*/ 0 h 5388329"/>
                <a:gd name="connsiteX2" fmla="*/ 43918793 w 43918796"/>
                <a:gd name="connsiteY2" fmla="*/ 2143554 h 5388329"/>
                <a:gd name="connsiteX3" fmla="*/ 21870894 w 43918796"/>
                <a:gd name="connsiteY3" fmla="*/ 1381537 h 5388329"/>
                <a:gd name="connsiteX4" fmla="*/ 38946 w 43918796"/>
                <a:gd name="connsiteY4" fmla="*/ 5388329 h 5388329"/>
                <a:gd name="connsiteX5" fmla="*/ 0 w 43918796"/>
                <a:gd name="connsiteY5" fmla="*/ 0 h 5388329"/>
                <a:gd name="connsiteX0" fmla="*/ 0 w 43882001"/>
                <a:gd name="connsiteY0" fmla="*/ 6780 h 5388329"/>
                <a:gd name="connsiteX1" fmla="*/ 43882001 w 43882001"/>
                <a:gd name="connsiteY1" fmla="*/ 0 h 5388329"/>
                <a:gd name="connsiteX2" fmla="*/ 43881998 w 43882001"/>
                <a:gd name="connsiteY2" fmla="*/ 2143554 h 5388329"/>
                <a:gd name="connsiteX3" fmla="*/ 21834099 w 43882001"/>
                <a:gd name="connsiteY3" fmla="*/ 1381537 h 5388329"/>
                <a:gd name="connsiteX4" fmla="*/ 2151 w 43882001"/>
                <a:gd name="connsiteY4" fmla="*/ 5388329 h 5388329"/>
                <a:gd name="connsiteX5" fmla="*/ 0 w 43882001"/>
                <a:gd name="connsiteY5" fmla="*/ 6780 h 5388329"/>
                <a:gd name="connsiteX0" fmla="*/ 0 w 43909597"/>
                <a:gd name="connsiteY0" fmla="*/ 6780 h 5388329"/>
                <a:gd name="connsiteX1" fmla="*/ 43909597 w 43909597"/>
                <a:gd name="connsiteY1" fmla="*/ 0 h 5388329"/>
                <a:gd name="connsiteX2" fmla="*/ 43909594 w 43909597"/>
                <a:gd name="connsiteY2" fmla="*/ 2143554 h 5388329"/>
                <a:gd name="connsiteX3" fmla="*/ 21861695 w 43909597"/>
                <a:gd name="connsiteY3" fmla="*/ 1381537 h 5388329"/>
                <a:gd name="connsiteX4" fmla="*/ 29747 w 43909597"/>
                <a:gd name="connsiteY4" fmla="*/ 5388329 h 5388329"/>
                <a:gd name="connsiteX5" fmla="*/ 0 w 43909597"/>
                <a:gd name="connsiteY5" fmla="*/ 6780 h 5388329"/>
                <a:gd name="connsiteX0" fmla="*/ 16283 w 43879886"/>
                <a:gd name="connsiteY0" fmla="*/ 13560 h 5388329"/>
                <a:gd name="connsiteX1" fmla="*/ 43879886 w 43879886"/>
                <a:gd name="connsiteY1" fmla="*/ 0 h 5388329"/>
                <a:gd name="connsiteX2" fmla="*/ 43879883 w 43879886"/>
                <a:gd name="connsiteY2" fmla="*/ 2143554 h 5388329"/>
                <a:gd name="connsiteX3" fmla="*/ 21831984 w 43879886"/>
                <a:gd name="connsiteY3" fmla="*/ 1381537 h 5388329"/>
                <a:gd name="connsiteX4" fmla="*/ 36 w 43879886"/>
                <a:gd name="connsiteY4" fmla="*/ 5388329 h 5388329"/>
                <a:gd name="connsiteX5" fmla="*/ 16283 w 43879886"/>
                <a:gd name="connsiteY5" fmla="*/ 13560 h 5388329"/>
                <a:gd name="connsiteX0" fmla="*/ 7118 w 43879920"/>
                <a:gd name="connsiteY0" fmla="*/ 6780 h 5388329"/>
                <a:gd name="connsiteX1" fmla="*/ 43879920 w 43879920"/>
                <a:gd name="connsiteY1" fmla="*/ 0 h 5388329"/>
                <a:gd name="connsiteX2" fmla="*/ 43879917 w 43879920"/>
                <a:gd name="connsiteY2" fmla="*/ 2143554 h 5388329"/>
                <a:gd name="connsiteX3" fmla="*/ 21832018 w 43879920"/>
                <a:gd name="connsiteY3" fmla="*/ 1381537 h 5388329"/>
                <a:gd name="connsiteX4" fmla="*/ 70 w 43879920"/>
                <a:gd name="connsiteY4" fmla="*/ 5388329 h 5388329"/>
                <a:gd name="connsiteX5" fmla="*/ 7118 w 43879920"/>
                <a:gd name="connsiteY5" fmla="*/ 6780 h 5388329"/>
                <a:gd name="connsiteX0" fmla="*/ 0 w 43900399"/>
                <a:gd name="connsiteY0" fmla="*/ 0 h 5388329"/>
                <a:gd name="connsiteX1" fmla="*/ 43900399 w 43900399"/>
                <a:gd name="connsiteY1" fmla="*/ 0 h 5388329"/>
                <a:gd name="connsiteX2" fmla="*/ 43900396 w 43900399"/>
                <a:gd name="connsiteY2" fmla="*/ 2143554 h 5388329"/>
                <a:gd name="connsiteX3" fmla="*/ 21852497 w 43900399"/>
                <a:gd name="connsiteY3" fmla="*/ 1381537 h 5388329"/>
                <a:gd name="connsiteX4" fmla="*/ 20549 w 43900399"/>
                <a:gd name="connsiteY4" fmla="*/ 5388329 h 5388329"/>
                <a:gd name="connsiteX5" fmla="*/ 0 w 43900399"/>
                <a:gd name="connsiteY5" fmla="*/ 0 h 5388329"/>
                <a:gd name="connsiteX0" fmla="*/ 0 w 43900396"/>
                <a:gd name="connsiteY0" fmla="*/ 0 h 5388329"/>
                <a:gd name="connsiteX1" fmla="*/ 43854405 w 43900396"/>
                <a:gd name="connsiteY1" fmla="*/ 27119 h 5388329"/>
                <a:gd name="connsiteX2" fmla="*/ 43900396 w 43900396"/>
                <a:gd name="connsiteY2" fmla="*/ 2143554 h 5388329"/>
                <a:gd name="connsiteX3" fmla="*/ 21852497 w 43900396"/>
                <a:gd name="connsiteY3" fmla="*/ 1381537 h 5388329"/>
                <a:gd name="connsiteX4" fmla="*/ 20549 w 43900396"/>
                <a:gd name="connsiteY4" fmla="*/ 5388329 h 5388329"/>
                <a:gd name="connsiteX5" fmla="*/ 0 w 43900396"/>
                <a:gd name="connsiteY5" fmla="*/ 0 h 5388329"/>
                <a:gd name="connsiteX0" fmla="*/ 0 w 43900398"/>
                <a:gd name="connsiteY0" fmla="*/ 0 h 5388329"/>
                <a:gd name="connsiteX1" fmla="*/ 43900398 w 43900398"/>
                <a:gd name="connsiteY1" fmla="*/ 6780 h 5388329"/>
                <a:gd name="connsiteX2" fmla="*/ 43900396 w 43900398"/>
                <a:gd name="connsiteY2" fmla="*/ 2143554 h 5388329"/>
                <a:gd name="connsiteX3" fmla="*/ 21852497 w 43900398"/>
                <a:gd name="connsiteY3" fmla="*/ 1381537 h 5388329"/>
                <a:gd name="connsiteX4" fmla="*/ 20549 w 43900398"/>
                <a:gd name="connsiteY4" fmla="*/ 5388329 h 5388329"/>
                <a:gd name="connsiteX5" fmla="*/ 0 w 43900398"/>
                <a:gd name="connsiteY5" fmla="*/ 0 h 5388329"/>
                <a:gd name="connsiteX0" fmla="*/ 0 w 43909598"/>
                <a:gd name="connsiteY0" fmla="*/ 0 h 5388329"/>
                <a:gd name="connsiteX1" fmla="*/ 43909598 w 43909598"/>
                <a:gd name="connsiteY1" fmla="*/ 6780 h 5388329"/>
                <a:gd name="connsiteX2" fmla="*/ 43900396 w 43909598"/>
                <a:gd name="connsiteY2" fmla="*/ 2143554 h 5388329"/>
                <a:gd name="connsiteX3" fmla="*/ 21852497 w 43909598"/>
                <a:gd name="connsiteY3" fmla="*/ 1381537 h 5388329"/>
                <a:gd name="connsiteX4" fmla="*/ 20549 w 43909598"/>
                <a:gd name="connsiteY4" fmla="*/ 5388329 h 5388329"/>
                <a:gd name="connsiteX5" fmla="*/ 0 w 43909598"/>
                <a:gd name="connsiteY5" fmla="*/ 0 h 538832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43909598" h="5388329">
                  <a:moveTo>
                    <a:pt x="0" y="0"/>
                  </a:moveTo>
                  <a:lnTo>
                    <a:pt x="43909598" y="6780"/>
                  </a:lnTo>
                  <a:cubicBezTo>
                    <a:pt x="43909597" y="719038"/>
                    <a:pt x="43900397" y="1431296"/>
                    <a:pt x="43900396" y="2143554"/>
                  </a:cubicBezTo>
                  <a:cubicBezTo>
                    <a:pt x="37284373" y="1358490"/>
                    <a:pt x="29162993" y="845303"/>
                    <a:pt x="21852497" y="1381537"/>
                  </a:cubicBezTo>
                  <a:cubicBezTo>
                    <a:pt x="14542001" y="1917771"/>
                    <a:pt x="6144574" y="2782191"/>
                    <a:pt x="20549" y="5388329"/>
                  </a:cubicBezTo>
                  <a:cubicBezTo>
                    <a:pt x="19609" y="3596409"/>
                    <a:pt x="940" y="1791920"/>
                    <a:pt x="0" y="0"/>
                  </a:cubicBezTo>
                  <a:close/>
                </a:path>
              </a:pathLst>
            </a:custGeom>
            <a:gradFill flip="none" rotWithShape="1">
              <a:gsLst>
                <a:gs pos="0">
                  <a:schemeClr val="tx2"/>
                </a:gs>
                <a:gs pos="100000">
                  <a:schemeClr val="accent1"/>
                </a:gs>
              </a:gsLst>
              <a:lin ang="0" scaled="1"/>
              <a:tileRect/>
            </a:gra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dirty="0">
                <a:ln>
                  <a:noFill/>
                </a:ln>
                <a:solidFill>
                  <a:schemeClr val="accent1"/>
                </a:solidFill>
              </a:endParaRPr>
            </a:p>
          </p:txBody>
        </p:sp>
      </p:grpSp>
      <p:sp>
        <p:nvSpPr>
          <p:cNvPr id="78" name="Text Box 14"/>
          <p:cNvSpPr txBox="1">
            <a:spLocks noChangeArrowheads="1"/>
          </p:cNvSpPr>
          <p:nvPr userDrawn="1"/>
        </p:nvSpPr>
        <p:spPr bwMode="auto">
          <a:xfrm>
            <a:off x="1003118" y="32156325"/>
            <a:ext cx="3786383" cy="329308"/>
          </a:xfrm>
          <a:prstGeom prst="rect">
            <a:avLst/>
          </a:prstGeom>
          <a:noFill/>
          <a:ln w="9525">
            <a:noFill/>
            <a:miter lim="800000"/>
            <a:headEnd/>
            <a:tailEnd/>
          </a:ln>
          <a:effectLst/>
        </p:spPr>
        <p:txBody>
          <a:bodyPr wrap="square" lIns="78297" tIns="39141" rIns="78297" bIns="39141">
            <a:spAutoFit/>
          </a:bodyPr>
          <a:lstStyle/>
          <a:p>
            <a:pPr eaLnBrk="0" hangingPunct="0">
              <a:lnSpc>
                <a:spcPct val="65000"/>
              </a:lnSpc>
              <a:spcBef>
                <a:spcPct val="50000"/>
              </a:spcBef>
              <a:defRPr/>
            </a:pPr>
            <a:r>
              <a:rPr lang="en-US" sz="600" b="1" dirty="0">
                <a:solidFill>
                  <a:schemeClr val="bg1">
                    <a:lumMod val="75000"/>
                  </a:schemeClr>
                </a:solidFill>
                <a:latin typeface="Arial" charset="0"/>
              </a:rPr>
              <a:t>RESEARCH POSTER PRESENTATION DESIGN © 2019</a:t>
            </a:r>
          </a:p>
          <a:p>
            <a:pPr eaLnBrk="0" hangingPunct="0">
              <a:lnSpc>
                <a:spcPct val="65000"/>
              </a:lnSpc>
              <a:spcBef>
                <a:spcPct val="50000"/>
              </a:spcBef>
              <a:defRPr/>
            </a:pPr>
            <a:r>
              <a:rPr lang="en-US" sz="1050" b="1" dirty="0">
                <a:solidFill>
                  <a:schemeClr val="bg1">
                    <a:lumMod val="75000"/>
                  </a:schemeClr>
                </a:solidFill>
                <a:latin typeface="Arial" charset="0"/>
              </a:rPr>
              <a:t>www.PosterPresentations.com</a:t>
            </a:r>
          </a:p>
        </p:txBody>
      </p:sp>
      <p:graphicFrame>
        <p:nvGraphicFramePr>
          <p:cNvPr id="79" name="Table 78">
            <a:extLst>
              <a:ext uri="{FF2B5EF4-FFF2-40B4-BE49-F238E27FC236}">
                <a16:creationId xmlns:a16="http://schemas.microsoft.com/office/drawing/2014/main" id="{95944D7C-C179-0F4A-B420-E9093CD11D4C}"/>
              </a:ext>
            </a:extLst>
          </p:cNvPr>
          <p:cNvGraphicFramePr>
            <a:graphicFrameLocks noGrp="1"/>
          </p:cNvGraphicFramePr>
          <p:nvPr userDrawn="1">
            <p:extLst>
              <p:ext uri="{D42A27DB-BD31-4B8C-83A1-F6EECF244321}">
                <p14:modId xmlns:p14="http://schemas.microsoft.com/office/powerpoint/2010/main" val="2677946538"/>
              </p:ext>
            </p:extLst>
          </p:nvPr>
        </p:nvGraphicFramePr>
        <p:xfrm>
          <a:off x="-10611120" y="14098"/>
          <a:ext cx="9776869" cy="32679220"/>
        </p:xfrm>
        <a:graphic>
          <a:graphicData uri="http://schemas.openxmlformats.org/drawingml/2006/table">
            <a:tbl>
              <a:tblPr firstRow="1" bandRow="1">
                <a:tableStyleId>{5C22544A-7EE6-4342-B048-85BDC9FD1C3A}</a:tableStyleId>
              </a:tblPr>
              <a:tblGrid>
                <a:gridCol w="4192245">
                  <a:extLst>
                    <a:ext uri="{9D8B030D-6E8A-4147-A177-3AD203B41FA5}">
                      <a16:colId xmlns:a16="http://schemas.microsoft.com/office/drawing/2014/main" val="20000"/>
                    </a:ext>
                  </a:extLst>
                </a:gridCol>
                <a:gridCol w="5584624">
                  <a:extLst>
                    <a:ext uri="{9D8B030D-6E8A-4147-A177-3AD203B41FA5}">
                      <a16:colId xmlns:a16="http://schemas.microsoft.com/office/drawing/2014/main" val="20001"/>
                    </a:ext>
                  </a:extLst>
                </a:gridCol>
              </a:tblGrid>
              <a:tr h="1329113">
                <a:tc gridSpan="2">
                  <a:txBody>
                    <a:bodyPr/>
                    <a:lstStyle/>
                    <a:p>
                      <a:pPr marL="0" marR="0" indent="0" algn="ctr" defTabSz="4388900" rtl="0" eaLnBrk="1" fontAlgn="auto" latinLnBrk="0" hangingPunct="1">
                        <a:lnSpc>
                          <a:spcPct val="100000"/>
                        </a:lnSpc>
                        <a:spcBef>
                          <a:spcPts val="0"/>
                        </a:spcBef>
                        <a:spcAft>
                          <a:spcPts val="0"/>
                        </a:spcAft>
                        <a:buClrTx/>
                        <a:buSzTx/>
                        <a:buFontTx/>
                        <a:buNone/>
                        <a:tabLst/>
                        <a:defRPr/>
                      </a:pPr>
                      <a:r>
                        <a:rPr lang="en-US" sz="3600" b="0" spc="600" dirty="0">
                          <a:solidFill>
                            <a:srgbClr val="1F3A4E"/>
                          </a:solidFill>
                          <a:latin typeface="Arial Black" panose="020B0A04020102020204" pitchFamily="34" charset="0"/>
                        </a:rPr>
                        <a:t>QUICK START GUIDE</a:t>
                      </a:r>
                      <a:br>
                        <a:rPr lang="en-US" sz="3600" b="0" spc="600" dirty="0">
                          <a:solidFill>
                            <a:srgbClr val="1F3A4E"/>
                          </a:solidFill>
                          <a:latin typeface="Arial Black" panose="020B0A04020102020204" pitchFamily="34" charset="0"/>
                        </a:rPr>
                      </a:br>
                      <a:r>
                        <a:rPr lang="en-US" sz="2800" b="1" spc="0" dirty="0">
                          <a:solidFill>
                            <a:srgbClr val="FF0000"/>
                          </a:solidFill>
                          <a:latin typeface="Trebuchet MS" pitchFamily="34" charset="0"/>
                        </a:rPr>
                        <a:t>(THIS SIDEBAR WILL NOT PRINT)</a:t>
                      </a:r>
                      <a:endParaRPr lang="en-US" sz="3600" b="1" spc="600" dirty="0">
                        <a:solidFill>
                          <a:schemeClr val="bg1"/>
                        </a:solidFill>
                        <a:latin typeface="Trebuchet MS" pitchFamily="34" charset="0"/>
                      </a:endParaRPr>
                    </a:p>
                  </a:txBody>
                  <a:tcPr marL="182880" marT="137160">
                    <a:solidFill>
                      <a:srgbClr val="FFC000"/>
                    </a:solidFill>
                  </a:tcPr>
                </a:tc>
                <a:tc hMerge="1">
                  <a:txBody>
                    <a:bodyPr/>
                    <a:lstStyle/>
                    <a:p>
                      <a:endParaRPr lang="en-US" dirty="0"/>
                    </a:p>
                  </a:txBody>
                  <a:tcPr/>
                </a:tc>
                <a:extLst>
                  <a:ext uri="{0D108BD9-81ED-4DB2-BD59-A6C34878D82A}">
                    <a16:rowId xmlns:a16="http://schemas.microsoft.com/office/drawing/2014/main" val="10000"/>
                  </a:ext>
                </a:extLst>
              </a:tr>
              <a:tr h="4206624">
                <a:tc gridSpan="2">
                  <a:txBody>
                    <a:bodyPr/>
                    <a:lstStyle/>
                    <a:p>
                      <a:pPr defTabSz="3765639"/>
                      <a:r>
                        <a:rPr lang="en-US" sz="2000" i="0" dirty="0">
                          <a:solidFill>
                            <a:srgbClr val="D9D9D9"/>
                          </a:solidFill>
                          <a:latin typeface="Arial"/>
                          <a:cs typeface="Arial"/>
                        </a:rPr>
                        <a:t>This PowerPoint template produces a </a:t>
                      </a:r>
                      <a:r>
                        <a:rPr lang="en-US" sz="2000" i="0" dirty="0">
                          <a:solidFill>
                            <a:srgbClr val="FFC000"/>
                          </a:solidFill>
                          <a:latin typeface="Arial"/>
                          <a:cs typeface="Arial"/>
                        </a:rPr>
                        <a:t>36"x48" </a:t>
                      </a:r>
                      <a:r>
                        <a:rPr lang="en-US" sz="2000" i="0" dirty="0">
                          <a:solidFill>
                            <a:srgbClr val="D9D9D9"/>
                          </a:solidFill>
                          <a:latin typeface="Arial"/>
                          <a:cs typeface="Arial"/>
                        </a:rPr>
                        <a:t>presentation poster. You can use it to create your research poster by placing your title, subtitle, text, tables, charts and photos. </a:t>
                      </a:r>
                    </a:p>
                    <a:p>
                      <a:pPr defTabSz="3765639"/>
                      <a:endParaRPr lang="en-US" sz="2000" i="0" dirty="0">
                        <a:solidFill>
                          <a:srgbClr val="D9D9D9"/>
                        </a:solidFill>
                        <a:latin typeface="Arial"/>
                        <a:cs typeface="Arial"/>
                      </a:endParaRPr>
                    </a:p>
                    <a:p>
                      <a:pPr defTabSz="3765639"/>
                      <a:r>
                        <a:rPr lang="en-US" sz="2000" i="0" dirty="0">
                          <a:solidFill>
                            <a:srgbClr val="D9D9D9"/>
                          </a:solidFill>
                          <a:latin typeface="Arial"/>
                          <a:cs typeface="Arial"/>
                        </a:rPr>
                        <a:t>We provide a series of online tutorials that will guide you through the poster design process and answer your poster production questions. For complete template tutorials, go online to </a:t>
                      </a:r>
                      <a:r>
                        <a:rPr lang="en-US" sz="2000" i="0" dirty="0" err="1">
                          <a:solidFill>
                            <a:srgbClr val="FFC000"/>
                          </a:solidFill>
                          <a:latin typeface="Arial"/>
                          <a:cs typeface="Arial"/>
                        </a:rPr>
                        <a:t>PosterPresentations.com</a:t>
                      </a:r>
                      <a:r>
                        <a:rPr lang="en-US" sz="2000" i="0" dirty="0">
                          <a:solidFill>
                            <a:srgbClr val="D9D9D9"/>
                          </a:solidFill>
                          <a:latin typeface="Arial"/>
                          <a:cs typeface="Arial"/>
                        </a:rPr>
                        <a:t> and click on the  </a:t>
                      </a:r>
                      <a:r>
                        <a:rPr lang="en-US" sz="2000" i="0" dirty="0">
                          <a:solidFill>
                            <a:srgbClr val="FFC000"/>
                          </a:solidFill>
                          <a:latin typeface="Arial"/>
                          <a:cs typeface="Arial"/>
                        </a:rPr>
                        <a:t>HELP DESK</a:t>
                      </a:r>
                      <a:r>
                        <a:rPr lang="en-US" sz="2000" i="0" baseline="0" dirty="0">
                          <a:solidFill>
                            <a:srgbClr val="D9D9D9"/>
                          </a:solidFill>
                          <a:latin typeface="Arial"/>
                          <a:cs typeface="Arial"/>
                        </a:rPr>
                        <a:t> </a:t>
                      </a:r>
                      <a:r>
                        <a:rPr lang="en-US" sz="2000" i="0" dirty="0">
                          <a:solidFill>
                            <a:srgbClr val="D9D9D9"/>
                          </a:solidFill>
                          <a:latin typeface="Arial"/>
                          <a:cs typeface="Arial"/>
                        </a:rPr>
                        <a:t>tab.</a:t>
                      </a:r>
                    </a:p>
                    <a:p>
                      <a:pPr defTabSz="3765639"/>
                      <a:endParaRPr lang="en-US" sz="2000" i="0" dirty="0">
                        <a:solidFill>
                          <a:srgbClr val="D9D9D9"/>
                        </a:solidFill>
                        <a:latin typeface="Arial"/>
                        <a:cs typeface="Arial"/>
                      </a:endParaRPr>
                    </a:p>
                    <a:p>
                      <a:pPr defTabSz="3765639"/>
                      <a:r>
                        <a:rPr lang="en-US" sz="2000" i="0" dirty="0">
                          <a:solidFill>
                            <a:srgbClr val="D9D9D9"/>
                          </a:solidFill>
                          <a:latin typeface="Arial"/>
                          <a:cs typeface="Arial"/>
                        </a:rPr>
                        <a:t>To print your poster using our same-day professional printing service, go online to </a:t>
                      </a:r>
                      <a:r>
                        <a:rPr lang="en-US" sz="2000" i="0" dirty="0" err="1">
                          <a:solidFill>
                            <a:srgbClr val="FFC000"/>
                          </a:solidFill>
                          <a:latin typeface="Arial"/>
                          <a:cs typeface="Arial"/>
                        </a:rPr>
                        <a:t>PosterPresentations.com</a:t>
                      </a:r>
                      <a:r>
                        <a:rPr lang="en-US" sz="2000" i="0" dirty="0">
                          <a:solidFill>
                            <a:srgbClr val="D9D9D9"/>
                          </a:solidFill>
                          <a:latin typeface="Arial"/>
                          <a:cs typeface="Arial"/>
                        </a:rPr>
                        <a:t> and click on "</a:t>
                      </a:r>
                      <a:r>
                        <a:rPr lang="en-US" sz="2000" i="0" dirty="0">
                          <a:solidFill>
                            <a:srgbClr val="FFC000"/>
                          </a:solidFill>
                          <a:latin typeface="Arial"/>
                          <a:cs typeface="Arial"/>
                        </a:rPr>
                        <a:t>Order your poster</a:t>
                      </a:r>
                      <a:r>
                        <a:rPr lang="en-US" sz="2000" i="0" dirty="0">
                          <a:solidFill>
                            <a:srgbClr val="D9D9D9"/>
                          </a:solidFill>
                          <a:latin typeface="Arial"/>
                          <a:cs typeface="Arial"/>
                        </a:rPr>
                        <a:t>".</a:t>
                      </a:r>
                      <a:endParaRPr lang="en-US" sz="2000" b="1" dirty="0">
                        <a:solidFill>
                          <a:srgbClr val="D9D9D9"/>
                        </a:solidFill>
                        <a:latin typeface="Arial"/>
                        <a:cs typeface="Arial"/>
                      </a:endParaRPr>
                    </a:p>
                  </a:txBody>
                  <a:tcPr marL="182880" marT="137160">
                    <a:solidFill>
                      <a:srgbClr val="010101"/>
                    </a:solidFill>
                  </a:tcPr>
                </a:tc>
                <a:tc hMerge="1">
                  <a:txBody>
                    <a:bodyPr/>
                    <a:lstStyle/>
                    <a:p>
                      <a:pPr marL="0" indent="0" algn="l" defTabSz="114300"/>
                      <a:endParaRPr lang="en-US" sz="2400" b="0" baseline="0" dirty="0">
                        <a:solidFill>
                          <a:srgbClr val="FFC000"/>
                        </a:solidFill>
                        <a:latin typeface="Arial" panose="020B0604020202020204" pitchFamily="34" charset="0"/>
                        <a:cs typeface="Arial" panose="020B0604020202020204" pitchFamily="34" charset="0"/>
                      </a:endParaRPr>
                    </a:p>
                  </a:txBody>
                  <a:tcPr>
                    <a:solidFill>
                      <a:schemeClr val="tx1">
                        <a:lumMod val="95000"/>
                        <a:lumOff val="5000"/>
                      </a:schemeClr>
                    </a:solidFill>
                  </a:tcPr>
                </a:tc>
                <a:extLst>
                  <a:ext uri="{0D108BD9-81ED-4DB2-BD59-A6C34878D82A}">
                    <a16:rowId xmlns:a16="http://schemas.microsoft.com/office/drawing/2014/main" val="677555919"/>
                  </a:ext>
                </a:extLst>
              </a:tr>
              <a:tr h="4572417">
                <a:tc>
                  <a:txBody>
                    <a:bodyPr/>
                    <a:lstStyle/>
                    <a:p>
                      <a:pPr algn="ctr"/>
                      <a:endParaRPr lang="en-US" sz="2000" dirty="0">
                        <a:solidFill>
                          <a:srgbClr val="1F3A4E"/>
                        </a:solidFill>
                      </a:endParaRPr>
                    </a:p>
                    <a:p>
                      <a:pPr algn="ctr"/>
                      <a:endParaRPr lang="en-US" sz="2000" dirty="0">
                        <a:solidFill>
                          <a:srgbClr val="1F3A4E"/>
                        </a:solidFill>
                      </a:endParaRPr>
                    </a:p>
                    <a:p>
                      <a:pPr algn="ctr"/>
                      <a:r>
                        <a:rPr lang="en-US" sz="2000" dirty="0">
                          <a:solidFill>
                            <a:schemeClr val="bg1"/>
                          </a:solidFill>
                          <a:latin typeface="Arial" panose="020B0604020202020204" pitchFamily="34" charset="0"/>
                          <a:cs typeface="Arial" panose="020B0604020202020204" pitchFamily="34" charset="0"/>
                        </a:rPr>
                        <a:t>This is a template for a </a:t>
                      </a:r>
                    </a:p>
                    <a:p>
                      <a:pPr algn="ctr"/>
                      <a:r>
                        <a:rPr lang="en-US" sz="2000" dirty="0">
                          <a:solidFill>
                            <a:schemeClr val="bg1"/>
                          </a:solidFill>
                          <a:latin typeface="Arial" panose="020B0604020202020204" pitchFamily="34" charset="0"/>
                          <a:cs typeface="Arial" panose="020B0604020202020204" pitchFamily="34" charset="0"/>
                        </a:rPr>
                        <a:t>presentation poster</a:t>
                      </a:r>
                      <a:br>
                        <a:rPr lang="en-US" sz="2000" dirty="0">
                          <a:solidFill>
                            <a:schemeClr val="bg1"/>
                          </a:solidFill>
                          <a:latin typeface="Arial" panose="020B0604020202020204" pitchFamily="34" charset="0"/>
                          <a:cs typeface="Arial" panose="020B0604020202020204" pitchFamily="34" charset="0"/>
                        </a:rPr>
                      </a:br>
                      <a:r>
                        <a:rPr lang="en-US" sz="3600" b="1" dirty="0">
                          <a:solidFill>
                            <a:srgbClr val="FFC000"/>
                          </a:solidFill>
                          <a:latin typeface="Arial" panose="020B0604020202020204" pitchFamily="34" charset="0"/>
                          <a:cs typeface="Arial" panose="020B0604020202020204" pitchFamily="34" charset="0"/>
                        </a:rPr>
                        <a:t>36 inches tall</a:t>
                      </a:r>
                      <a:br>
                        <a:rPr lang="en-US" sz="3600" b="1" dirty="0">
                          <a:solidFill>
                            <a:srgbClr val="FFC000"/>
                          </a:solidFill>
                          <a:latin typeface="Arial" panose="020B0604020202020204" pitchFamily="34" charset="0"/>
                          <a:cs typeface="Arial" panose="020B0604020202020204" pitchFamily="34" charset="0"/>
                        </a:rPr>
                      </a:br>
                      <a:r>
                        <a:rPr lang="en-US" sz="3600" b="1" dirty="0">
                          <a:solidFill>
                            <a:srgbClr val="FFC000"/>
                          </a:solidFill>
                          <a:latin typeface="Arial" panose="020B0604020202020204" pitchFamily="34" charset="0"/>
                          <a:cs typeface="Arial" panose="020B0604020202020204" pitchFamily="34" charset="0"/>
                        </a:rPr>
                        <a:t>by</a:t>
                      </a:r>
                      <a:br>
                        <a:rPr lang="en-US" sz="3600" b="1" dirty="0">
                          <a:solidFill>
                            <a:srgbClr val="FFC000"/>
                          </a:solidFill>
                          <a:latin typeface="Arial" panose="020B0604020202020204" pitchFamily="34" charset="0"/>
                          <a:cs typeface="Arial" panose="020B0604020202020204" pitchFamily="34" charset="0"/>
                        </a:rPr>
                      </a:br>
                      <a:r>
                        <a:rPr lang="en-US" sz="3600" b="1" dirty="0">
                          <a:solidFill>
                            <a:srgbClr val="FFC000"/>
                          </a:solidFill>
                          <a:latin typeface="Arial" panose="020B0604020202020204" pitchFamily="34" charset="0"/>
                          <a:cs typeface="Arial" panose="020B0604020202020204" pitchFamily="34" charset="0"/>
                        </a:rPr>
                        <a:t>48 inches wide</a:t>
                      </a:r>
                      <a:br>
                        <a:rPr lang="en-US" sz="2000" dirty="0">
                          <a:solidFill>
                            <a:schemeClr val="bg1"/>
                          </a:solidFill>
                          <a:latin typeface="Arial" panose="020B0604020202020204" pitchFamily="34" charset="0"/>
                          <a:cs typeface="Arial" panose="020B0604020202020204" pitchFamily="34" charset="0"/>
                        </a:rPr>
                      </a:br>
                      <a:endParaRPr lang="en-US" sz="2000" dirty="0">
                        <a:solidFill>
                          <a:srgbClr val="1F3A4E"/>
                        </a:solidFill>
                      </a:endParaRPr>
                    </a:p>
                  </a:txBody>
                  <a:tcPr>
                    <a:solidFill>
                      <a:srgbClr val="010101"/>
                    </a:solidFill>
                  </a:tcPr>
                </a:tc>
                <a:tc>
                  <a:txBody>
                    <a:bodyPr/>
                    <a:lstStyle/>
                    <a:p>
                      <a:pPr marL="0" marR="0" indent="0" algn="l" defTabSz="4388900" rtl="0" eaLnBrk="1" fontAlgn="auto" latinLnBrk="0" hangingPunct="1">
                        <a:lnSpc>
                          <a:spcPct val="100000"/>
                        </a:lnSpc>
                        <a:spcBef>
                          <a:spcPts val="0"/>
                        </a:spcBef>
                        <a:spcAft>
                          <a:spcPts val="0"/>
                        </a:spcAft>
                        <a:buClrTx/>
                        <a:buSzTx/>
                        <a:buFontTx/>
                        <a:buNone/>
                        <a:tabLst/>
                        <a:defRPr/>
                      </a:pPr>
                      <a:r>
                        <a:rPr lang="en-US" sz="2400" b="1" baseline="0" dirty="0">
                          <a:solidFill>
                            <a:srgbClr val="FFC000"/>
                          </a:solidFill>
                          <a:latin typeface="Arial" panose="020B0604020202020204" pitchFamily="34" charset="0"/>
                          <a:cs typeface="Arial" panose="020B0604020202020204" pitchFamily="34" charset="0"/>
                        </a:rPr>
                        <a:t>Important: Check the template size</a:t>
                      </a:r>
                      <a:br>
                        <a:rPr lang="en-US" sz="2000" b="0" baseline="0" dirty="0">
                          <a:solidFill>
                            <a:srgbClr val="FFC000"/>
                          </a:solidFill>
                          <a:latin typeface="Arial" panose="020B0604020202020204" pitchFamily="34" charset="0"/>
                          <a:cs typeface="Arial" panose="020B0604020202020204" pitchFamily="34" charset="0"/>
                        </a:rPr>
                      </a:br>
                      <a:r>
                        <a:rPr lang="en-US" sz="2000" b="0" baseline="0" dirty="0">
                          <a:solidFill>
                            <a:srgbClr val="D9D9D9"/>
                          </a:solidFill>
                          <a:latin typeface="Arial" panose="020B0604020202020204" pitchFamily="34" charset="0"/>
                          <a:cs typeface="Arial" panose="020B0604020202020204" pitchFamily="34" charset="0"/>
                        </a:rPr>
                        <a:t>Before you start working on your poster and to avoid printing problems check that you have downloaded and that you are using the correct size template for your poster presentation.</a:t>
                      </a:r>
                      <a:br>
                        <a:rPr lang="en-US" sz="2000" b="0" baseline="0" dirty="0">
                          <a:solidFill>
                            <a:srgbClr val="D9D9D9"/>
                          </a:solidFill>
                          <a:latin typeface="Arial" panose="020B0604020202020204" pitchFamily="34" charset="0"/>
                          <a:cs typeface="Arial" panose="020B0604020202020204" pitchFamily="34" charset="0"/>
                        </a:rPr>
                      </a:br>
                      <a:r>
                        <a:rPr lang="en-US" sz="2000" b="0" baseline="0" dirty="0">
                          <a:solidFill>
                            <a:srgbClr val="D9D9D9"/>
                          </a:solidFill>
                          <a:latin typeface="Arial" panose="020B0604020202020204" pitchFamily="34" charset="0"/>
                          <a:cs typeface="Arial" panose="020B0604020202020204" pitchFamily="34" charset="0"/>
                        </a:rPr>
                        <a:t>This template can also be printed at the following sizes without distortion and without any additional formatting:</a:t>
                      </a:r>
                      <a:br>
                        <a:rPr lang="en-US" sz="2000" b="0" baseline="0" dirty="0">
                          <a:solidFill>
                            <a:srgbClr val="D9D9D9"/>
                          </a:solidFill>
                          <a:latin typeface="Arial" panose="020B0604020202020204" pitchFamily="34" charset="0"/>
                          <a:cs typeface="Arial" panose="020B0604020202020204" pitchFamily="34" charset="0"/>
                        </a:rPr>
                      </a:br>
                      <a:r>
                        <a:rPr lang="en-US" sz="2000" b="0" baseline="0" dirty="0">
                          <a:solidFill>
                            <a:srgbClr val="FFC000"/>
                          </a:solidFill>
                          <a:latin typeface="Arial" panose="020B0604020202020204" pitchFamily="34" charset="0"/>
                          <a:cs typeface="Arial" panose="020B0604020202020204" pitchFamily="34" charset="0"/>
                        </a:rPr>
                        <a:t>30 tall x 40 wide</a:t>
                      </a:r>
                      <a:br>
                        <a:rPr lang="en-US" sz="2000" b="0" baseline="0" dirty="0">
                          <a:solidFill>
                            <a:srgbClr val="FFC000"/>
                          </a:solidFill>
                          <a:latin typeface="Arial" panose="020B0604020202020204" pitchFamily="34" charset="0"/>
                          <a:cs typeface="Arial" panose="020B0604020202020204" pitchFamily="34" charset="0"/>
                        </a:rPr>
                      </a:br>
                      <a:r>
                        <a:rPr lang="en-US" sz="2000" b="0" baseline="0" dirty="0">
                          <a:solidFill>
                            <a:srgbClr val="FFC000"/>
                          </a:solidFill>
                          <a:latin typeface="Arial" panose="020B0604020202020204" pitchFamily="34" charset="0"/>
                          <a:cs typeface="Arial" panose="020B0604020202020204" pitchFamily="34" charset="0"/>
                        </a:rPr>
                        <a:t>42 tall x 56 wide</a:t>
                      </a:r>
                      <a:br>
                        <a:rPr lang="en-US" sz="2000" b="0" baseline="0" dirty="0">
                          <a:solidFill>
                            <a:srgbClr val="FFC000"/>
                          </a:solidFill>
                          <a:latin typeface="Arial" panose="020B0604020202020204" pitchFamily="34" charset="0"/>
                          <a:cs typeface="Arial" panose="020B0604020202020204" pitchFamily="34" charset="0"/>
                        </a:rPr>
                      </a:br>
                      <a:r>
                        <a:rPr lang="en-US" sz="2000" b="0" baseline="0" dirty="0">
                          <a:solidFill>
                            <a:srgbClr val="FFC000"/>
                          </a:solidFill>
                          <a:latin typeface="Arial" panose="020B0604020202020204" pitchFamily="34" charset="0"/>
                          <a:cs typeface="Arial" panose="020B0604020202020204" pitchFamily="34" charset="0"/>
                        </a:rPr>
                        <a:t>48 tall x 64 wide</a:t>
                      </a:r>
                    </a:p>
                  </a:txBody>
                  <a:tcPr marL="182880" marT="137160">
                    <a:solidFill>
                      <a:srgbClr val="010101"/>
                    </a:solidFill>
                  </a:tcPr>
                </a:tc>
                <a:extLst>
                  <a:ext uri="{0D108BD9-81ED-4DB2-BD59-A6C34878D82A}">
                    <a16:rowId xmlns:a16="http://schemas.microsoft.com/office/drawing/2014/main" val="10008"/>
                  </a:ext>
                </a:extLst>
              </a:tr>
              <a:tr h="4288692">
                <a:tc>
                  <a:txBody>
                    <a:bodyPr/>
                    <a:lstStyle/>
                    <a:p>
                      <a:endParaRPr lang="en-US" sz="2000" dirty="0">
                        <a:solidFill>
                          <a:srgbClr val="1F3A4E"/>
                        </a:solidFill>
                      </a:endParaRPr>
                    </a:p>
                  </a:txBody>
                  <a:tcPr>
                    <a:blipFill rotWithShape="1">
                      <a:blip r:embed="rId3"/>
                      <a:stretch>
                        <a:fillRect/>
                      </a:stretch>
                    </a:blipFill>
                  </a:tcPr>
                </a:tc>
                <a:tc>
                  <a:txBody>
                    <a:bodyPr/>
                    <a:lstStyle/>
                    <a:p>
                      <a:pPr algn="l"/>
                      <a:r>
                        <a:rPr lang="en-US" sz="2400" b="1" baseline="0" dirty="0">
                          <a:solidFill>
                            <a:srgbClr val="FFC000"/>
                          </a:solidFill>
                          <a:latin typeface="Arial" panose="020B0604020202020204" pitchFamily="34" charset="0"/>
                          <a:cs typeface="Arial" panose="020B0604020202020204" pitchFamily="34" charset="0"/>
                        </a:rPr>
                        <a:t>How to </a:t>
                      </a:r>
                      <a:r>
                        <a:rPr lang="en-US" sz="4000" b="1" baseline="0" dirty="0">
                          <a:solidFill>
                            <a:srgbClr val="FFC000"/>
                          </a:solidFill>
                          <a:latin typeface="Arial" panose="020B0604020202020204" pitchFamily="34" charset="0"/>
                          <a:cs typeface="Arial" panose="020B0604020202020204" pitchFamily="34" charset="0"/>
                        </a:rPr>
                        <a:t>Zoom in </a:t>
                      </a:r>
                      <a:r>
                        <a:rPr lang="en-US" sz="2400" b="1" baseline="0" dirty="0">
                          <a:solidFill>
                            <a:srgbClr val="FFC000"/>
                          </a:solidFill>
                          <a:latin typeface="Arial" panose="020B0604020202020204" pitchFamily="34" charset="0"/>
                          <a:cs typeface="Arial" panose="020B0604020202020204" pitchFamily="34" charset="0"/>
                        </a:rPr>
                        <a:t>and </a:t>
                      </a:r>
                      <a:r>
                        <a:rPr lang="en-US" sz="1800" b="1" baseline="0" dirty="0">
                          <a:solidFill>
                            <a:srgbClr val="FFC000"/>
                          </a:solidFill>
                          <a:latin typeface="Arial" panose="020B0604020202020204" pitchFamily="34" charset="0"/>
                          <a:cs typeface="Arial" panose="020B0604020202020204" pitchFamily="34" charset="0"/>
                        </a:rPr>
                        <a:t>out</a:t>
                      </a:r>
                      <a:endParaRPr lang="en-US" sz="2400" b="1" baseline="0" dirty="0">
                        <a:solidFill>
                          <a:srgbClr val="FFC000"/>
                        </a:solidFill>
                        <a:latin typeface="Arial" panose="020B0604020202020204" pitchFamily="34" charset="0"/>
                        <a:cs typeface="Arial" panose="020B0604020202020204" pitchFamily="34" charset="0"/>
                      </a:endParaRPr>
                    </a:p>
                    <a:p>
                      <a:pPr algn="l"/>
                      <a:r>
                        <a:rPr lang="en-US" sz="2000" b="0" baseline="0" dirty="0">
                          <a:solidFill>
                            <a:srgbClr val="D9D9D9"/>
                          </a:solidFill>
                          <a:latin typeface="Arial" panose="020B0604020202020204" pitchFamily="34" charset="0"/>
                          <a:cs typeface="Arial" panose="020B0604020202020204" pitchFamily="34" charset="0"/>
                        </a:rPr>
                        <a:t>Use the PowerPoint zoom tool to adjust the screen magnification to view comfortably. PowerPoint provides 2 ways to zoom: </a:t>
                      </a:r>
                      <a:br>
                        <a:rPr lang="en-US" sz="2000" b="0" baseline="0" dirty="0">
                          <a:solidFill>
                            <a:srgbClr val="D9D9D9"/>
                          </a:solidFill>
                          <a:latin typeface="Arial" panose="020B0604020202020204" pitchFamily="34" charset="0"/>
                          <a:cs typeface="Arial" panose="020B0604020202020204" pitchFamily="34" charset="0"/>
                        </a:rPr>
                      </a:br>
                      <a:r>
                        <a:rPr lang="en-US" sz="2000" b="0" baseline="0" dirty="0">
                          <a:solidFill>
                            <a:srgbClr val="FFC000"/>
                          </a:solidFill>
                          <a:latin typeface="Arial" panose="020B0604020202020204" pitchFamily="34" charset="0"/>
                          <a:cs typeface="Arial" panose="020B0604020202020204" pitchFamily="34" charset="0"/>
                        </a:rPr>
                        <a:t>1. </a:t>
                      </a:r>
                      <a:r>
                        <a:rPr lang="en-US" sz="2000" b="0" baseline="0" dirty="0">
                          <a:solidFill>
                            <a:srgbClr val="D9D9D9"/>
                          </a:solidFill>
                          <a:latin typeface="Arial" panose="020B0604020202020204" pitchFamily="34" charset="0"/>
                          <a:cs typeface="Arial" panose="020B0604020202020204" pitchFamily="34" charset="0"/>
                        </a:rPr>
                        <a:t>On the top menu bar click on the VIEW tab and then click on ZOOM. Choose the zoom percentage that works best for you. </a:t>
                      </a:r>
                      <a:br>
                        <a:rPr lang="en-US" sz="2000" b="0" baseline="0" dirty="0">
                          <a:solidFill>
                            <a:srgbClr val="D9D9D9"/>
                          </a:solidFill>
                          <a:latin typeface="Arial" panose="020B0604020202020204" pitchFamily="34" charset="0"/>
                          <a:cs typeface="Arial" panose="020B0604020202020204" pitchFamily="34" charset="0"/>
                        </a:rPr>
                      </a:br>
                      <a:r>
                        <a:rPr lang="en-US" sz="2000" b="0" baseline="0" dirty="0">
                          <a:solidFill>
                            <a:srgbClr val="FFC000"/>
                          </a:solidFill>
                          <a:latin typeface="Arial" panose="020B0604020202020204" pitchFamily="34" charset="0"/>
                          <a:cs typeface="Arial" panose="020B0604020202020204" pitchFamily="34" charset="0"/>
                        </a:rPr>
                        <a:t>2. </a:t>
                      </a:r>
                      <a:r>
                        <a:rPr lang="en-US" sz="2000" b="0" baseline="0" dirty="0">
                          <a:solidFill>
                            <a:srgbClr val="D9D9D9"/>
                          </a:solidFill>
                          <a:latin typeface="Arial" panose="020B0604020202020204" pitchFamily="34" charset="0"/>
                          <a:cs typeface="Arial" panose="020B0604020202020204" pitchFamily="34" charset="0"/>
                        </a:rPr>
                        <a:t>For better zoom flexibility, use the zoom slider at the bottom right of the window.</a:t>
                      </a:r>
                    </a:p>
                  </a:txBody>
                  <a:tcPr marL="182880" marT="137160">
                    <a:solidFill>
                      <a:srgbClr val="010101"/>
                    </a:solidFill>
                  </a:tcPr>
                </a:tc>
                <a:extLst>
                  <a:ext uri="{0D108BD9-81ED-4DB2-BD59-A6C34878D82A}">
                    <a16:rowId xmlns:a16="http://schemas.microsoft.com/office/drawing/2014/main" val="10001"/>
                  </a:ext>
                </a:extLst>
              </a:tr>
              <a:tr h="1800526">
                <a:tc gridSpan="2">
                  <a:txBody>
                    <a:bodyPr/>
                    <a:lstStyle/>
                    <a:p>
                      <a:pPr marL="0" marR="0" lvl="0" indent="0" algn="l" defTabSz="4388900" rtl="0" eaLnBrk="1" fontAlgn="auto" latinLnBrk="0" hangingPunct="1">
                        <a:lnSpc>
                          <a:spcPct val="100000"/>
                        </a:lnSpc>
                        <a:spcBef>
                          <a:spcPts val="0"/>
                        </a:spcBef>
                        <a:spcAft>
                          <a:spcPts val="0"/>
                        </a:spcAft>
                        <a:buClrTx/>
                        <a:buSzTx/>
                        <a:buFontTx/>
                        <a:buNone/>
                        <a:tabLst/>
                        <a:defRPr/>
                      </a:pPr>
                      <a:r>
                        <a:rPr lang="en-US" sz="2400" b="1" baseline="0" dirty="0">
                          <a:solidFill>
                            <a:srgbClr val="FFC000"/>
                          </a:solidFill>
                          <a:latin typeface="Arial" panose="020B0604020202020204" pitchFamily="34" charset="0"/>
                          <a:cs typeface="Arial" panose="020B0604020202020204" pitchFamily="34" charset="0"/>
                        </a:rPr>
                        <a:t>Ruler and Guides</a:t>
                      </a:r>
                      <a:br>
                        <a:rPr lang="en-US" sz="2000" b="0" baseline="0" dirty="0">
                          <a:solidFill>
                            <a:srgbClr val="FFC000"/>
                          </a:solidFill>
                          <a:latin typeface="Arial" panose="020B0604020202020204" pitchFamily="34" charset="0"/>
                          <a:cs typeface="Arial" panose="020B0604020202020204" pitchFamily="34" charset="0"/>
                        </a:rPr>
                      </a:br>
                      <a:r>
                        <a:rPr lang="en-US" sz="2000" b="0" baseline="0" dirty="0">
                          <a:solidFill>
                            <a:srgbClr val="D9D9D9"/>
                          </a:solidFill>
                          <a:latin typeface="Arial" panose="020B0604020202020204" pitchFamily="34" charset="0"/>
                          <a:cs typeface="Arial" panose="020B0604020202020204" pitchFamily="34" charset="0"/>
                        </a:rPr>
                        <a:t>The dotted lines on his poster template are guides.  The horizontal and vertical guides will help you align your poster elements accurately. Text boxes and other elements will ”snap” to the guides and stay within the boundaries of the columns. To hide the guides go to VIEW and uncheck the Guides box.</a:t>
                      </a:r>
                    </a:p>
                  </a:txBody>
                  <a:tcPr>
                    <a:solidFill>
                      <a:srgbClr val="010101"/>
                    </a:solidFill>
                  </a:tcPr>
                </a:tc>
                <a:tc hMerge="1">
                  <a:txBody>
                    <a:bodyPr/>
                    <a:lstStyle/>
                    <a:p>
                      <a:endParaRPr lang="en-US" sz="2400" b="0" baseline="0" dirty="0">
                        <a:solidFill>
                          <a:schemeClr val="bg1"/>
                        </a:solidFill>
                        <a:latin typeface="Arial" panose="020B0604020202020204" pitchFamily="34" charset="0"/>
                        <a:cs typeface="Arial" panose="020B0604020202020204" pitchFamily="34" charset="0"/>
                      </a:endParaRPr>
                    </a:p>
                  </a:txBody>
                  <a:tcPr marL="182880" marT="137160">
                    <a:solidFill>
                      <a:schemeClr val="tx1">
                        <a:lumMod val="95000"/>
                        <a:lumOff val="5000"/>
                      </a:schemeClr>
                    </a:solidFill>
                  </a:tcPr>
                </a:tc>
                <a:extLst>
                  <a:ext uri="{0D108BD9-81ED-4DB2-BD59-A6C34878D82A}">
                    <a16:rowId xmlns:a16="http://schemas.microsoft.com/office/drawing/2014/main" val="10002"/>
                  </a:ext>
                </a:extLst>
              </a:tr>
              <a:tr h="3824339">
                <a:tc>
                  <a:txBody>
                    <a:bodyPr/>
                    <a:lstStyle/>
                    <a:p>
                      <a:endParaRPr lang="en-US" sz="2000" dirty="0">
                        <a:solidFill>
                          <a:srgbClr val="1F3A4E"/>
                        </a:solidFill>
                      </a:endParaRPr>
                    </a:p>
                  </a:txBody>
                  <a:tcPr>
                    <a:blipFill rotWithShape="1">
                      <a:blip r:embed="rId4"/>
                      <a:stretch>
                        <a:fillRect/>
                      </a:stretch>
                    </a:blipFill>
                  </a:tcPr>
                </a:tc>
                <a:tc>
                  <a:txBody>
                    <a:bodyPr/>
                    <a:lstStyle/>
                    <a:p>
                      <a:pPr marL="0" lvl="1" indent="0" algn="l" defTabSz="114300"/>
                      <a:r>
                        <a:rPr lang="en-US" sz="2400" b="1" baseline="0" dirty="0">
                          <a:solidFill>
                            <a:srgbClr val="FFC000"/>
                          </a:solidFill>
                          <a:latin typeface="Arial" panose="020B0604020202020204" pitchFamily="34" charset="0"/>
                          <a:cs typeface="Arial" panose="020B0604020202020204" pitchFamily="34" charset="0"/>
                        </a:rPr>
                        <a:t>Headers and text containers</a:t>
                      </a:r>
                      <a:br>
                        <a:rPr lang="en-US" sz="2000" b="0" baseline="0" dirty="0">
                          <a:solidFill>
                            <a:schemeClr val="bg1"/>
                          </a:solidFill>
                          <a:latin typeface="Arial" panose="020B0604020202020204" pitchFamily="34" charset="0"/>
                          <a:cs typeface="Arial" panose="020B0604020202020204" pitchFamily="34" charset="0"/>
                        </a:rPr>
                      </a:br>
                      <a:r>
                        <a:rPr lang="en-US" sz="2000" b="0" baseline="0" dirty="0">
                          <a:solidFill>
                            <a:srgbClr val="D9D9D9"/>
                          </a:solidFill>
                          <a:latin typeface="Arial" panose="020B0604020202020204" pitchFamily="34" charset="0"/>
                          <a:cs typeface="Arial" panose="020B0604020202020204" pitchFamily="34" charset="0"/>
                        </a:rPr>
                        <a:t>Included in this template are commonly used section headers such as Abstract, Objectives, Methods, Results, etc. </a:t>
                      </a:r>
                      <a:br>
                        <a:rPr lang="en-US" sz="2000" b="0" baseline="0" dirty="0">
                          <a:solidFill>
                            <a:schemeClr val="bg1"/>
                          </a:solidFill>
                          <a:latin typeface="Arial" panose="020B0604020202020204" pitchFamily="34" charset="0"/>
                          <a:cs typeface="Arial" panose="020B0604020202020204" pitchFamily="34" charset="0"/>
                        </a:rPr>
                      </a:br>
                      <a:r>
                        <a:rPr lang="en-US" sz="2000" b="0" baseline="0" dirty="0">
                          <a:solidFill>
                            <a:srgbClr val="FFC000"/>
                          </a:solidFill>
                          <a:latin typeface="Arial" panose="020B0604020202020204" pitchFamily="34" charset="0"/>
                          <a:cs typeface="Arial" panose="020B0604020202020204" pitchFamily="34" charset="0"/>
                        </a:rPr>
                        <a:t>-</a:t>
                      </a:r>
                      <a:r>
                        <a:rPr lang="en-US" sz="2000" b="0" baseline="0" dirty="0">
                          <a:solidFill>
                            <a:schemeClr val="bg1"/>
                          </a:solidFill>
                          <a:latin typeface="Arial" panose="020B0604020202020204" pitchFamily="34" charset="0"/>
                          <a:cs typeface="Arial" panose="020B0604020202020204" pitchFamily="34" charset="0"/>
                        </a:rPr>
                        <a:t> </a:t>
                      </a:r>
                      <a:r>
                        <a:rPr lang="en-US" sz="2000" b="0" baseline="0" dirty="0">
                          <a:solidFill>
                            <a:srgbClr val="D9D9D9"/>
                          </a:solidFill>
                          <a:latin typeface="Arial" panose="020B0604020202020204" pitchFamily="34" charset="0"/>
                          <a:cs typeface="Arial" panose="020B0604020202020204" pitchFamily="34" charset="0"/>
                        </a:rPr>
                        <a:t>Click inside a section header to add its text. </a:t>
                      </a:r>
                      <a:br>
                        <a:rPr lang="en-US" sz="2000" b="0" baseline="0" dirty="0">
                          <a:solidFill>
                            <a:schemeClr val="bg1"/>
                          </a:solidFill>
                          <a:latin typeface="Arial" panose="020B0604020202020204" pitchFamily="34" charset="0"/>
                          <a:cs typeface="Arial" panose="020B0604020202020204" pitchFamily="34" charset="0"/>
                        </a:rPr>
                      </a:br>
                      <a:r>
                        <a:rPr lang="en-US" sz="2000" b="0" baseline="0" dirty="0">
                          <a:solidFill>
                            <a:srgbClr val="FFC000"/>
                          </a:solidFill>
                          <a:latin typeface="Arial" panose="020B0604020202020204" pitchFamily="34" charset="0"/>
                          <a:cs typeface="Arial" panose="020B0604020202020204" pitchFamily="34" charset="0"/>
                        </a:rPr>
                        <a:t>-</a:t>
                      </a:r>
                      <a:r>
                        <a:rPr lang="en-US" sz="2000" b="0" baseline="0" dirty="0">
                          <a:solidFill>
                            <a:schemeClr val="bg1"/>
                          </a:solidFill>
                          <a:latin typeface="Arial" panose="020B0604020202020204" pitchFamily="34" charset="0"/>
                          <a:cs typeface="Arial" panose="020B0604020202020204" pitchFamily="34" charset="0"/>
                        </a:rPr>
                        <a:t> </a:t>
                      </a:r>
                      <a:r>
                        <a:rPr lang="en-US" sz="2000" b="0" baseline="0" dirty="0">
                          <a:solidFill>
                            <a:srgbClr val="D9D9D9"/>
                          </a:solidFill>
                          <a:latin typeface="Arial" panose="020B0604020202020204" pitchFamily="34" charset="0"/>
                          <a:cs typeface="Arial" panose="020B0604020202020204" pitchFamily="34" charset="0"/>
                        </a:rPr>
                        <a:t>To add another header, click on edge of the section box so that it is outlined. Copy and paste it. </a:t>
                      </a:r>
                      <a:br>
                        <a:rPr lang="en-US" sz="2000" b="0" baseline="0" dirty="0">
                          <a:solidFill>
                            <a:schemeClr val="bg1"/>
                          </a:solidFill>
                          <a:latin typeface="Arial" panose="020B0604020202020204" pitchFamily="34" charset="0"/>
                          <a:cs typeface="Arial" panose="020B0604020202020204" pitchFamily="34" charset="0"/>
                        </a:rPr>
                      </a:br>
                      <a:r>
                        <a:rPr lang="en-US" sz="2000" b="0" baseline="0" dirty="0">
                          <a:solidFill>
                            <a:srgbClr val="FFC000"/>
                          </a:solidFill>
                          <a:latin typeface="Arial" panose="020B0604020202020204" pitchFamily="34" charset="0"/>
                          <a:cs typeface="Arial" panose="020B0604020202020204" pitchFamily="34" charset="0"/>
                        </a:rPr>
                        <a:t>-</a:t>
                      </a:r>
                      <a:r>
                        <a:rPr lang="en-US" sz="2000" b="0" baseline="0" dirty="0">
                          <a:solidFill>
                            <a:schemeClr val="bg1"/>
                          </a:solidFill>
                          <a:latin typeface="Arial" panose="020B0604020202020204" pitchFamily="34" charset="0"/>
                          <a:cs typeface="Arial" panose="020B0604020202020204" pitchFamily="34" charset="0"/>
                        </a:rPr>
                        <a:t> </a:t>
                      </a:r>
                      <a:r>
                        <a:rPr lang="en-US" sz="2000" b="0" baseline="0" dirty="0">
                          <a:solidFill>
                            <a:srgbClr val="D9D9D9"/>
                          </a:solidFill>
                          <a:latin typeface="Arial" panose="020B0604020202020204" pitchFamily="34" charset="0"/>
                          <a:cs typeface="Arial" panose="020B0604020202020204" pitchFamily="34" charset="0"/>
                        </a:rPr>
                        <a:t>To increase its size, click on the white circles and expand to the the desired size.</a:t>
                      </a:r>
                    </a:p>
                  </a:txBody>
                  <a:tcPr marL="182880" marT="137160">
                    <a:solidFill>
                      <a:srgbClr val="010101"/>
                    </a:solidFill>
                  </a:tcPr>
                </a:tc>
                <a:extLst>
                  <a:ext uri="{0D108BD9-81ED-4DB2-BD59-A6C34878D82A}">
                    <a16:rowId xmlns:a16="http://schemas.microsoft.com/office/drawing/2014/main" val="10003"/>
                  </a:ext>
                </a:extLst>
              </a:tr>
              <a:tr h="3519135">
                <a:tc gridSpan="2">
                  <a:txBody>
                    <a:bodyPr/>
                    <a:lstStyle/>
                    <a:p>
                      <a:r>
                        <a:rPr lang="en-US" sz="2400" b="1" dirty="0">
                          <a:solidFill>
                            <a:srgbClr val="FFC000"/>
                          </a:solidFill>
                          <a:latin typeface="Arial" panose="020B0604020202020204" pitchFamily="34" charset="0"/>
                          <a:cs typeface="Arial" panose="020B0604020202020204" pitchFamily="34" charset="0"/>
                        </a:rPr>
                        <a:t>Adding content to the poster</a:t>
                      </a:r>
                    </a:p>
                    <a:p>
                      <a:r>
                        <a:rPr lang="en-US" sz="2000" baseline="0" dirty="0">
                          <a:solidFill>
                            <a:srgbClr val="D9D9D9"/>
                          </a:solidFill>
                          <a:latin typeface="Arial" panose="020B0604020202020204" pitchFamily="34" charset="0"/>
                          <a:cs typeface="Arial" panose="020B0604020202020204" pitchFamily="34" charset="0"/>
                        </a:rPr>
                        <a:t>Start by adding your text to each section without spending too much time with formatting. Use the default font size even if your text extends beyond the bottom of the poster. Continue until you have added all your content including text, graphics, photos, etc. Once you finish adding your content you can go back and format your text as needed.</a:t>
                      </a:r>
                    </a:p>
                    <a:p>
                      <a:pPr marL="342900" indent="-342900">
                        <a:buFontTx/>
                        <a:buChar char="-"/>
                      </a:pPr>
                      <a:r>
                        <a:rPr lang="en-US" sz="2000" baseline="0" dirty="0">
                          <a:solidFill>
                            <a:srgbClr val="D9D9D9"/>
                          </a:solidFill>
                          <a:latin typeface="Arial" panose="020B0604020202020204" pitchFamily="34" charset="0"/>
                          <a:cs typeface="Arial" panose="020B0604020202020204" pitchFamily="34" charset="0"/>
                        </a:rPr>
                        <a:t>If you run out of room, try to reduce the size of your fonts and/or the size of your graphics. If there is a lot of empty space try to increase your font sizes and the size of your graphics. The font used for references can be smaller.</a:t>
                      </a:r>
                      <a:endParaRPr lang="en-US" sz="2000" dirty="0">
                        <a:solidFill>
                          <a:srgbClr val="D9D9D9"/>
                        </a:solidFill>
                        <a:latin typeface="Arial" panose="020B0604020202020204" pitchFamily="34" charset="0"/>
                        <a:cs typeface="Arial" panose="020B0604020202020204" pitchFamily="34" charset="0"/>
                      </a:endParaRPr>
                    </a:p>
                  </a:txBody>
                  <a:tcPr>
                    <a:solidFill>
                      <a:srgbClr val="010101"/>
                    </a:solidFill>
                  </a:tcPr>
                </a:tc>
                <a:tc hMerge="1">
                  <a:txBody>
                    <a:bodyPr/>
                    <a:lstStyle/>
                    <a:p>
                      <a:endParaRPr lang="en-US" sz="2400" dirty="0">
                        <a:solidFill>
                          <a:schemeClr val="bg1"/>
                        </a:solidFill>
                        <a:latin typeface="Arial" panose="020B0604020202020204" pitchFamily="34" charset="0"/>
                        <a:cs typeface="Arial" panose="020B0604020202020204" pitchFamily="34" charset="0"/>
                      </a:endParaRPr>
                    </a:p>
                  </a:txBody>
                  <a:tcPr marL="182880" marT="137160">
                    <a:solidFill>
                      <a:srgbClr val="010101"/>
                    </a:solidFill>
                  </a:tcPr>
                </a:tc>
                <a:extLst>
                  <a:ext uri="{0D108BD9-81ED-4DB2-BD59-A6C34878D82A}">
                    <a16:rowId xmlns:a16="http://schemas.microsoft.com/office/drawing/2014/main" val="10004"/>
                  </a:ext>
                </a:extLst>
              </a:tr>
              <a:tr h="2377657">
                <a:tc gridSpan="2">
                  <a:txBody>
                    <a:bodyPr/>
                    <a:lstStyle/>
                    <a:p>
                      <a:pPr marL="0" marR="0" lvl="0" indent="0" algn="l" defTabSz="1518341" rtl="0" eaLnBrk="1" fontAlgn="auto" latinLnBrk="0" hangingPunct="1">
                        <a:lnSpc>
                          <a:spcPct val="100000"/>
                        </a:lnSpc>
                        <a:spcBef>
                          <a:spcPts val="0"/>
                        </a:spcBef>
                        <a:spcAft>
                          <a:spcPts val="0"/>
                        </a:spcAft>
                        <a:buClrTx/>
                        <a:buSzTx/>
                        <a:buFontTx/>
                        <a:buNone/>
                        <a:tabLst/>
                        <a:defRPr/>
                      </a:pPr>
                      <a:r>
                        <a:rPr lang="en-US" sz="2400" b="1" noProof="0" dirty="0">
                          <a:solidFill>
                            <a:srgbClr val="FFC000"/>
                          </a:solidFill>
                          <a:latin typeface="Arial" panose="020B0604020202020204" pitchFamily="34" charset="0"/>
                          <a:cs typeface="Arial" panose="020B0604020202020204" pitchFamily="34" charset="0"/>
                        </a:rPr>
                        <a:t>Photos</a:t>
                      </a:r>
                    </a:p>
                    <a:p>
                      <a:pPr marL="0" marR="0" lvl="0" indent="0" algn="l" defTabSz="9779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srgbClr val="D9D9D9"/>
                          </a:solidFill>
                          <a:effectLst/>
                          <a:uLnTx/>
                          <a:uFillTx/>
                          <a:latin typeface="Arial"/>
                          <a:ea typeface="+mn-ea"/>
                          <a:cs typeface="Arial"/>
                        </a:rPr>
                        <a:t>You can add photos by dragging and dropping from your desktop, copy and paste, or by going to INSERT &gt; PICTURES. Resize images proportionally by holding down the SHIFT key and dragging one of the white corner handles (dots). For a professional-looking poster, do not distort your images by stretching them disproportionally.</a:t>
                      </a:r>
                    </a:p>
                  </a:txBody>
                  <a:tcPr marL="182880" marT="137160">
                    <a:solidFill>
                      <a:srgbClr val="010101"/>
                    </a:solidFill>
                  </a:tcPr>
                </a:tc>
                <a:tc hMerge="1">
                  <a:txBody>
                    <a:bodyPr/>
                    <a:lstStyle/>
                    <a:p>
                      <a:pPr marL="0" marR="0" lvl="0" indent="0" algn="l" defTabSz="1518341" rtl="0" eaLnBrk="1" fontAlgn="auto" latinLnBrk="0" hangingPunct="1">
                        <a:lnSpc>
                          <a:spcPct val="100000"/>
                        </a:lnSpc>
                        <a:spcBef>
                          <a:spcPts val="0"/>
                        </a:spcBef>
                        <a:spcAft>
                          <a:spcPts val="0"/>
                        </a:spcAft>
                        <a:buClrTx/>
                        <a:buSzTx/>
                        <a:buFontTx/>
                        <a:buNone/>
                        <a:tabLst/>
                        <a:defRPr/>
                      </a:pPr>
                      <a:endParaRPr lang="en-US" sz="2200" noProof="0" dirty="0">
                        <a:latin typeface="Arial" panose="020B0604020202020204" pitchFamily="34" charset="0"/>
                        <a:cs typeface="Arial" panose="020B0604020202020204" pitchFamily="34" charset="0"/>
                      </a:endParaRPr>
                    </a:p>
                  </a:txBody>
                  <a:tcPr/>
                </a:tc>
                <a:extLst>
                  <a:ext uri="{0D108BD9-81ED-4DB2-BD59-A6C34878D82A}">
                    <a16:rowId xmlns:a16="http://schemas.microsoft.com/office/drawing/2014/main" val="10005"/>
                  </a:ext>
                </a:extLst>
              </a:tr>
              <a:tr h="2293170">
                <a:tc gridSpan="2">
                  <a:txBody>
                    <a:bodyPr/>
                    <a:lstStyle/>
                    <a:p>
                      <a:endParaRPr lang="en-US" sz="2000" dirty="0">
                        <a:solidFill>
                          <a:schemeClr val="bg1"/>
                        </a:solidFill>
                        <a:latin typeface="Arial" panose="020B0604020202020204" pitchFamily="34" charset="0"/>
                        <a:cs typeface="Arial" panose="020B0604020202020204" pitchFamily="34" charset="0"/>
                      </a:endParaRPr>
                    </a:p>
                  </a:txBody>
                  <a:tcPr marL="182880" marT="137160">
                    <a:blipFill rotWithShape="1">
                      <a:blip r:embed="rId5"/>
                      <a:stretch>
                        <a:fillRect/>
                      </a:stretch>
                    </a:blipFill>
                  </a:tcPr>
                </a:tc>
                <a:tc hMerge="1">
                  <a:txBody>
                    <a:bodyPr/>
                    <a:lstStyle/>
                    <a:p>
                      <a:endParaRPr lang="en-US" sz="2400" dirty="0">
                        <a:solidFill>
                          <a:srgbClr val="1F3A4E"/>
                        </a:solidFill>
                      </a:endParaRPr>
                    </a:p>
                  </a:txBody>
                  <a:tcPr/>
                </a:tc>
                <a:extLst>
                  <a:ext uri="{0D108BD9-81ED-4DB2-BD59-A6C34878D82A}">
                    <a16:rowId xmlns:a16="http://schemas.microsoft.com/office/drawing/2014/main" val="10006"/>
                  </a:ext>
                </a:extLst>
              </a:tr>
              <a:tr h="1280277">
                <a:tc gridSpan="2">
                  <a:txBody>
                    <a:bodyPr/>
                    <a:lstStyle/>
                    <a:p>
                      <a:pPr marL="0" marR="0" lvl="0" indent="0" algn="l" defTabSz="1518341" rtl="0" eaLnBrk="1" fontAlgn="auto" latinLnBrk="0" hangingPunct="1">
                        <a:lnSpc>
                          <a:spcPct val="100000"/>
                        </a:lnSpc>
                        <a:spcBef>
                          <a:spcPts val="0"/>
                        </a:spcBef>
                        <a:spcAft>
                          <a:spcPts val="0"/>
                        </a:spcAft>
                        <a:buClrTx/>
                        <a:buSzTx/>
                        <a:buFontTx/>
                        <a:buNone/>
                        <a:tabLst/>
                        <a:defRPr/>
                      </a:pPr>
                      <a:r>
                        <a:rPr lang="en-US" sz="2400" b="1" noProof="0" dirty="0">
                          <a:solidFill>
                            <a:srgbClr val="FFC000"/>
                          </a:solidFill>
                          <a:latin typeface="Arial"/>
                          <a:cs typeface="Arial"/>
                        </a:rPr>
                        <a:t>Quality check your graphics</a:t>
                      </a:r>
                    </a:p>
                    <a:p>
                      <a:pPr marL="0" marR="0" lvl="0" indent="0" algn="l" defTabSz="1518341" rtl="0" eaLnBrk="1" fontAlgn="auto" latinLnBrk="0" hangingPunct="1">
                        <a:lnSpc>
                          <a:spcPct val="100000"/>
                        </a:lnSpc>
                        <a:spcBef>
                          <a:spcPts val="0"/>
                        </a:spcBef>
                        <a:spcAft>
                          <a:spcPts val="0"/>
                        </a:spcAft>
                        <a:buClrTx/>
                        <a:buSzTx/>
                        <a:buFontTx/>
                        <a:buNone/>
                        <a:tabLst/>
                        <a:defRPr/>
                      </a:pPr>
                      <a:r>
                        <a:rPr lang="en-US" sz="2000" noProof="0" dirty="0">
                          <a:solidFill>
                            <a:srgbClr val="D9D9D9"/>
                          </a:solidFill>
                          <a:latin typeface="Arial"/>
                          <a:cs typeface="Arial"/>
                        </a:rPr>
                        <a:t>Zoom in and look at your images at 100%-200% magnification. If they look clear, they will print well. </a:t>
                      </a:r>
                    </a:p>
                  </a:txBody>
                  <a:tcPr marL="182880" marT="137160">
                    <a:solidFill>
                      <a:srgbClr val="010101"/>
                    </a:solidFill>
                  </a:tcPr>
                </a:tc>
                <a:tc hMerge="1">
                  <a:txBody>
                    <a:bodyPr/>
                    <a:lstStyle/>
                    <a:p>
                      <a:endParaRPr lang="en-US" sz="2400" dirty="0">
                        <a:solidFill>
                          <a:srgbClr val="1F3A4E"/>
                        </a:solidFill>
                      </a:endParaRPr>
                    </a:p>
                  </a:txBody>
                  <a:tcPr>
                    <a:solidFill>
                      <a:schemeClr val="tx1">
                        <a:lumMod val="95000"/>
                        <a:lumOff val="5000"/>
                      </a:schemeClr>
                    </a:solidFill>
                  </a:tcPr>
                </a:tc>
                <a:extLst>
                  <a:ext uri="{0D108BD9-81ED-4DB2-BD59-A6C34878D82A}">
                    <a16:rowId xmlns:a16="http://schemas.microsoft.com/office/drawing/2014/main" val="10007"/>
                  </a:ext>
                </a:extLst>
              </a:tr>
              <a:tr h="3187270">
                <a:tc gridSpan="2">
                  <a:txBody>
                    <a:bodyPr/>
                    <a:lstStyle/>
                    <a:p>
                      <a:pPr marL="0" marR="0" lvl="0" indent="0" algn="l" defTabSz="1518341" rtl="0" eaLnBrk="1" fontAlgn="auto" latinLnBrk="0" hangingPunct="1">
                        <a:lnSpc>
                          <a:spcPct val="100000"/>
                        </a:lnSpc>
                        <a:spcBef>
                          <a:spcPts val="0"/>
                        </a:spcBef>
                        <a:spcAft>
                          <a:spcPts val="0"/>
                        </a:spcAft>
                        <a:buClrTx/>
                        <a:buSzTx/>
                        <a:buFontTx/>
                        <a:buNone/>
                        <a:tabLst/>
                        <a:defRPr/>
                      </a:pPr>
                      <a:endParaRPr lang="en-US" sz="2000" noProof="0" dirty="0">
                        <a:solidFill>
                          <a:schemeClr val="bg1"/>
                        </a:solidFill>
                        <a:latin typeface="Arial"/>
                        <a:cs typeface="Arial"/>
                      </a:endParaRPr>
                    </a:p>
                  </a:txBody>
                  <a:tcPr marL="182880" marT="137160">
                    <a:blipFill rotWithShape="1">
                      <a:blip r:embed="rId6"/>
                      <a:stretch>
                        <a:fillRect/>
                      </a:stretch>
                    </a:blipFill>
                  </a:tcPr>
                </a:tc>
                <a:tc hMerge="1">
                  <a:txBody>
                    <a:bodyPr/>
                    <a:lstStyle/>
                    <a:p>
                      <a:endParaRPr lang="en-US"/>
                    </a:p>
                  </a:txBody>
                  <a:tcPr/>
                </a:tc>
                <a:extLst>
                  <a:ext uri="{0D108BD9-81ED-4DB2-BD59-A6C34878D82A}">
                    <a16:rowId xmlns:a16="http://schemas.microsoft.com/office/drawing/2014/main" val="10010"/>
                  </a:ext>
                </a:extLst>
              </a:tr>
            </a:tbl>
          </a:graphicData>
        </a:graphic>
      </p:graphicFrame>
      <p:graphicFrame>
        <p:nvGraphicFramePr>
          <p:cNvPr id="16" name="Table 15">
            <a:extLst>
              <a:ext uri="{FF2B5EF4-FFF2-40B4-BE49-F238E27FC236}">
                <a16:creationId xmlns:a16="http://schemas.microsoft.com/office/drawing/2014/main" id="{38AC10A7-F1A6-46DA-969C-3A6C399D99F4}"/>
              </a:ext>
            </a:extLst>
          </p:cNvPr>
          <p:cNvGraphicFramePr>
            <a:graphicFrameLocks noGrp="1"/>
          </p:cNvGraphicFramePr>
          <p:nvPr userDrawn="1">
            <p:extLst>
              <p:ext uri="{D42A27DB-BD31-4B8C-83A1-F6EECF244321}">
                <p14:modId xmlns:p14="http://schemas.microsoft.com/office/powerpoint/2010/main" val="3568378181"/>
              </p:ext>
            </p:extLst>
          </p:nvPr>
        </p:nvGraphicFramePr>
        <p:xfrm>
          <a:off x="44695229" y="-84749"/>
          <a:ext cx="9430188" cy="33075070"/>
        </p:xfrm>
        <a:graphic>
          <a:graphicData uri="http://schemas.openxmlformats.org/drawingml/2006/table">
            <a:tbl>
              <a:tblPr firstRow="1" bandRow="1">
                <a:tableStyleId>{5C22544A-7EE6-4342-B048-85BDC9FD1C3A}</a:tableStyleId>
              </a:tblPr>
              <a:tblGrid>
                <a:gridCol w="3343835">
                  <a:extLst>
                    <a:ext uri="{9D8B030D-6E8A-4147-A177-3AD203B41FA5}">
                      <a16:colId xmlns:a16="http://schemas.microsoft.com/office/drawing/2014/main" val="20000"/>
                    </a:ext>
                  </a:extLst>
                </a:gridCol>
                <a:gridCol w="1381559">
                  <a:extLst>
                    <a:ext uri="{9D8B030D-6E8A-4147-A177-3AD203B41FA5}">
                      <a16:colId xmlns:a16="http://schemas.microsoft.com/office/drawing/2014/main" val="997673227"/>
                    </a:ext>
                  </a:extLst>
                </a:gridCol>
                <a:gridCol w="4704794">
                  <a:extLst>
                    <a:ext uri="{9D8B030D-6E8A-4147-A177-3AD203B41FA5}">
                      <a16:colId xmlns:a16="http://schemas.microsoft.com/office/drawing/2014/main" val="4164475170"/>
                    </a:ext>
                  </a:extLst>
                </a:gridCol>
              </a:tblGrid>
              <a:tr h="1756432">
                <a:tc gridSpan="3">
                  <a:txBody>
                    <a:bodyPr/>
                    <a:lstStyle/>
                    <a:p>
                      <a:pPr marL="0" marR="0" indent="0" algn="ctr" defTabSz="4388900" rtl="0" eaLnBrk="1" fontAlgn="auto" latinLnBrk="0" hangingPunct="1">
                        <a:lnSpc>
                          <a:spcPct val="100000"/>
                        </a:lnSpc>
                        <a:spcBef>
                          <a:spcPts val="0"/>
                        </a:spcBef>
                        <a:spcAft>
                          <a:spcPts val="0"/>
                        </a:spcAft>
                        <a:buClrTx/>
                        <a:buSzTx/>
                        <a:buFontTx/>
                        <a:buNone/>
                        <a:tabLst/>
                        <a:defRPr/>
                      </a:pPr>
                      <a:r>
                        <a:rPr lang="en-US" sz="4000" b="0" spc="600" dirty="0">
                          <a:solidFill>
                            <a:srgbClr val="1F3A4E"/>
                          </a:solidFill>
                          <a:latin typeface="Arial Black" panose="020B0A04020102020204" pitchFamily="34" charset="0"/>
                        </a:rPr>
                        <a:t>QUICK START GUIDE</a:t>
                      </a:r>
                      <a:br>
                        <a:rPr lang="en-US" sz="4000" b="0" spc="600" dirty="0">
                          <a:solidFill>
                            <a:srgbClr val="1F3A4E"/>
                          </a:solidFill>
                          <a:latin typeface="Arial Black" panose="020B0A04020102020204" pitchFamily="34" charset="0"/>
                        </a:rPr>
                      </a:br>
                      <a:r>
                        <a:rPr lang="en-US" sz="3200" b="1" spc="0" dirty="0">
                          <a:solidFill>
                            <a:srgbClr val="FF0000"/>
                          </a:solidFill>
                          <a:latin typeface="Trebuchet MS" pitchFamily="34" charset="0"/>
                        </a:rPr>
                        <a:t>(THIS SIDEBAR WILL NOT PRINT)</a:t>
                      </a:r>
                      <a:endParaRPr lang="en-US" sz="4000" b="1" spc="600" dirty="0">
                        <a:solidFill>
                          <a:schemeClr val="bg1"/>
                        </a:solidFill>
                        <a:latin typeface="Trebuchet MS" pitchFamily="34" charset="0"/>
                      </a:endParaRPr>
                    </a:p>
                  </a:txBody>
                  <a:tcPr marL="182880" marT="137160">
                    <a:solidFill>
                      <a:srgbClr val="FFC000"/>
                    </a:solidFill>
                  </a:tcPr>
                </a:tc>
                <a:tc hMerge="1">
                  <a:txBody>
                    <a:bodyPr/>
                    <a:lstStyle/>
                    <a:p>
                      <a:endParaRPr lang="en-US"/>
                    </a:p>
                  </a:txBody>
                  <a:tcPr/>
                </a:tc>
                <a:tc hMerge="1">
                  <a:txBody>
                    <a:bodyPr/>
                    <a:lstStyle/>
                    <a:p>
                      <a:endParaRPr lang="en-US"/>
                    </a:p>
                  </a:txBody>
                  <a:tcPr/>
                </a:tc>
                <a:extLst>
                  <a:ext uri="{0D108BD9-81ED-4DB2-BD59-A6C34878D82A}">
                    <a16:rowId xmlns:a16="http://schemas.microsoft.com/office/drawing/2014/main" val="10000"/>
                  </a:ext>
                </a:extLst>
              </a:tr>
              <a:tr h="5563101">
                <a:tc gridSpan="3">
                  <a:txBody>
                    <a:bodyPr/>
                    <a:lstStyle/>
                    <a:p>
                      <a:pPr algn="l"/>
                      <a:r>
                        <a:rPr lang="en-US" sz="2800" b="1" baseline="0" dirty="0">
                          <a:solidFill>
                            <a:srgbClr val="FFC000"/>
                          </a:solidFill>
                          <a:latin typeface="Arial" panose="020B0604020202020204" pitchFamily="34" charset="0"/>
                          <a:cs typeface="Arial" panose="020B0604020202020204" pitchFamily="34" charset="0"/>
                        </a:rPr>
                        <a:t>How to change the template colors</a:t>
                      </a:r>
                    </a:p>
                    <a:p>
                      <a:pPr marL="0" indent="0" algn="l" defTabSz="114300"/>
                      <a:r>
                        <a:rPr lang="en-US" sz="2400" b="0" baseline="0" dirty="0">
                          <a:solidFill>
                            <a:srgbClr val="D9D9D9"/>
                          </a:solidFill>
                          <a:latin typeface="Arial" panose="020B0604020202020204" pitchFamily="34" charset="0"/>
                          <a:cs typeface="Arial" panose="020B0604020202020204" pitchFamily="34" charset="0"/>
                        </a:rPr>
                        <a:t>You can change the overall template color theme by clicking on the COLORS dropdown menu under the DESIGN tab. You can see a tutorial here: </a:t>
                      </a:r>
                      <a:r>
                        <a:rPr lang="en-US" sz="2400" dirty="0">
                          <a:solidFill>
                            <a:srgbClr val="FFC000"/>
                          </a:solidFill>
                          <a:hlinkClick r:id="rId7">
                            <a:extLst>
                              <a:ext uri="{A12FA001-AC4F-418D-AE19-62706E023703}">
                                <ahyp:hlinkClr xmlns:ahyp="http://schemas.microsoft.com/office/drawing/2018/hyperlinkcolor" val="tx"/>
                              </a:ext>
                            </a:extLst>
                          </a:hlinkClick>
                        </a:rPr>
                        <a:t>https://www.posterpresentations.com/how-to-change-the-research-poster-template-colors.html</a:t>
                      </a:r>
                      <a:endParaRPr lang="en-US" sz="2400" dirty="0">
                        <a:solidFill>
                          <a:srgbClr val="FFC000"/>
                        </a:solidFill>
                      </a:endParaRPr>
                    </a:p>
                    <a:p>
                      <a:pPr marL="0" indent="0" algn="l" defTabSz="114300"/>
                      <a:endParaRPr lang="en-US" sz="2400" b="0" baseline="0" dirty="0">
                        <a:solidFill>
                          <a:srgbClr val="D9D9D9"/>
                        </a:solidFill>
                        <a:latin typeface="Arial" panose="020B0604020202020204" pitchFamily="34" charset="0"/>
                        <a:cs typeface="Arial" panose="020B0604020202020204" pitchFamily="34" charset="0"/>
                      </a:endParaRPr>
                    </a:p>
                    <a:p>
                      <a:pPr marL="0" indent="0" algn="l" defTabSz="114300"/>
                      <a:r>
                        <a:rPr lang="en-US" sz="2400" b="0" baseline="0" dirty="0">
                          <a:solidFill>
                            <a:srgbClr val="D9D9D9"/>
                          </a:solidFill>
                          <a:latin typeface="Arial" panose="020B0604020202020204" pitchFamily="34" charset="0"/>
                          <a:cs typeface="Arial" panose="020B0604020202020204" pitchFamily="34" charset="0"/>
                        </a:rPr>
                        <a:t>You can also manually change the color of individual elements by going to VIEW &gt; SLIDE MASTER. On the left side of your screen select the background master where you can change the template background, column sizes, etc. </a:t>
                      </a:r>
                    </a:p>
                    <a:p>
                      <a:pPr marL="0" indent="0" algn="l" defTabSz="114300"/>
                      <a:endParaRPr lang="en-US" sz="2400" b="0" baseline="0" dirty="0">
                        <a:solidFill>
                          <a:srgbClr val="D9D9D9"/>
                        </a:solidFill>
                        <a:latin typeface="Arial" panose="020B0604020202020204" pitchFamily="34" charset="0"/>
                        <a:cs typeface="Arial" panose="020B0604020202020204" pitchFamily="34" charset="0"/>
                      </a:endParaRPr>
                    </a:p>
                    <a:p>
                      <a:pPr marL="0" indent="0" algn="l" defTabSz="114300"/>
                      <a:r>
                        <a:rPr lang="en-US" sz="2400" b="0" baseline="0" dirty="0">
                          <a:solidFill>
                            <a:srgbClr val="D9D9D9"/>
                          </a:solidFill>
                          <a:latin typeface="Arial" panose="020B0604020202020204" pitchFamily="34" charset="0"/>
                          <a:cs typeface="Arial" panose="020B0604020202020204" pitchFamily="34" charset="0"/>
                        </a:rPr>
                        <a:t>After you finish working on the SLIDE MASTER, it is important that you go to VIEW &gt; NORMAL to continue working on your poster. </a:t>
                      </a:r>
                    </a:p>
                  </a:txBody>
                  <a:tcPr marL="182880" marT="137160">
                    <a:solidFill>
                      <a:schemeClr val="tx1"/>
                    </a:solidFill>
                  </a:tcPr>
                </a:tc>
                <a:tc hMerge="1">
                  <a:txBody>
                    <a:bodyPr/>
                    <a:lstStyle/>
                    <a:p>
                      <a:endParaRPr lang="en-US" sz="2400" dirty="0">
                        <a:solidFill>
                          <a:srgbClr val="1F3A4E"/>
                        </a:solidFill>
                      </a:endParaRPr>
                    </a:p>
                  </a:txBody>
                  <a:tcPr marL="182880" marT="137160">
                    <a:blipFill rotWithShape="1">
                      <a:blip r:embed="rId8"/>
                      <a:stretch>
                        <a:fillRect/>
                      </a:stretch>
                    </a:blipFill>
                  </a:tcPr>
                </a:tc>
                <a:tc hMerge="1">
                  <a:txBody>
                    <a:bodyPr/>
                    <a:lstStyle/>
                    <a:p>
                      <a:endParaRPr lang="en-US"/>
                    </a:p>
                  </a:txBody>
                  <a:tcPr/>
                </a:tc>
                <a:extLst>
                  <a:ext uri="{0D108BD9-81ED-4DB2-BD59-A6C34878D82A}">
                    <a16:rowId xmlns:a16="http://schemas.microsoft.com/office/drawing/2014/main" val="10001"/>
                  </a:ext>
                </a:extLst>
              </a:tr>
              <a:tr h="3667719">
                <a:tc gridSpan="3">
                  <a:txBody>
                    <a:bodyPr/>
                    <a:lstStyle/>
                    <a:p>
                      <a:r>
                        <a:rPr lang="en-US" sz="2800" b="1" dirty="0">
                          <a:solidFill>
                            <a:srgbClr val="FFC000"/>
                          </a:solidFill>
                          <a:latin typeface="Arial" panose="020B0604020202020204" pitchFamily="34" charset="0"/>
                          <a:cs typeface="Arial" panose="020B0604020202020204" pitchFamily="34" charset="0"/>
                        </a:rPr>
                        <a:t>How to change the column layout configuration</a:t>
                      </a:r>
                    </a:p>
                    <a:p>
                      <a:r>
                        <a:rPr lang="en-US" sz="2400" dirty="0">
                          <a:solidFill>
                            <a:srgbClr val="D9D9D9"/>
                          </a:solidFill>
                          <a:latin typeface="Arial" panose="020B0604020202020204" pitchFamily="34" charset="0"/>
                          <a:cs typeface="Arial" panose="020B0604020202020204" pitchFamily="34" charset="0"/>
                        </a:rPr>
                        <a:t>You can manually change the configuration on the columns by going to VIEW &gt; SLIDE MASTER. You can delete columns, resize them or modify them as needed for your layout. </a:t>
                      </a:r>
                    </a:p>
                    <a:p>
                      <a:pPr marL="0" marR="0" indent="0" algn="l" defTabSz="3765366" rtl="0" eaLnBrk="1" fontAlgn="auto" latinLnBrk="0" hangingPunct="1">
                        <a:lnSpc>
                          <a:spcPct val="100000"/>
                        </a:lnSpc>
                        <a:spcBef>
                          <a:spcPts val="0"/>
                        </a:spcBef>
                        <a:spcAft>
                          <a:spcPts val="0"/>
                        </a:spcAft>
                        <a:buClrTx/>
                        <a:buSzTx/>
                        <a:buFontTx/>
                        <a:buNone/>
                        <a:tabLst/>
                        <a:defRPr/>
                      </a:pPr>
                      <a:r>
                        <a:rPr lang="en-US" sz="2400" dirty="0">
                          <a:solidFill>
                            <a:srgbClr val="D9D9D9"/>
                          </a:solidFill>
                          <a:latin typeface="Arial" panose="020B0604020202020204" pitchFamily="34" charset="0"/>
                          <a:cs typeface="Arial" panose="020B0604020202020204" pitchFamily="34" charset="0"/>
                        </a:rPr>
                        <a:t>You can see a tutorial here: </a:t>
                      </a:r>
                      <a:r>
                        <a:rPr lang="en-US" sz="2400" u="sng" dirty="0">
                          <a:solidFill>
                            <a:srgbClr val="FFC000"/>
                          </a:solidFill>
                          <a:latin typeface="Arial" panose="020B0604020202020204" pitchFamily="34" charset="0"/>
                          <a:cs typeface="Arial" panose="020B0604020202020204" pitchFamily="34" charset="0"/>
                        </a:rPr>
                        <a:t>https://</a:t>
                      </a:r>
                      <a:r>
                        <a:rPr lang="en-US" sz="2400" u="sng" dirty="0" err="1">
                          <a:solidFill>
                            <a:srgbClr val="FFC000"/>
                          </a:solidFill>
                          <a:latin typeface="Arial" panose="020B0604020202020204" pitchFamily="34" charset="0"/>
                          <a:cs typeface="Arial" panose="020B0604020202020204" pitchFamily="34" charset="0"/>
                        </a:rPr>
                        <a:t>www.posterpresentations.com</a:t>
                      </a:r>
                      <a:r>
                        <a:rPr lang="en-US" sz="2400" u="sng" dirty="0">
                          <a:solidFill>
                            <a:srgbClr val="FFC000"/>
                          </a:solidFill>
                          <a:latin typeface="Arial" panose="020B0604020202020204" pitchFamily="34" charset="0"/>
                          <a:cs typeface="Arial" panose="020B0604020202020204" pitchFamily="34" charset="0"/>
                        </a:rPr>
                        <a:t>/how-to-change-the-column-</a:t>
                      </a:r>
                      <a:r>
                        <a:rPr lang="en-US" sz="2400" u="sng" dirty="0" err="1">
                          <a:solidFill>
                            <a:srgbClr val="FFC000"/>
                          </a:solidFill>
                          <a:latin typeface="Arial" panose="020B0604020202020204" pitchFamily="34" charset="0"/>
                          <a:cs typeface="Arial" panose="020B0604020202020204" pitchFamily="34" charset="0"/>
                        </a:rPr>
                        <a:t>configuration.html</a:t>
                      </a:r>
                      <a:endParaRPr lang="en-US" u="sng" dirty="0">
                        <a:solidFill>
                          <a:srgbClr val="FFC000"/>
                        </a:solidFill>
                      </a:endParaRPr>
                    </a:p>
                  </a:txBody>
                  <a:tcPr marL="182880" marT="137160">
                    <a:solidFill>
                      <a:schemeClr val="tx1"/>
                    </a:solidFill>
                  </a:tcPr>
                </a:tc>
                <a:tc hMerge="1">
                  <a:txBody>
                    <a:bodyPr/>
                    <a:lstStyle/>
                    <a:p>
                      <a:endParaRPr lang="en-US" sz="2400" dirty="0">
                        <a:solidFill>
                          <a:srgbClr val="1F3A4E"/>
                        </a:solidFill>
                      </a:endParaRPr>
                    </a:p>
                  </a:txBody>
                  <a:tcPr marL="182880" marT="137160">
                    <a:blipFill rotWithShape="1">
                      <a:blip r:embed="rId9"/>
                      <a:stretch>
                        <a:fillRect/>
                      </a:stretch>
                    </a:blipFill>
                  </a:tcPr>
                </a:tc>
                <a:tc hMerge="1">
                  <a:txBody>
                    <a:bodyPr/>
                    <a:lstStyle/>
                    <a:p>
                      <a:endParaRPr lang="en-US" dirty="0"/>
                    </a:p>
                  </a:txBody>
                  <a:tcPr marL="182880" marT="137160">
                    <a:solidFill>
                      <a:srgbClr val="010101"/>
                    </a:solidFill>
                  </a:tcPr>
                </a:tc>
                <a:extLst>
                  <a:ext uri="{0D108BD9-81ED-4DB2-BD59-A6C34878D82A}">
                    <a16:rowId xmlns:a16="http://schemas.microsoft.com/office/drawing/2014/main" val="10004"/>
                  </a:ext>
                </a:extLst>
              </a:tr>
              <a:tr h="5177074">
                <a:tc gridSpan="2">
                  <a:txBody>
                    <a:bodyPr/>
                    <a:lstStyle/>
                    <a:p>
                      <a:pPr marL="0" marR="0" lvl="0" indent="0" algn="l" defTabSz="1518341" rtl="0" eaLnBrk="1" fontAlgn="auto" latinLnBrk="0" hangingPunct="1">
                        <a:lnSpc>
                          <a:spcPct val="100000"/>
                        </a:lnSpc>
                        <a:spcBef>
                          <a:spcPts val="0"/>
                        </a:spcBef>
                        <a:spcAft>
                          <a:spcPts val="0"/>
                        </a:spcAft>
                        <a:buClrTx/>
                        <a:buSzTx/>
                        <a:buFontTx/>
                        <a:buNone/>
                        <a:tabLst/>
                        <a:defRPr/>
                      </a:pPr>
                      <a:endParaRPr lang="en-US" sz="2400" noProof="0" dirty="0">
                        <a:solidFill>
                          <a:srgbClr val="D9D9D9"/>
                        </a:solidFill>
                        <a:latin typeface="Arial" panose="020B0604020202020204" pitchFamily="34" charset="0"/>
                        <a:cs typeface="Arial" panose="020B0604020202020204" pitchFamily="34" charset="0"/>
                      </a:endParaRPr>
                    </a:p>
                  </a:txBody>
                  <a:tcPr marL="182880" marT="137160">
                    <a:blipFill dpi="0" rotWithShape="1">
                      <a:blip r:embed="rId10">
                        <a:extLst>
                          <a:ext uri="{28A0092B-C50C-407E-A947-70E740481C1C}">
                            <a14:useLocalDpi xmlns:a14="http://schemas.microsoft.com/office/drawing/2010/main" val="0"/>
                          </a:ext>
                        </a:extLst>
                      </a:blip>
                      <a:srcRect/>
                      <a:stretch>
                        <a:fillRect/>
                      </a:stretch>
                    </a:blipFill>
                  </a:tcPr>
                </a:tc>
                <a:tc hMerge="1">
                  <a:txBody>
                    <a:bodyPr/>
                    <a:lstStyle/>
                    <a:p>
                      <a:endParaRPr lang="en-US"/>
                    </a:p>
                  </a:txBody>
                  <a:tcPr/>
                </a:tc>
                <a:tc rowSpan="2">
                  <a:txBody>
                    <a:bodyPr/>
                    <a:lstStyle/>
                    <a:p>
                      <a:pPr marL="0" marR="0" lvl="0" indent="0" algn="l" defTabSz="1518341" rtl="0" eaLnBrk="1" fontAlgn="auto" latinLnBrk="0" hangingPunct="1">
                        <a:lnSpc>
                          <a:spcPct val="100000"/>
                        </a:lnSpc>
                        <a:spcBef>
                          <a:spcPts val="0"/>
                        </a:spcBef>
                        <a:spcAft>
                          <a:spcPts val="0"/>
                        </a:spcAft>
                        <a:buClrTx/>
                        <a:buSzTx/>
                        <a:buFontTx/>
                        <a:buNone/>
                        <a:tabLst/>
                        <a:defRPr/>
                      </a:pPr>
                      <a:r>
                        <a:rPr lang="en-US" sz="2800" b="1" noProof="0" dirty="0">
                          <a:solidFill>
                            <a:srgbClr val="FFC000"/>
                          </a:solidFill>
                          <a:latin typeface="Arial" panose="020B0604020202020204" pitchFamily="34" charset="0"/>
                          <a:cs typeface="Arial" panose="020B0604020202020204" pitchFamily="34" charset="0"/>
                        </a:rPr>
                        <a:t>How to hide the QUICK START GUIDE bars from the sides of the template</a:t>
                      </a:r>
                    </a:p>
                    <a:p>
                      <a:pPr marL="0" marR="0" lvl="0" indent="0" algn="l" defTabSz="114300" rtl="0" eaLnBrk="1" fontAlgn="auto" latinLnBrk="0" hangingPunct="1">
                        <a:lnSpc>
                          <a:spcPct val="100000"/>
                        </a:lnSpc>
                        <a:spcBef>
                          <a:spcPts val="0"/>
                        </a:spcBef>
                        <a:spcAft>
                          <a:spcPts val="0"/>
                        </a:spcAft>
                        <a:buClrTx/>
                        <a:buSzTx/>
                        <a:buFontTx/>
                        <a:buNone/>
                        <a:tabLst/>
                        <a:defRPr/>
                      </a:pPr>
                      <a:r>
                        <a:rPr lang="en-US" sz="2400" noProof="0" dirty="0">
                          <a:solidFill>
                            <a:srgbClr val="D9D9D9"/>
                          </a:solidFill>
                          <a:latin typeface="Arial" panose="020B0604020202020204" pitchFamily="34" charset="0"/>
                          <a:cs typeface="Arial" panose="020B0604020202020204" pitchFamily="34" charset="0"/>
                        </a:rPr>
                        <a:t>The Quick Start</a:t>
                      </a:r>
                      <a:r>
                        <a:rPr lang="en-US" sz="2400" baseline="0" noProof="0" dirty="0">
                          <a:solidFill>
                            <a:srgbClr val="D9D9D9"/>
                          </a:solidFill>
                          <a:latin typeface="Arial" panose="020B0604020202020204" pitchFamily="34" charset="0"/>
                          <a:cs typeface="Arial" panose="020B0604020202020204" pitchFamily="34" charset="0"/>
                        </a:rPr>
                        <a:t> Guides</a:t>
                      </a:r>
                      <a:r>
                        <a:rPr lang="en-US" sz="2400" noProof="0" dirty="0">
                          <a:solidFill>
                            <a:srgbClr val="D9D9D9"/>
                          </a:solidFill>
                          <a:latin typeface="Arial" panose="020B0604020202020204" pitchFamily="34" charset="0"/>
                          <a:cs typeface="Arial" panose="020B0604020202020204" pitchFamily="34" charset="0"/>
                        </a:rPr>
                        <a:t> </a:t>
                      </a:r>
                      <a:r>
                        <a:rPr lang="en-US" sz="2400" u="sng" noProof="0" dirty="0">
                          <a:solidFill>
                            <a:srgbClr val="D9D9D9"/>
                          </a:solidFill>
                          <a:latin typeface="Arial" panose="020B0604020202020204" pitchFamily="34" charset="0"/>
                          <a:cs typeface="Arial" panose="020B0604020202020204" pitchFamily="34" charset="0"/>
                        </a:rPr>
                        <a:t>are outside the template’s printable area</a:t>
                      </a:r>
                      <a:r>
                        <a:rPr lang="en-US" sz="2400" noProof="0" dirty="0">
                          <a:solidFill>
                            <a:srgbClr val="D9D9D9"/>
                          </a:solidFill>
                          <a:latin typeface="Arial" panose="020B0604020202020204" pitchFamily="34" charset="0"/>
                          <a:cs typeface="Arial" panose="020B0604020202020204" pitchFamily="34" charset="0"/>
                        </a:rPr>
                        <a:t> and they will not be on the printed poster</a:t>
                      </a:r>
                      <a:r>
                        <a:rPr lang="en-US" sz="2400" baseline="0" noProof="0" dirty="0">
                          <a:solidFill>
                            <a:srgbClr val="D9D9D9"/>
                          </a:solidFill>
                          <a:latin typeface="Arial" panose="020B0604020202020204" pitchFamily="34" charset="0"/>
                          <a:cs typeface="Arial" panose="020B0604020202020204" pitchFamily="34" charset="0"/>
                        </a:rPr>
                        <a:t>. </a:t>
                      </a:r>
                    </a:p>
                    <a:p>
                      <a:pPr marL="0" marR="0" lvl="0" indent="0" algn="l" defTabSz="114300" rtl="0" eaLnBrk="1" fontAlgn="auto" latinLnBrk="0" hangingPunct="1">
                        <a:lnSpc>
                          <a:spcPct val="100000"/>
                        </a:lnSpc>
                        <a:spcBef>
                          <a:spcPts val="0"/>
                        </a:spcBef>
                        <a:spcAft>
                          <a:spcPts val="0"/>
                        </a:spcAft>
                        <a:buClrTx/>
                        <a:buSzTx/>
                        <a:buFontTx/>
                        <a:buNone/>
                        <a:tabLst/>
                        <a:defRPr/>
                      </a:pPr>
                      <a:endParaRPr lang="en-US" sz="2400" baseline="0" noProof="0" dirty="0">
                        <a:solidFill>
                          <a:srgbClr val="D9D9D9"/>
                        </a:solidFill>
                        <a:latin typeface="Arial" panose="020B0604020202020204" pitchFamily="34" charset="0"/>
                        <a:cs typeface="Arial" panose="020B0604020202020204" pitchFamily="34" charset="0"/>
                      </a:endParaRPr>
                    </a:p>
                    <a:p>
                      <a:pPr marL="0" marR="0" lvl="0" indent="0" algn="l" defTabSz="114300" rtl="0" eaLnBrk="1" fontAlgn="auto" latinLnBrk="0" hangingPunct="1">
                        <a:lnSpc>
                          <a:spcPct val="100000"/>
                        </a:lnSpc>
                        <a:spcBef>
                          <a:spcPts val="0"/>
                        </a:spcBef>
                        <a:spcAft>
                          <a:spcPts val="0"/>
                        </a:spcAft>
                        <a:buClrTx/>
                        <a:buSzTx/>
                        <a:buFontTx/>
                        <a:buNone/>
                        <a:tabLst/>
                        <a:defRPr/>
                      </a:pPr>
                      <a:r>
                        <a:rPr lang="en-US" sz="2400" baseline="0" noProof="0" dirty="0">
                          <a:solidFill>
                            <a:srgbClr val="D9D9D9"/>
                          </a:solidFill>
                          <a:latin typeface="Arial" panose="020B0604020202020204" pitchFamily="34" charset="0"/>
                          <a:cs typeface="Arial" panose="020B0604020202020204" pitchFamily="34" charset="0"/>
                        </a:rPr>
                        <a:t>If you create a PDF file from your template, the guides will not be included.</a:t>
                      </a:r>
                    </a:p>
                    <a:p>
                      <a:pPr marL="0" marR="0" lvl="0" indent="0" algn="l" defTabSz="114300" rtl="0" eaLnBrk="1" fontAlgn="auto" latinLnBrk="0" hangingPunct="1">
                        <a:lnSpc>
                          <a:spcPct val="100000"/>
                        </a:lnSpc>
                        <a:spcBef>
                          <a:spcPts val="0"/>
                        </a:spcBef>
                        <a:spcAft>
                          <a:spcPts val="0"/>
                        </a:spcAft>
                        <a:buClrTx/>
                        <a:buSzTx/>
                        <a:buFontTx/>
                        <a:buNone/>
                        <a:tabLst/>
                        <a:defRPr/>
                      </a:pPr>
                      <a:endParaRPr lang="en-US" sz="2400" baseline="0" noProof="0" dirty="0">
                        <a:solidFill>
                          <a:srgbClr val="D9D9D9"/>
                        </a:solidFill>
                        <a:latin typeface="Arial" panose="020B0604020202020204" pitchFamily="34" charset="0"/>
                        <a:cs typeface="Arial" panose="020B0604020202020204" pitchFamily="34" charset="0"/>
                      </a:endParaRPr>
                    </a:p>
                    <a:p>
                      <a:pPr marL="0" marR="0" lvl="0" indent="0" algn="l" defTabSz="114300" rtl="0" eaLnBrk="1" fontAlgn="auto" latinLnBrk="0" hangingPunct="1">
                        <a:lnSpc>
                          <a:spcPct val="100000"/>
                        </a:lnSpc>
                        <a:spcBef>
                          <a:spcPts val="0"/>
                        </a:spcBef>
                        <a:spcAft>
                          <a:spcPts val="0"/>
                        </a:spcAft>
                        <a:buClrTx/>
                        <a:buSzTx/>
                        <a:buFontTx/>
                        <a:buNone/>
                        <a:tabLst/>
                        <a:defRPr/>
                      </a:pPr>
                      <a:r>
                        <a:rPr lang="en-US" sz="2400" baseline="0" noProof="0" dirty="0">
                          <a:solidFill>
                            <a:srgbClr val="D9D9D9"/>
                          </a:solidFill>
                          <a:latin typeface="Arial" panose="020B0604020202020204" pitchFamily="34" charset="0"/>
                          <a:cs typeface="Arial" panose="020B0604020202020204" pitchFamily="34" charset="0"/>
                        </a:rPr>
                        <a:t>To hide the guides click on the </a:t>
                      </a:r>
                      <a:r>
                        <a:rPr lang="en-US" sz="2400" b="1" baseline="0" noProof="0" dirty="0">
                          <a:solidFill>
                            <a:srgbClr val="D9D9D9"/>
                          </a:solidFill>
                          <a:latin typeface="Arial" panose="020B0604020202020204" pitchFamily="34" charset="0"/>
                          <a:cs typeface="Arial" panose="020B0604020202020204" pitchFamily="34" charset="0"/>
                        </a:rPr>
                        <a:t>Home</a:t>
                      </a:r>
                      <a:r>
                        <a:rPr lang="en-US" sz="2400" baseline="0" noProof="0" dirty="0">
                          <a:solidFill>
                            <a:srgbClr val="D9D9D9"/>
                          </a:solidFill>
                          <a:latin typeface="Arial" panose="020B0604020202020204" pitchFamily="34" charset="0"/>
                          <a:cs typeface="Arial" panose="020B0604020202020204" pitchFamily="34" charset="0"/>
                        </a:rPr>
                        <a:t> tab (top of the screen) and then click on the </a:t>
                      </a:r>
                      <a:r>
                        <a:rPr lang="en-US" sz="2400" b="1" baseline="0" noProof="0" dirty="0">
                          <a:solidFill>
                            <a:srgbClr val="D9D9D9"/>
                          </a:solidFill>
                          <a:latin typeface="Arial" panose="020B0604020202020204" pitchFamily="34" charset="0"/>
                          <a:cs typeface="Arial" panose="020B0604020202020204" pitchFamily="34" charset="0"/>
                        </a:rPr>
                        <a:t>Layout</a:t>
                      </a:r>
                      <a:r>
                        <a:rPr lang="en-US" sz="2400" baseline="0" noProof="0" dirty="0">
                          <a:solidFill>
                            <a:srgbClr val="D9D9D9"/>
                          </a:solidFill>
                          <a:latin typeface="Arial" panose="020B0604020202020204" pitchFamily="34" charset="0"/>
                          <a:cs typeface="Arial" panose="020B0604020202020204" pitchFamily="34" charset="0"/>
                        </a:rPr>
                        <a:t> button below to see the available layouts. Choose the </a:t>
                      </a:r>
                      <a:r>
                        <a:rPr lang="en-US" sz="2400" b="1" baseline="0" noProof="0" dirty="0">
                          <a:solidFill>
                            <a:srgbClr val="D9D9D9"/>
                          </a:solidFill>
                          <a:latin typeface="Arial" panose="020B0604020202020204" pitchFamily="34" charset="0"/>
                          <a:cs typeface="Arial" panose="020B0604020202020204" pitchFamily="34" charset="0"/>
                        </a:rPr>
                        <a:t>Without Guides </a:t>
                      </a:r>
                      <a:r>
                        <a:rPr lang="en-US" sz="2400" b="0" baseline="0" noProof="0" dirty="0">
                          <a:solidFill>
                            <a:srgbClr val="D9D9D9"/>
                          </a:solidFill>
                          <a:latin typeface="Arial" panose="020B0604020202020204" pitchFamily="34" charset="0"/>
                          <a:cs typeface="Arial" panose="020B0604020202020204" pitchFamily="34" charset="0"/>
                        </a:rPr>
                        <a:t>layout</a:t>
                      </a:r>
                      <a:r>
                        <a:rPr lang="en-US" sz="2400" baseline="0" noProof="0" dirty="0">
                          <a:solidFill>
                            <a:srgbClr val="D9D9D9"/>
                          </a:solidFill>
                          <a:latin typeface="Arial" panose="020B0604020202020204" pitchFamily="34" charset="0"/>
                          <a:cs typeface="Arial" panose="020B0604020202020204" pitchFamily="34" charset="0"/>
                        </a:rPr>
                        <a:t>.</a:t>
                      </a:r>
                      <a:endParaRPr lang="en-US" sz="2400" noProof="0" dirty="0">
                        <a:solidFill>
                          <a:srgbClr val="D9D9D9"/>
                        </a:solidFill>
                        <a:latin typeface="Arial" panose="020B0604020202020204" pitchFamily="34" charset="0"/>
                        <a:cs typeface="Arial" panose="020B0604020202020204" pitchFamily="34" charset="0"/>
                      </a:endParaRPr>
                    </a:p>
                    <a:p>
                      <a:pPr marL="0" marR="0" lvl="0" indent="0" algn="l" defTabSz="114300" rtl="0" eaLnBrk="1" fontAlgn="auto" latinLnBrk="0" hangingPunct="1">
                        <a:lnSpc>
                          <a:spcPct val="100000"/>
                        </a:lnSpc>
                        <a:spcBef>
                          <a:spcPts val="0"/>
                        </a:spcBef>
                        <a:spcAft>
                          <a:spcPts val="0"/>
                        </a:spcAft>
                        <a:buClrTx/>
                        <a:buSzTx/>
                        <a:buFontTx/>
                        <a:buNone/>
                        <a:tabLst/>
                        <a:defRPr/>
                      </a:pPr>
                      <a:endParaRPr lang="en-US" sz="2400" noProof="0" dirty="0">
                        <a:solidFill>
                          <a:srgbClr val="D9D9D9"/>
                        </a:solidFill>
                        <a:latin typeface="Arial" panose="020B0604020202020204" pitchFamily="34" charset="0"/>
                        <a:cs typeface="Arial" panose="020B0604020202020204" pitchFamily="34" charset="0"/>
                      </a:endParaRPr>
                    </a:p>
                  </a:txBody>
                  <a:tcPr marL="182880" marT="137160">
                    <a:solidFill>
                      <a:srgbClr val="010101"/>
                    </a:solidFill>
                  </a:tcPr>
                </a:tc>
                <a:extLst>
                  <a:ext uri="{0D108BD9-81ED-4DB2-BD59-A6C34878D82A}">
                    <a16:rowId xmlns:a16="http://schemas.microsoft.com/office/drawing/2014/main" val="10005"/>
                  </a:ext>
                </a:extLst>
              </a:tr>
              <a:tr h="2888327">
                <a:tc gridSpan="2">
                  <a:txBody>
                    <a:bodyPr/>
                    <a:lstStyle/>
                    <a:p>
                      <a:pPr marL="0" marR="0" lvl="0" indent="0" algn="l" defTabSz="1518341" rtl="0" eaLnBrk="1" fontAlgn="auto" latinLnBrk="0" hangingPunct="1">
                        <a:lnSpc>
                          <a:spcPct val="100000"/>
                        </a:lnSpc>
                        <a:spcBef>
                          <a:spcPts val="0"/>
                        </a:spcBef>
                        <a:spcAft>
                          <a:spcPts val="0"/>
                        </a:spcAft>
                        <a:buClrTx/>
                        <a:buSzTx/>
                        <a:buFontTx/>
                        <a:buNone/>
                        <a:tabLst/>
                        <a:defRPr/>
                      </a:pPr>
                      <a:endParaRPr lang="en-US" sz="2400" noProof="0" dirty="0">
                        <a:solidFill>
                          <a:srgbClr val="D9D9D9"/>
                        </a:solidFill>
                        <a:latin typeface="Arial" panose="020B0604020202020204" pitchFamily="34" charset="0"/>
                        <a:cs typeface="Arial" panose="020B0604020202020204" pitchFamily="34" charset="0"/>
                      </a:endParaRPr>
                    </a:p>
                  </a:txBody>
                  <a:tcPr marL="182880" marT="137160">
                    <a:solidFill>
                      <a:srgbClr val="010101"/>
                    </a:solidFill>
                  </a:tcPr>
                </a:tc>
                <a:tc hMerge="1">
                  <a:txBody>
                    <a:bodyPr/>
                    <a:lstStyle/>
                    <a:p>
                      <a:endParaRPr lang="en-US"/>
                    </a:p>
                  </a:txBody>
                  <a:tcPr/>
                </a:tc>
                <a:tc vMerge="1">
                  <a:txBody>
                    <a:bodyPr/>
                    <a:lstStyle/>
                    <a:p>
                      <a:endParaRPr lang="en-US"/>
                    </a:p>
                  </a:txBody>
                  <a:tcPr/>
                </a:tc>
                <a:extLst>
                  <a:ext uri="{0D108BD9-81ED-4DB2-BD59-A6C34878D82A}">
                    <a16:rowId xmlns:a16="http://schemas.microsoft.com/office/drawing/2014/main" val="1766341567"/>
                  </a:ext>
                </a:extLst>
              </a:tr>
              <a:tr h="3781426">
                <a:tc gridSpan="2">
                  <a:txBody>
                    <a:bodyPr/>
                    <a:lstStyle/>
                    <a:p>
                      <a:r>
                        <a:rPr lang="en-US" sz="2800" b="1" dirty="0">
                          <a:solidFill>
                            <a:srgbClr val="FFC000"/>
                          </a:solidFill>
                          <a:latin typeface="Arial" panose="020B0604020202020204" pitchFamily="34" charset="0"/>
                          <a:cs typeface="Arial" panose="020B0604020202020204" pitchFamily="34" charset="0"/>
                        </a:rPr>
                        <a:t>How to</a:t>
                      </a:r>
                      <a:r>
                        <a:rPr lang="en-US" sz="2800" b="1" baseline="0" dirty="0">
                          <a:solidFill>
                            <a:srgbClr val="FFC000"/>
                          </a:solidFill>
                          <a:latin typeface="Arial" panose="020B0604020202020204" pitchFamily="34" charset="0"/>
                          <a:cs typeface="Arial" panose="020B0604020202020204" pitchFamily="34" charset="0"/>
                        </a:rPr>
                        <a:t> preview your poster prior to printing</a:t>
                      </a:r>
                      <a:endParaRPr lang="en-US" sz="2800" b="1" dirty="0">
                        <a:solidFill>
                          <a:srgbClr val="FFC000"/>
                        </a:solidFill>
                        <a:latin typeface="Arial" panose="020B0604020202020204" pitchFamily="34" charset="0"/>
                        <a:cs typeface="Arial" panose="020B0604020202020204" pitchFamily="34" charset="0"/>
                      </a:endParaRPr>
                    </a:p>
                    <a:p>
                      <a:r>
                        <a:rPr lang="en-US" sz="2400" dirty="0">
                          <a:solidFill>
                            <a:srgbClr val="D9D9D9"/>
                          </a:solidFill>
                          <a:latin typeface="Arial" panose="020B0604020202020204" pitchFamily="34" charset="0"/>
                          <a:cs typeface="Arial" panose="020B0604020202020204" pitchFamily="34" charset="0"/>
                        </a:rPr>
                        <a:t>You can preview your poster at any time by pressing the </a:t>
                      </a:r>
                      <a:r>
                        <a:rPr lang="en-US" sz="2400" dirty="0">
                          <a:solidFill>
                            <a:srgbClr val="FFC000"/>
                          </a:solidFill>
                          <a:latin typeface="Arial" panose="020B0604020202020204" pitchFamily="34" charset="0"/>
                          <a:cs typeface="Arial" panose="020B0604020202020204" pitchFamily="34" charset="0"/>
                        </a:rPr>
                        <a:t>F5 key</a:t>
                      </a:r>
                      <a:r>
                        <a:rPr lang="en-US" sz="2400" dirty="0">
                          <a:solidFill>
                            <a:srgbClr val="D9D9D9"/>
                          </a:solidFill>
                          <a:latin typeface="Arial" panose="020B0604020202020204" pitchFamily="34" charset="0"/>
                          <a:cs typeface="Arial" panose="020B0604020202020204" pitchFamily="34" charset="0"/>
                        </a:rPr>
                        <a:t> on your keyboard. You will see on the screen what's on your poster and how it should look when printed. Press the </a:t>
                      </a:r>
                      <a:r>
                        <a:rPr lang="en-US" sz="2400" dirty="0">
                          <a:solidFill>
                            <a:srgbClr val="FFC000"/>
                          </a:solidFill>
                          <a:latin typeface="Arial" panose="020B0604020202020204" pitchFamily="34" charset="0"/>
                          <a:cs typeface="Arial" panose="020B0604020202020204" pitchFamily="34" charset="0"/>
                        </a:rPr>
                        <a:t>ESC key </a:t>
                      </a:r>
                      <a:r>
                        <a:rPr lang="en-US" sz="2400" dirty="0">
                          <a:solidFill>
                            <a:srgbClr val="D9D9D9"/>
                          </a:solidFill>
                          <a:latin typeface="Arial" panose="020B0604020202020204" pitchFamily="34" charset="0"/>
                          <a:cs typeface="Arial" panose="020B0604020202020204" pitchFamily="34" charset="0"/>
                        </a:rPr>
                        <a:t>to exit Preview.</a:t>
                      </a:r>
                    </a:p>
                  </a:txBody>
                  <a:tcPr marL="182880" marT="137160">
                    <a:solidFill>
                      <a:srgbClr val="010101"/>
                    </a:solidFill>
                  </a:tcPr>
                </a:tc>
                <a:tc hMerge="1">
                  <a:txBody>
                    <a:bodyPr/>
                    <a:lstStyle/>
                    <a:p>
                      <a:endParaRPr lang="en-US"/>
                    </a:p>
                  </a:txBody>
                  <a:tcPr/>
                </a:tc>
                <a:tc>
                  <a:txBody>
                    <a:bodyPr/>
                    <a:lstStyle/>
                    <a:p>
                      <a:pPr algn="ctr"/>
                      <a:r>
                        <a:rPr lang="en-US" sz="11500" b="1" dirty="0">
                          <a:solidFill>
                            <a:srgbClr val="D9D9D9"/>
                          </a:solidFill>
                          <a:latin typeface="Arial" panose="020B0604020202020204" pitchFamily="34" charset="0"/>
                          <a:cs typeface="Arial" panose="020B0604020202020204" pitchFamily="34" charset="0"/>
                        </a:rPr>
                        <a:t>F5</a:t>
                      </a:r>
                      <a:r>
                        <a:rPr lang="en-US" sz="2400" baseline="0" dirty="0">
                          <a:solidFill>
                            <a:srgbClr val="D9D9D9"/>
                          </a:solidFill>
                          <a:latin typeface="Arial" panose="020B0604020202020204" pitchFamily="34" charset="0"/>
                          <a:cs typeface="Arial" panose="020B0604020202020204" pitchFamily="34" charset="0"/>
                        </a:rPr>
                        <a:t> </a:t>
                      </a:r>
                      <a:endParaRPr lang="en-US" dirty="0"/>
                    </a:p>
                  </a:txBody>
                  <a:tcPr marL="182880" marT="137160" anchor="ctr">
                    <a:solidFill>
                      <a:schemeClr val="tx1">
                        <a:lumMod val="95000"/>
                        <a:lumOff val="5000"/>
                      </a:schemeClr>
                    </a:solidFill>
                  </a:tcPr>
                </a:tc>
                <a:extLst>
                  <a:ext uri="{0D108BD9-81ED-4DB2-BD59-A6C34878D82A}">
                    <a16:rowId xmlns:a16="http://schemas.microsoft.com/office/drawing/2014/main" val="10006"/>
                  </a:ext>
                </a:extLst>
              </a:tr>
              <a:tr h="5674009">
                <a:tc gridSpan="3">
                  <a:txBody>
                    <a:bodyPr/>
                    <a:lstStyle/>
                    <a:p>
                      <a:pPr marL="0" marR="0" lvl="0" indent="0" algn="l" defTabSz="1518341" rtl="0" eaLnBrk="1" fontAlgn="auto" latinLnBrk="0" hangingPunct="1">
                        <a:lnSpc>
                          <a:spcPct val="100000"/>
                        </a:lnSpc>
                        <a:spcBef>
                          <a:spcPts val="0"/>
                        </a:spcBef>
                        <a:spcAft>
                          <a:spcPts val="0"/>
                        </a:spcAft>
                        <a:buClrTx/>
                        <a:buSzTx/>
                        <a:buFontTx/>
                        <a:buNone/>
                        <a:tabLst/>
                        <a:defRPr/>
                      </a:pPr>
                      <a:r>
                        <a:rPr lang="en-US" sz="2800" b="1" noProof="0" dirty="0">
                          <a:solidFill>
                            <a:srgbClr val="FFC000"/>
                          </a:solidFill>
                          <a:latin typeface="Arial"/>
                          <a:cs typeface="Arial"/>
                        </a:rPr>
                        <a:t>How to print your poster</a:t>
                      </a:r>
                    </a:p>
                    <a:p>
                      <a:pPr marL="0" marR="0" lvl="0" indent="0" algn="l" defTabSz="114300" rtl="0" eaLnBrk="1" fontAlgn="auto" latinLnBrk="0" hangingPunct="1">
                        <a:lnSpc>
                          <a:spcPct val="100000"/>
                        </a:lnSpc>
                        <a:spcBef>
                          <a:spcPts val="0"/>
                        </a:spcBef>
                        <a:spcAft>
                          <a:spcPts val="0"/>
                        </a:spcAft>
                        <a:buClrTx/>
                        <a:buSzTx/>
                        <a:buFontTx/>
                        <a:buNone/>
                        <a:tabLst/>
                        <a:defRPr/>
                      </a:pPr>
                      <a:r>
                        <a:rPr lang="en-US" sz="2400" noProof="0" dirty="0">
                          <a:solidFill>
                            <a:srgbClr val="D9D9D9"/>
                          </a:solidFill>
                          <a:latin typeface="Arial"/>
                          <a:cs typeface="Arial"/>
                        </a:rPr>
                        <a:t>When you are ready to have your poster printed go online to </a:t>
                      </a:r>
                      <a:r>
                        <a:rPr lang="en-US" sz="2400" noProof="0" dirty="0" err="1">
                          <a:solidFill>
                            <a:srgbClr val="FFC000"/>
                          </a:solidFill>
                          <a:latin typeface="Arial"/>
                          <a:cs typeface="Arial"/>
                        </a:rPr>
                        <a:t>PosterPresentations.com</a:t>
                      </a:r>
                      <a:r>
                        <a:rPr lang="en-US" sz="2400" noProof="0" dirty="0">
                          <a:solidFill>
                            <a:srgbClr val="D9D9D9"/>
                          </a:solidFill>
                          <a:latin typeface="Arial"/>
                          <a:cs typeface="Arial"/>
                        </a:rPr>
                        <a:t> and click on the "</a:t>
                      </a:r>
                      <a:r>
                        <a:rPr lang="en-US" sz="2400" noProof="0" dirty="0">
                          <a:solidFill>
                            <a:srgbClr val="FFC000"/>
                          </a:solidFill>
                          <a:latin typeface="Arial"/>
                          <a:cs typeface="Arial"/>
                        </a:rPr>
                        <a:t>Order Your Poster</a:t>
                      </a:r>
                      <a:r>
                        <a:rPr lang="en-US" sz="2400" noProof="0" dirty="0">
                          <a:solidFill>
                            <a:srgbClr val="D9D9D9"/>
                          </a:solidFill>
                          <a:latin typeface="Arial"/>
                          <a:cs typeface="Arial"/>
                        </a:rPr>
                        <a:t>" button. You can have your poster printed on professional papers, fabric for easy traveling and a variety of other materials. </a:t>
                      </a:r>
                    </a:p>
                    <a:p>
                      <a:pPr marL="0" marR="0" lvl="0" indent="0" algn="l" defTabSz="114300" rtl="0" eaLnBrk="1" fontAlgn="auto" latinLnBrk="0" hangingPunct="1">
                        <a:lnSpc>
                          <a:spcPct val="100000"/>
                        </a:lnSpc>
                        <a:spcBef>
                          <a:spcPts val="0"/>
                        </a:spcBef>
                        <a:spcAft>
                          <a:spcPts val="0"/>
                        </a:spcAft>
                        <a:buClrTx/>
                        <a:buSzTx/>
                        <a:buFontTx/>
                        <a:buNone/>
                        <a:tabLst/>
                        <a:defRPr/>
                      </a:pPr>
                      <a:r>
                        <a:rPr lang="en-US" sz="2400" noProof="0" dirty="0">
                          <a:solidFill>
                            <a:srgbClr val="D9D9D9"/>
                          </a:solidFill>
                          <a:latin typeface="Arial"/>
                          <a:cs typeface="Arial"/>
                        </a:rPr>
                        <a:t>If you submit a PowerPoint document, you will be receiving a PDF proof for your approval prior to printing. If your order is placed and paid for before noon (Pacific time) Monday-Friday, your order will ship out that same day. FedEx Next day, Second day, Third day, and Free Ground services are offered. </a:t>
                      </a:r>
                    </a:p>
                    <a:p>
                      <a:pPr marL="0" marR="0" lvl="0" indent="0" algn="l" defTabSz="114300" rtl="0" eaLnBrk="1" fontAlgn="auto" latinLnBrk="0" hangingPunct="1">
                        <a:lnSpc>
                          <a:spcPct val="100000"/>
                        </a:lnSpc>
                        <a:spcBef>
                          <a:spcPts val="0"/>
                        </a:spcBef>
                        <a:spcAft>
                          <a:spcPts val="0"/>
                        </a:spcAft>
                        <a:buClrTx/>
                        <a:buSzTx/>
                        <a:buFontTx/>
                        <a:buNone/>
                        <a:tabLst/>
                        <a:defRPr/>
                      </a:pPr>
                      <a:br>
                        <a:rPr lang="en-US" sz="2400" noProof="0" dirty="0">
                          <a:solidFill>
                            <a:srgbClr val="D9D9D9"/>
                          </a:solidFill>
                          <a:latin typeface="Arial"/>
                          <a:cs typeface="Arial"/>
                        </a:rPr>
                      </a:br>
                      <a:r>
                        <a:rPr lang="en-US" sz="2400" noProof="0" dirty="0">
                          <a:solidFill>
                            <a:srgbClr val="D9D9D9"/>
                          </a:solidFill>
                          <a:latin typeface="Arial"/>
                          <a:cs typeface="Arial"/>
                        </a:rPr>
                        <a:t>Go to </a:t>
                      </a:r>
                      <a:r>
                        <a:rPr lang="en-US" sz="2400" noProof="0" dirty="0" err="1">
                          <a:solidFill>
                            <a:srgbClr val="FFC000"/>
                          </a:solidFill>
                          <a:latin typeface="Arial"/>
                          <a:cs typeface="Arial"/>
                        </a:rPr>
                        <a:t>PosterPresentations.com</a:t>
                      </a:r>
                      <a:r>
                        <a:rPr lang="en-US" sz="2400" noProof="0" dirty="0">
                          <a:solidFill>
                            <a:srgbClr val="D9D9D9"/>
                          </a:solidFill>
                          <a:latin typeface="Arial"/>
                          <a:cs typeface="Arial"/>
                        </a:rPr>
                        <a:t> for more information.</a:t>
                      </a:r>
                    </a:p>
                  </a:txBody>
                  <a:tcPr marL="182880" marT="137160">
                    <a:solidFill>
                      <a:srgbClr val="010101"/>
                    </a:solidFill>
                  </a:tcPr>
                </a:tc>
                <a:tc hMerge="1">
                  <a:txBody>
                    <a:bodyPr/>
                    <a:lstStyle/>
                    <a:p>
                      <a:endParaRPr lang="en-US"/>
                    </a:p>
                  </a:txBody>
                  <a:tcPr/>
                </a:tc>
                <a:tc hMerge="1">
                  <a:txBody>
                    <a:bodyPr/>
                    <a:lstStyle/>
                    <a:p>
                      <a:endParaRPr lang="en-US"/>
                    </a:p>
                  </a:txBody>
                  <a:tcPr/>
                </a:tc>
                <a:extLst>
                  <a:ext uri="{0D108BD9-81ED-4DB2-BD59-A6C34878D82A}">
                    <a16:rowId xmlns:a16="http://schemas.microsoft.com/office/drawing/2014/main" val="10007"/>
                  </a:ext>
                </a:extLst>
              </a:tr>
              <a:tr h="1354778">
                <a:tc gridSpan="3">
                  <a:txBody>
                    <a:bodyPr/>
                    <a:lstStyle/>
                    <a:p>
                      <a:endParaRPr lang="en-US" sz="2400" dirty="0">
                        <a:solidFill>
                          <a:srgbClr val="1F3A4E"/>
                        </a:solidFill>
                      </a:endParaRPr>
                    </a:p>
                  </a:txBody>
                  <a:tcPr marL="182880" marT="137160">
                    <a:blipFill dpi="0" rotWithShape="1">
                      <a:blip r:embed="rId11">
                        <a:extLst>
                          <a:ext uri="{28A0092B-C50C-407E-A947-70E740481C1C}">
                            <a14:useLocalDpi xmlns:a14="http://schemas.microsoft.com/office/drawing/2010/main" val="0"/>
                          </a:ext>
                        </a:extLst>
                      </a:blip>
                      <a:srcRect/>
                      <a:stretch>
                        <a:fillRect/>
                      </a:stretch>
                    </a:blipFill>
                  </a:tcPr>
                </a:tc>
                <a:tc hMerge="1">
                  <a:txBody>
                    <a:bodyPr/>
                    <a:lstStyle/>
                    <a:p>
                      <a:endParaRPr lang="en-US"/>
                    </a:p>
                  </a:txBody>
                  <a:tcPr/>
                </a:tc>
                <a:tc hMerge="1">
                  <a:txBody>
                    <a:bodyPr/>
                    <a:lstStyle/>
                    <a:p>
                      <a:endParaRPr lang="en-US"/>
                    </a:p>
                  </a:txBody>
                  <a:tcPr/>
                </a:tc>
                <a:extLst>
                  <a:ext uri="{0D108BD9-81ED-4DB2-BD59-A6C34878D82A}">
                    <a16:rowId xmlns:a16="http://schemas.microsoft.com/office/drawing/2014/main" val="10008"/>
                  </a:ext>
                </a:extLst>
              </a:tr>
              <a:tr h="3212204">
                <a:tc>
                  <a:txBody>
                    <a:bodyPr/>
                    <a:lstStyle/>
                    <a:p>
                      <a:pPr>
                        <a:lnSpc>
                          <a:spcPts val="2600"/>
                        </a:lnSpc>
                      </a:pPr>
                      <a:r>
                        <a:rPr lang="en-US" sz="2000" dirty="0">
                          <a:solidFill>
                            <a:schemeClr val="bg1">
                              <a:lumMod val="85000"/>
                            </a:schemeClr>
                          </a:solidFill>
                          <a:latin typeface="Arial"/>
                          <a:cs typeface="Arial"/>
                        </a:rPr>
                        <a:t>© 2019</a:t>
                      </a:r>
                      <a:r>
                        <a:rPr lang="en-US" sz="2000" baseline="0" dirty="0">
                          <a:solidFill>
                            <a:schemeClr val="bg1">
                              <a:lumMod val="85000"/>
                            </a:schemeClr>
                          </a:solidFill>
                          <a:latin typeface="Arial"/>
                          <a:cs typeface="Arial"/>
                        </a:rPr>
                        <a:t> </a:t>
                      </a:r>
                      <a:r>
                        <a:rPr lang="en-US" sz="2000" dirty="0" err="1">
                          <a:solidFill>
                            <a:schemeClr val="bg1">
                              <a:lumMod val="85000"/>
                            </a:schemeClr>
                          </a:solidFill>
                          <a:latin typeface="Arial"/>
                          <a:cs typeface="Arial"/>
                        </a:rPr>
                        <a:t>PosterPresentations.com</a:t>
                      </a:r>
                      <a:br>
                        <a:rPr lang="en-US" sz="2000" dirty="0">
                          <a:solidFill>
                            <a:schemeClr val="bg1">
                              <a:lumMod val="85000"/>
                            </a:schemeClr>
                          </a:solidFill>
                          <a:latin typeface="Arial"/>
                          <a:cs typeface="Arial"/>
                        </a:rPr>
                      </a:br>
                      <a:r>
                        <a:rPr lang="en-US" sz="2000" dirty="0">
                          <a:solidFill>
                            <a:schemeClr val="bg1">
                              <a:lumMod val="85000"/>
                            </a:schemeClr>
                          </a:solidFill>
                          <a:latin typeface="Arial"/>
                          <a:cs typeface="Arial"/>
                        </a:rPr>
                        <a:t>2117 Fourth Street ,</a:t>
                      </a:r>
                      <a:r>
                        <a:rPr lang="en-US" sz="2000" baseline="0" dirty="0">
                          <a:solidFill>
                            <a:schemeClr val="bg1">
                              <a:lumMod val="85000"/>
                            </a:schemeClr>
                          </a:solidFill>
                          <a:latin typeface="Arial"/>
                          <a:cs typeface="Arial"/>
                        </a:rPr>
                        <a:t> STE C        </a:t>
                      </a:r>
                    </a:p>
                    <a:p>
                      <a:pPr>
                        <a:lnSpc>
                          <a:spcPts val="2600"/>
                        </a:lnSpc>
                      </a:pPr>
                      <a:r>
                        <a:rPr lang="en-US" sz="2000" baseline="0" dirty="0">
                          <a:solidFill>
                            <a:schemeClr val="bg1">
                              <a:lumMod val="85000"/>
                            </a:schemeClr>
                          </a:solidFill>
                          <a:latin typeface="Arial"/>
                          <a:cs typeface="Arial"/>
                        </a:rPr>
                        <a:t>Berkeley CA 94710 USA</a:t>
                      </a:r>
                      <a:endParaRPr lang="en-US" sz="2000" dirty="0">
                        <a:solidFill>
                          <a:schemeClr val="bg1">
                            <a:lumMod val="85000"/>
                          </a:schemeClr>
                        </a:solidFill>
                        <a:latin typeface="Arial"/>
                        <a:cs typeface="Arial"/>
                      </a:endParaRPr>
                    </a:p>
                  </a:txBody>
                  <a:tcPr marL="182880" marT="137160">
                    <a:solidFill>
                      <a:srgbClr val="010101"/>
                    </a:solidFill>
                  </a:tcPr>
                </a:tc>
                <a:tc gridSpan="2">
                  <a:txBody>
                    <a:bodyPr/>
                    <a:lstStyle/>
                    <a:p>
                      <a:pPr marL="0" marR="0" indent="0" algn="l" defTabSz="4388900" rtl="0" eaLnBrk="1" fontAlgn="auto" latinLnBrk="0" hangingPunct="1">
                        <a:lnSpc>
                          <a:spcPct val="100000"/>
                        </a:lnSpc>
                        <a:spcBef>
                          <a:spcPts val="0"/>
                        </a:spcBef>
                        <a:spcAft>
                          <a:spcPts val="0"/>
                        </a:spcAft>
                        <a:buClrTx/>
                        <a:buSzTx/>
                        <a:buFontTx/>
                        <a:buNone/>
                        <a:tabLst/>
                        <a:defRPr/>
                      </a:pPr>
                      <a:r>
                        <a:rPr lang="en-US" sz="2400" b="1" dirty="0">
                          <a:solidFill>
                            <a:srgbClr val="D0D0D0"/>
                          </a:solidFill>
                          <a:latin typeface="Arial"/>
                          <a:cs typeface="Arial"/>
                        </a:rPr>
                        <a:t>For complete tutorials</a:t>
                      </a:r>
                      <a:r>
                        <a:rPr lang="en-US" sz="2400" b="1" baseline="0" dirty="0">
                          <a:solidFill>
                            <a:srgbClr val="D0D0D0"/>
                          </a:solidFill>
                          <a:latin typeface="Arial"/>
                          <a:cs typeface="Arial"/>
                        </a:rPr>
                        <a:t> visit:</a:t>
                      </a:r>
                    </a:p>
                    <a:p>
                      <a:pPr marL="0" marR="0" indent="0" algn="l" defTabSz="4388900" rtl="0" eaLnBrk="1" fontAlgn="auto" latinLnBrk="0" hangingPunct="1">
                        <a:lnSpc>
                          <a:spcPct val="100000"/>
                        </a:lnSpc>
                        <a:spcBef>
                          <a:spcPts val="0"/>
                        </a:spcBef>
                        <a:spcAft>
                          <a:spcPts val="0"/>
                        </a:spcAft>
                        <a:buClrTx/>
                        <a:buSzTx/>
                        <a:buFontTx/>
                        <a:buNone/>
                        <a:tabLst/>
                        <a:defRPr/>
                      </a:pPr>
                      <a:r>
                        <a:rPr lang="en-US" sz="1800" b="1" dirty="0">
                          <a:solidFill>
                            <a:srgbClr val="FFC000"/>
                          </a:solidFill>
                          <a:latin typeface="Arial"/>
                          <a:cs typeface="Arial"/>
                        </a:rPr>
                        <a:t>https://</a:t>
                      </a:r>
                      <a:r>
                        <a:rPr lang="en-US" sz="1800" b="1" dirty="0" err="1">
                          <a:solidFill>
                            <a:srgbClr val="FFC000"/>
                          </a:solidFill>
                          <a:latin typeface="Arial"/>
                          <a:cs typeface="Arial"/>
                        </a:rPr>
                        <a:t>www.posterpresentations.com</a:t>
                      </a:r>
                      <a:r>
                        <a:rPr lang="en-US" sz="1800" b="1" dirty="0">
                          <a:solidFill>
                            <a:srgbClr val="FFC000"/>
                          </a:solidFill>
                          <a:latin typeface="Arial"/>
                          <a:cs typeface="Arial"/>
                        </a:rPr>
                        <a:t>/</a:t>
                      </a:r>
                      <a:r>
                        <a:rPr lang="en-US" sz="1800" b="1" dirty="0" err="1">
                          <a:solidFill>
                            <a:srgbClr val="FFC000"/>
                          </a:solidFill>
                          <a:latin typeface="Arial"/>
                          <a:cs typeface="Arial"/>
                        </a:rPr>
                        <a:t>helpdesk.html</a:t>
                      </a:r>
                      <a:endParaRPr lang="en-US" sz="1800" dirty="0">
                        <a:solidFill>
                          <a:schemeClr val="bg1">
                            <a:lumMod val="85000"/>
                          </a:schemeClr>
                        </a:solidFill>
                        <a:latin typeface="Arial"/>
                        <a:cs typeface="Arial"/>
                      </a:endParaRPr>
                    </a:p>
                  </a:txBody>
                  <a:tcPr marL="182880" marT="137160">
                    <a:solidFill>
                      <a:srgbClr val="010101"/>
                    </a:solidFill>
                  </a:tcPr>
                </a:tc>
                <a:tc hMerge="1">
                  <a:txBody>
                    <a:bodyPr/>
                    <a:lstStyle/>
                    <a:p>
                      <a:endParaRPr lang="en-US"/>
                    </a:p>
                  </a:txBody>
                  <a:tcPr/>
                </a:tc>
                <a:extLst>
                  <a:ext uri="{0D108BD9-81ED-4DB2-BD59-A6C34878D82A}">
                    <a16:rowId xmlns:a16="http://schemas.microsoft.com/office/drawing/2014/main" val="10009"/>
                  </a:ext>
                </a:extLst>
              </a:tr>
            </a:tbl>
          </a:graphicData>
        </a:graphic>
      </p:graphicFrame>
      <p:grpSp>
        <p:nvGrpSpPr>
          <p:cNvPr id="23" name="Group 22">
            <a:extLst>
              <a:ext uri="{FF2B5EF4-FFF2-40B4-BE49-F238E27FC236}">
                <a16:creationId xmlns:a16="http://schemas.microsoft.com/office/drawing/2014/main" id="{88AEE462-59D9-BC48-B1CD-C78EEF40212C}"/>
              </a:ext>
            </a:extLst>
          </p:cNvPr>
          <p:cNvGrpSpPr/>
          <p:nvPr userDrawn="1"/>
        </p:nvGrpSpPr>
        <p:grpSpPr>
          <a:xfrm>
            <a:off x="-43304" y="11286"/>
            <a:ext cx="43905392" cy="4120075"/>
            <a:chOff x="-43304" y="11286"/>
            <a:chExt cx="43905392" cy="4120075"/>
          </a:xfrm>
        </p:grpSpPr>
        <p:sp>
          <p:nvSpPr>
            <p:cNvPr id="24" name="Rectangle 23">
              <a:extLst>
                <a:ext uri="{FF2B5EF4-FFF2-40B4-BE49-F238E27FC236}">
                  <a16:creationId xmlns:a16="http://schemas.microsoft.com/office/drawing/2014/main" id="{31DAC20A-9B7F-7A4C-88ED-929E01D223C9}"/>
                </a:ext>
              </a:extLst>
            </p:cNvPr>
            <p:cNvSpPr/>
            <p:nvPr userDrawn="1"/>
          </p:nvSpPr>
          <p:spPr>
            <a:xfrm>
              <a:off x="-1" y="1106328"/>
              <a:ext cx="43854834" cy="3025033"/>
            </a:xfrm>
            <a:prstGeom prst="rect">
              <a:avLst/>
            </a:prstGeom>
            <a:gradFill flip="none" rotWithShape="1">
              <a:gsLst>
                <a:gs pos="0">
                  <a:schemeClr val="accent6"/>
                </a:gs>
                <a:gs pos="100000">
                  <a:schemeClr val="accent1"/>
                </a:gs>
              </a:gsLst>
              <a:lin ang="54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25" name="Group 24">
              <a:extLst>
                <a:ext uri="{FF2B5EF4-FFF2-40B4-BE49-F238E27FC236}">
                  <a16:creationId xmlns:a16="http://schemas.microsoft.com/office/drawing/2014/main" id="{B8F40EC8-624E-234C-A5E5-CC7794589EA0}"/>
                </a:ext>
              </a:extLst>
            </p:cNvPr>
            <p:cNvGrpSpPr/>
            <p:nvPr userDrawn="1"/>
          </p:nvGrpSpPr>
          <p:grpSpPr>
            <a:xfrm>
              <a:off x="-43304" y="11286"/>
              <a:ext cx="43905392" cy="4036528"/>
              <a:chOff x="-14192" y="1382"/>
              <a:chExt cx="27451941" cy="4572641"/>
            </a:xfrm>
          </p:grpSpPr>
          <p:sp>
            <p:nvSpPr>
              <p:cNvPr id="26" name="Rectangle 16">
                <a:extLst>
                  <a:ext uri="{FF2B5EF4-FFF2-40B4-BE49-F238E27FC236}">
                    <a16:creationId xmlns:a16="http://schemas.microsoft.com/office/drawing/2014/main" id="{B0D06FD9-1BB8-8649-9A78-C78934370C9B}"/>
                  </a:ext>
                </a:extLst>
              </p:cNvPr>
              <p:cNvSpPr/>
              <p:nvPr userDrawn="1"/>
            </p:nvSpPr>
            <p:spPr>
              <a:xfrm>
                <a:off x="4001" y="707797"/>
                <a:ext cx="27429212" cy="3866226"/>
              </a:xfrm>
              <a:custGeom>
                <a:avLst/>
                <a:gdLst>
                  <a:gd name="connsiteX0" fmla="*/ 0 w 43891200"/>
                  <a:gd name="connsiteY0" fmla="*/ 0 h 7027483"/>
                  <a:gd name="connsiteX1" fmla="*/ 43891200 w 43891200"/>
                  <a:gd name="connsiteY1" fmla="*/ 0 h 7027483"/>
                  <a:gd name="connsiteX2" fmla="*/ 43891200 w 43891200"/>
                  <a:gd name="connsiteY2" fmla="*/ 7027483 h 7027483"/>
                  <a:gd name="connsiteX3" fmla="*/ 0 w 43891200"/>
                  <a:gd name="connsiteY3" fmla="*/ 7027483 h 7027483"/>
                  <a:gd name="connsiteX4" fmla="*/ 0 w 43891200"/>
                  <a:gd name="connsiteY4" fmla="*/ 0 h 7027483"/>
                  <a:gd name="connsiteX0" fmla="*/ 0 w 43891200"/>
                  <a:gd name="connsiteY0" fmla="*/ 0 h 7027483"/>
                  <a:gd name="connsiteX1" fmla="*/ 43891200 w 43891200"/>
                  <a:gd name="connsiteY1" fmla="*/ 0 h 7027483"/>
                  <a:gd name="connsiteX2" fmla="*/ 43891200 w 43891200"/>
                  <a:gd name="connsiteY2" fmla="*/ 7027483 h 7027483"/>
                  <a:gd name="connsiteX3" fmla="*/ 21617527 w 43891200"/>
                  <a:gd name="connsiteY3" fmla="*/ 6999261 h 7027483"/>
                  <a:gd name="connsiteX4" fmla="*/ 0 w 43891200"/>
                  <a:gd name="connsiteY4" fmla="*/ 7027483 h 7027483"/>
                  <a:gd name="connsiteX5" fmla="*/ 0 w 43891200"/>
                  <a:gd name="connsiteY5" fmla="*/ 0 h 7027483"/>
                  <a:gd name="connsiteX0" fmla="*/ 0 w 43891200"/>
                  <a:gd name="connsiteY0" fmla="*/ 0 h 7027483"/>
                  <a:gd name="connsiteX1" fmla="*/ 43891200 w 43891200"/>
                  <a:gd name="connsiteY1" fmla="*/ 0 h 7027483"/>
                  <a:gd name="connsiteX2" fmla="*/ 43891200 w 43891200"/>
                  <a:gd name="connsiteY2" fmla="*/ 7027483 h 7027483"/>
                  <a:gd name="connsiteX3" fmla="*/ 21448200 w 43891200"/>
                  <a:gd name="connsiteY3" fmla="*/ 3838305 h 7027483"/>
                  <a:gd name="connsiteX4" fmla="*/ 0 w 43891200"/>
                  <a:gd name="connsiteY4" fmla="*/ 7027483 h 7027483"/>
                  <a:gd name="connsiteX5" fmla="*/ 0 w 43891200"/>
                  <a:gd name="connsiteY5" fmla="*/ 0 h 7027483"/>
                  <a:gd name="connsiteX0" fmla="*/ 0 w 43891200"/>
                  <a:gd name="connsiteY0" fmla="*/ 0 h 7027483"/>
                  <a:gd name="connsiteX1" fmla="*/ 43891200 w 43891200"/>
                  <a:gd name="connsiteY1" fmla="*/ 0 h 7027483"/>
                  <a:gd name="connsiteX2" fmla="*/ 43891200 w 43891200"/>
                  <a:gd name="connsiteY2" fmla="*/ 7027483 h 7027483"/>
                  <a:gd name="connsiteX3" fmla="*/ 21448200 w 43891200"/>
                  <a:gd name="connsiteY3" fmla="*/ 3838305 h 7027483"/>
                  <a:gd name="connsiteX4" fmla="*/ 28221 w 43891200"/>
                  <a:gd name="connsiteY4" fmla="*/ 6688809 h 7027483"/>
                  <a:gd name="connsiteX5" fmla="*/ 0 w 43891200"/>
                  <a:gd name="connsiteY5" fmla="*/ 0 h 7027483"/>
                  <a:gd name="connsiteX0" fmla="*/ 0 w 43891200"/>
                  <a:gd name="connsiteY0" fmla="*/ 0 h 7100503"/>
                  <a:gd name="connsiteX1" fmla="*/ 43891200 w 43891200"/>
                  <a:gd name="connsiteY1" fmla="*/ 0 h 7100503"/>
                  <a:gd name="connsiteX2" fmla="*/ 43891200 w 43891200"/>
                  <a:gd name="connsiteY2" fmla="*/ 7027483 h 7100503"/>
                  <a:gd name="connsiteX3" fmla="*/ 21448200 w 43891200"/>
                  <a:gd name="connsiteY3" fmla="*/ 3838305 h 7100503"/>
                  <a:gd name="connsiteX4" fmla="*/ 28221 w 43891200"/>
                  <a:gd name="connsiteY4" fmla="*/ 6688809 h 7100503"/>
                  <a:gd name="connsiteX5" fmla="*/ 0 w 43891200"/>
                  <a:gd name="connsiteY5" fmla="*/ 0 h 7100503"/>
                  <a:gd name="connsiteX0" fmla="*/ 0 w 43891200"/>
                  <a:gd name="connsiteY0" fmla="*/ 0 h 7100503"/>
                  <a:gd name="connsiteX1" fmla="*/ 43891200 w 43891200"/>
                  <a:gd name="connsiteY1" fmla="*/ 0 h 7100503"/>
                  <a:gd name="connsiteX2" fmla="*/ 43891200 w 43891200"/>
                  <a:gd name="connsiteY2" fmla="*/ 7027483 h 7100503"/>
                  <a:gd name="connsiteX3" fmla="*/ 21448200 w 43891200"/>
                  <a:gd name="connsiteY3" fmla="*/ 3838305 h 7100503"/>
                  <a:gd name="connsiteX4" fmla="*/ 28221 w 43891200"/>
                  <a:gd name="connsiteY4" fmla="*/ 6688809 h 7100503"/>
                  <a:gd name="connsiteX5" fmla="*/ 0 w 43891200"/>
                  <a:gd name="connsiteY5" fmla="*/ 0 h 7100503"/>
                  <a:gd name="connsiteX0" fmla="*/ 0 w 43891200"/>
                  <a:gd name="connsiteY0" fmla="*/ 0 h 7027483"/>
                  <a:gd name="connsiteX1" fmla="*/ 43891200 w 43891200"/>
                  <a:gd name="connsiteY1" fmla="*/ 0 h 7027483"/>
                  <a:gd name="connsiteX2" fmla="*/ 43891200 w 43891200"/>
                  <a:gd name="connsiteY2" fmla="*/ 7027483 h 7027483"/>
                  <a:gd name="connsiteX3" fmla="*/ 21448200 w 43891200"/>
                  <a:gd name="connsiteY3" fmla="*/ 3838305 h 7027483"/>
                  <a:gd name="connsiteX4" fmla="*/ 28221 w 43891200"/>
                  <a:gd name="connsiteY4" fmla="*/ 6688809 h 7027483"/>
                  <a:gd name="connsiteX5" fmla="*/ 0 w 43891200"/>
                  <a:gd name="connsiteY5" fmla="*/ 0 h 7027483"/>
                  <a:gd name="connsiteX0" fmla="*/ 0 w 43891200"/>
                  <a:gd name="connsiteY0" fmla="*/ 0 h 7027483"/>
                  <a:gd name="connsiteX1" fmla="*/ 43891200 w 43891200"/>
                  <a:gd name="connsiteY1" fmla="*/ 0 h 7027483"/>
                  <a:gd name="connsiteX2" fmla="*/ 43891200 w 43891200"/>
                  <a:gd name="connsiteY2" fmla="*/ 7027483 h 7027483"/>
                  <a:gd name="connsiteX3" fmla="*/ 21448200 w 43891200"/>
                  <a:gd name="connsiteY3" fmla="*/ 3838305 h 7027483"/>
                  <a:gd name="connsiteX4" fmla="*/ 28221 w 43891200"/>
                  <a:gd name="connsiteY4" fmla="*/ 6688809 h 7027483"/>
                  <a:gd name="connsiteX5" fmla="*/ 0 w 43891200"/>
                  <a:gd name="connsiteY5" fmla="*/ 0 h 7027483"/>
                  <a:gd name="connsiteX0" fmla="*/ 0 w 43891200"/>
                  <a:gd name="connsiteY0" fmla="*/ 0 h 7027483"/>
                  <a:gd name="connsiteX1" fmla="*/ 43891200 w 43891200"/>
                  <a:gd name="connsiteY1" fmla="*/ 0 h 7027483"/>
                  <a:gd name="connsiteX2" fmla="*/ 43891200 w 43891200"/>
                  <a:gd name="connsiteY2" fmla="*/ 7027483 h 7027483"/>
                  <a:gd name="connsiteX3" fmla="*/ 21448200 w 43891200"/>
                  <a:gd name="connsiteY3" fmla="*/ 3838305 h 7027483"/>
                  <a:gd name="connsiteX4" fmla="*/ 28221 w 43891200"/>
                  <a:gd name="connsiteY4" fmla="*/ 6688809 h 7027483"/>
                  <a:gd name="connsiteX5" fmla="*/ 0 w 43891200"/>
                  <a:gd name="connsiteY5" fmla="*/ 0 h 7027483"/>
                  <a:gd name="connsiteX0" fmla="*/ 0 w 43891200"/>
                  <a:gd name="connsiteY0" fmla="*/ 0 h 7027483"/>
                  <a:gd name="connsiteX1" fmla="*/ 43891200 w 43891200"/>
                  <a:gd name="connsiteY1" fmla="*/ 0 h 7027483"/>
                  <a:gd name="connsiteX2" fmla="*/ 43891200 w 43891200"/>
                  <a:gd name="connsiteY2" fmla="*/ 7027483 h 7027483"/>
                  <a:gd name="connsiteX3" fmla="*/ 21448200 w 43891200"/>
                  <a:gd name="connsiteY3" fmla="*/ 3838305 h 7027483"/>
                  <a:gd name="connsiteX4" fmla="*/ 84664 w 43891200"/>
                  <a:gd name="connsiteY4" fmla="*/ 5531673 h 7027483"/>
                  <a:gd name="connsiteX5" fmla="*/ 0 w 43891200"/>
                  <a:gd name="connsiteY5" fmla="*/ 0 h 7027483"/>
                  <a:gd name="connsiteX0" fmla="*/ 0 w 43891200"/>
                  <a:gd name="connsiteY0" fmla="*/ 0 h 7027483"/>
                  <a:gd name="connsiteX1" fmla="*/ 43891200 w 43891200"/>
                  <a:gd name="connsiteY1" fmla="*/ 0 h 7027483"/>
                  <a:gd name="connsiteX2" fmla="*/ 43891200 w 43891200"/>
                  <a:gd name="connsiteY2" fmla="*/ 7027483 h 7027483"/>
                  <a:gd name="connsiteX3" fmla="*/ 21532864 w 43891200"/>
                  <a:gd name="connsiteY3" fmla="*/ 3330294 h 7027483"/>
                  <a:gd name="connsiteX4" fmla="*/ 84664 w 43891200"/>
                  <a:gd name="connsiteY4" fmla="*/ 5531673 h 7027483"/>
                  <a:gd name="connsiteX5" fmla="*/ 0 w 43891200"/>
                  <a:gd name="connsiteY5" fmla="*/ 0 h 7027483"/>
                  <a:gd name="connsiteX0" fmla="*/ 0 w 43891200"/>
                  <a:gd name="connsiteY0" fmla="*/ 0 h 7027483"/>
                  <a:gd name="connsiteX1" fmla="*/ 43891200 w 43891200"/>
                  <a:gd name="connsiteY1" fmla="*/ 0 h 7027483"/>
                  <a:gd name="connsiteX2" fmla="*/ 43891200 w 43891200"/>
                  <a:gd name="connsiteY2" fmla="*/ 7027483 h 7027483"/>
                  <a:gd name="connsiteX3" fmla="*/ 21589306 w 43891200"/>
                  <a:gd name="connsiteY3" fmla="*/ 3104512 h 7027483"/>
                  <a:gd name="connsiteX4" fmla="*/ 84664 w 43891200"/>
                  <a:gd name="connsiteY4" fmla="*/ 5531673 h 7027483"/>
                  <a:gd name="connsiteX5" fmla="*/ 0 w 43891200"/>
                  <a:gd name="connsiteY5" fmla="*/ 0 h 7027483"/>
                  <a:gd name="connsiteX0" fmla="*/ 0 w 43891200"/>
                  <a:gd name="connsiteY0" fmla="*/ 0 h 7027483"/>
                  <a:gd name="connsiteX1" fmla="*/ 43891200 w 43891200"/>
                  <a:gd name="connsiteY1" fmla="*/ 0 h 7027483"/>
                  <a:gd name="connsiteX2" fmla="*/ 43891200 w 43891200"/>
                  <a:gd name="connsiteY2" fmla="*/ 7027483 h 7027483"/>
                  <a:gd name="connsiteX3" fmla="*/ 21589306 w 43891200"/>
                  <a:gd name="connsiteY3" fmla="*/ 3104512 h 7027483"/>
                  <a:gd name="connsiteX4" fmla="*/ 84664 w 43891200"/>
                  <a:gd name="connsiteY4" fmla="*/ 5531673 h 7027483"/>
                  <a:gd name="connsiteX5" fmla="*/ 0 w 43891200"/>
                  <a:gd name="connsiteY5" fmla="*/ 0 h 7027483"/>
                  <a:gd name="connsiteX0" fmla="*/ 0 w 43891200"/>
                  <a:gd name="connsiteY0" fmla="*/ 0 h 7272584"/>
                  <a:gd name="connsiteX1" fmla="*/ 43891200 w 43891200"/>
                  <a:gd name="connsiteY1" fmla="*/ 0 h 7272584"/>
                  <a:gd name="connsiteX2" fmla="*/ 43891200 w 43891200"/>
                  <a:gd name="connsiteY2" fmla="*/ 7027483 h 7272584"/>
                  <a:gd name="connsiteX3" fmla="*/ 37534349 w 43891200"/>
                  <a:gd name="connsiteY3" fmla="*/ 5432466 h 7272584"/>
                  <a:gd name="connsiteX4" fmla="*/ 21589306 w 43891200"/>
                  <a:gd name="connsiteY4" fmla="*/ 3104512 h 7272584"/>
                  <a:gd name="connsiteX5" fmla="*/ 84664 w 43891200"/>
                  <a:gd name="connsiteY5" fmla="*/ 5531673 h 7272584"/>
                  <a:gd name="connsiteX6" fmla="*/ 0 w 43891200"/>
                  <a:gd name="connsiteY6" fmla="*/ 0 h 7272584"/>
                  <a:gd name="connsiteX0" fmla="*/ 0 w 43891200"/>
                  <a:gd name="connsiteY0" fmla="*/ 0 h 7027483"/>
                  <a:gd name="connsiteX1" fmla="*/ 43891200 w 43891200"/>
                  <a:gd name="connsiteY1" fmla="*/ 0 h 7027483"/>
                  <a:gd name="connsiteX2" fmla="*/ 43891200 w 43891200"/>
                  <a:gd name="connsiteY2" fmla="*/ 7027483 h 7027483"/>
                  <a:gd name="connsiteX3" fmla="*/ 37534349 w 43891200"/>
                  <a:gd name="connsiteY3" fmla="*/ 5432466 h 7027483"/>
                  <a:gd name="connsiteX4" fmla="*/ 21589306 w 43891200"/>
                  <a:gd name="connsiteY4" fmla="*/ 3104512 h 7027483"/>
                  <a:gd name="connsiteX5" fmla="*/ 84664 w 43891200"/>
                  <a:gd name="connsiteY5" fmla="*/ 5531673 h 7027483"/>
                  <a:gd name="connsiteX6" fmla="*/ 0 w 43891200"/>
                  <a:gd name="connsiteY6" fmla="*/ 0 h 7027483"/>
                  <a:gd name="connsiteX0" fmla="*/ 0 w 43891200"/>
                  <a:gd name="connsiteY0" fmla="*/ 0 h 7027483"/>
                  <a:gd name="connsiteX1" fmla="*/ 43891200 w 43891200"/>
                  <a:gd name="connsiteY1" fmla="*/ 0 h 7027483"/>
                  <a:gd name="connsiteX2" fmla="*/ 43891200 w 43891200"/>
                  <a:gd name="connsiteY2" fmla="*/ 7027483 h 7027483"/>
                  <a:gd name="connsiteX3" fmla="*/ 37534347 w 43891200"/>
                  <a:gd name="connsiteY3" fmla="*/ 5179307 h 7027483"/>
                  <a:gd name="connsiteX4" fmla="*/ 21589306 w 43891200"/>
                  <a:gd name="connsiteY4" fmla="*/ 3104512 h 7027483"/>
                  <a:gd name="connsiteX5" fmla="*/ 84664 w 43891200"/>
                  <a:gd name="connsiteY5" fmla="*/ 5531673 h 7027483"/>
                  <a:gd name="connsiteX6" fmla="*/ 0 w 43891200"/>
                  <a:gd name="connsiteY6" fmla="*/ 0 h 7027483"/>
                  <a:gd name="connsiteX0" fmla="*/ 0 w 43891200"/>
                  <a:gd name="connsiteY0" fmla="*/ 0 h 7027483"/>
                  <a:gd name="connsiteX1" fmla="*/ 43891200 w 43891200"/>
                  <a:gd name="connsiteY1" fmla="*/ 0 h 7027483"/>
                  <a:gd name="connsiteX2" fmla="*/ 43891200 w 43891200"/>
                  <a:gd name="connsiteY2" fmla="*/ 7027483 h 7027483"/>
                  <a:gd name="connsiteX3" fmla="*/ 37534347 w 43891200"/>
                  <a:gd name="connsiteY3" fmla="*/ 5179307 h 7027483"/>
                  <a:gd name="connsiteX4" fmla="*/ 21589306 w 43891200"/>
                  <a:gd name="connsiteY4" fmla="*/ 3104512 h 7027483"/>
                  <a:gd name="connsiteX5" fmla="*/ 84664 w 43891200"/>
                  <a:gd name="connsiteY5" fmla="*/ 5531673 h 7027483"/>
                  <a:gd name="connsiteX6" fmla="*/ 0 w 43891200"/>
                  <a:gd name="connsiteY6" fmla="*/ 0 h 7027483"/>
                  <a:gd name="connsiteX0" fmla="*/ 0 w 43891200"/>
                  <a:gd name="connsiteY0" fmla="*/ 0 h 7027483"/>
                  <a:gd name="connsiteX1" fmla="*/ 43891200 w 43891200"/>
                  <a:gd name="connsiteY1" fmla="*/ 0 h 7027483"/>
                  <a:gd name="connsiteX2" fmla="*/ 43891200 w 43891200"/>
                  <a:gd name="connsiteY2" fmla="*/ 7027483 h 7027483"/>
                  <a:gd name="connsiteX3" fmla="*/ 37534347 w 43891200"/>
                  <a:gd name="connsiteY3" fmla="*/ 5179307 h 7027483"/>
                  <a:gd name="connsiteX4" fmla="*/ 21589306 w 43891200"/>
                  <a:gd name="connsiteY4" fmla="*/ 3104512 h 7027483"/>
                  <a:gd name="connsiteX5" fmla="*/ 84664 w 43891200"/>
                  <a:gd name="connsiteY5" fmla="*/ 5531673 h 7027483"/>
                  <a:gd name="connsiteX6" fmla="*/ 0 w 43891200"/>
                  <a:gd name="connsiteY6" fmla="*/ 0 h 7027483"/>
                  <a:gd name="connsiteX0" fmla="*/ 0 w 43891200"/>
                  <a:gd name="connsiteY0" fmla="*/ 0 h 7027483"/>
                  <a:gd name="connsiteX1" fmla="*/ 43891200 w 43891200"/>
                  <a:gd name="connsiteY1" fmla="*/ 0 h 7027483"/>
                  <a:gd name="connsiteX2" fmla="*/ 43891200 w 43891200"/>
                  <a:gd name="connsiteY2" fmla="*/ 7027483 h 7027483"/>
                  <a:gd name="connsiteX3" fmla="*/ 37534347 w 43891200"/>
                  <a:gd name="connsiteY3" fmla="*/ 5179307 h 7027483"/>
                  <a:gd name="connsiteX4" fmla="*/ 21589306 w 43891200"/>
                  <a:gd name="connsiteY4" fmla="*/ 3104512 h 7027483"/>
                  <a:gd name="connsiteX5" fmla="*/ 84664 w 43891200"/>
                  <a:gd name="connsiteY5" fmla="*/ 5531673 h 7027483"/>
                  <a:gd name="connsiteX6" fmla="*/ 0 w 43891200"/>
                  <a:gd name="connsiteY6" fmla="*/ 0 h 7027483"/>
                  <a:gd name="connsiteX0" fmla="*/ 0 w 43891200"/>
                  <a:gd name="connsiteY0" fmla="*/ 0 h 7027483"/>
                  <a:gd name="connsiteX1" fmla="*/ 43891200 w 43891200"/>
                  <a:gd name="connsiteY1" fmla="*/ 0 h 7027483"/>
                  <a:gd name="connsiteX2" fmla="*/ 43891200 w 43891200"/>
                  <a:gd name="connsiteY2" fmla="*/ 7027483 h 7027483"/>
                  <a:gd name="connsiteX3" fmla="*/ 37534347 w 43891200"/>
                  <a:gd name="connsiteY3" fmla="*/ 5179307 h 7027483"/>
                  <a:gd name="connsiteX4" fmla="*/ 21589306 w 43891200"/>
                  <a:gd name="connsiteY4" fmla="*/ 3104512 h 7027483"/>
                  <a:gd name="connsiteX5" fmla="*/ 84664 w 43891200"/>
                  <a:gd name="connsiteY5" fmla="*/ 5531673 h 7027483"/>
                  <a:gd name="connsiteX6" fmla="*/ 0 w 43891200"/>
                  <a:gd name="connsiteY6" fmla="*/ 0 h 7027483"/>
                  <a:gd name="connsiteX0" fmla="*/ 0 w 43891200"/>
                  <a:gd name="connsiteY0" fmla="*/ 0 h 7027483"/>
                  <a:gd name="connsiteX1" fmla="*/ 43891200 w 43891200"/>
                  <a:gd name="connsiteY1" fmla="*/ 0 h 7027483"/>
                  <a:gd name="connsiteX2" fmla="*/ 43891200 w 43891200"/>
                  <a:gd name="connsiteY2" fmla="*/ 7027483 h 7027483"/>
                  <a:gd name="connsiteX3" fmla="*/ 37534347 w 43891200"/>
                  <a:gd name="connsiteY3" fmla="*/ 5179307 h 7027483"/>
                  <a:gd name="connsiteX4" fmla="*/ 21589306 w 43891200"/>
                  <a:gd name="connsiteY4" fmla="*/ 3104512 h 7027483"/>
                  <a:gd name="connsiteX5" fmla="*/ 84664 w 43891200"/>
                  <a:gd name="connsiteY5" fmla="*/ 5531673 h 7027483"/>
                  <a:gd name="connsiteX6" fmla="*/ 0 w 43891200"/>
                  <a:gd name="connsiteY6" fmla="*/ 0 h 7027483"/>
                  <a:gd name="connsiteX0" fmla="*/ 0 w 43891200"/>
                  <a:gd name="connsiteY0" fmla="*/ 0 h 7027483"/>
                  <a:gd name="connsiteX1" fmla="*/ 43891200 w 43891200"/>
                  <a:gd name="connsiteY1" fmla="*/ 0 h 7027483"/>
                  <a:gd name="connsiteX2" fmla="*/ 43891200 w 43891200"/>
                  <a:gd name="connsiteY2" fmla="*/ 7027483 h 7027483"/>
                  <a:gd name="connsiteX3" fmla="*/ 37534347 w 43891200"/>
                  <a:gd name="connsiteY3" fmla="*/ 5179307 h 7027483"/>
                  <a:gd name="connsiteX4" fmla="*/ 21423313 w 43891200"/>
                  <a:gd name="connsiteY4" fmla="*/ 3012175 h 7027483"/>
                  <a:gd name="connsiteX5" fmla="*/ 84664 w 43891200"/>
                  <a:gd name="connsiteY5" fmla="*/ 5531673 h 7027483"/>
                  <a:gd name="connsiteX6" fmla="*/ 0 w 43891200"/>
                  <a:gd name="connsiteY6" fmla="*/ 0 h 7027483"/>
                  <a:gd name="connsiteX0" fmla="*/ 0 w 43891200"/>
                  <a:gd name="connsiteY0" fmla="*/ 0 h 6029592"/>
                  <a:gd name="connsiteX1" fmla="*/ 43891200 w 43891200"/>
                  <a:gd name="connsiteY1" fmla="*/ 0 h 6029592"/>
                  <a:gd name="connsiteX2" fmla="*/ 43852760 w 43891200"/>
                  <a:gd name="connsiteY2" fmla="*/ 6029592 h 6029592"/>
                  <a:gd name="connsiteX3" fmla="*/ 37534347 w 43891200"/>
                  <a:gd name="connsiteY3" fmla="*/ 5179307 h 6029592"/>
                  <a:gd name="connsiteX4" fmla="*/ 21423313 w 43891200"/>
                  <a:gd name="connsiteY4" fmla="*/ 3012175 h 6029592"/>
                  <a:gd name="connsiteX5" fmla="*/ 84664 w 43891200"/>
                  <a:gd name="connsiteY5" fmla="*/ 5531673 h 6029592"/>
                  <a:gd name="connsiteX6" fmla="*/ 0 w 43891200"/>
                  <a:gd name="connsiteY6" fmla="*/ 0 h 6029592"/>
                  <a:gd name="connsiteX0" fmla="*/ 0 w 43891200"/>
                  <a:gd name="connsiteY0" fmla="*/ 0 h 6029592"/>
                  <a:gd name="connsiteX1" fmla="*/ 43891200 w 43891200"/>
                  <a:gd name="connsiteY1" fmla="*/ 0 h 6029592"/>
                  <a:gd name="connsiteX2" fmla="*/ 43852760 w 43891200"/>
                  <a:gd name="connsiteY2" fmla="*/ 6029592 h 6029592"/>
                  <a:gd name="connsiteX3" fmla="*/ 36342689 w 43891200"/>
                  <a:gd name="connsiteY3" fmla="*/ 4466527 h 6029592"/>
                  <a:gd name="connsiteX4" fmla="*/ 21423313 w 43891200"/>
                  <a:gd name="connsiteY4" fmla="*/ 3012175 h 6029592"/>
                  <a:gd name="connsiteX5" fmla="*/ 84664 w 43891200"/>
                  <a:gd name="connsiteY5" fmla="*/ 5531673 h 6029592"/>
                  <a:gd name="connsiteX6" fmla="*/ 0 w 43891200"/>
                  <a:gd name="connsiteY6" fmla="*/ 0 h 6029592"/>
                  <a:gd name="connsiteX0" fmla="*/ 0 w 43891200"/>
                  <a:gd name="connsiteY0" fmla="*/ 0 h 6079664"/>
                  <a:gd name="connsiteX1" fmla="*/ 43891200 w 43891200"/>
                  <a:gd name="connsiteY1" fmla="*/ 0 h 6079664"/>
                  <a:gd name="connsiteX2" fmla="*/ 43852760 w 43891200"/>
                  <a:gd name="connsiteY2" fmla="*/ 6029592 h 6079664"/>
                  <a:gd name="connsiteX3" fmla="*/ 21423313 w 43891200"/>
                  <a:gd name="connsiteY3" fmla="*/ 3012175 h 6079664"/>
                  <a:gd name="connsiteX4" fmla="*/ 84664 w 43891200"/>
                  <a:gd name="connsiteY4" fmla="*/ 5531673 h 6079664"/>
                  <a:gd name="connsiteX5" fmla="*/ 0 w 43891200"/>
                  <a:gd name="connsiteY5" fmla="*/ 0 h 6079664"/>
                  <a:gd name="connsiteX0" fmla="*/ 0 w 43891200"/>
                  <a:gd name="connsiteY0" fmla="*/ 0 h 6029592"/>
                  <a:gd name="connsiteX1" fmla="*/ 43891200 w 43891200"/>
                  <a:gd name="connsiteY1" fmla="*/ 0 h 6029592"/>
                  <a:gd name="connsiteX2" fmla="*/ 43852760 w 43891200"/>
                  <a:gd name="connsiteY2" fmla="*/ 6029592 h 6029592"/>
                  <a:gd name="connsiteX3" fmla="*/ 21423313 w 43891200"/>
                  <a:gd name="connsiteY3" fmla="*/ 3012175 h 6029592"/>
                  <a:gd name="connsiteX4" fmla="*/ 84664 w 43891200"/>
                  <a:gd name="connsiteY4" fmla="*/ 5531673 h 6029592"/>
                  <a:gd name="connsiteX5" fmla="*/ 0 w 43891200"/>
                  <a:gd name="connsiteY5" fmla="*/ 0 h 6029592"/>
                  <a:gd name="connsiteX0" fmla="*/ 0 w 43891200"/>
                  <a:gd name="connsiteY0" fmla="*/ 0 h 6029592"/>
                  <a:gd name="connsiteX1" fmla="*/ 43891200 w 43891200"/>
                  <a:gd name="connsiteY1" fmla="*/ 0 h 6029592"/>
                  <a:gd name="connsiteX2" fmla="*/ 43852760 w 43891200"/>
                  <a:gd name="connsiteY2" fmla="*/ 6029592 h 6029592"/>
                  <a:gd name="connsiteX3" fmla="*/ 21423313 w 43891200"/>
                  <a:gd name="connsiteY3" fmla="*/ 3012175 h 6029592"/>
                  <a:gd name="connsiteX4" fmla="*/ 84664 w 43891200"/>
                  <a:gd name="connsiteY4" fmla="*/ 5531673 h 6029592"/>
                  <a:gd name="connsiteX5" fmla="*/ 0 w 43891200"/>
                  <a:gd name="connsiteY5" fmla="*/ 0 h 6029592"/>
                  <a:gd name="connsiteX0" fmla="*/ 0 w 43891200"/>
                  <a:gd name="connsiteY0" fmla="*/ 0 h 5887037"/>
                  <a:gd name="connsiteX1" fmla="*/ 43891200 w 43891200"/>
                  <a:gd name="connsiteY1" fmla="*/ 0 h 5887037"/>
                  <a:gd name="connsiteX2" fmla="*/ 43814321 w 43891200"/>
                  <a:gd name="connsiteY2" fmla="*/ 5887037 h 5887037"/>
                  <a:gd name="connsiteX3" fmla="*/ 21423313 w 43891200"/>
                  <a:gd name="connsiteY3" fmla="*/ 3012175 h 5887037"/>
                  <a:gd name="connsiteX4" fmla="*/ 84664 w 43891200"/>
                  <a:gd name="connsiteY4" fmla="*/ 5531673 h 5887037"/>
                  <a:gd name="connsiteX5" fmla="*/ 0 w 43891200"/>
                  <a:gd name="connsiteY5" fmla="*/ 0 h 5887037"/>
                  <a:gd name="connsiteX0" fmla="*/ 0 w 43891200"/>
                  <a:gd name="connsiteY0" fmla="*/ 0 h 5745966"/>
                  <a:gd name="connsiteX1" fmla="*/ 43891200 w 43891200"/>
                  <a:gd name="connsiteY1" fmla="*/ 0 h 5745966"/>
                  <a:gd name="connsiteX2" fmla="*/ 43814319 w 43891200"/>
                  <a:gd name="connsiteY2" fmla="*/ 5745966 h 5745966"/>
                  <a:gd name="connsiteX3" fmla="*/ 21423313 w 43891200"/>
                  <a:gd name="connsiteY3" fmla="*/ 3012175 h 5745966"/>
                  <a:gd name="connsiteX4" fmla="*/ 84664 w 43891200"/>
                  <a:gd name="connsiteY4" fmla="*/ 5531673 h 5745966"/>
                  <a:gd name="connsiteX5" fmla="*/ 0 w 43891200"/>
                  <a:gd name="connsiteY5" fmla="*/ 0 h 5745966"/>
                  <a:gd name="connsiteX0" fmla="*/ 0 w 43891200"/>
                  <a:gd name="connsiteY0" fmla="*/ 0 h 5774180"/>
                  <a:gd name="connsiteX1" fmla="*/ 43891200 w 43891200"/>
                  <a:gd name="connsiteY1" fmla="*/ 0 h 5774180"/>
                  <a:gd name="connsiteX2" fmla="*/ 43814319 w 43891200"/>
                  <a:gd name="connsiteY2" fmla="*/ 5774180 h 5774180"/>
                  <a:gd name="connsiteX3" fmla="*/ 21423313 w 43891200"/>
                  <a:gd name="connsiteY3" fmla="*/ 3012175 h 5774180"/>
                  <a:gd name="connsiteX4" fmla="*/ 84664 w 43891200"/>
                  <a:gd name="connsiteY4" fmla="*/ 5531673 h 5774180"/>
                  <a:gd name="connsiteX5" fmla="*/ 0 w 43891200"/>
                  <a:gd name="connsiteY5" fmla="*/ 0 h 5774180"/>
                  <a:gd name="connsiteX0" fmla="*/ 6633 w 43897833"/>
                  <a:gd name="connsiteY0" fmla="*/ 0 h 5774180"/>
                  <a:gd name="connsiteX1" fmla="*/ 43897833 w 43897833"/>
                  <a:gd name="connsiteY1" fmla="*/ 0 h 5774180"/>
                  <a:gd name="connsiteX2" fmla="*/ 43820952 w 43897833"/>
                  <a:gd name="connsiteY2" fmla="*/ 5774180 h 5774180"/>
                  <a:gd name="connsiteX3" fmla="*/ 21429946 w 43897833"/>
                  <a:gd name="connsiteY3" fmla="*/ 3012175 h 5774180"/>
                  <a:gd name="connsiteX4" fmla="*/ 0 w 43897833"/>
                  <a:gd name="connsiteY4" fmla="*/ 5757386 h 5774180"/>
                  <a:gd name="connsiteX5" fmla="*/ 6633 w 43897833"/>
                  <a:gd name="connsiteY5" fmla="*/ 0 h 5774180"/>
                  <a:gd name="connsiteX0" fmla="*/ 6633 w 43897833"/>
                  <a:gd name="connsiteY0" fmla="*/ 0 h 5785600"/>
                  <a:gd name="connsiteX1" fmla="*/ 43897833 w 43897833"/>
                  <a:gd name="connsiteY1" fmla="*/ 0 h 5785600"/>
                  <a:gd name="connsiteX2" fmla="*/ 43820952 w 43897833"/>
                  <a:gd name="connsiteY2" fmla="*/ 5774180 h 5785600"/>
                  <a:gd name="connsiteX3" fmla="*/ 21429946 w 43897833"/>
                  <a:gd name="connsiteY3" fmla="*/ 3012175 h 5785600"/>
                  <a:gd name="connsiteX4" fmla="*/ 0 w 43897833"/>
                  <a:gd name="connsiteY4" fmla="*/ 5785600 h 5785600"/>
                  <a:gd name="connsiteX5" fmla="*/ 6633 w 43897833"/>
                  <a:gd name="connsiteY5" fmla="*/ 0 h 5785600"/>
                  <a:gd name="connsiteX0" fmla="*/ 6633 w 43897833"/>
                  <a:gd name="connsiteY0" fmla="*/ 0 h 5785600"/>
                  <a:gd name="connsiteX1" fmla="*/ 43897833 w 43897833"/>
                  <a:gd name="connsiteY1" fmla="*/ 0 h 5785600"/>
                  <a:gd name="connsiteX2" fmla="*/ 43829914 w 43897833"/>
                  <a:gd name="connsiteY2" fmla="*/ 5757562 h 5785600"/>
                  <a:gd name="connsiteX3" fmla="*/ 21429946 w 43897833"/>
                  <a:gd name="connsiteY3" fmla="*/ 3012175 h 5785600"/>
                  <a:gd name="connsiteX4" fmla="*/ 0 w 43897833"/>
                  <a:gd name="connsiteY4" fmla="*/ 5785600 h 5785600"/>
                  <a:gd name="connsiteX5" fmla="*/ 6633 w 43897833"/>
                  <a:gd name="connsiteY5" fmla="*/ 0 h 5785600"/>
                  <a:gd name="connsiteX0" fmla="*/ 6633 w 43884390"/>
                  <a:gd name="connsiteY0" fmla="*/ 4153 h 5789753"/>
                  <a:gd name="connsiteX1" fmla="*/ 43884390 w 43884390"/>
                  <a:gd name="connsiteY1" fmla="*/ 0 h 5789753"/>
                  <a:gd name="connsiteX2" fmla="*/ 43829914 w 43884390"/>
                  <a:gd name="connsiteY2" fmla="*/ 5761715 h 5789753"/>
                  <a:gd name="connsiteX3" fmla="*/ 21429946 w 43884390"/>
                  <a:gd name="connsiteY3" fmla="*/ 3016328 h 5789753"/>
                  <a:gd name="connsiteX4" fmla="*/ 0 w 43884390"/>
                  <a:gd name="connsiteY4" fmla="*/ 5789753 h 5789753"/>
                  <a:gd name="connsiteX5" fmla="*/ 6633 w 43884390"/>
                  <a:gd name="connsiteY5" fmla="*/ 4153 h 5789753"/>
                  <a:gd name="connsiteX0" fmla="*/ 6633 w 43884392"/>
                  <a:gd name="connsiteY0" fmla="*/ 0 h 5785600"/>
                  <a:gd name="connsiteX1" fmla="*/ 43884392 w 43884392"/>
                  <a:gd name="connsiteY1" fmla="*/ 1 h 5785600"/>
                  <a:gd name="connsiteX2" fmla="*/ 43829914 w 43884392"/>
                  <a:gd name="connsiteY2" fmla="*/ 5757562 h 5785600"/>
                  <a:gd name="connsiteX3" fmla="*/ 21429946 w 43884392"/>
                  <a:gd name="connsiteY3" fmla="*/ 3012175 h 5785600"/>
                  <a:gd name="connsiteX4" fmla="*/ 0 w 43884392"/>
                  <a:gd name="connsiteY4" fmla="*/ 5785600 h 5785600"/>
                  <a:gd name="connsiteX5" fmla="*/ 6633 w 43884392"/>
                  <a:gd name="connsiteY5" fmla="*/ 0 h 5785600"/>
                  <a:gd name="connsiteX0" fmla="*/ 6633 w 43876785"/>
                  <a:gd name="connsiteY0" fmla="*/ 7053 h 5792653"/>
                  <a:gd name="connsiteX1" fmla="*/ 43876785 w 43876785"/>
                  <a:gd name="connsiteY1" fmla="*/ 0 h 5792653"/>
                  <a:gd name="connsiteX2" fmla="*/ 43829914 w 43876785"/>
                  <a:gd name="connsiteY2" fmla="*/ 5764615 h 5792653"/>
                  <a:gd name="connsiteX3" fmla="*/ 21429946 w 43876785"/>
                  <a:gd name="connsiteY3" fmla="*/ 3019228 h 5792653"/>
                  <a:gd name="connsiteX4" fmla="*/ 0 w 43876785"/>
                  <a:gd name="connsiteY4" fmla="*/ 5792653 h 5792653"/>
                  <a:gd name="connsiteX5" fmla="*/ 6633 w 43876785"/>
                  <a:gd name="connsiteY5" fmla="*/ 7053 h 5792653"/>
                  <a:gd name="connsiteX0" fmla="*/ 6633 w 43876785"/>
                  <a:gd name="connsiteY0" fmla="*/ 7053 h 5792653"/>
                  <a:gd name="connsiteX1" fmla="*/ 43876785 w 43876785"/>
                  <a:gd name="connsiteY1" fmla="*/ 0 h 5792653"/>
                  <a:gd name="connsiteX2" fmla="*/ 43826108 w 43876785"/>
                  <a:gd name="connsiteY2" fmla="*/ 5764615 h 5792653"/>
                  <a:gd name="connsiteX3" fmla="*/ 21429946 w 43876785"/>
                  <a:gd name="connsiteY3" fmla="*/ 3019228 h 5792653"/>
                  <a:gd name="connsiteX4" fmla="*/ 0 w 43876785"/>
                  <a:gd name="connsiteY4" fmla="*/ 5792653 h 5792653"/>
                  <a:gd name="connsiteX5" fmla="*/ 6633 w 43876785"/>
                  <a:gd name="connsiteY5" fmla="*/ 7053 h 5792653"/>
                  <a:gd name="connsiteX0" fmla="*/ 6633 w 43876785"/>
                  <a:gd name="connsiteY0" fmla="*/ 7053 h 5792653"/>
                  <a:gd name="connsiteX1" fmla="*/ 43876785 w 43876785"/>
                  <a:gd name="connsiteY1" fmla="*/ 0 h 5792653"/>
                  <a:gd name="connsiteX2" fmla="*/ 43826108 w 43876785"/>
                  <a:gd name="connsiteY2" fmla="*/ 5764615 h 5792653"/>
                  <a:gd name="connsiteX3" fmla="*/ 21852793 w 43876785"/>
                  <a:gd name="connsiteY3" fmla="*/ 3019229 h 5792653"/>
                  <a:gd name="connsiteX4" fmla="*/ 0 w 43876785"/>
                  <a:gd name="connsiteY4" fmla="*/ 5792653 h 5792653"/>
                  <a:gd name="connsiteX5" fmla="*/ 6633 w 43876785"/>
                  <a:gd name="connsiteY5" fmla="*/ 7053 h 5792653"/>
                  <a:gd name="connsiteX0" fmla="*/ 6633 w 43876785"/>
                  <a:gd name="connsiteY0" fmla="*/ 7053 h 5792653"/>
                  <a:gd name="connsiteX1" fmla="*/ 43876785 w 43876785"/>
                  <a:gd name="connsiteY1" fmla="*/ 0 h 5792653"/>
                  <a:gd name="connsiteX2" fmla="*/ 43826108 w 43876785"/>
                  <a:gd name="connsiteY2" fmla="*/ 5764615 h 5792653"/>
                  <a:gd name="connsiteX3" fmla="*/ 21852793 w 43876785"/>
                  <a:gd name="connsiteY3" fmla="*/ 3019229 h 5792653"/>
                  <a:gd name="connsiteX4" fmla="*/ 0 w 43876785"/>
                  <a:gd name="connsiteY4" fmla="*/ 5792653 h 5792653"/>
                  <a:gd name="connsiteX5" fmla="*/ 6633 w 43876785"/>
                  <a:gd name="connsiteY5" fmla="*/ 7053 h 5792653"/>
                  <a:gd name="connsiteX0" fmla="*/ 6633 w 43876785"/>
                  <a:gd name="connsiteY0" fmla="*/ 7053 h 5792653"/>
                  <a:gd name="connsiteX1" fmla="*/ 43876785 w 43876785"/>
                  <a:gd name="connsiteY1" fmla="*/ 0 h 5792653"/>
                  <a:gd name="connsiteX2" fmla="*/ 43826108 w 43876785"/>
                  <a:gd name="connsiteY2" fmla="*/ 5764615 h 5792653"/>
                  <a:gd name="connsiteX3" fmla="*/ 21964377 w 43876785"/>
                  <a:gd name="connsiteY3" fmla="*/ 3000419 h 5792653"/>
                  <a:gd name="connsiteX4" fmla="*/ 0 w 43876785"/>
                  <a:gd name="connsiteY4" fmla="*/ 5792653 h 5792653"/>
                  <a:gd name="connsiteX5" fmla="*/ 6633 w 43876785"/>
                  <a:gd name="connsiteY5" fmla="*/ 7053 h 5792653"/>
                  <a:gd name="connsiteX0" fmla="*/ 6633 w 43876785"/>
                  <a:gd name="connsiteY0" fmla="*/ 7053 h 5792653"/>
                  <a:gd name="connsiteX1" fmla="*/ 43876785 w 43876785"/>
                  <a:gd name="connsiteY1" fmla="*/ 0 h 5792653"/>
                  <a:gd name="connsiteX2" fmla="*/ 43826108 w 43876785"/>
                  <a:gd name="connsiteY2" fmla="*/ 5764615 h 5792653"/>
                  <a:gd name="connsiteX3" fmla="*/ 21944088 w 43876785"/>
                  <a:gd name="connsiteY3" fmla="*/ 3000419 h 5792653"/>
                  <a:gd name="connsiteX4" fmla="*/ 0 w 43876785"/>
                  <a:gd name="connsiteY4" fmla="*/ 5792653 h 5792653"/>
                  <a:gd name="connsiteX5" fmla="*/ 6633 w 43876785"/>
                  <a:gd name="connsiteY5" fmla="*/ 7053 h 5792653"/>
                  <a:gd name="connsiteX0" fmla="*/ 6633 w 43876785"/>
                  <a:gd name="connsiteY0" fmla="*/ 7053 h 5792653"/>
                  <a:gd name="connsiteX1" fmla="*/ 43876785 w 43876785"/>
                  <a:gd name="connsiteY1" fmla="*/ 0 h 5792653"/>
                  <a:gd name="connsiteX2" fmla="*/ 43826108 w 43876785"/>
                  <a:gd name="connsiteY2" fmla="*/ 5764615 h 5792653"/>
                  <a:gd name="connsiteX3" fmla="*/ 21923799 w 43876785"/>
                  <a:gd name="connsiteY3" fmla="*/ 3009824 h 5792653"/>
                  <a:gd name="connsiteX4" fmla="*/ 0 w 43876785"/>
                  <a:gd name="connsiteY4" fmla="*/ 5792653 h 5792653"/>
                  <a:gd name="connsiteX5" fmla="*/ 6633 w 43876785"/>
                  <a:gd name="connsiteY5" fmla="*/ 7053 h 5792653"/>
                  <a:gd name="connsiteX0" fmla="*/ 6633 w 43876785"/>
                  <a:gd name="connsiteY0" fmla="*/ 7053 h 5792653"/>
                  <a:gd name="connsiteX1" fmla="*/ 43876785 w 43876785"/>
                  <a:gd name="connsiteY1" fmla="*/ 0 h 5792653"/>
                  <a:gd name="connsiteX2" fmla="*/ 43826108 w 43876785"/>
                  <a:gd name="connsiteY2" fmla="*/ 5764615 h 5792653"/>
                  <a:gd name="connsiteX3" fmla="*/ 21923799 w 43876785"/>
                  <a:gd name="connsiteY3" fmla="*/ 3009824 h 5792653"/>
                  <a:gd name="connsiteX4" fmla="*/ 0 w 43876785"/>
                  <a:gd name="connsiteY4" fmla="*/ 5792653 h 5792653"/>
                  <a:gd name="connsiteX5" fmla="*/ 6633 w 43876785"/>
                  <a:gd name="connsiteY5" fmla="*/ 7053 h 5792653"/>
                  <a:gd name="connsiteX0" fmla="*/ 6633 w 43876785"/>
                  <a:gd name="connsiteY0" fmla="*/ 7053 h 5792653"/>
                  <a:gd name="connsiteX1" fmla="*/ 43876785 w 43876785"/>
                  <a:gd name="connsiteY1" fmla="*/ 0 h 5792653"/>
                  <a:gd name="connsiteX2" fmla="*/ 43826108 w 43876785"/>
                  <a:gd name="connsiteY2" fmla="*/ 5764615 h 5792653"/>
                  <a:gd name="connsiteX3" fmla="*/ 21923799 w 43876785"/>
                  <a:gd name="connsiteY3" fmla="*/ 3009824 h 5792653"/>
                  <a:gd name="connsiteX4" fmla="*/ 0 w 43876785"/>
                  <a:gd name="connsiteY4" fmla="*/ 5792653 h 5792653"/>
                  <a:gd name="connsiteX5" fmla="*/ 6633 w 43876785"/>
                  <a:gd name="connsiteY5" fmla="*/ 7053 h 5792653"/>
                  <a:gd name="connsiteX0" fmla="*/ 6633 w 43876785"/>
                  <a:gd name="connsiteY0" fmla="*/ 7053 h 5792653"/>
                  <a:gd name="connsiteX1" fmla="*/ 43876785 w 43876785"/>
                  <a:gd name="connsiteY1" fmla="*/ 0 h 5792653"/>
                  <a:gd name="connsiteX2" fmla="*/ 43826108 w 43876785"/>
                  <a:gd name="connsiteY2" fmla="*/ 5764615 h 5792653"/>
                  <a:gd name="connsiteX3" fmla="*/ 21923799 w 43876785"/>
                  <a:gd name="connsiteY3" fmla="*/ 3009824 h 5792653"/>
                  <a:gd name="connsiteX4" fmla="*/ 0 w 43876785"/>
                  <a:gd name="connsiteY4" fmla="*/ 5792653 h 5792653"/>
                  <a:gd name="connsiteX5" fmla="*/ 6633 w 43876785"/>
                  <a:gd name="connsiteY5" fmla="*/ 7053 h 5792653"/>
                  <a:gd name="connsiteX0" fmla="*/ 6633 w 43876785"/>
                  <a:gd name="connsiteY0" fmla="*/ 7053 h 5792653"/>
                  <a:gd name="connsiteX1" fmla="*/ 43876785 w 43876785"/>
                  <a:gd name="connsiteY1" fmla="*/ 0 h 5792653"/>
                  <a:gd name="connsiteX2" fmla="*/ 43826108 w 43876785"/>
                  <a:gd name="connsiteY2" fmla="*/ 5764615 h 5792653"/>
                  <a:gd name="connsiteX3" fmla="*/ 21923799 w 43876785"/>
                  <a:gd name="connsiteY3" fmla="*/ 3009824 h 5792653"/>
                  <a:gd name="connsiteX4" fmla="*/ 0 w 43876785"/>
                  <a:gd name="connsiteY4" fmla="*/ 5792653 h 5792653"/>
                  <a:gd name="connsiteX5" fmla="*/ 6633 w 43876785"/>
                  <a:gd name="connsiteY5" fmla="*/ 7053 h 5792653"/>
                  <a:gd name="connsiteX0" fmla="*/ 6633 w 43876785"/>
                  <a:gd name="connsiteY0" fmla="*/ 7053 h 5792653"/>
                  <a:gd name="connsiteX1" fmla="*/ 43876785 w 43876785"/>
                  <a:gd name="connsiteY1" fmla="*/ 0 h 5792653"/>
                  <a:gd name="connsiteX2" fmla="*/ 43826108 w 43876785"/>
                  <a:gd name="connsiteY2" fmla="*/ 5764615 h 5792653"/>
                  <a:gd name="connsiteX3" fmla="*/ 21923799 w 43876785"/>
                  <a:gd name="connsiteY3" fmla="*/ 3009824 h 5792653"/>
                  <a:gd name="connsiteX4" fmla="*/ 0 w 43876785"/>
                  <a:gd name="connsiteY4" fmla="*/ 5792653 h 5792653"/>
                  <a:gd name="connsiteX5" fmla="*/ 6633 w 43876785"/>
                  <a:gd name="connsiteY5" fmla="*/ 7053 h 5792653"/>
                  <a:gd name="connsiteX0" fmla="*/ 6633 w 43876785"/>
                  <a:gd name="connsiteY0" fmla="*/ 7053 h 5792653"/>
                  <a:gd name="connsiteX1" fmla="*/ 43876785 w 43876785"/>
                  <a:gd name="connsiteY1" fmla="*/ 0 h 5792653"/>
                  <a:gd name="connsiteX2" fmla="*/ 43826108 w 43876785"/>
                  <a:gd name="connsiteY2" fmla="*/ 5764615 h 5792653"/>
                  <a:gd name="connsiteX3" fmla="*/ 21923799 w 43876785"/>
                  <a:gd name="connsiteY3" fmla="*/ 3009824 h 5792653"/>
                  <a:gd name="connsiteX4" fmla="*/ 0 w 43876785"/>
                  <a:gd name="connsiteY4" fmla="*/ 5792653 h 5792653"/>
                  <a:gd name="connsiteX5" fmla="*/ 6633 w 43876785"/>
                  <a:gd name="connsiteY5" fmla="*/ 7053 h 5792653"/>
                  <a:gd name="connsiteX0" fmla="*/ 6633 w 43876785"/>
                  <a:gd name="connsiteY0" fmla="*/ 7053 h 5792653"/>
                  <a:gd name="connsiteX1" fmla="*/ 43876785 w 43876785"/>
                  <a:gd name="connsiteY1" fmla="*/ 0 h 5792653"/>
                  <a:gd name="connsiteX2" fmla="*/ 43826108 w 43876785"/>
                  <a:gd name="connsiteY2" fmla="*/ 5764615 h 5792653"/>
                  <a:gd name="connsiteX3" fmla="*/ 21923799 w 43876785"/>
                  <a:gd name="connsiteY3" fmla="*/ 3009824 h 5792653"/>
                  <a:gd name="connsiteX4" fmla="*/ 0 w 43876785"/>
                  <a:gd name="connsiteY4" fmla="*/ 5792653 h 5792653"/>
                  <a:gd name="connsiteX5" fmla="*/ 6633 w 43876785"/>
                  <a:gd name="connsiteY5" fmla="*/ 7053 h 5792653"/>
                  <a:gd name="connsiteX0" fmla="*/ 6633 w 43876785"/>
                  <a:gd name="connsiteY0" fmla="*/ 7053 h 5792653"/>
                  <a:gd name="connsiteX1" fmla="*/ 43876785 w 43876785"/>
                  <a:gd name="connsiteY1" fmla="*/ 0 h 5792653"/>
                  <a:gd name="connsiteX2" fmla="*/ 43826108 w 43876785"/>
                  <a:gd name="connsiteY2" fmla="*/ 5764615 h 5792653"/>
                  <a:gd name="connsiteX3" fmla="*/ 21923799 w 43876785"/>
                  <a:gd name="connsiteY3" fmla="*/ 3009824 h 5792653"/>
                  <a:gd name="connsiteX4" fmla="*/ 0 w 43876785"/>
                  <a:gd name="connsiteY4" fmla="*/ 5792653 h 5792653"/>
                  <a:gd name="connsiteX5" fmla="*/ 6633 w 43876785"/>
                  <a:gd name="connsiteY5" fmla="*/ 7053 h 5792653"/>
                  <a:gd name="connsiteX0" fmla="*/ 6633 w 43876785"/>
                  <a:gd name="connsiteY0" fmla="*/ 7053 h 5801199"/>
                  <a:gd name="connsiteX1" fmla="*/ 43876785 w 43876785"/>
                  <a:gd name="connsiteY1" fmla="*/ 0 h 5801199"/>
                  <a:gd name="connsiteX2" fmla="*/ 43831664 w 43876785"/>
                  <a:gd name="connsiteY2" fmla="*/ 5801199 h 5801199"/>
                  <a:gd name="connsiteX3" fmla="*/ 21923799 w 43876785"/>
                  <a:gd name="connsiteY3" fmla="*/ 3009824 h 5801199"/>
                  <a:gd name="connsiteX4" fmla="*/ 0 w 43876785"/>
                  <a:gd name="connsiteY4" fmla="*/ 5792653 h 5801199"/>
                  <a:gd name="connsiteX5" fmla="*/ 6633 w 43876785"/>
                  <a:gd name="connsiteY5" fmla="*/ 7053 h 5801199"/>
                  <a:gd name="connsiteX0" fmla="*/ 6633 w 43876785"/>
                  <a:gd name="connsiteY0" fmla="*/ 7053 h 5811651"/>
                  <a:gd name="connsiteX1" fmla="*/ 43876785 w 43876785"/>
                  <a:gd name="connsiteY1" fmla="*/ 0 h 5811651"/>
                  <a:gd name="connsiteX2" fmla="*/ 43826110 w 43876785"/>
                  <a:gd name="connsiteY2" fmla="*/ 5811651 h 5811651"/>
                  <a:gd name="connsiteX3" fmla="*/ 21923799 w 43876785"/>
                  <a:gd name="connsiteY3" fmla="*/ 3009824 h 5811651"/>
                  <a:gd name="connsiteX4" fmla="*/ 0 w 43876785"/>
                  <a:gd name="connsiteY4" fmla="*/ 5792653 h 5811651"/>
                  <a:gd name="connsiteX5" fmla="*/ 6633 w 43876785"/>
                  <a:gd name="connsiteY5" fmla="*/ 7053 h 5811651"/>
                  <a:gd name="connsiteX0" fmla="*/ -1 w 43870151"/>
                  <a:gd name="connsiteY0" fmla="*/ 7053 h 5818785"/>
                  <a:gd name="connsiteX1" fmla="*/ 43870151 w 43870151"/>
                  <a:gd name="connsiteY1" fmla="*/ 0 h 5818785"/>
                  <a:gd name="connsiteX2" fmla="*/ 43819476 w 43870151"/>
                  <a:gd name="connsiteY2" fmla="*/ 5811651 h 5818785"/>
                  <a:gd name="connsiteX3" fmla="*/ 21917165 w 43870151"/>
                  <a:gd name="connsiteY3" fmla="*/ 3009824 h 5818785"/>
                  <a:gd name="connsiteX4" fmla="*/ 4477 w 43870151"/>
                  <a:gd name="connsiteY4" fmla="*/ 5818785 h 5818785"/>
                  <a:gd name="connsiteX5" fmla="*/ -1 w 43870151"/>
                  <a:gd name="connsiteY5" fmla="*/ 7053 h 5818785"/>
                  <a:gd name="connsiteX0" fmla="*/ 239 w 43870391"/>
                  <a:gd name="connsiteY0" fmla="*/ 7053 h 5814778"/>
                  <a:gd name="connsiteX1" fmla="*/ 43870391 w 43870391"/>
                  <a:gd name="connsiteY1" fmla="*/ 0 h 5814778"/>
                  <a:gd name="connsiteX2" fmla="*/ 43819716 w 43870391"/>
                  <a:gd name="connsiteY2" fmla="*/ 5811651 h 5814778"/>
                  <a:gd name="connsiteX3" fmla="*/ 21917405 w 43870391"/>
                  <a:gd name="connsiteY3" fmla="*/ 3009824 h 5814778"/>
                  <a:gd name="connsiteX4" fmla="*/ 457 w 43870391"/>
                  <a:gd name="connsiteY4" fmla="*/ 5814778 h 5814778"/>
                  <a:gd name="connsiteX5" fmla="*/ 239 w 43870391"/>
                  <a:gd name="connsiteY5" fmla="*/ 7053 h 5814778"/>
                  <a:gd name="connsiteX0" fmla="*/ 239 w 43870391"/>
                  <a:gd name="connsiteY0" fmla="*/ 7053 h 5811651"/>
                  <a:gd name="connsiteX1" fmla="*/ 43870391 w 43870391"/>
                  <a:gd name="connsiteY1" fmla="*/ 0 h 5811651"/>
                  <a:gd name="connsiteX2" fmla="*/ 43819716 w 43870391"/>
                  <a:gd name="connsiteY2" fmla="*/ 5811651 h 5811651"/>
                  <a:gd name="connsiteX3" fmla="*/ 21917405 w 43870391"/>
                  <a:gd name="connsiteY3" fmla="*/ 3009824 h 5811651"/>
                  <a:gd name="connsiteX4" fmla="*/ 457 w 43870391"/>
                  <a:gd name="connsiteY4" fmla="*/ 5806763 h 5811651"/>
                  <a:gd name="connsiteX5" fmla="*/ 239 w 43870391"/>
                  <a:gd name="connsiteY5" fmla="*/ 7053 h 5811651"/>
                  <a:gd name="connsiteX0" fmla="*/ 239 w 43870391"/>
                  <a:gd name="connsiteY0" fmla="*/ 7053 h 5811651"/>
                  <a:gd name="connsiteX1" fmla="*/ 43870391 w 43870391"/>
                  <a:gd name="connsiteY1" fmla="*/ 0 h 5811651"/>
                  <a:gd name="connsiteX2" fmla="*/ 43819716 w 43870391"/>
                  <a:gd name="connsiteY2" fmla="*/ 5811651 h 5811651"/>
                  <a:gd name="connsiteX3" fmla="*/ 21917405 w 43870391"/>
                  <a:gd name="connsiteY3" fmla="*/ 3009824 h 5811651"/>
                  <a:gd name="connsiteX4" fmla="*/ 457 w 43870391"/>
                  <a:gd name="connsiteY4" fmla="*/ 5798748 h 5811651"/>
                  <a:gd name="connsiteX5" fmla="*/ 239 w 43870391"/>
                  <a:gd name="connsiteY5" fmla="*/ 7053 h 5811651"/>
                  <a:gd name="connsiteX0" fmla="*/ 239 w 43870391"/>
                  <a:gd name="connsiteY0" fmla="*/ 7053 h 5811651"/>
                  <a:gd name="connsiteX1" fmla="*/ 43870391 w 43870391"/>
                  <a:gd name="connsiteY1" fmla="*/ 0 h 5811651"/>
                  <a:gd name="connsiteX2" fmla="*/ 43819716 w 43870391"/>
                  <a:gd name="connsiteY2" fmla="*/ 5811651 h 5811651"/>
                  <a:gd name="connsiteX3" fmla="*/ 21917405 w 43870391"/>
                  <a:gd name="connsiteY3" fmla="*/ 3009824 h 5811651"/>
                  <a:gd name="connsiteX4" fmla="*/ 457 w 43870391"/>
                  <a:gd name="connsiteY4" fmla="*/ 5798748 h 5811651"/>
                  <a:gd name="connsiteX5" fmla="*/ 239 w 43870391"/>
                  <a:gd name="connsiteY5" fmla="*/ 7053 h 5811651"/>
                  <a:gd name="connsiteX0" fmla="*/ 239 w 43842825"/>
                  <a:gd name="connsiteY0" fmla="*/ 7053 h 5811651"/>
                  <a:gd name="connsiteX1" fmla="*/ 43842825 w 43842825"/>
                  <a:gd name="connsiteY1" fmla="*/ 0 h 5811651"/>
                  <a:gd name="connsiteX2" fmla="*/ 43819716 w 43842825"/>
                  <a:gd name="connsiteY2" fmla="*/ 5811651 h 5811651"/>
                  <a:gd name="connsiteX3" fmla="*/ 21917405 w 43842825"/>
                  <a:gd name="connsiteY3" fmla="*/ 3009824 h 5811651"/>
                  <a:gd name="connsiteX4" fmla="*/ 457 w 43842825"/>
                  <a:gd name="connsiteY4" fmla="*/ 5798748 h 5811651"/>
                  <a:gd name="connsiteX5" fmla="*/ 239 w 43842825"/>
                  <a:gd name="connsiteY5" fmla="*/ 7053 h 5811651"/>
                  <a:gd name="connsiteX0" fmla="*/ 239 w 43824446"/>
                  <a:gd name="connsiteY0" fmla="*/ 7053 h 5811651"/>
                  <a:gd name="connsiteX1" fmla="*/ 43824446 w 43824446"/>
                  <a:gd name="connsiteY1" fmla="*/ 0 h 5811651"/>
                  <a:gd name="connsiteX2" fmla="*/ 43819716 w 43824446"/>
                  <a:gd name="connsiteY2" fmla="*/ 5811651 h 5811651"/>
                  <a:gd name="connsiteX3" fmla="*/ 21917405 w 43824446"/>
                  <a:gd name="connsiteY3" fmla="*/ 3009824 h 5811651"/>
                  <a:gd name="connsiteX4" fmla="*/ 457 w 43824446"/>
                  <a:gd name="connsiteY4" fmla="*/ 5798748 h 5811651"/>
                  <a:gd name="connsiteX5" fmla="*/ 239 w 43824446"/>
                  <a:gd name="connsiteY5" fmla="*/ 7053 h 581165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43824446" h="5811651">
                    <a:moveTo>
                      <a:pt x="239" y="7053"/>
                    </a:moveTo>
                    <a:lnTo>
                      <a:pt x="43824446" y="0"/>
                    </a:lnTo>
                    <a:cubicBezTo>
                      <a:pt x="43822869" y="1937217"/>
                      <a:pt x="43821293" y="3874434"/>
                      <a:pt x="43819716" y="5811651"/>
                    </a:cubicBezTo>
                    <a:cubicBezTo>
                      <a:pt x="38268362" y="4032785"/>
                      <a:pt x="30438085" y="2966157"/>
                      <a:pt x="21917405" y="3009824"/>
                    </a:cubicBezTo>
                    <a:cubicBezTo>
                      <a:pt x="14614291" y="3047251"/>
                      <a:pt x="6453731" y="3277510"/>
                      <a:pt x="457" y="5798748"/>
                    </a:cubicBezTo>
                    <a:cubicBezTo>
                      <a:pt x="-1036" y="3861504"/>
                      <a:pt x="1732" y="1944297"/>
                      <a:pt x="239" y="7053"/>
                    </a:cubicBezTo>
                    <a:close/>
                  </a:path>
                </a:pathLst>
              </a:custGeom>
              <a:gradFill flip="none" rotWithShape="1">
                <a:gsLst>
                  <a:gs pos="0">
                    <a:schemeClr val="accent6"/>
                  </a:gs>
                  <a:gs pos="100000">
                    <a:schemeClr val="accent4"/>
                  </a:gs>
                </a:gsLst>
                <a:lin ang="0" scaled="1"/>
                <a:tileRect/>
              </a:gra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27" name="Rectangle 16">
                <a:extLst>
                  <a:ext uri="{FF2B5EF4-FFF2-40B4-BE49-F238E27FC236}">
                    <a16:creationId xmlns:a16="http://schemas.microsoft.com/office/drawing/2014/main" id="{2F081DFA-F21A-9E41-911A-1B69711D97EE}"/>
                  </a:ext>
                </a:extLst>
              </p:cNvPr>
              <p:cNvSpPr/>
              <p:nvPr userDrawn="1"/>
            </p:nvSpPr>
            <p:spPr>
              <a:xfrm>
                <a:off x="-4323" y="5744"/>
                <a:ext cx="27440229" cy="4555641"/>
              </a:xfrm>
              <a:custGeom>
                <a:avLst/>
                <a:gdLst>
                  <a:gd name="connsiteX0" fmla="*/ 0 w 43891200"/>
                  <a:gd name="connsiteY0" fmla="*/ 0 h 7027483"/>
                  <a:gd name="connsiteX1" fmla="*/ 43891200 w 43891200"/>
                  <a:gd name="connsiteY1" fmla="*/ 0 h 7027483"/>
                  <a:gd name="connsiteX2" fmla="*/ 43891200 w 43891200"/>
                  <a:gd name="connsiteY2" fmla="*/ 7027483 h 7027483"/>
                  <a:gd name="connsiteX3" fmla="*/ 0 w 43891200"/>
                  <a:gd name="connsiteY3" fmla="*/ 7027483 h 7027483"/>
                  <a:gd name="connsiteX4" fmla="*/ 0 w 43891200"/>
                  <a:gd name="connsiteY4" fmla="*/ 0 h 7027483"/>
                  <a:gd name="connsiteX0" fmla="*/ 0 w 43891200"/>
                  <a:gd name="connsiteY0" fmla="*/ 0 h 7027483"/>
                  <a:gd name="connsiteX1" fmla="*/ 43891200 w 43891200"/>
                  <a:gd name="connsiteY1" fmla="*/ 0 h 7027483"/>
                  <a:gd name="connsiteX2" fmla="*/ 43891200 w 43891200"/>
                  <a:gd name="connsiteY2" fmla="*/ 7027483 h 7027483"/>
                  <a:gd name="connsiteX3" fmla="*/ 21617527 w 43891200"/>
                  <a:gd name="connsiteY3" fmla="*/ 6999261 h 7027483"/>
                  <a:gd name="connsiteX4" fmla="*/ 0 w 43891200"/>
                  <a:gd name="connsiteY4" fmla="*/ 7027483 h 7027483"/>
                  <a:gd name="connsiteX5" fmla="*/ 0 w 43891200"/>
                  <a:gd name="connsiteY5" fmla="*/ 0 h 7027483"/>
                  <a:gd name="connsiteX0" fmla="*/ 0 w 43891200"/>
                  <a:gd name="connsiteY0" fmla="*/ 0 h 7027483"/>
                  <a:gd name="connsiteX1" fmla="*/ 43891200 w 43891200"/>
                  <a:gd name="connsiteY1" fmla="*/ 0 h 7027483"/>
                  <a:gd name="connsiteX2" fmla="*/ 43891200 w 43891200"/>
                  <a:gd name="connsiteY2" fmla="*/ 7027483 h 7027483"/>
                  <a:gd name="connsiteX3" fmla="*/ 21448200 w 43891200"/>
                  <a:gd name="connsiteY3" fmla="*/ 3838305 h 7027483"/>
                  <a:gd name="connsiteX4" fmla="*/ 0 w 43891200"/>
                  <a:gd name="connsiteY4" fmla="*/ 7027483 h 7027483"/>
                  <a:gd name="connsiteX5" fmla="*/ 0 w 43891200"/>
                  <a:gd name="connsiteY5" fmla="*/ 0 h 7027483"/>
                  <a:gd name="connsiteX0" fmla="*/ 0 w 43891200"/>
                  <a:gd name="connsiteY0" fmla="*/ 0 h 7027483"/>
                  <a:gd name="connsiteX1" fmla="*/ 43891200 w 43891200"/>
                  <a:gd name="connsiteY1" fmla="*/ 0 h 7027483"/>
                  <a:gd name="connsiteX2" fmla="*/ 43891200 w 43891200"/>
                  <a:gd name="connsiteY2" fmla="*/ 7027483 h 7027483"/>
                  <a:gd name="connsiteX3" fmla="*/ 21448200 w 43891200"/>
                  <a:gd name="connsiteY3" fmla="*/ 3838305 h 7027483"/>
                  <a:gd name="connsiteX4" fmla="*/ 28221 w 43891200"/>
                  <a:gd name="connsiteY4" fmla="*/ 6688809 h 7027483"/>
                  <a:gd name="connsiteX5" fmla="*/ 0 w 43891200"/>
                  <a:gd name="connsiteY5" fmla="*/ 0 h 7027483"/>
                  <a:gd name="connsiteX0" fmla="*/ 0 w 43891200"/>
                  <a:gd name="connsiteY0" fmla="*/ 0 h 7100503"/>
                  <a:gd name="connsiteX1" fmla="*/ 43891200 w 43891200"/>
                  <a:gd name="connsiteY1" fmla="*/ 0 h 7100503"/>
                  <a:gd name="connsiteX2" fmla="*/ 43891200 w 43891200"/>
                  <a:gd name="connsiteY2" fmla="*/ 7027483 h 7100503"/>
                  <a:gd name="connsiteX3" fmla="*/ 21448200 w 43891200"/>
                  <a:gd name="connsiteY3" fmla="*/ 3838305 h 7100503"/>
                  <a:gd name="connsiteX4" fmla="*/ 28221 w 43891200"/>
                  <a:gd name="connsiteY4" fmla="*/ 6688809 h 7100503"/>
                  <a:gd name="connsiteX5" fmla="*/ 0 w 43891200"/>
                  <a:gd name="connsiteY5" fmla="*/ 0 h 7100503"/>
                  <a:gd name="connsiteX0" fmla="*/ 0 w 43891200"/>
                  <a:gd name="connsiteY0" fmla="*/ 0 h 7100503"/>
                  <a:gd name="connsiteX1" fmla="*/ 43891200 w 43891200"/>
                  <a:gd name="connsiteY1" fmla="*/ 0 h 7100503"/>
                  <a:gd name="connsiteX2" fmla="*/ 43891200 w 43891200"/>
                  <a:gd name="connsiteY2" fmla="*/ 7027483 h 7100503"/>
                  <a:gd name="connsiteX3" fmla="*/ 21448200 w 43891200"/>
                  <a:gd name="connsiteY3" fmla="*/ 3838305 h 7100503"/>
                  <a:gd name="connsiteX4" fmla="*/ 28221 w 43891200"/>
                  <a:gd name="connsiteY4" fmla="*/ 6688809 h 7100503"/>
                  <a:gd name="connsiteX5" fmla="*/ 0 w 43891200"/>
                  <a:gd name="connsiteY5" fmla="*/ 0 h 7100503"/>
                  <a:gd name="connsiteX0" fmla="*/ 0 w 43891200"/>
                  <a:gd name="connsiteY0" fmla="*/ 0 h 7027483"/>
                  <a:gd name="connsiteX1" fmla="*/ 43891200 w 43891200"/>
                  <a:gd name="connsiteY1" fmla="*/ 0 h 7027483"/>
                  <a:gd name="connsiteX2" fmla="*/ 43891200 w 43891200"/>
                  <a:gd name="connsiteY2" fmla="*/ 7027483 h 7027483"/>
                  <a:gd name="connsiteX3" fmla="*/ 21448200 w 43891200"/>
                  <a:gd name="connsiteY3" fmla="*/ 3838305 h 7027483"/>
                  <a:gd name="connsiteX4" fmla="*/ 28221 w 43891200"/>
                  <a:gd name="connsiteY4" fmla="*/ 6688809 h 7027483"/>
                  <a:gd name="connsiteX5" fmla="*/ 0 w 43891200"/>
                  <a:gd name="connsiteY5" fmla="*/ 0 h 7027483"/>
                  <a:gd name="connsiteX0" fmla="*/ 0 w 43891200"/>
                  <a:gd name="connsiteY0" fmla="*/ 0 h 7027483"/>
                  <a:gd name="connsiteX1" fmla="*/ 43891200 w 43891200"/>
                  <a:gd name="connsiteY1" fmla="*/ 0 h 7027483"/>
                  <a:gd name="connsiteX2" fmla="*/ 43891200 w 43891200"/>
                  <a:gd name="connsiteY2" fmla="*/ 7027483 h 7027483"/>
                  <a:gd name="connsiteX3" fmla="*/ 21448200 w 43891200"/>
                  <a:gd name="connsiteY3" fmla="*/ 3838305 h 7027483"/>
                  <a:gd name="connsiteX4" fmla="*/ 28221 w 43891200"/>
                  <a:gd name="connsiteY4" fmla="*/ 6688809 h 7027483"/>
                  <a:gd name="connsiteX5" fmla="*/ 0 w 43891200"/>
                  <a:gd name="connsiteY5" fmla="*/ 0 h 7027483"/>
                  <a:gd name="connsiteX0" fmla="*/ 0 w 43891200"/>
                  <a:gd name="connsiteY0" fmla="*/ 0 h 7027483"/>
                  <a:gd name="connsiteX1" fmla="*/ 43891200 w 43891200"/>
                  <a:gd name="connsiteY1" fmla="*/ 0 h 7027483"/>
                  <a:gd name="connsiteX2" fmla="*/ 43891200 w 43891200"/>
                  <a:gd name="connsiteY2" fmla="*/ 7027483 h 7027483"/>
                  <a:gd name="connsiteX3" fmla="*/ 21448200 w 43891200"/>
                  <a:gd name="connsiteY3" fmla="*/ 3838305 h 7027483"/>
                  <a:gd name="connsiteX4" fmla="*/ 28221 w 43891200"/>
                  <a:gd name="connsiteY4" fmla="*/ 6688809 h 7027483"/>
                  <a:gd name="connsiteX5" fmla="*/ 0 w 43891200"/>
                  <a:gd name="connsiteY5" fmla="*/ 0 h 7027483"/>
                  <a:gd name="connsiteX0" fmla="*/ 0 w 43968081"/>
                  <a:gd name="connsiteY0" fmla="*/ 0 h 6688809"/>
                  <a:gd name="connsiteX1" fmla="*/ 43891200 w 43968081"/>
                  <a:gd name="connsiteY1" fmla="*/ 0 h 6688809"/>
                  <a:gd name="connsiteX2" fmla="*/ 43968081 w 43968081"/>
                  <a:gd name="connsiteY2" fmla="*/ 6358199 h 6688809"/>
                  <a:gd name="connsiteX3" fmla="*/ 21448200 w 43968081"/>
                  <a:gd name="connsiteY3" fmla="*/ 3838305 h 6688809"/>
                  <a:gd name="connsiteX4" fmla="*/ 28221 w 43968081"/>
                  <a:gd name="connsiteY4" fmla="*/ 6688809 h 6688809"/>
                  <a:gd name="connsiteX5" fmla="*/ 0 w 43968081"/>
                  <a:gd name="connsiteY5" fmla="*/ 0 h 6688809"/>
                  <a:gd name="connsiteX0" fmla="*/ 0 w 43891200"/>
                  <a:gd name="connsiteY0" fmla="*/ 0 h 6688809"/>
                  <a:gd name="connsiteX1" fmla="*/ 43891200 w 43891200"/>
                  <a:gd name="connsiteY1" fmla="*/ 0 h 6688809"/>
                  <a:gd name="connsiteX2" fmla="*/ 43793664 w 43891200"/>
                  <a:gd name="connsiteY2" fmla="*/ 6218350 h 6688809"/>
                  <a:gd name="connsiteX3" fmla="*/ 21448200 w 43891200"/>
                  <a:gd name="connsiteY3" fmla="*/ 3838305 h 6688809"/>
                  <a:gd name="connsiteX4" fmla="*/ 28221 w 43891200"/>
                  <a:gd name="connsiteY4" fmla="*/ 6688809 h 6688809"/>
                  <a:gd name="connsiteX5" fmla="*/ 0 w 43891200"/>
                  <a:gd name="connsiteY5" fmla="*/ 0 h 6688809"/>
                  <a:gd name="connsiteX0" fmla="*/ 0 w 43891200"/>
                  <a:gd name="connsiteY0" fmla="*/ 0 h 6688809"/>
                  <a:gd name="connsiteX1" fmla="*/ 43891200 w 43891200"/>
                  <a:gd name="connsiteY1" fmla="*/ 0 h 6688809"/>
                  <a:gd name="connsiteX2" fmla="*/ 43823938 w 43891200"/>
                  <a:gd name="connsiteY2" fmla="*/ 6183672 h 6688809"/>
                  <a:gd name="connsiteX3" fmla="*/ 21448200 w 43891200"/>
                  <a:gd name="connsiteY3" fmla="*/ 3838305 h 6688809"/>
                  <a:gd name="connsiteX4" fmla="*/ 28221 w 43891200"/>
                  <a:gd name="connsiteY4" fmla="*/ 6688809 h 6688809"/>
                  <a:gd name="connsiteX5" fmla="*/ 0 w 43891200"/>
                  <a:gd name="connsiteY5" fmla="*/ 0 h 6688809"/>
                  <a:gd name="connsiteX0" fmla="*/ 0 w 43823938"/>
                  <a:gd name="connsiteY0" fmla="*/ 0 h 6688809"/>
                  <a:gd name="connsiteX1" fmla="*/ 43800376 w 43823938"/>
                  <a:gd name="connsiteY1" fmla="*/ 0 h 6688809"/>
                  <a:gd name="connsiteX2" fmla="*/ 43823938 w 43823938"/>
                  <a:gd name="connsiteY2" fmla="*/ 6183672 h 6688809"/>
                  <a:gd name="connsiteX3" fmla="*/ 21448200 w 43823938"/>
                  <a:gd name="connsiteY3" fmla="*/ 3838305 h 6688809"/>
                  <a:gd name="connsiteX4" fmla="*/ 28221 w 43823938"/>
                  <a:gd name="connsiteY4" fmla="*/ 6688809 h 6688809"/>
                  <a:gd name="connsiteX5" fmla="*/ 0 w 43823938"/>
                  <a:gd name="connsiteY5" fmla="*/ 0 h 6688809"/>
                  <a:gd name="connsiteX0" fmla="*/ 0 w 43883631"/>
                  <a:gd name="connsiteY0" fmla="*/ 0 h 6688809"/>
                  <a:gd name="connsiteX1" fmla="*/ 43883631 w 43883631"/>
                  <a:gd name="connsiteY1" fmla="*/ 41614 h 6688809"/>
                  <a:gd name="connsiteX2" fmla="*/ 43823938 w 43883631"/>
                  <a:gd name="connsiteY2" fmla="*/ 6183672 h 6688809"/>
                  <a:gd name="connsiteX3" fmla="*/ 21448200 w 43883631"/>
                  <a:gd name="connsiteY3" fmla="*/ 3838305 h 6688809"/>
                  <a:gd name="connsiteX4" fmla="*/ 28221 w 43883631"/>
                  <a:gd name="connsiteY4" fmla="*/ 6688809 h 6688809"/>
                  <a:gd name="connsiteX5" fmla="*/ 0 w 43883631"/>
                  <a:gd name="connsiteY5" fmla="*/ 0 h 6688809"/>
                  <a:gd name="connsiteX0" fmla="*/ 0 w 43876062"/>
                  <a:gd name="connsiteY0" fmla="*/ 0 h 6688809"/>
                  <a:gd name="connsiteX1" fmla="*/ 43876062 w 43876062"/>
                  <a:gd name="connsiteY1" fmla="*/ 6936 h 6688809"/>
                  <a:gd name="connsiteX2" fmla="*/ 43823938 w 43876062"/>
                  <a:gd name="connsiteY2" fmla="*/ 6183672 h 6688809"/>
                  <a:gd name="connsiteX3" fmla="*/ 21448200 w 43876062"/>
                  <a:gd name="connsiteY3" fmla="*/ 3838305 h 6688809"/>
                  <a:gd name="connsiteX4" fmla="*/ 28221 w 43876062"/>
                  <a:gd name="connsiteY4" fmla="*/ 6688809 h 6688809"/>
                  <a:gd name="connsiteX5" fmla="*/ 0 w 43876062"/>
                  <a:gd name="connsiteY5" fmla="*/ 0 h 6688809"/>
                  <a:gd name="connsiteX0" fmla="*/ 0 w 43883634"/>
                  <a:gd name="connsiteY0" fmla="*/ 6936 h 6695745"/>
                  <a:gd name="connsiteX1" fmla="*/ 43883634 w 43883634"/>
                  <a:gd name="connsiteY1" fmla="*/ 0 h 6695745"/>
                  <a:gd name="connsiteX2" fmla="*/ 43823938 w 43883634"/>
                  <a:gd name="connsiteY2" fmla="*/ 6190608 h 6695745"/>
                  <a:gd name="connsiteX3" fmla="*/ 21448200 w 43883634"/>
                  <a:gd name="connsiteY3" fmla="*/ 3845241 h 6695745"/>
                  <a:gd name="connsiteX4" fmla="*/ 28221 w 43883634"/>
                  <a:gd name="connsiteY4" fmla="*/ 6695745 h 6695745"/>
                  <a:gd name="connsiteX5" fmla="*/ 0 w 43883634"/>
                  <a:gd name="connsiteY5" fmla="*/ 6936 h 6695745"/>
                  <a:gd name="connsiteX0" fmla="*/ 0 w 43883634"/>
                  <a:gd name="connsiteY0" fmla="*/ 6936 h 6695745"/>
                  <a:gd name="connsiteX1" fmla="*/ 43883634 w 43883634"/>
                  <a:gd name="connsiteY1" fmla="*/ 0 h 6695745"/>
                  <a:gd name="connsiteX2" fmla="*/ 43827740 w 43883634"/>
                  <a:gd name="connsiteY2" fmla="*/ 6180150 h 6695745"/>
                  <a:gd name="connsiteX3" fmla="*/ 21448200 w 43883634"/>
                  <a:gd name="connsiteY3" fmla="*/ 3845241 h 6695745"/>
                  <a:gd name="connsiteX4" fmla="*/ 28221 w 43883634"/>
                  <a:gd name="connsiteY4" fmla="*/ 6695745 h 6695745"/>
                  <a:gd name="connsiteX5" fmla="*/ 0 w 43883634"/>
                  <a:gd name="connsiteY5" fmla="*/ 6936 h 6695745"/>
                  <a:gd name="connsiteX0" fmla="*/ 0 w 43883634"/>
                  <a:gd name="connsiteY0" fmla="*/ 6936 h 6695745"/>
                  <a:gd name="connsiteX1" fmla="*/ 43883634 w 43883634"/>
                  <a:gd name="connsiteY1" fmla="*/ 0 h 6695745"/>
                  <a:gd name="connsiteX2" fmla="*/ 43827740 w 43883634"/>
                  <a:gd name="connsiteY2" fmla="*/ 6180150 h 6695745"/>
                  <a:gd name="connsiteX3" fmla="*/ 21986368 w 43883634"/>
                  <a:gd name="connsiteY3" fmla="*/ 3845241 h 6695745"/>
                  <a:gd name="connsiteX4" fmla="*/ 28221 w 43883634"/>
                  <a:gd name="connsiteY4" fmla="*/ 6695745 h 6695745"/>
                  <a:gd name="connsiteX5" fmla="*/ 0 w 43883634"/>
                  <a:gd name="connsiteY5" fmla="*/ 6936 h 6695745"/>
                  <a:gd name="connsiteX0" fmla="*/ 0 w 43883634"/>
                  <a:gd name="connsiteY0" fmla="*/ 6936 h 6695745"/>
                  <a:gd name="connsiteX1" fmla="*/ 43883634 w 43883634"/>
                  <a:gd name="connsiteY1" fmla="*/ 0 h 6695745"/>
                  <a:gd name="connsiteX2" fmla="*/ 43827740 w 43883634"/>
                  <a:gd name="connsiteY2" fmla="*/ 6180150 h 6695745"/>
                  <a:gd name="connsiteX3" fmla="*/ 21871047 w 43883634"/>
                  <a:gd name="connsiteY3" fmla="*/ 3810016 h 6695745"/>
                  <a:gd name="connsiteX4" fmla="*/ 28221 w 43883634"/>
                  <a:gd name="connsiteY4" fmla="*/ 6695745 h 6695745"/>
                  <a:gd name="connsiteX5" fmla="*/ 0 w 43883634"/>
                  <a:gd name="connsiteY5" fmla="*/ 6936 h 6695745"/>
                  <a:gd name="connsiteX0" fmla="*/ 0 w 43883634"/>
                  <a:gd name="connsiteY0" fmla="*/ 6936 h 6695745"/>
                  <a:gd name="connsiteX1" fmla="*/ 43883634 w 43883634"/>
                  <a:gd name="connsiteY1" fmla="*/ 0 h 6695745"/>
                  <a:gd name="connsiteX2" fmla="*/ 43827740 w 43883634"/>
                  <a:gd name="connsiteY2" fmla="*/ 6180150 h 6695745"/>
                  <a:gd name="connsiteX3" fmla="*/ 21982633 w 43883634"/>
                  <a:gd name="connsiteY3" fmla="*/ 3782129 h 6695745"/>
                  <a:gd name="connsiteX4" fmla="*/ 28221 w 43883634"/>
                  <a:gd name="connsiteY4" fmla="*/ 6695745 h 6695745"/>
                  <a:gd name="connsiteX5" fmla="*/ 0 w 43883634"/>
                  <a:gd name="connsiteY5" fmla="*/ 6936 h 6695745"/>
                  <a:gd name="connsiteX0" fmla="*/ 0 w 43883634"/>
                  <a:gd name="connsiteY0" fmla="*/ 6936 h 6695745"/>
                  <a:gd name="connsiteX1" fmla="*/ 43883634 w 43883634"/>
                  <a:gd name="connsiteY1" fmla="*/ 0 h 6695745"/>
                  <a:gd name="connsiteX2" fmla="*/ 43827740 w 43883634"/>
                  <a:gd name="connsiteY2" fmla="*/ 6180150 h 6695745"/>
                  <a:gd name="connsiteX3" fmla="*/ 21911623 w 43883634"/>
                  <a:gd name="connsiteY3" fmla="*/ 3791425 h 6695745"/>
                  <a:gd name="connsiteX4" fmla="*/ 28221 w 43883634"/>
                  <a:gd name="connsiteY4" fmla="*/ 6695745 h 6695745"/>
                  <a:gd name="connsiteX5" fmla="*/ 0 w 43883634"/>
                  <a:gd name="connsiteY5" fmla="*/ 6936 h 6695745"/>
                  <a:gd name="connsiteX0" fmla="*/ 0 w 43883634"/>
                  <a:gd name="connsiteY0" fmla="*/ 6936 h 6695745"/>
                  <a:gd name="connsiteX1" fmla="*/ 43883634 w 43883634"/>
                  <a:gd name="connsiteY1" fmla="*/ 0 h 6695745"/>
                  <a:gd name="connsiteX2" fmla="*/ 43827740 w 43883634"/>
                  <a:gd name="connsiteY2" fmla="*/ 6180150 h 6695745"/>
                  <a:gd name="connsiteX3" fmla="*/ 21911623 w 43883634"/>
                  <a:gd name="connsiteY3" fmla="*/ 3791425 h 6695745"/>
                  <a:gd name="connsiteX4" fmla="*/ 28221 w 43883634"/>
                  <a:gd name="connsiteY4" fmla="*/ 6695745 h 6695745"/>
                  <a:gd name="connsiteX5" fmla="*/ 0 w 43883634"/>
                  <a:gd name="connsiteY5" fmla="*/ 6936 h 6695745"/>
                  <a:gd name="connsiteX0" fmla="*/ 0 w 43883634"/>
                  <a:gd name="connsiteY0" fmla="*/ 6936 h 6695745"/>
                  <a:gd name="connsiteX1" fmla="*/ 43883634 w 43883634"/>
                  <a:gd name="connsiteY1" fmla="*/ 0 h 6695745"/>
                  <a:gd name="connsiteX2" fmla="*/ 43827740 w 43883634"/>
                  <a:gd name="connsiteY2" fmla="*/ 6180150 h 6695745"/>
                  <a:gd name="connsiteX3" fmla="*/ 21911623 w 43883634"/>
                  <a:gd name="connsiteY3" fmla="*/ 3791425 h 6695745"/>
                  <a:gd name="connsiteX4" fmla="*/ 28221 w 43883634"/>
                  <a:gd name="connsiteY4" fmla="*/ 6695745 h 6695745"/>
                  <a:gd name="connsiteX5" fmla="*/ 0 w 43883634"/>
                  <a:gd name="connsiteY5" fmla="*/ 6936 h 6695745"/>
                  <a:gd name="connsiteX0" fmla="*/ 0 w 43883634"/>
                  <a:gd name="connsiteY0" fmla="*/ 6936 h 6695745"/>
                  <a:gd name="connsiteX1" fmla="*/ 43883634 w 43883634"/>
                  <a:gd name="connsiteY1" fmla="*/ 0 h 6695745"/>
                  <a:gd name="connsiteX2" fmla="*/ 43827740 w 43883634"/>
                  <a:gd name="connsiteY2" fmla="*/ 6180150 h 6695745"/>
                  <a:gd name="connsiteX3" fmla="*/ 21911623 w 43883634"/>
                  <a:gd name="connsiteY3" fmla="*/ 3791425 h 6695745"/>
                  <a:gd name="connsiteX4" fmla="*/ 28221 w 43883634"/>
                  <a:gd name="connsiteY4" fmla="*/ 6695745 h 6695745"/>
                  <a:gd name="connsiteX5" fmla="*/ 0 w 43883634"/>
                  <a:gd name="connsiteY5" fmla="*/ 6936 h 6695745"/>
                  <a:gd name="connsiteX0" fmla="*/ 0 w 43883634"/>
                  <a:gd name="connsiteY0" fmla="*/ 6936 h 6695745"/>
                  <a:gd name="connsiteX1" fmla="*/ 43883634 w 43883634"/>
                  <a:gd name="connsiteY1" fmla="*/ 0 h 6695745"/>
                  <a:gd name="connsiteX2" fmla="*/ 43827740 w 43883634"/>
                  <a:gd name="connsiteY2" fmla="*/ 6180150 h 6695745"/>
                  <a:gd name="connsiteX3" fmla="*/ 21911623 w 43883634"/>
                  <a:gd name="connsiteY3" fmla="*/ 3791425 h 6695745"/>
                  <a:gd name="connsiteX4" fmla="*/ 28221 w 43883634"/>
                  <a:gd name="connsiteY4" fmla="*/ 6695745 h 6695745"/>
                  <a:gd name="connsiteX5" fmla="*/ 0 w 43883634"/>
                  <a:gd name="connsiteY5" fmla="*/ 6936 h 6695745"/>
                  <a:gd name="connsiteX0" fmla="*/ 0 w 43883634"/>
                  <a:gd name="connsiteY0" fmla="*/ 6936 h 6695745"/>
                  <a:gd name="connsiteX1" fmla="*/ 43883634 w 43883634"/>
                  <a:gd name="connsiteY1" fmla="*/ 0 h 6695745"/>
                  <a:gd name="connsiteX2" fmla="*/ 43827740 w 43883634"/>
                  <a:gd name="connsiteY2" fmla="*/ 6180150 h 6695745"/>
                  <a:gd name="connsiteX3" fmla="*/ 21911623 w 43883634"/>
                  <a:gd name="connsiteY3" fmla="*/ 3791425 h 6695745"/>
                  <a:gd name="connsiteX4" fmla="*/ 28221 w 43883634"/>
                  <a:gd name="connsiteY4" fmla="*/ 6695745 h 6695745"/>
                  <a:gd name="connsiteX5" fmla="*/ 0 w 43883634"/>
                  <a:gd name="connsiteY5" fmla="*/ 6936 h 6695745"/>
                  <a:gd name="connsiteX0" fmla="*/ 0 w 43883634"/>
                  <a:gd name="connsiteY0" fmla="*/ 6936 h 6695745"/>
                  <a:gd name="connsiteX1" fmla="*/ 43883634 w 43883634"/>
                  <a:gd name="connsiteY1" fmla="*/ 0 h 6695745"/>
                  <a:gd name="connsiteX2" fmla="*/ 43827740 w 43883634"/>
                  <a:gd name="connsiteY2" fmla="*/ 6180150 h 6695745"/>
                  <a:gd name="connsiteX3" fmla="*/ 21911623 w 43883634"/>
                  <a:gd name="connsiteY3" fmla="*/ 3791425 h 6695745"/>
                  <a:gd name="connsiteX4" fmla="*/ 28221 w 43883634"/>
                  <a:gd name="connsiteY4" fmla="*/ 6695745 h 6695745"/>
                  <a:gd name="connsiteX5" fmla="*/ 0 w 43883634"/>
                  <a:gd name="connsiteY5" fmla="*/ 6936 h 6695745"/>
                  <a:gd name="connsiteX0" fmla="*/ 0 w 43883634"/>
                  <a:gd name="connsiteY0" fmla="*/ 6936 h 6695745"/>
                  <a:gd name="connsiteX1" fmla="*/ 43883634 w 43883634"/>
                  <a:gd name="connsiteY1" fmla="*/ 0 h 6695745"/>
                  <a:gd name="connsiteX2" fmla="*/ 43827740 w 43883634"/>
                  <a:gd name="connsiteY2" fmla="*/ 6180150 h 6695745"/>
                  <a:gd name="connsiteX3" fmla="*/ 21911623 w 43883634"/>
                  <a:gd name="connsiteY3" fmla="*/ 3791425 h 6695745"/>
                  <a:gd name="connsiteX4" fmla="*/ 28221 w 43883634"/>
                  <a:gd name="connsiteY4" fmla="*/ 6695745 h 6695745"/>
                  <a:gd name="connsiteX5" fmla="*/ 0 w 43883634"/>
                  <a:gd name="connsiteY5" fmla="*/ 6936 h 6695745"/>
                  <a:gd name="connsiteX0" fmla="*/ 0 w 43883634"/>
                  <a:gd name="connsiteY0" fmla="*/ 6936 h 6691837"/>
                  <a:gd name="connsiteX1" fmla="*/ 43883634 w 43883634"/>
                  <a:gd name="connsiteY1" fmla="*/ 0 h 6691837"/>
                  <a:gd name="connsiteX2" fmla="*/ 43827740 w 43883634"/>
                  <a:gd name="connsiteY2" fmla="*/ 6180150 h 6691837"/>
                  <a:gd name="connsiteX3" fmla="*/ 21911623 w 43883634"/>
                  <a:gd name="connsiteY3" fmla="*/ 3791425 h 6691837"/>
                  <a:gd name="connsiteX4" fmla="*/ 66513 w 43883634"/>
                  <a:gd name="connsiteY4" fmla="*/ 6691837 h 6691837"/>
                  <a:gd name="connsiteX5" fmla="*/ 0 w 43883634"/>
                  <a:gd name="connsiteY5" fmla="*/ 6936 h 6691837"/>
                  <a:gd name="connsiteX0" fmla="*/ 0 w 43883634"/>
                  <a:gd name="connsiteY0" fmla="*/ 6936 h 6695746"/>
                  <a:gd name="connsiteX1" fmla="*/ 43883634 w 43883634"/>
                  <a:gd name="connsiteY1" fmla="*/ 0 h 6695746"/>
                  <a:gd name="connsiteX2" fmla="*/ 43827740 w 43883634"/>
                  <a:gd name="connsiteY2" fmla="*/ 6180150 h 6695746"/>
                  <a:gd name="connsiteX3" fmla="*/ 21911623 w 43883634"/>
                  <a:gd name="connsiteY3" fmla="*/ 3791425 h 6695746"/>
                  <a:gd name="connsiteX4" fmla="*/ 49494 w 43883634"/>
                  <a:gd name="connsiteY4" fmla="*/ 6695746 h 6695746"/>
                  <a:gd name="connsiteX5" fmla="*/ 0 w 43883634"/>
                  <a:gd name="connsiteY5" fmla="*/ 6936 h 6695746"/>
                  <a:gd name="connsiteX0" fmla="*/ 0 w 43883634"/>
                  <a:gd name="connsiteY0" fmla="*/ 6936 h 6695746"/>
                  <a:gd name="connsiteX1" fmla="*/ 43883634 w 43883634"/>
                  <a:gd name="connsiteY1" fmla="*/ 0 h 6695746"/>
                  <a:gd name="connsiteX2" fmla="*/ 43827740 w 43883634"/>
                  <a:gd name="connsiteY2" fmla="*/ 6180150 h 6695746"/>
                  <a:gd name="connsiteX3" fmla="*/ 21911623 w 43883634"/>
                  <a:gd name="connsiteY3" fmla="*/ 3791425 h 6695746"/>
                  <a:gd name="connsiteX4" fmla="*/ 49494 w 43883634"/>
                  <a:gd name="connsiteY4" fmla="*/ 6695746 h 6695746"/>
                  <a:gd name="connsiteX5" fmla="*/ 0 w 43883634"/>
                  <a:gd name="connsiteY5" fmla="*/ 6936 h 6695746"/>
                  <a:gd name="connsiteX0" fmla="*/ 0 w 43883634"/>
                  <a:gd name="connsiteY0" fmla="*/ 6936 h 6695746"/>
                  <a:gd name="connsiteX1" fmla="*/ 43883634 w 43883634"/>
                  <a:gd name="connsiteY1" fmla="*/ 0 h 6695746"/>
                  <a:gd name="connsiteX2" fmla="*/ 43827740 w 43883634"/>
                  <a:gd name="connsiteY2" fmla="*/ 6180150 h 6695746"/>
                  <a:gd name="connsiteX3" fmla="*/ 21911623 w 43883634"/>
                  <a:gd name="connsiteY3" fmla="*/ 3791425 h 6695746"/>
                  <a:gd name="connsiteX4" fmla="*/ 49494 w 43883634"/>
                  <a:gd name="connsiteY4" fmla="*/ 6695746 h 6695746"/>
                  <a:gd name="connsiteX5" fmla="*/ 0 w 43883634"/>
                  <a:gd name="connsiteY5" fmla="*/ 6936 h 6695746"/>
                  <a:gd name="connsiteX0" fmla="*/ 0 w 43883634"/>
                  <a:gd name="connsiteY0" fmla="*/ 6936 h 6695746"/>
                  <a:gd name="connsiteX1" fmla="*/ 43883634 w 43883634"/>
                  <a:gd name="connsiteY1" fmla="*/ 0 h 6695746"/>
                  <a:gd name="connsiteX2" fmla="*/ 43827740 w 43883634"/>
                  <a:gd name="connsiteY2" fmla="*/ 6180150 h 6695746"/>
                  <a:gd name="connsiteX3" fmla="*/ 21911623 w 43883634"/>
                  <a:gd name="connsiteY3" fmla="*/ 3791425 h 6695746"/>
                  <a:gd name="connsiteX4" fmla="*/ 49494 w 43883634"/>
                  <a:gd name="connsiteY4" fmla="*/ 6695746 h 6695746"/>
                  <a:gd name="connsiteX5" fmla="*/ 0 w 43883634"/>
                  <a:gd name="connsiteY5" fmla="*/ 6936 h 6695746"/>
                  <a:gd name="connsiteX0" fmla="*/ 0 w 43883634"/>
                  <a:gd name="connsiteY0" fmla="*/ 6936 h 6695746"/>
                  <a:gd name="connsiteX1" fmla="*/ 43883634 w 43883634"/>
                  <a:gd name="connsiteY1" fmla="*/ 0 h 6695746"/>
                  <a:gd name="connsiteX2" fmla="*/ 43827739 w 43883634"/>
                  <a:gd name="connsiteY2" fmla="*/ 5777889 h 6695746"/>
                  <a:gd name="connsiteX3" fmla="*/ 21911623 w 43883634"/>
                  <a:gd name="connsiteY3" fmla="*/ 3791425 h 6695746"/>
                  <a:gd name="connsiteX4" fmla="*/ 49494 w 43883634"/>
                  <a:gd name="connsiteY4" fmla="*/ 6695746 h 6695746"/>
                  <a:gd name="connsiteX5" fmla="*/ 0 w 43883634"/>
                  <a:gd name="connsiteY5" fmla="*/ 6936 h 6695746"/>
                  <a:gd name="connsiteX0" fmla="*/ 0 w 43883634"/>
                  <a:gd name="connsiteY0" fmla="*/ 6936 h 6695746"/>
                  <a:gd name="connsiteX1" fmla="*/ 43883634 w 43883634"/>
                  <a:gd name="connsiteY1" fmla="*/ 0 h 6695746"/>
                  <a:gd name="connsiteX2" fmla="*/ 43827739 w 43883634"/>
                  <a:gd name="connsiteY2" fmla="*/ 5777889 h 6695746"/>
                  <a:gd name="connsiteX3" fmla="*/ 21911623 w 43883634"/>
                  <a:gd name="connsiteY3" fmla="*/ 3791425 h 6695746"/>
                  <a:gd name="connsiteX4" fmla="*/ 49494 w 43883634"/>
                  <a:gd name="connsiteY4" fmla="*/ 6695746 h 6695746"/>
                  <a:gd name="connsiteX5" fmla="*/ 0 w 43883634"/>
                  <a:gd name="connsiteY5" fmla="*/ 6936 h 6695746"/>
                  <a:gd name="connsiteX0" fmla="*/ 0 w 43883634"/>
                  <a:gd name="connsiteY0" fmla="*/ 6936 h 6695746"/>
                  <a:gd name="connsiteX1" fmla="*/ 43883634 w 43883634"/>
                  <a:gd name="connsiteY1" fmla="*/ 0 h 6695746"/>
                  <a:gd name="connsiteX2" fmla="*/ 43827739 w 43883634"/>
                  <a:gd name="connsiteY2" fmla="*/ 5777889 h 6695746"/>
                  <a:gd name="connsiteX3" fmla="*/ 21911623 w 43883634"/>
                  <a:gd name="connsiteY3" fmla="*/ 3791425 h 6695746"/>
                  <a:gd name="connsiteX4" fmla="*/ 49494 w 43883634"/>
                  <a:gd name="connsiteY4" fmla="*/ 6695746 h 6695746"/>
                  <a:gd name="connsiteX5" fmla="*/ 0 w 43883634"/>
                  <a:gd name="connsiteY5" fmla="*/ 6936 h 6695746"/>
                  <a:gd name="connsiteX0" fmla="*/ 0 w 43883634"/>
                  <a:gd name="connsiteY0" fmla="*/ 6936 h 6695746"/>
                  <a:gd name="connsiteX1" fmla="*/ 43883634 w 43883634"/>
                  <a:gd name="connsiteY1" fmla="*/ 0 h 6695746"/>
                  <a:gd name="connsiteX2" fmla="*/ 43827739 w 43883634"/>
                  <a:gd name="connsiteY2" fmla="*/ 5777889 h 6695746"/>
                  <a:gd name="connsiteX3" fmla="*/ 21911623 w 43883634"/>
                  <a:gd name="connsiteY3" fmla="*/ 3791425 h 6695746"/>
                  <a:gd name="connsiteX4" fmla="*/ 49494 w 43883634"/>
                  <a:gd name="connsiteY4" fmla="*/ 6695746 h 6695746"/>
                  <a:gd name="connsiteX5" fmla="*/ 0 w 43883634"/>
                  <a:gd name="connsiteY5" fmla="*/ 6936 h 6695746"/>
                  <a:gd name="connsiteX0" fmla="*/ 0 w 43883634"/>
                  <a:gd name="connsiteY0" fmla="*/ 6936 h 6695746"/>
                  <a:gd name="connsiteX1" fmla="*/ 43883634 w 43883634"/>
                  <a:gd name="connsiteY1" fmla="*/ 0 h 6695746"/>
                  <a:gd name="connsiteX2" fmla="*/ 43827739 w 43883634"/>
                  <a:gd name="connsiteY2" fmla="*/ 5777889 h 6695746"/>
                  <a:gd name="connsiteX3" fmla="*/ 21911623 w 43883634"/>
                  <a:gd name="connsiteY3" fmla="*/ 3791425 h 6695746"/>
                  <a:gd name="connsiteX4" fmla="*/ 49494 w 43883634"/>
                  <a:gd name="connsiteY4" fmla="*/ 6695746 h 6695746"/>
                  <a:gd name="connsiteX5" fmla="*/ 0 w 43883634"/>
                  <a:gd name="connsiteY5" fmla="*/ 6936 h 6695746"/>
                  <a:gd name="connsiteX0" fmla="*/ 23933 w 43834140"/>
                  <a:gd name="connsiteY0" fmla="*/ 15369 h 6695746"/>
                  <a:gd name="connsiteX1" fmla="*/ 43834140 w 43834140"/>
                  <a:gd name="connsiteY1" fmla="*/ 0 h 6695746"/>
                  <a:gd name="connsiteX2" fmla="*/ 43778245 w 43834140"/>
                  <a:gd name="connsiteY2" fmla="*/ 5777889 h 6695746"/>
                  <a:gd name="connsiteX3" fmla="*/ 21862129 w 43834140"/>
                  <a:gd name="connsiteY3" fmla="*/ 3791425 h 6695746"/>
                  <a:gd name="connsiteX4" fmla="*/ 0 w 43834140"/>
                  <a:gd name="connsiteY4" fmla="*/ 6695746 h 6695746"/>
                  <a:gd name="connsiteX5" fmla="*/ 23933 w 43834140"/>
                  <a:gd name="connsiteY5" fmla="*/ 15369 h 6695746"/>
                  <a:gd name="connsiteX0" fmla="*/ 1414 w 43848334"/>
                  <a:gd name="connsiteY0" fmla="*/ 15369 h 6695746"/>
                  <a:gd name="connsiteX1" fmla="*/ 43848334 w 43848334"/>
                  <a:gd name="connsiteY1" fmla="*/ 0 h 6695746"/>
                  <a:gd name="connsiteX2" fmla="*/ 43792439 w 43848334"/>
                  <a:gd name="connsiteY2" fmla="*/ 5777889 h 6695746"/>
                  <a:gd name="connsiteX3" fmla="*/ 21876323 w 43848334"/>
                  <a:gd name="connsiteY3" fmla="*/ 3791425 h 6695746"/>
                  <a:gd name="connsiteX4" fmla="*/ 14194 w 43848334"/>
                  <a:gd name="connsiteY4" fmla="*/ 6695746 h 6695746"/>
                  <a:gd name="connsiteX5" fmla="*/ 1414 w 43848334"/>
                  <a:gd name="connsiteY5" fmla="*/ 15369 h 6695746"/>
                  <a:gd name="connsiteX0" fmla="*/ 1414 w 43792439"/>
                  <a:gd name="connsiteY0" fmla="*/ 6936 h 6687313"/>
                  <a:gd name="connsiteX1" fmla="*/ 43729019 w 43792439"/>
                  <a:gd name="connsiteY1" fmla="*/ 0 h 6687313"/>
                  <a:gd name="connsiteX2" fmla="*/ 43792439 w 43792439"/>
                  <a:gd name="connsiteY2" fmla="*/ 5769456 h 6687313"/>
                  <a:gd name="connsiteX3" fmla="*/ 21876323 w 43792439"/>
                  <a:gd name="connsiteY3" fmla="*/ 3782992 h 6687313"/>
                  <a:gd name="connsiteX4" fmla="*/ 14194 w 43792439"/>
                  <a:gd name="connsiteY4" fmla="*/ 6687313 h 6687313"/>
                  <a:gd name="connsiteX5" fmla="*/ 1414 w 43792439"/>
                  <a:gd name="connsiteY5" fmla="*/ 6936 h 6687313"/>
                  <a:gd name="connsiteX0" fmla="*/ 1414 w 43792439"/>
                  <a:gd name="connsiteY0" fmla="*/ 0 h 6680377"/>
                  <a:gd name="connsiteX1" fmla="*/ 43600524 w 43792439"/>
                  <a:gd name="connsiteY1" fmla="*/ 77395 h 6680377"/>
                  <a:gd name="connsiteX2" fmla="*/ 43792439 w 43792439"/>
                  <a:gd name="connsiteY2" fmla="*/ 5762520 h 6680377"/>
                  <a:gd name="connsiteX3" fmla="*/ 21876323 w 43792439"/>
                  <a:gd name="connsiteY3" fmla="*/ 3776056 h 6680377"/>
                  <a:gd name="connsiteX4" fmla="*/ 14194 w 43792439"/>
                  <a:gd name="connsiteY4" fmla="*/ 6680377 h 6680377"/>
                  <a:gd name="connsiteX5" fmla="*/ 1414 w 43792439"/>
                  <a:gd name="connsiteY5" fmla="*/ 0 h 6680377"/>
                  <a:gd name="connsiteX0" fmla="*/ 1414 w 43792439"/>
                  <a:gd name="connsiteY0" fmla="*/ 0 h 6680377"/>
                  <a:gd name="connsiteX1" fmla="*/ 43683128 w 43792439"/>
                  <a:gd name="connsiteY1" fmla="*/ 119561 h 6680377"/>
                  <a:gd name="connsiteX2" fmla="*/ 43792439 w 43792439"/>
                  <a:gd name="connsiteY2" fmla="*/ 5762520 h 6680377"/>
                  <a:gd name="connsiteX3" fmla="*/ 21876323 w 43792439"/>
                  <a:gd name="connsiteY3" fmla="*/ 3776056 h 6680377"/>
                  <a:gd name="connsiteX4" fmla="*/ 14194 w 43792439"/>
                  <a:gd name="connsiteY4" fmla="*/ 6680377 h 6680377"/>
                  <a:gd name="connsiteX5" fmla="*/ 1414 w 43792439"/>
                  <a:gd name="connsiteY5" fmla="*/ 0 h 6680377"/>
                  <a:gd name="connsiteX0" fmla="*/ 1414 w 43793267"/>
                  <a:gd name="connsiteY0" fmla="*/ 0 h 6680377"/>
                  <a:gd name="connsiteX1" fmla="*/ 43793267 w 43793267"/>
                  <a:gd name="connsiteY1" fmla="*/ 1497 h 6680377"/>
                  <a:gd name="connsiteX2" fmla="*/ 43792439 w 43793267"/>
                  <a:gd name="connsiteY2" fmla="*/ 5762520 h 6680377"/>
                  <a:gd name="connsiteX3" fmla="*/ 21876323 w 43793267"/>
                  <a:gd name="connsiteY3" fmla="*/ 3776056 h 6680377"/>
                  <a:gd name="connsiteX4" fmla="*/ 14194 w 43793267"/>
                  <a:gd name="connsiteY4" fmla="*/ 6680377 h 6680377"/>
                  <a:gd name="connsiteX5" fmla="*/ 1414 w 43793267"/>
                  <a:gd name="connsiteY5" fmla="*/ 0 h 668037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43793267" h="6680377">
                    <a:moveTo>
                      <a:pt x="1414" y="0"/>
                    </a:moveTo>
                    <a:lnTo>
                      <a:pt x="43793267" y="1497"/>
                    </a:lnTo>
                    <a:cubicBezTo>
                      <a:pt x="43793267" y="2343991"/>
                      <a:pt x="43792439" y="3420026"/>
                      <a:pt x="43792439" y="5762520"/>
                    </a:cubicBezTo>
                    <a:cubicBezTo>
                      <a:pt x="38990659" y="4549272"/>
                      <a:pt x="29172697" y="3623080"/>
                      <a:pt x="21876323" y="3776056"/>
                    </a:cubicBezTo>
                    <a:cubicBezTo>
                      <a:pt x="14579949" y="3929032"/>
                      <a:pt x="6467468" y="4159139"/>
                      <a:pt x="14194" y="6680377"/>
                    </a:cubicBezTo>
                    <a:cubicBezTo>
                      <a:pt x="22172" y="4453585"/>
                      <a:pt x="-6564" y="2226792"/>
                      <a:pt x="1414" y="0"/>
                    </a:cubicBezTo>
                    <a:close/>
                  </a:path>
                </a:pathLst>
              </a:custGeom>
              <a:gradFill flip="none" rotWithShape="1">
                <a:gsLst>
                  <a:gs pos="0">
                    <a:schemeClr val="accent6"/>
                  </a:gs>
                  <a:gs pos="100000">
                    <a:schemeClr val="accent1"/>
                  </a:gs>
                </a:gsLst>
                <a:lin ang="0" scaled="1"/>
                <a:tileRect/>
              </a:gra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28" name="Rectangle 15">
                <a:extLst>
                  <a:ext uri="{FF2B5EF4-FFF2-40B4-BE49-F238E27FC236}">
                    <a16:creationId xmlns:a16="http://schemas.microsoft.com/office/drawing/2014/main" id="{5425DB9E-358C-EE4C-8D75-8947C8800C66}"/>
                  </a:ext>
                </a:extLst>
              </p:cNvPr>
              <p:cNvSpPr/>
              <p:nvPr userDrawn="1"/>
            </p:nvSpPr>
            <p:spPr>
              <a:xfrm>
                <a:off x="-14192" y="1382"/>
                <a:ext cx="27451941" cy="4570665"/>
              </a:xfrm>
              <a:custGeom>
                <a:avLst/>
                <a:gdLst>
                  <a:gd name="connsiteX0" fmla="*/ 0 w 43891200"/>
                  <a:gd name="connsiteY0" fmla="*/ 0 h 2171777"/>
                  <a:gd name="connsiteX1" fmla="*/ 43891200 w 43891200"/>
                  <a:gd name="connsiteY1" fmla="*/ 0 h 2171777"/>
                  <a:gd name="connsiteX2" fmla="*/ 43891200 w 43891200"/>
                  <a:gd name="connsiteY2" fmla="*/ 2171777 h 2171777"/>
                  <a:gd name="connsiteX3" fmla="*/ 0 w 43891200"/>
                  <a:gd name="connsiteY3" fmla="*/ 2171777 h 2171777"/>
                  <a:gd name="connsiteX4" fmla="*/ 0 w 43891200"/>
                  <a:gd name="connsiteY4" fmla="*/ 0 h 2171777"/>
                  <a:gd name="connsiteX0" fmla="*/ 0 w 43891200"/>
                  <a:gd name="connsiteY0" fmla="*/ 0 h 2171777"/>
                  <a:gd name="connsiteX1" fmla="*/ 43891200 w 43891200"/>
                  <a:gd name="connsiteY1" fmla="*/ 0 h 2171777"/>
                  <a:gd name="connsiteX2" fmla="*/ 43891200 w 43891200"/>
                  <a:gd name="connsiteY2" fmla="*/ 2171777 h 2171777"/>
                  <a:gd name="connsiteX3" fmla="*/ 21843298 w 43891200"/>
                  <a:gd name="connsiteY3" fmla="*/ 2143554 h 2171777"/>
                  <a:gd name="connsiteX4" fmla="*/ 0 w 43891200"/>
                  <a:gd name="connsiteY4" fmla="*/ 2171777 h 2171777"/>
                  <a:gd name="connsiteX5" fmla="*/ 0 w 43891200"/>
                  <a:gd name="connsiteY5" fmla="*/ 0 h 2171777"/>
                  <a:gd name="connsiteX0" fmla="*/ 0 w 43891200"/>
                  <a:gd name="connsiteY0" fmla="*/ 0 h 5360956"/>
                  <a:gd name="connsiteX1" fmla="*/ 43891200 w 43891200"/>
                  <a:gd name="connsiteY1" fmla="*/ 0 h 5360956"/>
                  <a:gd name="connsiteX2" fmla="*/ 43891200 w 43891200"/>
                  <a:gd name="connsiteY2" fmla="*/ 2171777 h 5360956"/>
                  <a:gd name="connsiteX3" fmla="*/ 21843298 w 43891200"/>
                  <a:gd name="connsiteY3" fmla="*/ 2143554 h 5360956"/>
                  <a:gd name="connsiteX4" fmla="*/ 28221 w 43891200"/>
                  <a:gd name="connsiteY4" fmla="*/ 5360956 h 5360956"/>
                  <a:gd name="connsiteX5" fmla="*/ 0 w 43891200"/>
                  <a:gd name="connsiteY5" fmla="*/ 0 h 5360956"/>
                  <a:gd name="connsiteX0" fmla="*/ 0 w 43891200"/>
                  <a:gd name="connsiteY0" fmla="*/ 0 h 5390029"/>
                  <a:gd name="connsiteX1" fmla="*/ 43891200 w 43891200"/>
                  <a:gd name="connsiteY1" fmla="*/ 0 h 5390029"/>
                  <a:gd name="connsiteX2" fmla="*/ 43891200 w 43891200"/>
                  <a:gd name="connsiteY2" fmla="*/ 2171777 h 5390029"/>
                  <a:gd name="connsiteX3" fmla="*/ 21843298 w 43891200"/>
                  <a:gd name="connsiteY3" fmla="*/ 2143554 h 5390029"/>
                  <a:gd name="connsiteX4" fmla="*/ 28221 w 43891200"/>
                  <a:gd name="connsiteY4" fmla="*/ 5360956 h 5390029"/>
                  <a:gd name="connsiteX5" fmla="*/ 0 w 43891200"/>
                  <a:gd name="connsiteY5" fmla="*/ 0 h 5390029"/>
                  <a:gd name="connsiteX0" fmla="*/ 0 w 43891200"/>
                  <a:gd name="connsiteY0" fmla="*/ 0 h 5390029"/>
                  <a:gd name="connsiteX1" fmla="*/ 43891200 w 43891200"/>
                  <a:gd name="connsiteY1" fmla="*/ 0 h 5390029"/>
                  <a:gd name="connsiteX2" fmla="*/ 43891200 w 43891200"/>
                  <a:gd name="connsiteY2" fmla="*/ 2171777 h 5390029"/>
                  <a:gd name="connsiteX3" fmla="*/ 21843298 w 43891200"/>
                  <a:gd name="connsiteY3" fmla="*/ 2143554 h 5390029"/>
                  <a:gd name="connsiteX4" fmla="*/ 28221 w 43891200"/>
                  <a:gd name="connsiteY4" fmla="*/ 5360956 h 5390029"/>
                  <a:gd name="connsiteX5" fmla="*/ 0 w 43891200"/>
                  <a:gd name="connsiteY5" fmla="*/ 0 h 5390029"/>
                  <a:gd name="connsiteX0" fmla="*/ 0 w 43891200"/>
                  <a:gd name="connsiteY0" fmla="*/ 0 h 5360956"/>
                  <a:gd name="connsiteX1" fmla="*/ 43891200 w 43891200"/>
                  <a:gd name="connsiteY1" fmla="*/ 0 h 5360956"/>
                  <a:gd name="connsiteX2" fmla="*/ 43891200 w 43891200"/>
                  <a:gd name="connsiteY2" fmla="*/ 2171777 h 5360956"/>
                  <a:gd name="connsiteX3" fmla="*/ 21843298 w 43891200"/>
                  <a:gd name="connsiteY3" fmla="*/ 2143554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891200 w 43891200"/>
                  <a:gd name="connsiteY2" fmla="*/ 2171777 h 5360956"/>
                  <a:gd name="connsiteX3" fmla="*/ 21843298 w 43891200"/>
                  <a:gd name="connsiteY3" fmla="*/ 2143554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891200 w 43891200"/>
                  <a:gd name="connsiteY2" fmla="*/ 2171777 h 5360956"/>
                  <a:gd name="connsiteX3" fmla="*/ 21843298 w 43891200"/>
                  <a:gd name="connsiteY3" fmla="*/ 2143554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891200 w 43891200"/>
                  <a:gd name="connsiteY2" fmla="*/ 2171777 h 5360956"/>
                  <a:gd name="connsiteX3" fmla="*/ 21843298 w 43891200"/>
                  <a:gd name="connsiteY3" fmla="*/ 2143554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891200 w 43891200"/>
                  <a:gd name="connsiteY2" fmla="*/ 2171777 h 5360956"/>
                  <a:gd name="connsiteX3" fmla="*/ 21843298 w 43891200"/>
                  <a:gd name="connsiteY3" fmla="*/ 2143554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891200 w 43891200"/>
                  <a:gd name="connsiteY2" fmla="*/ 2171777 h 5360956"/>
                  <a:gd name="connsiteX3" fmla="*/ 21843298 w 43891200"/>
                  <a:gd name="connsiteY3" fmla="*/ 2143554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891200 w 43891200"/>
                  <a:gd name="connsiteY2" fmla="*/ 2171777 h 5360956"/>
                  <a:gd name="connsiteX3" fmla="*/ 21843298 w 43891200"/>
                  <a:gd name="connsiteY3" fmla="*/ 2143554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891200 w 43891200"/>
                  <a:gd name="connsiteY2" fmla="*/ 2171777 h 5360956"/>
                  <a:gd name="connsiteX3" fmla="*/ 21843298 w 43891200"/>
                  <a:gd name="connsiteY3" fmla="*/ 2143554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891200 w 43891200"/>
                  <a:gd name="connsiteY2" fmla="*/ 2171777 h 5360956"/>
                  <a:gd name="connsiteX3" fmla="*/ 21843298 w 43891200"/>
                  <a:gd name="connsiteY3" fmla="*/ 2143554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891200 w 43891200"/>
                  <a:gd name="connsiteY2" fmla="*/ 2171777 h 5360956"/>
                  <a:gd name="connsiteX3" fmla="*/ 21843298 w 43891200"/>
                  <a:gd name="connsiteY3" fmla="*/ 2143554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891200 w 43891200"/>
                  <a:gd name="connsiteY2" fmla="*/ 2171777 h 5360956"/>
                  <a:gd name="connsiteX3" fmla="*/ 21843298 w 43891200"/>
                  <a:gd name="connsiteY3" fmla="*/ 2143554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891200 w 43891200"/>
                  <a:gd name="connsiteY2" fmla="*/ 2171777 h 5360956"/>
                  <a:gd name="connsiteX3" fmla="*/ 21843298 w 43891200"/>
                  <a:gd name="connsiteY3" fmla="*/ 2143554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891200 w 43891200"/>
                  <a:gd name="connsiteY2" fmla="*/ 2171777 h 5360956"/>
                  <a:gd name="connsiteX3" fmla="*/ 21843298 w 43891200"/>
                  <a:gd name="connsiteY3" fmla="*/ 2143554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891200 w 43891200"/>
                  <a:gd name="connsiteY2" fmla="*/ 2171777 h 5360956"/>
                  <a:gd name="connsiteX3" fmla="*/ 21843298 w 43891200"/>
                  <a:gd name="connsiteY3" fmla="*/ 1691988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891200 w 43891200"/>
                  <a:gd name="connsiteY2" fmla="*/ 2171777 h 5360956"/>
                  <a:gd name="connsiteX3" fmla="*/ 21843298 w 43891200"/>
                  <a:gd name="connsiteY3" fmla="*/ 1381537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891200 w 43891200"/>
                  <a:gd name="connsiteY2" fmla="*/ 2171777 h 5360956"/>
                  <a:gd name="connsiteX3" fmla="*/ 21843298 w 43891200"/>
                  <a:gd name="connsiteY3" fmla="*/ 1381537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891200 w 43891200"/>
                  <a:gd name="connsiteY2" fmla="*/ 2171777 h 5360956"/>
                  <a:gd name="connsiteX3" fmla="*/ 21843298 w 43891200"/>
                  <a:gd name="connsiteY3" fmla="*/ 1381537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891200 w 43891200"/>
                  <a:gd name="connsiteY2" fmla="*/ 2171777 h 5360956"/>
                  <a:gd name="connsiteX3" fmla="*/ 21843298 w 43891200"/>
                  <a:gd name="connsiteY3" fmla="*/ 1381537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891200 w 43891200"/>
                  <a:gd name="connsiteY2" fmla="*/ 2171777 h 5360956"/>
                  <a:gd name="connsiteX3" fmla="*/ 21843298 w 43891200"/>
                  <a:gd name="connsiteY3" fmla="*/ 1381537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891200 w 43891200"/>
                  <a:gd name="connsiteY2" fmla="*/ 2171777 h 5360956"/>
                  <a:gd name="connsiteX3" fmla="*/ 21843298 w 43891200"/>
                  <a:gd name="connsiteY3" fmla="*/ 1381537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891200 w 43891200"/>
                  <a:gd name="connsiteY2" fmla="*/ 2171777 h 5360956"/>
                  <a:gd name="connsiteX3" fmla="*/ 21843298 w 43891200"/>
                  <a:gd name="connsiteY3" fmla="*/ 1381537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891200 w 43891200"/>
                  <a:gd name="connsiteY2" fmla="*/ 2171777 h 5360956"/>
                  <a:gd name="connsiteX3" fmla="*/ 21843298 w 43891200"/>
                  <a:gd name="connsiteY3" fmla="*/ 1381537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891200 w 43891200"/>
                  <a:gd name="connsiteY2" fmla="*/ 2171777 h 5360956"/>
                  <a:gd name="connsiteX3" fmla="*/ 21843298 w 43891200"/>
                  <a:gd name="connsiteY3" fmla="*/ 1381537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778314 w 43891200"/>
                  <a:gd name="connsiteY2" fmla="*/ 2171777 h 5360956"/>
                  <a:gd name="connsiteX3" fmla="*/ 21843298 w 43891200"/>
                  <a:gd name="connsiteY3" fmla="*/ 1381537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891197 w 43891200"/>
                  <a:gd name="connsiteY2" fmla="*/ 2143554 h 5360956"/>
                  <a:gd name="connsiteX3" fmla="*/ 21843298 w 43891200"/>
                  <a:gd name="connsiteY3" fmla="*/ 1381537 h 5360956"/>
                  <a:gd name="connsiteX4" fmla="*/ 28221 w 43891200"/>
                  <a:gd name="connsiteY4" fmla="*/ 5360956 h 5360956"/>
                  <a:gd name="connsiteX5" fmla="*/ 0 w 43891200"/>
                  <a:gd name="connsiteY5" fmla="*/ 0 h 5360956"/>
                  <a:gd name="connsiteX0" fmla="*/ 0 w 43891200"/>
                  <a:gd name="connsiteY0" fmla="*/ 0 h 5360956"/>
                  <a:gd name="connsiteX1" fmla="*/ 43891200 w 43891200"/>
                  <a:gd name="connsiteY1" fmla="*/ 0 h 5360956"/>
                  <a:gd name="connsiteX2" fmla="*/ 43891197 w 43891200"/>
                  <a:gd name="connsiteY2" fmla="*/ 2143554 h 5360956"/>
                  <a:gd name="connsiteX3" fmla="*/ 21843298 w 43891200"/>
                  <a:gd name="connsiteY3" fmla="*/ 1381537 h 5360956"/>
                  <a:gd name="connsiteX4" fmla="*/ 28221 w 43891200"/>
                  <a:gd name="connsiteY4" fmla="*/ 5360956 h 5360956"/>
                  <a:gd name="connsiteX5" fmla="*/ 0 w 43891200"/>
                  <a:gd name="connsiteY5" fmla="*/ 0 h 5360956"/>
                  <a:gd name="connsiteX0" fmla="*/ 0 w 43891200"/>
                  <a:gd name="connsiteY0" fmla="*/ 0 h 5383162"/>
                  <a:gd name="connsiteX1" fmla="*/ 43891200 w 43891200"/>
                  <a:gd name="connsiteY1" fmla="*/ 0 h 5383162"/>
                  <a:gd name="connsiteX2" fmla="*/ 43891197 w 43891200"/>
                  <a:gd name="connsiteY2" fmla="*/ 2143554 h 5383162"/>
                  <a:gd name="connsiteX3" fmla="*/ 21843298 w 43891200"/>
                  <a:gd name="connsiteY3" fmla="*/ 1381537 h 5383162"/>
                  <a:gd name="connsiteX4" fmla="*/ 12981 w 43891200"/>
                  <a:gd name="connsiteY4" fmla="*/ 5383162 h 5383162"/>
                  <a:gd name="connsiteX5" fmla="*/ 0 w 43891200"/>
                  <a:gd name="connsiteY5" fmla="*/ 0 h 5383162"/>
                  <a:gd name="connsiteX0" fmla="*/ 0 w 43891200"/>
                  <a:gd name="connsiteY0" fmla="*/ 0 h 5353553"/>
                  <a:gd name="connsiteX1" fmla="*/ 43891200 w 43891200"/>
                  <a:gd name="connsiteY1" fmla="*/ 0 h 5353553"/>
                  <a:gd name="connsiteX2" fmla="*/ 43891197 w 43891200"/>
                  <a:gd name="connsiteY2" fmla="*/ 2143554 h 5353553"/>
                  <a:gd name="connsiteX3" fmla="*/ 21843298 w 43891200"/>
                  <a:gd name="connsiteY3" fmla="*/ 1381537 h 5353553"/>
                  <a:gd name="connsiteX4" fmla="*/ 12981 w 43891200"/>
                  <a:gd name="connsiteY4" fmla="*/ 5353553 h 5353553"/>
                  <a:gd name="connsiteX5" fmla="*/ 0 w 43891200"/>
                  <a:gd name="connsiteY5" fmla="*/ 0 h 5353553"/>
                  <a:gd name="connsiteX0" fmla="*/ 0 w 43891200"/>
                  <a:gd name="connsiteY0" fmla="*/ 0 h 5375759"/>
                  <a:gd name="connsiteX1" fmla="*/ 43891200 w 43891200"/>
                  <a:gd name="connsiteY1" fmla="*/ 0 h 5375759"/>
                  <a:gd name="connsiteX2" fmla="*/ 43891197 w 43891200"/>
                  <a:gd name="connsiteY2" fmla="*/ 2143554 h 5375759"/>
                  <a:gd name="connsiteX3" fmla="*/ 21843298 w 43891200"/>
                  <a:gd name="connsiteY3" fmla="*/ 1381537 h 5375759"/>
                  <a:gd name="connsiteX4" fmla="*/ 2821 w 43891200"/>
                  <a:gd name="connsiteY4" fmla="*/ 5375759 h 5375759"/>
                  <a:gd name="connsiteX5" fmla="*/ 0 w 43891200"/>
                  <a:gd name="connsiteY5" fmla="*/ 0 h 5375759"/>
                  <a:gd name="connsiteX0" fmla="*/ 0 w 43891200"/>
                  <a:gd name="connsiteY0" fmla="*/ 0 h 5391472"/>
                  <a:gd name="connsiteX1" fmla="*/ 43891200 w 43891200"/>
                  <a:gd name="connsiteY1" fmla="*/ 0 h 5391472"/>
                  <a:gd name="connsiteX2" fmla="*/ 43891197 w 43891200"/>
                  <a:gd name="connsiteY2" fmla="*/ 2143554 h 5391472"/>
                  <a:gd name="connsiteX3" fmla="*/ 21843298 w 43891200"/>
                  <a:gd name="connsiteY3" fmla="*/ 1381537 h 5391472"/>
                  <a:gd name="connsiteX4" fmla="*/ 24143 w 43891200"/>
                  <a:gd name="connsiteY4" fmla="*/ 5391472 h 5391472"/>
                  <a:gd name="connsiteX5" fmla="*/ 0 w 43891200"/>
                  <a:gd name="connsiteY5" fmla="*/ 0 h 5391472"/>
                  <a:gd name="connsiteX0" fmla="*/ 0 w 43891200"/>
                  <a:gd name="connsiteY0" fmla="*/ 0 h 5388329"/>
                  <a:gd name="connsiteX1" fmla="*/ 43891200 w 43891200"/>
                  <a:gd name="connsiteY1" fmla="*/ 0 h 5388329"/>
                  <a:gd name="connsiteX2" fmla="*/ 43891197 w 43891200"/>
                  <a:gd name="connsiteY2" fmla="*/ 2143554 h 5388329"/>
                  <a:gd name="connsiteX3" fmla="*/ 21843298 w 43891200"/>
                  <a:gd name="connsiteY3" fmla="*/ 1381537 h 5388329"/>
                  <a:gd name="connsiteX4" fmla="*/ 11350 w 43891200"/>
                  <a:gd name="connsiteY4" fmla="*/ 5388329 h 5388329"/>
                  <a:gd name="connsiteX5" fmla="*/ 0 w 43891200"/>
                  <a:gd name="connsiteY5" fmla="*/ 0 h 5388329"/>
                  <a:gd name="connsiteX0" fmla="*/ 0 w 43918796"/>
                  <a:gd name="connsiteY0" fmla="*/ 0 h 5388329"/>
                  <a:gd name="connsiteX1" fmla="*/ 43918796 w 43918796"/>
                  <a:gd name="connsiteY1" fmla="*/ 0 h 5388329"/>
                  <a:gd name="connsiteX2" fmla="*/ 43918793 w 43918796"/>
                  <a:gd name="connsiteY2" fmla="*/ 2143554 h 5388329"/>
                  <a:gd name="connsiteX3" fmla="*/ 21870894 w 43918796"/>
                  <a:gd name="connsiteY3" fmla="*/ 1381537 h 5388329"/>
                  <a:gd name="connsiteX4" fmla="*/ 38946 w 43918796"/>
                  <a:gd name="connsiteY4" fmla="*/ 5388329 h 5388329"/>
                  <a:gd name="connsiteX5" fmla="*/ 0 w 43918796"/>
                  <a:gd name="connsiteY5" fmla="*/ 0 h 5388329"/>
                  <a:gd name="connsiteX0" fmla="*/ 0 w 43882001"/>
                  <a:gd name="connsiteY0" fmla="*/ 6780 h 5388329"/>
                  <a:gd name="connsiteX1" fmla="*/ 43882001 w 43882001"/>
                  <a:gd name="connsiteY1" fmla="*/ 0 h 5388329"/>
                  <a:gd name="connsiteX2" fmla="*/ 43881998 w 43882001"/>
                  <a:gd name="connsiteY2" fmla="*/ 2143554 h 5388329"/>
                  <a:gd name="connsiteX3" fmla="*/ 21834099 w 43882001"/>
                  <a:gd name="connsiteY3" fmla="*/ 1381537 h 5388329"/>
                  <a:gd name="connsiteX4" fmla="*/ 2151 w 43882001"/>
                  <a:gd name="connsiteY4" fmla="*/ 5388329 h 5388329"/>
                  <a:gd name="connsiteX5" fmla="*/ 0 w 43882001"/>
                  <a:gd name="connsiteY5" fmla="*/ 6780 h 5388329"/>
                  <a:gd name="connsiteX0" fmla="*/ 0 w 43909597"/>
                  <a:gd name="connsiteY0" fmla="*/ 6780 h 5388329"/>
                  <a:gd name="connsiteX1" fmla="*/ 43909597 w 43909597"/>
                  <a:gd name="connsiteY1" fmla="*/ 0 h 5388329"/>
                  <a:gd name="connsiteX2" fmla="*/ 43909594 w 43909597"/>
                  <a:gd name="connsiteY2" fmla="*/ 2143554 h 5388329"/>
                  <a:gd name="connsiteX3" fmla="*/ 21861695 w 43909597"/>
                  <a:gd name="connsiteY3" fmla="*/ 1381537 h 5388329"/>
                  <a:gd name="connsiteX4" fmla="*/ 29747 w 43909597"/>
                  <a:gd name="connsiteY4" fmla="*/ 5388329 h 5388329"/>
                  <a:gd name="connsiteX5" fmla="*/ 0 w 43909597"/>
                  <a:gd name="connsiteY5" fmla="*/ 6780 h 5388329"/>
                  <a:gd name="connsiteX0" fmla="*/ 16283 w 43879886"/>
                  <a:gd name="connsiteY0" fmla="*/ 13560 h 5388329"/>
                  <a:gd name="connsiteX1" fmla="*/ 43879886 w 43879886"/>
                  <a:gd name="connsiteY1" fmla="*/ 0 h 5388329"/>
                  <a:gd name="connsiteX2" fmla="*/ 43879883 w 43879886"/>
                  <a:gd name="connsiteY2" fmla="*/ 2143554 h 5388329"/>
                  <a:gd name="connsiteX3" fmla="*/ 21831984 w 43879886"/>
                  <a:gd name="connsiteY3" fmla="*/ 1381537 h 5388329"/>
                  <a:gd name="connsiteX4" fmla="*/ 36 w 43879886"/>
                  <a:gd name="connsiteY4" fmla="*/ 5388329 h 5388329"/>
                  <a:gd name="connsiteX5" fmla="*/ 16283 w 43879886"/>
                  <a:gd name="connsiteY5" fmla="*/ 13560 h 5388329"/>
                  <a:gd name="connsiteX0" fmla="*/ 7118 w 43879920"/>
                  <a:gd name="connsiteY0" fmla="*/ 6780 h 5388329"/>
                  <a:gd name="connsiteX1" fmla="*/ 43879920 w 43879920"/>
                  <a:gd name="connsiteY1" fmla="*/ 0 h 5388329"/>
                  <a:gd name="connsiteX2" fmla="*/ 43879917 w 43879920"/>
                  <a:gd name="connsiteY2" fmla="*/ 2143554 h 5388329"/>
                  <a:gd name="connsiteX3" fmla="*/ 21832018 w 43879920"/>
                  <a:gd name="connsiteY3" fmla="*/ 1381537 h 5388329"/>
                  <a:gd name="connsiteX4" fmla="*/ 70 w 43879920"/>
                  <a:gd name="connsiteY4" fmla="*/ 5388329 h 5388329"/>
                  <a:gd name="connsiteX5" fmla="*/ 7118 w 43879920"/>
                  <a:gd name="connsiteY5" fmla="*/ 6780 h 5388329"/>
                  <a:gd name="connsiteX0" fmla="*/ 0 w 43900399"/>
                  <a:gd name="connsiteY0" fmla="*/ 0 h 5388329"/>
                  <a:gd name="connsiteX1" fmla="*/ 43900399 w 43900399"/>
                  <a:gd name="connsiteY1" fmla="*/ 0 h 5388329"/>
                  <a:gd name="connsiteX2" fmla="*/ 43900396 w 43900399"/>
                  <a:gd name="connsiteY2" fmla="*/ 2143554 h 5388329"/>
                  <a:gd name="connsiteX3" fmla="*/ 21852497 w 43900399"/>
                  <a:gd name="connsiteY3" fmla="*/ 1381537 h 5388329"/>
                  <a:gd name="connsiteX4" fmla="*/ 20549 w 43900399"/>
                  <a:gd name="connsiteY4" fmla="*/ 5388329 h 5388329"/>
                  <a:gd name="connsiteX5" fmla="*/ 0 w 43900399"/>
                  <a:gd name="connsiteY5" fmla="*/ 0 h 5388329"/>
                  <a:gd name="connsiteX0" fmla="*/ 0 w 43900396"/>
                  <a:gd name="connsiteY0" fmla="*/ 0 h 5388329"/>
                  <a:gd name="connsiteX1" fmla="*/ 43854405 w 43900396"/>
                  <a:gd name="connsiteY1" fmla="*/ 27119 h 5388329"/>
                  <a:gd name="connsiteX2" fmla="*/ 43900396 w 43900396"/>
                  <a:gd name="connsiteY2" fmla="*/ 2143554 h 5388329"/>
                  <a:gd name="connsiteX3" fmla="*/ 21852497 w 43900396"/>
                  <a:gd name="connsiteY3" fmla="*/ 1381537 h 5388329"/>
                  <a:gd name="connsiteX4" fmla="*/ 20549 w 43900396"/>
                  <a:gd name="connsiteY4" fmla="*/ 5388329 h 5388329"/>
                  <a:gd name="connsiteX5" fmla="*/ 0 w 43900396"/>
                  <a:gd name="connsiteY5" fmla="*/ 0 h 5388329"/>
                  <a:gd name="connsiteX0" fmla="*/ 0 w 43900398"/>
                  <a:gd name="connsiteY0" fmla="*/ 0 h 5388329"/>
                  <a:gd name="connsiteX1" fmla="*/ 43900398 w 43900398"/>
                  <a:gd name="connsiteY1" fmla="*/ 6780 h 5388329"/>
                  <a:gd name="connsiteX2" fmla="*/ 43900396 w 43900398"/>
                  <a:gd name="connsiteY2" fmla="*/ 2143554 h 5388329"/>
                  <a:gd name="connsiteX3" fmla="*/ 21852497 w 43900398"/>
                  <a:gd name="connsiteY3" fmla="*/ 1381537 h 5388329"/>
                  <a:gd name="connsiteX4" fmla="*/ 20549 w 43900398"/>
                  <a:gd name="connsiteY4" fmla="*/ 5388329 h 5388329"/>
                  <a:gd name="connsiteX5" fmla="*/ 0 w 43900398"/>
                  <a:gd name="connsiteY5" fmla="*/ 0 h 5388329"/>
                  <a:gd name="connsiteX0" fmla="*/ 0 w 43909598"/>
                  <a:gd name="connsiteY0" fmla="*/ 0 h 5388329"/>
                  <a:gd name="connsiteX1" fmla="*/ 43909598 w 43909598"/>
                  <a:gd name="connsiteY1" fmla="*/ 6780 h 5388329"/>
                  <a:gd name="connsiteX2" fmla="*/ 43900396 w 43909598"/>
                  <a:gd name="connsiteY2" fmla="*/ 2143554 h 5388329"/>
                  <a:gd name="connsiteX3" fmla="*/ 21852497 w 43909598"/>
                  <a:gd name="connsiteY3" fmla="*/ 1381537 h 5388329"/>
                  <a:gd name="connsiteX4" fmla="*/ 20549 w 43909598"/>
                  <a:gd name="connsiteY4" fmla="*/ 5388329 h 5388329"/>
                  <a:gd name="connsiteX5" fmla="*/ 0 w 43909598"/>
                  <a:gd name="connsiteY5" fmla="*/ 0 h 538832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43909598" h="5388329">
                    <a:moveTo>
                      <a:pt x="0" y="0"/>
                    </a:moveTo>
                    <a:lnTo>
                      <a:pt x="43909598" y="6780"/>
                    </a:lnTo>
                    <a:cubicBezTo>
                      <a:pt x="43909597" y="719038"/>
                      <a:pt x="43900397" y="1431296"/>
                      <a:pt x="43900396" y="2143554"/>
                    </a:cubicBezTo>
                    <a:cubicBezTo>
                      <a:pt x="37284373" y="1358490"/>
                      <a:pt x="29162993" y="845303"/>
                      <a:pt x="21852497" y="1381537"/>
                    </a:cubicBezTo>
                    <a:cubicBezTo>
                      <a:pt x="14542001" y="1917771"/>
                      <a:pt x="6144574" y="2782191"/>
                      <a:pt x="20549" y="5388329"/>
                    </a:cubicBezTo>
                    <a:cubicBezTo>
                      <a:pt x="19609" y="3596409"/>
                      <a:pt x="940" y="1791920"/>
                      <a:pt x="0" y="0"/>
                    </a:cubicBezTo>
                    <a:close/>
                  </a:path>
                </a:pathLst>
              </a:custGeom>
              <a:gradFill flip="none" rotWithShape="1">
                <a:gsLst>
                  <a:gs pos="0">
                    <a:schemeClr val="tx2"/>
                  </a:gs>
                  <a:gs pos="100000">
                    <a:schemeClr val="accent1"/>
                  </a:gs>
                </a:gsLst>
                <a:lin ang="0" scaled="1"/>
                <a:tileRect/>
              </a:gra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dirty="0">
                  <a:ln>
                    <a:noFill/>
                  </a:ln>
                  <a:solidFill>
                    <a:schemeClr val="accent1"/>
                  </a:solidFill>
                </a:endParaRPr>
              </a:p>
            </p:txBody>
          </p:sp>
        </p:grpSp>
      </p:grpSp>
    </p:spTree>
  </p:cSld>
  <p:clrMap bg1="lt1" tx1="dk1" bg2="lt2" tx2="dk2" accent1="accent1" accent2="accent2" accent3="accent3" accent4="accent4" accent5="accent5" accent6="accent6" hlink="hlink" folHlink="folHlink"/>
  <p:sldLayoutIdLst>
    <p:sldLayoutId id="2147483654" r:id="rId1"/>
  </p:sldLayoutIdLst>
  <p:txStyles>
    <p:titleStyle>
      <a:lvl1pPr algn="ctr" defTabSz="4388900" rtl="0" eaLnBrk="1" latinLnBrk="0" hangingPunct="1">
        <a:spcBef>
          <a:spcPct val="0"/>
        </a:spcBef>
        <a:buNone/>
        <a:defRPr sz="8800" kern="1200">
          <a:solidFill>
            <a:schemeClr val="bg1"/>
          </a:solidFill>
          <a:latin typeface="Trebuchet MS" pitchFamily="34" charset="0"/>
          <a:ea typeface="+mj-ea"/>
          <a:cs typeface="+mj-cs"/>
        </a:defRPr>
      </a:lvl1pPr>
    </p:titleStyle>
    <p:bodyStyle>
      <a:lvl1pPr marL="1645838" indent="-1645838" algn="l" defTabSz="4388900" rtl="0" eaLnBrk="1" latinLnBrk="0" hangingPunct="1">
        <a:spcBef>
          <a:spcPct val="20000"/>
        </a:spcBef>
        <a:buFont typeface="Arial" pitchFamily="34" charset="0"/>
        <a:buChar char="•"/>
        <a:defRPr sz="15400" kern="1200">
          <a:solidFill>
            <a:schemeClr val="tx1"/>
          </a:solidFill>
          <a:latin typeface="+mn-lt"/>
          <a:ea typeface="+mn-ea"/>
          <a:cs typeface="+mn-cs"/>
        </a:defRPr>
      </a:lvl1pPr>
      <a:lvl2pPr marL="3565982" indent="-1371531" algn="l" defTabSz="4388900" rtl="0" eaLnBrk="1" latinLnBrk="0" hangingPunct="1">
        <a:spcBef>
          <a:spcPct val="20000"/>
        </a:spcBef>
        <a:buFont typeface="Arial" pitchFamily="34" charset="0"/>
        <a:buChar char="–"/>
        <a:defRPr sz="13500" kern="1200">
          <a:solidFill>
            <a:schemeClr val="tx1"/>
          </a:solidFill>
          <a:latin typeface="+mn-lt"/>
          <a:ea typeface="+mn-ea"/>
          <a:cs typeface="+mn-cs"/>
        </a:defRPr>
      </a:lvl2pPr>
      <a:lvl3pPr marL="5486126" indent="-1097226" algn="l" defTabSz="4388900" rtl="0" eaLnBrk="1" latinLnBrk="0" hangingPunct="1">
        <a:spcBef>
          <a:spcPct val="20000"/>
        </a:spcBef>
        <a:buFont typeface="Arial" pitchFamily="34" charset="0"/>
        <a:buChar char="•"/>
        <a:defRPr sz="11600" kern="1200">
          <a:solidFill>
            <a:schemeClr val="tx1"/>
          </a:solidFill>
          <a:latin typeface="+mn-lt"/>
          <a:ea typeface="+mn-ea"/>
          <a:cs typeface="+mn-cs"/>
        </a:defRPr>
      </a:lvl3pPr>
      <a:lvl4pPr marL="7680577" indent="-1097226" algn="l" defTabSz="4388900" rtl="0" eaLnBrk="1" latinLnBrk="0" hangingPunct="1">
        <a:spcBef>
          <a:spcPct val="20000"/>
        </a:spcBef>
        <a:buFont typeface="Arial" pitchFamily="34" charset="0"/>
        <a:buChar char="–"/>
        <a:defRPr sz="9600" kern="1200">
          <a:solidFill>
            <a:schemeClr val="tx1"/>
          </a:solidFill>
          <a:latin typeface="+mn-lt"/>
          <a:ea typeface="+mn-ea"/>
          <a:cs typeface="+mn-cs"/>
        </a:defRPr>
      </a:lvl4pPr>
      <a:lvl5pPr marL="9875026" indent="-1097226" algn="l" defTabSz="4388900" rtl="0" eaLnBrk="1" latinLnBrk="0" hangingPunct="1">
        <a:spcBef>
          <a:spcPct val="20000"/>
        </a:spcBef>
        <a:buFont typeface="Arial" pitchFamily="34" charset="0"/>
        <a:buChar char="»"/>
        <a:defRPr sz="9600" kern="1200">
          <a:solidFill>
            <a:schemeClr val="tx1"/>
          </a:solidFill>
          <a:latin typeface="+mn-lt"/>
          <a:ea typeface="+mn-ea"/>
          <a:cs typeface="+mn-cs"/>
        </a:defRPr>
      </a:lvl5pPr>
      <a:lvl6pPr marL="12069477" indent="-1097226" algn="l" defTabSz="4388900" rtl="0" eaLnBrk="1" latinLnBrk="0" hangingPunct="1">
        <a:spcBef>
          <a:spcPct val="20000"/>
        </a:spcBef>
        <a:buFont typeface="Arial" pitchFamily="34" charset="0"/>
        <a:buChar char="•"/>
        <a:defRPr sz="9600" kern="1200">
          <a:solidFill>
            <a:schemeClr val="tx1"/>
          </a:solidFill>
          <a:latin typeface="+mn-lt"/>
          <a:ea typeface="+mn-ea"/>
          <a:cs typeface="+mn-cs"/>
        </a:defRPr>
      </a:lvl6pPr>
      <a:lvl7pPr marL="14263926" indent="-1097226" algn="l" defTabSz="4388900" rtl="0" eaLnBrk="1" latinLnBrk="0" hangingPunct="1">
        <a:spcBef>
          <a:spcPct val="20000"/>
        </a:spcBef>
        <a:buFont typeface="Arial" pitchFamily="34" charset="0"/>
        <a:buChar char="•"/>
        <a:defRPr sz="9600" kern="1200">
          <a:solidFill>
            <a:schemeClr val="tx1"/>
          </a:solidFill>
          <a:latin typeface="+mn-lt"/>
          <a:ea typeface="+mn-ea"/>
          <a:cs typeface="+mn-cs"/>
        </a:defRPr>
      </a:lvl7pPr>
      <a:lvl8pPr marL="16458377" indent="-1097226" algn="l" defTabSz="4388900" rtl="0" eaLnBrk="1" latinLnBrk="0" hangingPunct="1">
        <a:spcBef>
          <a:spcPct val="20000"/>
        </a:spcBef>
        <a:buFont typeface="Arial" pitchFamily="34" charset="0"/>
        <a:buChar char="•"/>
        <a:defRPr sz="9600" kern="1200">
          <a:solidFill>
            <a:schemeClr val="tx1"/>
          </a:solidFill>
          <a:latin typeface="+mn-lt"/>
          <a:ea typeface="+mn-ea"/>
          <a:cs typeface="+mn-cs"/>
        </a:defRPr>
      </a:lvl8pPr>
      <a:lvl9pPr marL="18652827" indent="-1097226" algn="l" defTabSz="4388900" rtl="0" eaLnBrk="1" latinLnBrk="0" hangingPunct="1">
        <a:spcBef>
          <a:spcPct val="20000"/>
        </a:spcBef>
        <a:buFont typeface="Arial" pitchFamily="34" charset="0"/>
        <a:buChar char="•"/>
        <a:defRPr sz="9600" kern="1200">
          <a:solidFill>
            <a:schemeClr val="tx1"/>
          </a:solidFill>
          <a:latin typeface="+mn-lt"/>
          <a:ea typeface="+mn-ea"/>
          <a:cs typeface="+mn-cs"/>
        </a:defRPr>
      </a:lvl9pPr>
    </p:bodyStyle>
    <p:otherStyle>
      <a:defPPr>
        <a:defRPr lang="en-US"/>
      </a:defPPr>
      <a:lvl1pPr marL="0" algn="l" defTabSz="4388900" rtl="0" eaLnBrk="1" latinLnBrk="0" hangingPunct="1">
        <a:defRPr sz="8600" kern="1200">
          <a:solidFill>
            <a:schemeClr val="tx1"/>
          </a:solidFill>
          <a:latin typeface="+mn-lt"/>
          <a:ea typeface="+mn-ea"/>
          <a:cs typeface="+mn-cs"/>
        </a:defRPr>
      </a:lvl1pPr>
      <a:lvl2pPr marL="2194451" algn="l" defTabSz="4388900" rtl="0" eaLnBrk="1" latinLnBrk="0" hangingPunct="1">
        <a:defRPr sz="8600" kern="1200">
          <a:solidFill>
            <a:schemeClr val="tx1"/>
          </a:solidFill>
          <a:latin typeface="+mn-lt"/>
          <a:ea typeface="+mn-ea"/>
          <a:cs typeface="+mn-cs"/>
        </a:defRPr>
      </a:lvl2pPr>
      <a:lvl3pPr marL="4388900" algn="l" defTabSz="4388900" rtl="0" eaLnBrk="1" latinLnBrk="0" hangingPunct="1">
        <a:defRPr sz="8600" kern="1200">
          <a:solidFill>
            <a:schemeClr val="tx1"/>
          </a:solidFill>
          <a:latin typeface="+mn-lt"/>
          <a:ea typeface="+mn-ea"/>
          <a:cs typeface="+mn-cs"/>
        </a:defRPr>
      </a:lvl3pPr>
      <a:lvl4pPr marL="6583351" algn="l" defTabSz="4388900" rtl="0" eaLnBrk="1" latinLnBrk="0" hangingPunct="1">
        <a:defRPr sz="8600" kern="1200">
          <a:solidFill>
            <a:schemeClr val="tx1"/>
          </a:solidFill>
          <a:latin typeface="+mn-lt"/>
          <a:ea typeface="+mn-ea"/>
          <a:cs typeface="+mn-cs"/>
        </a:defRPr>
      </a:lvl4pPr>
      <a:lvl5pPr marL="8777801" algn="l" defTabSz="4388900" rtl="0" eaLnBrk="1" latinLnBrk="0" hangingPunct="1">
        <a:defRPr sz="8600" kern="1200">
          <a:solidFill>
            <a:schemeClr val="tx1"/>
          </a:solidFill>
          <a:latin typeface="+mn-lt"/>
          <a:ea typeface="+mn-ea"/>
          <a:cs typeface="+mn-cs"/>
        </a:defRPr>
      </a:lvl5pPr>
      <a:lvl6pPr marL="10972252" algn="l" defTabSz="4388900" rtl="0" eaLnBrk="1" latinLnBrk="0" hangingPunct="1">
        <a:defRPr sz="8600" kern="1200">
          <a:solidFill>
            <a:schemeClr val="tx1"/>
          </a:solidFill>
          <a:latin typeface="+mn-lt"/>
          <a:ea typeface="+mn-ea"/>
          <a:cs typeface="+mn-cs"/>
        </a:defRPr>
      </a:lvl6pPr>
      <a:lvl7pPr marL="13166703" algn="l" defTabSz="4388900" rtl="0" eaLnBrk="1" latinLnBrk="0" hangingPunct="1">
        <a:defRPr sz="8600" kern="1200">
          <a:solidFill>
            <a:schemeClr val="tx1"/>
          </a:solidFill>
          <a:latin typeface="+mn-lt"/>
          <a:ea typeface="+mn-ea"/>
          <a:cs typeface="+mn-cs"/>
        </a:defRPr>
      </a:lvl7pPr>
      <a:lvl8pPr marL="15361152" algn="l" defTabSz="4388900" rtl="0" eaLnBrk="1" latinLnBrk="0" hangingPunct="1">
        <a:defRPr sz="8600" kern="1200">
          <a:solidFill>
            <a:schemeClr val="tx1"/>
          </a:solidFill>
          <a:latin typeface="+mn-lt"/>
          <a:ea typeface="+mn-ea"/>
          <a:cs typeface="+mn-cs"/>
        </a:defRPr>
      </a:lvl8pPr>
      <a:lvl9pPr marL="17555603" algn="l" defTabSz="4388900" rtl="0" eaLnBrk="1" latinLnBrk="0" hangingPunct="1">
        <a:defRPr sz="8600" kern="1200">
          <a:solidFill>
            <a:schemeClr val="tx1"/>
          </a:solidFill>
          <a:latin typeface="+mn-lt"/>
          <a:ea typeface="+mn-ea"/>
          <a:cs typeface="+mn-cs"/>
        </a:defRPr>
      </a:lvl9pPr>
    </p:otherStyle>
  </p:txStyles>
  <p:extLst>
    <p:ext uri="{27BBF7A9-308A-43DC-89C8-2F10F3537804}">
      <p15:sldGuideLst xmlns:p15="http://schemas.microsoft.com/office/powerpoint/2012/main">
        <p15:guide id="1" orient="horz" pos="10368" userDrawn="1">
          <p15:clr>
            <a:srgbClr val="F26B43"/>
          </p15:clr>
        </p15:guide>
        <p15:guide id="2" pos="6912" userDrawn="1">
          <p15:clr>
            <a:srgbClr val="F26B43"/>
          </p15:clr>
        </p15:guide>
        <p15:guide id="3" pos="20712" userDrawn="1">
          <p15:clr>
            <a:srgbClr val="F26B43"/>
          </p15:clr>
        </p15:guide>
      </p15:sldGuideLst>
    </p:ext>
  </p:extLst>
</p:sldMaster>
</file>

<file path=ppt/slideMasters/slideMaster5.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57FAF590-F5FF-C7A7-7909-3EEC087C6F8C}"/>
              </a:ext>
            </a:extLst>
          </p:cNvPr>
          <p:cNvSpPr>
            <a:spLocks noGrp="1"/>
          </p:cNvSpPr>
          <p:nvPr>
            <p:ph type="title"/>
          </p:nvPr>
        </p:nvSpPr>
        <p:spPr>
          <a:xfrm>
            <a:off x="3017520" y="1752603"/>
            <a:ext cx="37856160" cy="6362702"/>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a:extLst>
              <a:ext uri="{FF2B5EF4-FFF2-40B4-BE49-F238E27FC236}">
                <a16:creationId xmlns:a16="http://schemas.microsoft.com/office/drawing/2014/main" id="{A0E217F5-BFA2-41B6-C399-1E81F3DB48DA}"/>
              </a:ext>
            </a:extLst>
          </p:cNvPr>
          <p:cNvSpPr>
            <a:spLocks noGrp="1"/>
          </p:cNvSpPr>
          <p:nvPr>
            <p:ph type="body" idx="1"/>
          </p:nvPr>
        </p:nvSpPr>
        <p:spPr>
          <a:xfrm>
            <a:off x="3017520" y="8763000"/>
            <a:ext cx="37856160" cy="20886422"/>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39445688-6363-1D65-99E6-13B4F70DA4AD}"/>
              </a:ext>
            </a:extLst>
          </p:cNvPr>
          <p:cNvSpPr>
            <a:spLocks noGrp="1"/>
          </p:cNvSpPr>
          <p:nvPr>
            <p:ph type="dt" sz="half" idx="2"/>
          </p:nvPr>
        </p:nvSpPr>
        <p:spPr>
          <a:xfrm>
            <a:off x="3017520" y="30510482"/>
            <a:ext cx="9875520" cy="1752600"/>
          </a:xfrm>
          <a:prstGeom prst="rect">
            <a:avLst/>
          </a:prstGeom>
        </p:spPr>
        <p:txBody>
          <a:bodyPr vert="horz" lIns="91440" tIns="45720" rIns="91440" bIns="45720" rtlCol="0" anchor="ctr"/>
          <a:lstStyle>
            <a:lvl1pPr algn="l">
              <a:defRPr sz="4320">
                <a:solidFill>
                  <a:schemeClr val="tx1">
                    <a:tint val="82000"/>
                  </a:schemeClr>
                </a:solidFill>
              </a:defRPr>
            </a:lvl1pPr>
          </a:lstStyle>
          <a:p>
            <a:fld id="{5ADA74B3-1746-4D15-AA37-F1CD22847FB4}" type="datetimeFigureOut">
              <a:rPr lang="en-GB" smtClean="0"/>
              <a:t>20/03/2026</a:t>
            </a:fld>
            <a:endParaRPr lang="en-GB"/>
          </a:p>
        </p:txBody>
      </p:sp>
      <p:sp>
        <p:nvSpPr>
          <p:cNvPr id="5" name="Footer Placeholder 4">
            <a:extLst>
              <a:ext uri="{FF2B5EF4-FFF2-40B4-BE49-F238E27FC236}">
                <a16:creationId xmlns:a16="http://schemas.microsoft.com/office/drawing/2014/main" id="{8481EA19-086A-0B28-73D8-E827376058A7}"/>
              </a:ext>
            </a:extLst>
          </p:cNvPr>
          <p:cNvSpPr>
            <a:spLocks noGrp="1"/>
          </p:cNvSpPr>
          <p:nvPr>
            <p:ph type="ftr" sz="quarter" idx="3"/>
          </p:nvPr>
        </p:nvSpPr>
        <p:spPr>
          <a:xfrm>
            <a:off x="14538960" y="30510482"/>
            <a:ext cx="14813280" cy="1752600"/>
          </a:xfrm>
          <a:prstGeom prst="rect">
            <a:avLst/>
          </a:prstGeom>
        </p:spPr>
        <p:txBody>
          <a:bodyPr vert="horz" lIns="91440" tIns="45720" rIns="91440" bIns="45720" rtlCol="0" anchor="ctr"/>
          <a:lstStyle>
            <a:lvl1pPr algn="ctr">
              <a:defRPr sz="4320">
                <a:solidFill>
                  <a:schemeClr val="tx1">
                    <a:tint val="82000"/>
                  </a:schemeClr>
                </a:solidFill>
              </a:defRPr>
            </a:lvl1pPr>
          </a:lstStyle>
          <a:p>
            <a:endParaRPr lang="en-GB"/>
          </a:p>
        </p:txBody>
      </p:sp>
      <p:sp>
        <p:nvSpPr>
          <p:cNvPr id="6" name="Slide Number Placeholder 5">
            <a:extLst>
              <a:ext uri="{FF2B5EF4-FFF2-40B4-BE49-F238E27FC236}">
                <a16:creationId xmlns:a16="http://schemas.microsoft.com/office/drawing/2014/main" id="{59E1366B-5DB0-8F1F-900F-943D990E29CA}"/>
              </a:ext>
            </a:extLst>
          </p:cNvPr>
          <p:cNvSpPr>
            <a:spLocks noGrp="1"/>
          </p:cNvSpPr>
          <p:nvPr>
            <p:ph type="sldNum" sz="quarter" idx="4"/>
          </p:nvPr>
        </p:nvSpPr>
        <p:spPr>
          <a:xfrm>
            <a:off x="30998160" y="30510482"/>
            <a:ext cx="9875520" cy="1752600"/>
          </a:xfrm>
          <a:prstGeom prst="rect">
            <a:avLst/>
          </a:prstGeom>
        </p:spPr>
        <p:txBody>
          <a:bodyPr vert="horz" lIns="91440" tIns="45720" rIns="91440" bIns="45720" rtlCol="0" anchor="ctr"/>
          <a:lstStyle>
            <a:lvl1pPr algn="r">
              <a:defRPr sz="4320">
                <a:solidFill>
                  <a:schemeClr val="tx1">
                    <a:tint val="82000"/>
                  </a:schemeClr>
                </a:solidFill>
              </a:defRPr>
            </a:lvl1pPr>
          </a:lstStyle>
          <a:p>
            <a:fld id="{D2A36292-54F4-420C-A2F8-22794BCFB13D}" type="slidenum">
              <a:rPr lang="en-GB" smtClean="0"/>
              <a:t>‹#›</a:t>
            </a:fld>
            <a:endParaRPr lang="en-GB"/>
          </a:p>
        </p:txBody>
      </p:sp>
    </p:spTree>
    <p:extLst>
      <p:ext uri="{BB962C8B-B14F-4D97-AF65-F5344CB8AC3E}">
        <p14:creationId xmlns:p14="http://schemas.microsoft.com/office/powerpoint/2010/main" val="2818679034"/>
      </p:ext>
    </p:extLst>
  </p:cSld>
  <p:clrMap bg1="lt1" tx1="dk1" bg2="lt2" tx2="dk2" accent1="accent1" accent2="accent2" accent3="accent3" accent4="accent4" accent5="accent5" accent6="accent6" hlink="hlink" folHlink="folHlink"/>
  <p:sldLayoutIdLst>
    <p:sldLayoutId id="2147483662" r:id="rId1"/>
    <p:sldLayoutId id="2147483663" r:id="rId2"/>
    <p:sldLayoutId id="2147483664" r:id="rId3"/>
    <p:sldLayoutId id="2147483665" r:id="rId4"/>
    <p:sldLayoutId id="2147483666" r:id="rId5"/>
    <p:sldLayoutId id="2147483667" r:id="rId6"/>
    <p:sldLayoutId id="2147483668" r:id="rId7"/>
    <p:sldLayoutId id="2147483669" r:id="rId8"/>
    <p:sldLayoutId id="2147483670" r:id="rId9"/>
    <p:sldLayoutId id="2147483671" r:id="rId10"/>
    <p:sldLayoutId id="2147483672" r:id="rId11"/>
  </p:sldLayoutIdLst>
  <p:txStyles>
    <p:titleStyle>
      <a:lvl1pPr algn="l" defTabSz="3291840" rtl="0" eaLnBrk="1" latinLnBrk="0" hangingPunct="1">
        <a:lnSpc>
          <a:spcPct val="90000"/>
        </a:lnSpc>
        <a:spcBef>
          <a:spcPct val="0"/>
        </a:spcBef>
        <a:buNone/>
        <a:defRPr sz="15840" kern="1200">
          <a:solidFill>
            <a:schemeClr val="tx1"/>
          </a:solidFill>
          <a:latin typeface="+mj-lt"/>
          <a:ea typeface="+mj-ea"/>
          <a:cs typeface="+mj-cs"/>
        </a:defRPr>
      </a:lvl1pPr>
    </p:titleStyle>
    <p:bodyStyle>
      <a:lvl1pPr marL="822960" indent="-822960" algn="l" defTabSz="3291840" rtl="0" eaLnBrk="1" latinLnBrk="0" hangingPunct="1">
        <a:lnSpc>
          <a:spcPct val="90000"/>
        </a:lnSpc>
        <a:spcBef>
          <a:spcPts val="3600"/>
        </a:spcBef>
        <a:buFont typeface="Arial" panose="020B0604020202020204" pitchFamily="34" charset="0"/>
        <a:buChar char="•"/>
        <a:defRPr sz="10080" kern="1200">
          <a:solidFill>
            <a:schemeClr val="tx1"/>
          </a:solidFill>
          <a:latin typeface="+mn-lt"/>
          <a:ea typeface="+mn-ea"/>
          <a:cs typeface="+mn-cs"/>
        </a:defRPr>
      </a:lvl1pPr>
      <a:lvl2pPr marL="2468880" indent="-822960" algn="l" defTabSz="3291840" rtl="0" eaLnBrk="1" latinLnBrk="0" hangingPunct="1">
        <a:lnSpc>
          <a:spcPct val="90000"/>
        </a:lnSpc>
        <a:spcBef>
          <a:spcPts val="1800"/>
        </a:spcBef>
        <a:buFont typeface="Arial" panose="020B0604020202020204" pitchFamily="34" charset="0"/>
        <a:buChar char="•"/>
        <a:defRPr sz="8640" kern="1200">
          <a:solidFill>
            <a:schemeClr val="tx1"/>
          </a:solidFill>
          <a:latin typeface="+mn-lt"/>
          <a:ea typeface="+mn-ea"/>
          <a:cs typeface="+mn-cs"/>
        </a:defRPr>
      </a:lvl2pPr>
      <a:lvl3pPr marL="4114800" indent="-822960" algn="l" defTabSz="3291840" rtl="0" eaLnBrk="1" latinLnBrk="0" hangingPunct="1">
        <a:lnSpc>
          <a:spcPct val="90000"/>
        </a:lnSpc>
        <a:spcBef>
          <a:spcPts val="1800"/>
        </a:spcBef>
        <a:buFont typeface="Arial" panose="020B0604020202020204" pitchFamily="34" charset="0"/>
        <a:buChar char="•"/>
        <a:defRPr sz="7200" kern="1200">
          <a:solidFill>
            <a:schemeClr val="tx1"/>
          </a:solidFill>
          <a:latin typeface="+mn-lt"/>
          <a:ea typeface="+mn-ea"/>
          <a:cs typeface="+mn-cs"/>
        </a:defRPr>
      </a:lvl3pPr>
      <a:lvl4pPr marL="5760720" indent="-822960" algn="l" defTabSz="3291840" rtl="0" eaLnBrk="1" latinLnBrk="0" hangingPunct="1">
        <a:lnSpc>
          <a:spcPct val="90000"/>
        </a:lnSpc>
        <a:spcBef>
          <a:spcPts val="1800"/>
        </a:spcBef>
        <a:buFont typeface="Arial" panose="020B0604020202020204" pitchFamily="34" charset="0"/>
        <a:buChar char="•"/>
        <a:defRPr sz="6480" kern="1200">
          <a:solidFill>
            <a:schemeClr val="tx1"/>
          </a:solidFill>
          <a:latin typeface="+mn-lt"/>
          <a:ea typeface="+mn-ea"/>
          <a:cs typeface="+mn-cs"/>
        </a:defRPr>
      </a:lvl4pPr>
      <a:lvl5pPr marL="7406640" indent="-822960" algn="l" defTabSz="3291840" rtl="0" eaLnBrk="1" latinLnBrk="0" hangingPunct="1">
        <a:lnSpc>
          <a:spcPct val="90000"/>
        </a:lnSpc>
        <a:spcBef>
          <a:spcPts val="1800"/>
        </a:spcBef>
        <a:buFont typeface="Arial" panose="020B0604020202020204" pitchFamily="34" charset="0"/>
        <a:buChar char="•"/>
        <a:defRPr sz="6480" kern="1200">
          <a:solidFill>
            <a:schemeClr val="tx1"/>
          </a:solidFill>
          <a:latin typeface="+mn-lt"/>
          <a:ea typeface="+mn-ea"/>
          <a:cs typeface="+mn-cs"/>
        </a:defRPr>
      </a:lvl5pPr>
      <a:lvl6pPr marL="9052560" indent="-822960" algn="l" defTabSz="3291840" rtl="0" eaLnBrk="1" latinLnBrk="0" hangingPunct="1">
        <a:lnSpc>
          <a:spcPct val="90000"/>
        </a:lnSpc>
        <a:spcBef>
          <a:spcPts val="1800"/>
        </a:spcBef>
        <a:buFont typeface="Arial" panose="020B0604020202020204" pitchFamily="34" charset="0"/>
        <a:buChar char="•"/>
        <a:defRPr sz="6480" kern="1200">
          <a:solidFill>
            <a:schemeClr val="tx1"/>
          </a:solidFill>
          <a:latin typeface="+mn-lt"/>
          <a:ea typeface="+mn-ea"/>
          <a:cs typeface="+mn-cs"/>
        </a:defRPr>
      </a:lvl6pPr>
      <a:lvl7pPr marL="10698480" indent="-822960" algn="l" defTabSz="3291840" rtl="0" eaLnBrk="1" latinLnBrk="0" hangingPunct="1">
        <a:lnSpc>
          <a:spcPct val="90000"/>
        </a:lnSpc>
        <a:spcBef>
          <a:spcPts val="1800"/>
        </a:spcBef>
        <a:buFont typeface="Arial" panose="020B0604020202020204" pitchFamily="34" charset="0"/>
        <a:buChar char="•"/>
        <a:defRPr sz="6480" kern="1200">
          <a:solidFill>
            <a:schemeClr val="tx1"/>
          </a:solidFill>
          <a:latin typeface="+mn-lt"/>
          <a:ea typeface="+mn-ea"/>
          <a:cs typeface="+mn-cs"/>
        </a:defRPr>
      </a:lvl7pPr>
      <a:lvl8pPr marL="12344400" indent="-822960" algn="l" defTabSz="3291840" rtl="0" eaLnBrk="1" latinLnBrk="0" hangingPunct="1">
        <a:lnSpc>
          <a:spcPct val="90000"/>
        </a:lnSpc>
        <a:spcBef>
          <a:spcPts val="1800"/>
        </a:spcBef>
        <a:buFont typeface="Arial" panose="020B0604020202020204" pitchFamily="34" charset="0"/>
        <a:buChar char="•"/>
        <a:defRPr sz="6480" kern="1200">
          <a:solidFill>
            <a:schemeClr val="tx1"/>
          </a:solidFill>
          <a:latin typeface="+mn-lt"/>
          <a:ea typeface="+mn-ea"/>
          <a:cs typeface="+mn-cs"/>
        </a:defRPr>
      </a:lvl8pPr>
      <a:lvl9pPr marL="13990320" indent="-822960" algn="l" defTabSz="3291840" rtl="0" eaLnBrk="1" latinLnBrk="0" hangingPunct="1">
        <a:lnSpc>
          <a:spcPct val="90000"/>
        </a:lnSpc>
        <a:spcBef>
          <a:spcPts val="1800"/>
        </a:spcBef>
        <a:buFont typeface="Arial" panose="020B0604020202020204" pitchFamily="34" charset="0"/>
        <a:buChar char="•"/>
        <a:defRPr sz="6480" kern="1200">
          <a:solidFill>
            <a:schemeClr val="tx1"/>
          </a:solidFill>
          <a:latin typeface="+mn-lt"/>
          <a:ea typeface="+mn-ea"/>
          <a:cs typeface="+mn-cs"/>
        </a:defRPr>
      </a:lvl9pPr>
    </p:bodyStyle>
    <p:otherStyle>
      <a:defPPr>
        <a:defRPr lang="en-US"/>
      </a:defPPr>
      <a:lvl1pPr marL="0" algn="l" defTabSz="3291840" rtl="0" eaLnBrk="1" latinLnBrk="0" hangingPunct="1">
        <a:defRPr sz="6480" kern="1200">
          <a:solidFill>
            <a:schemeClr val="tx1"/>
          </a:solidFill>
          <a:latin typeface="+mn-lt"/>
          <a:ea typeface="+mn-ea"/>
          <a:cs typeface="+mn-cs"/>
        </a:defRPr>
      </a:lvl1pPr>
      <a:lvl2pPr marL="1645920" algn="l" defTabSz="3291840" rtl="0" eaLnBrk="1" latinLnBrk="0" hangingPunct="1">
        <a:defRPr sz="6480" kern="1200">
          <a:solidFill>
            <a:schemeClr val="tx1"/>
          </a:solidFill>
          <a:latin typeface="+mn-lt"/>
          <a:ea typeface="+mn-ea"/>
          <a:cs typeface="+mn-cs"/>
        </a:defRPr>
      </a:lvl2pPr>
      <a:lvl3pPr marL="3291840" algn="l" defTabSz="3291840" rtl="0" eaLnBrk="1" latinLnBrk="0" hangingPunct="1">
        <a:defRPr sz="6480" kern="1200">
          <a:solidFill>
            <a:schemeClr val="tx1"/>
          </a:solidFill>
          <a:latin typeface="+mn-lt"/>
          <a:ea typeface="+mn-ea"/>
          <a:cs typeface="+mn-cs"/>
        </a:defRPr>
      </a:lvl3pPr>
      <a:lvl4pPr marL="4937760" algn="l" defTabSz="3291840" rtl="0" eaLnBrk="1" latinLnBrk="0" hangingPunct="1">
        <a:defRPr sz="6480" kern="1200">
          <a:solidFill>
            <a:schemeClr val="tx1"/>
          </a:solidFill>
          <a:latin typeface="+mn-lt"/>
          <a:ea typeface="+mn-ea"/>
          <a:cs typeface="+mn-cs"/>
        </a:defRPr>
      </a:lvl4pPr>
      <a:lvl5pPr marL="6583680" algn="l" defTabSz="3291840" rtl="0" eaLnBrk="1" latinLnBrk="0" hangingPunct="1">
        <a:defRPr sz="6480" kern="1200">
          <a:solidFill>
            <a:schemeClr val="tx1"/>
          </a:solidFill>
          <a:latin typeface="+mn-lt"/>
          <a:ea typeface="+mn-ea"/>
          <a:cs typeface="+mn-cs"/>
        </a:defRPr>
      </a:lvl5pPr>
      <a:lvl6pPr marL="8229600" algn="l" defTabSz="3291840" rtl="0" eaLnBrk="1" latinLnBrk="0" hangingPunct="1">
        <a:defRPr sz="6480" kern="1200">
          <a:solidFill>
            <a:schemeClr val="tx1"/>
          </a:solidFill>
          <a:latin typeface="+mn-lt"/>
          <a:ea typeface="+mn-ea"/>
          <a:cs typeface="+mn-cs"/>
        </a:defRPr>
      </a:lvl6pPr>
      <a:lvl7pPr marL="9875520" algn="l" defTabSz="3291840" rtl="0" eaLnBrk="1" latinLnBrk="0" hangingPunct="1">
        <a:defRPr sz="6480" kern="1200">
          <a:solidFill>
            <a:schemeClr val="tx1"/>
          </a:solidFill>
          <a:latin typeface="+mn-lt"/>
          <a:ea typeface="+mn-ea"/>
          <a:cs typeface="+mn-cs"/>
        </a:defRPr>
      </a:lvl7pPr>
      <a:lvl8pPr marL="11521440" algn="l" defTabSz="3291840" rtl="0" eaLnBrk="1" latinLnBrk="0" hangingPunct="1">
        <a:defRPr sz="6480" kern="1200">
          <a:solidFill>
            <a:schemeClr val="tx1"/>
          </a:solidFill>
          <a:latin typeface="+mn-lt"/>
          <a:ea typeface="+mn-ea"/>
          <a:cs typeface="+mn-cs"/>
        </a:defRPr>
      </a:lvl8pPr>
      <a:lvl9pPr marL="13167360" algn="l" defTabSz="3291840" rtl="0" eaLnBrk="1" latinLnBrk="0" hangingPunct="1">
        <a:defRPr sz="648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5.xml"/></Relationships>
</file>

<file path=ppt/slides/_rels/slide2.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10.pn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12.pn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A2D9CAF-62E4-A56C-BC72-03583E71A03A}"/>
              </a:ext>
            </a:extLst>
          </p:cNvPr>
          <p:cNvSpPr>
            <a:spLocks noGrp="1"/>
          </p:cNvSpPr>
          <p:nvPr>
            <p:ph type="ctrTitle"/>
          </p:nvPr>
        </p:nvSpPr>
        <p:spPr>
          <a:xfrm>
            <a:off x="1652337" y="11935326"/>
            <a:ext cx="40987579" cy="4957011"/>
          </a:xfrm>
        </p:spPr>
        <p:txBody>
          <a:bodyPr>
            <a:normAutofit/>
          </a:bodyPr>
          <a:lstStyle/>
          <a:p>
            <a:pPr algn="l"/>
            <a:br>
              <a:rPr lang="en-GB" sz="3200" b="1" dirty="0">
                <a:effectLst/>
                <a:ea typeface="Aptos" panose="020B0004020202020204" pitchFamily="34" charset="0"/>
              </a:rPr>
            </a:br>
            <a:br>
              <a:rPr lang="en-GB" sz="3200" dirty="0"/>
            </a:br>
            <a:r>
              <a:rPr lang="en-GB" sz="5400" dirty="0">
                <a:latin typeface="Arial" panose="020B0604020202020204" pitchFamily="34" charset="0"/>
                <a:cs typeface="Arial" panose="020B0604020202020204" pitchFamily="34" charset="0"/>
              </a:rPr>
              <a:t>Student name: Marinela Braganca</a:t>
            </a:r>
            <a:br>
              <a:rPr lang="en-GB" sz="5400" dirty="0">
                <a:latin typeface="Arial" panose="020B0604020202020204" pitchFamily="34" charset="0"/>
                <a:cs typeface="Arial" panose="020B0604020202020204" pitchFamily="34" charset="0"/>
              </a:rPr>
            </a:br>
            <a:r>
              <a:rPr lang="en-GB" sz="5400" dirty="0">
                <a:latin typeface="Arial" panose="020B0604020202020204" pitchFamily="34" charset="0"/>
                <a:cs typeface="Arial" panose="020B0604020202020204" pitchFamily="34" charset="0"/>
              </a:rPr>
              <a:t>Student number : 2328116</a:t>
            </a:r>
            <a:br>
              <a:rPr lang="en-GB" sz="5400" dirty="0"/>
            </a:br>
            <a:endParaRPr lang="en-GB" sz="5400" dirty="0"/>
          </a:p>
        </p:txBody>
      </p:sp>
      <p:sp>
        <p:nvSpPr>
          <p:cNvPr id="3" name="Subtitle 2">
            <a:extLst>
              <a:ext uri="{FF2B5EF4-FFF2-40B4-BE49-F238E27FC236}">
                <a16:creationId xmlns:a16="http://schemas.microsoft.com/office/drawing/2014/main" id="{8FC115E9-2559-9124-E2DA-727C7D7E63C8}"/>
              </a:ext>
            </a:extLst>
          </p:cNvPr>
          <p:cNvSpPr>
            <a:spLocks noGrp="1"/>
          </p:cNvSpPr>
          <p:nvPr>
            <p:ph type="subTitle" idx="1"/>
          </p:nvPr>
        </p:nvSpPr>
        <p:spPr>
          <a:xfrm>
            <a:off x="1828799" y="21031200"/>
            <a:ext cx="39848589" cy="5293895"/>
          </a:xfrm>
        </p:spPr>
        <p:txBody>
          <a:bodyPr>
            <a:normAutofit/>
          </a:bodyPr>
          <a:lstStyle/>
          <a:p>
            <a:pPr algn="l"/>
            <a:r>
              <a:rPr lang="en-GB" sz="4400" b="1" dirty="0">
                <a:latin typeface="Arial" panose="020B0604020202020204" pitchFamily="34" charset="0"/>
                <a:cs typeface="Arial" panose="020B0604020202020204" pitchFamily="34" charset="0"/>
              </a:rPr>
              <a:t>Acknowledgement of the use of AI tools</a:t>
            </a:r>
          </a:p>
          <a:p>
            <a:pPr algn="l"/>
            <a:r>
              <a:rPr lang="en-GB" sz="4400" dirty="0">
                <a:latin typeface="Arial" panose="020B0604020202020204" pitchFamily="34" charset="0"/>
                <a:cs typeface="Arial" panose="020B0604020202020204" pitchFamily="34" charset="0"/>
              </a:rPr>
              <a:t>I confirm that I have not used any AI tools in the research and creation of this assignment. I confirm that I have not presented any AI generated materials as my own work. I confirm I have copies of my drafts, notes, and other resources I used, which I may be asked to provide in evidence</a:t>
            </a:r>
          </a:p>
          <a:p>
            <a:pPr algn="l"/>
            <a:endParaRPr lang="en-GB" sz="4400" dirty="0">
              <a:latin typeface="Arial" panose="020B0604020202020204" pitchFamily="34" charset="0"/>
              <a:cs typeface="Arial" panose="020B0604020202020204" pitchFamily="34" charset="0"/>
            </a:endParaRPr>
          </a:p>
          <a:p>
            <a:pPr algn="l"/>
            <a:r>
              <a:rPr lang="en-GB" sz="4400" dirty="0">
                <a:solidFill>
                  <a:srgbClr val="FF0000"/>
                </a:solidFill>
                <a:latin typeface="Arial" panose="020B0604020202020204" pitchFamily="34" charset="0"/>
                <a:cs typeface="Arial" panose="020B0604020202020204" pitchFamily="34" charset="0"/>
              </a:rPr>
              <a:t>PLEASE DELETE GUIDANCE TEXT IN RED</a:t>
            </a:r>
          </a:p>
        </p:txBody>
      </p:sp>
      <p:sp>
        <p:nvSpPr>
          <p:cNvPr id="4" name="TextBox 3">
            <a:extLst>
              <a:ext uri="{FF2B5EF4-FFF2-40B4-BE49-F238E27FC236}">
                <a16:creationId xmlns:a16="http://schemas.microsoft.com/office/drawing/2014/main" id="{0DB5D689-0DBF-6610-F166-1771F1505D35}"/>
              </a:ext>
            </a:extLst>
          </p:cNvPr>
          <p:cNvSpPr txBox="1"/>
          <p:nvPr/>
        </p:nvSpPr>
        <p:spPr>
          <a:xfrm>
            <a:off x="7860632" y="6593305"/>
            <a:ext cx="29036209" cy="4154984"/>
          </a:xfrm>
          <a:prstGeom prst="rect">
            <a:avLst/>
          </a:prstGeom>
          <a:noFill/>
        </p:spPr>
        <p:txBody>
          <a:bodyPr wrap="square" rtlCol="0">
            <a:spAutoFit/>
          </a:bodyPr>
          <a:lstStyle/>
          <a:p>
            <a:pPr algn="ctr"/>
            <a:r>
              <a:rPr lang="en-GB" sz="8800" b="1" i="0" u="none" strike="noStrike" dirty="0">
                <a:effectLst/>
                <a:latin typeface="Arial" panose="020B0604020202020204" pitchFamily="34" charset="0"/>
                <a:cs typeface="Arial" panose="020B0604020202020204" pitchFamily="34" charset="0"/>
              </a:rPr>
              <a:t>BMHP6029</a:t>
            </a:r>
          </a:p>
          <a:p>
            <a:pPr algn="ctr"/>
            <a:r>
              <a:rPr lang="en-GB" sz="8800" b="1" i="0" u="none" strike="noStrike" dirty="0">
                <a:effectLst/>
                <a:latin typeface="Arial" panose="020B0604020202020204" pitchFamily="34" charset="0"/>
                <a:cs typeface="Arial" panose="020B0604020202020204" pitchFamily="34" charset="0"/>
              </a:rPr>
              <a:t>Psychopathological Classifications and Provisions </a:t>
            </a:r>
            <a:r>
              <a:rPr lang="en-GB" sz="8800" b="1" dirty="0">
                <a:effectLst/>
                <a:latin typeface="Arial" panose="020B0604020202020204" pitchFamily="34" charset="0"/>
                <a:ea typeface="Aptos" panose="020B0004020202020204" pitchFamily="34" charset="0"/>
                <a:cs typeface="Arial" panose="020B0604020202020204" pitchFamily="34" charset="0"/>
              </a:rPr>
              <a:t>Component</a:t>
            </a:r>
            <a:endParaRPr lang="en-GB" dirty="0">
              <a:latin typeface="Arial" panose="020B0604020202020204" pitchFamily="34" charset="0"/>
              <a:cs typeface="Arial" panose="020B0604020202020204" pitchFamily="34" charset="0"/>
            </a:endParaRPr>
          </a:p>
        </p:txBody>
      </p:sp>
      <p:pic>
        <p:nvPicPr>
          <p:cNvPr id="1026" name="Picture 2" descr="UWTSD logo | Discover Dylan Thomas">
            <a:extLst>
              <a:ext uri="{FF2B5EF4-FFF2-40B4-BE49-F238E27FC236}">
                <a16:creationId xmlns:a16="http://schemas.microsoft.com/office/drawing/2014/main" id="{DB4E5486-661A-3A58-C6BA-CF20E456C34A}"/>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652337" y="-106200"/>
            <a:ext cx="15706028" cy="628241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46551035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a:extLst>
              <a:ext uri="{FF2B5EF4-FFF2-40B4-BE49-F238E27FC236}">
                <a16:creationId xmlns:a16="http://schemas.microsoft.com/office/drawing/2014/main" id="{E6EDE4D7-E5DB-5854-2C54-58DE17CBAE7C}"/>
              </a:ext>
            </a:extLst>
          </p:cNvPr>
          <p:cNvSpPr>
            <a:spLocks noGrp="1"/>
          </p:cNvSpPr>
          <p:nvPr>
            <p:ph type="body" sz="quarter" idx="10"/>
          </p:nvPr>
        </p:nvSpPr>
        <p:spPr>
          <a:xfrm>
            <a:off x="459674" y="9350774"/>
            <a:ext cx="10056813" cy="7380510"/>
          </a:xfrm>
        </p:spPr>
        <p:txBody>
          <a:bodyPr/>
          <a:lstStyle/>
          <a:p>
            <a:endParaRPr lang="en-GB" sz="4800" kern="100" dirty="0">
              <a:solidFill>
                <a:srgbClr val="FF0000"/>
              </a:solidFill>
              <a:latin typeface="Aptos" panose="020B0004020202020204" pitchFamily="34" charset="0"/>
              <a:ea typeface="Aptos" panose="020B0004020202020204" pitchFamily="34" charset="0"/>
            </a:endParaRPr>
          </a:p>
          <a:p>
            <a:endParaRPr lang="en-GB" sz="4800" kern="100" dirty="0">
              <a:solidFill>
                <a:srgbClr val="FF0000"/>
              </a:solidFill>
              <a:latin typeface="Aptos" panose="020B0004020202020204" pitchFamily="34" charset="0"/>
              <a:ea typeface="Aptos" panose="020B0004020202020204" pitchFamily="34" charset="0"/>
            </a:endParaRPr>
          </a:p>
          <a:p>
            <a:endParaRPr lang="en-GB" sz="4800" kern="100" dirty="0">
              <a:solidFill>
                <a:srgbClr val="FF0000"/>
              </a:solidFill>
              <a:latin typeface="Aptos" panose="020B0004020202020204" pitchFamily="34" charset="0"/>
              <a:ea typeface="Aptos" panose="020B0004020202020204" pitchFamily="34" charset="0"/>
            </a:endParaRPr>
          </a:p>
          <a:p>
            <a:endParaRPr lang="en-GB" sz="4800" kern="100" dirty="0">
              <a:solidFill>
                <a:srgbClr val="FF0000"/>
              </a:solidFill>
              <a:latin typeface="Aptos" panose="020B0004020202020204" pitchFamily="34" charset="0"/>
              <a:ea typeface="Aptos" panose="020B0004020202020204" pitchFamily="34" charset="0"/>
            </a:endParaRPr>
          </a:p>
          <a:p>
            <a:endParaRPr lang="en-GB" sz="4800" kern="100" dirty="0">
              <a:solidFill>
                <a:srgbClr val="FF0000"/>
              </a:solidFill>
              <a:latin typeface="Aptos" panose="020B0004020202020204" pitchFamily="34" charset="0"/>
              <a:ea typeface="Aptos" panose="020B0004020202020204" pitchFamily="34" charset="0"/>
            </a:endParaRPr>
          </a:p>
          <a:p>
            <a:endParaRPr lang="en-GB" sz="4800" kern="100" dirty="0">
              <a:solidFill>
                <a:srgbClr val="FF0000"/>
              </a:solidFill>
              <a:latin typeface="Aptos" panose="020B0004020202020204" pitchFamily="34" charset="0"/>
              <a:ea typeface="Aptos" panose="020B0004020202020204" pitchFamily="34" charset="0"/>
            </a:endParaRPr>
          </a:p>
          <a:p>
            <a:endParaRPr lang="en-GB" sz="4800" kern="100" dirty="0">
              <a:solidFill>
                <a:srgbClr val="FF0000"/>
              </a:solidFill>
              <a:latin typeface="Aptos" panose="020B0004020202020204" pitchFamily="34" charset="0"/>
              <a:ea typeface="Aptos" panose="020B0004020202020204" pitchFamily="34" charset="0"/>
            </a:endParaRPr>
          </a:p>
          <a:p>
            <a:endParaRPr lang="en-GB" sz="4800" kern="100" dirty="0">
              <a:solidFill>
                <a:srgbClr val="FF0000"/>
              </a:solidFill>
              <a:latin typeface="Aptos" panose="020B0004020202020204" pitchFamily="34" charset="0"/>
              <a:ea typeface="Aptos" panose="020B0004020202020204" pitchFamily="34" charset="0"/>
            </a:endParaRPr>
          </a:p>
          <a:p>
            <a:endParaRPr lang="en-GB" sz="4800" kern="100" dirty="0">
              <a:solidFill>
                <a:srgbClr val="FF0000"/>
              </a:solidFill>
              <a:latin typeface="Aptos" panose="020B0004020202020204" pitchFamily="34" charset="0"/>
              <a:ea typeface="Aptos" panose="020B0004020202020204" pitchFamily="34" charset="0"/>
            </a:endParaRPr>
          </a:p>
        </p:txBody>
      </p:sp>
      <p:sp>
        <p:nvSpPr>
          <p:cNvPr id="3" name="Text Placeholder 2">
            <a:extLst>
              <a:ext uri="{FF2B5EF4-FFF2-40B4-BE49-F238E27FC236}">
                <a16:creationId xmlns:a16="http://schemas.microsoft.com/office/drawing/2014/main" id="{C8B703ED-7BE7-AD1D-5C76-349AC66245A2}"/>
              </a:ext>
            </a:extLst>
          </p:cNvPr>
          <p:cNvSpPr>
            <a:spLocks noGrp="1"/>
          </p:cNvSpPr>
          <p:nvPr>
            <p:ph type="body" sz="quarter" idx="11"/>
          </p:nvPr>
        </p:nvSpPr>
        <p:spPr>
          <a:xfrm>
            <a:off x="477827" y="4674099"/>
            <a:ext cx="10048875" cy="923322"/>
          </a:xfrm>
        </p:spPr>
        <p:txBody>
          <a:bodyPr/>
          <a:lstStyle/>
          <a:p>
            <a:r>
              <a:rPr lang="en-GB" sz="4800" dirty="0">
                <a:latin typeface="Aptos" panose="020B0004020202020204" pitchFamily="34" charset="0"/>
              </a:rPr>
              <a:t> </a:t>
            </a:r>
          </a:p>
        </p:txBody>
      </p:sp>
      <p:sp>
        <p:nvSpPr>
          <p:cNvPr id="8" name="Text Placeholder 7">
            <a:extLst>
              <a:ext uri="{FF2B5EF4-FFF2-40B4-BE49-F238E27FC236}">
                <a16:creationId xmlns:a16="http://schemas.microsoft.com/office/drawing/2014/main" id="{F39F00D5-5C38-D6F2-6606-6A41E051B19F}"/>
              </a:ext>
            </a:extLst>
          </p:cNvPr>
          <p:cNvSpPr>
            <a:spLocks noGrp="1"/>
          </p:cNvSpPr>
          <p:nvPr>
            <p:ph type="body" sz="quarter" idx="24"/>
          </p:nvPr>
        </p:nvSpPr>
        <p:spPr>
          <a:xfrm>
            <a:off x="22448845" y="4783591"/>
            <a:ext cx="20310672" cy="1723541"/>
          </a:xfrm>
        </p:spPr>
        <p:txBody>
          <a:bodyPr/>
          <a:lstStyle/>
          <a:p>
            <a:r>
              <a:rPr lang="en-GB" sz="5000" dirty="0">
                <a:latin typeface="Arial" panose="020B0604020202020204" pitchFamily="34" charset="0"/>
                <a:cs typeface="Arial" panose="020B0604020202020204" pitchFamily="34" charset="0"/>
              </a:rPr>
              <a:t>Historical Perspectives and  Critical Analysis</a:t>
            </a:r>
          </a:p>
        </p:txBody>
      </p:sp>
      <p:sp>
        <p:nvSpPr>
          <p:cNvPr id="16" name="Text Placeholder 15">
            <a:extLst>
              <a:ext uri="{FF2B5EF4-FFF2-40B4-BE49-F238E27FC236}">
                <a16:creationId xmlns:a16="http://schemas.microsoft.com/office/drawing/2014/main" id="{C7232E11-A480-4CE9-B9AD-96B7E3A30128}"/>
              </a:ext>
            </a:extLst>
          </p:cNvPr>
          <p:cNvSpPr>
            <a:spLocks noGrp="1"/>
          </p:cNvSpPr>
          <p:nvPr>
            <p:ph type="body" sz="quarter" idx="150"/>
          </p:nvPr>
        </p:nvSpPr>
        <p:spPr>
          <a:xfrm>
            <a:off x="5932593" y="3073871"/>
            <a:ext cx="31998968" cy="769441"/>
          </a:xfrm>
        </p:spPr>
        <p:txBody>
          <a:bodyPr/>
          <a:lstStyle/>
          <a:p>
            <a:endParaRPr lang="en-GB" dirty="0"/>
          </a:p>
        </p:txBody>
      </p:sp>
      <p:sp>
        <p:nvSpPr>
          <p:cNvPr id="17" name="Text Placeholder 16">
            <a:extLst>
              <a:ext uri="{FF2B5EF4-FFF2-40B4-BE49-F238E27FC236}">
                <a16:creationId xmlns:a16="http://schemas.microsoft.com/office/drawing/2014/main" id="{48D3574B-9CFC-4B83-1C3B-42BD2A74FB76}"/>
              </a:ext>
            </a:extLst>
          </p:cNvPr>
          <p:cNvSpPr>
            <a:spLocks noGrp="1"/>
          </p:cNvSpPr>
          <p:nvPr>
            <p:ph type="body" sz="quarter" idx="151"/>
          </p:nvPr>
        </p:nvSpPr>
        <p:spPr>
          <a:xfrm>
            <a:off x="5932593" y="1864506"/>
            <a:ext cx="31998968" cy="1015663"/>
          </a:xfrm>
        </p:spPr>
        <p:txBody>
          <a:bodyPr/>
          <a:lstStyle/>
          <a:p>
            <a:r>
              <a:rPr lang="en-GB" dirty="0"/>
              <a:t>NAME OF DISORDER : Eating Disorders</a:t>
            </a:r>
          </a:p>
        </p:txBody>
      </p:sp>
      <p:sp>
        <p:nvSpPr>
          <p:cNvPr id="18" name="Text Placeholder 17">
            <a:extLst>
              <a:ext uri="{FF2B5EF4-FFF2-40B4-BE49-F238E27FC236}">
                <a16:creationId xmlns:a16="http://schemas.microsoft.com/office/drawing/2014/main" id="{9D21321E-1878-CD40-4AA6-3764E797EE11}"/>
              </a:ext>
            </a:extLst>
          </p:cNvPr>
          <p:cNvSpPr>
            <a:spLocks noGrp="1"/>
          </p:cNvSpPr>
          <p:nvPr>
            <p:ph type="body" sz="quarter" idx="153"/>
          </p:nvPr>
        </p:nvSpPr>
        <p:spPr>
          <a:xfrm>
            <a:off x="5932593" y="389601"/>
            <a:ext cx="31998968" cy="1323439"/>
          </a:xfrm>
        </p:spPr>
        <p:txBody>
          <a:bodyPr/>
          <a:lstStyle/>
          <a:p>
            <a:r>
              <a:rPr lang="en-GB" sz="8000" dirty="0"/>
              <a:t>(Title - name of the chosen mental disorder)  </a:t>
            </a:r>
          </a:p>
        </p:txBody>
      </p:sp>
      <p:sp>
        <p:nvSpPr>
          <p:cNvPr id="19" name="TextBox 18">
            <a:extLst>
              <a:ext uri="{FF2B5EF4-FFF2-40B4-BE49-F238E27FC236}">
                <a16:creationId xmlns:a16="http://schemas.microsoft.com/office/drawing/2014/main" id="{5875ED09-4E4A-9E07-67CF-B667B77E48B3}"/>
              </a:ext>
            </a:extLst>
          </p:cNvPr>
          <p:cNvSpPr txBox="1"/>
          <p:nvPr/>
        </p:nvSpPr>
        <p:spPr>
          <a:xfrm>
            <a:off x="34209318" y="7315200"/>
            <a:ext cx="184731" cy="1415772"/>
          </a:xfrm>
          <a:prstGeom prst="rect">
            <a:avLst/>
          </a:prstGeom>
          <a:noFill/>
        </p:spPr>
        <p:txBody>
          <a:bodyPr wrap="none" rtlCol="0">
            <a:spAutoFit/>
          </a:bodyPr>
          <a:lstStyle/>
          <a:p>
            <a:endParaRPr lang="en-GB" dirty="0"/>
          </a:p>
        </p:txBody>
      </p:sp>
      <p:sp>
        <p:nvSpPr>
          <p:cNvPr id="7" name="Rectangle 6">
            <a:extLst>
              <a:ext uri="{FF2B5EF4-FFF2-40B4-BE49-F238E27FC236}">
                <a16:creationId xmlns:a16="http://schemas.microsoft.com/office/drawing/2014/main" id="{831A6661-2516-B698-A24E-3052A51ED5E8}"/>
              </a:ext>
            </a:extLst>
          </p:cNvPr>
          <p:cNvSpPr/>
          <p:nvPr/>
        </p:nvSpPr>
        <p:spPr>
          <a:xfrm>
            <a:off x="0" y="4673044"/>
            <a:ext cx="11368777" cy="9099914"/>
          </a:xfrm>
          <a:prstGeom prst="rect">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GB" sz="3600" dirty="0">
                <a:solidFill>
                  <a:schemeClr val="tx1"/>
                </a:solidFill>
                <a:latin typeface="Arial" panose="020B0604020202020204" pitchFamily="34" charset="0"/>
                <a:cs typeface="Arial" panose="020B0604020202020204" pitchFamily="34" charset="0"/>
              </a:rPr>
              <a:t>Eating disorders affect how people think about food, body and weight. People may eat too little, too much, or engage in unhealthy behaviours. In the UK, over 725,000 people are affected. About 90 per cent are female, but up to 25 per cent are male. They often start in adolescence and can harm physical and mental health (NICE, 2017). One example is ARFID. Avoidant Restrictive Food Intake Disorder is an eating disorder where a person eats a very limited range of foods over a long time, which can affect their physical and mental health. It is more serious than picking eating. ARFID was officially recognised as a diagnosis in 2013 by the American Psychiatric Association(Unicef.org, 2025).</a:t>
            </a:r>
          </a:p>
        </p:txBody>
      </p:sp>
      <p:sp>
        <p:nvSpPr>
          <p:cNvPr id="20" name="TextBox 19">
            <a:extLst>
              <a:ext uri="{FF2B5EF4-FFF2-40B4-BE49-F238E27FC236}">
                <a16:creationId xmlns:a16="http://schemas.microsoft.com/office/drawing/2014/main" id="{E8D9BC91-8CE3-C895-642F-2A15956DB97C}"/>
              </a:ext>
            </a:extLst>
          </p:cNvPr>
          <p:cNvSpPr txBox="1"/>
          <p:nvPr/>
        </p:nvSpPr>
        <p:spPr>
          <a:xfrm>
            <a:off x="1131683" y="4703935"/>
            <a:ext cx="4324349" cy="584775"/>
          </a:xfrm>
          <a:prstGeom prst="rect">
            <a:avLst/>
          </a:prstGeom>
          <a:noFill/>
        </p:spPr>
        <p:txBody>
          <a:bodyPr wrap="square" rtlCol="0">
            <a:spAutoFit/>
          </a:bodyPr>
          <a:lstStyle/>
          <a:p>
            <a:r>
              <a:rPr lang="en-GB" sz="3200" dirty="0">
                <a:latin typeface="Arial" panose="020B0604020202020204" pitchFamily="34" charset="0"/>
                <a:cs typeface="Arial" panose="020B0604020202020204" pitchFamily="34" charset="0"/>
              </a:rPr>
              <a:t>I</a:t>
            </a:r>
            <a:r>
              <a:rPr lang="en-GB" sz="3200" b="1" dirty="0">
                <a:latin typeface="Arial" panose="020B0604020202020204" pitchFamily="34" charset="0"/>
                <a:cs typeface="Arial" panose="020B0604020202020204" pitchFamily="34" charset="0"/>
              </a:rPr>
              <a:t>ntroduction:</a:t>
            </a:r>
          </a:p>
        </p:txBody>
      </p:sp>
      <p:sp>
        <p:nvSpPr>
          <p:cNvPr id="27" name="Rectangle 26">
            <a:extLst>
              <a:ext uri="{FF2B5EF4-FFF2-40B4-BE49-F238E27FC236}">
                <a16:creationId xmlns:a16="http://schemas.microsoft.com/office/drawing/2014/main" id="{9EA05651-A815-E6DB-2048-97BAE0DBEA8B}"/>
              </a:ext>
            </a:extLst>
          </p:cNvPr>
          <p:cNvSpPr/>
          <p:nvPr/>
        </p:nvSpPr>
        <p:spPr>
          <a:xfrm>
            <a:off x="-59633" y="13859161"/>
            <a:ext cx="11428410" cy="8640357"/>
          </a:xfrm>
          <a:prstGeom prst="rect">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GB" sz="3600" b="1" dirty="0">
                <a:solidFill>
                  <a:schemeClr val="tx1"/>
                </a:solidFill>
                <a:latin typeface="Arial" panose="020B0604020202020204" pitchFamily="34" charset="0"/>
                <a:cs typeface="Arial" panose="020B0604020202020204" pitchFamily="34" charset="0"/>
              </a:rPr>
              <a:t>How common is the disorder? How many people are diagnosed with this disorder? </a:t>
            </a:r>
            <a:r>
              <a:rPr lang="en-GB" sz="3600" dirty="0">
                <a:solidFill>
                  <a:schemeClr val="tx1"/>
                </a:solidFill>
                <a:latin typeface="Arial" panose="020B0604020202020204" pitchFamily="34" charset="0"/>
                <a:cs typeface="Arial" panose="020B0604020202020204" pitchFamily="34" charset="0"/>
              </a:rPr>
              <a:t>ARFID affects a small number of children, but it may be more common than it seems.</a:t>
            </a:r>
          </a:p>
          <a:p>
            <a:pPr algn="ctr"/>
            <a:r>
              <a:rPr lang="en-GB" sz="3600" dirty="0">
                <a:solidFill>
                  <a:schemeClr val="tx1"/>
                </a:solidFill>
                <a:latin typeface="Arial" panose="020B0604020202020204" pitchFamily="34" charset="0"/>
                <a:cs typeface="Arial" panose="020B0604020202020204" pitchFamily="34" charset="0"/>
              </a:rPr>
              <a:t>Studies in countries like Switzerland, Germany, and Portugal show that 3% to 15% of children have ARFID symptoms. In the general population, about 0.3% to 3.2% of children and adolescents are affected.</a:t>
            </a:r>
          </a:p>
          <a:p>
            <a:pPr algn="ctr"/>
            <a:r>
              <a:rPr lang="en-GB" sz="3600" dirty="0">
                <a:solidFill>
                  <a:schemeClr val="tx1"/>
                </a:solidFill>
                <a:latin typeface="Arial" panose="020B0604020202020204" pitchFamily="34" charset="0"/>
                <a:cs typeface="Arial" panose="020B0604020202020204" pitchFamily="34" charset="0"/>
              </a:rPr>
              <a:t>In clinical settings, the numbers are higher, with 5% to 14% meeting ARFID criteria, and up to 8% to 20% in autistic populations.</a:t>
            </a:r>
          </a:p>
          <a:p>
            <a:pPr algn="ctr"/>
            <a:r>
              <a:rPr lang="en-GB" sz="3600" dirty="0">
                <a:solidFill>
                  <a:schemeClr val="tx1"/>
                </a:solidFill>
                <a:latin typeface="Arial" panose="020B0604020202020204" pitchFamily="34" charset="0"/>
                <a:cs typeface="Arial" panose="020B0604020202020204" pitchFamily="34" charset="0"/>
              </a:rPr>
              <a:t>However, official diagnoses are rare — around 1 in 50,000 children. Even so, ARFID is a common cause of serious eating problems, especially in specialist clinics (UNICEF; Wronski et al., 2025).</a:t>
            </a:r>
          </a:p>
        </p:txBody>
      </p:sp>
      <p:sp>
        <p:nvSpPr>
          <p:cNvPr id="37" name="Rectangle 36">
            <a:extLst>
              <a:ext uri="{FF2B5EF4-FFF2-40B4-BE49-F238E27FC236}">
                <a16:creationId xmlns:a16="http://schemas.microsoft.com/office/drawing/2014/main" id="{85355C0A-D27F-1C8C-13AB-AF97854E9C19}"/>
              </a:ext>
            </a:extLst>
          </p:cNvPr>
          <p:cNvSpPr/>
          <p:nvPr/>
        </p:nvSpPr>
        <p:spPr>
          <a:xfrm>
            <a:off x="0" y="22499517"/>
            <a:ext cx="11428411" cy="5393107"/>
          </a:xfrm>
          <a:prstGeom prst="rect">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GB" sz="3600" b="1" dirty="0">
                <a:solidFill>
                  <a:schemeClr val="tx1"/>
                </a:solidFill>
                <a:latin typeface="Arial" panose="020B0604020202020204" pitchFamily="34" charset="0"/>
                <a:cs typeface="Arial" panose="020B0604020202020204" pitchFamily="34" charset="0"/>
              </a:rPr>
              <a:t>Causes: </a:t>
            </a:r>
            <a:r>
              <a:rPr lang="en-GB" sz="3600" dirty="0">
                <a:solidFill>
                  <a:schemeClr val="tx1"/>
                </a:solidFill>
                <a:latin typeface="Arial" panose="020B0604020202020204" pitchFamily="34" charset="0"/>
                <a:cs typeface="Arial" panose="020B0604020202020204" pitchFamily="34" charset="0"/>
              </a:rPr>
              <a:t>There is no single reason that has been identified, and the research assists the</a:t>
            </a:r>
          </a:p>
          <a:p>
            <a:pPr algn="ctr"/>
            <a:r>
              <a:rPr lang="en-GB" sz="3600" dirty="0">
                <a:solidFill>
                  <a:schemeClr val="tx1"/>
                </a:solidFill>
                <a:latin typeface="Arial" panose="020B0604020202020204" pitchFamily="34" charset="0"/>
                <a:cs typeface="Arial" panose="020B0604020202020204" pitchFamily="34" charset="0"/>
              </a:rPr>
              <a:t>biopsychosocial model:</a:t>
            </a:r>
          </a:p>
          <a:p>
            <a:pPr algn="ctr"/>
            <a:r>
              <a:rPr lang="en-GB" sz="3600" dirty="0">
                <a:solidFill>
                  <a:schemeClr val="tx1"/>
                </a:solidFill>
                <a:latin typeface="Arial" panose="020B0604020202020204" pitchFamily="34" charset="0"/>
                <a:cs typeface="Arial" panose="020B0604020202020204" pitchFamily="34" charset="0"/>
              </a:rPr>
              <a:t>Psychological: anxiety disorders and traumatic feeding experiences</a:t>
            </a:r>
          </a:p>
          <a:p>
            <a:pPr algn="ctr"/>
            <a:r>
              <a:rPr lang="en-GB" sz="3600" dirty="0">
                <a:solidFill>
                  <a:schemeClr val="tx1"/>
                </a:solidFill>
                <a:latin typeface="Arial" panose="020B0604020202020204" pitchFamily="34" charset="0"/>
                <a:cs typeface="Arial" panose="020B0604020202020204" pitchFamily="34" charset="0"/>
              </a:rPr>
              <a:t>Biological: neurodevelopmental differences and sensory sensitivity (Nicholls-Clow</a:t>
            </a:r>
          </a:p>
          <a:p>
            <a:pPr algn="ctr"/>
            <a:r>
              <a:rPr lang="en-GB" sz="3600" dirty="0">
                <a:solidFill>
                  <a:schemeClr val="tx1"/>
                </a:solidFill>
                <a:latin typeface="Arial" panose="020B0604020202020204" pitchFamily="34" charset="0"/>
                <a:cs typeface="Arial" panose="020B0604020202020204" pitchFamily="34" charset="0"/>
              </a:rPr>
              <a:t>et al. 2024)</a:t>
            </a:r>
          </a:p>
          <a:p>
            <a:pPr algn="ctr"/>
            <a:r>
              <a:rPr lang="en-GB" sz="3600" dirty="0">
                <a:solidFill>
                  <a:schemeClr val="tx1"/>
                </a:solidFill>
                <a:latin typeface="Arial" panose="020B0604020202020204" pitchFamily="34" charset="0"/>
                <a:cs typeface="Arial" panose="020B0604020202020204" pitchFamily="34" charset="0"/>
              </a:rPr>
              <a:t>Social: family feeding practices, cultural norms</a:t>
            </a:r>
          </a:p>
        </p:txBody>
      </p:sp>
      <p:sp>
        <p:nvSpPr>
          <p:cNvPr id="40" name="Rectangle 39">
            <a:extLst>
              <a:ext uri="{FF2B5EF4-FFF2-40B4-BE49-F238E27FC236}">
                <a16:creationId xmlns:a16="http://schemas.microsoft.com/office/drawing/2014/main" id="{E19372D4-50BA-FCD1-7C9C-BEB8C92CE14F}"/>
              </a:ext>
            </a:extLst>
          </p:cNvPr>
          <p:cNvSpPr/>
          <p:nvPr/>
        </p:nvSpPr>
        <p:spPr>
          <a:xfrm>
            <a:off x="0" y="28139539"/>
            <a:ext cx="11488046" cy="3647852"/>
          </a:xfrm>
          <a:prstGeom prst="rect">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GB" sz="3600" b="1" dirty="0">
                <a:solidFill>
                  <a:schemeClr val="tx1"/>
                </a:solidFill>
                <a:latin typeface="Arial" panose="020B0604020202020204" pitchFamily="34" charset="0"/>
                <a:cs typeface="Arial" panose="020B0604020202020204" pitchFamily="34" charset="0"/>
              </a:rPr>
              <a:t>Symptoms: </a:t>
            </a:r>
            <a:r>
              <a:rPr lang="en-GB" sz="3600" dirty="0">
                <a:solidFill>
                  <a:schemeClr val="tx1"/>
                </a:solidFill>
                <a:latin typeface="Arial" panose="020B0604020202020204" pitchFamily="34" charset="0"/>
                <a:cs typeface="Arial" panose="020B0604020202020204" pitchFamily="34" charset="0"/>
              </a:rPr>
              <a:t>Ignore due to sensory characteristics</a:t>
            </a:r>
          </a:p>
          <a:p>
            <a:pPr algn="ctr"/>
            <a:r>
              <a:rPr lang="en-GB" sz="3600" dirty="0">
                <a:solidFill>
                  <a:schemeClr val="tx1"/>
                </a:solidFill>
                <a:latin typeface="Arial" panose="020B0604020202020204" pitchFamily="34" charset="0"/>
                <a:cs typeface="Arial" panose="020B0604020202020204" pitchFamily="34" charset="0"/>
              </a:rPr>
              <a:t>Fear of gagging</a:t>
            </a:r>
          </a:p>
          <a:p>
            <a:pPr algn="ctr"/>
            <a:r>
              <a:rPr lang="en-GB" sz="3600" dirty="0">
                <a:solidFill>
                  <a:schemeClr val="tx1"/>
                </a:solidFill>
                <a:latin typeface="Arial" panose="020B0604020202020204" pitchFamily="34" charset="0"/>
                <a:cs typeface="Arial" panose="020B0604020202020204" pitchFamily="34" charset="0"/>
              </a:rPr>
              <a:t>Nutritional deficiency (Van Buuren et al. 2023)</a:t>
            </a:r>
          </a:p>
          <a:p>
            <a:pPr algn="ctr"/>
            <a:r>
              <a:rPr lang="en-GB" sz="3600" dirty="0">
                <a:solidFill>
                  <a:schemeClr val="tx1"/>
                </a:solidFill>
                <a:latin typeface="Arial" panose="020B0604020202020204" pitchFamily="34" charset="0"/>
                <a:cs typeface="Arial" panose="020B0604020202020204" pitchFamily="34" charset="0"/>
              </a:rPr>
              <a:t>Psychosocial impairment</a:t>
            </a:r>
          </a:p>
          <a:p>
            <a:pPr algn="ctr"/>
            <a:r>
              <a:rPr lang="en-GB" sz="3600" dirty="0">
                <a:solidFill>
                  <a:schemeClr val="tx1"/>
                </a:solidFill>
                <a:latin typeface="Arial" panose="020B0604020202020204" pitchFamily="34" charset="0"/>
                <a:cs typeface="Arial" panose="020B0604020202020204" pitchFamily="34" charset="0"/>
              </a:rPr>
              <a:t>Essential weight loss or failure to gain weight</a:t>
            </a:r>
          </a:p>
          <a:p>
            <a:pPr algn="ctr"/>
            <a:r>
              <a:rPr lang="en-GB" sz="3600" dirty="0">
                <a:solidFill>
                  <a:schemeClr val="tx1"/>
                </a:solidFill>
                <a:latin typeface="Arial" panose="020B0604020202020204" pitchFamily="34" charset="0"/>
                <a:cs typeface="Arial" panose="020B0604020202020204" pitchFamily="34" charset="0"/>
              </a:rPr>
              <a:t>Extreme food selectivity</a:t>
            </a:r>
          </a:p>
        </p:txBody>
      </p:sp>
      <p:sp>
        <p:nvSpPr>
          <p:cNvPr id="42" name="Rectangle 41">
            <a:extLst>
              <a:ext uri="{FF2B5EF4-FFF2-40B4-BE49-F238E27FC236}">
                <a16:creationId xmlns:a16="http://schemas.microsoft.com/office/drawing/2014/main" id="{1929C313-3944-A34F-0970-F26ACBC9C400}"/>
              </a:ext>
            </a:extLst>
          </p:cNvPr>
          <p:cNvSpPr/>
          <p:nvPr/>
        </p:nvSpPr>
        <p:spPr>
          <a:xfrm>
            <a:off x="11488046" y="4703934"/>
            <a:ext cx="10960799" cy="10040766"/>
          </a:xfrm>
          <a:prstGeom prst="rect">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sz="3600" dirty="0">
              <a:latin typeface="Arial" panose="020B0604020202020204" pitchFamily="34" charset="0"/>
              <a:cs typeface="Arial" panose="020B0604020202020204" pitchFamily="34" charset="0"/>
            </a:endParaRPr>
          </a:p>
          <a:p>
            <a:pPr algn="ctr"/>
            <a:r>
              <a:rPr lang="en-GB" sz="3600" b="1" dirty="0">
                <a:solidFill>
                  <a:schemeClr val="tx1"/>
                </a:solidFill>
                <a:latin typeface="Arial" panose="020B0604020202020204" pitchFamily="34" charset="0"/>
                <a:cs typeface="Arial" panose="020B0604020202020204" pitchFamily="34" charset="0"/>
              </a:rPr>
              <a:t>Classification/Category: Feeding and Eating Disorders</a:t>
            </a:r>
            <a:endParaRPr lang="en-GB" sz="3600" dirty="0">
              <a:latin typeface="Arial" panose="020B0604020202020204" pitchFamily="34" charset="0"/>
              <a:cs typeface="Arial" panose="020B0604020202020204" pitchFamily="34" charset="0"/>
            </a:endParaRPr>
          </a:p>
          <a:p>
            <a:pPr algn="ctr"/>
            <a:r>
              <a:rPr lang="en-GB" sz="3600" dirty="0">
                <a:solidFill>
                  <a:schemeClr val="tx1"/>
                </a:solidFill>
                <a:latin typeface="Arial" panose="020B0604020202020204" pitchFamily="34" charset="0"/>
                <a:cs typeface="Arial" panose="020B0604020202020204" pitchFamily="34" charset="0"/>
              </a:rPr>
              <a:t>ARFID is included in Chapter 6 of the ICD-11 under Feeding and Eating Disorders. Here, the ICD-11 discriminate ARFID from anorexia nervosa by removing the requirements of weight-shape overvaluation, and this also revealed a shift from cognitive-distortion models toward functional impairment and nutritional risk as diagnostic importance (Sader et al. 2025).</a:t>
            </a:r>
          </a:p>
          <a:p>
            <a:pPr algn="ctr"/>
            <a:r>
              <a:rPr lang="en-GB" sz="3600" dirty="0">
                <a:solidFill>
                  <a:schemeClr val="tx1"/>
                </a:solidFill>
                <a:latin typeface="Arial" panose="020B0604020202020204" pitchFamily="34" charset="0"/>
                <a:cs typeface="Arial" panose="020B0604020202020204" pitchFamily="34" charset="0"/>
              </a:rPr>
              <a:t>However, this classification identifies the heterogeneity in restrictive eating behaviours. Moreover, the debate remains regarding diagnostic overlap with autism spectrum disorder and anxiety disorders, increasing the approach to boundary validity.</a:t>
            </a:r>
          </a:p>
        </p:txBody>
      </p:sp>
      <p:pic>
        <p:nvPicPr>
          <p:cNvPr id="43" name="Picture 42">
            <a:extLst>
              <a:ext uri="{FF2B5EF4-FFF2-40B4-BE49-F238E27FC236}">
                <a16:creationId xmlns:a16="http://schemas.microsoft.com/office/drawing/2014/main" id="{0BF6A873-8BD1-8BC5-19F7-3F801AD48838}"/>
              </a:ext>
            </a:extLst>
          </p:cNvPr>
          <p:cNvPicPr>
            <a:picLocks noChangeAspect="1"/>
          </p:cNvPicPr>
          <p:nvPr/>
        </p:nvPicPr>
        <p:blipFill>
          <a:blip r:embed="rId2"/>
          <a:stretch>
            <a:fillRect/>
          </a:stretch>
        </p:blipFill>
        <p:spPr>
          <a:xfrm>
            <a:off x="11488047" y="14744701"/>
            <a:ext cx="10960798" cy="3465192"/>
          </a:xfrm>
          <a:prstGeom prst="rect">
            <a:avLst/>
          </a:prstGeom>
        </p:spPr>
      </p:pic>
      <p:sp>
        <p:nvSpPr>
          <p:cNvPr id="44" name="Rectangle: Rounded Corners 43">
            <a:extLst>
              <a:ext uri="{FF2B5EF4-FFF2-40B4-BE49-F238E27FC236}">
                <a16:creationId xmlns:a16="http://schemas.microsoft.com/office/drawing/2014/main" id="{4FB2B85F-D572-0D8E-EC3E-1545DE4B370B}"/>
              </a:ext>
            </a:extLst>
          </p:cNvPr>
          <p:cNvSpPr/>
          <p:nvPr/>
        </p:nvSpPr>
        <p:spPr>
          <a:xfrm>
            <a:off x="11368777" y="18209893"/>
            <a:ext cx="11488046" cy="7035518"/>
          </a:xfrm>
          <a:prstGeom prst="roundRect">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sz="4000" dirty="0">
              <a:latin typeface="Arial" panose="020B0604020202020204" pitchFamily="34" charset="0"/>
              <a:cs typeface="Arial" panose="020B0604020202020204" pitchFamily="34" charset="0"/>
            </a:endParaRPr>
          </a:p>
          <a:p>
            <a:pPr algn="ctr"/>
            <a:r>
              <a:rPr lang="en-GB" sz="4000" b="1" dirty="0">
                <a:solidFill>
                  <a:schemeClr val="tx1"/>
                </a:solidFill>
                <a:latin typeface="Arial" panose="020B0604020202020204" pitchFamily="34" charset="0"/>
                <a:cs typeface="Arial" panose="020B0604020202020204" pitchFamily="34" charset="0"/>
              </a:rPr>
              <a:t>Diagnosis</a:t>
            </a:r>
          </a:p>
          <a:p>
            <a:pPr algn="ctr"/>
            <a:endParaRPr lang="en-GB" sz="4000" dirty="0">
              <a:solidFill>
                <a:schemeClr val="tx1"/>
              </a:solidFill>
              <a:latin typeface="Arial" panose="020B0604020202020204" pitchFamily="34" charset="0"/>
              <a:cs typeface="Arial" panose="020B0604020202020204" pitchFamily="34" charset="0"/>
            </a:endParaRPr>
          </a:p>
          <a:p>
            <a:pPr algn="ctr"/>
            <a:r>
              <a:rPr lang="en-GB" sz="3600" dirty="0">
                <a:solidFill>
                  <a:schemeClr val="tx1"/>
                </a:solidFill>
                <a:latin typeface="Arial" panose="020B0604020202020204" pitchFamily="34" charset="0"/>
                <a:cs typeface="Arial" panose="020B0604020202020204" pitchFamily="34" charset="0"/>
              </a:rPr>
              <a:t>The diagnosis requires an essential nutritional</a:t>
            </a:r>
          </a:p>
          <a:p>
            <a:pPr algn="ctr"/>
            <a:r>
              <a:rPr lang="en-GB" sz="3600" dirty="0">
                <a:solidFill>
                  <a:schemeClr val="tx1"/>
                </a:solidFill>
                <a:latin typeface="Arial" panose="020B0604020202020204" pitchFamily="34" charset="0"/>
                <a:cs typeface="Arial" panose="020B0604020202020204" pitchFamily="34" charset="0"/>
              </a:rPr>
              <a:t>or emotional disturbance, exclusion of</a:t>
            </a:r>
          </a:p>
          <a:p>
            <a:pPr algn="ctr"/>
            <a:r>
              <a:rPr lang="en-GB" sz="3600" dirty="0">
                <a:solidFill>
                  <a:schemeClr val="tx1"/>
                </a:solidFill>
                <a:latin typeface="Arial" panose="020B0604020202020204" pitchFamily="34" charset="0"/>
                <a:cs typeface="Arial" panose="020B0604020202020204" pitchFamily="34" charset="0"/>
              </a:rPr>
              <a:t>culturally sanctioned dietary restriction and</a:t>
            </a:r>
          </a:p>
          <a:p>
            <a:pPr algn="ctr"/>
            <a:r>
              <a:rPr lang="en-GB" sz="3600" dirty="0">
                <a:solidFill>
                  <a:schemeClr val="tx1"/>
                </a:solidFill>
                <a:latin typeface="Arial" panose="020B0604020202020204" pitchFamily="34" charset="0"/>
                <a:cs typeface="Arial" panose="020B0604020202020204" pitchFamily="34" charset="0"/>
              </a:rPr>
              <a:t>body image disturbance (Fonseca et al. 2024).</a:t>
            </a:r>
          </a:p>
          <a:p>
            <a:pPr algn="ctr"/>
            <a:endParaRPr lang="en-GB" sz="3600" dirty="0">
              <a:solidFill>
                <a:schemeClr val="tx1"/>
              </a:solidFill>
              <a:latin typeface="Arial" panose="020B0604020202020204" pitchFamily="34" charset="0"/>
              <a:cs typeface="Arial" panose="020B0604020202020204" pitchFamily="34" charset="0"/>
            </a:endParaRPr>
          </a:p>
          <a:p>
            <a:pPr algn="ctr"/>
            <a:r>
              <a:rPr lang="en-GB" sz="3600" dirty="0">
                <a:solidFill>
                  <a:schemeClr val="tx1"/>
                </a:solidFill>
                <a:latin typeface="Arial" panose="020B0604020202020204" pitchFamily="34" charset="0"/>
                <a:cs typeface="Arial" panose="020B0604020202020204" pitchFamily="34" charset="0"/>
              </a:rPr>
              <a:t>There is no biological test or diagnosis</a:t>
            </a:r>
          </a:p>
          <a:p>
            <a:pPr algn="ctr"/>
            <a:r>
              <a:rPr lang="en-GB" sz="3600" dirty="0">
                <a:solidFill>
                  <a:schemeClr val="tx1"/>
                </a:solidFill>
                <a:latin typeface="Arial" panose="020B0604020202020204" pitchFamily="34" charset="0"/>
                <a:cs typeface="Arial" panose="020B0604020202020204" pitchFamily="34" charset="0"/>
              </a:rPr>
              <a:t>depends on clinical judgement, increasing</a:t>
            </a:r>
          </a:p>
          <a:p>
            <a:pPr algn="ctr"/>
            <a:r>
              <a:rPr lang="en-GB" sz="3600" dirty="0">
                <a:solidFill>
                  <a:schemeClr val="tx1"/>
                </a:solidFill>
                <a:latin typeface="Arial" panose="020B0604020202020204" pitchFamily="34" charset="0"/>
                <a:cs typeface="Arial" panose="020B0604020202020204" pitchFamily="34" charset="0"/>
              </a:rPr>
              <a:t>issues of reliability and potential</a:t>
            </a:r>
          </a:p>
          <a:p>
            <a:pPr algn="ctr"/>
            <a:r>
              <a:rPr lang="en-GB" sz="3600" dirty="0">
                <a:solidFill>
                  <a:schemeClr val="tx1"/>
                </a:solidFill>
                <a:latin typeface="Arial" panose="020B0604020202020204" pitchFamily="34" charset="0"/>
                <a:cs typeface="Arial" panose="020B0604020202020204" pitchFamily="34" charset="0"/>
              </a:rPr>
              <a:t>underdiagnosis.</a:t>
            </a:r>
          </a:p>
        </p:txBody>
      </p:sp>
      <p:pic>
        <p:nvPicPr>
          <p:cNvPr id="45" name="Picture 44">
            <a:extLst>
              <a:ext uri="{FF2B5EF4-FFF2-40B4-BE49-F238E27FC236}">
                <a16:creationId xmlns:a16="http://schemas.microsoft.com/office/drawing/2014/main" id="{769BE7E4-8F25-D7FB-E1E4-AE4938A36339}"/>
              </a:ext>
            </a:extLst>
          </p:cNvPr>
          <p:cNvPicPr>
            <a:picLocks noChangeAspect="1"/>
          </p:cNvPicPr>
          <p:nvPr/>
        </p:nvPicPr>
        <p:blipFill>
          <a:blip r:embed="rId3"/>
          <a:stretch>
            <a:fillRect/>
          </a:stretch>
        </p:blipFill>
        <p:spPr>
          <a:xfrm>
            <a:off x="11488048" y="25492325"/>
            <a:ext cx="8195616" cy="4998248"/>
          </a:xfrm>
          <a:prstGeom prst="rect">
            <a:avLst/>
          </a:prstGeom>
        </p:spPr>
      </p:pic>
      <p:sp>
        <p:nvSpPr>
          <p:cNvPr id="46" name="Rectangle: Rounded Corners 45">
            <a:extLst>
              <a:ext uri="{FF2B5EF4-FFF2-40B4-BE49-F238E27FC236}">
                <a16:creationId xmlns:a16="http://schemas.microsoft.com/office/drawing/2014/main" id="{1BE3776C-1E2A-5D8B-7BEE-DE298590642E}"/>
              </a:ext>
            </a:extLst>
          </p:cNvPr>
          <p:cNvSpPr/>
          <p:nvPr/>
        </p:nvSpPr>
        <p:spPr>
          <a:xfrm>
            <a:off x="22652834" y="6555258"/>
            <a:ext cx="19902694" cy="7303903"/>
          </a:xfrm>
          <a:prstGeom prst="roundRect">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GB" sz="3600" b="1" dirty="0">
                <a:solidFill>
                  <a:schemeClr val="tx1"/>
                </a:solidFill>
                <a:latin typeface="Arial" panose="020B0604020202020204" pitchFamily="34" charset="0"/>
                <a:cs typeface="Arial" panose="020B0604020202020204" pitchFamily="34" charset="0"/>
              </a:rPr>
              <a:t>How Were People with ARFID Viewed</a:t>
            </a:r>
          </a:p>
          <a:p>
            <a:pPr algn="ctr"/>
            <a:r>
              <a:rPr lang="en-GB" sz="3600" b="1" dirty="0">
                <a:solidFill>
                  <a:schemeClr val="tx1"/>
                </a:solidFill>
                <a:latin typeface="Arial" panose="020B0604020202020204" pitchFamily="34" charset="0"/>
                <a:cs typeface="Arial" panose="020B0604020202020204" pitchFamily="34" charset="0"/>
              </a:rPr>
              <a:t>In the Past?</a:t>
            </a:r>
          </a:p>
          <a:p>
            <a:pPr algn="ctr"/>
            <a:endParaRPr lang="en-GB" sz="3600" dirty="0">
              <a:latin typeface="Arial" panose="020B0604020202020204" pitchFamily="34" charset="0"/>
              <a:cs typeface="Arial" panose="020B0604020202020204" pitchFamily="34" charset="0"/>
            </a:endParaRPr>
          </a:p>
          <a:p>
            <a:pPr algn="ctr"/>
            <a:r>
              <a:rPr lang="en-GB" sz="3600" dirty="0">
                <a:solidFill>
                  <a:schemeClr val="tx1"/>
                </a:solidFill>
                <a:latin typeface="Arial" panose="020B0604020202020204" pitchFamily="34" charset="0"/>
                <a:cs typeface="Arial" panose="020B0604020202020204" pitchFamily="34" charset="0"/>
              </a:rPr>
              <a:t>Individuals now diagnosed with ARFID were frequently</a:t>
            </a:r>
          </a:p>
          <a:p>
            <a:pPr algn="ctr"/>
            <a:r>
              <a:rPr lang="en-GB" sz="3600" dirty="0">
                <a:solidFill>
                  <a:schemeClr val="tx1"/>
                </a:solidFill>
                <a:latin typeface="Arial" panose="020B0604020202020204" pitchFamily="34" charset="0"/>
                <a:cs typeface="Arial" panose="020B0604020202020204" pitchFamily="34" charset="0"/>
              </a:rPr>
              <a:t>misclassified before the formal identification</a:t>
            </a:r>
          </a:p>
          <a:p>
            <a:pPr algn="ctr"/>
            <a:r>
              <a:rPr lang="en-GB" sz="3600" dirty="0">
                <a:solidFill>
                  <a:schemeClr val="tx1"/>
                </a:solidFill>
                <a:latin typeface="Arial" panose="020B0604020202020204" pitchFamily="34" charset="0"/>
                <a:cs typeface="Arial" panose="020B0604020202020204" pitchFamily="34" charset="0"/>
              </a:rPr>
              <a:t>Failure to thrive, Anorexia nervosa (atypical presentations) (Bjørndal et al. 2026)</a:t>
            </a:r>
          </a:p>
          <a:p>
            <a:pPr algn="ctr"/>
            <a:r>
              <a:rPr lang="en-GB" sz="3600" dirty="0">
                <a:solidFill>
                  <a:schemeClr val="tx1"/>
                </a:solidFill>
                <a:latin typeface="Arial" panose="020B0604020202020204" pitchFamily="34" charset="0"/>
                <a:cs typeface="Arial" panose="020B0604020202020204" pitchFamily="34" charset="0"/>
              </a:rPr>
              <a:t>Feeding disorder of infancy and childhood”</a:t>
            </a:r>
          </a:p>
          <a:p>
            <a:pPr algn="ctr"/>
            <a:r>
              <a:rPr lang="en-GB" sz="3600" dirty="0">
                <a:solidFill>
                  <a:schemeClr val="tx1"/>
                </a:solidFill>
                <a:latin typeface="Arial" panose="020B0604020202020204" pitchFamily="34" charset="0"/>
                <a:cs typeface="Arial" panose="020B0604020202020204" pitchFamily="34" charset="0"/>
              </a:rPr>
              <a:t>Without weight concern, restrictive eating was meanwhile</a:t>
            </a:r>
          </a:p>
          <a:p>
            <a:pPr algn="ctr"/>
            <a:r>
              <a:rPr lang="en-GB" sz="3600" dirty="0">
                <a:solidFill>
                  <a:schemeClr val="tx1"/>
                </a:solidFill>
                <a:latin typeface="Arial" panose="020B0604020202020204" pitchFamily="34" charset="0"/>
                <a:cs typeface="Arial" panose="020B0604020202020204" pitchFamily="34" charset="0"/>
              </a:rPr>
              <a:t>dismissed as “picky eating,” poor parenting and the behavioural</a:t>
            </a:r>
          </a:p>
          <a:p>
            <a:pPr algn="ctr"/>
            <a:r>
              <a:rPr lang="en-GB" sz="3600" dirty="0">
                <a:solidFill>
                  <a:schemeClr val="tx1"/>
                </a:solidFill>
                <a:latin typeface="Arial" panose="020B0604020202020204" pitchFamily="34" charset="0"/>
                <a:cs typeface="Arial" panose="020B0604020202020204" pitchFamily="34" charset="0"/>
              </a:rPr>
              <a:t>defiance. Since the eating disorders were encapsulated basically by the weight and body image framework, encouraged by the sociocultural pressures surrounding thinness. Consequently, individuals without</a:t>
            </a:r>
          </a:p>
          <a:p>
            <a:pPr algn="ctr"/>
            <a:r>
              <a:rPr lang="en-GB" sz="3600" dirty="0">
                <a:solidFill>
                  <a:schemeClr val="tx1"/>
                </a:solidFill>
                <a:latin typeface="Arial" panose="020B0604020202020204" pitchFamily="34" charset="0"/>
                <a:cs typeface="Arial" panose="020B0604020202020204" pitchFamily="34" charset="0"/>
              </a:rPr>
              <a:t>Body dissatisfaction was excluded from services.</a:t>
            </a:r>
          </a:p>
        </p:txBody>
      </p:sp>
      <p:sp>
        <p:nvSpPr>
          <p:cNvPr id="47" name="Rectangle: Rounded Corners 46">
            <a:extLst>
              <a:ext uri="{FF2B5EF4-FFF2-40B4-BE49-F238E27FC236}">
                <a16:creationId xmlns:a16="http://schemas.microsoft.com/office/drawing/2014/main" id="{0D173D96-351B-8FE9-F7B9-94227554AF6D}"/>
              </a:ext>
            </a:extLst>
          </p:cNvPr>
          <p:cNvSpPr/>
          <p:nvPr/>
        </p:nvSpPr>
        <p:spPr>
          <a:xfrm>
            <a:off x="22448845" y="13859161"/>
            <a:ext cx="21034377" cy="10462607"/>
          </a:xfrm>
          <a:prstGeom prst="roundRect">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GB" sz="3600" b="1" dirty="0">
                <a:solidFill>
                  <a:schemeClr val="tx1"/>
                </a:solidFill>
                <a:latin typeface="Arial" panose="020B0604020202020204" pitchFamily="34" charset="0"/>
                <a:cs typeface="Arial" panose="020B0604020202020204" pitchFamily="34" charset="0"/>
              </a:rPr>
              <a:t>Medical and Professional Views</a:t>
            </a:r>
          </a:p>
          <a:p>
            <a:pPr algn="ctr"/>
            <a:endParaRPr lang="en-GB" sz="3600" dirty="0">
              <a:solidFill>
                <a:schemeClr val="tx1"/>
              </a:solidFill>
              <a:latin typeface="Arial" panose="020B0604020202020204" pitchFamily="34" charset="0"/>
              <a:cs typeface="Arial" panose="020B0604020202020204" pitchFamily="34" charset="0"/>
            </a:endParaRPr>
          </a:p>
          <a:p>
            <a:pPr algn="ctr"/>
            <a:r>
              <a:rPr lang="en-GB" sz="3600" dirty="0">
                <a:solidFill>
                  <a:schemeClr val="tx1"/>
                </a:solidFill>
                <a:latin typeface="Arial" panose="020B0604020202020204" pitchFamily="34" charset="0"/>
                <a:cs typeface="Arial" panose="020B0604020202020204" pitchFamily="34" charset="0"/>
              </a:rPr>
              <a:t>Before its inclusion in diagnostic manuals, restrictive intake was connected to</a:t>
            </a:r>
          </a:p>
          <a:p>
            <a:pPr algn="ctr"/>
            <a:r>
              <a:rPr lang="en-GB" sz="3600" dirty="0">
                <a:solidFill>
                  <a:schemeClr val="tx1"/>
                </a:solidFill>
                <a:latin typeface="Arial" panose="020B0604020202020204" pitchFamily="34" charset="0"/>
                <a:cs typeface="Arial" panose="020B0604020202020204" pitchFamily="34" charset="0"/>
              </a:rPr>
              <a:t>the sensory sensitivity or fear of aversive challenges was often treated</a:t>
            </a:r>
          </a:p>
          <a:p>
            <a:pPr algn="ctr"/>
            <a:r>
              <a:rPr lang="en-GB" sz="3600" dirty="0">
                <a:solidFill>
                  <a:schemeClr val="tx1"/>
                </a:solidFill>
                <a:latin typeface="Arial" panose="020B0604020202020204" pitchFamily="34" charset="0"/>
                <a:cs typeface="Arial" panose="020B0604020202020204" pitchFamily="34" charset="0"/>
              </a:rPr>
              <a:t>within: Gastroenterology</a:t>
            </a:r>
          </a:p>
          <a:p>
            <a:pPr algn="ctr"/>
            <a:r>
              <a:rPr lang="en-GB" sz="3600" dirty="0">
                <a:solidFill>
                  <a:schemeClr val="tx1"/>
                </a:solidFill>
                <a:latin typeface="Arial" panose="020B0604020202020204" pitchFamily="34" charset="0"/>
                <a:cs typeface="Arial" panose="020B0604020202020204" pitchFamily="34" charset="0"/>
              </a:rPr>
              <a:t>Behavioural psychology (Golding et al. 2026)</a:t>
            </a:r>
          </a:p>
          <a:p>
            <a:pPr algn="ctr"/>
            <a:r>
              <a:rPr lang="en-GB" sz="3600" dirty="0">
                <a:solidFill>
                  <a:schemeClr val="tx1"/>
                </a:solidFill>
                <a:latin typeface="Arial" panose="020B0604020202020204" pitchFamily="34" charset="0"/>
                <a:cs typeface="Arial" panose="020B0604020202020204" pitchFamily="34" charset="0"/>
              </a:rPr>
              <a:t>Paediatric medicine</a:t>
            </a:r>
          </a:p>
          <a:p>
            <a:pPr algn="ctr"/>
            <a:r>
              <a:rPr lang="en-GB" sz="3600" dirty="0">
                <a:solidFill>
                  <a:schemeClr val="tx1"/>
                </a:solidFill>
                <a:latin typeface="Arial" panose="020B0604020202020204" pitchFamily="34" charset="0"/>
                <a:cs typeface="Arial" panose="020B0604020202020204" pitchFamily="34" charset="0"/>
              </a:rPr>
              <a:t>These fragmented perspectives have been explored in a biomedical bias,</a:t>
            </a:r>
          </a:p>
          <a:p>
            <a:pPr algn="ctr"/>
            <a:r>
              <a:rPr lang="en-GB" sz="3600" dirty="0">
                <a:solidFill>
                  <a:schemeClr val="tx1"/>
                </a:solidFill>
                <a:latin typeface="Arial" panose="020B0604020202020204" pitchFamily="34" charset="0"/>
                <a:cs typeface="Arial" panose="020B0604020202020204" pitchFamily="34" charset="0"/>
              </a:rPr>
              <a:t>which is mainly focused on the physical symptoms over the emotional</a:t>
            </a:r>
          </a:p>
          <a:p>
            <a:pPr algn="ctr"/>
            <a:r>
              <a:rPr lang="en-GB" sz="3600" dirty="0">
                <a:solidFill>
                  <a:schemeClr val="tx1"/>
                </a:solidFill>
                <a:latin typeface="Arial" panose="020B0604020202020204" pitchFamily="34" charset="0"/>
                <a:cs typeface="Arial" panose="020B0604020202020204" pitchFamily="34" charset="0"/>
              </a:rPr>
              <a:t>Disturbance.</a:t>
            </a:r>
          </a:p>
          <a:p>
            <a:pPr algn="ctr"/>
            <a:r>
              <a:rPr lang="en-GB" sz="3600" dirty="0">
                <a:solidFill>
                  <a:schemeClr val="tx1"/>
                </a:solidFill>
                <a:latin typeface="Arial" panose="020B0604020202020204" pitchFamily="34" charset="0"/>
                <a:cs typeface="Arial" panose="020B0604020202020204" pitchFamily="34" charset="0"/>
              </a:rPr>
              <a:t>The recognition of ARFID into diagnostic systems (DSM-5 in 2013; later</a:t>
            </a:r>
          </a:p>
          <a:p>
            <a:pPr algn="ctr"/>
            <a:r>
              <a:rPr lang="en-GB" sz="3600" dirty="0">
                <a:solidFill>
                  <a:schemeClr val="tx1"/>
                </a:solidFill>
                <a:latin typeface="Arial" panose="020B0604020202020204" pitchFamily="34" charset="0"/>
                <a:cs typeface="Arial" panose="020B0604020202020204" pitchFamily="34" charset="0"/>
              </a:rPr>
              <a:t>ICD-11) was referred to as a professional and political shift, acknowledging</a:t>
            </a:r>
          </a:p>
          <a:p>
            <a:pPr algn="ctr"/>
            <a:r>
              <a:rPr lang="en-GB" sz="3600" dirty="0">
                <a:solidFill>
                  <a:schemeClr val="tx1"/>
                </a:solidFill>
                <a:latin typeface="Arial" panose="020B0604020202020204" pitchFamily="34" charset="0"/>
                <a:cs typeface="Arial" panose="020B0604020202020204" pitchFamily="34" charset="0"/>
              </a:rPr>
              <a:t>gaps in psychiatric classification.</a:t>
            </a:r>
          </a:p>
          <a:p>
            <a:pPr algn="ctr"/>
            <a:endParaRPr lang="en-GB" sz="3600" dirty="0">
              <a:solidFill>
                <a:schemeClr val="tx1"/>
              </a:solidFill>
              <a:latin typeface="Arial" panose="020B0604020202020204" pitchFamily="34" charset="0"/>
              <a:cs typeface="Arial" panose="020B0604020202020204" pitchFamily="34" charset="0"/>
            </a:endParaRPr>
          </a:p>
          <a:p>
            <a:pPr algn="ctr"/>
            <a:r>
              <a:rPr lang="en-GB" sz="3600" dirty="0">
                <a:solidFill>
                  <a:schemeClr val="tx1"/>
                </a:solidFill>
                <a:latin typeface="Arial" panose="020B0604020202020204" pitchFamily="34" charset="0"/>
                <a:cs typeface="Arial" panose="020B0604020202020204" pitchFamily="34" charset="0"/>
              </a:rPr>
              <a:t>Moreover, critics argue that enlarging diagnostic categories risks</a:t>
            </a:r>
          </a:p>
          <a:p>
            <a:pPr algn="ctr"/>
            <a:r>
              <a:rPr lang="en-GB" sz="3600" dirty="0">
                <a:solidFill>
                  <a:schemeClr val="tx1"/>
                </a:solidFill>
                <a:latin typeface="Arial" panose="020B0604020202020204" pitchFamily="34" charset="0"/>
                <a:cs typeface="Arial" panose="020B0604020202020204" pitchFamily="34" charset="0"/>
              </a:rPr>
              <a:t>medicalising normative childhood behaviours and also improving the</a:t>
            </a:r>
          </a:p>
          <a:p>
            <a:pPr algn="ctr"/>
            <a:r>
              <a:rPr lang="en-GB" sz="3600" dirty="0">
                <a:solidFill>
                  <a:schemeClr val="tx1"/>
                </a:solidFill>
                <a:latin typeface="Arial" panose="020B0604020202020204" pitchFamily="34" charset="0"/>
                <a:cs typeface="Arial" panose="020B0604020202020204" pitchFamily="34" charset="0"/>
              </a:rPr>
              <a:t>pathologisation.</a:t>
            </a:r>
          </a:p>
        </p:txBody>
      </p:sp>
      <p:sp>
        <p:nvSpPr>
          <p:cNvPr id="58" name="Rectangle 57">
            <a:extLst>
              <a:ext uri="{FF2B5EF4-FFF2-40B4-BE49-F238E27FC236}">
                <a16:creationId xmlns:a16="http://schemas.microsoft.com/office/drawing/2014/main" id="{C89FCC31-0987-EAC6-4196-9FF332165996}"/>
              </a:ext>
            </a:extLst>
          </p:cNvPr>
          <p:cNvSpPr/>
          <p:nvPr/>
        </p:nvSpPr>
        <p:spPr>
          <a:xfrm>
            <a:off x="20091641" y="24369894"/>
            <a:ext cx="23311516" cy="7035518"/>
          </a:xfrm>
          <a:prstGeom prst="rect">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GB" sz="3600" b="1" dirty="0">
                <a:solidFill>
                  <a:schemeClr val="tx1"/>
                </a:solidFill>
                <a:latin typeface="Arial" panose="020B0604020202020204" pitchFamily="34" charset="0"/>
                <a:cs typeface="Arial" panose="020B0604020202020204" pitchFamily="34" charset="0"/>
              </a:rPr>
              <a:t>Social, Cultural and Political Context</a:t>
            </a:r>
          </a:p>
          <a:p>
            <a:pPr algn="ctr"/>
            <a:r>
              <a:rPr lang="en-GB" sz="3600" dirty="0">
                <a:solidFill>
                  <a:schemeClr val="tx1"/>
                </a:solidFill>
                <a:latin typeface="Arial" panose="020B0604020202020204" pitchFamily="34" charset="0"/>
                <a:cs typeface="Arial" panose="020B0604020202020204" pitchFamily="34" charset="0"/>
              </a:rPr>
              <a:t>Since the eating disorders discourse has been key to adolescent</a:t>
            </a:r>
          </a:p>
          <a:p>
            <a:pPr algn="ctr"/>
            <a:r>
              <a:rPr lang="en-GB" sz="3600" dirty="0">
                <a:solidFill>
                  <a:schemeClr val="tx1"/>
                </a:solidFill>
                <a:latin typeface="Arial" panose="020B0604020202020204" pitchFamily="34" charset="0"/>
                <a:cs typeface="Arial" panose="020B0604020202020204" pitchFamily="34" charset="0"/>
              </a:rPr>
              <a:t>females and thinness ideals. ARFID challenges this narrative, as it:</a:t>
            </a:r>
          </a:p>
          <a:p>
            <a:pPr algn="ctr"/>
            <a:r>
              <a:rPr lang="en-GB" sz="3600" dirty="0">
                <a:solidFill>
                  <a:schemeClr val="tx1"/>
                </a:solidFill>
                <a:latin typeface="Arial" panose="020B0604020202020204" pitchFamily="34" charset="0"/>
                <a:cs typeface="Arial" panose="020B0604020202020204" pitchFamily="34" charset="0"/>
              </a:rPr>
              <a:t>Impacts the males at comparable rates</a:t>
            </a:r>
          </a:p>
          <a:p>
            <a:pPr algn="ctr"/>
            <a:r>
              <a:rPr lang="en-GB" sz="3600" dirty="0">
                <a:solidFill>
                  <a:schemeClr val="tx1"/>
                </a:solidFill>
                <a:latin typeface="Arial" panose="020B0604020202020204" pitchFamily="34" charset="0"/>
                <a:cs typeface="Arial" panose="020B0604020202020204" pitchFamily="34" charset="0"/>
              </a:rPr>
              <a:t>Meanwhile, presents in childhood (McNaught et al. 2022)</a:t>
            </a:r>
          </a:p>
          <a:p>
            <a:pPr algn="ctr"/>
            <a:r>
              <a:rPr lang="en-GB" sz="3600" dirty="0">
                <a:solidFill>
                  <a:schemeClr val="tx1"/>
                </a:solidFill>
                <a:latin typeface="Arial" panose="020B0604020202020204" pitchFamily="34" charset="0"/>
                <a:cs typeface="Arial" panose="020B0604020202020204" pitchFamily="34" charset="0"/>
              </a:rPr>
              <a:t>Is prevalent among autistic individuals</a:t>
            </a:r>
          </a:p>
          <a:p>
            <a:pPr algn="ctr"/>
            <a:r>
              <a:rPr lang="en-GB" sz="3600" dirty="0">
                <a:solidFill>
                  <a:schemeClr val="tx1"/>
                </a:solidFill>
                <a:latin typeface="Arial" panose="020B0604020202020204" pitchFamily="34" charset="0"/>
                <a:cs typeface="Arial" panose="020B0604020202020204" pitchFamily="34" charset="0"/>
              </a:rPr>
              <a:t>This broader profile has covered the structural inequalities in service</a:t>
            </a:r>
          </a:p>
          <a:p>
            <a:pPr algn="ctr"/>
            <a:r>
              <a:rPr lang="en-GB" sz="3600" dirty="0">
                <a:solidFill>
                  <a:schemeClr val="tx1"/>
                </a:solidFill>
                <a:latin typeface="Arial" panose="020B0604020202020204" pitchFamily="34" charset="0"/>
                <a:cs typeface="Arial" panose="020B0604020202020204" pitchFamily="34" charset="0"/>
              </a:rPr>
              <a:t>provision, as the eating disorder services were historically structured</a:t>
            </a:r>
          </a:p>
          <a:p>
            <a:pPr algn="ctr"/>
            <a:r>
              <a:rPr lang="en-GB" sz="3600" dirty="0">
                <a:solidFill>
                  <a:schemeClr val="tx1"/>
                </a:solidFill>
                <a:latin typeface="Arial" panose="020B0604020202020204" pitchFamily="34" charset="0"/>
                <a:cs typeface="Arial" panose="020B0604020202020204" pitchFamily="34" charset="0"/>
              </a:rPr>
              <a:t>by the anorexia nervosa models.</a:t>
            </a:r>
          </a:p>
          <a:p>
            <a:pPr algn="ctr"/>
            <a:r>
              <a:rPr lang="en-GB" sz="3600" dirty="0">
                <a:solidFill>
                  <a:schemeClr val="tx1"/>
                </a:solidFill>
                <a:latin typeface="Arial" panose="020B0604020202020204" pitchFamily="34" charset="0"/>
                <a:cs typeface="Arial" panose="020B0604020202020204" pitchFamily="34" charset="0"/>
              </a:rPr>
              <a:t>Politically, deinstitutionalisation and community-based mental health</a:t>
            </a:r>
          </a:p>
          <a:p>
            <a:pPr algn="ctr"/>
            <a:r>
              <a:rPr lang="en-GB" sz="3600" dirty="0">
                <a:solidFill>
                  <a:schemeClr val="tx1"/>
                </a:solidFill>
                <a:latin typeface="Arial" panose="020B0604020202020204" pitchFamily="34" charset="0"/>
                <a:cs typeface="Arial" panose="020B0604020202020204" pitchFamily="34" charset="0"/>
              </a:rPr>
              <a:t>Care was transformed into responsibility for outpatient services. Still, the</a:t>
            </a:r>
          </a:p>
          <a:p>
            <a:pPr algn="ctr"/>
            <a:r>
              <a:rPr lang="en-GB" sz="3600" dirty="0">
                <a:solidFill>
                  <a:schemeClr val="tx1"/>
                </a:solidFill>
                <a:latin typeface="Arial" panose="020B0604020202020204" pitchFamily="34" charset="0"/>
                <a:cs typeface="Arial" panose="020B0604020202020204" pitchFamily="34" charset="0"/>
              </a:rPr>
              <a:t>funding is disproportionately assigned towards the high-mortality</a:t>
            </a:r>
          </a:p>
          <a:p>
            <a:pPr algn="ctr"/>
            <a:r>
              <a:rPr lang="en-GB" sz="3600" dirty="0">
                <a:solidFill>
                  <a:schemeClr val="tx1"/>
                </a:solidFill>
                <a:latin typeface="Arial" panose="020B0604020202020204" pitchFamily="34" charset="0"/>
                <a:cs typeface="Arial" panose="020B0604020202020204" pitchFamily="34" charset="0"/>
              </a:rPr>
              <a:t>eating disorders, restricting the ARFID-specific pathways.</a:t>
            </a:r>
          </a:p>
        </p:txBody>
      </p:sp>
    </p:spTree>
    <p:extLst>
      <p:ext uri="{BB962C8B-B14F-4D97-AF65-F5344CB8AC3E}">
        <p14:creationId xmlns:p14="http://schemas.microsoft.com/office/powerpoint/2010/main" val="531086080"/>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Text Placeholder 15">
            <a:extLst>
              <a:ext uri="{FF2B5EF4-FFF2-40B4-BE49-F238E27FC236}">
                <a16:creationId xmlns:a16="http://schemas.microsoft.com/office/drawing/2014/main" id="{2534B5FD-EF3A-E7DD-8C75-30EC969C4ADD}"/>
              </a:ext>
            </a:extLst>
          </p:cNvPr>
          <p:cNvSpPr>
            <a:spLocks noGrp="1"/>
          </p:cNvSpPr>
          <p:nvPr>
            <p:ph type="body" sz="quarter" idx="150"/>
          </p:nvPr>
        </p:nvSpPr>
        <p:spPr/>
        <p:txBody>
          <a:bodyPr/>
          <a:lstStyle/>
          <a:p>
            <a:endParaRPr lang="en-GB"/>
          </a:p>
        </p:txBody>
      </p:sp>
      <p:sp>
        <p:nvSpPr>
          <p:cNvPr id="17" name="Text Placeholder 16">
            <a:extLst>
              <a:ext uri="{FF2B5EF4-FFF2-40B4-BE49-F238E27FC236}">
                <a16:creationId xmlns:a16="http://schemas.microsoft.com/office/drawing/2014/main" id="{E7B85430-A3B6-BFA8-B08A-820718AA5312}"/>
              </a:ext>
            </a:extLst>
          </p:cNvPr>
          <p:cNvSpPr>
            <a:spLocks noGrp="1"/>
          </p:cNvSpPr>
          <p:nvPr>
            <p:ph type="body" sz="quarter" idx="151"/>
          </p:nvPr>
        </p:nvSpPr>
        <p:spPr/>
        <p:txBody>
          <a:bodyPr/>
          <a:lstStyle/>
          <a:p>
            <a:endParaRPr lang="en-GB"/>
          </a:p>
        </p:txBody>
      </p:sp>
      <p:sp>
        <p:nvSpPr>
          <p:cNvPr id="18" name="Text Placeholder 17">
            <a:extLst>
              <a:ext uri="{FF2B5EF4-FFF2-40B4-BE49-F238E27FC236}">
                <a16:creationId xmlns:a16="http://schemas.microsoft.com/office/drawing/2014/main" id="{0BBA9A6B-FC34-BF68-1E18-78B6745CDD88}"/>
              </a:ext>
            </a:extLst>
          </p:cNvPr>
          <p:cNvSpPr>
            <a:spLocks noGrp="1"/>
          </p:cNvSpPr>
          <p:nvPr>
            <p:ph type="body" sz="quarter" idx="153"/>
          </p:nvPr>
        </p:nvSpPr>
        <p:spPr/>
        <p:txBody>
          <a:bodyPr/>
          <a:lstStyle/>
          <a:p>
            <a:endParaRPr lang="en-GB"/>
          </a:p>
        </p:txBody>
      </p:sp>
      <p:sp>
        <p:nvSpPr>
          <p:cNvPr id="2" name="Rectangle: Rounded Corners 1">
            <a:extLst>
              <a:ext uri="{FF2B5EF4-FFF2-40B4-BE49-F238E27FC236}">
                <a16:creationId xmlns:a16="http://schemas.microsoft.com/office/drawing/2014/main" id="{94807862-A56B-12E0-D1B5-4252E72C8A60}"/>
              </a:ext>
            </a:extLst>
          </p:cNvPr>
          <p:cNvSpPr/>
          <p:nvPr/>
        </p:nvSpPr>
        <p:spPr>
          <a:xfrm>
            <a:off x="282016" y="7190931"/>
            <a:ext cx="10411313" cy="19711680"/>
          </a:xfrm>
          <a:prstGeom prst="roundRect">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GB" sz="3600" dirty="0">
                <a:solidFill>
                  <a:schemeClr val="tx1"/>
                </a:solidFill>
                <a:latin typeface="Arial" panose="020B0604020202020204" pitchFamily="34" charset="0"/>
                <a:cs typeface="Arial" panose="020B0604020202020204" pitchFamily="34" charset="0"/>
              </a:rPr>
              <a:t>Treatment depends on each person’s symptoms and needs. People are usually referred through a GP or specialist services. Support is available for both children and adults (NHS, Inform).</a:t>
            </a:r>
          </a:p>
          <a:p>
            <a:pPr algn="ctr"/>
            <a:r>
              <a:rPr lang="en-GB" sz="3600" dirty="0">
                <a:solidFill>
                  <a:schemeClr val="tx1"/>
                </a:solidFill>
                <a:latin typeface="Arial" panose="020B0604020202020204" pitchFamily="34" charset="0"/>
                <a:cs typeface="Arial" panose="020B0604020202020204" pitchFamily="34" charset="0"/>
              </a:rPr>
              <a:t>Common Treatments: Cognitive Behavioural Therapy (CBT)</a:t>
            </a:r>
          </a:p>
          <a:p>
            <a:pPr algn="ctr"/>
            <a:r>
              <a:rPr lang="en-GB" sz="3600" dirty="0">
                <a:solidFill>
                  <a:schemeClr val="tx1"/>
                </a:solidFill>
                <a:latin typeface="Arial" panose="020B0604020202020204" pitchFamily="34" charset="0"/>
                <a:cs typeface="Arial" panose="020B0604020202020204" pitchFamily="34" charset="0"/>
              </a:rPr>
              <a:t>Family-Based Therapy (FBT), Exposure therapy (trying new foods slowly)</a:t>
            </a:r>
          </a:p>
          <a:p>
            <a:pPr algn="ctr"/>
            <a:r>
              <a:rPr lang="en-GB" sz="3600" dirty="0">
                <a:solidFill>
                  <a:schemeClr val="tx1"/>
                </a:solidFill>
                <a:latin typeface="Arial" panose="020B0604020202020204" pitchFamily="34" charset="0"/>
                <a:cs typeface="Arial" panose="020B0604020202020204" pitchFamily="34" charset="0"/>
              </a:rPr>
              <a:t>Anxiety management and behavioural support</a:t>
            </a:r>
          </a:p>
          <a:p>
            <a:pPr algn="ctr"/>
            <a:r>
              <a:rPr lang="en-GB" sz="3600" dirty="0">
                <a:solidFill>
                  <a:schemeClr val="tx1"/>
                </a:solidFill>
                <a:latin typeface="Arial" panose="020B0604020202020204" pitchFamily="34" charset="0"/>
                <a:cs typeface="Arial" panose="020B0604020202020204" pitchFamily="34" charset="0"/>
              </a:rPr>
              <a:t>Nutritional Support: Support from a dietitian to improve eating</a:t>
            </a:r>
          </a:p>
          <a:p>
            <a:pPr algn="ctr"/>
            <a:r>
              <a:rPr lang="en-GB" sz="3600" dirty="0">
                <a:solidFill>
                  <a:schemeClr val="tx1"/>
                </a:solidFill>
                <a:latin typeface="Arial" panose="020B0604020202020204" pitchFamily="34" charset="0"/>
                <a:cs typeface="Arial" panose="020B0604020202020204" pitchFamily="34" charset="0"/>
              </a:rPr>
              <a:t>Help to increase food variety and nutrition</a:t>
            </a:r>
          </a:p>
          <a:p>
            <a:pPr algn="ctr"/>
            <a:r>
              <a:rPr lang="en-GB" sz="3600" dirty="0">
                <a:solidFill>
                  <a:schemeClr val="tx1"/>
                </a:solidFill>
                <a:latin typeface="Arial" panose="020B0604020202020204" pitchFamily="34" charset="0"/>
                <a:cs typeface="Arial" panose="020B0604020202020204" pitchFamily="34" charset="0"/>
              </a:rPr>
              <a:t>Support for sensory problems with food</a:t>
            </a:r>
          </a:p>
          <a:p>
            <a:pPr algn="ctr"/>
            <a:r>
              <a:rPr lang="en-GB" sz="3600" dirty="0">
                <a:solidFill>
                  <a:schemeClr val="tx1"/>
                </a:solidFill>
                <a:latin typeface="Arial" panose="020B0604020202020204" pitchFamily="34" charset="0"/>
                <a:cs typeface="Arial" panose="020B0604020202020204" pitchFamily="34" charset="0"/>
              </a:rPr>
              <a:t>Multidisciplinary Care Treatment often involves different professionals working together, such as:</a:t>
            </a:r>
          </a:p>
          <a:p>
            <a:pPr algn="ctr"/>
            <a:r>
              <a:rPr lang="en-GB" sz="3600" dirty="0">
                <a:solidFill>
                  <a:schemeClr val="tx1"/>
                </a:solidFill>
                <a:latin typeface="Arial" panose="020B0604020202020204" pitchFamily="34" charset="0"/>
                <a:cs typeface="Arial" panose="020B0604020202020204" pitchFamily="34" charset="0"/>
              </a:rPr>
              <a:t>Therapists</a:t>
            </a:r>
          </a:p>
          <a:p>
            <a:pPr algn="ctr"/>
            <a:r>
              <a:rPr lang="en-GB" sz="3600" dirty="0">
                <a:solidFill>
                  <a:schemeClr val="tx1"/>
                </a:solidFill>
                <a:latin typeface="Arial" panose="020B0604020202020204" pitchFamily="34" charset="0"/>
                <a:cs typeface="Arial" panose="020B0604020202020204" pitchFamily="34" charset="0"/>
              </a:rPr>
              <a:t>Dietitians, Occupational therapists (for sensory sensitivity)</a:t>
            </a:r>
          </a:p>
          <a:p>
            <a:pPr algn="ctr"/>
            <a:r>
              <a:rPr lang="en-GB" sz="3600" dirty="0">
                <a:solidFill>
                  <a:schemeClr val="tx1"/>
                </a:solidFill>
                <a:latin typeface="Arial" panose="020B0604020202020204" pitchFamily="34" charset="0"/>
                <a:cs typeface="Arial" panose="020B0604020202020204" pitchFamily="34" charset="0"/>
              </a:rPr>
              <a:t>(</a:t>
            </a:r>
            <a:r>
              <a:rPr lang="en-GB" sz="3600" dirty="0" err="1">
                <a:solidFill>
                  <a:schemeClr val="tx1"/>
                </a:solidFill>
                <a:latin typeface="Arial" panose="020B0604020202020204" pitchFamily="34" charset="0"/>
                <a:cs typeface="Arial" panose="020B0604020202020204" pitchFamily="34" charset="0"/>
              </a:rPr>
              <a:t>Kambanis</a:t>
            </a:r>
            <a:r>
              <a:rPr lang="en-GB" sz="3600" dirty="0">
                <a:solidFill>
                  <a:schemeClr val="tx1"/>
                </a:solidFill>
                <a:latin typeface="Arial" panose="020B0604020202020204" pitchFamily="34" charset="0"/>
                <a:cs typeface="Arial" panose="020B0604020202020204" pitchFamily="34" charset="0"/>
              </a:rPr>
              <a:t> and Thomas, 2023). Despite developing the recognition, access to specialist ARFID</a:t>
            </a:r>
          </a:p>
          <a:p>
            <a:pPr algn="ctr"/>
            <a:r>
              <a:rPr lang="en-GB" sz="3600" dirty="0">
                <a:solidFill>
                  <a:schemeClr val="tx1"/>
                </a:solidFill>
                <a:latin typeface="Arial" panose="020B0604020202020204" pitchFamily="34" charset="0"/>
                <a:cs typeface="Arial" panose="020B0604020202020204" pitchFamily="34" charset="0"/>
              </a:rPr>
              <a:t>services remains inconsistent (Golding et al. 2026). Therefore,</a:t>
            </a:r>
          </a:p>
          <a:p>
            <a:pPr algn="ctr"/>
            <a:r>
              <a:rPr lang="en-GB" sz="3600" dirty="0">
                <a:solidFill>
                  <a:schemeClr val="tx1"/>
                </a:solidFill>
                <a:latin typeface="Arial" panose="020B0604020202020204" pitchFamily="34" charset="0"/>
                <a:cs typeface="Arial" panose="020B0604020202020204" pitchFamily="34" charset="0"/>
              </a:rPr>
              <a:t>many eating disorder pathways continue to prioritise anorexia</a:t>
            </a:r>
          </a:p>
          <a:p>
            <a:pPr algn="ctr"/>
            <a:r>
              <a:rPr lang="en-GB" sz="3600" dirty="0">
                <a:solidFill>
                  <a:schemeClr val="tx1"/>
                </a:solidFill>
                <a:latin typeface="Arial" panose="020B0604020202020204" pitchFamily="34" charset="0"/>
                <a:cs typeface="Arial" panose="020B0604020202020204" pitchFamily="34" charset="0"/>
              </a:rPr>
              <a:t>nervosa as high mortality risk (standardised mortality ratio ≈ 5–6),</a:t>
            </a:r>
          </a:p>
          <a:p>
            <a:pPr algn="ctr"/>
            <a:r>
              <a:rPr lang="en-GB" sz="3600" dirty="0">
                <a:solidFill>
                  <a:schemeClr val="tx1"/>
                </a:solidFill>
                <a:latin typeface="Arial" panose="020B0604020202020204" pitchFamily="34" charset="0"/>
                <a:cs typeface="Arial" panose="020B0604020202020204" pitchFamily="34" charset="0"/>
              </a:rPr>
              <a:t>resulting in delayed or inappropriate referrals for ARFID.</a:t>
            </a:r>
          </a:p>
          <a:p>
            <a:pPr algn="ctr"/>
            <a:endParaRPr lang="en-GB" sz="3600" dirty="0">
              <a:latin typeface="Arial" panose="020B0604020202020204" pitchFamily="34" charset="0"/>
              <a:cs typeface="Arial" panose="020B0604020202020204" pitchFamily="34" charset="0"/>
            </a:endParaRPr>
          </a:p>
          <a:p>
            <a:pPr algn="ctr"/>
            <a:endParaRPr lang="en-GB" dirty="0">
              <a:latin typeface="Arial36"/>
            </a:endParaRPr>
          </a:p>
        </p:txBody>
      </p:sp>
      <p:sp>
        <p:nvSpPr>
          <p:cNvPr id="4" name="TextBox 3">
            <a:extLst>
              <a:ext uri="{FF2B5EF4-FFF2-40B4-BE49-F238E27FC236}">
                <a16:creationId xmlns:a16="http://schemas.microsoft.com/office/drawing/2014/main" id="{CB0A2F61-A436-21E6-3DDE-2AECEFD132C8}"/>
              </a:ext>
            </a:extLst>
          </p:cNvPr>
          <p:cNvSpPr txBox="1"/>
          <p:nvPr/>
        </p:nvSpPr>
        <p:spPr>
          <a:xfrm>
            <a:off x="570773" y="4451719"/>
            <a:ext cx="9833797" cy="2739211"/>
          </a:xfrm>
          <a:prstGeom prst="rect">
            <a:avLst/>
          </a:prstGeom>
          <a:noFill/>
        </p:spPr>
        <p:txBody>
          <a:bodyPr wrap="square" rtlCol="0">
            <a:spAutoFit/>
          </a:bodyPr>
          <a:lstStyle/>
          <a:p>
            <a:r>
              <a:rPr lang="en-GB" b="1" dirty="0"/>
              <a:t>Current Services and Treatments</a:t>
            </a:r>
          </a:p>
        </p:txBody>
      </p:sp>
      <p:pic>
        <p:nvPicPr>
          <p:cNvPr id="15" name="Picture 14">
            <a:extLst>
              <a:ext uri="{FF2B5EF4-FFF2-40B4-BE49-F238E27FC236}">
                <a16:creationId xmlns:a16="http://schemas.microsoft.com/office/drawing/2014/main" id="{91E1B869-08B7-9CB5-4FF6-F4E0A4C6D4FE}"/>
              </a:ext>
            </a:extLst>
          </p:cNvPr>
          <p:cNvPicPr>
            <a:picLocks noChangeAspect="1"/>
          </p:cNvPicPr>
          <p:nvPr/>
        </p:nvPicPr>
        <p:blipFill>
          <a:blip r:embed="rId2"/>
          <a:stretch>
            <a:fillRect/>
          </a:stretch>
        </p:blipFill>
        <p:spPr>
          <a:xfrm>
            <a:off x="184491" y="24937541"/>
            <a:ext cx="10411312" cy="5917638"/>
          </a:xfrm>
          <a:prstGeom prst="rect">
            <a:avLst/>
          </a:prstGeom>
        </p:spPr>
      </p:pic>
      <p:sp>
        <p:nvSpPr>
          <p:cNvPr id="19" name="Rectangle: Rounded Corners 18">
            <a:extLst>
              <a:ext uri="{FF2B5EF4-FFF2-40B4-BE49-F238E27FC236}">
                <a16:creationId xmlns:a16="http://schemas.microsoft.com/office/drawing/2014/main" id="{2D311F95-0A9B-8D5A-2308-B2ADF15B4D33}"/>
              </a:ext>
            </a:extLst>
          </p:cNvPr>
          <p:cNvSpPr/>
          <p:nvPr/>
        </p:nvSpPr>
        <p:spPr>
          <a:xfrm>
            <a:off x="11293655" y="14136379"/>
            <a:ext cx="11373841" cy="16917515"/>
          </a:xfrm>
          <a:prstGeom prst="roundRect">
            <a:avLst/>
          </a:prstGeom>
        </p:spPr>
        <p:style>
          <a:lnRef idx="3">
            <a:schemeClr val="lt1"/>
          </a:lnRef>
          <a:fillRef idx="1">
            <a:schemeClr val="accent1"/>
          </a:fillRef>
          <a:effectRef idx="1">
            <a:schemeClr val="accent1"/>
          </a:effectRef>
          <a:fontRef idx="minor">
            <a:schemeClr val="lt1"/>
          </a:fontRef>
        </p:style>
        <p:txBody>
          <a:bodyPr rtlCol="0" anchor="ctr"/>
          <a:lstStyle/>
          <a:p>
            <a:pPr algn="ctr"/>
            <a:r>
              <a:rPr lang="en-GB" sz="3600" b="1" dirty="0">
                <a:solidFill>
                  <a:schemeClr val="tx1"/>
                </a:solidFill>
                <a:latin typeface="Arial" panose="020B0604020202020204" pitchFamily="34" charset="0"/>
                <a:cs typeface="Arial" panose="020B0604020202020204" pitchFamily="34" charset="0"/>
              </a:rPr>
              <a:t>Inequality and Stigma</a:t>
            </a:r>
          </a:p>
          <a:p>
            <a:pPr algn="ctr"/>
            <a:endParaRPr lang="en-GB" dirty="0"/>
          </a:p>
          <a:p>
            <a:pPr algn="ctr"/>
            <a:r>
              <a:rPr lang="en-GB" sz="3600" dirty="0">
                <a:solidFill>
                  <a:schemeClr val="tx1"/>
                </a:solidFill>
                <a:latin typeface="Arial" panose="020B0604020202020204" pitchFamily="34" charset="0"/>
                <a:cs typeface="Arial" panose="020B0604020202020204" pitchFamily="34" charset="0"/>
              </a:rPr>
              <a:t>ARFID reveals the gaps in the</a:t>
            </a:r>
          </a:p>
          <a:p>
            <a:pPr algn="ctr"/>
            <a:r>
              <a:rPr lang="en-GB" sz="3600" dirty="0">
                <a:solidFill>
                  <a:schemeClr val="tx1"/>
                </a:solidFill>
                <a:latin typeface="Arial" panose="020B0604020202020204" pitchFamily="34" charset="0"/>
                <a:cs typeface="Arial" panose="020B0604020202020204" pitchFamily="34" charset="0"/>
              </a:rPr>
              <a:t>traditional eating disorder</a:t>
            </a:r>
          </a:p>
          <a:p>
            <a:pPr algn="ctr"/>
            <a:r>
              <a:rPr lang="en-GB" sz="3600" dirty="0">
                <a:solidFill>
                  <a:schemeClr val="tx1"/>
                </a:solidFill>
                <a:latin typeface="Arial" panose="020B0604020202020204" pitchFamily="34" charset="0"/>
                <a:cs typeface="Arial" panose="020B0604020202020204" pitchFamily="34" charset="0"/>
              </a:rPr>
              <a:t>infrastructure</a:t>
            </a:r>
          </a:p>
          <a:p>
            <a:pPr algn="ctr"/>
            <a:r>
              <a:rPr lang="en-GB" sz="3600" dirty="0">
                <a:solidFill>
                  <a:schemeClr val="tx1"/>
                </a:solidFill>
                <a:latin typeface="Arial" panose="020B0604020202020204" pitchFamily="34" charset="0"/>
                <a:cs typeface="Arial" panose="020B0604020202020204" pitchFamily="34" charset="0"/>
              </a:rPr>
              <a:t>Males remain underrepresented in</a:t>
            </a:r>
          </a:p>
          <a:p>
            <a:pPr algn="ctr"/>
            <a:r>
              <a:rPr lang="en-GB" sz="3600" dirty="0">
                <a:solidFill>
                  <a:schemeClr val="tx1"/>
                </a:solidFill>
                <a:latin typeface="Arial" panose="020B0604020202020204" pitchFamily="34" charset="0"/>
                <a:cs typeface="Arial" panose="020B0604020202020204" pitchFamily="34" charset="0"/>
              </a:rPr>
              <a:t>services (Fonseca et al. 2024).</a:t>
            </a:r>
          </a:p>
          <a:p>
            <a:pPr algn="ctr"/>
            <a:r>
              <a:rPr lang="en-GB" sz="3600" dirty="0">
                <a:solidFill>
                  <a:schemeClr val="tx1"/>
                </a:solidFill>
                <a:latin typeface="Arial" panose="020B0604020202020204" pitchFamily="34" charset="0"/>
                <a:cs typeface="Arial" panose="020B0604020202020204" pitchFamily="34" charset="0"/>
              </a:rPr>
              <a:t>Autistic individuals face</a:t>
            </a:r>
          </a:p>
          <a:p>
            <a:pPr algn="ctr"/>
            <a:r>
              <a:rPr lang="en-GB" sz="3600" dirty="0">
                <a:solidFill>
                  <a:schemeClr val="tx1"/>
                </a:solidFill>
                <a:latin typeface="Arial" panose="020B0604020202020204" pitchFamily="34" charset="0"/>
                <a:cs typeface="Arial" panose="020B0604020202020204" pitchFamily="34" charset="0"/>
              </a:rPr>
              <a:t>diagnostic overshadowing.</a:t>
            </a:r>
          </a:p>
          <a:p>
            <a:pPr algn="ctr"/>
            <a:r>
              <a:rPr lang="en-GB" sz="3600" dirty="0">
                <a:solidFill>
                  <a:schemeClr val="tx1"/>
                </a:solidFill>
                <a:latin typeface="Arial" panose="020B0604020202020204" pitchFamily="34" charset="0"/>
                <a:cs typeface="Arial" panose="020B0604020202020204" pitchFamily="34" charset="0"/>
              </a:rPr>
              <a:t>Socioeconomically disadvantaged</a:t>
            </a:r>
          </a:p>
          <a:p>
            <a:pPr algn="ctr"/>
            <a:r>
              <a:rPr lang="en-GB" sz="3600" dirty="0">
                <a:solidFill>
                  <a:schemeClr val="tx1"/>
                </a:solidFill>
                <a:latin typeface="Arial" panose="020B0604020202020204" pitchFamily="34" charset="0"/>
                <a:cs typeface="Arial" panose="020B0604020202020204" pitchFamily="34" charset="0"/>
              </a:rPr>
              <a:t>families experience longer</a:t>
            </a:r>
          </a:p>
          <a:p>
            <a:pPr algn="ctr"/>
            <a:r>
              <a:rPr lang="en-GB" sz="3600" dirty="0">
                <a:solidFill>
                  <a:schemeClr val="tx1"/>
                </a:solidFill>
                <a:latin typeface="Arial" panose="020B0604020202020204" pitchFamily="34" charset="0"/>
                <a:cs typeface="Arial" panose="020B0604020202020204" pitchFamily="34" charset="0"/>
              </a:rPr>
              <a:t>waiting times.</a:t>
            </a:r>
          </a:p>
          <a:p>
            <a:pPr algn="ctr"/>
            <a:r>
              <a:rPr lang="en-GB" sz="3600" dirty="0">
                <a:solidFill>
                  <a:schemeClr val="tx1"/>
                </a:solidFill>
                <a:latin typeface="Arial" panose="020B0604020202020204" pitchFamily="34" charset="0"/>
                <a:cs typeface="Arial" panose="020B0604020202020204" pitchFamily="34" charset="0"/>
              </a:rPr>
              <a:t>Stigma persists, as restrictive</a:t>
            </a:r>
          </a:p>
          <a:p>
            <a:pPr algn="ctr"/>
            <a:r>
              <a:rPr lang="en-GB" sz="3600" dirty="0">
                <a:solidFill>
                  <a:schemeClr val="tx1"/>
                </a:solidFill>
                <a:latin typeface="Arial" panose="020B0604020202020204" pitchFamily="34" charset="0"/>
                <a:cs typeface="Arial" panose="020B0604020202020204" pitchFamily="34" charset="0"/>
              </a:rPr>
              <a:t>eating without a weight approach</a:t>
            </a:r>
          </a:p>
          <a:p>
            <a:pPr algn="ctr"/>
            <a:r>
              <a:rPr lang="en-GB" sz="3600" dirty="0">
                <a:solidFill>
                  <a:schemeClr val="tx1"/>
                </a:solidFill>
                <a:latin typeface="Arial" panose="020B0604020202020204" pitchFamily="34" charset="0"/>
                <a:cs typeface="Arial" panose="020B0604020202020204" pitchFamily="34" charset="0"/>
              </a:rPr>
              <a:t>is trivialised as behavioural</a:t>
            </a:r>
          </a:p>
          <a:p>
            <a:pPr algn="ctr"/>
            <a:r>
              <a:rPr lang="en-GB" sz="3600" dirty="0">
                <a:solidFill>
                  <a:schemeClr val="tx1"/>
                </a:solidFill>
                <a:latin typeface="Arial" panose="020B0604020202020204" pitchFamily="34" charset="0"/>
                <a:cs typeface="Arial" panose="020B0604020202020204" pitchFamily="34" charset="0"/>
              </a:rPr>
              <a:t>fussiness, and this also explores</a:t>
            </a:r>
          </a:p>
          <a:p>
            <a:pPr algn="ctr"/>
            <a:r>
              <a:rPr lang="en-GB" sz="3600" dirty="0">
                <a:solidFill>
                  <a:schemeClr val="tx1"/>
                </a:solidFill>
                <a:latin typeface="Arial" panose="020B0604020202020204" pitchFamily="34" charset="0"/>
                <a:cs typeface="Arial" panose="020B0604020202020204" pitchFamily="34" charset="0"/>
              </a:rPr>
              <a:t>enduring cultural beliefs about</a:t>
            </a:r>
          </a:p>
          <a:p>
            <a:pPr algn="ctr"/>
            <a:r>
              <a:rPr lang="en-GB" sz="3600" dirty="0">
                <a:solidFill>
                  <a:schemeClr val="tx1"/>
                </a:solidFill>
                <a:latin typeface="Arial" panose="020B0604020202020204" pitchFamily="34" charset="0"/>
                <a:cs typeface="Arial" panose="020B0604020202020204" pitchFamily="34" charset="0"/>
              </a:rPr>
              <a:t>food choice and parental</a:t>
            </a:r>
          </a:p>
          <a:p>
            <a:pPr algn="ctr"/>
            <a:r>
              <a:rPr lang="en-GB" sz="3600" dirty="0">
                <a:solidFill>
                  <a:schemeClr val="tx1"/>
                </a:solidFill>
                <a:latin typeface="Arial" panose="020B0604020202020204" pitchFamily="34" charset="0"/>
                <a:cs typeface="Arial" panose="020B0604020202020204" pitchFamily="34" charset="0"/>
              </a:rPr>
              <a:t>responsibility.</a:t>
            </a:r>
          </a:p>
          <a:p>
            <a:pPr algn="ctr"/>
            <a:r>
              <a:rPr lang="en-GB" sz="3600" dirty="0">
                <a:solidFill>
                  <a:schemeClr val="tx1"/>
                </a:solidFill>
                <a:latin typeface="Arial" panose="020B0604020202020204" pitchFamily="34" charset="0"/>
                <a:cs typeface="Arial" panose="020B0604020202020204" pitchFamily="34" charset="0"/>
              </a:rPr>
              <a:t>Additionally, service models</a:t>
            </a:r>
          </a:p>
          <a:p>
            <a:pPr algn="ctr"/>
            <a:r>
              <a:rPr lang="en-GB" sz="3600" dirty="0">
                <a:solidFill>
                  <a:schemeClr val="tx1"/>
                </a:solidFill>
                <a:latin typeface="Arial" panose="020B0604020202020204" pitchFamily="34" charset="0"/>
                <a:cs typeface="Arial" panose="020B0604020202020204" pitchFamily="34" charset="0"/>
              </a:rPr>
              <a:t>shaped around weight restoration</a:t>
            </a:r>
          </a:p>
          <a:p>
            <a:pPr algn="ctr"/>
            <a:r>
              <a:rPr lang="en-GB" sz="3600" dirty="0">
                <a:solidFill>
                  <a:schemeClr val="tx1"/>
                </a:solidFill>
                <a:latin typeface="Arial" panose="020B0604020202020204" pitchFamily="34" charset="0"/>
                <a:cs typeface="Arial" panose="020B0604020202020204" pitchFamily="34" charset="0"/>
              </a:rPr>
              <a:t>may inadequately address sensory</a:t>
            </a:r>
          </a:p>
          <a:p>
            <a:pPr algn="ctr"/>
            <a:r>
              <a:rPr lang="en-GB" sz="3600" dirty="0">
                <a:solidFill>
                  <a:schemeClr val="tx1"/>
                </a:solidFill>
                <a:latin typeface="Arial" panose="020B0604020202020204" pitchFamily="34" charset="0"/>
                <a:cs typeface="Arial" panose="020B0604020202020204" pitchFamily="34" charset="0"/>
              </a:rPr>
              <a:t>or trauma-related drivers of</a:t>
            </a:r>
          </a:p>
          <a:p>
            <a:pPr algn="ctr"/>
            <a:r>
              <a:rPr lang="en-GB" sz="3600" dirty="0">
                <a:solidFill>
                  <a:schemeClr val="tx1"/>
                </a:solidFill>
                <a:latin typeface="Arial" panose="020B0604020202020204" pitchFamily="34" charset="0"/>
                <a:cs typeface="Arial" panose="020B0604020202020204" pitchFamily="34" charset="0"/>
              </a:rPr>
              <a:t>ARFID.</a:t>
            </a:r>
          </a:p>
        </p:txBody>
      </p:sp>
      <p:sp>
        <p:nvSpPr>
          <p:cNvPr id="20" name="Rectangle 19">
            <a:extLst>
              <a:ext uri="{FF2B5EF4-FFF2-40B4-BE49-F238E27FC236}">
                <a16:creationId xmlns:a16="http://schemas.microsoft.com/office/drawing/2014/main" id="{40887C5C-A73F-8007-36AE-07281D4A68B3}"/>
              </a:ext>
            </a:extLst>
          </p:cNvPr>
          <p:cNvSpPr/>
          <p:nvPr/>
        </p:nvSpPr>
        <p:spPr>
          <a:xfrm>
            <a:off x="22667496" y="4896126"/>
            <a:ext cx="21271831" cy="8361221"/>
          </a:xfrm>
          <a:prstGeom prst="rect">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GB" sz="3600" dirty="0">
                <a:solidFill>
                  <a:schemeClr val="tx1"/>
                </a:solidFill>
                <a:latin typeface="Arial" panose="020B0604020202020204" pitchFamily="34" charset="0"/>
                <a:cs typeface="Arial" panose="020B0604020202020204" pitchFamily="34" charset="0"/>
              </a:rPr>
              <a:t>Future research and services should focus on improving understanding and support for ARFID. More training is needed so clinicians can better recognise and treat ARFID. Services should be more connected, especially between neurodevelopmental conditions and eating disorders. There should also be more funding for early support and intervention.</a:t>
            </a:r>
          </a:p>
          <a:p>
            <a:pPr algn="ctr"/>
            <a:r>
              <a:rPr lang="en-GB" sz="3600" dirty="0">
                <a:solidFill>
                  <a:schemeClr val="tx1"/>
                </a:solidFill>
                <a:latin typeface="Arial" panose="020B0604020202020204" pitchFamily="34" charset="0"/>
                <a:cs typeface="Arial" panose="020B0604020202020204" pitchFamily="34" charset="0"/>
              </a:rPr>
              <a:t>More long-term research is needed to understand outcomes in adults (Van Buuren et al., 2023). ARFID should be included more in public health policies. Finally, diagnostic systems should continue to improve so ARFID is clearly defined, without labelling normal behaviours as a disorder.</a:t>
            </a:r>
          </a:p>
        </p:txBody>
      </p:sp>
      <p:sp>
        <p:nvSpPr>
          <p:cNvPr id="24" name="TextBox 23">
            <a:extLst>
              <a:ext uri="{FF2B5EF4-FFF2-40B4-BE49-F238E27FC236}">
                <a16:creationId xmlns:a16="http://schemas.microsoft.com/office/drawing/2014/main" id="{96F07204-3ED3-5657-0E28-A5761A0B7147}"/>
              </a:ext>
            </a:extLst>
          </p:cNvPr>
          <p:cNvSpPr txBox="1"/>
          <p:nvPr/>
        </p:nvSpPr>
        <p:spPr>
          <a:xfrm>
            <a:off x="23092618" y="5348639"/>
            <a:ext cx="10395284" cy="1415772"/>
          </a:xfrm>
          <a:prstGeom prst="rect">
            <a:avLst/>
          </a:prstGeom>
          <a:noFill/>
        </p:spPr>
        <p:txBody>
          <a:bodyPr wrap="square" rtlCol="0">
            <a:spAutoFit/>
          </a:bodyPr>
          <a:lstStyle/>
          <a:p>
            <a:r>
              <a:rPr lang="en-GB" dirty="0"/>
              <a:t>Recommendations</a:t>
            </a:r>
          </a:p>
        </p:txBody>
      </p:sp>
      <p:sp>
        <p:nvSpPr>
          <p:cNvPr id="25" name="Rectangle: Rounded Corners 24">
            <a:extLst>
              <a:ext uri="{FF2B5EF4-FFF2-40B4-BE49-F238E27FC236}">
                <a16:creationId xmlns:a16="http://schemas.microsoft.com/office/drawing/2014/main" id="{F5D96022-3709-38F7-7234-9FBF0E5E3351}"/>
              </a:ext>
            </a:extLst>
          </p:cNvPr>
          <p:cNvSpPr/>
          <p:nvPr/>
        </p:nvSpPr>
        <p:spPr>
          <a:xfrm>
            <a:off x="23084605" y="22096694"/>
            <a:ext cx="20806595" cy="8361221"/>
          </a:xfrm>
          <a:prstGeom prst="roundRect">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GB" sz="3600" dirty="0">
                <a:solidFill>
                  <a:schemeClr val="tx1"/>
                </a:solidFill>
                <a:latin typeface="Arial" panose="020B0604020202020204" pitchFamily="34" charset="0"/>
                <a:cs typeface="Arial" panose="020B0604020202020204" pitchFamily="34" charset="0"/>
              </a:rPr>
              <a:t>ARFID explores an important evolution in feeding and </a:t>
            </a:r>
            <a:r>
              <a:rPr lang="en-GB" sz="3600" dirty="0">
                <a:solidFill>
                  <a:schemeClr val="tx1"/>
                </a:solidFill>
                <a:latin typeface="Aril"/>
              </a:rPr>
              <a:t>eating disorder classification within the</a:t>
            </a:r>
          </a:p>
          <a:p>
            <a:pPr algn="ctr"/>
            <a:r>
              <a:rPr lang="en-GB" sz="3600" dirty="0">
                <a:solidFill>
                  <a:schemeClr val="tx1"/>
                </a:solidFill>
                <a:latin typeface="Aril"/>
              </a:rPr>
              <a:t>ICD-11. Its emergence has been explored in psychiatric diagnoses as structured by the shifting</a:t>
            </a:r>
          </a:p>
          <a:p>
            <a:pPr algn="ctr"/>
            <a:r>
              <a:rPr lang="en-GB" sz="3600" dirty="0">
                <a:solidFill>
                  <a:schemeClr val="tx1"/>
                </a:solidFill>
                <a:latin typeface="Aril"/>
              </a:rPr>
              <a:t>scientific evidence, political priorities and social values.</a:t>
            </a:r>
          </a:p>
          <a:p>
            <a:pPr algn="ctr"/>
            <a:r>
              <a:rPr lang="en-GB" sz="3600" dirty="0">
                <a:solidFill>
                  <a:schemeClr val="tx1"/>
                </a:solidFill>
                <a:latin typeface="Aril"/>
              </a:rPr>
              <a:t>Since left and misclassified, ARFID now occupies a recognised diagnostic category. Moreover,</a:t>
            </a:r>
          </a:p>
          <a:p>
            <a:pPr algn="ctr"/>
            <a:r>
              <a:rPr lang="en-GB" sz="3600" dirty="0">
                <a:solidFill>
                  <a:schemeClr val="tx1"/>
                </a:solidFill>
                <a:latin typeface="Aril"/>
              </a:rPr>
              <a:t>inequities in service provision and ongoing debates in terms of classification validity demonstrate</a:t>
            </a:r>
          </a:p>
          <a:p>
            <a:pPr algn="ctr"/>
            <a:r>
              <a:rPr lang="en-GB" sz="3600" dirty="0">
                <a:solidFill>
                  <a:schemeClr val="tx1"/>
                </a:solidFill>
                <a:latin typeface="Aril"/>
              </a:rPr>
              <a:t>that psychopathological systems remain dynamic and contested.</a:t>
            </a:r>
          </a:p>
          <a:p>
            <a:pPr algn="ctr"/>
            <a:r>
              <a:rPr lang="en-GB" sz="3600" dirty="0">
                <a:solidFill>
                  <a:schemeClr val="tx1"/>
                </a:solidFill>
                <a:latin typeface="Aril"/>
              </a:rPr>
              <a:t>A critical understanding of ARFID therefore needs to investigate the symptoms and treatment, but</a:t>
            </a:r>
          </a:p>
          <a:p>
            <a:pPr algn="ctr"/>
            <a:r>
              <a:rPr lang="en-GB" sz="3600" dirty="0">
                <a:solidFill>
                  <a:schemeClr val="tx1"/>
                </a:solidFill>
                <a:latin typeface="Aril"/>
              </a:rPr>
              <a:t>is also concerned about the broader socio-cultural forces shaping mental health care.</a:t>
            </a:r>
          </a:p>
        </p:txBody>
      </p:sp>
      <p:sp>
        <p:nvSpPr>
          <p:cNvPr id="26" name="TextBox 25">
            <a:extLst>
              <a:ext uri="{FF2B5EF4-FFF2-40B4-BE49-F238E27FC236}">
                <a16:creationId xmlns:a16="http://schemas.microsoft.com/office/drawing/2014/main" id="{E2764908-D5C4-874D-8C47-C03F95F62FAA}"/>
              </a:ext>
            </a:extLst>
          </p:cNvPr>
          <p:cNvSpPr txBox="1"/>
          <p:nvPr/>
        </p:nvSpPr>
        <p:spPr>
          <a:xfrm>
            <a:off x="31651088" y="22177764"/>
            <a:ext cx="7924773" cy="1415772"/>
          </a:xfrm>
          <a:prstGeom prst="rect">
            <a:avLst/>
          </a:prstGeom>
          <a:noFill/>
        </p:spPr>
        <p:txBody>
          <a:bodyPr wrap="square" rtlCol="0">
            <a:spAutoFit/>
          </a:bodyPr>
          <a:lstStyle/>
          <a:p>
            <a:r>
              <a:rPr lang="en-GB" dirty="0"/>
              <a:t>Conclusion</a:t>
            </a:r>
          </a:p>
        </p:txBody>
      </p:sp>
      <p:pic>
        <p:nvPicPr>
          <p:cNvPr id="34" name="Picture 33">
            <a:extLst>
              <a:ext uri="{FF2B5EF4-FFF2-40B4-BE49-F238E27FC236}">
                <a16:creationId xmlns:a16="http://schemas.microsoft.com/office/drawing/2014/main" id="{42A8100D-D7AA-166E-156B-196C5FF4E982}"/>
              </a:ext>
            </a:extLst>
          </p:cNvPr>
          <p:cNvPicPr>
            <a:picLocks noChangeAspect="1"/>
          </p:cNvPicPr>
          <p:nvPr/>
        </p:nvPicPr>
        <p:blipFill>
          <a:blip r:embed="rId3"/>
          <a:stretch>
            <a:fillRect/>
          </a:stretch>
        </p:blipFill>
        <p:spPr>
          <a:xfrm>
            <a:off x="11293655" y="4451719"/>
            <a:ext cx="9833796" cy="10229344"/>
          </a:xfrm>
          <a:prstGeom prst="rect">
            <a:avLst/>
          </a:prstGeom>
        </p:spPr>
      </p:pic>
      <p:sp>
        <p:nvSpPr>
          <p:cNvPr id="36" name="Rectangle: Rounded Corners 35">
            <a:extLst>
              <a:ext uri="{FF2B5EF4-FFF2-40B4-BE49-F238E27FC236}">
                <a16:creationId xmlns:a16="http://schemas.microsoft.com/office/drawing/2014/main" id="{5B9C9CA6-900A-19A4-8ADD-250A955AE4DE}"/>
              </a:ext>
            </a:extLst>
          </p:cNvPr>
          <p:cNvSpPr/>
          <p:nvPr/>
        </p:nvSpPr>
        <p:spPr>
          <a:xfrm>
            <a:off x="23092619" y="13709861"/>
            <a:ext cx="20516566" cy="7321340"/>
          </a:xfrm>
          <a:prstGeom prst="roundRect">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GB" sz="3600" b="1" dirty="0">
                <a:solidFill>
                  <a:schemeClr val="tx1"/>
                </a:solidFill>
                <a:latin typeface="Arial" panose="020B0604020202020204" pitchFamily="34" charset="0"/>
                <a:cs typeface="Arial" panose="020B0604020202020204" pitchFamily="34" charset="0"/>
              </a:rPr>
              <a:t>Key Insights (Critical Analysis)</a:t>
            </a:r>
          </a:p>
          <a:p>
            <a:pPr algn="ctr"/>
            <a:endParaRPr lang="en-GB" sz="3600" b="1" dirty="0">
              <a:solidFill>
                <a:schemeClr val="tx1"/>
              </a:solidFill>
              <a:latin typeface="Arial" panose="020B0604020202020204" pitchFamily="34" charset="0"/>
              <a:cs typeface="Arial" panose="020B0604020202020204" pitchFamily="34" charset="0"/>
            </a:endParaRPr>
          </a:p>
          <a:p>
            <a:pPr algn="ctr"/>
            <a:endParaRPr lang="en-GB" sz="3600" b="1" dirty="0">
              <a:solidFill>
                <a:schemeClr val="tx1"/>
              </a:solidFill>
              <a:latin typeface="Arial" panose="020B0604020202020204" pitchFamily="34" charset="0"/>
              <a:cs typeface="Arial" panose="020B0604020202020204" pitchFamily="34" charset="0"/>
            </a:endParaRPr>
          </a:p>
          <a:p>
            <a:pPr algn="ctr"/>
            <a:r>
              <a:rPr lang="en-GB" sz="3600" dirty="0">
                <a:solidFill>
                  <a:schemeClr val="tx1"/>
                </a:solidFill>
                <a:latin typeface="Arial" panose="020B0604020202020204" pitchFamily="34" charset="0"/>
                <a:cs typeface="Arial" panose="020B0604020202020204" pitchFamily="34" charset="0"/>
              </a:rPr>
              <a:t>ARFID was recognised later than other eating disorders</a:t>
            </a:r>
          </a:p>
          <a:p>
            <a:pPr algn="ctr"/>
            <a:r>
              <a:rPr lang="en-GB" sz="3600" dirty="0">
                <a:solidFill>
                  <a:schemeClr val="tx1"/>
                </a:solidFill>
                <a:latin typeface="Arial" panose="020B0604020202020204" pitchFamily="34" charset="0"/>
                <a:cs typeface="Arial" panose="020B0604020202020204" pitchFamily="34" charset="0"/>
              </a:rPr>
              <a:t>Diagnosis is influenced by culture, not only science</a:t>
            </a:r>
          </a:p>
          <a:p>
            <a:pPr algn="ctr"/>
            <a:r>
              <a:rPr lang="en-GB" sz="3600" dirty="0">
                <a:solidFill>
                  <a:schemeClr val="tx1"/>
                </a:solidFill>
                <a:latin typeface="Arial" panose="020B0604020202020204" pitchFamily="34" charset="0"/>
                <a:cs typeface="Arial" panose="020B0604020202020204" pitchFamily="34" charset="0"/>
              </a:rPr>
              <a:t>Social and political factors affect how disorders are classified</a:t>
            </a:r>
          </a:p>
          <a:p>
            <a:pPr algn="ctr"/>
            <a:r>
              <a:rPr lang="en-GB" sz="3600" dirty="0">
                <a:solidFill>
                  <a:schemeClr val="tx1"/>
                </a:solidFill>
                <a:latin typeface="Arial" panose="020B0604020202020204" pitchFamily="34" charset="0"/>
                <a:cs typeface="Arial" panose="020B0604020202020204" pitchFamily="34" charset="0"/>
              </a:rPr>
              <a:t>ARFID shows that diagnostic systems can change over time</a:t>
            </a:r>
          </a:p>
          <a:p>
            <a:pPr algn="ctr"/>
            <a:r>
              <a:rPr lang="en-GB" sz="3600" dirty="0">
                <a:solidFill>
                  <a:schemeClr val="tx1"/>
                </a:solidFill>
                <a:latin typeface="Arial" panose="020B0604020202020204" pitchFamily="34" charset="0"/>
                <a:cs typeface="Arial" panose="020B0604020202020204" pitchFamily="34" charset="0"/>
              </a:rPr>
              <a:t>There is still debate about how ARFID should be defined (Walsh et al., 2026)</a:t>
            </a:r>
          </a:p>
        </p:txBody>
      </p:sp>
    </p:spTree>
    <p:extLst>
      <p:ext uri="{BB962C8B-B14F-4D97-AF65-F5344CB8AC3E}">
        <p14:creationId xmlns:p14="http://schemas.microsoft.com/office/powerpoint/2010/main" val="348078259"/>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Text Placeholder 15">
            <a:extLst>
              <a:ext uri="{FF2B5EF4-FFF2-40B4-BE49-F238E27FC236}">
                <a16:creationId xmlns:a16="http://schemas.microsoft.com/office/drawing/2014/main" id="{522E7C5C-974F-86D0-E3A3-4137DF09201C}"/>
              </a:ext>
            </a:extLst>
          </p:cNvPr>
          <p:cNvSpPr>
            <a:spLocks noGrp="1"/>
          </p:cNvSpPr>
          <p:nvPr>
            <p:ph type="body" sz="quarter" idx="150"/>
          </p:nvPr>
        </p:nvSpPr>
        <p:spPr/>
        <p:txBody>
          <a:bodyPr/>
          <a:lstStyle/>
          <a:p>
            <a:endParaRPr lang="en-GB"/>
          </a:p>
        </p:txBody>
      </p:sp>
      <p:sp>
        <p:nvSpPr>
          <p:cNvPr id="17" name="Text Placeholder 16">
            <a:extLst>
              <a:ext uri="{FF2B5EF4-FFF2-40B4-BE49-F238E27FC236}">
                <a16:creationId xmlns:a16="http://schemas.microsoft.com/office/drawing/2014/main" id="{434D7250-7DB4-68E4-2148-E9E30680EEC5}"/>
              </a:ext>
            </a:extLst>
          </p:cNvPr>
          <p:cNvSpPr>
            <a:spLocks noGrp="1"/>
          </p:cNvSpPr>
          <p:nvPr>
            <p:ph type="body" sz="quarter" idx="151"/>
          </p:nvPr>
        </p:nvSpPr>
        <p:spPr/>
        <p:txBody>
          <a:bodyPr/>
          <a:lstStyle/>
          <a:p>
            <a:endParaRPr lang="en-GB"/>
          </a:p>
        </p:txBody>
      </p:sp>
      <p:sp>
        <p:nvSpPr>
          <p:cNvPr id="18" name="Text Placeholder 17">
            <a:extLst>
              <a:ext uri="{FF2B5EF4-FFF2-40B4-BE49-F238E27FC236}">
                <a16:creationId xmlns:a16="http://schemas.microsoft.com/office/drawing/2014/main" id="{0A3C480A-D0D7-A55A-8087-EFC37476D02A}"/>
              </a:ext>
            </a:extLst>
          </p:cNvPr>
          <p:cNvSpPr>
            <a:spLocks noGrp="1"/>
          </p:cNvSpPr>
          <p:nvPr>
            <p:ph type="body" sz="quarter" idx="153"/>
          </p:nvPr>
        </p:nvSpPr>
        <p:spPr/>
        <p:txBody>
          <a:bodyPr/>
          <a:lstStyle/>
          <a:p>
            <a:endParaRPr lang="en-GB"/>
          </a:p>
        </p:txBody>
      </p:sp>
      <p:sp>
        <p:nvSpPr>
          <p:cNvPr id="19" name="Rectangle: Rounded Corners 18">
            <a:extLst>
              <a:ext uri="{FF2B5EF4-FFF2-40B4-BE49-F238E27FC236}">
                <a16:creationId xmlns:a16="http://schemas.microsoft.com/office/drawing/2014/main" id="{35E8E153-3707-1BAF-3C7D-C63A65727E48}"/>
              </a:ext>
            </a:extLst>
          </p:cNvPr>
          <p:cNvSpPr/>
          <p:nvPr/>
        </p:nvSpPr>
        <p:spPr>
          <a:xfrm>
            <a:off x="732435" y="4860758"/>
            <a:ext cx="42303032" cy="25759999"/>
          </a:xfrm>
          <a:prstGeom prst="roundRect">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just">
              <a:lnSpc>
                <a:spcPct val="150000"/>
              </a:lnSpc>
            </a:pPr>
            <a:r>
              <a:rPr lang="en-GB" sz="4000" dirty="0">
                <a:solidFill>
                  <a:schemeClr val="tx1"/>
                </a:solidFill>
                <a:latin typeface="Arial" panose="020B0604020202020204" pitchFamily="34" charset="0"/>
                <a:cs typeface="Arial" panose="020B0604020202020204" pitchFamily="34" charset="0"/>
              </a:rPr>
              <a:t>Bjorndal, L.D., Corfield, E.C., Hannigan, L.J., </a:t>
            </a:r>
            <a:r>
              <a:rPr lang="en-GB" sz="4000" dirty="0" err="1">
                <a:solidFill>
                  <a:schemeClr val="tx1"/>
                </a:solidFill>
                <a:latin typeface="Arial" panose="020B0604020202020204" pitchFamily="34" charset="0"/>
                <a:cs typeface="Arial" panose="020B0604020202020204" pitchFamily="34" charset="0"/>
              </a:rPr>
              <a:t>Ayorech</a:t>
            </a:r>
            <a:r>
              <a:rPr lang="en-GB" sz="4000" dirty="0">
                <a:solidFill>
                  <a:schemeClr val="tx1"/>
                </a:solidFill>
                <a:latin typeface="Arial" panose="020B0604020202020204" pitchFamily="34" charset="0"/>
                <a:cs typeface="Arial" panose="020B0604020202020204" pitchFamily="34" charset="0"/>
              </a:rPr>
              <a:t>, Z., Bulik, C.M., Watson, H.J., Dinkler, L., </a:t>
            </a:r>
            <a:r>
              <a:rPr lang="en-GB" sz="4000" dirty="0" err="1">
                <a:solidFill>
                  <a:schemeClr val="tx1"/>
                </a:solidFill>
                <a:latin typeface="Arial" panose="020B0604020202020204" pitchFamily="34" charset="0"/>
                <a:cs typeface="Arial" panose="020B0604020202020204" pitchFamily="34" charset="0"/>
              </a:rPr>
              <a:t>Chawner</a:t>
            </a:r>
            <a:r>
              <a:rPr lang="en-GB" sz="4000" dirty="0">
                <a:solidFill>
                  <a:schemeClr val="tx1"/>
                </a:solidFill>
                <a:latin typeface="Arial" panose="020B0604020202020204" pitchFamily="34" charset="0"/>
                <a:cs typeface="Arial" panose="020B0604020202020204" pitchFamily="34" charset="0"/>
              </a:rPr>
              <a:t>, S.J., Johansson, S., Andreassen, O.A. and Ask, H., 2026. Prevalence, characteristics and genetic architecture of avoidant/restrictive food intake phenotypes. JAMA </a:t>
            </a:r>
            <a:r>
              <a:rPr lang="en-GB" sz="4000" dirty="0" err="1">
                <a:solidFill>
                  <a:schemeClr val="tx1"/>
                </a:solidFill>
                <a:latin typeface="Arial" panose="020B0604020202020204" pitchFamily="34" charset="0"/>
                <a:cs typeface="Arial" panose="020B0604020202020204" pitchFamily="34" charset="0"/>
              </a:rPr>
              <a:t>Pediatrics</a:t>
            </a:r>
            <a:r>
              <a:rPr lang="en-GB" sz="4000" dirty="0">
                <a:solidFill>
                  <a:schemeClr val="tx1"/>
                </a:solidFill>
                <a:latin typeface="Arial" panose="020B0604020202020204" pitchFamily="34" charset="0"/>
                <a:cs typeface="Arial" panose="020B0604020202020204" pitchFamily="34" charset="0"/>
              </a:rPr>
              <a:t>, 180(1), pp.45–55.</a:t>
            </a:r>
          </a:p>
          <a:p>
            <a:pPr algn="just">
              <a:lnSpc>
                <a:spcPct val="150000"/>
              </a:lnSpc>
            </a:pPr>
            <a:r>
              <a:rPr lang="en-GB" sz="4000" dirty="0">
                <a:solidFill>
                  <a:schemeClr val="tx1"/>
                </a:solidFill>
                <a:latin typeface="Arial" panose="020B0604020202020204" pitchFamily="34" charset="0"/>
                <a:cs typeface="Arial" panose="020B0604020202020204" pitchFamily="34" charset="0"/>
              </a:rPr>
              <a:t>Cleveland Clinic, 2023. What is ARFID (Avoidant/Restrictive Food Intake Disorder)? Available at: https://my.clevelandclinic.org/health/diseases/24869-arfid-avoidant-restrictive-food-intake-disorder⁠ (Accessed: 20 March 2026).</a:t>
            </a:r>
          </a:p>
          <a:p>
            <a:pPr algn="just">
              <a:lnSpc>
                <a:spcPct val="150000"/>
              </a:lnSpc>
            </a:pPr>
            <a:r>
              <a:rPr lang="en-GB" sz="4000" dirty="0">
                <a:solidFill>
                  <a:schemeClr val="tx1"/>
                </a:solidFill>
                <a:latin typeface="Arial" panose="020B0604020202020204" pitchFamily="34" charset="0"/>
                <a:cs typeface="Arial" panose="020B0604020202020204" pitchFamily="34" charset="0"/>
              </a:rPr>
              <a:t>Eating Recovery </a:t>
            </a:r>
            <a:r>
              <a:rPr lang="en-GB" sz="4000" dirty="0" err="1">
                <a:solidFill>
                  <a:schemeClr val="tx1"/>
                </a:solidFill>
                <a:latin typeface="Arial" panose="020B0604020202020204" pitchFamily="34" charset="0"/>
                <a:cs typeface="Arial" panose="020B0604020202020204" pitchFamily="34" charset="0"/>
              </a:rPr>
              <a:t>Center</a:t>
            </a:r>
            <a:r>
              <a:rPr lang="en-GB" sz="4000" dirty="0">
                <a:solidFill>
                  <a:schemeClr val="tx1"/>
                </a:solidFill>
                <a:latin typeface="Arial" panose="020B0604020202020204" pitchFamily="34" charset="0"/>
                <a:cs typeface="Arial" panose="020B0604020202020204" pitchFamily="34" charset="0"/>
              </a:rPr>
              <a:t>, 2025. ARFID statistics 2025: How common is ARFID? Available at: https://www.eatingrecoverycenter.com/resources/</a:t>
            </a:r>
            <a:r>
              <a:rPr lang="en-GB" sz="4000" dirty="0" err="1">
                <a:solidFill>
                  <a:schemeClr val="tx1"/>
                </a:solidFill>
                <a:latin typeface="Arial" panose="020B0604020202020204" pitchFamily="34" charset="0"/>
                <a:cs typeface="Arial" panose="020B0604020202020204" pitchFamily="34" charset="0"/>
              </a:rPr>
              <a:t>arfid</a:t>
            </a:r>
            <a:r>
              <a:rPr lang="en-GB" sz="4000" dirty="0">
                <a:solidFill>
                  <a:schemeClr val="tx1"/>
                </a:solidFill>
                <a:latin typeface="Arial" panose="020B0604020202020204" pitchFamily="34" charset="0"/>
                <a:cs typeface="Arial" panose="020B0604020202020204" pitchFamily="34" charset="0"/>
              </a:rPr>
              <a:t>-statistics-</a:t>
            </a:r>
            <a:r>
              <a:rPr lang="en-GB" sz="4000" dirty="0" err="1">
                <a:solidFill>
                  <a:schemeClr val="tx1"/>
                </a:solidFill>
                <a:latin typeface="Arial" panose="020B0604020202020204" pitchFamily="34" charset="0"/>
                <a:cs typeface="Arial" panose="020B0604020202020204" pitchFamily="34" charset="0"/>
              </a:rPr>
              <a:t>factshow</a:t>
            </a:r>
            <a:r>
              <a:rPr lang="en-GB" sz="4000" dirty="0">
                <a:solidFill>
                  <a:schemeClr val="tx1"/>
                </a:solidFill>
                <a:latin typeface="Arial" panose="020B0604020202020204" pitchFamily="34" charset="0"/>
                <a:cs typeface="Arial" panose="020B0604020202020204" pitchFamily="34" charset="0"/>
              </a:rPr>
              <a:t>-common-is-</a:t>
            </a:r>
            <a:r>
              <a:rPr lang="en-GB" sz="4000" dirty="0" err="1">
                <a:solidFill>
                  <a:schemeClr val="tx1"/>
                </a:solidFill>
                <a:latin typeface="Arial" panose="020B0604020202020204" pitchFamily="34" charset="0"/>
                <a:cs typeface="Arial" panose="020B0604020202020204" pitchFamily="34" charset="0"/>
              </a:rPr>
              <a:t>arfid</a:t>
            </a:r>
            <a:r>
              <a:rPr lang="en-GB" sz="4000" dirty="0">
                <a:solidFill>
                  <a:schemeClr val="tx1"/>
                </a:solidFill>
                <a:latin typeface="Arial" panose="020B0604020202020204" pitchFamily="34" charset="0"/>
                <a:cs typeface="Arial" panose="020B0604020202020204" pitchFamily="34" charset="0"/>
              </a:rPr>
              <a:t>⁠ (Accessed: 20 March 2026).</a:t>
            </a:r>
          </a:p>
          <a:p>
            <a:pPr algn="just">
              <a:lnSpc>
                <a:spcPct val="150000"/>
              </a:lnSpc>
            </a:pPr>
            <a:r>
              <a:rPr lang="en-GB" sz="4000" dirty="0">
                <a:solidFill>
                  <a:schemeClr val="tx1"/>
                </a:solidFill>
                <a:latin typeface="Arial" panose="020B0604020202020204" pitchFamily="34" charset="0"/>
                <a:cs typeface="Arial" panose="020B0604020202020204" pitchFamily="34" charset="0"/>
              </a:rPr>
              <a:t>Fonseca, N.K., </a:t>
            </a:r>
            <a:r>
              <a:rPr lang="en-GB" sz="4000" dirty="0" err="1">
                <a:solidFill>
                  <a:schemeClr val="tx1"/>
                </a:solidFill>
                <a:latin typeface="Arial" panose="020B0604020202020204" pitchFamily="34" charset="0"/>
                <a:cs typeface="Arial" panose="020B0604020202020204" pitchFamily="34" charset="0"/>
              </a:rPr>
              <a:t>Curtarelli</a:t>
            </a:r>
            <a:r>
              <a:rPr lang="en-GB" sz="4000" dirty="0">
                <a:solidFill>
                  <a:schemeClr val="tx1"/>
                </a:solidFill>
                <a:latin typeface="Arial" panose="020B0604020202020204" pitchFamily="34" charset="0"/>
                <a:cs typeface="Arial" panose="020B0604020202020204" pitchFamily="34" charset="0"/>
              </a:rPr>
              <a:t>, V.D., </a:t>
            </a:r>
            <a:r>
              <a:rPr lang="en-GB" sz="4000" dirty="0" err="1">
                <a:solidFill>
                  <a:schemeClr val="tx1"/>
                </a:solidFill>
                <a:latin typeface="Arial" panose="020B0604020202020204" pitchFamily="34" charset="0"/>
                <a:cs typeface="Arial" panose="020B0604020202020204" pitchFamily="34" charset="0"/>
              </a:rPr>
              <a:t>Bertoletti</a:t>
            </a:r>
            <a:r>
              <a:rPr lang="en-GB" sz="4000" dirty="0">
                <a:solidFill>
                  <a:schemeClr val="tx1"/>
                </a:solidFill>
                <a:latin typeface="Arial" panose="020B0604020202020204" pitchFamily="34" charset="0"/>
                <a:cs typeface="Arial" panose="020B0604020202020204" pitchFamily="34" charset="0"/>
              </a:rPr>
              <a:t>, J., Azevedo, K., Cardinal, T.M., Moreira, J.D. and Antunes, L.C., 2024. Avoidant restrictive food intake disorder: recent advances in neurobiology and treatment. Journal of Eating Disorders, 12(1), p.74.</a:t>
            </a:r>
          </a:p>
          <a:p>
            <a:pPr algn="just">
              <a:lnSpc>
                <a:spcPct val="150000"/>
              </a:lnSpc>
            </a:pPr>
            <a:r>
              <a:rPr lang="en-GB" sz="4000" dirty="0">
                <a:solidFill>
                  <a:schemeClr val="tx1"/>
                </a:solidFill>
                <a:latin typeface="Arial" panose="020B0604020202020204" pitchFamily="34" charset="0"/>
                <a:cs typeface="Arial" panose="020B0604020202020204" pitchFamily="34" charset="0"/>
              </a:rPr>
              <a:t>Golding, S., Slevin, H., McCulloch, A.S., Birch, E., </a:t>
            </a:r>
            <a:r>
              <a:rPr lang="en-GB" sz="4000" dirty="0" err="1">
                <a:solidFill>
                  <a:schemeClr val="tx1"/>
                </a:solidFill>
                <a:latin typeface="Arial" panose="020B0604020202020204" pitchFamily="34" charset="0"/>
                <a:cs typeface="Arial" panose="020B0604020202020204" pitchFamily="34" charset="0"/>
              </a:rPr>
              <a:t>Nikiforovski</a:t>
            </a:r>
            <a:r>
              <a:rPr lang="en-GB" sz="4000" dirty="0">
                <a:solidFill>
                  <a:schemeClr val="tx1"/>
                </a:solidFill>
                <a:latin typeface="Arial" panose="020B0604020202020204" pitchFamily="34" charset="0"/>
                <a:cs typeface="Arial" panose="020B0604020202020204" pitchFamily="34" charset="0"/>
              </a:rPr>
              <a:t>, A., Sharif, N., </a:t>
            </a:r>
            <a:r>
              <a:rPr lang="en-GB" sz="4000" dirty="0" err="1">
                <a:solidFill>
                  <a:schemeClr val="tx1"/>
                </a:solidFill>
                <a:latin typeface="Arial" panose="020B0604020202020204" pitchFamily="34" charset="0"/>
                <a:cs typeface="Arial" panose="020B0604020202020204" pitchFamily="34" charset="0"/>
              </a:rPr>
              <a:t>Ochando</a:t>
            </a:r>
            <a:r>
              <a:rPr lang="en-GB" sz="4000" dirty="0">
                <a:solidFill>
                  <a:schemeClr val="tx1"/>
                </a:solidFill>
                <a:latin typeface="Arial" panose="020B0604020202020204" pitchFamily="34" charset="0"/>
                <a:cs typeface="Arial" panose="020B0604020202020204" pitchFamily="34" charset="0"/>
              </a:rPr>
              <a:t>, D.C. and Elvins, R., 2026. Avoidant/restrictive food intake disorder in children and young people: an update for clinicians. </a:t>
            </a:r>
            <a:r>
              <a:rPr lang="en-GB" sz="4000" dirty="0" err="1">
                <a:solidFill>
                  <a:schemeClr val="tx1"/>
                </a:solidFill>
                <a:latin typeface="Arial" panose="020B0604020202020204" pitchFamily="34" charset="0"/>
                <a:cs typeface="Arial" panose="020B0604020202020204" pitchFamily="34" charset="0"/>
              </a:rPr>
              <a:t>BJPsych</a:t>
            </a:r>
            <a:r>
              <a:rPr lang="en-GB" sz="4000" dirty="0">
                <a:solidFill>
                  <a:schemeClr val="tx1"/>
                </a:solidFill>
                <a:latin typeface="Arial" panose="020B0604020202020204" pitchFamily="34" charset="0"/>
                <a:cs typeface="Arial" panose="020B0604020202020204" pitchFamily="34" charset="0"/>
              </a:rPr>
              <a:t> Advances, pp.1–12.</a:t>
            </a:r>
          </a:p>
          <a:p>
            <a:pPr algn="just">
              <a:lnSpc>
                <a:spcPct val="150000"/>
              </a:lnSpc>
            </a:pPr>
            <a:r>
              <a:rPr lang="en-GB" sz="4000" dirty="0" err="1">
                <a:solidFill>
                  <a:schemeClr val="tx1"/>
                </a:solidFill>
                <a:latin typeface="Arial" panose="020B0604020202020204" pitchFamily="34" charset="0"/>
                <a:cs typeface="Arial" panose="020B0604020202020204" pitchFamily="34" charset="0"/>
              </a:rPr>
              <a:t>Kambanis</a:t>
            </a:r>
            <a:r>
              <a:rPr lang="en-GB" sz="4000" dirty="0">
                <a:solidFill>
                  <a:schemeClr val="tx1"/>
                </a:solidFill>
                <a:latin typeface="Arial" panose="020B0604020202020204" pitchFamily="34" charset="0"/>
                <a:cs typeface="Arial" panose="020B0604020202020204" pitchFamily="34" charset="0"/>
              </a:rPr>
              <a:t>, P.E. and Thomas, J.J., 2023. Assessment and treatment of avoidant/restrictive food intake disorder. Current Psychiatry Reports, 25(2), pp.53–64.</a:t>
            </a:r>
          </a:p>
          <a:p>
            <a:pPr algn="just">
              <a:lnSpc>
                <a:spcPct val="150000"/>
              </a:lnSpc>
            </a:pPr>
            <a:r>
              <a:rPr lang="en-GB" sz="4000" dirty="0">
                <a:solidFill>
                  <a:schemeClr val="tx1"/>
                </a:solidFill>
                <a:latin typeface="Arial" panose="020B0604020202020204" pitchFamily="34" charset="0"/>
                <a:cs typeface="Arial" panose="020B0604020202020204" pitchFamily="34" charset="0"/>
              </a:rPr>
              <a:t>McNaught, E., Treasure, J. and Pollard, N., 2022. Eating disorders. Oxford: Oxford University Press.</a:t>
            </a:r>
          </a:p>
          <a:p>
            <a:pPr algn="just">
              <a:lnSpc>
                <a:spcPct val="150000"/>
              </a:lnSpc>
            </a:pPr>
            <a:r>
              <a:rPr lang="en-GB" sz="4000" dirty="0">
                <a:solidFill>
                  <a:schemeClr val="tx1"/>
                </a:solidFill>
                <a:latin typeface="Arial" panose="020B0604020202020204" pitchFamily="34" charset="0"/>
                <a:cs typeface="Arial" panose="020B0604020202020204" pitchFamily="34" charset="0"/>
              </a:rPr>
              <a:t>NICE, 2017. Eating disorders: recognition and treatment. Available at: https://www.nice.org.uk/guidance/ng69/chapter/Context⁠(Accessed: 20 March 2026).</a:t>
            </a:r>
          </a:p>
          <a:p>
            <a:pPr algn="just">
              <a:lnSpc>
                <a:spcPct val="150000"/>
              </a:lnSpc>
            </a:pPr>
            <a:r>
              <a:rPr lang="en-GB" sz="4000" dirty="0">
                <a:solidFill>
                  <a:schemeClr val="tx1"/>
                </a:solidFill>
                <a:latin typeface="Arial" panose="020B0604020202020204" pitchFamily="34" charset="0"/>
                <a:cs typeface="Arial" panose="020B0604020202020204" pitchFamily="34" charset="0"/>
              </a:rPr>
              <a:t>Nicholls-Crow, R., Simmons-Buckley, M. and Waller, G., 2024. Avoidant/restrictive food intake disorder: systematic review and meta-analysis demonstrating the impact of study quality on prevalence rates. Clinical Psychology Review, 114, p.102502.</a:t>
            </a:r>
          </a:p>
          <a:p>
            <a:pPr algn="just">
              <a:lnSpc>
                <a:spcPct val="150000"/>
              </a:lnSpc>
            </a:pPr>
            <a:r>
              <a:rPr lang="en-GB" sz="4000" dirty="0">
                <a:solidFill>
                  <a:schemeClr val="tx1"/>
                </a:solidFill>
                <a:latin typeface="Arial" panose="020B0604020202020204" pitchFamily="34" charset="0"/>
                <a:cs typeface="Arial" panose="020B0604020202020204" pitchFamily="34" charset="0"/>
              </a:rPr>
              <a:t>Sade, M., Weston, A., Buchan, K., Kerr-Gaffney, J., Gillespie-Smith, K., Sharpe, H. and Duffy, F., 2025. The co-occurrence of autism and avoidant/restrictive food intake disorder (ARFID): a prevalence-based meta-analysis. International Journal of Eating Disorders, 58(3), pp.473–488.</a:t>
            </a:r>
          </a:p>
          <a:p>
            <a:pPr algn="just">
              <a:lnSpc>
                <a:spcPct val="150000"/>
              </a:lnSpc>
            </a:pPr>
            <a:r>
              <a:rPr lang="en-GB" sz="4000" dirty="0">
                <a:solidFill>
                  <a:schemeClr val="tx1"/>
                </a:solidFill>
                <a:latin typeface="Arial" panose="020B0604020202020204" pitchFamily="34" charset="0"/>
                <a:cs typeface="Arial" panose="020B0604020202020204" pitchFamily="34" charset="0"/>
              </a:rPr>
              <a:t>UNICEF, 2025. ARFID or picky eating? Here’s how to know. Available at: https://www.unicef.org/</a:t>
            </a:r>
            <a:r>
              <a:rPr lang="en-GB" sz="4000" dirty="0" err="1">
                <a:solidFill>
                  <a:schemeClr val="tx1"/>
                </a:solidFill>
                <a:latin typeface="Arial" panose="020B0604020202020204" pitchFamily="34" charset="0"/>
                <a:cs typeface="Arial" panose="020B0604020202020204" pitchFamily="34" charset="0"/>
              </a:rPr>
              <a:t>eca</a:t>
            </a:r>
            <a:r>
              <a:rPr lang="en-GB" sz="4000" dirty="0">
                <a:solidFill>
                  <a:schemeClr val="tx1"/>
                </a:solidFill>
                <a:latin typeface="Arial" panose="020B0604020202020204" pitchFamily="34" charset="0"/>
                <a:cs typeface="Arial" panose="020B0604020202020204" pitchFamily="34" charset="0"/>
              </a:rPr>
              <a:t>/stories/</a:t>
            </a:r>
            <a:r>
              <a:rPr lang="en-GB" sz="4000" dirty="0" err="1">
                <a:solidFill>
                  <a:schemeClr val="tx1"/>
                </a:solidFill>
                <a:latin typeface="Arial" panose="020B0604020202020204" pitchFamily="34" charset="0"/>
                <a:cs typeface="Arial" panose="020B0604020202020204" pitchFamily="34" charset="0"/>
              </a:rPr>
              <a:t>arfid</a:t>
            </a:r>
            <a:r>
              <a:rPr lang="en-GB" sz="4000" dirty="0">
                <a:solidFill>
                  <a:schemeClr val="tx1"/>
                </a:solidFill>
                <a:latin typeface="Arial" panose="020B0604020202020204" pitchFamily="34" charset="0"/>
                <a:cs typeface="Arial" panose="020B0604020202020204" pitchFamily="34" charset="0"/>
              </a:rPr>
              <a:t>-or-picky-eating-</a:t>
            </a:r>
            <a:r>
              <a:rPr lang="en-GB" sz="4000" dirty="0" err="1">
                <a:solidFill>
                  <a:schemeClr val="tx1"/>
                </a:solidFill>
                <a:latin typeface="Arial" panose="020B0604020202020204" pitchFamily="34" charset="0"/>
                <a:cs typeface="Arial" panose="020B0604020202020204" pitchFamily="34" charset="0"/>
              </a:rPr>
              <a:t>heres</a:t>
            </a:r>
            <a:r>
              <a:rPr lang="en-GB" sz="4000" dirty="0">
                <a:solidFill>
                  <a:schemeClr val="tx1"/>
                </a:solidFill>
                <a:latin typeface="Arial" panose="020B0604020202020204" pitchFamily="34" charset="0"/>
                <a:cs typeface="Arial" panose="020B0604020202020204" pitchFamily="34" charset="0"/>
              </a:rPr>
              <a:t>-how-know⁠(Accessed: 20 March 2026).</a:t>
            </a:r>
          </a:p>
          <a:p>
            <a:pPr algn="just">
              <a:lnSpc>
                <a:spcPct val="150000"/>
              </a:lnSpc>
            </a:pPr>
            <a:r>
              <a:rPr lang="en-GB" sz="4000" dirty="0">
                <a:solidFill>
                  <a:schemeClr val="tx1"/>
                </a:solidFill>
                <a:latin typeface="Arial" panose="020B0604020202020204" pitchFamily="34" charset="0"/>
                <a:cs typeface="Arial" panose="020B0604020202020204" pitchFamily="34" charset="0"/>
              </a:rPr>
              <a:t>Van Buuren, L., Fleming, C.A.K., Hay, P., Bussey, K., Trompeter, N., Lonergan, A. and </a:t>
            </a:r>
            <a:r>
              <a:rPr lang="en-GB" sz="4000" dirty="0" err="1">
                <a:solidFill>
                  <a:schemeClr val="tx1"/>
                </a:solidFill>
                <a:latin typeface="Arial" panose="020B0604020202020204" pitchFamily="34" charset="0"/>
                <a:cs typeface="Arial" panose="020B0604020202020204" pitchFamily="34" charset="0"/>
              </a:rPr>
              <a:t>Mitchison</a:t>
            </a:r>
            <a:r>
              <a:rPr lang="en-GB" sz="4000" dirty="0">
                <a:solidFill>
                  <a:schemeClr val="tx1"/>
                </a:solidFill>
                <a:latin typeface="Arial" panose="020B0604020202020204" pitchFamily="34" charset="0"/>
                <a:cs typeface="Arial" panose="020B0604020202020204" pitchFamily="34" charset="0"/>
              </a:rPr>
              <a:t>, D., 2023. The prevalence and burden of avoidant/restrictive food intake disorder (ARFID) in a general adolescent population. Journal of Eating Disorders, 11(1), p.104.</a:t>
            </a:r>
          </a:p>
          <a:p>
            <a:pPr algn="just">
              <a:lnSpc>
                <a:spcPct val="150000"/>
              </a:lnSpc>
            </a:pPr>
            <a:r>
              <a:rPr lang="en-GB" sz="4000" dirty="0" err="1">
                <a:solidFill>
                  <a:schemeClr val="tx1"/>
                </a:solidFill>
                <a:latin typeface="Arial" panose="020B0604020202020204" pitchFamily="34" charset="0"/>
                <a:cs typeface="Arial" panose="020B0604020202020204" pitchFamily="34" charset="0"/>
              </a:rPr>
              <a:t>Wroński</a:t>
            </a:r>
            <a:r>
              <a:rPr lang="en-GB" sz="4000" dirty="0">
                <a:solidFill>
                  <a:schemeClr val="tx1"/>
                </a:solidFill>
                <a:latin typeface="Arial" panose="020B0604020202020204" pitchFamily="34" charset="0"/>
                <a:cs typeface="Arial" panose="020B0604020202020204" pitchFamily="34" charset="0"/>
              </a:rPr>
              <a:t>, M.L., Kuja-</a:t>
            </a:r>
            <a:r>
              <a:rPr lang="en-GB" sz="4000" dirty="0" err="1">
                <a:solidFill>
                  <a:schemeClr val="tx1"/>
                </a:solidFill>
                <a:latin typeface="Arial" panose="020B0604020202020204" pitchFamily="34" charset="0"/>
                <a:cs typeface="Arial" panose="020B0604020202020204" pitchFamily="34" charset="0"/>
              </a:rPr>
              <a:t>Halkola</a:t>
            </a:r>
            <a:r>
              <a:rPr lang="en-GB" sz="4000" dirty="0">
                <a:solidFill>
                  <a:schemeClr val="tx1"/>
                </a:solidFill>
                <a:latin typeface="Arial" panose="020B0604020202020204" pitchFamily="34" charset="0"/>
                <a:cs typeface="Arial" panose="020B0604020202020204" pitchFamily="34" charset="0"/>
              </a:rPr>
              <a:t>, R., Hedlund, E., Martini, M., Lichtenstein, P., Lundström, S., Larsson, H., Taylor, M.J., Micali, N., Bulik, C.M. and Dinkler, L., 2025. Mental and somatic conditions in children with the broad avoidant restrictive food intake disorder phenotype. JAMA </a:t>
            </a:r>
            <a:r>
              <a:rPr lang="en-GB" sz="4000" dirty="0" err="1">
                <a:solidFill>
                  <a:schemeClr val="tx1"/>
                </a:solidFill>
                <a:latin typeface="Arial" panose="020B0604020202020204" pitchFamily="34" charset="0"/>
                <a:cs typeface="Arial" panose="020B0604020202020204" pitchFamily="34" charset="0"/>
              </a:rPr>
              <a:t>Pediatrics</a:t>
            </a:r>
            <a:r>
              <a:rPr lang="en-GB" sz="4000" dirty="0">
                <a:solidFill>
                  <a:schemeClr val="tx1"/>
                </a:solidFill>
                <a:latin typeface="Arial" panose="020B0604020202020204" pitchFamily="34" charset="0"/>
                <a:cs typeface="Arial" panose="020B0604020202020204" pitchFamily="34" charset="0"/>
              </a:rPr>
              <a:t>, 179(4), </a:t>
            </a:r>
          </a:p>
        </p:txBody>
      </p:sp>
      <p:sp>
        <p:nvSpPr>
          <p:cNvPr id="20" name="TextBox 19">
            <a:extLst>
              <a:ext uri="{FF2B5EF4-FFF2-40B4-BE49-F238E27FC236}">
                <a16:creationId xmlns:a16="http://schemas.microsoft.com/office/drawing/2014/main" id="{87575986-29E4-A373-1798-7F36138CAD36}"/>
              </a:ext>
            </a:extLst>
          </p:cNvPr>
          <p:cNvSpPr txBox="1"/>
          <p:nvPr/>
        </p:nvSpPr>
        <p:spPr>
          <a:xfrm>
            <a:off x="19058022" y="6160033"/>
            <a:ext cx="12079706" cy="1415772"/>
          </a:xfrm>
          <a:prstGeom prst="rect">
            <a:avLst/>
          </a:prstGeom>
          <a:noFill/>
        </p:spPr>
        <p:txBody>
          <a:bodyPr wrap="square" rtlCol="0">
            <a:spAutoFit/>
          </a:bodyPr>
          <a:lstStyle/>
          <a:p>
            <a:r>
              <a:rPr lang="en-GB" dirty="0"/>
              <a:t>References</a:t>
            </a:r>
          </a:p>
        </p:txBody>
      </p:sp>
    </p:spTree>
    <p:extLst>
      <p:ext uri="{BB962C8B-B14F-4D97-AF65-F5344CB8AC3E}">
        <p14:creationId xmlns:p14="http://schemas.microsoft.com/office/powerpoint/2010/main" val="4292751379"/>
      </p:ext>
    </p:extLst>
  </p:cSld>
  <p:clrMapOvr>
    <a:masterClrMapping/>
  </p:clrMapOvr>
</p:sld>
</file>

<file path=ppt/theme/theme1.xml><?xml version="1.0" encoding="utf-8"?>
<a:theme xmlns:a="http://schemas.openxmlformats.org/drawingml/2006/main" name="36x48-Template-V2b">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Without Quick Guides">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Classic 3 Columns">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4.xml><?xml version="1.0" encoding="utf-8"?>
<a:theme xmlns:a="http://schemas.openxmlformats.org/drawingml/2006/main" name="Trifold - Wide Center">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5.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ppt/theme/theme6.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7.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36x48-Template-V2b</Template>
  <TotalTime>7762</TotalTime>
  <Words>2151</Words>
  <Application>Microsoft Office PowerPoint</Application>
  <PresentationFormat>Custom</PresentationFormat>
  <Paragraphs>167</Paragraphs>
  <Slides>4</Slides>
  <Notes>0</Notes>
  <HiddenSlides>0</HiddenSlides>
  <MMClips>0</MMClips>
  <ScaleCrop>false</ScaleCrop>
  <HeadingPairs>
    <vt:vector size="6" baseType="variant">
      <vt:variant>
        <vt:lpstr>Fonts Used</vt:lpstr>
      </vt:variant>
      <vt:variant>
        <vt:i4>9</vt:i4>
      </vt:variant>
      <vt:variant>
        <vt:lpstr>Theme</vt:lpstr>
      </vt:variant>
      <vt:variant>
        <vt:i4>5</vt:i4>
      </vt:variant>
      <vt:variant>
        <vt:lpstr>Slide Titles</vt:lpstr>
      </vt:variant>
      <vt:variant>
        <vt:i4>4</vt:i4>
      </vt:variant>
    </vt:vector>
  </HeadingPairs>
  <TitlesOfParts>
    <vt:vector size="18" baseType="lpstr">
      <vt:lpstr>Aptos</vt:lpstr>
      <vt:lpstr>Aptos Display</vt:lpstr>
      <vt:lpstr>Arial</vt:lpstr>
      <vt:lpstr>Arial Black</vt:lpstr>
      <vt:lpstr>Arial36</vt:lpstr>
      <vt:lpstr>Aril</vt:lpstr>
      <vt:lpstr>Calibri</vt:lpstr>
      <vt:lpstr>Times New Roman</vt:lpstr>
      <vt:lpstr>Trebuchet MS</vt:lpstr>
      <vt:lpstr>36x48-Template-V2b</vt:lpstr>
      <vt:lpstr>Without Quick Guides</vt:lpstr>
      <vt:lpstr>Classic 3 Columns</vt:lpstr>
      <vt:lpstr>Trifold - Wide Center</vt:lpstr>
      <vt:lpstr>Office Theme</vt:lpstr>
      <vt:lpstr>  Student name: Marinela Braganca Student number : 2328116 </vt:lpstr>
      <vt:lpstr>PowerPoint Presentation</vt:lpstr>
      <vt:lpstr>PowerPoint Presentation</vt:lpstr>
      <vt:lpstr>PowerPoint Presentation</vt:lpstr>
    </vt:vector>
  </TitlesOfParts>
  <Company>Hewlett-Packard Company</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CanterburyMedia</dc:creator>
  <dc:description>This template is the property of PosterPresentations.com. Call us if you need help with this poster template._x000d_
1-866-649-3004           _x000d_
 (c)PosterPresentations.com</dc:description>
  <cp:lastModifiedBy>Marinela Bragança</cp:lastModifiedBy>
  <cp:revision>87</cp:revision>
  <cp:lastPrinted>2015-06-29T17:31:11Z</cp:lastPrinted>
  <dcterms:created xsi:type="dcterms:W3CDTF">2012-02-03T19:11:35Z</dcterms:created>
  <dcterms:modified xsi:type="dcterms:W3CDTF">2026-03-20T11:37:27Z</dcterms:modified>
</cp:coreProperties>
</file>