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64" r:id="rId4"/>
    <p:sldId id="324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265" r:id="rId16"/>
    <p:sldId id="26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7EF078-F690-4026-824B-9BEBFB368EB8}" v="95" dt="2024-01-17T12:55:06.1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2" d="100"/>
          <a:sy n="102" d="100"/>
        </p:scale>
        <p:origin x="9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947EF078-F690-4026-824B-9BEBFB368EB8}"/>
    <pc:docChg chg="undo redo custSel addSld delSld modSld">
      <pc:chgData name="Alisdair Cunningham" userId="67e8d9ba-4582-42f1-b26c-e866daa7f65b" providerId="ADAL" clId="{947EF078-F690-4026-824B-9BEBFB368EB8}" dt="2024-01-17T12:55:06.152" v="7837"/>
      <pc:docMkLst>
        <pc:docMk/>
      </pc:docMkLst>
      <pc:sldChg chg="modSp">
        <pc:chgData name="Alisdair Cunningham" userId="67e8d9ba-4582-42f1-b26c-e866daa7f65b" providerId="ADAL" clId="{947EF078-F690-4026-824B-9BEBFB368EB8}" dt="2024-01-16T23:30:30.349" v="7776"/>
        <pc:sldMkLst>
          <pc:docMk/>
          <pc:sldMk cId="3701768522" sldId="256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3701768522" sldId="256"/>
            <ac:spMk id="39" creationId="{28BEEBE5-1649-2D3F-4E37-5E30C4D917BA}"/>
          </ac:spMkLst>
        </pc:spChg>
      </pc:sldChg>
      <pc:sldChg chg="addSp delSp modSp mod">
        <pc:chgData name="Alisdair Cunningham" userId="67e8d9ba-4582-42f1-b26c-e866daa7f65b" providerId="ADAL" clId="{947EF078-F690-4026-824B-9BEBFB368EB8}" dt="2024-01-17T12:54:50.320" v="7827"/>
        <pc:sldMkLst>
          <pc:docMk/>
          <pc:sldMk cId="3520049810" sldId="257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520049810" sldId="25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3520049810" sldId="257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3520049810" sldId="257"/>
            <ac:spMk id="15" creationId="{222EFF28-C559-3C98-A5C2-1E28C24E8A7A}"/>
          </ac:spMkLst>
        </pc:spChg>
        <pc:graphicFrameChg chg="mod modGraphic">
          <ac:chgData name="Alisdair Cunningham" userId="67e8d9ba-4582-42f1-b26c-e866daa7f65b" providerId="ADAL" clId="{947EF078-F690-4026-824B-9BEBFB368EB8}" dt="2024-01-16T23:34:07.788" v="7825" actId="1076"/>
          <ac:graphicFrameMkLst>
            <pc:docMk/>
            <pc:sldMk cId="3520049810" sldId="257"/>
            <ac:graphicFrameMk id="2" creationId="{50DBE47A-56C0-9E60-6515-7A52589BA696}"/>
          </ac:graphicFrameMkLst>
        </pc:graphicFrameChg>
        <pc:picChg chg="del">
          <ac:chgData name="Alisdair Cunningham" userId="67e8d9ba-4582-42f1-b26c-e866daa7f65b" providerId="ADAL" clId="{947EF078-F690-4026-824B-9BEBFB368EB8}" dt="2024-01-17T12:54:50.024" v="7826" actId="478"/>
          <ac:picMkLst>
            <pc:docMk/>
            <pc:sldMk cId="3520049810" sldId="257"/>
            <ac:picMk id="3" creationId="{57947866-0FEA-BC7E-96CE-FB057FF57EC0}"/>
          </ac:picMkLst>
        </pc:picChg>
        <pc:picChg chg="add mod">
          <ac:chgData name="Alisdair Cunningham" userId="67e8d9ba-4582-42f1-b26c-e866daa7f65b" providerId="ADAL" clId="{947EF078-F690-4026-824B-9BEBFB368EB8}" dt="2024-01-17T12:54:50.320" v="7827"/>
          <ac:picMkLst>
            <pc:docMk/>
            <pc:sldMk cId="3520049810" sldId="257"/>
            <ac:picMk id="4" creationId="{A2FD17DE-E211-DBD6-6503-EFC60C612FC0}"/>
          </ac:picMkLst>
        </pc:picChg>
      </pc:sldChg>
      <pc:sldChg chg="modSp del">
        <pc:chgData name="Alisdair Cunningham" userId="67e8d9ba-4582-42f1-b26c-e866daa7f65b" providerId="ADAL" clId="{947EF078-F690-4026-824B-9BEBFB368EB8}" dt="2024-01-15T17:09:40.771" v="9" actId="47"/>
        <pc:sldMkLst>
          <pc:docMk/>
          <pc:sldMk cId="1337602262" sldId="260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337602262" sldId="260"/>
            <ac:spMk id="15" creationId="{97E8A5EA-BD4D-DF3A-A1EF-8B5408000DC6}"/>
          </ac:spMkLst>
        </pc:spChg>
      </pc:sldChg>
      <pc:sldChg chg="addSp delSp modSp mod">
        <pc:chgData name="Alisdair Cunningham" userId="67e8d9ba-4582-42f1-b26c-e866daa7f65b" providerId="ADAL" clId="{947EF078-F690-4026-824B-9BEBFB368EB8}" dt="2024-01-17T12:55:06.152" v="7837"/>
        <pc:sldMkLst>
          <pc:docMk/>
          <pc:sldMk cId="2545193714" sldId="263"/>
        </pc:sldMkLst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2545193714" sldId="263"/>
            <ac:spMk id="5" creationId="{D2D54484-8CEE-D063-40B3-6FDB609D0D75}"/>
          </ac:spMkLst>
        </pc:spChg>
        <pc:picChg chg="del">
          <ac:chgData name="Alisdair Cunningham" userId="67e8d9ba-4582-42f1-b26c-e866daa7f65b" providerId="ADAL" clId="{947EF078-F690-4026-824B-9BEBFB368EB8}" dt="2024-01-17T12:55:05.902" v="7836" actId="478"/>
          <ac:picMkLst>
            <pc:docMk/>
            <pc:sldMk cId="2545193714" sldId="263"/>
            <ac:picMk id="4" creationId="{49CE22D4-95A5-7D2E-2126-30DA2D95865D}"/>
          </ac:picMkLst>
        </pc:picChg>
        <pc:picChg chg="add mod">
          <ac:chgData name="Alisdair Cunningham" userId="67e8d9ba-4582-42f1-b26c-e866daa7f65b" providerId="ADAL" clId="{947EF078-F690-4026-824B-9BEBFB368EB8}" dt="2024-01-17T12:55:06.152" v="7837"/>
          <ac:picMkLst>
            <pc:docMk/>
            <pc:sldMk cId="2545193714" sldId="263"/>
            <ac:picMk id="6" creationId="{427740B0-2940-4461-CE91-0177B3712780}"/>
          </ac:picMkLst>
        </pc:picChg>
      </pc:sldChg>
      <pc:sldChg chg="addSp delSp modSp mod">
        <pc:chgData name="Alisdair Cunningham" userId="67e8d9ba-4582-42f1-b26c-e866daa7f65b" providerId="ADAL" clId="{947EF078-F690-4026-824B-9BEBFB368EB8}" dt="2024-01-17T12:54:53.015" v="7829"/>
        <pc:sldMkLst>
          <pc:docMk/>
          <pc:sldMk cId="2419514132" sldId="264"/>
        </pc:sldMkLst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2419514132" sldId="264"/>
            <ac:spMk id="2" creationId="{DCC55022-FB6B-03B1-63B3-3DF214375334}"/>
          </ac:spMkLst>
        </pc:spChg>
        <pc:spChg chg="mod">
          <ac:chgData name="Alisdair Cunningham" userId="67e8d9ba-4582-42f1-b26c-e866daa7f65b" providerId="ADAL" clId="{947EF078-F690-4026-824B-9BEBFB368EB8}" dt="2024-01-16T22:25:00.304" v="5936" actId="403"/>
          <ac:spMkLst>
            <pc:docMk/>
            <pc:sldMk cId="2419514132" sldId="264"/>
            <ac:spMk id="3" creationId="{88593193-4680-8E31-3148-21DD4020C8A5}"/>
          </ac:spMkLst>
        </pc:spChg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419514132" sldId="264"/>
            <ac:spMk id="4" creationId="{51E75A89-223B-C391-8173-2DCD1F72BAED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2419514132" sldId="264"/>
            <ac:spMk id="5" creationId="{D2D54484-8CEE-D063-40B3-6FDB609D0D75}"/>
          </ac:spMkLst>
        </pc:spChg>
        <pc:picChg chg="add mod">
          <ac:chgData name="Alisdair Cunningham" userId="67e8d9ba-4582-42f1-b26c-e866daa7f65b" providerId="ADAL" clId="{947EF078-F690-4026-824B-9BEBFB368EB8}" dt="2024-01-17T12:54:53.015" v="7829"/>
          <ac:picMkLst>
            <pc:docMk/>
            <pc:sldMk cId="2419514132" sldId="264"/>
            <ac:picMk id="6" creationId="{BC12F474-7CC5-6328-84D8-A5214F473D9B}"/>
          </ac:picMkLst>
        </pc:picChg>
        <pc:picChg chg="del">
          <ac:chgData name="Alisdair Cunningham" userId="67e8d9ba-4582-42f1-b26c-e866daa7f65b" providerId="ADAL" clId="{947EF078-F690-4026-824B-9BEBFB368EB8}" dt="2024-01-17T12:54:52.751" v="7828" actId="478"/>
          <ac:picMkLst>
            <pc:docMk/>
            <pc:sldMk cId="2419514132" sldId="264"/>
            <ac:picMk id="9" creationId="{DBEF8E34-4F05-3101-81EF-3197C5C50864}"/>
          </ac:picMkLst>
        </pc:picChg>
      </pc:sldChg>
      <pc:sldChg chg="addSp delSp modSp mod">
        <pc:chgData name="Alisdair Cunningham" userId="67e8d9ba-4582-42f1-b26c-e866daa7f65b" providerId="ADAL" clId="{947EF078-F690-4026-824B-9BEBFB368EB8}" dt="2024-01-17T12:55:03.559" v="7835"/>
        <pc:sldMkLst>
          <pc:docMk/>
          <pc:sldMk cId="3206688729" sldId="265"/>
        </pc:sldMkLst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3206688729" sldId="265"/>
            <ac:spMk id="3" creationId="{FC166DDA-B509-215E-99A6-F662175F2F0F}"/>
          </ac:spMkLst>
        </pc:spChg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3206688729" sldId="265"/>
            <ac:spMk id="4" creationId="{C9E2C515-D378-D475-B6A8-E77742B030C2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206688729" sldId="265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6T23:29:57.628" v="7775"/>
          <ac:spMkLst>
            <pc:docMk/>
            <pc:sldMk cId="3206688729" sldId="265"/>
            <ac:spMk id="12" creationId="{38C4A143-C346-A5D7-3DFF-2CAF7FBCDBED}"/>
          </ac:spMkLst>
        </pc:spChg>
        <pc:picChg chg="del">
          <ac:chgData name="Alisdair Cunningham" userId="67e8d9ba-4582-42f1-b26c-e866daa7f65b" providerId="ADAL" clId="{947EF078-F690-4026-824B-9BEBFB368EB8}" dt="2024-01-17T12:55:03.330" v="7834" actId="478"/>
          <ac:picMkLst>
            <pc:docMk/>
            <pc:sldMk cId="3206688729" sldId="265"/>
            <ac:picMk id="2" creationId="{93E78241-C51D-5C3E-0F91-23D8266E923B}"/>
          </ac:picMkLst>
        </pc:picChg>
        <pc:picChg chg="add mod">
          <ac:chgData name="Alisdair Cunningham" userId="67e8d9ba-4582-42f1-b26c-e866daa7f65b" providerId="ADAL" clId="{947EF078-F690-4026-824B-9BEBFB368EB8}" dt="2024-01-17T12:55:03.559" v="7835"/>
          <ac:picMkLst>
            <pc:docMk/>
            <pc:sldMk cId="3206688729" sldId="265"/>
            <ac:picMk id="6" creationId="{937A08D5-A64E-C812-C5AE-734362AD3D55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5.586" v="8" actId="47"/>
        <pc:sldMkLst>
          <pc:docMk/>
          <pc:sldMk cId="422526307" sldId="272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422526307" sldId="272"/>
            <ac:spMk id="15" creationId="{97E8A5EA-BD4D-DF3A-A1EF-8B5408000DC6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5.586" v="8" actId="47"/>
        <pc:sldMkLst>
          <pc:docMk/>
          <pc:sldMk cId="704124812" sldId="273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704124812" sldId="273"/>
            <ac:spMk id="15" creationId="{97E8A5EA-BD4D-DF3A-A1EF-8B5408000DC6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5.586" v="8" actId="47"/>
        <pc:sldMkLst>
          <pc:docMk/>
          <pc:sldMk cId="2535910061" sldId="274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535910061" sldId="274"/>
            <ac:spMk id="15" creationId="{97E8A5EA-BD4D-DF3A-A1EF-8B5408000DC6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2474629255" sldId="316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474629255" sldId="316"/>
            <ac:spMk id="15" creationId="{222EFF28-C559-3C98-A5C2-1E28C24E8A7A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4107641472" sldId="317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4107641472" sldId="317"/>
            <ac:spMk id="4" creationId="{51E75A89-223B-C391-8173-2DCD1F72BAED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2037608734" sldId="318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037608734" sldId="318"/>
            <ac:spMk id="15" creationId="{222EFF28-C559-3C98-A5C2-1E28C24E8A7A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4277026739" sldId="319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4277026739" sldId="319"/>
            <ac:spMk id="4" creationId="{51E75A89-223B-C391-8173-2DCD1F72BAED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477414722" sldId="320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477414722" sldId="320"/>
            <ac:spMk id="4" creationId="{51E75A89-223B-C391-8173-2DCD1F72BAED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215377305" sldId="321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215377305" sldId="321"/>
            <ac:spMk id="15" creationId="{222EFF28-C559-3C98-A5C2-1E28C24E8A7A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868187142" sldId="322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868187142" sldId="322"/>
            <ac:spMk id="4" creationId="{51E75A89-223B-C391-8173-2DCD1F72BAED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674297070" sldId="323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674297070" sldId="323"/>
            <ac:spMk id="4" creationId="{51E75A89-223B-C391-8173-2DCD1F72BAED}"/>
          </ac:spMkLst>
        </pc:spChg>
      </pc:sldChg>
      <pc:sldChg chg="addSp delSp modSp mod">
        <pc:chgData name="Alisdair Cunningham" userId="67e8d9ba-4582-42f1-b26c-e866daa7f65b" providerId="ADAL" clId="{947EF078-F690-4026-824B-9BEBFB368EB8}" dt="2024-01-17T12:54:55.333" v="7831"/>
        <pc:sldMkLst>
          <pc:docMk/>
          <pc:sldMk cId="1224108707" sldId="324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1224108707" sldId="32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5T20:48:12.558" v="73" actId="20577"/>
          <ac:spMkLst>
            <pc:docMk/>
            <pc:sldMk cId="1224108707" sldId="324"/>
            <ac:spMk id="8" creationId="{C39BE701-A67E-5BFD-B044-ECF13A621788}"/>
          </ac:spMkLst>
        </pc:spChg>
        <pc:spChg chg="mod">
          <ac:chgData name="Alisdair Cunningham" userId="67e8d9ba-4582-42f1-b26c-e866daa7f65b" providerId="ADAL" clId="{947EF078-F690-4026-824B-9BEBFB368EB8}" dt="2024-01-15T21:13:28.707" v="302" actId="15"/>
          <ac:spMkLst>
            <pc:docMk/>
            <pc:sldMk cId="1224108707" sldId="324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1224108707" sldId="324"/>
            <ac:spMk id="14" creationId="{3D5216FF-A848-7B03-7F19-B0E69A3C8466}"/>
          </ac:spMkLst>
        </pc:spChg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224108707" sldId="324"/>
            <ac:spMk id="15" creationId="{222EFF28-C559-3C98-A5C2-1E28C24E8A7A}"/>
          </ac:spMkLst>
        </pc:spChg>
        <pc:picChg chg="del">
          <ac:chgData name="Alisdair Cunningham" userId="67e8d9ba-4582-42f1-b26c-e866daa7f65b" providerId="ADAL" clId="{947EF078-F690-4026-824B-9BEBFB368EB8}" dt="2024-01-17T12:54:55.107" v="7830" actId="478"/>
          <ac:picMkLst>
            <pc:docMk/>
            <pc:sldMk cId="1224108707" sldId="324"/>
            <ac:picMk id="2" creationId="{64BB0C56-E47B-6822-0406-FB6E9402F325}"/>
          </ac:picMkLst>
        </pc:picChg>
        <pc:picChg chg="add mod">
          <ac:chgData name="Alisdair Cunningham" userId="67e8d9ba-4582-42f1-b26c-e866daa7f65b" providerId="ADAL" clId="{947EF078-F690-4026-824B-9BEBFB368EB8}" dt="2024-01-17T12:54:55.333" v="7831"/>
          <ac:picMkLst>
            <pc:docMk/>
            <pc:sldMk cId="1224108707" sldId="324"/>
            <ac:picMk id="3" creationId="{8247D85D-A593-67F3-18F3-7C35AD2053F1}"/>
          </ac:picMkLst>
        </pc:picChg>
      </pc:sldChg>
      <pc:sldChg chg="modSp add del">
        <pc:chgData name="Alisdair Cunningham" userId="67e8d9ba-4582-42f1-b26c-e866daa7f65b" providerId="ADAL" clId="{947EF078-F690-4026-824B-9BEBFB368EB8}" dt="2024-01-16T23:20:08.337" v="7653" actId="47"/>
        <pc:sldMkLst>
          <pc:docMk/>
          <pc:sldMk cId="3146359271" sldId="325"/>
        </pc:sldMkLst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3146359271" sldId="325"/>
            <ac:spMk id="14" creationId="{3D5216FF-A848-7B03-7F19-B0E69A3C8466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4033244424" sldId="325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4033244424" sldId="325"/>
            <ac:spMk id="15" creationId="{222EFF28-C559-3C98-A5C2-1E28C24E8A7A}"/>
          </ac:spMkLst>
        </pc:spChg>
      </pc:sldChg>
      <pc:sldChg chg="addSp delSp modSp add mod">
        <pc:chgData name="Alisdair Cunningham" userId="67e8d9ba-4582-42f1-b26c-e866daa7f65b" providerId="ADAL" clId="{947EF078-F690-4026-824B-9BEBFB368EB8}" dt="2024-01-17T12:54:57.753" v="7833"/>
        <pc:sldMkLst>
          <pc:docMk/>
          <pc:sldMk cId="469051922" sldId="326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469051922" sldId="326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5T21:17:43.913" v="352" actId="20577"/>
          <ac:spMkLst>
            <pc:docMk/>
            <pc:sldMk cId="469051922" sldId="326"/>
            <ac:spMk id="8" creationId="{C39BE701-A67E-5BFD-B044-ECF13A621788}"/>
          </ac:spMkLst>
        </pc:spChg>
        <pc:spChg chg="mod">
          <ac:chgData name="Alisdair Cunningham" userId="67e8d9ba-4582-42f1-b26c-e866daa7f65b" providerId="ADAL" clId="{947EF078-F690-4026-824B-9BEBFB368EB8}" dt="2024-01-16T14:15:49.982" v="1003" actId="20577"/>
          <ac:spMkLst>
            <pc:docMk/>
            <pc:sldMk cId="469051922" sldId="326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469051922" sldId="326"/>
            <ac:spMk id="14" creationId="{3D5216FF-A848-7B03-7F19-B0E69A3C8466}"/>
          </ac:spMkLst>
        </pc:spChg>
        <pc:picChg chg="del">
          <ac:chgData name="Alisdair Cunningham" userId="67e8d9ba-4582-42f1-b26c-e866daa7f65b" providerId="ADAL" clId="{947EF078-F690-4026-824B-9BEBFB368EB8}" dt="2024-01-17T12:54:57.528" v="7832" actId="478"/>
          <ac:picMkLst>
            <pc:docMk/>
            <pc:sldMk cId="469051922" sldId="326"/>
            <ac:picMk id="2" creationId="{64BB0C56-E47B-6822-0406-FB6E9402F325}"/>
          </ac:picMkLst>
        </pc:picChg>
        <pc:picChg chg="add mod">
          <ac:chgData name="Alisdair Cunningham" userId="67e8d9ba-4582-42f1-b26c-e866daa7f65b" providerId="ADAL" clId="{947EF078-F690-4026-824B-9BEBFB368EB8}" dt="2024-01-17T12:54:57.753" v="7833"/>
          <ac:picMkLst>
            <pc:docMk/>
            <pc:sldMk cId="469051922" sldId="326"/>
            <ac:picMk id="3" creationId="{F698AA86-B9C4-ECEF-EFB7-BDBD3E389F87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2154666523" sldId="326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2154666523" sldId="326"/>
            <ac:spMk id="15" creationId="{222EFF28-C559-3C98-A5C2-1E28C24E8A7A}"/>
          </ac:spMkLst>
        </pc:spChg>
      </pc:sldChg>
      <pc:sldChg chg="del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1547470221" sldId="327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1547470221" sldId="327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6T14:16:13.435" v="1053" actId="20577"/>
          <ac:spMkLst>
            <pc:docMk/>
            <pc:sldMk cId="1547470221" sldId="327"/>
            <ac:spMk id="8" creationId="{C39BE701-A67E-5BFD-B044-ECF13A621788}"/>
          </ac:spMkLst>
        </pc:spChg>
        <pc:spChg chg="mod">
          <ac:chgData name="Alisdair Cunningham" userId="67e8d9ba-4582-42f1-b26c-e866daa7f65b" providerId="ADAL" clId="{947EF078-F690-4026-824B-9BEBFB368EB8}" dt="2024-01-16T14:53:11.445" v="3247" actId="20577"/>
          <ac:spMkLst>
            <pc:docMk/>
            <pc:sldMk cId="1547470221" sldId="327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1547470221" sldId="327"/>
            <ac:spMk id="14" creationId="{3D5216FF-A848-7B03-7F19-B0E69A3C8466}"/>
          </ac:spMkLst>
        </pc:spChg>
        <pc:picChg chg="del">
          <ac:chgData name="Alisdair Cunningham" userId="67e8d9ba-4582-42f1-b26c-e866daa7f65b" providerId="ADAL" clId="{947EF078-F690-4026-824B-9BEBFB368EB8}" dt="2024-01-16T14:19:23.104" v="1781" actId="478"/>
          <ac:picMkLst>
            <pc:docMk/>
            <pc:sldMk cId="1547470221" sldId="327"/>
            <ac:picMk id="2" creationId="{64BB0C56-E47B-6822-0406-FB6E9402F325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3166703557" sldId="327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3166703557" sldId="327"/>
            <ac:spMk id="15" creationId="{222EFF28-C559-3C98-A5C2-1E28C24E8A7A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357952135" sldId="328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357952135" sldId="328"/>
            <ac:spMk id="15" creationId="{222EFF28-C559-3C98-A5C2-1E28C24E8A7A}"/>
          </ac:spMkLst>
        </pc:spChg>
      </pc:sldChg>
      <pc:sldChg chg="add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1691932838" sldId="328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1691932838" sldId="328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947EF078-F690-4026-824B-9BEBFB368EB8}" dt="2024-01-16T15:30:48.412" v="3272" actId="1076"/>
          <ac:spMkLst>
            <pc:docMk/>
            <pc:sldMk cId="1691932838" sldId="328"/>
            <ac:spMk id="7" creationId="{9F242753-F07C-0487-BF09-B4D9AA9D0B75}"/>
          </ac:spMkLst>
        </pc:spChg>
        <pc:spChg chg="mod">
          <ac:chgData name="Alisdair Cunningham" userId="67e8d9ba-4582-42f1-b26c-e866daa7f65b" providerId="ADAL" clId="{947EF078-F690-4026-824B-9BEBFB368EB8}" dt="2024-01-16T15:30:39.745" v="3270" actId="20577"/>
          <ac:spMkLst>
            <pc:docMk/>
            <pc:sldMk cId="1691932838" sldId="328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1691932838" sldId="328"/>
            <ac:spMk id="14" creationId="{3D5216FF-A848-7B03-7F19-B0E69A3C8466}"/>
          </ac:spMkLst>
        </pc:spChg>
        <pc:picChg chg="add mod">
          <ac:chgData name="Alisdair Cunningham" userId="67e8d9ba-4582-42f1-b26c-e866daa7f65b" providerId="ADAL" clId="{947EF078-F690-4026-824B-9BEBFB368EB8}" dt="2024-01-16T15:30:45.317" v="3271" actId="1076"/>
          <ac:picMkLst>
            <pc:docMk/>
            <pc:sldMk cId="1691932838" sldId="328"/>
            <ac:picMk id="3" creationId="{A78CF1CA-4E1F-8FE9-B1E4-2434A7003A10}"/>
          </ac:picMkLst>
        </pc:picChg>
        <pc:picChg chg="add mod">
          <ac:chgData name="Alisdair Cunningham" userId="67e8d9ba-4582-42f1-b26c-e866daa7f65b" providerId="ADAL" clId="{947EF078-F690-4026-824B-9BEBFB368EB8}" dt="2024-01-16T15:34:33.036" v="3273" actId="14826"/>
          <ac:picMkLst>
            <pc:docMk/>
            <pc:sldMk cId="1691932838" sldId="328"/>
            <ac:picMk id="6" creationId="{6AB8562F-7729-562D-05DC-6EA6EB5D8713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3087037566" sldId="329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3087037566" sldId="329"/>
            <ac:spMk id="15" creationId="{222EFF28-C559-3C98-A5C2-1E28C24E8A7A}"/>
          </ac:spMkLst>
        </pc:spChg>
      </pc:sldChg>
      <pc:sldChg chg="addSp delSp modSp add mod modNotesTx">
        <pc:chgData name="Alisdair Cunningham" userId="67e8d9ba-4582-42f1-b26c-e866daa7f65b" providerId="ADAL" clId="{947EF078-F690-4026-824B-9BEBFB368EB8}" dt="2024-01-16T23:30:30.349" v="7776"/>
        <pc:sldMkLst>
          <pc:docMk/>
          <pc:sldMk cId="3866011917" sldId="329"/>
        </pc:sldMkLst>
        <pc:spChg chg="add mod">
          <ac:chgData name="Alisdair Cunningham" userId="67e8d9ba-4582-42f1-b26c-e866daa7f65b" providerId="ADAL" clId="{947EF078-F690-4026-824B-9BEBFB368EB8}" dt="2024-01-16T16:02:57.670" v="3922" actId="1076"/>
          <ac:spMkLst>
            <pc:docMk/>
            <pc:sldMk cId="3866011917" sldId="329"/>
            <ac:spMk id="4" creationId="{55B42B53-1DA2-5B9D-9888-C1C582066158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866011917" sldId="329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947EF078-F690-4026-824B-9BEBFB368EB8}" dt="2024-01-16T16:02:57.670" v="3922" actId="1076"/>
          <ac:spMkLst>
            <pc:docMk/>
            <pc:sldMk cId="3866011917" sldId="329"/>
            <ac:spMk id="6" creationId="{9BB550D3-DAFD-853B-BDF5-23DDC95DD36C}"/>
          </ac:spMkLst>
        </pc:spChg>
        <pc:spChg chg="add mod">
          <ac:chgData name="Alisdair Cunningham" userId="67e8d9ba-4582-42f1-b26c-e866daa7f65b" providerId="ADAL" clId="{947EF078-F690-4026-824B-9BEBFB368EB8}" dt="2024-01-16T16:02:57.670" v="3922" actId="1076"/>
          <ac:spMkLst>
            <pc:docMk/>
            <pc:sldMk cId="3866011917" sldId="329"/>
            <ac:spMk id="7" creationId="{296BC408-479C-737D-AFA8-93C3A43EBF08}"/>
          </ac:spMkLst>
        </pc:spChg>
        <pc:spChg chg="mod">
          <ac:chgData name="Alisdair Cunningham" userId="67e8d9ba-4582-42f1-b26c-e866daa7f65b" providerId="ADAL" clId="{947EF078-F690-4026-824B-9BEBFB368EB8}" dt="2024-01-16T15:39:06.729" v="3291" actId="20577"/>
          <ac:spMkLst>
            <pc:docMk/>
            <pc:sldMk cId="3866011917" sldId="329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947EF078-F690-4026-824B-9BEBFB368EB8}" dt="2024-01-16T16:04:05.708" v="3940" actId="20577"/>
          <ac:spMkLst>
            <pc:docMk/>
            <pc:sldMk cId="3866011917" sldId="329"/>
            <ac:spMk id="9" creationId="{037AE83C-F9AE-26D8-E2BB-8D170C00AE61}"/>
          </ac:spMkLst>
        </pc:spChg>
        <pc:spChg chg="mod">
          <ac:chgData name="Alisdair Cunningham" userId="67e8d9ba-4582-42f1-b26c-e866daa7f65b" providerId="ADAL" clId="{947EF078-F690-4026-824B-9BEBFB368EB8}" dt="2024-01-16T16:02:49.834" v="3920" actId="20577"/>
          <ac:spMkLst>
            <pc:docMk/>
            <pc:sldMk cId="3866011917" sldId="329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3866011917" sldId="329"/>
            <ac:spMk id="14" creationId="{3D5216FF-A848-7B03-7F19-B0E69A3C8466}"/>
          </ac:spMkLst>
        </pc:spChg>
        <pc:picChg chg="del">
          <ac:chgData name="Alisdair Cunningham" userId="67e8d9ba-4582-42f1-b26c-e866daa7f65b" providerId="ADAL" clId="{947EF078-F690-4026-824B-9BEBFB368EB8}" dt="2024-01-16T15:56:39.495" v="3848" actId="478"/>
          <ac:picMkLst>
            <pc:docMk/>
            <pc:sldMk cId="3866011917" sldId="329"/>
            <ac:picMk id="2" creationId="{64BB0C56-E47B-6822-0406-FB6E9402F325}"/>
          </ac:picMkLst>
        </pc:picChg>
        <pc:picChg chg="add mod">
          <ac:chgData name="Alisdair Cunningham" userId="67e8d9ba-4582-42f1-b26c-e866daa7f65b" providerId="ADAL" clId="{947EF078-F690-4026-824B-9BEBFB368EB8}" dt="2024-01-16T16:03:08.879" v="3925" actId="1076"/>
          <ac:picMkLst>
            <pc:docMk/>
            <pc:sldMk cId="3866011917" sldId="329"/>
            <ac:picMk id="1026" creationId="{38083913-88C1-42E9-93DB-0A3DA4D0EE76}"/>
          </ac:picMkLst>
        </pc:picChg>
        <pc:picChg chg="add mod">
          <ac:chgData name="Alisdair Cunningham" userId="67e8d9ba-4582-42f1-b26c-e866daa7f65b" providerId="ADAL" clId="{947EF078-F690-4026-824B-9BEBFB368EB8}" dt="2024-01-16T16:02:57.670" v="3922" actId="1076"/>
          <ac:picMkLst>
            <pc:docMk/>
            <pc:sldMk cId="3866011917" sldId="329"/>
            <ac:picMk id="1028" creationId="{E0951770-D491-FEDE-5FF0-A26853014DF1}"/>
          </ac:picMkLst>
        </pc:picChg>
        <pc:picChg chg="add mod">
          <ac:chgData name="Alisdair Cunningham" userId="67e8d9ba-4582-42f1-b26c-e866daa7f65b" providerId="ADAL" clId="{947EF078-F690-4026-824B-9BEBFB368EB8}" dt="2024-01-16T16:02:57.670" v="3922" actId="1076"/>
          <ac:picMkLst>
            <pc:docMk/>
            <pc:sldMk cId="3866011917" sldId="329"/>
            <ac:picMk id="1030" creationId="{1E02BBED-4D59-5D59-C55A-3C9F7B43A57D}"/>
          </ac:picMkLst>
        </pc:picChg>
        <pc:picChg chg="add mod">
          <ac:chgData name="Alisdair Cunningham" userId="67e8d9ba-4582-42f1-b26c-e866daa7f65b" providerId="ADAL" clId="{947EF078-F690-4026-824B-9BEBFB368EB8}" dt="2024-01-16T16:04:08.865" v="3941" actId="1076"/>
          <ac:picMkLst>
            <pc:docMk/>
            <pc:sldMk cId="3866011917" sldId="329"/>
            <ac:picMk id="1032" creationId="{6F586C8B-324B-34E0-6485-C278C01272F8}"/>
          </ac:picMkLst>
        </pc:picChg>
      </pc:sldChg>
      <pc:sldChg chg="delSp add del mod">
        <pc:chgData name="Alisdair Cunningham" userId="67e8d9ba-4582-42f1-b26c-e866daa7f65b" providerId="ADAL" clId="{947EF078-F690-4026-824B-9BEBFB368EB8}" dt="2024-01-16T15:38:58.891" v="3277" actId="47"/>
        <pc:sldMkLst>
          <pc:docMk/>
          <pc:sldMk cId="4141481401" sldId="329"/>
        </pc:sldMkLst>
        <pc:picChg chg="del">
          <ac:chgData name="Alisdair Cunningham" userId="67e8d9ba-4582-42f1-b26c-e866daa7f65b" providerId="ADAL" clId="{947EF078-F690-4026-824B-9BEBFB368EB8}" dt="2024-01-16T15:38:53.261" v="3275" actId="478"/>
          <ac:picMkLst>
            <pc:docMk/>
            <pc:sldMk cId="4141481401" sldId="329"/>
            <ac:picMk id="3" creationId="{A78CF1CA-4E1F-8FE9-B1E4-2434A7003A10}"/>
          </ac:picMkLst>
        </pc:picChg>
        <pc:picChg chg="del">
          <ac:chgData name="Alisdair Cunningham" userId="67e8d9ba-4582-42f1-b26c-e866daa7f65b" providerId="ADAL" clId="{947EF078-F690-4026-824B-9BEBFB368EB8}" dt="2024-01-16T15:38:54.818" v="3276" actId="478"/>
          <ac:picMkLst>
            <pc:docMk/>
            <pc:sldMk cId="4141481401" sldId="329"/>
            <ac:picMk id="6" creationId="{6AB8562F-7729-562D-05DC-6EA6EB5D8713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730488284" sldId="330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730488284" sldId="330"/>
            <ac:spMk id="15" creationId="{222EFF28-C559-3C98-A5C2-1E28C24E8A7A}"/>
          </ac:spMkLst>
        </pc:spChg>
      </pc:sldChg>
      <pc:sldChg chg="addSp delSp modSp add mod modNotesTx">
        <pc:chgData name="Alisdair Cunningham" userId="67e8d9ba-4582-42f1-b26c-e866daa7f65b" providerId="ADAL" clId="{947EF078-F690-4026-824B-9BEBFB368EB8}" dt="2024-01-16T23:30:30.349" v="7776"/>
        <pc:sldMkLst>
          <pc:docMk/>
          <pc:sldMk cId="4173390759" sldId="330"/>
        </pc:sldMkLst>
        <pc:spChg chg="del">
          <ac:chgData name="Alisdair Cunningham" userId="67e8d9ba-4582-42f1-b26c-e866daa7f65b" providerId="ADAL" clId="{947EF078-F690-4026-824B-9BEBFB368EB8}" dt="2024-01-16T19:48:57.924" v="3972" actId="478"/>
          <ac:spMkLst>
            <pc:docMk/>
            <pc:sldMk cId="4173390759" sldId="330"/>
            <ac:spMk id="4" creationId="{55B42B53-1DA2-5B9D-9888-C1C582066158}"/>
          </ac:spMkLst>
        </pc:spChg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4173390759" sldId="330"/>
            <ac:spMk id="5" creationId="{D2D54484-8CEE-D063-40B3-6FDB609D0D75}"/>
          </ac:spMkLst>
        </pc:spChg>
        <pc:spChg chg="del">
          <ac:chgData name="Alisdair Cunningham" userId="67e8d9ba-4582-42f1-b26c-e866daa7f65b" providerId="ADAL" clId="{947EF078-F690-4026-824B-9BEBFB368EB8}" dt="2024-01-16T19:48:57.924" v="3972" actId="478"/>
          <ac:spMkLst>
            <pc:docMk/>
            <pc:sldMk cId="4173390759" sldId="330"/>
            <ac:spMk id="6" creationId="{9BB550D3-DAFD-853B-BDF5-23DDC95DD36C}"/>
          </ac:spMkLst>
        </pc:spChg>
        <pc:spChg chg="del">
          <ac:chgData name="Alisdair Cunningham" userId="67e8d9ba-4582-42f1-b26c-e866daa7f65b" providerId="ADAL" clId="{947EF078-F690-4026-824B-9BEBFB368EB8}" dt="2024-01-16T19:48:57.924" v="3972" actId="478"/>
          <ac:spMkLst>
            <pc:docMk/>
            <pc:sldMk cId="4173390759" sldId="330"/>
            <ac:spMk id="7" creationId="{296BC408-479C-737D-AFA8-93C3A43EBF08}"/>
          </ac:spMkLst>
        </pc:spChg>
        <pc:spChg chg="mod">
          <ac:chgData name="Alisdair Cunningham" userId="67e8d9ba-4582-42f1-b26c-e866daa7f65b" providerId="ADAL" clId="{947EF078-F690-4026-824B-9BEBFB368EB8}" dt="2024-01-16T20:20:19.900" v="4956" actId="1076"/>
          <ac:spMkLst>
            <pc:docMk/>
            <pc:sldMk cId="4173390759" sldId="330"/>
            <ac:spMk id="8" creationId="{C39BE701-A67E-5BFD-B044-ECF13A621788}"/>
          </ac:spMkLst>
        </pc:spChg>
        <pc:spChg chg="del">
          <ac:chgData name="Alisdair Cunningham" userId="67e8d9ba-4582-42f1-b26c-e866daa7f65b" providerId="ADAL" clId="{947EF078-F690-4026-824B-9BEBFB368EB8}" dt="2024-01-16T19:48:57.924" v="3972" actId="478"/>
          <ac:spMkLst>
            <pc:docMk/>
            <pc:sldMk cId="4173390759" sldId="330"/>
            <ac:spMk id="9" creationId="{037AE83C-F9AE-26D8-E2BB-8D170C00AE61}"/>
          </ac:spMkLst>
        </pc:spChg>
        <pc:spChg chg="mod">
          <ac:chgData name="Alisdair Cunningham" userId="67e8d9ba-4582-42f1-b26c-e866daa7f65b" providerId="ADAL" clId="{947EF078-F690-4026-824B-9BEBFB368EB8}" dt="2024-01-16T20:20:23.994" v="4957" actId="1076"/>
          <ac:spMkLst>
            <pc:docMk/>
            <pc:sldMk cId="4173390759" sldId="330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4173390759" sldId="330"/>
            <ac:spMk id="14" creationId="{3D5216FF-A848-7B03-7F19-B0E69A3C8466}"/>
          </ac:spMkLst>
        </pc:spChg>
        <pc:picChg chg="add mod">
          <ac:chgData name="Alisdair Cunningham" userId="67e8d9ba-4582-42f1-b26c-e866daa7f65b" providerId="ADAL" clId="{947EF078-F690-4026-824B-9BEBFB368EB8}" dt="2024-01-16T19:59:47.613" v="4288" actId="14826"/>
          <ac:picMkLst>
            <pc:docMk/>
            <pc:sldMk cId="4173390759" sldId="330"/>
            <ac:picMk id="2" creationId="{CD3CAAA8-C159-34BA-D06D-382F2F3A2907}"/>
          </ac:picMkLst>
        </pc:picChg>
        <pc:picChg chg="del">
          <ac:chgData name="Alisdair Cunningham" userId="67e8d9ba-4582-42f1-b26c-e866daa7f65b" providerId="ADAL" clId="{947EF078-F690-4026-824B-9BEBFB368EB8}" dt="2024-01-16T19:48:53.293" v="3971" actId="478"/>
          <ac:picMkLst>
            <pc:docMk/>
            <pc:sldMk cId="4173390759" sldId="330"/>
            <ac:picMk id="1026" creationId="{38083913-88C1-42E9-93DB-0A3DA4D0EE76}"/>
          </ac:picMkLst>
        </pc:picChg>
        <pc:picChg chg="del">
          <ac:chgData name="Alisdair Cunningham" userId="67e8d9ba-4582-42f1-b26c-e866daa7f65b" providerId="ADAL" clId="{947EF078-F690-4026-824B-9BEBFB368EB8}" dt="2024-01-16T19:48:57.924" v="3972" actId="478"/>
          <ac:picMkLst>
            <pc:docMk/>
            <pc:sldMk cId="4173390759" sldId="330"/>
            <ac:picMk id="1028" creationId="{E0951770-D491-FEDE-5FF0-A26853014DF1}"/>
          </ac:picMkLst>
        </pc:picChg>
        <pc:picChg chg="del">
          <ac:chgData name="Alisdair Cunningham" userId="67e8d9ba-4582-42f1-b26c-e866daa7f65b" providerId="ADAL" clId="{947EF078-F690-4026-824B-9BEBFB368EB8}" dt="2024-01-16T19:48:57.924" v="3972" actId="478"/>
          <ac:picMkLst>
            <pc:docMk/>
            <pc:sldMk cId="4173390759" sldId="330"/>
            <ac:picMk id="1030" creationId="{1E02BBED-4D59-5D59-C55A-3C9F7B43A57D}"/>
          </ac:picMkLst>
        </pc:picChg>
        <pc:picChg chg="del">
          <ac:chgData name="Alisdair Cunningham" userId="67e8d9ba-4582-42f1-b26c-e866daa7f65b" providerId="ADAL" clId="{947EF078-F690-4026-824B-9BEBFB368EB8}" dt="2024-01-16T19:48:57.924" v="3972" actId="478"/>
          <ac:picMkLst>
            <pc:docMk/>
            <pc:sldMk cId="4173390759" sldId="330"/>
            <ac:picMk id="1032" creationId="{6F586C8B-324B-34E0-6485-C278C01272F8}"/>
          </ac:picMkLst>
        </pc:picChg>
      </pc:sldChg>
      <pc:sldChg chg="add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1326497213" sldId="331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1326497213" sldId="331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947EF078-F690-4026-824B-9BEBFB368EB8}" dt="2024-01-16T21:57:04.111" v="5553" actId="6549"/>
          <ac:spMkLst>
            <pc:docMk/>
            <pc:sldMk cId="1326497213" sldId="331"/>
            <ac:spMk id="9" creationId="{A5AD3E01-0040-4363-04F9-D6AAC14F49E4}"/>
          </ac:spMkLst>
        </pc:spChg>
        <pc:spChg chg="mod">
          <ac:chgData name="Alisdair Cunningham" userId="67e8d9ba-4582-42f1-b26c-e866daa7f65b" providerId="ADAL" clId="{947EF078-F690-4026-824B-9BEBFB368EB8}" dt="2024-01-16T20:43:41.719" v="5268" actId="20577"/>
          <ac:spMkLst>
            <pc:docMk/>
            <pc:sldMk cId="1326497213" sldId="331"/>
            <ac:spMk id="13" creationId="{09E3C876-0332-89E5-FDE4-245151733AF4}"/>
          </ac:spMkLst>
        </pc:spChg>
        <pc:spChg chg="mod">
          <ac:chgData name="Alisdair Cunningham" userId="67e8d9ba-4582-42f1-b26c-e866daa7f65b" providerId="ADAL" clId="{947EF078-F690-4026-824B-9BEBFB368EB8}" dt="2024-01-16T21:44:37.040" v="5393"/>
          <ac:spMkLst>
            <pc:docMk/>
            <pc:sldMk cId="1326497213" sldId="331"/>
            <ac:spMk id="14" creationId="{3D5216FF-A848-7B03-7F19-B0E69A3C8466}"/>
          </ac:spMkLst>
        </pc:spChg>
        <pc:spChg chg="add mod">
          <ac:chgData name="Alisdair Cunningham" userId="67e8d9ba-4582-42f1-b26c-e866daa7f65b" providerId="ADAL" clId="{947EF078-F690-4026-824B-9BEBFB368EB8}" dt="2024-01-16T21:56:56.290" v="5549" actId="14100"/>
          <ac:spMkLst>
            <pc:docMk/>
            <pc:sldMk cId="1326497213" sldId="331"/>
            <ac:spMk id="19" creationId="{7FF25A7C-EB72-9F4B-3525-BBC8FA516CF6}"/>
          </ac:spMkLst>
        </pc:spChg>
        <pc:picChg chg="add mod">
          <ac:chgData name="Alisdair Cunningham" userId="67e8d9ba-4582-42f1-b26c-e866daa7f65b" providerId="ADAL" clId="{947EF078-F690-4026-824B-9BEBFB368EB8}" dt="2024-01-16T20:41:48.486" v="5251" actId="14100"/>
          <ac:picMkLst>
            <pc:docMk/>
            <pc:sldMk cId="1326497213" sldId="331"/>
            <ac:picMk id="3" creationId="{8E2CB08A-18E7-3D51-6280-67EEAD467497}"/>
          </ac:picMkLst>
        </pc:picChg>
        <pc:picChg chg="add mod">
          <ac:chgData name="Alisdair Cunningham" userId="67e8d9ba-4582-42f1-b26c-e866daa7f65b" providerId="ADAL" clId="{947EF078-F690-4026-824B-9BEBFB368EB8}" dt="2024-01-16T21:41:53.572" v="5392" actId="1076"/>
          <ac:picMkLst>
            <pc:docMk/>
            <pc:sldMk cId="1326497213" sldId="331"/>
            <ac:picMk id="6" creationId="{BB7C0219-AFD0-B2FC-C701-5D6E0A92B0A8}"/>
          </ac:picMkLst>
        </pc:picChg>
        <pc:picChg chg="add mod">
          <ac:chgData name="Alisdair Cunningham" userId="67e8d9ba-4582-42f1-b26c-e866daa7f65b" providerId="ADAL" clId="{947EF078-F690-4026-824B-9BEBFB368EB8}" dt="2024-01-16T21:56:22.170" v="5536" actId="1076"/>
          <ac:picMkLst>
            <pc:docMk/>
            <pc:sldMk cId="1326497213" sldId="331"/>
            <ac:picMk id="11" creationId="{5EADFE8D-6294-35E0-4FD0-3412824F3C7A}"/>
          </ac:picMkLst>
        </pc:picChg>
        <pc:picChg chg="add mod">
          <ac:chgData name="Alisdair Cunningham" userId="67e8d9ba-4582-42f1-b26c-e866daa7f65b" providerId="ADAL" clId="{947EF078-F690-4026-824B-9BEBFB368EB8}" dt="2024-01-16T21:56:17.322" v="5534" actId="14100"/>
          <ac:picMkLst>
            <pc:docMk/>
            <pc:sldMk cId="1326497213" sldId="331"/>
            <ac:picMk id="16" creationId="{CCFD3CC6-A254-C353-EDE3-D3D5577E68FB}"/>
          </ac:picMkLst>
        </pc:picChg>
        <pc:picChg chg="add mod">
          <ac:chgData name="Alisdair Cunningham" userId="67e8d9ba-4582-42f1-b26c-e866daa7f65b" providerId="ADAL" clId="{947EF078-F690-4026-824B-9BEBFB368EB8}" dt="2024-01-16T21:56:25.178" v="5537" actId="1076"/>
          <ac:picMkLst>
            <pc:docMk/>
            <pc:sldMk cId="1326497213" sldId="331"/>
            <ac:picMk id="18" creationId="{A2AB6DA0-FE5C-7407-E914-9727B3D7F3B9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771087600" sldId="331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771087600" sldId="331"/>
            <ac:spMk id="15" creationId="{222EFF28-C559-3C98-A5C2-1E28C24E8A7A}"/>
          </ac:spMkLst>
        </pc:sp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1409334844" sldId="332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1409334844" sldId="332"/>
            <ac:spMk id="15" creationId="{222EFF28-C559-3C98-A5C2-1E28C24E8A7A}"/>
          </ac:spMkLst>
        </pc:spChg>
      </pc:sldChg>
      <pc:sldChg chg="addSp del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2128782788" sldId="332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2128782788" sldId="332"/>
            <ac:spMk id="5" creationId="{D2D54484-8CEE-D063-40B3-6FDB609D0D75}"/>
          </ac:spMkLst>
        </pc:spChg>
        <pc:spChg chg="del mod">
          <ac:chgData name="Alisdair Cunningham" userId="67e8d9ba-4582-42f1-b26c-e866daa7f65b" providerId="ADAL" clId="{947EF078-F690-4026-824B-9BEBFB368EB8}" dt="2024-01-16T22:03:09.655" v="5568" actId="478"/>
          <ac:spMkLst>
            <pc:docMk/>
            <pc:sldMk cId="2128782788" sldId="332"/>
            <ac:spMk id="9" creationId="{A5AD3E01-0040-4363-04F9-D6AAC14F49E4}"/>
          </ac:spMkLst>
        </pc:spChg>
        <pc:spChg chg="mod">
          <ac:chgData name="Alisdair Cunningham" userId="67e8d9ba-4582-42f1-b26c-e866daa7f65b" providerId="ADAL" clId="{947EF078-F690-4026-824B-9BEBFB368EB8}" dt="2024-01-16T22:23:02.843" v="5932" actId="14100"/>
          <ac:spMkLst>
            <pc:docMk/>
            <pc:sldMk cId="2128782788" sldId="332"/>
            <ac:spMk id="13" creationId="{09E3C876-0332-89E5-FDE4-245151733AF4}"/>
          </ac:spMkLst>
        </pc:spChg>
        <pc:spChg chg="del">
          <ac:chgData name="Alisdair Cunningham" userId="67e8d9ba-4582-42f1-b26c-e866daa7f65b" providerId="ADAL" clId="{947EF078-F690-4026-824B-9BEBFB368EB8}" dt="2024-01-16T22:03:06.827" v="5567" actId="478"/>
          <ac:spMkLst>
            <pc:docMk/>
            <pc:sldMk cId="2128782788" sldId="332"/>
            <ac:spMk id="19" creationId="{7FF25A7C-EB72-9F4B-3525-BBC8FA516CF6}"/>
          </ac:spMkLst>
        </pc:spChg>
        <pc:picChg chg="del">
          <ac:chgData name="Alisdair Cunningham" userId="67e8d9ba-4582-42f1-b26c-e866daa7f65b" providerId="ADAL" clId="{947EF078-F690-4026-824B-9BEBFB368EB8}" dt="2024-01-16T22:02:58.720" v="5564" actId="478"/>
          <ac:picMkLst>
            <pc:docMk/>
            <pc:sldMk cId="2128782788" sldId="332"/>
            <ac:picMk id="3" creationId="{8E2CB08A-18E7-3D51-6280-67EEAD467497}"/>
          </ac:picMkLst>
        </pc:picChg>
        <pc:picChg chg="add mod">
          <ac:chgData name="Alisdair Cunningham" userId="67e8d9ba-4582-42f1-b26c-e866daa7f65b" providerId="ADAL" clId="{947EF078-F690-4026-824B-9BEBFB368EB8}" dt="2024-01-16T22:22:39.185" v="5927" actId="1076"/>
          <ac:picMkLst>
            <pc:docMk/>
            <pc:sldMk cId="2128782788" sldId="332"/>
            <ac:picMk id="4" creationId="{E06FD381-B8AE-BA17-68D1-91A80912C6F4}"/>
          </ac:picMkLst>
        </pc:picChg>
        <pc:picChg chg="del">
          <ac:chgData name="Alisdair Cunningham" userId="67e8d9ba-4582-42f1-b26c-e866daa7f65b" providerId="ADAL" clId="{947EF078-F690-4026-824B-9BEBFB368EB8}" dt="2024-01-16T22:03:04.246" v="5566" actId="478"/>
          <ac:picMkLst>
            <pc:docMk/>
            <pc:sldMk cId="2128782788" sldId="332"/>
            <ac:picMk id="6" creationId="{BB7C0219-AFD0-B2FC-C701-5D6E0A92B0A8}"/>
          </ac:picMkLst>
        </pc:picChg>
        <pc:picChg chg="add mod">
          <ac:chgData name="Alisdair Cunningham" userId="67e8d9ba-4582-42f1-b26c-e866daa7f65b" providerId="ADAL" clId="{947EF078-F690-4026-824B-9BEBFB368EB8}" dt="2024-01-16T22:23:05.190" v="5933" actId="1076"/>
          <ac:picMkLst>
            <pc:docMk/>
            <pc:sldMk cId="2128782788" sldId="332"/>
            <ac:picMk id="10" creationId="{CDEAE7A0-F780-E21E-D38D-D54640FF2AF7}"/>
          </ac:picMkLst>
        </pc:picChg>
        <pc:picChg chg="del">
          <ac:chgData name="Alisdair Cunningham" userId="67e8d9ba-4582-42f1-b26c-e866daa7f65b" providerId="ADAL" clId="{947EF078-F690-4026-824B-9BEBFB368EB8}" dt="2024-01-16T22:03:01.938" v="5565" actId="478"/>
          <ac:picMkLst>
            <pc:docMk/>
            <pc:sldMk cId="2128782788" sldId="332"/>
            <ac:picMk id="11" creationId="{5EADFE8D-6294-35E0-4FD0-3412824F3C7A}"/>
          </ac:picMkLst>
        </pc:picChg>
        <pc:picChg chg="del">
          <ac:chgData name="Alisdair Cunningham" userId="67e8d9ba-4582-42f1-b26c-e866daa7f65b" providerId="ADAL" clId="{947EF078-F690-4026-824B-9BEBFB368EB8}" dt="2024-01-16T22:03:01.938" v="5565" actId="478"/>
          <ac:picMkLst>
            <pc:docMk/>
            <pc:sldMk cId="2128782788" sldId="332"/>
            <ac:picMk id="16" creationId="{CCFD3CC6-A254-C353-EDE3-D3D5577E68FB}"/>
          </ac:picMkLst>
        </pc:picChg>
        <pc:picChg chg="add mod">
          <ac:chgData name="Alisdair Cunningham" userId="67e8d9ba-4582-42f1-b26c-e866daa7f65b" providerId="ADAL" clId="{947EF078-F690-4026-824B-9BEBFB368EB8}" dt="2024-01-16T22:22:41.356" v="5928" actId="1076"/>
          <ac:picMkLst>
            <pc:docMk/>
            <pc:sldMk cId="2128782788" sldId="332"/>
            <ac:picMk id="17" creationId="{D5CE0A00-A535-EF30-CA5F-83F8CFC0E6E9}"/>
          </ac:picMkLst>
        </pc:picChg>
        <pc:picChg chg="del">
          <ac:chgData name="Alisdair Cunningham" userId="67e8d9ba-4582-42f1-b26c-e866daa7f65b" providerId="ADAL" clId="{947EF078-F690-4026-824B-9BEBFB368EB8}" dt="2024-01-16T22:03:06.827" v="5567" actId="478"/>
          <ac:picMkLst>
            <pc:docMk/>
            <pc:sldMk cId="2128782788" sldId="332"/>
            <ac:picMk id="18" creationId="{A2AB6DA0-FE5C-7407-E914-9727B3D7F3B9}"/>
          </ac:picMkLst>
        </pc:picChg>
      </pc:sldChg>
      <pc:sldChg chg="modSp del">
        <pc:chgData name="Alisdair Cunningham" userId="67e8d9ba-4582-42f1-b26c-e866daa7f65b" providerId="ADAL" clId="{947EF078-F690-4026-824B-9BEBFB368EB8}" dt="2024-01-15T14:12:40.974" v="7" actId="47"/>
        <pc:sldMkLst>
          <pc:docMk/>
          <pc:sldMk cId="795052126" sldId="333"/>
        </pc:sldMkLst>
        <pc:spChg chg="mod">
          <ac:chgData name="Alisdair Cunningham" userId="67e8d9ba-4582-42f1-b26c-e866daa7f65b" providerId="ADAL" clId="{947EF078-F690-4026-824B-9BEBFB368EB8}" dt="2024-01-15T10:37:37.271" v="1"/>
          <ac:spMkLst>
            <pc:docMk/>
            <pc:sldMk cId="795052126" sldId="333"/>
            <ac:spMk id="15" creationId="{222EFF28-C559-3C98-A5C2-1E28C24E8A7A}"/>
          </ac:spMkLst>
        </pc:spChg>
      </pc:sldChg>
      <pc:sldChg chg="addSp del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1404762915" sldId="333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1404762915" sldId="33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6T22:42:43.691" v="6267" actId="20577"/>
          <ac:spMkLst>
            <pc:docMk/>
            <pc:sldMk cId="1404762915" sldId="333"/>
            <ac:spMk id="8" creationId="{C39BE701-A67E-5BFD-B044-ECF13A621788}"/>
          </ac:spMkLst>
        </pc:spChg>
        <pc:spChg chg="mod">
          <ac:chgData name="Alisdair Cunningham" userId="67e8d9ba-4582-42f1-b26c-e866daa7f65b" providerId="ADAL" clId="{947EF078-F690-4026-824B-9BEBFB368EB8}" dt="2024-01-16T22:42:33.049" v="6251" actId="20577"/>
          <ac:spMkLst>
            <pc:docMk/>
            <pc:sldMk cId="1404762915" sldId="333"/>
            <ac:spMk id="13" creationId="{09E3C876-0332-89E5-FDE4-245151733AF4}"/>
          </ac:spMkLst>
        </pc:spChg>
        <pc:picChg chg="add mod">
          <ac:chgData name="Alisdair Cunningham" userId="67e8d9ba-4582-42f1-b26c-e866daa7f65b" providerId="ADAL" clId="{947EF078-F690-4026-824B-9BEBFB368EB8}" dt="2024-01-16T22:37:55.925" v="6061"/>
          <ac:picMkLst>
            <pc:docMk/>
            <pc:sldMk cId="1404762915" sldId="333"/>
            <ac:picMk id="2" creationId="{8084A29E-56DA-EF9E-C71D-F604472A0BB7}"/>
          </ac:picMkLst>
        </pc:picChg>
        <pc:picChg chg="del">
          <ac:chgData name="Alisdair Cunningham" userId="67e8d9ba-4582-42f1-b26c-e866daa7f65b" providerId="ADAL" clId="{947EF078-F690-4026-824B-9BEBFB368EB8}" dt="2024-01-16T22:32:12.008" v="5957" actId="478"/>
          <ac:picMkLst>
            <pc:docMk/>
            <pc:sldMk cId="1404762915" sldId="333"/>
            <ac:picMk id="4" creationId="{E06FD381-B8AE-BA17-68D1-91A80912C6F4}"/>
          </ac:picMkLst>
        </pc:picChg>
        <pc:picChg chg="add mod">
          <ac:chgData name="Alisdair Cunningham" userId="67e8d9ba-4582-42f1-b26c-e866daa7f65b" providerId="ADAL" clId="{947EF078-F690-4026-824B-9BEBFB368EB8}" dt="2024-01-16T22:42:51.803" v="6268" actId="1076"/>
          <ac:picMkLst>
            <pc:docMk/>
            <pc:sldMk cId="1404762915" sldId="333"/>
            <ac:picMk id="6" creationId="{8A115BD9-9793-3C55-BE9D-EEDC0E6C8E7B}"/>
          </ac:picMkLst>
        </pc:picChg>
        <pc:picChg chg="del">
          <ac:chgData name="Alisdair Cunningham" userId="67e8d9ba-4582-42f1-b26c-e866daa7f65b" providerId="ADAL" clId="{947EF078-F690-4026-824B-9BEBFB368EB8}" dt="2024-01-16T22:32:17.217" v="5959" actId="478"/>
          <ac:picMkLst>
            <pc:docMk/>
            <pc:sldMk cId="1404762915" sldId="333"/>
            <ac:picMk id="10" creationId="{CDEAE7A0-F780-E21E-D38D-D54640FF2AF7}"/>
          </ac:picMkLst>
        </pc:picChg>
        <pc:picChg chg="del">
          <ac:chgData name="Alisdair Cunningham" userId="67e8d9ba-4582-42f1-b26c-e866daa7f65b" providerId="ADAL" clId="{947EF078-F690-4026-824B-9BEBFB368EB8}" dt="2024-01-16T22:32:15.844" v="5958" actId="478"/>
          <ac:picMkLst>
            <pc:docMk/>
            <pc:sldMk cId="1404762915" sldId="333"/>
            <ac:picMk id="17" creationId="{D5CE0A00-A535-EF30-CA5F-83F8CFC0E6E9}"/>
          </ac:picMkLst>
        </pc:picChg>
      </pc:sldChg>
      <pc:sldChg chg="addSp delSp modSp add mod">
        <pc:chgData name="Alisdair Cunningham" userId="67e8d9ba-4582-42f1-b26c-e866daa7f65b" providerId="ADAL" clId="{947EF078-F690-4026-824B-9BEBFB368EB8}" dt="2024-01-16T23:30:30.349" v="7776"/>
        <pc:sldMkLst>
          <pc:docMk/>
          <pc:sldMk cId="2051393786" sldId="334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2051393786" sldId="33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947EF078-F690-4026-824B-9BEBFB368EB8}" dt="2024-01-16T22:43:29.331" v="6275" actId="20577"/>
          <ac:spMkLst>
            <pc:docMk/>
            <pc:sldMk cId="2051393786" sldId="334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947EF078-F690-4026-824B-9BEBFB368EB8}" dt="2024-01-16T22:59:06.861" v="6899" actId="1076"/>
          <ac:spMkLst>
            <pc:docMk/>
            <pc:sldMk cId="2051393786" sldId="334"/>
            <ac:spMk id="9" creationId="{5E3AC13F-AFBE-2F80-18FF-4AFEF2CC2163}"/>
          </ac:spMkLst>
        </pc:spChg>
        <pc:spChg chg="mod">
          <ac:chgData name="Alisdair Cunningham" userId="67e8d9ba-4582-42f1-b26c-e866daa7f65b" providerId="ADAL" clId="{947EF078-F690-4026-824B-9BEBFB368EB8}" dt="2024-01-16T22:58:54.988" v="6897" actId="1076"/>
          <ac:spMkLst>
            <pc:docMk/>
            <pc:sldMk cId="2051393786" sldId="334"/>
            <ac:spMk id="13" creationId="{09E3C876-0332-89E5-FDE4-245151733AF4}"/>
          </ac:spMkLst>
        </pc:spChg>
        <pc:picChg chg="add mod">
          <ac:chgData name="Alisdair Cunningham" userId="67e8d9ba-4582-42f1-b26c-e866daa7f65b" providerId="ADAL" clId="{947EF078-F690-4026-824B-9BEBFB368EB8}" dt="2024-01-16T22:45:47.616" v="6396" actId="14100"/>
          <ac:picMkLst>
            <pc:docMk/>
            <pc:sldMk cId="2051393786" sldId="334"/>
            <ac:picMk id="4" creationId="{B3F04C06-E1AC-ADF5-2A28-8DF7315E78BC}"/>
          </ac:picMkLst>
        </pc:picChg>
        <pc:picChg chg="del">
          <ac:chgData name="Alisdair Cunningham" userId="67e8d9ba-4582-42f1-b26c-e866daa7f65b" providerId="ADAL" clId="{947EF078-F690-4026-824B-9BEBFB368EB8}" dt="2024-01-16T22:43:31.396" v="6276" actId="478"/>
          <ac:picMkLst>
            <pc:docMk/>
            <pc:sldMk cId="2051393786" sldId="334"/>
            <ac:picMk id="6" creationId="{8A115BD9-9793-3C55-BE9D-EEDC0E6C8E7B}"/>
          </ac:picMkLst>
        </pc:picChg>
      </pc:sldChg>
      <pc:sldChg chg="addSp delSp modSp add mod modNotesTx">
        <pc:chgData name="Alisdair Cunningham" userId="67e8d9ba-4582-42f1-b26c-e866daa7f65b" providerId="ADAL" clId="{947EF078-F690-4026-824B-9BEBFB368EB8}" dt="2024-01-16T23:30:30.349" v="7776"/>
        <pc:sldMkLst>
          <pc:docMk/>
          <pc:sldMk cId="3658208329" sldId="335"/>
        </pc:sldMkLst>
        <pc:spChg chg="mod">
          <ac:chgData name="Alisdair Cunningham" userId="67e8d9ba-4582-42f1-b26c-e866daa7f65b" providerId="ADAL" clId="{947EF078-F690-4026-824B-9BEBFB368EB8}" dt="2024-01-16T23:30:30.349" v="7776"/>
          <ac:spMkLst>
            <pc:docMk/>
            <pc:sldMk cId="3658208329" sldId="335"/>
            <ac:spMk id="5" creationId="{D2D54484-8CEE-D063-40B3-6FDB609D0D75}"/>
          </ac:spMkLst>
        </pc:spChg>
        <pc:spChg chg="add mod">
          <ac:chgData name="Alisdair Cunningham" userId="67e8d9ba-4582-42f1-b26c-e866daa7f65b" providerId="ADAL" clId="{947EF078-F690-4026-824B-9BEBFB368EB8}" dt="2024-01-16T23:14:45.854" v="7326" actId="14100"/>
          <ac:spMkLst>
            <pc:docMk/>
            <pc:sldMk cId="3658208329" sldId="335"/>
            <ac:spMk id="7" creationId="{747499EA-ABDA-1B93-62E9-1AD2C1E917E7}"/>
          </ac:spMkLst>
        </pc:spChg>
        <pc:spChg chg="mod">
          <ac:chgData name="Alisdair Cunningham" userId="67e8d9ba-4582-42f1-b26c-e866daa7f65b" providerId="ADAL" clId="{947EF078-F690-4026-824B-9BEBFB368EB8}" dt="2024-01-16T23:07:33.590" v="6915" actId="313"/>
          <ac:spMkLst>
            <pc:docMk/>
            <pc:sldMk cId="3658208329" sldId="335"/>
            <ac:spMk id="8" creationId="{C39BE701-A67E-5BFD-B044-ECF13A621788}"/>
          </ac:spMkLst>
        </pc:spChg>
        <pc:spChg chg="del">
          <ac:chgData name="Alisdair Cunningham" userId="67e8d9ba-4582-42f1-b26c-e866daa7f65b" providerId="ADAL" clId="{947EF078-F690-4026-824B-9BEBFB368EB8}" dt="2024-01-16T23:07:40.506" v="6917" actId="478"/>
          <ac:spMkLst>
            <pc:docMk/>
            <pc:sldMk cId="3658208329" sldId="335"/>
            <ac:spMk id="9" creationId="{5E3AC13F-AFBE-2F80-18FF-4AFEF2CC2163}"/>
          </ac:spMkLst>
        </pc:spChg>
        <pc:spChg chg="add mod">
          <ac:chgData name="Alisdair Cunningham" userId="67e8d9ba-4582-42f1-b26c-e866daa7f65b" providerId="ADAL" clId="{947EF078-F690-4026-824B-9BEBFB368EB8}" dt="2024-01-16T23:19:34.138" v="7652" actId="1076"/>
          <ac:spMkLst>
            <pc:docMk/>
            <pc:sldMk cId="3658208329" sldId="335"/>
            <ac:spMk id="10" creationId="{8A7D1789-EB3E-2E20-D494-33AC01D2E537}"/>
          </ac:spMkLst>
        </pc:spChg>
        <pc:spChg chg="mod">
          <ac:chgData name="Alisdair Cunningham" userId="67e8d9ba-4582-42f1-b26c-e866daa7f65b" providerId="ADAL" clId="{947EF078-F690-4026-824B-9BEBFB368EB8}" dt="2024-01-16T23:27:06.337" v="7702" actId="14100"/>
          <ac:spMkLst>
            <pc:docMk/>
            <pc:sldMk cId="3658208329" sldId="335"/>
            <ac:spMk id="13" creationId="{09E3C876-0332-89E5-FDE4-245151733AF4}"/>
          </ac:spMkLst>
        </pc:spChg>
        <pc:picChg chg="del">
          <ac:chgData name="Alisdair Cunningham" userId="67e8d9ba-4582-42f1-b26c-e866daa7f65b" providerId="ADAL" clId="{947EF078-F690-4026-824B-9BEBFB368EB8}" dt="2024-01-16T23:26:56.755" v="7699" actId="478"/>
          <ac:picMkLst>
            <pc:docMk/>
            <pc:sldMk cId="3658208329" sldId="335"/>
            <ac:picMk id="2" creationId="{8084A29E-56DA-EF9E-C71D-F604472A0BB7}"/>
          </ac:picMkLst>
        </pc:picChg>
        <pc:picChg chg="del">
          <ac:chgData name="Alisdair Cunningham" userId="67e8d9ba-4582-42f1-b26c-e866daa7f65b" providerId="ADAL" clId="{947EF078-F690-4026-824B-9BEBFB368EB8}" dt="2024-01-16T23:07:34.864" v="6916" actId="478"/>
          <ac:picMkLst>
            <pc:docMk/>
            <pc:sldMk cId="3658208329" sldId="335"/>
            <ac:picMk id="4" creationId="{B3F04C06-E1AC-ADF5-2A28-8DF7315E78BC}"/>
          </ac:picMkLst>
        </pc:picChg>
        <pc:picChg chg="add mod">
          <ac:chgData name="Alisdair Cunningham" userId="67e8d9ba-4582-42f1-b26c-e866daa7f65b" providerId="ADAL" clId="{947EF078-F690-4026-824B-9BEBFB368EB8}" dt="2024-01-16T23:10:55.423" v="7048" actId="1076"/>
          <ac:picMkLst>
            <pc:docMk/>
            <pc:sldMk cId="3658208329" sldId="335"/>
            <ac:picMk id="6" creationId="{F4B1AEA3-DC03-99E0-AD99-41C996877799}"/>
          </ac:picMkLst>
        </pc:picChg>
        <pc:picChg chg="add mod">
          <ac:chgData name="Alisdair Cunningham" userId="67e8d9ba-4582-42f1-b26c-e866daa7f65b" providerId="ADAL" clId="{947EF078-F690-4026-824B-9BEBFB368EB8}" dt="2024-01-16T23:10:53.413" v="7047" actId="1076"/>
          <ac:picMkLst>
            <pc:docMk/>
            <pc:sldMk cId="3658208329" sldId="335"/>
            <ac:picMk id="2050" creationId="{C3A05862-44E0-6F3E-C507-3A82CC50EF2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vector.geospatial.science/textbook/chapter-five/joins-and-relates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gisopencourseware.org/mod/book/tool/print/index.php?id=1025#ch2457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5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422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12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5489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8686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Section Ten: Joins (Table and Spatial) and Relates | Learn GIS (</a:t>
            </a:r>
            <a:r>
              <a:rPr lang="en-GB" dirty="0" err="1">
                <a:hlinkClick r:id="rId3"/>
              </a:rPr>
              <a:t>geospatial.science</a:t>
            </a:r>
            <a:r>
              <a:rPr lang="en-GB" dirty="0">
                <a:hlinkClick r:id="rId3"/>
              </a:rPr>
              <a:t>)</a:t>
            </a:r>
            <a:r>
              <a:rPr lang="en-GB" dirty="0"/>
              <a:t> - https://vector.geospatial.science/textbook/chapter-five/joins-and-relates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5749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066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2929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402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437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918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Tutorial: Create a field data collection app with </a:t>
            </a:r>
            <a:r>
              <a:rPr lang="en-GB" dirty="0" err="1">
                <a:hlinkClick r:id="rId3"/>
              </a:rPr>
              <a:t>Mergin</a:t>
            </a:r>
            <a:r>
              <a:rPr lang="en-GB" dirty="0">
                <a:hlinkClick r:id="rId3"/>
              </a:rPr>
              <a:t> Maps | OCWGIS (gisopencourseware.org)</a:t>
            </a:r>
            <a:r>
              <a:rPr lang="en-GB" dirty="0"/>
              <a:t> - https://courses.gisopencourseware.org/mod/book/tool/print/index.php?id=1025#ch2457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209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7141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878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Question Basi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6C5E4-F653-D1E5-781B-5C80DA9A1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B1EFF-8603-5BC3-A16F-837AA235F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372A0-9BC3-4EF0-8C14-89513E57C93F}" type="datetimeFigureOut">
              <a:rPr lang="en-FI" smtClean="0"/>
              <a:t>01/15/2024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FCB76-F866-AFF2-45A8-D75DD768A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577D54-9E7B-8CA3-C7DA-9BF166CA6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DFEFA-D601-40AB-9EFD-121C9BFF3B2B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589107-4708-E9D3-0A18-B23A231F812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1"/>
            <a:ext cx="10515600" cy="439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053248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15/01/2024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pp.merginmaps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lanetpatrol.co/litter-map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ejatlas.org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a.cunningham@uwtsd.ac.uk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5297762" y="640080"/>
            <a:ext cx="4358689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ACNA6003: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11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Fieldwork planning</a:t>
            </a:r>
            <a:endParaRPr lang="en-US" sz="5000" dirty="0">
              <a:latin typeface="+mj-lt"/>
              <a:ea typeface="+mj-ea"/>
              <a:cs typeface="+mj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05" r="4815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16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36251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2023 / 1624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17/01/2024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ACNA6003: 2023/2024		</a:t>
            </a:r>
            <a:r>
              <a:rPr lang="fr-FR" b="1"/>
              <a:t>Lecture Contents</a:t>
            </a:r>
            <a:endParaRPr lang="en-GB" b="1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596445" y="360977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This lecture will contain the following:</a:t>
            </a:r>
          </a:p>
          <a:p>
            <a:endParaRPr lang="en-GB" sz="24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0" y="6466114"/>
            <a:ext cx="1068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0DBE47A-56C0-9E60-6515-7A52589BA6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3895650"/>
              </p:ext>
            </p:extLst>
          </p:nvPr>
        </p:nvGraphicFramePr>
        <p:xfrm>
          <a:off x="3812341" y="1254352"/>
          <a:ext cx="6992679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7423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635256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Slide(s)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Topic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/>
                        <a:t>3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Recap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dirty="0"/>
                        <a:t>Examples of GIS field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dirty="0"/>
                        <a:t>Data collection methods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6 –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Field data design: Survey details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Table linking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Fieldwork: Litter mapping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10 – 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/>
                        <a:t>Mergin</a:t>
                      </a:r>
                      <a:r>
                        <a:rPr lang="en-GB" sz="1800" dirty="0"/>
                        <a:t> Maps: Setup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Vector Data creation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Vector Data design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238003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dirty="0"/>
                        <a:t>Synchronisation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5707786"/>
                  </a:ext>
                </a:extLst>
              </a:tr>
              <a:tr h="252000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568547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2FD17DE-E211-DBD6-6503-EFC60C612F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004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Module ACNA6003: 2023/2024		</a:t>
            </a:r>
            <a:r>
              <a:rPr lang="en-GB" b="1"/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93193-4680-8E31-3148-21DD4020C8A5}"/>
              </a:ext>
            </a:extLst>
          </p:cNvPr>
          <p:cNvSpPr txBox="1"/>
          <p:nvPr/>
        </p:nvSpPr>
        <p:spPr>
          <a:xfrm>
            <a:off x="3334106" y="886664"/>
            <a:ext cx="8486013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0" dirty="0">
                <a:effectLst/>
              </a:rPr>
              <a:t>In the previous lecture we covered the following:</a:t>
            </a:r>
          </a:p>
          <a:p>
            <a:pPr algn="ctr"/>
            <a:endParaRPr lang="en-GB" sz="2800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  <a:latin typeface="Arial" panose="020B0604020202020204" pitchFamily="34" charset="0"/>
              </a:rPr>
              <a:t>The specifications of Sentinel-2 and Landsat-8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  <a:latin typeface="Arial" panose="020B0604020202020204" pitchFamily="34" charset="0"/>
              </a:rPr>
              <a:t>The ability to source and download Sentinel-2 data from either Sentinel Hub EO Browser and Copernicus Browser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  <a:latin typeface="Arial" panose="020B0604020202020204" pitchFamily="34" charset="0"/>
              </a:rPr>
              <a:t>The ability to visualise multi-band data in QGIS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  <a:latin typeface="Arial" panose="020B0604020202020204" pitchFamily="34" charset="0"/>
              </a:rPr>
              <a:t>The calculation of NDVI and multi-temporal analysis to detect change in land cover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12F474-7CC5-6328-84D8-A5214F473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9514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Examples of GIS field data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410691" y="528996"/>
            <a:ext cx="870179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32323"/>
                </a:solidFill>
              </a:rPr>
              <a:t>GIS can be used for capturing many varied aspects of environmental data</a:t>
            </a:r>
          </a:p>
          <a:p>
            <a:endParaRPr lang="en-GB" sz="2400" dirty="0">
              <a:solidFill>
                <a:srgbClr val="232323"/>
              </a:solidFill>
            </a:endParaRPr>
          </a:p>
          <a:p>
            <a:r>
              <a:rPr lang="en-GB" sz="2400" dirty="0">
                <a:solidFill>
                  <a:srgbClr val="232323"/>
                </a:solidFill>
              </a:rPr>
              <a:t>Examples include:</a:t>
            </a:r>
          </a:p>
          <a:p>
            <a:pPr lvl="1"/>
            <a:endParaRPr lang="en-GB" sz="2400" dirty="0">
              <a:solidFill>
                <a:srgbClr val="2323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Mapping locations of littering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Bird survey transect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Species sighting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Footpath erosion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47D85D-A593-67F3-18F3-7C35AD2053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4108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Data collection methods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221372" y="341360"/>
            <a:ext cx="89706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32323"/>
                </a:solidFill>
              </a:rPr>
              <a:t>Methods of data collection have changed with time:</a:t>
            </a:r>
          </a:p>
          <a:p>
            <a:endParaRPr lang="en-GB" sz="2400" dirty="0">
              <a:solidFill>
                <a:srgbClr val="232323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Traditional methods include paper-based mapping and triangulation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+	Permanent record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-	Human error (triangulation and mapping accuracy)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-	Risk of damage / loss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GPS co-ordinate mapping and manual digitisation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+	Digital record (easier visualisation, analysis, and sharing)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-	GPS error (+/- 3m if not using fixed control point)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- 	Human error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232323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232323"/>
                </a:solidFill>
              </a:rPr>
              <a:t>Cloud-based GIS mapping 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+	Easier record keeping (instant, on-site recording)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+	Ability to view, add, and edit, multiple GIS layers</a:t>
            </a:r>
          </a:p>
          <a:p>
            <a:pPr lvl="1"/>
            <a:r>
              <a:rPr lang="en-GB" sz="2400" dirty="0">
                <a:solidFill>
                  <a:srgbClr val="232323"/>
                </a:solidFill>
              </a:rPr>
              <a:t>-	GPS error (+/- 3m if not using fixed control point)</a:t>
            </a:r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98AA86-B9C4-ECEF-EFB7-BDBD3E389F8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69051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Field data design: Survey details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181627" y="341360"/>
            <a:ext cx="1182456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</a:rPr>
              <a:t>Often the focus of data capture is on the surveyed element itself e.g. the plant species being surveyed.</a:t>
            </a:r>
          </a:p>
          <a:p>
            <a:r>
              <a:rPr lang="en-GB" sz="2200" dirty="0">
                <a:solidFill>
                  <a:srgbClr val="232323"/>
                </a:solidFill>
              </a:rPr>
              <a:t>However, the conditions of the survey are unique each time, and can introduce their own error or be considered as dependent variables in the analysis.</a:t>
            </a:r>
          </a:p>
          <a:p>
            <a:endParaRPr lang="en-GB" sz="2200" dirty="0">
              <a:solidFill>
                <a:srgbClr val="232323"/>
              </a:solidFill>
            </a:endParaRPr>
          </a:p>
          <a:p>
            <a:r>
              <a:rPr lang="en-GB" sz="2200" dirty="0">
                <a:solidFill>
                  <a:srgbClr val="232323"/>
                </a:solidFill>
              </a:rPr>
              <a:t>Factors include: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Records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A record system (unique ID’s) would help to create discrete records (for example, multiple features could all be recorded at the same location and time)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Timing of survey can infer the implicit understanding at that time i.e. historic surveys may differ in quality / style to later ones.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Survey method / protocol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Survey method being applied – this can vary and more than one method could be applied during a single site visit (different protocol, different survey square / quadrat).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Surveyor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Each person has their own experience and potential bias contribution (consistent error)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Environmental conditions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As these vary hourly, these can influence the survey conditions and introduce bias / error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Site factors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32323"/>
                </a:solidFill>
              </a:rPr>
              <a:t>Each site visited can have unique aspects to it – elevation, habitat, ground conditions, management, ownership.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232323"/>
                </a:solidFill>
              </a:rPr>
              <a:t>Notes / observations</a:t>
            </a:r>
            <a:endParaRPr lang="en-GB" sz="2000" dirty="0">
              <a:solidFill>
                <a:srgbClr val="232323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</p:spTree>
    <p:extLst>
      <p:ext uri="{BB962C8B-B14F-4D97-AF65-F5344CB8AC3E}">
        <p14:creationId xmlns:p14="http://schemas.microsoft.com/office/powerpoint/2010/main" val="1547470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Field data design: Survey details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181627" y="341360"/>
            <a:ext cx="1201037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232323"/>
                </a:solidFill>
                <a:latin typeface="Comic Sans MS" panose="030F0702030302020204" pitchFamily="66" charset="0"/>
              </a:rPr>
              <a:t>ACTIVITY: With the prior considerations in mind, select one of the example applications for GIS data capture, and determine what attributes should be recorded to inform the factors for consideration: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solidFill>
                <a:srgbClr val="232323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32323"/>
                </a:solidFill>
              </a:rPr>
              <a:t>Records and Context (for repeatability)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32323"/>
                </a:solidFill>
              </a:rPr>
              <a:t>Surveyor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232323"/>
                </a:solidFill>
              </a:rPr>
              <a:t>Environmental conditions</a:t>
            </a:r>
          </a:p>
          <a:p>
            <a:endParaRPr lang="en-GB" sz="2400" b="1" dirty="0">
              <a:solidFill>
                <a:srgbClr val="232323"/>
              </a:solidFill>
            </a:endParaRPr>
          </a:p>
          <a:p>
            <a:r>
              <a:rPr lang="en-GB" sz="2400" b="1" dirty="0">
                <a:solidFill>
                  <a:srgbClr val="232323"/>
                </a:solidFill>
              </a:rPr>
              <a:t>Modify the Excel table located in the Teams channel:</a:t>
            </a:r>
          </a:p>
          <a:p>
            <a:r>
              <a:rPr lang="en-GB" sz="2400" b="1" dirty="0">
                <a:solidFill>
                  <a:srgbClr val="232323"/>
                </a:solidFill>
              </a:rPr>
              <a:t>“ACNA6003_GIS_Survey_Design_ExampleTable.xlsx”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8CF1CA-4E1F-8FE9-B1E4-2434A7003A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7556" y="1449903"/>
            <a:ext cx="4219184" cy="27558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B8562F-7729-562D-05DC-6EA6EB5D87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798844"/>
            <a:ext cx="12192000" cy="132618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F242753-F07C-0487-BF09-B4D9AA9D0B75}"/>
              </a:ext>
            </a:extLst>
          </p:cNvPr>
          <p:cNvSpPr/>
          <p:nvPr/>
        </p:nvSpPr>
        <p:spPr>
          <a:xfrm>
            <a:off x="8205066" y="3841951"/>
            <a:ext cx="2423786" cy="31315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932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Table linking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68605" y="341360"/>
            <a:ext cx="1192339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To reduce repetition, human error, and efficiency (survey time), certain attributes can be stored in individual tables separate from the unique features.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The attributes can later be joined separately. 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In order for tables to be joined, relational attributes are required to enable attribute linking.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Each table requires a unique ‘key’ that can be used to join to other tables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The relationship can be one-to-one, many-to-one, one-to-many, </a:t>
            </a:r>
          </a:p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and many-to-many:</a:t>
            </a: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0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1026" name="Picture 2" descr="many-to-one relationship">
            <a:extLst>
              <a:ext uri="{FF2B5EF4-FFF2-40B4-BE49-F238E27FC236}">
                <a16:creationId xmlns:a16="http://schemas.microsoft.com/office/drawing/2014/main" id="{38083913-88C1-42E9-93DB-0A3DA4D0E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97" y="4798584"/>
            <a:ext cx="4058434" cy="130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ne-to-many relationship">
            <a:extLst>
              <a:ext uri="{FF2B5EF4-FFF2-40B4-BE49-F238E27FC236}">
                <a16:creationId xmlns:a16="http://schemas.microsoft.com/office/drawing/2014/main" id="{E0951770-D491-FEDE-5FF0-A26853014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382" y="4704057"/>
            <a:ext cx="4289110" cy="1504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ny-to-many relationship">
            <a:extLst>
              <a:ext uri="{FF2B5EF4-FFF2-40B4-BE49-F238E27FC236}">
                <a16:creationId xmlns:a16="http://schemas.microsoft.com/office/drawing/2014/main" id="{1E02BBED-4D59-5D59-C55A-3C9F7B43A5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6438" y="4422859"/>
            <a:ext cx="340995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B42B53-1DA2-5B9D-9888-C1C582066158}"/>
              </a:ext>
            </a:extLst>
          </p:cNvPr>
          <p:cNvSpPr txBox="1"/>
          <p:nvPr/>
        </p:nvSpPr>
        <p:spPr>
          <a:xfrm>
            <a:off x="784077" y="6147308"/>
            <a:ext cx="20906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232323"/>
                </a:solidFill>
                <a:latin typeface="Arial" panose="020B0604020202020204" pitchFamily="34" charset="0"/>
              </a:rPr>
              <a:t>M</a:t>
            </a:r>
            <a:r>
              <a:rPr lang="en-GB" sz="1800" dirty="0">
                <a:solidFill>
                  <a:srgbClr val="232323"/>
                </a:solidFill>
                <a:latin typeface="Arial" panose="020B0604020202020204" pitchFamily="34" charset="0"/>
              </a:rPr>
              <a:t>any-to-one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B550D3-DAFD-853B-BDF5-23DDC95DD36C}"/>
              </a:ext>
            </a:extLst>
          </p:cNvPr>
          <p:cNvSpPr txBox="1"/>
          <p:nvPr/>
        </p:nvSpPr>
        <p:spPr>
          <a:xfrm>
            <a:off x="5571107" y="6147308"/>
            <a:ext cx="20906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232323"/>
                </a:solidFill>
                <a:latin typeface="Arial" panose="020B0604020202020204" pitchFamily="34" charset="0"/>
              </a:rPr>
              <a:t>One-to-many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6BC408-479C-737D-AFA8-93C3A43EBF08}"/>
              </a:ext>
            </a:extLst>
          </p:cNvPr>
          <p:cNvSpPr txBox="1"/>
          <p:nvPr/>
        </p:nvSpPr>
        <p:spPr>
          <a:xfrm>
            <a:off x="9583529" y="6147308"/>
            <a:ext cx="20906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232323"/>
                </a:solidFill>
                <a:latin typeface="Arial" panose="020B0604020202020204" pitchFamily="34" charset="0"/>
              </a:rPr>
              <a:t>Many-to-many</a:t>
            </a:r>
            <a:endParaRPr lang="en-GB" dirty="0"/>
          </a:p>
        </p:txBody>
      </p:sp>
      <p:pic>
        <p:nvPicPr>
          <p:cNvPr id="1032" name="Picture 8" descr="one-to-one relationship">
            <a:extLst>
              <a:ext uri="{FF2B5EF4-FFF2-40B4-BE49-F238E27FC236}">
                <a16:creationId xmlns:a16="http://schemas.microsoft.com/office/drawing/2014/main" id="{6F586C8B-324B-34E0-6485-C278C0127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6438" y="2485909"/>
            <a:ext cx="3283124" cy="161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37AE83C-F9AE-26D8-E2BB-8D170C00AE61}"/>
              </a:ext>
            </a:extLst>
          </p:cNvPr>
          <p:cNvSpPr txBox="1"/>
          <p:nvPr/>
        </p:nvSpPr>
        <p:spPr>
          <a:xfrm>
            <a:off x="9436090" y="4029136"/>
            <a:ext cx="20906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rgbClr val="232323"/>
                </a:solidFill>
                <a:latin typeface="Arial" panose="020B0604020202020204" pitchFamily="34" charset="0"/>
              </a:rPr>
              <a:t>One-to-one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011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Fieldwork: Litter mapping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3301700" y="498357"/>
            <a:ext cx="88043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232323"/>
                </a:solidFill>
              </a:rPr>
              <a:t>Next week, we will be conducting a real fieldwork exercise where you will capture survey data using cloud-based GIS mapping </a:t>
            </a:r>
          </a:p>
          <a:p>
            <a:endParaRPr lang="en-GB" sz="2400" dirty="0">
              <a:solidFill>
                <a:srgbClr val="232323"/>
              </a:solidFill>
            </a:endParaRPr>
          </a:p>
          <a:p>
            <a:r>
              <a:rPr lang="en-GB" sz="2400" dirty="0">
                <a:solidFill>
                  <a:srgbClr val="232323"/>
                </a:solidFill>
              </a:rPr>
              <a:t>We will be using </a:t>
            </a:r>
            <a:r>
              <a:rPr lang="en-GB" sz="2400" dirty="0" err="1">
                <a:solidFill>
                  <a:srgbClr val="232323"/>
                </a:solidFill>
              </a:rPr>
              <a:t>Mergin</a:t>
            </a:r>
            <a:r>
              <a:rPr lang="en-GB" sz="2400" dirty="0">
                <a:solidFill>
                  <a:srgbClr val="232323"/>
                </a:solidFill>
              </a:rPr>
              <a:t> Maps </a:t>
            </a:r>
          </a:p>
          <a:p>
            <a:endParaRPr lang="en-GB" sz="2400" dirty="0">
              <a:solidFill>
                <a:srgbClr val="232323"/>
              </a:solidFill>
            </a:endParaRPr>
          </a:p>
          <a:p>
            <a:r>
              <a:rPr lang="en-GB" sz="2400" dirty="0">
                <a:solidFill>
                  <a:srgbClr val="232323"/>
                </a:solidFill>
              </a:rPr>
              <a:t>I recommend using a paper-based method alongside this to ensure a back-up record (in case of technology issues before, during, or after!)</a:t>
            </a:r>
          </a:p>
          <a:p>
            <a:endParaRPr lang="en-GB" sz="2400" dirty="0">
              <a:solidFill>
                <a:srgbClr val="232323"/>
              </a:solidFill>
            </a:endParaRPr>
          </a:p>
          <a:p>
            <a:r>
              <a:rPr lang="en-GB" sz="2400" dirty="0">
                <a:solidFill>
                  <a:srgbClr val="232323"/>
                </a:solidFill>
              </a:rPr>
              <a:t>The objective will be to survey the Tawe river mouth and estuary, and the beach, capturing the locations and types of litter detected.</a:t>
            </a:r>
          </a:p>
          <a:p>
            <a:endParaRPr lang="en-GB" sz="24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232323"/>
                </a:solidFill>
                <a:latin typeface="Comic Sans MS" panose="030F0702030302020204" pitchFamily="66" charset="0"/>
              </a:rPr>
              <a:t>ACTIVITY: Plan out the data survey protocol and design of the GIS attribute table(s).</a:t>
            </a:r>
          </a:p>
          <a:p>
            <a:r>
              <a:rPr lang="en-GB" sz="2400" b="1" dirty="0">
                <a:solidFill>
                  <a:srgbClr val="232323"/>
                </a:solidFill>
                <a:latin typeface="Comic Sans MS" panose="030F0702030302020204" pitchFamily="66" charset="0"/>
              </a:rPr>
              <a:t>Prepare these in </a:t>
            </a:r>
            <a:r>
              <a:rPr lang="en-GB" sz="2400" b="1" dirty="0" err="1">
                <a:solidFill>
                  <a:srgbClr val="232323"/>
                </a:solidFill>
                <a:latin typeface="Comic Sans MS" panose="030F0702030302020204" pitchFamily="66" charset="0"/>
              </a:rPr>
              <a:t>Mergin</a:t>
            </a:r>
            <a:r>
              <a:rPr lang="en-GB" sz="2400" b="1" dirty="0">
                <a:solidFill>
                  <a:srgbClr val="232323"/>
                </a:solidFill>
                <a:latin typeface="Comic Sans MS" panose="030F0702030302020204" pitchFamily="66" charset="0"/>
              </a:rPr>
              <a:t> Maps ready for field data collection next week.</a:t>
            </a:r>
            <a:endParaRPr lang="en-GB" sz="2400" b="1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D3CAAA8-C159-34BA-D06D-382F2F3A29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31" r="32431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73390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 err="1"/>
              <a:t>Mergin</a:t>
            </a:r>
            <a:r>
              <a:rPr lang="en-GB" b="1" dirty="0"/>
              <a:t> Maps: Setup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199712" y="510461"/>
            <a:ext cx="750572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To set up a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cloud-based GIS environment: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1. Open up QGIS and load the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plugin (this may need to be installed first via the ‘Manage and Install Plugins …’ option).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2CB08A-18E7-3D51-6280-67EEAD4674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5436" y="369332"/>
            <a:ext cx="4486564" cy="29688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B7C0219-AFD0-B2FC-C701-5D6E0A92B0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2" y="2281472"/>
            <a:ext cx="1307886" cy="41846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5AD3E01-0040-4363-04F9-D6AAC14F49E4}"/>
              </a:ext>
            </a:extLst>
          </p:cNvPr>
          <p:cNvSpPr txBox="1"/>
          <p:nvPr/>
        </p:nvSpPr>
        <p:spPr>
          <a:xfrm>
            <a:off x="1425516" y="2373682"/>
            <a:ext cx="6279919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2. Ensure that the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toolbar is visible.</a:t>
            </a: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  - Right-click on an empty space at the top toolbar and select ‘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Toolbar’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3. On the toolbar, select the ‘Settings’ wheel.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eriod" startAt="4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Log into your account using your credentials.</a:t>
            </a:r>
          </a:p>
          <a:p>
            <a:pPr marL="457200" indent="-457200">
              <a:buAutoNum type="arabicPeriod" startAt="4"/>
            </a:pPr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457200" indent="-457200">
              <a:buAutoNum type="arabicPeriod" startAt="4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Create a new project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‘New basic QGIS project’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ADFE8D-6294-35E0-4FD0-3412824F3C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0003" y="3637545"/>
            <a:ext cx="1354899" cy="55042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CFD3CC6-A254-C353-EDE3-D3D5577E68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87426" y="3435182"/>
            <a:ext cx="2329840" cy="120806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2AB6DA0-FE5C-7407-E914-9727B3D7F3B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9081" y="4777459"/>
            <a:ext cx="3744268" cy="1688655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FF25A7C-EB72-9F4B-3525-BBC8FA516CF6}"/>
              </a:ext>
            </a:extLst>
          </p:cNvPr>
          <p:cNvSpPr/>
          <p:nvPr/>
        </p:nvSpPr>
        <p:spPr>
          <a:xfrm>
            <a:off x="6329020" y="4961429"/>
            <a:ext cx="3666749" cy="43728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497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 err="1"/>
              <a:t>Mergin</a:t>
            </a:r>
            <a:r>
              <a:rPr lang="en-GB" b="1" dirty="0"/>
              <a:t> Maps: Setup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199712" y="510461"/>
            <a:ext cx="6928000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6. Specify a Project Name and save location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This will create a folder (with that name)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The project folder contains the QGIS project file and an example point dataset (this can later be removed) in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geopackage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format (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survey_points.gpkg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)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6FD381-B8AE-BA17-68D1-91A80912C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7712" y="451459"/>
            <a:ext cx="4684333" cy="21126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EAE7A0-F780-E21E-D38D-D54640FF2A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882" y="3855690"/>
            <a:ext cx="5353050" cy="20955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5CE0A00-A535-EF30-CA5F-83F8CFC0E6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40" y="2737404"/>
            <a:ext cx="4295776" cy="366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827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fr-FR" b="1" dirty="0" err="1"/>
              <a:t>Vector</a:t>
            </a:r>
            <a:r>
              <a:rPr lang="fr-FR" b="1" dirty="0"/>
              <a:t> </a:t>
            </a:r>
            <a:r>
              <a:rPr lang="en-GB" b="1" dirty="0"/>
              <a:t>Data creation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787041" y="510461"/>
            <a:ext cx="9194103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With the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project set up, the GIS vector data layers can now be created and designed.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This can be a point, polyline (line), or polygon dataset.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To create a new vector data layer, select:</a:t>
            </a:r>
          </a:p>
          <a:p>
            <a:pPr algn="ctr"/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Layer &gt; Create Layer &gt; New Shapefile Layer…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084A29E-56DA-EF9E-C71D-F604472A0B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" t="-185" r="52741" b="185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115BD9-9793-3C55-BE9D-EEDC0E6C8E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2500" y="3429000"/>
            <a:ext cx="9182100" cy="286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762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fr-FR" b="1" dirty="0" err="1"/>
              <a:t>Vector</a:t>
            </a:r>
            <a:r>
              <a:rPr lang="fr-FR" b="1" dirty="0"/>
              <a:t> </a:t>
            </a:r>
            <a:r>
              <a:rPr lang="en-GB" b="1" dirty="0"/>
              <a:t>Data design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677886" y="439896"/>
            <a:ext cx="5481730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The user must then specify the following: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Filename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Ensure the name allows the user to recognise the contents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Potentially include the date of creation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Geometry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Specify point, line or polygon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Add new fields (attributes):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Specify their name (max 10 characters) – consider units e.g. cm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Specify the data type (String, Integer, Decimal, Date).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Specify the length.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Select ‘Add to Fields List’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084A29E-56DA-EF9E-C71D-F604472A0B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8" t="-185" r="52741" b="185"/>
          <a:stretch/>
        </p:blipFill>
        <p:spPr>
          <a:xfrm>
            <a:off x="20" y="369332"/>
            <a:ext cx="2677866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F04C06-E1AC-ADF5-2A28-8DF7315E78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9616" y="930032"/>
            <a:ext cx="4032383" cy="481941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3AC13F-AFBE-2F80-18FF-4AFEF2CC2163}"/>
              </a:ext>
            </a:extLst>
          </p:cNvPr>
          <p:cNvSpPr txBox="1"/>
          <p:nvPr/>
        </p:nvSpPr>
        <p:spPr>
          <a:xfrm>
            <a:off x="4244758" y="6004854"/>
            <a:ext cx="61220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232323"/>
                </a:solidFill>
                <a:latin typeface="Arial" panose="020B0604020202020204" pitchFamily="34" charset="0"/>
              </a:rPr>
              <a:t>NOTE: Fields can be added later if necessary.</a:t>
            </a:r>
          </a:p>
        </p:txBody>
      </p:sp>
    </p:spTree>
    <p:extLst>
      <p:ext uri="{BB962C8B-B14F-4D97-AF65-F5344CB8AC3E}">
        <p14:creationId xmlns:p14="http://schemas.microsoft.com/office/powerpoint/2010/main" val="2051393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ACNA6003: 2023/2024		</a:t>
            </a:r>
            <a:r>
              <a:rPr lang="en-GB" b="1" dirty="0"/>
              <a:t>Synchronisation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9E3C876-0332-89E5-FDE4-245151733AF4}"/>
              </a:ext>
            </a:extLst>
          </p:cNvPr>
          <p:cNvSpPr txBox="1"/>
          <p:nvPr/>
        </p:nvSpPr>
        <p:spPr>
          <a:xfrm>
            <a:off x="278165" y="370413"/>
            <a:ext cx="8915939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Once the design is complete (multiple layers can be added, including basemaps layers and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rasters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), the project can be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sync’ed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online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Using the ‘Synchronise’ icon, QGIS will update changes with the project on the server.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The project can then be viewed online (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  <a:hlinkClick r:id="rId3"/>
              </a:rPr>
              <a:t>https://app.merginmaps.com/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), or via the </a:t>
            </a:r>
            <a:r>
              <a:rPr lang="en-GB" sz="2200" dirty="0" err="1">
                <a:solidFill>
                  <a:srgbClr val="232323"/>
                </a:solidFill>
                <a:latin typeface="Arial" panose="020B0604020202020204" pitchFamily="34" charset="0"/>
              </a:rPr>
              <a:t>Mergin</a:t>
            </a:r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 Maps mobile phone app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Once the app is loaded on your phone, select the ‘Projects’ icon, and download the project.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This project can then be viewed on your mobile device and new data recorded in the field</a:t>
            </a:r>
          </a:p>
          <a:p>
            <a:endParaRPr lang="en-GB" sz="2200" dirty="0">
              <a:solidFill>
                <a:srgbClr val="232323"/>
              </a:solidFill>
              <a:latin typeface="Arial" panose="020B0604020202020204" pitchFamily="34" charset="0"/>
            </a:endParaRPr>
          </a:p>
          <a:p>
            <a:pPr algn="ctr"/>
            <a:r>
              <a:rPr lang="en-GB" sz="2200" dirty="0">
                <a:solidFill>
                  <a:srgbClr val="232323"/>
                </a:solidFill>
                <a:latin typeface="Arial" panose="020B0604020202020204" pitchFamily="34" charset="0"/>
              </a:rPr>
              <a:t>NOTE: An internet connection is required for base maps and initial data download.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5216FF-A848-7B03-7F19-B0E69A3C8466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22EFF28-C559-3C98-A5C2-1E28C24E8A7A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3A05862-44E0-6F3E-C507-3A82CC50EF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2125" y="1583606"/>
            <a:ext cx="2381711" cy="488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B1AEA3-DC03-99E0-AD99-41C9968777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4410" y="657479"/>
            <a:ext cx="1457325" cy="5715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47499EA-ABDA-1B93-62E9-1AD2C1E917E7}"/>
              </a:ext>
            </a:extLst>
          </p:cNvPr>
          <p:cNvSpPr/>
          <p:nvPr/>
        </p:nvSpPr>
        <p:spPr>
          <a:xfrm>
            <a:off x="11047956" y="723959"/>
            <a:ext cx="463779" cy="43728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7D1789-EB3E-2E20-D494-33AC01D2E537}"/>
              </a:ext>
            </a:extLst>
          </p:cNvPr>
          <p:cNvSpPr/>
          <p:nvPr/>
        </p:nvSpPr>
        <p:spPr>
          <a:xfrm>
            <a:off x="10491090" y="6074129"/>
            <a:ext cx="463779" cy="43728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2083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ACNA6003: 2023/2024		</a:t>
            </a:r>
            <a:r>
              <a:rPr lang="fr-FR" b="1"/>
              <a:t>Next Session</a:t>
            </a:r>
            <a:endParaRPr lang="en-GB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4160938" y="778468"/>
            <a:ext cx="706931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endParaRPr lang="en-GB" sz="2400" dirty="0"/>
          </a:p>
          <a:p>
            <a:pPr algn="ctr"/>
            <a:r>
              <a:rPr lang="en-GB" sz="2800" dirty="0"/>
              <a:t>Fieldwork survey trip (SA1)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Visit Litter Map: </a:t>
            </a:r>
            <a:r>
              <a:rPr lang="en-GB" sz="2400" dirty="0">
                <a:hlinkClick r:id="rId3"/>
              </a:rPr>
              <a:t>Litter Map | Pollution Map | Planet Patrol</a:t>
            </a:r>
            <a:endParaRPr lang="en-GB" sz="2400" dirty="0"/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Global Atlas of Environmental Justice: </a:t>
            </a:r>
            <a:r>
              <a:rPr lang="en-GB" sz="2400" dirty="0" err="1">
                <a:hlinkClick r:id="rId4"/>
              </a:rPr>
              <a:t>Ej</a:t>
            </a:r>
            <a:r>
              <a:rPr lang="en-GB" sz="2400" dirty="0">
                <a:hlinkClick r:id="rId4"/>
              </a:rPr>
              <a:t> Atlas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E2C515-D378-D475-B6A8-E77742B030C2}"/>
              </a:ext>
            </a:extLst>
          </p:cNvPr>
          <p:cNvSpPr txBox="1"/>
          <p:nvPr/>
        </p:nvSpPr>
        <p:spPr>
          <a:xfrm>
            <a:off x="-1" y="6466114"/>
            <a:ext cx="10703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7A08D5-A64E-C812-C5AE-734362AD3D5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06688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16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Module ACNA6003: 2023/2024		</a:t>
            </a:r>
            <a:r>
              <a:rPr lang="fr-FR" b="1"/>
              <a:t>Questions</a:t>
            </a:r>
            <a:endParaRPr lang="en-GB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Any questions?</a:t>
            </a:r>
          </a:p>
          <a:p>
            <a:endParaRPr lang="en-GB" sz="2400"/>
          </a:p>
          <a:p>
            <a:r>
              <a:rPr lang="en-GB" sz="2400"/>
              <a:t>Please contact via: </a:t>
            </a:r>
          </a:p>
          <a:p>
            <a:r>
              <a:rPr lang="en-GB" sz="2400"/>
              <a:t>Email:		</a:t>
            </a:r>
            <a:r>
              <a:rPr lang="en-GB">
                <a:hlinkClick r:id="rId3"/>
              </a:rPr>
              <a:t>a.cunningham@uwtsd.ac.uk</a:t>
            </a:r>
            <a:endParaRPr lang="en-GB"/>
          </a:p>
          <a:p>
            <a:r>
              <a:rPr lang="en-GB" sz="2400"/>
              <a:t>Teams:		</a:t>
            </a:r>
            <a:r>
              <a:rPr lang="en-GB" sz="1400"/>
              <a:t>“ACNA6003_GIS_and_RS_2023_24_GRP”</a:t>
            </a:r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17/01/2024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11: Fieldwork planning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27740B0-2940-4461-CE91-0177B371278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" b="35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1693</Words>
  <Application>Microsoft Office PowerPoint</Application>
  <PresentationFormat>Widescreen</PresentationFormat>
  <Paragraphs>272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2</cp:revision>
  <dcterms:created xsi:type="dcterms:W3CDTF">2023-07-26T10:21:48Z</dcterms:created>
  <dcterms:modified xsi:type="dcterms:W3CDTF">2024-01-17T12:55:08Z</dcterms:modified>
</cp:coreProperties>
</file>