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3" r:id="rId3"/>
    <p:sldId id="258" r:id="rId4"/>
    <p:sldId id="261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82CD52-36EC-0C43-B8D9-AE043B87B070}" v="6" dt="2020-11-03T17:52:31.8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11"/>
    <p:restoredTop sz="96327"/>
  </p:normalViewPr>
  <p:slideViewPr>
    <p:cSldViewPr snapToGrid="0" snapToObjects="1">
      <p:cViewPr varScale="1">
        <p:scale>
          <a:sx n="86" d="100"/>
          <a:sy n="86" d="100"/>
        </p:scale>
        <p:origin x="240" y="1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68784-BFED-484F-B5EF-BBD507B0A1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91F918-AE8C-114C-9D2D-F7002D8C51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D1BC74-E166-8543-BA84-16B30B440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9D1A1-7537-4E4B-96AD-3D4C61AEA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80E37-540D-7A47-99AD-BC4FA7033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15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9018C-040E-814D-80FB-0777EDB16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C5223-B84B-0B4C-B441-D43481D01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8B09BD-B781-FD40-BCFE-26BC37975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DF4DFC-0F80-1943-ABAC-8A7954C9B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A20B1-B8A7-5C44-88D1-0DC29C443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685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12ECE-987C-444E-8C47-628BE1BA7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DE79CC-C15C-024C-A6B8-C22051BA81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D80ADC-D4D3-714A-B09D-9859E84D4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E32624-5517-D946-BAB8-E5D96C130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CC2B0-2B4C-D34E-878B-60B87CA94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33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AE9CE-F9CE-8245-8413-880CC8040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3E830-403F-0F4F-A17D-75B55DE34E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733C6A-913F-B241-8FB5-68B844A91B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28312C-D859-594D-809F-7E4ABAC84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B40F0D-F1E6-1848-8A6E-F91D670F9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BA9187-8406-364B-96A9-1FD5859AE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730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32BDA-3CCC-9A49-BE26-3B8898EEA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2ED68B-C6F6-9F49-80E3-00A7F4888A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A30A4F-2706-2648-9546-DC7CD6B745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0F63C6-FBE4-4745-8CD7-0FFB157429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67217D-4B83-6B4F-AFE6-E16561C749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EE1257-DD8F-C74B-B63F-700C5A4C8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A408C-B015-AC48-B44D-8C347C934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4B601A-2281-3844-B75E-500433F65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406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8F037-8F6B-3244-BCF8-D5EBB001E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8B0FFE-7718-1044-B656-B85E09E95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6523C4-098C-C24D-B607-79693DFA0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E46021-412B-6043-8D5C-030D8921C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413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78BCEB-9F7E-7941-8352-8CD480CA5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E02970-0A22-8C41-AC32-51682584A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A17CAB-E5F9-7040-98FF-79370E6C4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358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3747D-22BF-E04F-991F-26225F84F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0EE01-60CB-2D4F-A083-CB900A578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88BB03-AF21-5741-BAE8-D69190227F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7AB68D-8C84-3248-8664-264F7DA9C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118F2A-D07C-134C-BCBB-72333F362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E6C7B-66A3-9B4E-B8E2-F63FB77C9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178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6E974-948D-204F-9BEC-785FAF1B9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A18DD9-E579-1C4F-A8D0-41955DB8F8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66AB63-F663-4342-899A-6C49E59F7F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E6E2B-1B06-494D-AA0E-BC0EE8784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9BF41A-FD06-6240-9A48-18408B055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D9AF6B-DE5D-5B4C-9622-C12DC2CA8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582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F4421-FEEB-794C-BCB8-A316E03AA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A2F636-A9B5-B247-8CAD-88FB41C14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562DCC-CF0A-C84E-96C3-9A8DED17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37772-F370-D241-A0D1-B5AFCC022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36919-915F-E148-9521-AB8478935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268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732673-A66B-A44C-A3B2-580808ED7F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4FF4E0-F90D-044A-9EBE-0CCA35C05A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86575-BED0-6D43-B647-103334E00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E19BD1-14A3-474F-9BBF-743AC0065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2302CA-5BEB-2E4C-957C-55E7FB40C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109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5BA793-975B-EE46-8289-4EAA28EDA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ECCE3-96C0-7A43-9C97-F763129179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AB3C52-55B6-F546-9011-153F7D2D69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D1C2E-3163-7748-AF50-79A5605BD059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F6AD6A-FC27-FE42-8BBA-3D232D92E8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A1B1C6-4890-6546-9A0F-86FB9A0757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E818F-13A2-EC46-B5DA-78669A664B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817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laysport.net/about-playsport/teaching-games-understanding-tgfu-approac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7027C52-EAEF-417D-B99C-DBFD6D134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9400" y="0"/>
            <a:ext cx="11912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25000">
                <a:schemeClr val="accent1"/>
              </a:gs>
              <a:gs pos="94000">
                <a:schemeClr val="accent5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0977BDD-F21B-4E52-8FAE-69AA18080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33" t="3964" b="3964"/>
          <a:stretch/>
        </p:blipFill>
        <p:spPr>
          <a:xfrm flipH="1">
            <a:off x="5562194" y="1"/>
            <a:ext cx="6629806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FF39A25-DBCE-442D-A2E3-C0FE3312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0073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C73EF0-BA51-5641-958A-BE8D46483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79" y="1055098"/>
            <a:ext cx="5760719" cy="4747805"/>
          </a:xfrm>
        </p:spPr>
        <p:txBody>
          <a:bodyPr anchor="ctr">
            <a:normAutofit/>
          </a:bodyPr>
          <a:lstStyle/>
          <a:p>
            <a:pPr algn="l"/>
            <a:r>
              <a:rPr lang="en-US" sz="6600">
                <a:solidFill>
                  <a:srgbClr val="000000"/>
                </a:solidFill>
              </a:rPr>
              <a:t>Creative Delivery of Games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95B8F1-0803-CB4E-8597-611DDCBEBB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42357" y="1638300"/>
            <a:ext cx="3330531" cy="3581400"/>
          </a:xfrm>
        </p:spPr>
        <p:txBody>
          <a:bodyPr anchor="ctr">
            <a:normAutofit/>
          </a:bodyPr>
          <a:lstStyle/>
          <a:p>
            <a:pPr algn="l"/>
            <a:r>
              <a:rPr lang="en-US" sz="3200">
                <a:solidFill>
                  <a:srgbClr val="FFFFFF"/>
                </a:solidFill>
              </a:rPr>
              <a:t>Dylan Blain</a:t>
            </a:r>
          </a:p>
        </p:txBody>
      </p:sp>
    </p:spTree>
    <p:extLst>
      <p:ext uri="{BB962C8B-B14F-4D97-AF65-F5344CB8AC3E}">
        <p14:creationId xmlns:p14="http://schemas.microsoft.com/office/powerpoint/2010/main" val="1114216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0ED59-8CF0-074C-8F5A-5775DF6B0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Introductory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18575-42FF-B04A-9197-0BE40F1912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are games? - List of games…</a:t>
            </a:r>
          </a:p>
          <a:p>
            <a:r>
              <a:rPr lang="en-US" dirty="0"/>
              <a:t>Grouping of games-based activities</a:t>
            </a:r>
          </a:p>
          <a:p>
            <a:endParaRPr lang="en-US" dirty="0"/>
          </a:p>
          <a:p>
            <a:r>
              <a:rPr lang="en-US" dirty="0"/>
              <a:t>What do we mean by Games in Physical Education?</a:t>
            </a:r>
          </a:p>
          <a:p>
            <a:r>
              <a:rPr lang="en-US" dirty="0"/>
              <a:t>What games did you play in Physical Education?</a:t>
            </a:r>
          </a:p>
          <a:p>
            <a:r>
              <a:rPr lang="en-US" dirty="0"/>
              <a:t>What did participation look like?</a:t>
            </a:r>
          </a:p>
          <a:p>
            <a:r>
              <a:rPr lang="en-US" dirty="0"/>
              <a:t>Was this the best way to learn games?</a:t>
            </a:r>
          </a:p>
          <a:p>
            <a:r>
              <a:rPr lang="en-US" dirty="0"/>
              <a:t>What is the best way to learn games?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5832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Teaching Games For Understanding</a:t>
            </a:r>
          </a:p>
        </p:txBody>
      </p:sp>
    </p:spTree>
    <p:extLst>
      <p:ext uri="{BB962C8B-B14F-4D97-AF65-F5344CB8AC3E}">
        <p14:creationId xmlns:p14="http://schemas.microsoft.com/office/powerpoint/2010/main" val="2630245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timeline&#10;&#10;Description automatically generated">
            <a:extLst>
              <a:ext uri="{FF2B5EF4-FFF2-40B4-BE49-F238E27FC236}">
                <a16:creationId xmlns:a16="http://schemas.microsoft.com/office/drawing/2014/main" id="{CCCDD6C7-77C8-1A46-83AD-AD325DCB4F9D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354668" y="643467"/>
            <a:ext cx="9482663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244D28C-0E65-5540-AC3C-F5A0AB3FDBD9}"/>
              </a:ext>
            </a:extLst>
          </p:cNvPr>
          <p:cNvSpPr/>
          <p:nvPr/>
        </p:nvSpPr>
        <p:spPr>
          <a:xfrm>
            <a:off x="10094018" y="6351600"/>
            <a:ext cx="18774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Play Sport (2014)</a:t>
            </a:r>
          </a:p>
        </p:txBody>
      </p:sp>
    </p:spTree>
    <p:extLst>
      <p:ext uri="{BB962C8B-B14F-4D97-AF65-F5344CB8AC3E}">
        <p14:creationId xmlns:p14="http://schemas.microsoft.com/office/powerpoint/2010/main" val="1336647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solidFill>
            <a:srgbClr val="5B51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http://web.uvic.ca/~thopper/iweb09/BoKyrie/Site/Rationale_files/droppedImag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6181" y="1620913"/>
            <a:ext cx="5462546" cy="3659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9236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8850" y="643467"/>
            <a:ext cx="7874299" cy="5571065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889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99BCF-34E7-A446-B1A3-10E28DAD5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B520E-C489-C54A-B544-DBC892778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Play Sport (2014) Available at: </a:t>
            </a:r>
            <a:r>
              <a:rPr lang="en-US" dirty="0">
                <a:hlinkClick r:id="rId2"/>
              </a:rPr>
              <a:t>https://www.playsport.net/about-playsport/teaching-games-understanding-tgfu-approach</a:t>
            </a:r>
            <a:r>
              <a:rPr lang="en-US" dirty="0"/>
              <a:t> Accessed 20/10/2020</a:t>
            </a:r>
          </a:p>
        </p:txBody>
      </p:sp>
    </p:spTree>
    <p:extLst>
      <p:ext uri="{BB962C8B-B14F-4D97-AF65-F5344CB8AC3E}">
        <p14:creationId xmlns:p14="http://schemas.microsoft.com/office/powerpoint/2010/main" val="17335726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95</Words>
  <Application>Microsoft Macintosh PowerPoint</Application>
  <PresentationFormat>Widescreen</PresentationFormat>
  <Paragraphs>15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Creative Delivery of Games</vt:lpstr>
      <vt:lpstr>Introductory Tasks</vt:lpstr>
      <vt:lpstr>Teaching Games For Understanding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Creative Delivery of Games</dc:title>
  <dc:creator>Dylan Blain</dc:creator>
  <cp:lastModifiedBy>Dylan Blain</cp:lastModifiedBy>
  <cp:revision>1</cp:revision>
  <dcterms:created xsi:type="dcterms:W3CDTF">2020-11-03T17:46:18Z</dcterms:created>
  <dcterms:modified xsi:type="dcterms:W3CDTF">2020-11-03T17:52:46Z</dcterms:modified>
</cp:coreProperties>
</file>