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4"/>
  </p:notesMasterIdLst>
  <p:handoutMasterIdLst>
    <p:handoutMasterId r:id="rId45"/>
  </p:handoutMasterIdLst>
  <p:sldIdLst>
    <p:sldId id="257" r:id="rId2"/>
    <p:sldId id="261" r:id="rId3"/>
    <p:sldId id="266" r:id="rId4"/>
    <p:sldId id="313" r:id="rId5"/>
    <p:sldId id="262" r:id="rId6"/>
    <p:sldId id="312" r:id="rId7"/>
    <p:sldId id="267" r:id="rId8"/>
    <p:sldId id="274" r:id="rId9"/>
    <p:sldId id="275" r:id="rId10"/>
    <p:sldId id="328" r:id="rId11"/>
    <p:sldId id="280" r:id="rId12"/>
    <p:sldId id="281" r:id="rId13"/>
    <p:sldId id="282" r:id="rId14"/>
    <p:sldId id="283" r:id="rId15"/>
    <p:sldId id="316" r:id="rId16"/>
    <p:sldId id="317" r:id="rId17"/>
    <p:sldId id="318" r:id="rId18"/>
    <p:sldId id="284" r:id="rId19"/>
    <p:sldId id="285" r:id="rId20"/>
    <p:sldId id="286" r:id="rId21"/>
    <p:sldId id="287" r:id="rId22"/>
    <p:sldId id="332" r:id="rId23"/>
    <p:sldId id="288" r:id="rId24"/>
    <p:sldId id="289" r:id="rId25"/>
    <p:sldId id="290" r:id="rId26"/>
    <p:sldId id="291" r:id="rId27"/>
    <p:sldId id="304" r:id="rId28"/>
    <p:sldId id="333" r:id="rId29"/>
    <p:sldId id="306" r:id="rId30"/>
    <p:sldId id="308" r:id="rId31"/>
    <p:sldId id="273" r:id="rId32"/>
    <p:sldId id="260" r:id="rId33"/>
    <p:sldId id="309" r:id="rId34"/>
    <p:sldId id="310" r:id="rId35"/>
    <p:sldId id="307" r:id="rId36"/>
    <p:sldId id="331" r:id="rId37"/>
    <p:sldId id="311" r:id="rId38"/>
    <p:sldId id="329" r:id="rId39"/>
    <p:sldId id="330" r:id="rId40"/>
    <p:sldId id="294" r:id="rId41"/>
    <p:sldId id="295" r:id="rId42"/>
    <p:sldId id="314" r:id="rId4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7143" autoAdjust="0"/>
  </p:normalViewPr>
  <p:slideViewPr>
    <p:cSldViewPr snapToGrid="0">
      <p:cViewPr varScale="1">
        <p:scale>
          <a:sx n="90" d="100"/>
          <a:sy n="90" d="100"/>
        </p:scale>
        <p:origin x="834" y="7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0FC4FFE-8987-4A26-B7F4-8A516F18ADAE}">
      <dgm:prSet/>
      <dgm:spPr/>
      <dgm:t>
        <a:bodyPr rtlCol="0"/>
        <a:lstStyle/>
        <a:p>
          <a:pPr rtl="0">
            <a:lnSpc>
              <a:spcPct val="100000"/>
            </a:lnSpc>
            <a:defRPr cap="all"/>
          </a:pPr>
          <a:r>
            <a:rPr lang="en-gb" dirty="0"/>
            <a:t>The concept of change.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lnSpc>
              <a:spcPct val="100000"/>
            </a:lnSpc>
            <a:defRPr cap="all"/>
          </a:pPr>
          <a:r>
            <a:rPr lang="en-gb" dirty="0"/>
            <a:t>Reasons for change and how it is managed.</a:t>
          </a: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lnSpc>
              <a:spcPct val="100000"/>
            </a:lnSpc>
            <a:defRPr cap="all"/>
          </a:pPr>
          <a:r>
            <a:rPr lang="en-GB" dirty="0"/>
            <a:t>R</a:t>
          </a:r>
          <a:r>
            <a:rPr lang="en-gb" dirty="0"/>
            <a:t>esistance to change and organisational culture.</a:t>
          </a: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B123A2-14DA-48AC-8405-0EC5B1274630}"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0D9D484-233F-4C0E-8F37-CA3E69E48F15}">
      <dgm:prSet/>
      <dgm:spPr/>
      <dgm:t>
        <a:bodyPr/>
        <a:lstStyle/>
        <a:p>
          <a:r>
            <a:rPr lang="en-GB"/>
            <a:t>Moving an organisation from one stable state to another</a:t>
          </a:r>
          <a:endParaRPr lang="en-US"/>
        </a:p>
      </dgm:t>
    </dgm:pt>
    <dgm:pt modelId="{40CFF4CC-AD49-4B0D-B97B-9FB43CE9FF01}" type="parTrans" cxnId="{C8107FBC-1AC3-41FE-9AFF-75816186470E}">
      <dgm:prSet/>
      <dgm:spPr/>
      <dgm:t>
        <a:bodyPr/>
        <a:lstStyle/>
        <a:p>
          <a:endParaRPr lang="en-US"/>
        </a:p>
      </dgm:t>
    </dgm:pt>
    <dgm:pt modelId="{6CB83874-0ECE-4CA2-9B68-082492E04366}" type="sibTrans" cxnId="{C8107FBC-1AC3-41FE-9AFF-75816186470E}">
      <dgm:prSet/>
      <dgm:spPr/>
      <dgm:t>
        <a:bodyPr/>
        <a:lstStyle/>
        <a:p>
          <a:endParaRPr lang="en-US"/>
        </a:p>
      </dgm:t>
    </dgm:pt>
    <dgm:pt modelId="{37A1270C-4D91-4685-A291-F90A44407A15}">
      <dgm:prSet/>
      <dgm:spPr/>
      <dgm:t>
        <a:bodyPr/>
        <a:lstStyle/>
        <a:p>
          <a:r>
            <a:rPr lang="en-GB"/>
            <a:t>Top down</a:t>
          </a:r>
          <a:endParaRPr lang="en-US"/>
        </a:p>
      </dgm:t>
    </dgm:pt>
    <dgm:pt modelId="{0B2B8CF7-AE19-4FD4-AB07-A36DD49DF0E1}" type="parTrans" cxnId="{6786658C-63E0-4246-A1A1-BC0B2A9FC555}">
      <dgm:prSet/>
      <dgm:spPr/>
      <dgm:t>
        <a:bodyPr/>
        <a:lstStyle/>
        <a:p>
          <a:endParaRPr lang="en-US"/>
        </a:p>
      </dgm:t>
    </dgm:pt>
    <dgm:pt modelId="{DECB9F76-C918-48DC-98A7-40C375938494}" type="sibTrans" cxnId="{6786658C-63E0-4246-A1A1-BC0B2A9FC555}">
      <dgm:prSet/>
      <dgm:spPr/>
      <dgm:t>
        <a:bodyPr/>
        <a:lstStyle/>
        <a:p>
          <a:endParaRPr lang="en-US"/>
        </a:p>
      </dgm:t>
    </dgm:pt>
    <dgm:pt modelId="{FB1BD402-1A3E-427B-B776-EA533236BB9A}">
      <dgm:prSet/>
      <dgm:spPr/>
      <dgm:t>
        <a:bodyPr/>
        <a:lstStyle/>
        <a:p>
          <a:r>
            <a:rPr lang="en-GB"/>
            <a:t>Finite objectives</a:t>
          </a:r>
          <a:endParaRPr lang="en-US"/>
        </a:p>
      </dgm:t>
    </dgm:pt>
    <dgm:pt modelId="{56E0F9F3-107A-4158-B00C-D5C153FE27AE}" type="parTrans" cxnId="{09FB4F1C-9D75-4DA5-89D0-31D04494EA5F}">
      <dgm:prSet/>
      <dgm:spPr/>
      <dgm:t>
        <a:bodyPr/>
        <a:lstStyle/>
        <a:p>
          <a:endParaRPr lang="en-US"/>
        </a:p>
      </dgm:t>
    </dgm:pt>
    <dgm:pt modelId="{DFAFBFBC-B6DD-4107-8CC5-E845B023EB15}" type="sibTrans" cxnId="{09FB4F1C-9D75-4DA5-89D0-31D04494EA5F}">
      <dgm:prSet/>
      <dgm:spPr/>
      <dgm:t>
        <a:bodyPr/>
        <a:lstStyle/>
        <a:p>
          <a:endParaRPr lang="en-US"/>
        </a:p>
      </dgm:t>
    </dgm:pt>
    <dgm:pt modelId="{1CEA4B2E-A13E-49B4-8881-063BF1968410}">
      <dgm:prSet/>
      <dgm:spPr/>
      <dgm:t>
        <a:bodyPr/>
        <a:lstStyle/>
        <a:p>
          <a:r>
            <a:rPr lang="en-GB"/>
            <a:t>Must be self-sustaining</a:t>
          </a:r>
          <a:endParaRPr lang="en-US"/>
        </a:p>
      </dgm:t>
    </dgm:pt>
    <dgm:pt modelId="{213DCC66-F729-4575-8E35-3D872D39494A}" type="parTrans" cxnId="{7F8FF9A1-5D2B-4D06-8A46-4221FFBF3010}">
      <dgm:prSet/>
      <dgm:spPr/>
      <dgm:t>
        <a:bodyPr/>
        <a:lstStyle/>
        <a:p>
          <a:endParaRPr lang="en-US"/>
        </a:p>
      </dgm:t>
    </dgm:pt>
    <dgm:pt modelId="{8C2859B2-AC57-4F9C-9D4C-EECFC0BE7C58}" type="sibTrans" cxnId="{7F8FF9A1-5D2B-4D06-8A46-4221FFBF3010}">
      <dgm:prSet/>
      <dgm:spPr/>
      <dgm:t>
        <a:bodyPr/>
        <a:lstStyle/>
        <a:p>
          <a:endParaRPr lang="en-US"/>
        </a:p>
      </dgm:t>
    </dgm:pt>
    <dgm:pt modelId="{E862CB96-6C54-43C1-9194-5803593212E9}">
      <dgm:prSet/>
      <dgm:spPr/>
      <dgm:t>
        <a:bodyPr/>
        <a:lstStyle/>
        <a:p>
          <a:r>
            <a:rPr lang="en-GB"/>
            <a:t>Collaborative processes</a:t>
          </a:r>
          <a:endParaRPr lang="en-US"/>
        </a:p>
      </dgm:t>
    </dgm:pt>
    <dgm:pt modelId="{B5801DD0-ACD5-4665-9ABE-04A2FC0F1906}" type="parTrans" cxnId="{FC3E53B8-31E4-4920-9B14-9302F1B3A6FE}">
      <dgm:prSet/>
      <dgm:spPr/>
      <dgm:t>
        <a:bodyPr/>
        <a:lstStyle/>
        <a:p>
          <a:endParaRPr lang="en-US"/>
        </a:p>
      </dgm:t>
    </dgm:pt>
    <dgm:pt modelId="{029E0C38-7952-4F11-B353-F6AE4A4FD616}" type="sibTrans" cxnId="{FC3E53B8-31E4-4920-9B14-9302F1B3A6FE}">
      <dgm:prSet/>
      <dgm:spPr/>
      <dgm:t>
        <a:bodyPr/>
        <a:lstStyle/>
        <a:p>
          <a:endParaRPr lang="en-US"/>
        </a:p>
      </dgm:t>
    </dgm:pt>
    <dgm:pt modelId="{6AB6CCD1-D272-4D4B-A19B-766074E7ED8F}">
      <dgm:prSet/>
      <dgm:spPr/>
      <dgm:t>
        <a:bodyPr/>
        <a:lstStyle/>
        <a:p>
          <a:r>
            <a:rPr lang="en-GB"/>
            <a:t>Is a cycle of processes (Diagnosis/ Action/ Evaluation/ Further Action/ Further Evaluation)</a:t>
          </a:r>
          <a:endParaRPr lang="en-US"/>
        </a:p>
      </dgm:t>
    </dgm:pt>
    <dgm:pt modelId="{EE3C4355-D73F-4BE2-BD1C-FB47B750CF88}" type="parTrans" cxnId="{8E3E860A-C6B2-46FD-A2B6-37473A71553E}">
      <dgm:prSet/>
      <dgm:spPr/>
      <dgm:t>
        <a:bodyPr/>
        <a:lstStyle/>
        <a:p>
          <a:endParaRPr lang="en-US"/>
        </a:p>
      </dgm:t>
    </dgm:pt>
    <dgm:pt modelId="{AAD9AA20-4378-4C85-B343-EAA70FFBA791}" type="sibTrans" cxnId="{8E3E860A-C6B2-46FD-A2B6-37473A71553E}">
      <dgm:prSet/>
      <dgm:spPr/>
      <dgm:t>
        <a:bodyPr/>
        <a:lstStyle/>
        <a:p>
          <a:endParaRPr lang="en-US"/>
        </a:p>
      </dgm:t>
    </dgm:pt>
    <dgm:pt modelId="{C1A83B77-6D03-4FB8-AD4F-3D365C998061}" type="pres">
      <dgm:prSet presAssocID="{51B123A2-14DA-48AC-8405-0EC5B1274630}" presName="vert0" presStyleCnt="0">
        <dgm:presLayoutVars>
          <dgm:dir/>
          <dgm:animOne val="branch"/>
          <dgm:animLvl val="lvl"/>
        </dgm:presLayoutVars>
      </dgm:prSet>
      <dgm:spPr/>
    </dgm:pt>
    <dgm:pt modelId="{CA9575C3-ABCF-48B6-A3A9-EB4411ED957A}" type="pres">
      <dgm:prSet presAssocID="{F0D9D484-233F-4C0E-8F37-CA3E69E48F15}" presName="thickLine" presStyleLbl="alignNode1" presStyleIdx="0" presStyleCnt="6"/>
      <dgm:spPr/>
    </dgm:pt>
    <dgm:pt modelId="{711720D2-BB8D-48C2-B854-075C6643A2EC}" type="pres">
      <dgm:prSet presAssocID="{F0D9D484-233F-4C0E-8F37-CA3E69E48F15}" presName="horz1" presStyleCnt="0"/>
      <dgm:spPr/>
    </dgm:pt>
    <dgm:pt modelId="{65EE4006-2B19-4B32-A2EB-DB17B8F2BE93}" type="pres">
      <dgm:prSet presAssocID="{F0D9D484-233F-4C0E-8F37-CA3E69E48F15}" presName="tx1" presStyleLbl="revTx" presStyleIdx="0" presStyleCnt="6"/>
      <dgm:spPr/>
    </dgm:pt>
    <dgm:pt modelId="{4E01C8B8-5409-40A2-A304-7FD8FC544E57}" type="pres">
      <dgm:prSet presAssocID="{F0D9D484-233F-4C0E-8F37-CA3E69E48F15}" presName="vert1" presStyleCnt="0"/>
      <dgm:spPr/>
    </dgm:pt>
    <dgm:pt modelId="{896D85B0-D654-40B7-8298-3F90140DA62E}" type="pres">
      <dgm:prSet presAssocID="{37A1270C-4D91-4685-A291-F90A44407A15}" presName="thickLine" presStyleLbl="alignNode1" presStyleIdx="1" presStyleCnt="6"/>
      <dgm:spPr/>
    </dgm:pt>
    <dgm:pt modelId="{D3D6D3EA-1ADB-4020-AAD2-15873AB3D0B4}" type="pres">
      <dgm:prSet presAssocID="{37A1270C-4D91-4685-A291-F90A44407A15}" presName="horz1" presStyleCnt="0"/>
      <dgm:spPr/>
    </dgm:pt>
    <dgm:pt modelId="{00D15942-4017-43CD-8429-9B9535018407}" type="pres">
      <dgm:prSet presAssocID="{37A1270C-4D91-4685-A291-F90A44407A15}" presName="tx1" presStyleLbl="revTx" presStyleIdx="1" presStyleCnt="6"/>
      <dgm:spPr/>
    </dgm:pt>
    <dgm:pt modelId="{B5DB474F-E6EB-4646-B8AA-8205D97B93ED}" type="pres">
      <dgm:prSet presAssocID="{37A1270C-4D91-4685-A291-F90A44407A15}" presName="vert1" presStyleCnt="0"/>
      <dgm:spPr/>
    </dgm:pt>
    <dgm:pt modelId="{56FAC9CD-C6C2-40E3-90DF-A69FE32EAD4C}" type="pres">
      <dgm:prSet presAssocID="{FB1BD402-1A3E-427B-B776-EA533236BB9A}" presName="thickLine" presStyleLbl="alignNode1" presStyleIdx="2" presStyleCnt="6"/>
      <dgm:spPr/>
    </dgm:pt>
    <dgm:pt modelId="{2C4B1144-C75E-43B7-B3F9-36C0AD6898B1}" type="pres">
      <dgm:prSet presAssocID="{FB1BD402-1A3E-427B-B776-EA533236BB9A}" presName="horz1" presStyleCnt="0"/>
      <dgm:spPr/>
    </dgm:pt>
    <dgm:pt modelId="{C2862254-1C26-4DE6-A00A-E6866F73C48F}" type="pres">
      <dgm:prSet presAssocID="{FB1BD402-1A3E-427B-B776-EA533236BB9A}" presName="tx1" presStyleLbl="revTx" presStyleIdx="2" presStyleCnt="6"/>
      <dgm:spPr/>
    </dgm:pt>
    <dgm:pt modelId="{79D8572A-8F00-4CEE-BB98-B24DECCC321F}" type="pres">
      <dgm:prSet presAssocID="{FB1BD402-1A3E-427B-B776-EA533236BB9A}" presName="vert1" presStyleCnt="0"/>
      <dgm:spPr/>
    </dgm:pt>
    <dgm:pt modelId="{1913F242-C873-442E-AC8F-0B33D5262C0F}" type="pres">
      <dgm:prSet presAssocID="{1CEA4B2E-A13E-49B4-8881-063BF1968410}" presName="thickLine" presStyleLbl="alignNode1" presStyleIdx="3" presStyleCnt="6"/>
      <dgm:spPr/>
    </dgm:pt>
    <dgm:pt modelId="{9350A92B-B4C8-4919-A951-F8C3ACC75BEC}" type="pres">
      <dgm:prSet presAssocID="{1CEA4B2E-A13E-49B4-8881-063BF1968410}" presName="horz1" presStyleCnt="0"/>
      <dgm:spPr/>
    </dgm:pt>
    <dgm:pt modelId="{124A9AAB-4533-4716-87F7-289D3850129F}" type="pres">
      <dgm:prSet presAssocID="{1CEA4B2E-A13E-49B4-8881-063BF1968410}" presName="tx1" presStyleLbl="revTx" presStyleIdx="3" presStyleCnt="6"/>
      <dgm:spPr/>
    </dgm:pt>
    <dgm:pt modelId="{3E48EDFA-C177-4625-BE57-F76C524C0CE9}" type="pres">
      <dgm:prSet presAssocID="{1CEA4B2E-A13E-49B4-8881-063BF1968410}" presName="vert1" presStyleCnt="0"/>
      <dgm:spPr/>
    </dgm:pt>
    <dgm:pt modelId="{8613E6B3-47F6-444E-BBED-70D5ED7FD68A}" type="pres">
      <dgm:prSet presAssocID="{E862CB96-6C54-43C1-9194-5803593212E9}" presName="thickLine" presStyleLbl="alignNode1" presStyleIdx="4" presStyleCnt="6"/>
      <dgm:spPr/>
    </dgm:pt>
    <dgm:pt modelId="{7C50D99A-5509-4657-ACAD-E7FAEDB5CDBA}" type="pres">
      <dgm:prSet presAssocID="{E862CB96-6C54-43C1-9194-5803593212E9}" presName="horz1" presStyleCnt="0"/>
      <dgm:spPr/>
    </dgm:pt>
    <dgm:pt modelId="{436253CB-D1F3-4243-9FCD-8E0399AB1838}" type="pres">
      <dgm:prSet presAssocID="{E862CB96-6C54-43C1-9194-5803593212E9}" presName="tx1" presStyleLbl="revTx" presStyleIdx="4" presStyleCnt="6"/>
      <dgm:spPr/>
    </dgm:pt>
    <dgm:pt modelId="{B1E04DD1-ECD1-4D1C-8476-DC2A7975FE0D}" type="pres">
      <dgm:prSet presAssocID="{E862CB96-6C54-43C1-9194-5803593212E9}" presName="vert1" presStyleCnt="0"/>
      <dgm:spPr/>
    </dgm:pt>
    <dgm:pt modelId="{661C9AC0-635C-4D34-8A7C-5B74FF596E17}" type="pres">
      <dgm:prSet presAssocID="{6AB6CCD1-D272-4D4B-A19B-766074E7ED8F}" presName="thickLine" presStyleLbl="alignNode1" presStyleIdx="5" presStyleCnt="6"/>
      <dgm:spPr/>
    </dgm:pt>
    <dgm:pt modelId="{CE54A056-5004-4075-9ECF-2206DD500257}" type="pres">
      <dgm:prSet presAssocID="{6AB6CCD1-D272-4D4B-A19B-766074E7ED8F}" presName="horz1" presStyleCnt="0"/>
      <dgm:spPr/>
    </dgm:pt>
    <dgm:pt modelId="{DCA6FBB4-B5D5-41A8-AF91-FA89DE13CF60}" type="pres">
      <dgm:prSet presAssocID="{6AB6CCD1-D272-4D4B-A19B-766074E7ED8F}" presName="tx1" presStyleLbl="revTx" presStyleIdx="5" presStyleCnt="6"/>
      <dgm:spPr/>
    </dgm:pt>
    <dgm:pt modelId="{9C4CDA7B-1B50-461C-8A0D-8B784DB451FD}" type="pres">
      <dgm:prSet presAssocID="{6AB6CCD1-D272-4D4B-A19B-766074E7ED8F}" presName="vert1" presStyleCnt="0"/>
      <dgm:spPr/>
    </dgm:pt>
  </dgm:ptLst>
  <dgm:cxnLst>
    <dgm:cxn modelId="{80CFA907-EE54-4665-A6D2-D08281ACEB2E}" type="presOf" srcId="{6AB6CCD1-D272-4D4B-A19B-766074E7ED8F}" destId="{DCA6FBB4-B5D5-41A8-AF91-FA89DE13CF60}" srcOrd="0" destOrd="0" presId="urn:microsoft.com/office/officeart/2008/layout/LinedList"/>
    <dgm:cxn modelId="{8E3E860A-C6B2-46FD-A2B6-37473A71553E}" srcId="{51B123A2-14DA-48AC-8405-0EC5B1274630}" destId="{6AB6CCD1-D272-4D4B-A19B-766074E7ED8F}" srcOrd="5" destOrd="0" parTransId="{EE3C4355-D73F-4BE2-BD1C-FB47B750CF88}" sibTransId="{AAD9AA20-4378-4C85-B343-EAA70FFBA791}"/>
    <dgm:cxn modelId="{09FB4F1C-9D75-4DA5-89D0-31D04494EA5F}" srcId="{51B123A2-14DA-48AC-8405-0EC5B1274630}" destId="{FB1BD402-1A3E-427B-B776-EA533236BB9A}" srcOrd="2" destOrd="0" parTransId="{56E0F9F3-107A-4158-B00C-D5C153FE27AE}" sibTransId="{DFAFBFBC-B6DD-4107-8CC5-E845B023EB15}"/>
    <dgm:cxn modelId="{4E2D5C29-E822-47FC-B711-C8E57D26F622}" type="presOf" srcId="{1CEA4B2E-A13E-49B4-8881-063BF1968410}" destId="{124A9AAB-4533-4716-87F7-289D3850129F}" srcOrd="0" destOrd="0" presId="urn:microsoft.com/office/officeart/2008/layout/LinedList"/>
    <dgm:cxn modelId="{F9AFC137-FB45-4682-94AD-98ECBFD19E80}" type="presOf" srcId="{37A1270C-4D91-4685-A291-F90A44407A15}" destId="{00D15942-4017-43CD-8429-9B9535018407}" srcOrd="0" destOrd="0" presId="urn:microsoft.com/office/officeart/2008/layout/LinedList"/>
    <dgm:cxn modelId="{BC6C2E3F-6547-4F5B-B31F-81E1CA771832}" type="presOf" srcId="{51B123A2-14DA-48AC-8405-0EC5B1274630}" destId="{C1A83B77-6D03-4FB8-AD4F-3D365C998061}" srcOrd="0" destOrd="0" presId="urn:microsoft.com/office/officeart/2008/layout/LinedList"/>
    <dgm:cxn modelId="{EE078961-63DC-438C-A745-048642102B1B}" type="presOf" srcId="{F0D9D484-233F-4C0E-8F37-CA3E69E48F15}" destId="{65EE4006-2B19-4B32-A2EB-DB17B8F2BE93}" srcOrd="0" destOrd="0" presId="urn:microsoft.com/office/officeart/2008/layout/LinedList"/>
    <dgm:cxn modelId="{3FA7C662-E31D-4F3F-A3C9-4672A062D386}" type="presOf" srcId="{FB1BD402-1A3E-427B-B776-EA533236BB9A}" destId="{C2862254-1C26-4DE6-A00A-E6866F73C48F}" srcOrd="0" destOrd="0" presId="urn:microsoft.com/office/officeart/2008/layout/LinedList"/>
    <dgm:cxn modelId="{6786658C-63E0-4246-A1A1-BC0B2A9FC555}" srcId="{51B123A2-14DA-48AC-8405-0EC5B1274630}" destId="{37A1270C-4D91-4685-A291-F90A44407A15}" srcOrd="1" destOrd="0" parTransId="{0B2B8CF7-AE19-4FD4-AB07-A36DD49DF0E1}" sibTransId="{DECB9F76-C918-48DC-98A7-40C375938494}"/>
    <dgm:cxn modelId="{7F8FF9A1-5D2B-4D06-8A46-4221FFBF3010}" srcId="{51B123A2-14DA-48AC-8405-0EC5B1274630}" destId="{1CEA4B2E-A13E-49B4-8881-063BF1968410}" srcOrd="3" destOrd="0" parTransId="{213DCC66-F729-4575-8E35-3D872D39494A}" sibTransId="{8C2859B2-AC57-4F9C-9D4C-EECFC0BE7C58}"/>
    <dgm:cxn modelId="{FC3E53B8-31E4-4920-9B14-9302F1B3A6FE}" srcId="{51B123A2-14DA-48AC-8405-0EC5B1274630}" destId="{E862CB96-6C54-43C1-9194-5803593212E9}" srcOrd="4" destOrd="0" parTransId="{B5801DD0-ACD5-4665-9ABE-04A2FC0F1906}" sibTransId="{029E0C38-7952-4F11-B353-F6AE4A4FD616}"/>
    <dgm:cxn modelId="{C8107FBC-1AC3-41FE-9AFF-75816186470E}" srcId="{51B123A2-14DA-48AC-8405-0EC5B1274630}" destId="{F0D9D484-233F-4C0E-8F37-CA3E69E48F15}" srcOrd="0" destOrd="0" parTransId="{40CFF4CC-AD49-4B0D-B97B-9FB43CE9FF01}" sibTransId="{6CB83874-0ECE-4CA2-9B68-082492E04366}"/>
    <dgm:cxn modelId="{F764B3D7-C917-4957-BE4F-FC57265F76CE}" type="presOf" srcId="{E862CB96-6C54-43C1-9194-5803593212E9}" destId="{436253CB-D1F3-4243-9FCD-8E0399AB1838}" srcOrd="0" destOrd="0" presId="urn:microsoft.com/office/officeart/2008/layout/LinedList"/>
    <dgm:cxn modelId="{A4AA7107-38D6-44AB-BCD0-79856CD1DE17}" type="presParOf" srcId="{C1A83B77-6D03-4FB8-AD4F-3D365C998061}" destId="{CA9575C3-ABCF-48B6-A3A9-EB4411ED957A}" srcOrd="0" destOrd="0" presId="urn:microsoft.com/office/officeart/2008/layout/LinedList"/>
    <dgm:cxn modelId="{F6B9558D-4EF9-40F8-A47A-BF8F1BA5ADBB}" type="presParOf" srcId="{C1A83B77-6D03-4FB8-AD4F-3D365C998061}" destId="{711720D2-BB8D-48C2-B854-075C6643A2EC}" srcOrd="1" destOrd="0" presId="urn:microsoft.com/office/officeart/2008/layout/LinedList"/>
    <dgm:cxn modelId="{07E18E0D-9855-4D63-9FFC-3F6DA4FEB652}" type="presParOf" srcId="{711720D2-BB8D-48C2-B854-075C6643A2EC}" destId="{65EE4006-2B19-4B32-A2EB-DB17B8F2BE93}" srcOrd="0" destOrd="0" presId="urn:microsoft.com/office/officeart/2008/layout/LinedList"/>
    <dgm:cxn modelId="{DB8E4AB1-C0D8-46B3-B6B5-96A2ED819F80}" type="presParOf" srcId="{711720D2-BB8D-48C2-B854-075C6643A2EC}" destId="{4E01C8B8-5409-40A2-A304-7FD8FC544E57}" srcOrd="1" destOrd="0" presId="urn:microsoft.com/office/officeart/2008/layout/LinedList"/>
    <dgm:cxn modelId="{1158A66B-BF3D-4D4B-9352-A669DF08300B}" type="presParOf" srcId="{C1A83B77-6D03-4FB8-AD4F-3D365C998061}" destId="{896D85B0-D654-40B7-8298-3F90140DA62E}" srcOrd="2" destOrd="0" presId="urn:microsoft.com/office/officeart/2008/layout/LinedList"/>
    <dgm:cxn modelId="{5A0305A9-80B5-4537-A5CF-207065FD8BE9}" type="presParOf" srcId="{C1A83B77-6D03-4FB8-AD4F-3D365C998061}" destId="{D3D6D3EA-1ADB-4020-AAD2-15873AB3D0B4}" srcOrd="3" destOrd="0" presId="urn:microsoft.com/office/officeart/2008/layout/LinedList"/>
    <dgm:cxn modelId="{F2FF85A9-0F65-4814-8114-5C1F45C01468}" type="presParOf" srcId="{D3D6D3EA-1ADB-4020-AAD2-15873AB3D0B4}" destId="{00D15942-4017-43CD-8429-9B9535018407}" srcOrd="0" destOrd="0" presId="urn:microsoft.com/office/officeart/2008/layout/LinedList"/>
    <dgm:cxn modelId="{71398462-3D5B-4682-B6C7-420C067FA617}" type="presParOf" srcId="{D3D6D3EA-1ADB-4020-AAD2-15873AB3D0B4}" destId="{B5DB474F-E6EB-4646-B8AA-8205D97B93ED}" srcOrd="1" destOrd="0" presId="urn:microsoft.com/office/officeart/2008/layout/LinedList"/>
    <dgm:cxn modelId="{5ED5E634-3230-4560-9D8D-8038B89828BB}" type="presParOf" srcId="{C1A83B77-6D03-4FB8-AD4F-3D365C998061}" destId="{56FAC9CD-C6C2-40E3-90DF-A69FE32EAD4C}" srcOrd="4" destOrd="0" presId="urn:microsoft.com/office/officeart/2008/layout/LinedList"/>
    <dgm:cxn modelId="{6AC511E9-715C-4566-B90A-C31FBE942692}" type="presParOf" srcId="{C1A83B77-6D03-4FB8-AD4F-3D365C998061}" destId="{2C4B1144-C75E-43B7-B3F9-36C0AD6898B1}" srcOrd="5" destOrd="0" presId="urn:microsoft.com/office/officeart/2008/layout/LinedList"/>
    <dgm:cxn modelId="{410E5A11-21A1-4499-8A3E-E9B397753953}" type="presParOf" srcId="{2C4B1144-C75E-43B7-B3F9-36C0AD6898B1}" destId="{C2862254-1C26-4DE6-A00A-E6866F73C48F}" srcOrd="0" destOrd="0" presId="urn:microsoft.com/office/officeart/2008/layout/LinedList"/>
    <dgm:cxn modelId="{F26BA51B-4A2A-47C3-A262-EBE336EA8F9F}" type="presParOf" srcId="{2C4B1144-C75E-43B7-B3F9-36C0AD6898B1}" destId="{79D8572A-8F00-4CEE-BB98-B24DECCC321F}" srcOrd="1" destOrd="0" presId="urn:microsoft.com/office/officeart/2008/layout/LinedList"/>
    <dgm:cxn modelId="{4BEB6600-FB45-4728-BDC4-2774E923BE71}" type="presParOf" srcId="{C1A83B77-6D03-4FB8-AD4F-3D365C998061}" destId="{1913F242-C873-442E-AC8F-0B33D5262C0F}" srcOrd="6" destOrd="0" presId="urn:microsoft.com/office/officeart/2008/layout/LinedList"/>
    <dgm:cxn modelId="{B35A0904-6B2B-4BE4-8EBD-11E2315D697B}" type="presParOf" srcId="{C1A83B77-6D03-4FB8-AD4F-3D365C998061}" destId="{9350A92B-B4C8-4919-A951-F8C3ACC75BEC}" srcOrd="7" destOrd="0" presId="urn:microsoft.com/office/officeart/2008/layout/LinedList"/>
    <dgm:cxn modelId="{4979F691-02F4-4989-A873-47E618F09BC1}" type="presParOf" srcId="{9350A92B-B4C8-4919-A951-F8C3ACC75BEC}" destId="{124A9AAB-4533-4716-87F7-289D3850129F}" srcOrd="0" destOrd="0" presId="urn:microsoft.com/office/officeart/2008/layout/LinedList"/>
    <dgm:cxn modelId="{E7A096F8-2A51-48AE-993F-7D815F720503}" type="presParOf" srcId="{9350A92B-B4C8-4919-A951-F8C3ACC75BEC}" destId="{3E48EDFA-C177-4625-BE57-F76C524C0CE9}" srcOrd="1" destOrd="0" presId="urn:microsoft.com/office/officeart/2008/layout/LinedList"/>
    <dgm:cxn modelId="{ED8F7855-C3DE-4C12-BA0F-AC9EC13DE73D}" type="presParOf" srcId="{C1A83B77-6D03-4FB8-AD4F-3D365C998061}" destId="{8613E6B3-47F6-444E-BBED-70D5ED7FD68A}" srcOrd="8" destOrd="0" presId="urn:microsoft.com/office/officeart/2008/layout/LinedList"/>
    <dgm:cxn modelId="{4744B34D-535A-438C-8CEF-160C9DB6F68A}" type="presParOf" srcId="{C1A83B77-6D03-4FB8-AD4F-3D365C998061}" destId="{7C50D99A-5509-4657-ACAD-E7FAEDB5CDBA}" srcOrd="9" destOrd="0" presId="urn:microsoft.com/office/officeart/2008/layout/LinedList"/>
    <dgm:cxn modelId="{FBAC392D-C636-403D-83C5-E2E464CE8CB8}" type="presParOf" srcId="{7C50D99A-5509-4657-ACAD-E7FAEDB5CDBA}" destId="{436253CB-D1F3-4243-9FCD-8E0399AB1838}" srcOrd="0" destOrd="0" presId="urn:microsoft.com/office/officeart/2008/layout/LinedList"/>
    <dgm:cxn modelId="{D4DB8968-E0B1-4602-97CB-4ACB4A832E42}" type="presParOf" srcId="{7C50D99A-5509-4657-ACAD-E7FAEDB5CDBA}" destId="{B1E04DD1-ECD1-4D1C-8476-DC2A7975FE0D}" srcOrd="1" destOrd="0" presId="urn:microsoft.com/office/officeart/2008/layout/LinedList"/>
    <dgm:cxn modelId="{6EA1F17A-39B6-42DC-BBB7-419E2DA46E30}" type="presParOf" srcId="{C1A83B77-6D03-4FB8-AD4F-3D365C998061}" destId="{661C9AC0-635C-4D34-8A7C-5B74FF596E17}" srcOrd="10" destOrd="0" presId="urn:microsoft.com/office/officeart/2008/layout/LinedList"/>
    <dgm:cxn modelId="{EA30AE33-F8EA-427A-8D85-F3DA45EA491D}" type="presParOf" srcId="{C1A83B77-6D03-4FB8-AD4F-3D365C998061}" destId="{CE54A056-5004-4075-9ECF-2206DD500257}" srcOrd="11" destOrd="0" presId="urn:microsoft.com/office/officeart/2008/layout/LinedList"/>
    <dgm:cxn modelId="{9A0FEE0D-37D9-4E10-8D18-D052F05AAF7F}" type="presParOf" srcId="{CE54A056-5004-4075-9ECF-2206DD500257}" destId="{DCA6FBB4-B5D5-41A8-AF91-FA89DE13CF60}" srcOrd="0" destOrd="0" presId="urn:microsoft.com/office/officeart/2008/layout/LinedList"/>
    <dgm:cxn modelId="{4139BA2A-DCDE-4014-8F31-E8F505CB30C3}" type="presParOf" srcId="{CE54A056-5004-4075-9ECF-2206DD500257}" destId="{9C4CDA7B-1B50-461C-8A0D-8B784DB451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3EB1B1-091D-463D-88A0-5DE037B08AF5}"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E0FFAA76-925A-4A1B-A5FF-506E2AF7236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Assumes environmental stability</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7BF1723D-4183-4751-BEA7-D96C79DDAC9D}" type="parTrans" cxnId="{88F6A60C-E97C-461C-9A92-7AF181EFBC0B}">
      <dgm:prSet/>
      <dgm:spPr/>
      <dgm:t>
        <a:bodyPr/>
        <a:lstStyle/>
        <a:p>
          <a:endParaRPr lang="en-US"/>
        </a:p>
      </dgm:t>
    </dgm:pt>
    <dgm:pt modelId="{76643073-E016-4794-AEF0-79C61BB685ED}" type="sibTrans" cxnId="{88F6A60C-E97C-461C-9A92-7AF181EFBC0B}">
      <dgm:prSet/>
      <dgm:spPr/>
      <dgm:t>
        <a:bodyPr/>
        <a:lstStyle/>
        <a:p>
          <a:endParaRPr lang="en-US"/>
        </a:p>
      </dgm:t>
    </dgm:pt>
    <dgm:pt modelId="{0D4A1CAD-9290-44E1-8319-2AC265CEDBFD}">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Ignores power and politics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5C7F926-11F1-465A-9B9C-77F3D381EF72}" type="parTrans" cxnId="{66612509-0A71-43A6-BE95-67C2873B9559}">
      <dgm:prSet/>
      <dgm:spPr/>
      <dgm:t>
        <a:bodyPr/>
        <a:lstStyle/>
        <a:p>
          <a:endParaRPr lang="en-US"/>
        </a:p>
      </dgm:t>
    </dgm:pt>
    <dgm:pt modelId="{56FE1003-9E6A-4522-925A-4BE835511372}" type="sibTrans" cxnId="{66612509-0A71-43A6-BE95-67C2873B9559}">
      <dgm:prSet/>
      <dgm:spPr/>
      <dgm:t>
        <a:bodyPr/>
        <a:lstStyle/>
        <a:p>
          <a:endParaRPr lang="en-US"/>
        </a:p>
      </dgm:t>
    </dgm:pt>
    <dgm:pt modelId="{6FFE80E6-2464-4A59-A9EA-487B8E7ED94A}">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Too reliant on managers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B8E237C9-CFD8-4DE0-9F04-94CCD6CEEDDD}" type="parTrans" cxnId="{896BEB42-D2EB-48F3-8529-C73E95FDC413}">
      <dgm:prSet/>
      <dgm:spPr/>
      <dgm:t>
        <a:bodyPr/>
        <a:lstStyle/>
        <a:p>
          <a:endParaRPr lang="en-US"/>
        </a:p>
      </dgm:t>
    </dgm:pt>
    <dgm:pt modelId="{3ACE487A-E878-456F-AA9B-CA2A5BBADEF8}" type="sibTrans" cxnId="{896BEB42-D2EB-48F3-8529-C73E95FDC413}">
      <dgm:prSet/>
      <dgm:spPr/>
      <dgm:t>
        <a:bodyPr/>
        <a:lstStyle/>
        <a:p>
          <a:endParaRPr lang="en-US"/>
        </a:p>
      </dgm:t>
    </dgm:pt>
    <dgm:pt modelId="{A9B1A747-62E2-416F-8147-E1C50F1E348C}">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Not applicable to situations that need rapid directive transformational change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C7EFF6DA-7A00-4983-88F9-65CCDDA4FAB1}" type="parTrans" cxnId="{142D12BD-0C85-413B-8DCB-F197E8040B7E}">
      <dgm:prSet/>
      <dgm:spPr/>
      <dgm:t>
        <a:bodyPr/>
        <a:lstStyle/>
        <a:p>
          <a:endParaRPr lang="en-US"/>
        </a:p>
      </dgm:t>
    </dgm:pt>
    <dgm:pt modelId="{CEF1A56B-3754-46F5-86D8-6D98150358B6}" type="sibTrans" cxnId="{142D12BD-0C85-413B-8DCB-F197E8040B7E}">
      <dgm:prSet/>
      <dgm:spPr/>
      <dgm:t>
        <a:bodyPr/>
        <a:lstStyle/>
        <a:p>
          <a:endParaRPr lang="en-US"/>
        </a:p>
      </dgm:t>
    </dgm:pt>
    <dgm:pt modelId="{85092AFE-CC10-46C8-9AAD-1E4386CED31E}">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It is a ‘one best way’ approach</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C507A38-D4F2-4C18-A8C9-C6F0570D33F9}" type="parTrans" cxnId="{D9BE9FB7-F006-496E-B525-0D5C620CF8DC}">
      <dgm:prSet/>
      <dgm:spPr/>
      <dgm:t>
        <a:bodyPr/>
        <a:lstStyle/>
        <a:p>
          <a:endParaRPr lang="en-US"/>
        </a:p>
      </dgm:t>
    </dgm:pt>
    <dgm:pt modelId="{4FB0D821-1431-4140-8C66-51BFD5088901}" type="sibTrans" cxnId="{D9BE9FB7-F006-496E-B525-0D5C620CF8DC}">
      <dgm:prSet/>
      <dgm:spPr/>
      <dgm:t>
        <a:bodyPr/>
        <a:lstStyle/>
        <a:p>
          <a:endParaRPr lang="en-US"/>
        </a:p>
      </dgm:t>
    </dgm:pt>
    <dgm:pt modelId="{6AB59F7A-2FB7-4025-A6E3-05149E97B9E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Limited applicability</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33AB9765-24D1-4DCD-A44D-8F8DC512F5EC}" type="parTrans" cxnId="{560D5873-EBE1-4213-A298-6B4077B75D2C}">
      <dgm:prSet/>
      <dgm:spPr/>
      <dgm:t>
        <a:bodyPr/>
        <a:lstStyle/>
        <a:p>
          <a:endParaRPr lang="en-US"/>
        </a:p>
      </dgm:t>
    </dgm:pt>
    <dgm:pt modelId="{3A191318-12FE-44DE-A5E7-A508B26BA2B3}" type="sibTrans" cxnId="{560D5873-EBE1-4213-A298-6B4077B75D2C}">
      <dgm:prSet/>
      <dgm:spPr/>
      <dgm:t>
        <a:bodyPr/>
        <a:lstStyle/>
        <a:p>
          <a:endParaRPr lang="en-US"/>
        </a:p>
      </dgm:t>
    </dgm:pt>
    <dgm:pt modelId="{D6B58FA6-2427-4AC5-A510-675FE7CC0C5C}" type="pres">
      <dgm:prSet presAssocID="{EC3EB1B1-091D-463D-88A0-5DE037B08AF5}" presName="vert0" presStyleCnt="0">
        <dgm:presLayoutVars>
          <dgm:dir/>
          <dgm:animOne val="branch"/>
          <dgm:animLvl val="lvl"/>
        </dgm:presLayoutVars>
      </dgm:prSet>
      <dgm:spPr/>
    </dgm:pt>
    <dgm:pt modelId="{8B5890FC-7AE6-40BA-8E1D-D5DF8E27F358}" type="pres">
      <dgm:prSet presAssocID="{E0FFAA76-925A-4A1B-A5FF-506E2AF7236F}" presName="thickLine" presStyleLbl="alignNode1" presStyleIdx="0" presStyleCnt="6"/>
      <dgm:spPr/>
    </dgm:pt>
    <dgm:pt modelId="{6B8C99CD-091F-4C89-94F3-6DFDF18E4D61}" type="pres">
      <dgm:prSet presAssocID="{E0FFAA76-925A-4A1B-A5FF-506E2AF7236F}" presName="horz1" presStyleCnt="0"/>
      <dgm:spPr/>
    </dgm:pt>
    <dgm:pt modelId="{204C77A2-796C-466A-B616-0FBBA1566B8C}" type="pres">
      <dgm:prSet presAssocID="{E0FFAA76-925A-4A1B-A5FF-506E2AF7236F}" presName="tx1" presStyleLbl="revTx" presStyleIdx="0" presStyleCnt="6"/>
      <dgm:spPr/>
    </dgm:pt>
    <dgm:pt modelId="{F0759F47-2A2D-4C54-83D3-573DCCFD366A}" type="pres">
      <dgm:prSet presAssocID="{E0FFAA76-925A-4A1B-A5FF-506E2AF7236F}" presName="vert1" presStyleCnt="0"/>
      <dgm:spPr/>
    </dgm:pt>
    <dgm:pt modelId="{61E01051-480A-4822-B549-306977D7C7D6}" type="pres">
      <dgm:prSet presAssocID="{0D4A1CAD-9290-44E1-8319-2AC265CEDBFD}" presName="thickLine" presStyleLbl="alignNode1" presStyleIdx="1" presStyleCnt="6"/>
      <dgm:spPr/>
    </dgm:pt>
    <dgm:pt modelId="{9AA57CF6-B588-4F7C-BA7A-9FD6CED9F61F}" type="pres">
      <dgm:prSet presAssocID="{0D4A1CAD-9290-44E1-8319-2AC265CEDBFD}" presName="horz1" presStyleCnt="0"/>
      <dgm:spPr/>
    </dgm:pt>
    <dgm:pt modelId="{3E183977-7561-4F18-9E12-6E6DF9C23A4F}" type="pres">
      <dgm:prSet presAssocID="{0D4A1CAD-9290-44E1-8319-2AC265CEDBFD}" presName="tx1" presStyleLbl="revTx" presStyleIdx="1" presStyleCnt="6"/>
      <dgm:spPr/>
    </dgm:pt>
    <dgm:pt modelId="{2B7654A9-4FE3-47BE-A4D0-7C5090F84442}" type="pres">
      <dgm:prSet presAssocID="{0D4A1CAD-9290-44E1-8319-2AC265CEDBFD}" presName="vert1" presStyleCnt="0"/>
      <dgm:spPr/>
    </dgm:pt>
    <dgm:pt modelId="{7CD7D5E3-80EA-4D67-A013-2E88E1836DA8}" type="pres">
      <dgm:prSet presAssocID="{6FFE80E6-2464-4A59-A9EA-487B8E7ED94A}" presName="thickLine" presStyleLbl="alignNode1" presStyleIdx="2" presStyleCnt="6"/>
      <dgm:spPr/>
    </dgm:pt>
    <dgm:pt modelId="{699AE822-C88F-4B47-83BA-1634A02C9D21}" type="pres">
      <dgm:prSet presAssocID="{6FFE80E6-2464-4A59-A9EA-487B8E7ED94A}" presName="horz1" presStyleCnt="0"/>
      <dgm:spPr/>
    </dgm:pt>
    <dgm:pt modelId="{218C6419-2039-45C0-91C2-485705602099}" type="pres">
      <dgm:prSet presAssocID="{6FFE80E6-2464-4A59-A9EA-487B8E7ED94A}" presName="tx1" presStyleLbl="revTx" presStyleIdx="2" presStyleCnt="6"/>
      <dgm:spPr/>
    </dgm:pt>
    <dgm:pt modelId="{5CA289E4-0C44-4D1E-B46F-CAA889FA7784}" type="pres">
      <dgm:prSet presAssocID="{6FFE80E6-2464-4A59-A9EA-487B8E7ED94A}" presName="vert1" presStyleCnt="0"/>
      <dgm:spPr/>
    </dgm:pt>
    <dgm:pt modelId="{52A18C76-71A2-4D34-8F92-7A4BD055FEB0}" type="pres">
      <dgm:prSet presAssocID="{A9B1A747-62E2-416F-8147-E1C50F1E348C}" presName="thickLine" presStyleLbl="alignNode1" presStyleIdx="3" presStyleCnt="6"/>
      <dgm:spPr/>
    </dgm:pt>
    <dgm:pt modelId="{271F408C-270C-4E31-A94B-BBD2D0AA6EBB}" type="pres">
      <dgm:prSet presAssocID="{A9B1A747-62E2-416F-8147-E1C50F1E348C}" presName="horz1" presStyleCnt="0"/>
      <dgm:spPr/>
    </dgm:pt>
    <dgm:pt modelId="{F7B3ED0D-4F84-4B0C-BF50-0557EE6154BA}" type="pres">
      <dgm:prSet presAssocID="{A9B1A747-62E2-416F-8147-E1C50F1E348C}" presName="tx1" presStyleLbl="revTx" presStyleIdx="3" presStyleCnt="6"/>
      <dgm:spPr/>
    </dgm:pt>
    <dgm:pt modelId="{AB822ED4-B2DD-489C-BB87-2BD357C2C5BD}" type="pres">
      <dgm:prSet presAssocID="{A9B1A747-62E2-416F-8147-E1C50F1E348C}" presName="vert1" presStyleCnt="0"/>
      <dgm:spPr/>
    </dgm:pt>
    <dgm:pt modelId="{431C1C83-D509-40B0-88A0-9F8EDBDF03D4}" type="pres">
      <dgm:prSet presAssocID="{85092AFE-CC10-46C8-9AAD-1E4386CED31E}" presName="thickLine" presStyleLbl="alignNode1" presStyleIdx="4" presStyleCnt="6"/>
      <dgm:spPr/>
    </dgm:pt>
    <dgm:pt modelId="{C9BB7139-EAFC-4D21-B122-3B4BF6DD489B}" type="pres">
      <dgm:prSet presAssocID="{85092AFE-CC10-46C8-9AAD-1E4386CED31E}" presName="horz1" presStyleCnt="0"/>
      <dgm:spPr/>
    </dgm:pt>
    <dgm:pt modelId="{A7E4F118-C734-486C-80AE-9FEE92F6DC2D}" type="pres">
      <dgm:prSet presAssocID="{85092AFE-CC10-46C8-9AAD-1E4386CED31E}" presName="tx1" presStyleLbl="revTx" presStyleIdx="4" presStyleCnt="6"/>
      <dgm:spPr/>
    </dgm:pt>
    <dgm:pt modelId="{CF50A192-7C85-4AB6-8DDF-97CC21EBCB2F}" type="pres">
      <dgm:prSet presAssocID="{85092AFE-CC10-46C8-9AAD-1E4386CED31E}" presName="vert1" presStyleCnt="0"/>
      <dgm:spPr/>
    </dgm:pt>
    <dgm:pt modelId="{76220D5F-2DBB-445A-B5EA-F2074D91CA25}" type="pres">
      <dgm:prSet presAssocID="{6AB59F7A-2FB7-4025-A6E3-05149E97B9E4}" presName="thickLine" presStyleLbl="alignNode1" presStyleIdx="5" presStyleCnt="6"/>
      <dgm:spPr/>
    </dgm:pt>
    <dgm:pt modelId="{CA3989F6-3975-477E-A32F-EDF2F036A56F}" type="pres">
      <dgm:prSet presAssocID="{6AB59F7A-2FB7-4025-A6E3-05149E97B9E4}" presName="horz1" presStyleCnt="0"/>
      <dgm:spPr/>
    </dgm:pt>
    <dgm:pt modelId="{354E7B2C-3EB1-47FC-9499-8181CCFB52CB}" type="pres">
      <dgm:prSet presAssocID="{6AB59F7A-2FB7-4025-A6E3-05149E97B9E4}" presName="tx1" presStyleLbl="revTx" presStyleIdx="5" presStyleCnt="6"/>
      <dgm:spPr/>
    </dgm:pt>
    <dgm:pt modelId="{BA3AC396-7D28-4098-BE58-A2502D5A0ABA}" type="pres">
      <dgm:prSet presAssocID="{6AB59F7A-2FB7-4025-A6E3-05149E97B9E4}" presName="vert1" presStyleCnt="0"/>
      <dgm:spPr/>
    </dgm:pt>
  </dgm:ptLst>
  <dgm:cxnLst>
    <dgm:cxn modelId="{0DB01104-7B10-4AEC-93E3-A64C9DEEC816}" type="presOf" srcId="{6AB59F7A-2FB7-4025-A6E3-05149E97B9E4}" destId="{354E7B2C-3EB1-47FC-9499-8181CCFB52CB}" srcOrd="0" destOrd="0" presId="urn:microsoft.com/office/officeart/2008/layout/LinedList"/>
    <dgm:cxn modelId="{66612509-0A71-43A6-BE95-67C2873B9559}" srcId="{EC3EB1B1-091D-463D-88A0-5DE037B08AF5}" destId="{0D4A1CAD-9290-44E1-8319-2AC265CEDBFD}" srcOrd="1" destOrd="0" parTransId="{15C7F926-11F1-465A-9B9C-77F3D381EF72}" sibTransId="{56FE1003-9E6A-4522-925A-4BE835511372}"/>
    <dgm:cxn modelId="{88F6A60C-E97C-461C-9A92-7AF181EFBC0B}" srcId="{EC3EB1B1-091D-463D-88A0-5DE037B08AF5}" destId="{E0FFAA76-925A-4A1B-A5FF-506E2AF7236F}" srcOrd="0" destOrd="0" parTransId="{7BF1723D-4183-4751-BEA7-D96C79DDAC9D}" sibTransId="{76643073-E016-4794-AEF0-79C61BB685ED}"/>
    <dgm:cxn modelId="{C86DCE21-9B74-416E-B882-BC3E2297086B}" type="presOf" srcId="{85092AFE-CC10-46C8-9AAD-1E4386CED31E}" destId="{A7E4F118-C734-486C-80AE-9FEE92F6DC2D}" srcOrd="0" destOrd="0" presId="urn:microsoft.com/office/officeart/2008/layout/LinedList"/>
    <dgm:cxn modelId="{896BEB42-D2EB-48F3-8529-C73E95FDC413}" srcId="{EC3EB1B1-091D-463D-88A0-5DE037B08AF5}" destId="{6FFE80E6-2464-4A59-A9EA-487B8E7ED94A}" srcOrd="2" destOrd="0" parTransId="{B8E237C9-CFD8-4DE0-9F04-94CCD6CEEDDD}" sibTransId="{3ACE487A-E878-456F-AA9B-CA2A5BBADEF8}"/>
    <dgm:cxn modelId="{560D5873-EBE1-4213-A298-6B4077B75D2C}" srcId="{EC3EB1B1-091D-463D-88A0-5DE037B08AF5}" destId="{6AB59F7A-2FB7-4025-A6E3-05149E97B9E4}" srcOrd="5" destOrd="0" parTransId="{33AB9765-24D1-4DCD-A44D-8F8DC512F5EC}" sibTransId="{3A191318-12FE-44DE-A5E7-A508B26BA2B3}"/>
    <dgm:cxn modelId="{4C42F381-8C8A-44B4-A35E-18F6DF7E6313}" type="presOf" srcId="{EC3EB1B1-091D-463D-88A0-5DE037B08AF5}" destId="{D6B58FA6-2427-4AC5-A510-675FE7CC0C5C}" srcOrd="0" destOrd="0" presId="urn:microsoft.com/office/officeart/2008/layout/LinedList"/>
    <dgm:cxn modelId="{43719282-68CD-4CF9-8331-BDBE35D88481}" type="presOf" srcId="{0D4A1CAD-9290-44E1-8319-2AC265CEDBFD}" destId="{3E183977-7561-4F18-9E12-6E6DF9C23A4F}" srcOrd="0" destOrd="0" presId="urn:microsoft.com/office/officeart/2008/layout/LinedList"/>
    <dgm:cxn modelId="{48B22789-065A-405C-9D54-6A945E0CDB70}" type="presOf" srcId="{E0FFAA76-925A-4A1B-A5FF-506E2AF7236F}" destId="{204C77A2-796C-466A-B616-0FBBA1566B8C}" srcOrd="0" destOrd="0" presId="urn:microsoft.com/office/officeart/2008/layout/LinedList"/>
    <dgm:cxn modelId="{D9BE9FB7-F006-496E-B525-0D5C620CF8DC}" srcId="{EC3EB1B1-091D-463D-88A0-5DE037B08AF5}" destId="{85092AFE-CC10-46C8-9AAD-1E4386CED31E}" srcOrd="4" destOrd="0" parTransId="{4C507A38-D4F2-4C18-A8C9-C6F0570D33F9}" sibTransId="{4FB0D821-1431-4140-8C66-51BFD5088901}"/>
    <dgm:cxn modelId="{142D12BD-0C85-413B-8DCB-F197E8040B7E}" srcId="{EC3EB1B1-091D-463D-88A0-5DE037B08AF5}" destId="{A9B1A747-62E2-416F-8147-E1C50F1E348C}" srcOrd="3" destOrd="0" parTransId="{C7EFF6DA-7A00-4983-88F9-65CCDDA4FAB1}" sibTransId="{CEF1A56B-3754-46F5-86D8-6D98150358B6}"/>
    <dgm:cxn modelId="{E7FBD7CC-D306-4477-8C16-6D8920F1D61D}" type="presOf" srcId="{A9B1A747-62E2-416F-8147-E1C50F1E348C}" destId="{F7B3ED0D-4F84-4B0C-BF50-0557EE6154BA}" srcOrd="0" destOrd="0" presId="urn:microsoft.com/office/officeart/2008/layout/LinedList"/>
    <dgm:cxn modelId="{062E2AEE-DDB1-445F-979C-1CFCBC19CE90}" type="presOf" srcId="{6FFE80E6-2464-4A59-A9EA-487B8E7ED94A}" destId="{218C6419-2039-45C0-91C2-485705602099}" srcOrd="0" destOrd="0" presId="urn:microsoft.com/office/officeart/2008/layout/LinedList"/>
    <dgm:cxn modelId="{9366BDB3-7A70-4F2F-9E97-2E676E42DE79}" type="presParOf" srcId="{D6B58FA6-2427-4AC5-A510-675FE7CC0C5C}" destId="{8B5890FC-7AE6-40BA-8E1D-D5DF8E27F358}" srcOrd="0" destOrd="0" presId="urn:microsoft.com/office/officeart/2008/layout/LinedList"/>
    <dgm:cxn modelId="{51EDE221-1707-41E2-ABDB-23BEA24DBDF4}" type="presParOf" srcId="{D6B58FA6-2427-4AC5-A510-675FE7CC0C5C}" destId="{6B8C99CD-091F-4C89-94F3-6DFDF18E4D61}" srcOrd="1" destOrd="0" presId="urn:microsoft.com/office/officeart/2008/layout/LinedList"/>
    <dgm:cxn modelId="{3F46FBCE-A6E7-45B3-8A2C-423F9FED80EA}" type="presParOf" srcId="{6B8C99CD-091F-4C89-94F3-6DFDF18E4D61}" destId="{204C77A2-796C-466A-B616-0FBBA1566B8C}" srcOrd="0" destOrd="0" presId="urn:microsoft.com/office/officeart/2008/layout/LinedList"/>
    <dgm:cxn modelId="{DC6B8AD0-3447-4472-80FD-9CFB7A90D1A6}" type="presParOf" srcId="{6B8C99CD-091F-4C89-94F3-6DFDF18E4D61}" destId="{F0759F47-2A2D-4C54-83D3-573DCCFD366A}" srcOrd="1" destOrd="0" presId="urn:microsoft.com/office/officeart/2008/layout/LinedList"/>
    <dgm:cxn modelId="{44C986E2-C220-4AE2-801F-BBED2BEBC445}" type="presParOf" srcId="{D6B58FA6-2427-4AC5-A510-675FE7CC0C5C}" destId="{61E01051-480A-4822-B549-306977D7C7D6}" srcOrd="2" destOrd="0" presId="urn:microsoft.com/office/officeart/2008/layout/LinedList"/>
    <dgm:cxn modelId="{4F553769-768A-4DB3-84D2-7754F67216FA}" type="presParOf" srcId="{D6B58FA6-2427-4AC5-A510-675FE7CC0C5C}" destId="{9AA57CF6-B588-4F7C-BA7A-9FD6CED9F61F}" srcOrd="3" destOrd="0" presId="urn:microsoft.com/office/officeart/2008/layout/LinedList"/>
    <dgm:cxn modelId="{6F6A4ECA-C20D-4733-B672-1CC2D112275D}" type="presParOf" srcId="{9AA57CF6-B588-4F7C-BA7A-9FD6CED9F61F}" destId="{3E183977-7561-4F18-9E12-6E6DF9C23A4F}" srcOrd="0" destOrd="0" presId="urn:microsoft.com/office/officeart/2008/layout/LinedList"/>
    <dgm:cxn modelId="{DC572A36-E26E-4971-A191-098955314963}" type="presParOf" srcId="{9AA57CF6-B588-4F7C-BA7A-9FD6CED9F61F}" destId="{2B7654A9-4FE3-47BE-A4D0-7C5090F84442}" srcOrd="1" destOrd="0" presId="urn:microsoft.com/office/officeart/2008/layout/LinedList"/>
    <dgm:cxn modelId="{319EC9CA-AAE8-4D8F-B2CC-7A937BBCC4EF}" type="presParOf" srcId="{D6B58FA6-2427-4AC5-A510-675FE7CC0C5C}" destId="{7CD7D5E3-80EA-4D67-A013-2E88E1836DA8}" srcOrd="4" destOrd="0" presId="urn:microsoft.com/office/officeart/2008/layout/LinedList"/>
    <dgm:cxn modelId="{FFB9EF3B-3958-48BF-894F-F39010F54531}" type="presParOf" srcId="{D6B58FA6-2427-4AC5-A510-675FE7CC0C5C}" destId="{699AE822-C88F-4B47-83BA-1634A02C9D21}" srcOrd="5" destOrd="0" presId="urn:microsoft.com/office/officeart/2008/layout/LinedList"/>
    <dgm:cxn modelId="{70FEDD96-2B78-4E7C-9FF6-AC81CC0816DE}" type="presParOf" srcId="{699AE822-C88F-4B47-83BA-1634A02C9D21}" destId="{218C6419-2039-45C0-91C2-485705602099}" srcOrd="0" destOrd="0" presId="urn:microsoft.com/office/officeart/2008/layout/LinedList"/>
    <dgm:cxn modelId="{7A984985-6869-4AF5-BD77-D2890366B1DD}" type="presParOf" srcId="{699AE822-C88F-4B47-83BA-1634A02C9D21}" destId="{5CA289E4-0C44-4D1E-B46F-CAA889FA7784}" srcOrd="1" destOrd="0" presId="urn:microsoft.com/office/officeart/2008/layout/LinedList"/>
    <dgm:cxn modelId="{170996AB-3FF0-4913-9E99-D566569BF293}" type="presParOf" srcId="{D6B58FA6-2427-4AC5-A510-675FE7CC0C5C}" destId="{52A18C76-71A2-4D34-8F92-7A4BD055FEB0}" srcOrd="6" destOrd="0" presId="urn:microsoft.com/office/officeart/2008/layout/LinedList"/>
    <dgm:cxn modelId="{4B10B007-4C5B-4385-82E2-A8A5C1086C06}" type="presParOf" srcId="{D6B58FA6-2427-4AC5-A510-675FE7CC0C5C}" destId="{271F408C-270C-4E31-A94B-BBD2D0AA6EBB}" srcOrd="7" destOrd="0" presId="urn:microsoft.com/office/officeart/2008/layout/LinedList"/>
    <dgm:cxn modelId="{A245F854-1039-4780-B4CD-64CB7AB8C503}" type="presParOf" srcId="{271F408C-270C-4E31-A94B-BBD2D0AA6EBB}" destId="{F7B3ED0D-4F84-4B0C-BF50-0557EE6154BA}" srcOrd="0" destOrd="0" presId="urn:microsoft.com/office/officeart/2008/layout/LinedList"/>
    <dgm:cxn modelId="{F54D9D4A-0982-4702-88DD-343E4885820A}" type="presParOf" srcId="{271F408C-270C-4E31-A94B-BBD2D0AA6EBB}" destId="{AB822ED4-B2DD-489C-BB87-2BD357C2C5BD}" srcOrd="1" destOrd="0" presId="urn:microsoft.com/office/officeart/2008/layout/LinedList"/>
    <dgm:cxn modelId="{1EC5D8D2-D904-4D21-B4D7-F6E24CA4FDBB}" type="presParOf" srcId="{D6B58FA6-2427-4AC5-A510-675FE7CC0C5C}" destId="{431C1C83-D509-40B0-88A0-9F8EDBDF03D4}" srcOrd="8" destOrd="0" presId="urn:microsoft.com/office/officeart/2008/layout/LinedList"/>
    <dgm:cxn modelId="{7288B48E-0628-4244-BFB5-0B66A1C7E06D}" type="presParOf" srcId="{D6B58FA6-2427-4AC5-A510-675FE7CC0C5C}" destId="{C9BB7139-EAFC-4D21-B122-3B4BF6DD489B}" srcOrd="9" destOrd="0" presId="urn:microsoft.com/office/officeart/2008/layout/LinedList"/>
    <dgm:cxn modelId="{158105F4-2D95-4A00-85E3-E12B6AD7485C}" type="presParOf" srcId="{C9BB7139-EAFC-4D21-B122-3B4BF6DD489B}" destId="{A7E4F118-C734-486C-80AE-9FEE92F6DC2D}" srcOrd="0" destOrd="0" presId="urn:microsoft.com/office/officeart/2008/layout/LinedList"/>
    <dgm:cxn modelId="{AADCEA3A-964A-467F-AA42-22974467043E}" type="presParOf" srcId="{C9BB7139-EAFC-4D21-B122-3B4BF6DD489B}" destId="{CF50A192-7C85-4AB6-8DDF-97CC21EBCB2F}" srcOrd="1" destOrd="0" presId="urn:microsoft.com/office/officeart/2008/layout/LinedList"/>
    <dgm:cxn modelId="{FA7E38AC-F9DE-45A8-B869-F898702A2E63}" type="presParOf" srcId="{D6B58FA6-2427-4AC5-A510-675FE7CC0C5C}" destId="{76220D5F-2DBB-445A-B5EA-F2074D91CA25}" srcOrd="10" destOrd="0" presId="urn:microsoft.com/office/officeart/2008/layout/LinedList"/>
    <dgm:cxn modelId="{56974303-2982-43CE-B616-2F93019975E3}" type="presParOf" srcId="{D6B58FA6-2427-4AC5-A510-675FE7CC0C5C}" destId="{CA3989F6-3975-477E-A32F-EDF2F036A56F}" srcOrd="11" destOrd="0" presId="urn:microsoft.com/office/officeart/2008/layout/LinedList"/>
    <dgm:cxn modelId="{376FF234-E34B-4085-AD19-2A6304395949}" type="presParOf" srcId="{CA3989F6-3975-477E-A32F-EDF2F036A56F}" destId="{354E7B2C-3EB1-47FC-9499-8181CCFB52CB}" srcOrd="0" destOrd="0" presId="urn:microsoft.com/office/officeart/2008/layout/LinedList"/>
    <dgm:cxn modelId="{195723DC-78B5-46F5-9F36-FAF8865A5F1A}" type="presParOf" srcId="{CA3989F6-3975-477E-A32F-EDF2F036A56F}" destId="{BA3AC396-7D28-4098-BE58-A2502D5A0A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3FB969-E674-4DBF-AD1C-7F36D61D261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3BAF90D-2C0C-4A8C-ADC6-2CD210D37A8D}">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Common assertions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57E4DBD-9C28-4F6F-A410-D6F01E1FE5D6}" type="parTrans" cxnId="{8CF1024A-B44E-47FD-94CD-38E301C07FB9}">
      <dgm:prSet/>
      <dgm:spPr/>
      <dgm:t>
        <a:bodyPr/>
        <a:lstStyle/>
        <a:p>
          <a:endParaRPr lang="en-US"/>
        </a:p>
      </dgm:t>
    </dgm:pt>
    <dgm:pt modelId="{336E491C-8A08-43CD-8919-282E3A57FCB7}" type="sibTrans" cxnId="{8CF1024A-B44E-47FD-94CD-38E301C07FB9}">
      <dgm:prSet/>
      <dgm:spPr/>
      <dgm:t>
        <a:bodyPr/>
        <a:lstStyle/>
        <a:p>
          <a:endParaRPr lang="en-US"/>
        </a:p>
      </dgm:t>
    </dgm:pt>
    <dgm:pt modelId="{7C50DB25-D73B-4272-B0D5-072CB4740441}">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F4958427-B48F-464D-AB6A-9EB774ED406A}" type="parTrans" cxnId="{049629FB-4C93-482C-A46D-0CAFB89F451E}">
      <dgm:prSet/>
      <dgm:spPr/>
      <dgm:t>
        <a:bodyPr/>
        <a:lstStyle/>
        <a:p>
          <a:endParaRPr lang="en-US"/>
        </a:p>
      </dgm:t>
    </dgm:pt>
    <dgm:pt modelId="{C310B8D2-D4E6-4D87-B31B-930234A9FAF3}" type="sibTrans" cxnId="{049629FB-4C93-482C-A46D-0CAFB89F451E}">
      <dgm:prSet/>
      <dgm:spPr/>
      <dgm:t>
        <a:bodyPr/>
        <a:lstStyle/>
        <a:p>
          <a:endParaRPr lang="en-US"/>
        </a:p>
      </dgm:t>
    </dgm:pt>
    <dgm:pt modelId="{DC6E109D-BA24-4F1A-BCD1-D8AAAD8EB0E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F0CABBB3-A7C6-4886-9D3E-513D4A4A3284}" type="parTrans" cxnId="{290240EF-7441-49A2-B254-0868FC4B6D68}">
      <dgm:prSet/>
      <dgm:spPr/>
      <dgm:t>
        <a:bodyPr/>
        <a:lstStyle/>
        <a:p>
          <a:endParaRPr lang="en-US"/>
        </a:p>
      </dgm:t>
    </dgm:pt>
    <dgm:pt modelId="{DA7FEE78-06C4-4D43-9045-C6AC0151073E}" type="sibTrans" cxnId="{290240EF-7441-49A2-B254-0868FC4B6D68}">
      <dgm:prSet/>
      <dgm:spPr/>
      <dgm:t>
        <a:bodyPr/>
        <a:lstStyle/>
        <a:p>
          <a:endParaRPr lang="en-US"/>
        </a:p>
      </dgm:t>
    </dgm:pt>
    <dgm:pt modelId="{CD14CE46-F9F6-4C4C-88E1-85D126B8114B}" type="pres">
      <dgm:prSet presAssocID="{C13FB969-E674-4DBF-AD1C-7F36D61D261F}" presName="Name0" presStyleCnt="0">
        <dgm:presLayoutVars>
          <dgm:dir/>
          <dgm:animLvl val="lvl"/>
          <dgm:resizeHandles val="exact"/>
        </dgm:presLayoutVars>
      </dgm:prSet>
      <dgm:spPr/>
    </dgm:pt>
    <dgm:pt modelId="{42E10CBA-BA3C-4B54-BAB5-C693F23F04AB}" type="pres">
      <dgm:prSet presAssocID="{83BAF90D-2C0C-4A8C-ADC6-2CD210D37A8D}" presName="linNode" presStyleCnt="0"/>
      <dgm:spPr/>
    </dgm:pt>
    <dgm:pt modelId="{580F9A2E-BC14-439A-89CA-C0640066477B}" type="pres">
      <dgm:prSet presAssocID="{83BAF90D-2C0C-4A8C-ADC6-2CD210D37A8D}" presName="parentText" presStyleLbl="node1" presStyleIdx="0" presStyleCnt="1">
        <dgm:presLayoutVars>
          <dgm:chMax val="1"/>
          <dgm:bulletEnabled val="1"/>
        </dgm:presLayoutVars>
      </dgm:prSet>
      <dgm:spPr/>
    </dgm:pt>
    <dgm:pt modelId="{32C0AFF5-049F-4E4E-B19B-7D69757F60DB}" type="pres">
      <dgm:prSet presAssocID="{83BAF90D-2C0C-4A8C-ADC6-2CD210D37A8D}" presName="descendantText" presStyleLbl="alignAccFollowNode1" presStyleIdx="0" presStyleCnt="1">
        <dgm:presLayoutVars>
          <dgm:bulletEnabled val="1"/>
        </dgm:presLayoutVars>
      </dgm:prSet>
      <dgm:spPr/>
    </dgm:pt>
  </dgm:ptLst>
  <dgm:cxnLst>
    <dgm:cxn modelId="{94D3AC2A-529E-4068-A85A-B8B8679AC384}" type="presOf" srcId="{C13FB969-E674-4DBF-AD1C-7F36D61D261F}" destId="{CD14CE46-F9F6-4C4C-88E1-85D126B8114B}" srcOrd="0" destOrd="0" presId="urn:microsoft.com/office/officeart/2005/8/layout/vList5"/>
    <dgm:cxn modelId="{127DC631-33DC-401A-A6A8-BF93D19A4986}" type="presOf" srcId="{83BAF90D-2C0C-4A8C-ADC6-2CD210D37A8D}" destId="{580F9A2E-BC14-439A-89CA-C0640066477B}" srcOrd="0" destOrd="0" presId="urn:microsoft.com/office/officeart/2005/8/layout/vList5"/>
    <dgm:cxn modelId="{8CF1024A-B44E-47FD-94CD-38E301C07FB9}" srcId="{C13FB969-E674-4DBF-AD1C-7F36D61D261F}" destId="{83BAF90D-2C0C-4A8C-ADC6-2CD210D37A8D}" srcOrd="0" destOrd="0" parTransId="{957E4DBD-9C28-4F6F-A410-D6F01E1FE5D6}" sibTransId="{336E491C-8A08-43CD-8919-282E3A57FCB7}"/>
    <dgm:cxn modelId="{AC7B995A-6E9E-4127-92DC-3B2B6C377DC8}" type="presOf" srcId="{7C50DB25-D73B-4272-B0D5-072CB4740441}" destId="{32C0AFF5-049F-4E4E-B19B-7D69757F60DB}" srcOrd="0" destOrd="0" presId="urn:microsoft.com/office/officeart/2005/8/layout/vList5"/>
    <dgm:cxn modelId="{726E4687-05BB-4ABE-B344-0B41F3FE7E52}" type="presOf" srcId="{DC6E109D-BA24-4F1A-BCD1-D8AAAD8EB0E4}" destId="{32C0AFF5-049F-4E4E-B19B-7D69757F60DB}" srcOrd="0" destOrd="1" presId="urn:microsoft.com/office/officeart/2005/8/layout/vList5"/>
    <dgm:cxn modelId="{290240EF-7441-49A2-B254-0868FC4B6D68}" srcId="{83BAF90D-2C0C-4A8C-ADC6-2CD210D37A8D}" destId="{DC6E109D-BA24-4F1A-BCD1-D8AAAD8EB0E4}" srcOrd="1" destOrd="0" parTransId="{F0CABBB3-A7C6-4886-9D3E-513D4A4A3284}" sibTransId="{DA7FEE78-06C4-4D43-9045-C6AC0151073E}"/>
    <dgm:cxn modelId="{049629FB-4C93-482C-A46D-0CAFB89F451E}" srcId="{83BAF90D-2C0C-4A8C-ADC6-2CD210D37A8D}" destId="{7C50DB25-D73B-4272-B0D5-072CB4740441}" srcOrd="0" destOrd="0" parTransId="{F4958427-B48F-464D-AB6A-9EB774ED406A}" sibTransId="{C310B8D2-D4E6-4D87-B31B-930234A9FAF3}"/>
    <dgm:cxn modelId="{4BAC18C5-6ECF-4E0D-BA2B-FE7DE68F5317}" type="presParOf" srcId="{CD14CE46-F9F6-4C4C-88E1-85D126B8114B}" destId="{42E10CBA-BA3C-4B54-BAB5-C693F23F04AB}" srcOrd="0" destOrd="0" presId="urn:microsoft.com/office/officeart/2005/8/layout/vList5"/>
    <dgm:cxn modelId="{F700D119-504D-4EA2-AD73-F4C4A431499F}" type="presParOf" srcId="{42E10CBA-BA3C-4B54-BAB5-C693F23F04AB}" destId="{580F9A2E-BC14-439A-89CA-C0640066477B}" srcOrd="0" destOrd="0" presId="urn:microsoft.com/office/officeart/2005/8/layout/vList5"/>
    <dgm:cxn modelId="{B3FB5E19-C5CB-44A5-A76E-3C85F0D17A26}" type="presParOf" srcId="{42E10CBA-BA3C-4B54-BAB5-C693F23F04AB}" destId="{32C0AFF5-049F-4E4E-B19B-7D69757F60D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E66353-EC36-4DB1-821D-238DC934AAE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31AFA0FF-71CC-47D9-9ADD-92FA8D7BB80A}">
      <dgm:prSet/>
      <dgm:spPr/>
      <dgm:t>
        <a:bodyPr/>
        <a:lstStyle/>
        <a:p>
          <a:r>
            <a:rPr lang="en-GB"/>
            <a:t>Changes must be local and incremental, leading to potential transformation</a:t>
          </a:r>
          <a:endParaRPr lang="en-US"/>
        </a:p>
      </dgm:t>
    </dgm:pt>
    <dgm:pt modelId="{4BCE08FB-381A-438F-AB65-DDE584EE8858}" type="parTrans" cxnId="{336CE687-6AE7-4304-9AFC-B68F168D7AD5}">
      <dgm:prSet/>
      <dgm:spPr/>
      <dgm:t>
        <a:bodyPr/>
        <a:lstStyle/>
        <a:p>
          <a:endParaRPr lang="en-US"/>
        </a:p>
      </dgm:t>
    </dgm:pt>
    <dgm:pt modelId="{B025AFEB-5FA5-4DD9-8993-038F3027FC9B}" type="sibTrans" cxnId="{336CE687-6AE7-4304-9AFC-B68F168D7AD5}">
      <dgm:prSet/>
      <dgm:spPr/>
      <dgm:t>
        <a:bodyPr/>
        <a:lstStyle/>
        <a:p>
          <a:endParaRPr lang="en-US"/>
        </a:p>
      </dgm:t>
    </dgm:pt>
    <dgm:pt modelId="{F36A792A-9EE8-43B9-AD5B-59626D8F4092}">
      <dgm:prSet/>
      <dgm:spPr/>
      <dgm:t>
        <a:bodyPr/>
        <a:lstStyle/>
        <a:p>
          <a:r>
            <a:rPr lang="en-GB"/>
            <a:t>Change is interconnected</a:t>
          </a:r>
          <a:endParaRPr lang="en-US"/>
        </a:p>
      </dgm:t>
    </dgm:pt>
    <dgm:pt modelId="{F4297F17-4034-402C-BEE3-4DD1870D940B}" type="parTrans" cxnId="{3FE77D25-A4D1-4376-BFA4-5FAAC498DAF1}">
      <dgm:prSet/>
      <dgm:spPr/>
      <dgm:t>
        <a:bodyPr/>
        <a:lstStyle/>
        <a:p>
          <a:endParaRPr lang="en-US"/>
        </a:p>
      </dgm:t>
    </dgm:pt>
    <dgm:pt modelId="{39506AF6-50B2-44A5-A093-17688F6761E0}" type="sibTrans" cxnId="{3FE77D25-A4D1-4376-BFA4-5FAAC498DAF1}">
      <dgm:prSet/>
      <dgm:spPr/>
      <dgm:t>
        <a:bodyPr/>
        <a:lstStyle/>
        <a:p>
          <a:endParaRPr lang="en-US"/>
        </a:p>
      </dgm:t>
    </dgm:pt>
    <dgm:pt modelId="{97DAAF26-E078-4C57-BF64-9FA3B7374AAE}">
      <dgm:prSet/>
      <dgm:spPr/>
      <dgm:t>
        <a:bodyPr/>
        <a:lstStyle/>
        <a:p>
          <a:r>
            <a:rPr lang="en-GB"/>
            <a:t>Context of change shapes and is shaped by action</a:t>
          </a:r>
          <a:endParaRPr lang="en-US"/>
        </a:p>
      </dgm:t>
    </dgm:pt>
    <dgm:pt modelId="{E4970253-FB24-4D06-B925-59D587C00B1A}" type="parTrans" cxnId="{2D1B7378-B4D9-4B1A-8826-B6DBBE442CB3}">
      <dgm:prSet/>
      <dgm:spPr/>
      <dgm:t>
        <a:bodyPr/>
        <a:lstStyle/>
        <a:p>
          <a:endParaRPr lang="en-US"/>
        </a:p>
      </dgm:t>
    </dgm:pt>
    <dgm:pt modelId="{F947EDC1-3D28-450D-9F96-9FAC27A041B8}" type="sibTrans" cxnId="{2D1B7378-B4D9-4B1A-8826-B6DBBE442CB3}">
      <dgm:prSet/>
      <dgm:spPr/>
      <dgm:t>
        <a:bodyPr/>
        <a:lstStyle/>
        <a:p>
          <a:endParaRPr lang="en-US"/>
        </a:p>
      </dgm:t>
    </dgm:pt>
    <dgm:pt modelId="{77E6E07B-2F65-4C58-A4AC-7A75C53E17A5}">
      <dgm:prSet/>
      <dgm:spPr/>
      <dgm:t>
        <a:bodyPr/>
        <a:lstStyle/>
        <a:p>
          <a:r>
            <a:rPr lang="en-GB"/>
            <a:t>Change is multi-casual and non linear ‘natural changes’</a:t>
          </a:r>
          <a:endParaRPr lang="en-US"/>
        </a:p>
      </dgm:t>
    </dgm:pt>
    <dgm:pt modelId="{FB81AEF6-562F-4276-B54F-942AD84F3F3E}" type="parTrans" cxnId="{0F99A853-F986-4F1B-AA82-382BCD0E866C}">
      <dgm:prSet/>
      <dgm:spPr/>
      <dgm:t>
        <a:bodyPr/>
        <a:lstStyle/>
        <a:p>
          <a:endParaRPr lang="en-US"/>
        </a:p>
      </dgm:t>
    </dgm:pt>
    <dgm:pt modelId="{C15E23F5-02F0-4E57-A0C9-311393903D39}" type="sibTrans" cxnId="{0F99A853-F986-4F1B-AA82-382BCD0E866C}">
      <dgm:prSet/>
      <dgm:spPr/>
      <dgm:t>
        <a:bodyPr/>
        <a:lstStyle/>
        <a:p>
          <a:endParaRPr lang="en-US"/>
        </a:p>
      </dgm:t>
    </dgm:pt>
    <dgm:pt modelId="{B9CAEBBC-65F9-431F-BE9B-DE22F51E3F39}">
      <dgm:prSet/>
      <dgm:spPr/>
      <dgm:t>
        <a:bodyPr/>
        <a:lstStyle/>
        <a:p>
          <a:r>
            <a:rPr lang="en-GB"/>
            <a:t>Change is political process and not an analytical-rational one </a:t>
          </a:r>
          <a:endParaRPr lang="en-US"/>
        </a:p>
      </dgm:t>
    </dgm:pt>
    <dgm:pt modelId="{82B4731B-1F62-4719-B2DD-0E2CD5A0243E}" type="parTrans" cxnId="{098AA39A-6BC1-49DD-B9BA-C7AEF81F5EB8}">
      <dgm:prSet/>
      <dgm:spPr/>
      <dgm:t>
        <a:bodyPr/>
        <a:lstStyle/>
        <a:p>
          <a:endParaRPr lang="en-US"/>
        </a:p>
      </dgm:t>
    </dgm:pt>
    <dgm:pt modelId="{CC3B875C-8A3C-4277-B8CE-22293A245304}" type="sibTrans" cxnId="{098AA39A-6BC1-49DD-B9BA-C7AEF81F5EB8}">
      <dgm:prSet/>
      <dgm:spPr/>
      <dgm:t>
        <a:bodyPr/>
        <a:lstStyle/>
        <a:p>
          <a:endParaRPr lang="en-US"/>
        </a:p>
      </dgm:t>
    </dgm:pt>
    <dgm:pt modelId="{F93D1E78-47D4-485F-A0AA-101D80A62D27}" type="pres">
      <dgm:prSet presAssocID="{CBE66353-EC36-4DB1-821D-238DC934AAEF}" presName="vert0" presStyleCnt="0">
        <dgm:presLayoutVars>
          <dgm:dir/>
          <dgm:animOne val="branch"/>
          <dgm:animLvl val="lvl"/>
        </dgm:presLayoutVars>
      </dgm:prSet>
      <dgm:spPr/>
    </dgm:pt>
    <dgm:pt modelId="{BCB034DA-B118-4C62-8C56-C768A9DAFFC7}" type="pres">
      <dgm:prSet presAssocID="{31AFA0FF-71CC-47D9-9ADD-92FA8D7BB80A}" presName="thickLine" presStyleLbl="alignNode1" presStyleIdx="0" presStyleCnt="5"/>
      <dgm:spPr/>
    </dgm:pt>
    <dgm:pt modelId="{8F796F82-6017-4867-85B8-3F0AFA8A0E87}" type="pres">
      <dgm:prSet presAssocID="{31AFA0FF-71CC-47D9-9ADD-92FA8D7BB80A}" presName="horz1" presStyleCnt="0"/>
      <dgm:spPr/>
    </dgm:pt>
    <dgm:pt modelId="{8E219627-FE53-4390-8226-C9406A51FB07}" type="pres">
      <dgm:prSet presAssocID="{31AFA0FF-71CC-47D9-9ADD-92FA8D7BB80A}" presName="tx1" presStyleLbl="revTx" presStyleIdx="0" presStyleCnt="5"/>
      <dgm:spPr/>
    </dgm:pt>
    <dgm:pt modelId="{5AC7BCA0-3439-4F44-9020-F9803A60B9C1}" type="pres">
      <dgm:prSet presAssocID="{31AFA0FF-71CC-47D9-9ADD-92FA8D7BB80A}" presName="vert1" presStyleCnt="0"/>
      <dgm:spPr/>
    </dgm:pt>
    <dgm:pt modelId="{1D39DF1F-5061-4E63-9B36-4ECE31839C40}" type="pres">
      <dgm:prSet presAssocID="{F36A792A-9EE8-43B9-AD5B-59626D8F4092}" presName="thickLine" presStyleLbl="alignNode1" presStyleIdx="1" presStyleCnt="5"/>
      <dgm:spPr/>
    </dgm:pt>
    <dgm:pt modelId="{70D67842-3B99-4947-85D8-75F1F4CDFBD2}" type="pres">
      <dgm:prSet presAssocID="{F36A792A-9EE8-43B9-AD5B-59626D8F4092}" presName="horz1" presStyleCnt="0"/>
      <dgm:spPr/>
    </dgm:pt>
    <dgm:pt modelId="{5D4F8181-C017-4B00-B471-0DAD2A6AA36E}" type="pres">
      <dgm:prSet presAssocID="{F36A792A-9EE8-43B9-AD5B-59626D8F4092}" presName="tx1" presStyleLbl="revTx" presStyleIdx="1" presStyleCnt="5"/>
      <dgm:spPr/>
    </dgm:pt>
    <dgm:pt modelId="{40014FB7-F2FB-48F6-AA97-9F48816105F2}" type="pres">
      <dgm:prSet presAssocID="{F36A792A-9EE8-43B9-AD5B-59626D8F4092}" presName="vert1" presStyleCnt="0"/>
      <dgm:spPr/>
    </dgm:pt>
    <dgm:pt modelId="{DAA0E999-A2EB-4939-9F32-6CCBF29DFA40}" type="pres">
      <dgm:prSet presAssocID="{97DAAF26-E078-4C57-BF64-9FA3B7374AAE}" presName="thickLine" presStyleLbl="alignNode1" presStyleIdx="2" presStyleCnt="5"/>
      <dgm:spPr/>
    </dgm:pt>
    <dgm:pt modelId="{361BF7A7-F6B1-4667-87E8-2AC563AD785C}" type="pres">
      <dgm:prSet presAssocID="{97DAAF26-E078-4C57-BF64-9FA3B7374AAE}" presName="horz1" presStyleCnt="0"/>
      <dgm:spPr/>
    </dgm:pt>
    <dgm:pt modelId="{7EE1C856-6F3D-409E-8B53-B49A64BE8591}" type="pres">
      <dgm:prSet presAssocID="{97DAAF26-E078-4C57-BF64-9FA3B7374AAE}" presName="tx1" presStyleLbl="revTx" presStyleIdx="2" presStyleCnt="5"/>
      <dgm:spPr/>
    </dgm:pt>
    <dgm:pt modelId="{EF716E47-3A82-4BF5-B084-7855EF0A0AD1}" type="pres">
      <dgm:prSet presAssocID="{97DAAF26-E078-4C57-BF64-9FA3B7374AAE}" presName="vert1" presStyleCnt="0"/>
      <dgm:spPr/>
    </dgm:pt>
    <dgm:pt modelId="{070B306C-633B-432B-A571-A52AF9E72DAE}" type="pres">
      <dgm:prSet presAssocID="{77E6E07B-2F65-4C58-A4AC-7A75C53E17A5}" presName="thickLine" presStyleLbl="alignNode1" presStyleIdx="3" presStyleCnt="5"/>
      <dgm:spPr/>
    </dgm:pt>
    <dgm:pt modelId="{BE388706-9775-4DE9-9C29-C136C49E6146}" type="pres">
      <dgm:prSet presAssocID="{77E6E07B-2F65-4C58-A4AC-7A75C53E17A5}" presName="horz1" presStyleCnt="0"/>
      <dgm:spPr/>
    </dgm:pt>
    <dgm:pt modelId="{F74937CB-8D32-467C-AE68-40C9FBBD921A}" type="pres">
      <dgm:prSet presAssocID="{77E6E07B-2F65-4C58-A4AC-7A75C53E17A5}" presName="tx1" presStyleLbl="revTx" presStyleIdx="3" presStyleCnt="5"/>
      <dgm:spPr/>
    </dgm:pt>
    <dgm:pt modelId="{5AF2AAE9-52D6-4784-8BB8-9CFE21616F62}" type="pres">
      <dgm:prSet presAssocID="{77E6E07B-2F65-4C58-A4AC-7A75C53E17A5}" presName="vert1" presStyleCnt="0"/>
      <dgm:spPr/>
    </dgm:pt>
    <dgm:pt modelId="{A4F9F753-4BF7-4EBD-9B76-011C54564CA3}" type="pres">
      <dgm:prSet presAssocID="{B9CAEBBC-65F9-431F-BE9B-DE22F51E3F39}" presName="thickLine" presStyleLbl="alignNode1" presStyleIdx="4" presStyleCnt="5"/>
      <dgm:spPr/>
    </dgm:pt>
    <dgm:pt modelId="{F41D7723-8F36-4CC3-8111-00CB3BA8DBA0}" type="pres">
      <dgm:prSet presAssocID="{B9CAEBBC-65F9-431F-BE9B-DE22F51E3F39}" presName="horz1" presStyleCnt="0"/>
      <dgm:spPr/>
    </dgm:pt>
    <dgm:pt modelId="{36564BFD-14B4-498B-A916-0528EFBB43DB}" type="pres">
      <dgm:prSet presAssocID="{B9CAEBBC-65F9-431F-BE9B-DE22F51E3F39}" presName="tx1" presStyleLbl="revTx" presStyleIdx="4" presStyleCnt="5"/>
      <dgm:spPr/>
    </dgm:pt>
    <dgm:pt modelId="{102F88DF-306C-46AE-AD0A-8F8CBF8B46A6}" type="pres">
      <dgm:prSet presAssocID="{B9CAEBBC-65F9-431F-BE9B-DE22F51E3F39}" presName="vert1" presStyleCnt="0"/>
      <dgm:spPr/>
    </dgm:pt>
  </dgm:ptLst>
  <dgm:cxnLst>
    <dgm:cxn modelId="{D5DC480B-23AE-418C-B5B0-ECA15BFA5A9E}" type="presOf" srcId="{B9CAEBBC-65F9-431F-BE9B-DE22F51E3F39}" destId="{36564BFD-14B4-498B-A916-0528EFBB43DB}" srcOrd="0" destOrd="0" presId="urn:microsoft.com/office/officeart/2008/layout/LinedList"/>
    <dgm:cxn modelId="{4234B222-22F5-4A72-AC8F-47F3D7099107}" type="presOf" srcId="{97DAAF26-E078-4C57-BF64-9FA3B7374AAE}" destId="{7EE1C856-6F3D-409E-8B53-B49A64BE8591}" srcOrd="0" destOrd="0" presId="urn:microsoft.com/office/officeart/2008/layout/LinedList"/>
    <dgm:cxn modelId="{3FE77D25-A4D1-4376-BFA4-5FAAC498DAF1}" srcId="{CBE66353-EC36-4DB1-821D-238DC934AAEF}" destId="{F36A792A-9EE8-43B9-AD5B-59626D8F4092}" srcOrd="1" destOrd="0" parTransId="{F4297F17-4034-402C-BEE3-4DD1870D940B}" sibTransId="{39506AF6-50B2-44A5-A093-17688F6761E0}"/>
    <dgm:cxn modelId="{4F4EC731-D84F-46C3-A28B-AFFD1C560F5A}" type="presOf" srcId="{77E6E07B-2F65-4C58-A4AC-7A75C53E17A5}" destId="{F74937CB-8D32-467C-AE68-40C9FBBD921A}" srcOrd="0" destOrd="0" presId="urn:microsoft.com/office/officeart/2008/layout/LinedList"/>
    <dgm:cxn modelId="{93E93734-D269-4A79-ACAB-79B4879A087D}" type="presOf" srcId="{F36A792A-9EE8-43B9-AD5B-59626D8F4092}" destId="{5D4F8181-C017-4B00-B471-0DAD2A6AA36E}" srcOrd="0" destOrd="0" presId="urn:microsoft.com/office/officeart/2008/layout/LinedList"/>
    <dgm:cxn modelId="{6BB9DF45-D9E2-46D1-9A29-16FD45D6C0D0}" type="presOf" srcId="{31AFA0FF-71CC-47D9-9ADD-92FA8D7BB80A}" destId="{8E219627-FE53-4390-8226-C9406A51FB07}" srcOrd="0" destOrd="0" presId="urn:microsoft.com/office/officeart/2008/layout/LinedList"/>
    <dgm:cxn modelId="{0F99A853-F986-4F1B-AA82-382BCD0E866C}" srcId="{CBE66353-EC36-4DB1-821D-238DC934AAEF}" destId="{77E6E07B-2F65-4C58-A4AC-7A75C53E17A5}" srcOrd="3" destOrd="0" parTransId="{FB81AEF6-562F-4276-B54F-942AD84F3F3E}" sibTransId="{C15E23F5-02F0-4E57-A0C9-311393903D39}"/>
    <dgm:cxn modelId="{2D1B7378-B4D9-4B1A-8826-B6DBBE442CB3}" srcId="{CBE66353-EC36-4DB1-821D-238DC934AAEF}" destId="{97DAAF26-E078-4C57-BF64-9FA3B7374AAE}" srcOrd="2" destOrd="0" parTransId="{E4970253-FB24-4D06-B925-59D587C00B1A}" sibTransId="{F947EDC1-3D28-450D-9F96-9FAC27A041B8}"/>
    <dgm:cxn modelId="{65FEF186-D986-44CF-AD6B-F6535642EB0A}" type="presOf" srcId="{CBE66353-EC36-4DB1-821D-238DC934AAEF}" destId="{F93D1E78-47D4-485F-A0AA-101D80A62D27}" srcOrd="0" destOrd="0" presId="urn:microsoft.com/office/officeart/2008/layout/LinedList"/>
    <dgm:cxn modelId="{336CE687-6AE7-4304-9AFC-B68F168D7AD5}" srcId="{CBE66353-EC36-4DB1-821D-238DC934AAEF}" destId="{31AFA0FF-71CC-47D9-9ADD-92FA8D7BB80A}" srcOrd="0" destOrd="0" parTransId="{4BCE08FB-381A-438F-AB65-DDE584EE8858}" sibTransId="{B025AFEB-5FA5-4DD9-8993-038F3027FC9B}"/>
    <dgm:cxn modelId="{098AA39A-6BC1-49DD-B9BA-C7AEF81F5EB8}" srcId="{CBE66353-EC36-4DB1-821D-238DC934AAEF}" destId="{B9CAEBBC-65F9-431F-BE9B-DE22F51E3F39}" srcOrd="4" destOrd="0" parTransId="{82B4731B-1F62-4719-B2DD-0E2CD5A0243E}" sibTransId="{CC3B875C-8A3C-4277-B8CE-22293A245304}"/>
    <dgm:cxn modelId="{15B7A915-3E13-4CA5-8C4E-671C719BC524}" type="presParOf" srcId="{F93D1E78-47D4-485F-A0AA-101D80A62D27}" destId="{BCB034DA-B118-4C62-8C56-C768A9DAFFC7}" srcOrd="0" destOrd="0" presId="urn:microsoft.com/office/officeart/2008/layout/LinedList"/>
    <dgm:cxn modelId="{FD2CCD87-8F3B-426F-BBF0-DE9B5B73F9FA}" type="presParOf" srcId="{F93D1E78-47D4-485F-A0AA-101D80A62D27}" destId="{8F796F82-6017-4867-85B8-3F0AFA8A0E87}" srcOrd="1" destOrd="0" presId="urn:microsoft.com/office/officeart/2008/layout/LinedList"/>
    <dgm:cxn modelId="{B7A01F9B-910E-45E2-BFAB-2E606305B3D7}" type="presParOf" srcId="{8F796F82-6017-4867-85B8-3F0AFA8A0E87}" destId="{8E219627-FE53-4390-8226-C9406A51FB07}" srcOrd="0" destOrd="0" presId="urn:microsoft.com/office/officeart/2008/layout/LinedList"/>
    <dgm:cxn modelId="{20048A5A-D472-4D9D-8AD6-B48576685E94}" type="presParOf" srcId="{8F796F82-6017-4867-85B8-3F0AFA8A0E87}" destId="{5AC7BCA0-3439-4F44-9020-F9803A60B9C1}" srcOrd="1" destOrd="0" presId="urn:microsoft.com/office/officeart/2008/layout/LinedList"/>
    <dgm:cxn modelId="{A457EAD5-8B4B-4C61-9293-9A7F0DD03A4E}" type="presParOf" srcId="{F93D1E78-47D4-485F-A0AA-101D80A62D27}" destId="{1D39DF1F-5061-4E63-9B36-4ECE31839C40}" srcOrd="2" destOrd="0" presId="urn:microsoft.com/office/officeart/2008/layout/LinedList"/>
    <dgm:cxn modelId="{4A1E7FFF-F666-4953-9DA8-591C7A07055B}" type="presParOf" srcId="{F93D1E78-47D4-485F-A0AA-101D80A62D27}" destId="{70D67842-3B99-4947-85D8-75F1F4CDFBD2}" srcOrd="3" destOrd="0" presId="urn:microsoft.com/office/officeart/2008/layout/LinedList"/>
    <dgm:cxn modelId="{CA86A57B-A8AA-4844-BEDC-94EBD823D097}" type="presParOf" srcId="{70D67842-3B99-4947-85D8-75F1F4CDFBD2}" destId="{5D4F8181-C017-4B00-B471-0DAD2A6AA36E}" srcOrd="0" destOrd="0" presId="urn:microsoft.com/office/officeart/2008/layout/LinedList"/>
    <dgm:cxn modelId="{0587D1A4-5676-4E32-AB99-D93C924CB319}" type="presParOf" srcId="{70D67842-3B99-4947-85D8-75F1F4CDFBD2}" destId="{40014FB7-F2FB-48F6-AA97-9F48816105F2}" srcOrd="1" destOrd="0" presId="urn:microsoft.com/office/officeart/2008/layout/LinedList"/>
    <dgm:cxn modelId="{3E95B94D-9585-4583-8573-C527BAAD0FDD}" type="presParOf" srcId="{F93D1E78-47D4-485F-A0AA-101D80A62D27}" destId="{DAA0E999-A2EB-4939-9F32-6CCBF29DFA40}" srcOrd="4" destOrd="0" presId="urn:microsoft.com/office/officeart/2008/layout/LinedList"/>
    <dgm:cxn modelId="{1323A2F6-7285-4E8C-9741-0ABBF0FED14F}" type="presParOf" srcId="{F93D1E78-47D4-485F-A0AA-101D80A62D27}" destId="{361BF7A7-F6B1-4667-87E8-2AC563AD785C}" srcOrd="5" destOrd="0" presId="urn:microsoft.com/office/officeart/2008/layout/LinedList"/>
    <dgm:cxn modelId="{8B0C7FF3-B587-4347-93E5-43224A45F031}" type="presParOf" srcId="{361BF7A7-F6B1-4667-87E8-2AC563AD785C}" destId="{7EE1C856-6F3D-409E-8B53-B49A64BE8591}" srcOrd="0" destOrd="0" presId="urn:microsoft.com/office/officeart/2008/layout/LinedList"/>
    <dgm:cxn modelId="{F17CEE2A-787D-4FC5-9262-BBC704EBCA01}" type="presParOf" srcId="{361BF7A7-F6B1-4667-87E8-2AC563AD785C}" destId="{EF716E47-3A82-4BF5-B084-7855EF0A0AD1}" srcOrd="1" destOrd="0" presId="urn:microsoft.com/office/officeart/2008/layout/LinedList"/>
    <dgm:cxn modelId="{6BACCAAC-3786-4D28-A0F1-740041467B84}" type="presParOf" srcId="{F93D1E78-47D4-485F-A0AA-101D80A62D27}" destId="{070B306C-633B-432B-A571-A52AF9E72DAE}" srcOrd="6" destOrd="0" presId="urn:microsoft.com/office/officeart/2008/layout/LinedList"/>
    <dgm:cxn modelId="{B912FA43-CC6E-4562-9670-378BDBB88722}" type="presParOf" srcId="{F93D1E78-47D4-485F-A0AA-101D80A62D27}" destId="{BE388706-9775-4DE9-9C29-C136C49E6146}" srcOrd="7" destOrd="0" presId="urn:microsoft.com/office/officeart/2008/layout/LinedList"/>
    <dgm:cxn modelId="{D696CB39-E5F3-421A-9819-5DA8BE46E092}" type="presParOf" srcId="{BE388706-9775-4DE9-9C29-C136C49E6146}" destId="{F74937CB-8D32-467C-AE68-40C9FBBD921A}" srcOrd="0" destOrd="0" presId="urn:microsoft.com/office/officeart/2008/layout/LinedList"/>
    <dgm:cxn modelId="{341C0A15-8A8D-4BF0-AC87-91764D8C4675}" type="presParOf" srcId="{BE388706-9775-4DE9-9C29-C136C49E6146}" destId="{5AF2AAE9-52D6-4784-8BB8-9CFE21616F62}" srcOrd="1" destOrd="0" presId="urn:microsoft.com/office/officeart/2008/layout/LinedList"/>
    <dgm:cxn modelId="{F08127A8-79D6-485B-A3C8-91F970C66E4F}" type="presParOf" srcId="{F93D1E78-47D4-485F-A0AA-101D80A62D27}" destId="{A4F9F753-4BF7-4EBD-9B76-011C54564CA3}" srcOrd="8" destOrd="0" presId="urn:microsoft.com/office/officeart/2008/layout/LinedList"/>
    <dgm:cxn modelId="{B10D177F-C362-408C-837C-53D37740D089}" type="presParOf" srcId="{F93D1E78-47D4-485F-A0AA-101D80A62D27}" destId="{F41D7723-8F36-4CC3-8111-00CB3BA8DBA0}" srcOrd="9" destOrd="0" presId="urn:microsoft.com/office/officeart/2008/layout/LinedList"/>
    <dgm:cxn modelId="{7CC5C6A0-509C-4BDC-B550-0B7B27832BC2}" type="presParOf" srcId="{F41D7723-8F36-4CC3-8111-00CB3BA8DBA0}" destId="{36564BFD-14B4-498B-A916-0528EFBB43DB}" srcOrd="0" destOrd="0" presId="urn:microsoft.com/office/officeart/2008/layout/LinedList"/>
    <dgm:cxn modelId="{DB7AB43D-C245-4D2D-BEE3-227B295C1EC8}" type="presParOf" srcId="{F41D7723-8F36-4CC3-8111-00CB3BA8DBA0}" destId="{102F88DF-306C-46AE-AD0A-8F8CBF8B46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dgm:spPr/>
      <dgm:t>
        <a:bodyPr/>
        <a:lstStyle/>
        <a:p>
          <a:r>
            <a:rPr lang="en-US" b="1" dirty="0">
              <a:solidFill>
                <a:schemeClr val="tx1"/>
              </a:solidFill>
            </a:rPr>
            <a:t>1. 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dgm:spPr>
        <a:solidFill>
          <a:srgbClr val="B6BF3F"/>
        </a:solidFill>
      </dgm:spPr>
      <dgm:t>
        <a:bodyPr/>
        <a:lstStyle/>
        <a:p>
          <a:r>
            <a:rPr lang="en-US" b="1" dirty="0">
              <a:solidFill>
                <a:schemeClr val="tx1"/>
              </a:solidFill>
            </a:rPr>
            <a:t>2. 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dgm:spPr>
        <a:solidFill>
          <a:srgbClr val="F1540D"/>
        </a:solidFill>
      </dgm:spPr>
      <dgm:t>
        <a:bodyPr/>
        <a:lstStyle/>
        <a:p>
          <a:r>
            <a:rPr lang="en-US" b="1" dirty="0">
              <a:solidFill>
                <a:schemeClr val="tx1"/>
              </a:solidFill>
            </a:rPr>
            <a:t>3. Organizational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dgm:spPr/>
      <dgm:t>
        <a:bodyPr/>
        <a:lstStyle/>
        <a:p>
          <a:r>
            <a:rPr lang="en-US" b="1" dirty="0">
              <a:solidFill>
                <a:schemeClr val="tx1"/>
              </a:solidFill>
            </a:rPr>
            <a:t>5.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dgm:spPr>
        <a:solidFill>
          <a:srgbClr val="DF9AEA"/>
        </a:solidFill>
      </dgm:spPr>
      <dgm:t>
        <a:bodyPr/>
        <a:lstStyle/>
        <a:p>
          <a:r>
            <a:rPr lang="en-US" b="1" dirty="0">
              <a:solidFill>
                <a:schemeClr val="tx1"/>
              </a:solidFill>
            </a:rPr>
            <a:t>4.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63A68E-DA0D-4BF0-8A13-CB4C1B3B6668}" type="doc">
      <dgm:prSet loTypeId="urn:microsoft.com/office/officeart/2005/8/layout/pyramid2" loCatId="list" qsTypeId="urn:microsoft.com/office/officeart/2005/8/quickstyle/simple1" qsCatId="simple" csTypeId="urn:microsoft.com/office/officeart/2005/8/colors/accent3_2" csCatId="accent3" phldr="1"/>
      <dgm:spPr/>
      <dgm:t>
        <a:bodyPr/>
        <a:lstStyle/>
        <a:p>
          <a:endParaRPr lang="en-GB"/>
        </a:p>
      </dgm:t>
    </dgm:pt>
    <dgm:pt modelId="{1B3D3E8D-FC75-4577-A929-9057AA68D156}">
      <dgm:prSet phldrT="[Text]"/>
      <dgm:spPr/>
      <dgm:t>
        <a:bodyPr/>
        <a:lstStyle/>
        <a:p>
          <a:r>
            <a:rPr lang="en-GB" dirty="0"/>
            <a:t>Culture is a concept of shared assumptions, values &amp;  beliefs</a:t>
          </a:r>
        </a:p>
      </dgm:t>
    </dgm:pt>
    <dgm:pt modelId="{98B3A13A-4B5D-4AA3-9FF2-38704FF515C6}" type="parTrans" cxnId="{7F185346-101A-4817-B423-9CF94CDEA160}">
      <dgm:prSet/>
      <dgm:spPr/>
      <dgm:t>
        <a:bodyPr/>
        <a:lstStyle/>
        <a:p>
          <a:endParaRPr lang="en-GB"/>
        </a:p>
      </dgm:t>
    </dgm:pt>
    <dgm:pt modelId="{D23C0919-3443-440E-ABC0-767AD132CFF5}" type="sibTrans" cxnId="{7F185346-101A-4817-B423-9CF94CDEA160}">
      <dgm:prSet/>
      <dgm:spPr/>
      <dgm:t>
        <a:bodyPr/>
        <a:lstStyle/>
        <a:p>
          <a:endParaRPr lang="en-GB"/>
        </a:p>
      </dgm:t>
    </dgm:pt>
    <dgm:pt modelId="{262116B9-7E31-4831-BACE-88A8B0FBDD5B}">
      <dgm:prSet phldrT="[Text]"/>
      <dgm:spPr/>
      <dgm:t>
        <a:bodyPr/>
        <a:lstStyle/>
        <a:p>
          <a:r>
            <a:rPr lang="en-GB" dirty="0"/>
            <a:t>Establishes patters of shared expectations, norms and behaviours</a:t>
          </a:r>
        </a:p>
      </dgm:t>
    </dgm:pt>
    <dgm:pt modelId="{465FD632-6B13-4DB8-8CF8-EF23F28386EB}" type="parTrans" cxnId="{92CFCB96-14B2-41E8-A971-029E1F3BC5FD}">
      <dgm:prSet/>
      <dgm:spPr/>
      <dgm:t>
        <a:bodyPr/>
        <a:lstStyle/>
        <a:p>
          <a:endParaRPr lang="en-GB"/>
        </a:p>
      </dgm:t>
    </dgm:pt>
    <dgm:pt modelId="{29044656-620F-4BA8-93C5-2EF019ABAC5F}" type="sibTrans" cxnId="{92CFCB96-14B2-41E8-A971-029E1F3BC5FD}">
      <dgm:prSet/>
      <dgm:spPr/>
      <dgm:t>
        <a:bodyPr/>
        <a:lstStyle/>
        <a:p>
          <a:endParaRPr lang="en-GB"/>
        </a:p>
      </dgm:t>
    </dgm:pt>
    <dgm:pt modelId="{F3DC049D-F34E-4FC2-8E0E-7C1DBD1421E5}">
      <dgm:prSet phldrT="[Text]"/>
      <dgm:spPr/>
      <dgm:t>
        <a:bodyPr/>
        <a:lstStyle/>
        <a:p>
          <a:r>
            <a:rPr lang="en-GB" dirty="0"/>
            <a:t>Creates sense of identity &amp; belonging</a:t>
          </a:r>
        </a:p>
      </dgm:t>
    </dgm:pt>
    <dgm:pt modelId="{284E0803-6CF6-471F-AAC5-C8E4C511B24A}" type="parTrans" cxnId="{9D6E73EC-A86F-46CB-BCCE-0A63B1A6EDFE}">
      <dgm:prSet/>
      <dgm:spPr/>
      <dgm:t>
        <a:bodyPr/>
        <a:lstStyle/>
        <a:p>
          <a:endParaRPr lang="en-GB"/>
        </a:p>
      </dgm:t>
    </dgm:pt>
    <dgm:pt modelId="{9927486E-81D7-4495-80E1-898FB49BC376}" type="sibTrans" cxnId="{9D6E73EC-A86F-46CB-BCCE-0A63B1A6EDFE}">
      <dgm:prSet/>
      <dgm:spPr/>
      <dgm:t>
        <a:bodyPr/>
        <a:lstStyle/>
        <a:p>
          <a:endParaRPr lang="en-GB"/>
        </a:p>
      </dgm:t>
    </dgm:pt>
    <dgm:pt modelId="{4D9DD105-61B3-4D0A-BE40-56C994C8612F}" type="pres">
      <dgm:prSet presAssocID="{EE63A68E-DA0D-4BF0-8A13-CB4C1B3B6668}" presName="compositeShape" presStyleCnt="0">
        <dgm:presLayoutVars>
          <dgm:dir/>
          <dgm:resizeHandles/>
        </dgm:presLayoutVars>
      </dgm:prSet>
      <dgm:spPr/>
    </dgm:pt>
    <dgm:pt modelId="{0FEEE324-34C0-44AE-89DF-472FF00C6AE5}" type="pres">
      <dgm:prSet presAssocID="{EE63A68E-DA0D-4BF0-8A13-CB4C1B3B6668}" presName="pyramid" presStyleLbl="node1" presStyleIdx="0" presStyleCnt="1"/>
      <dgm:spPr/>
    </dgm:pt>
    <dgm:pt modelId="{5C497CCF-BE6B-4D0A-9F1B-3DCACD16555A}" type="pres">
      <dgm:prSet presAssocID="{EE63A68E-DA0D-4BF0-8A13-CB4C1B3B6668}" presName="theList" presStyleCnt="0"/>
      <dgm:spPr/>
    </dgm:pt>
    <dgm:pt modelId="{6E9C9198-BF13-42B0-9324-9149726044A6}" type="pres">
      <dgm:prSet presAssocID="{1B3D3E8D-FC75-4577-A929-9057AA68D156}" presName="aNode" presStyleLbl="fgAcc1" presStyleIdx="0" presStyleCnt="3">
        <dgm:presLayoutVars>
          <dgm:bulletEnabled val="1"/>
        </dgm:presLayoutVars>
      </dgm:prSet>
      <dgm:spPr/>
    </dgm:pt>
    <dgm:pt modelId="{29AD93D5-D589-4B46-BD82-06C10F38E5CD}" type="pres">
      <dgm:prSet presAssocID="{1B3D3E8D-FC75-4577-A929-9057AA68D156}" presName="aSpace" presStyleCnt="0"/>
      <dgm:spPr/>
    </dgm:pt>
    <dgm:pt modelId="{C647210B-D004-419E-A653-CB50AF8C0D72}" type="pres">
      <dgm:prSet presAssocID="{262116B9-7E31-4831-BACE-88A8B0FBDD5B}" presName="aNode" presStyleLbl="fgAcc1" presStyleIdx="1" presStyleCnt="3">
        <dgm:presLayoutVars>
          <dgm:bulletEnabled val="1"/>
        </dgm:presLayoutVars>
      </dgm:prSet>
      <dgm:spPr/>
    </dgm:pt>
    <dgm:pt modelId="{63520CBF-45CB-46ED-932E-5F80AE6777C8}" type="pres">
      <dgm:prSet presAssocID="{262116B9-7E31-4831-BACE-88A8B0FBDD5B}" presName="aSpace" presStyleCnt="0"/>
      <dgm:spPr/>
    </dgm:pt>
    <dgm:pt modelId="{02ECBF2A-E196-425F-83F9-061573B5C8B8}" type="pres">
      <dgm:prSet presAssocID="{F3DC049D-F34E-4FC2-8E0E-7C1DBD1421E5}" presName="aNode" presStyleLbl="fgAcc1" presStyleIdx="2" presStyleCnt="3">
        <dgm:presLayoutVars>
          <dgm:bulletEnabled val="1"/>
        </dgm:presLayoutVars>
      </dgm:prSet>
      <dgm:spPr/>
    </dgm:pt>
    <dgm:pt modelId="{B8E750AE-2C3B-490C-9DB6-23450E62E61B}" type="pres">
      <dgm:prSet presAssocID="{F3DC049D-F34E-4FC2-8E0E-7C1DBD1421E5}" presName="aSpace" presStyleCnt="0"/>
      <dgm:spPr/>
    </dgm:pt>
  </dgm:ptLst>
  <dgm:cxnLst>
    <dgm:cxn modelId="{7F185346-101A-4817-B423-9CF94CDEA160}" srcId="{EE63A68E-DA0D-4BF0-8A13-CB4C1B3B6668}" destId="{1B3D3E8D-FC75-4577-A929-9057AA68D156}" srcOrd="0" destOrd="0" parTransId="{98B3A13A-4B5D-4AA3-9FF2-38704FF515C6}" sibTransId="{D23C0919-3443-440E-ABC0-767AD132CFF5}"/>
    <dgm:cxn modelId="{2C36EE4C-7B4F-4775-A701-BD61FD26A1D4}" type="presOf" srcId="{262116B9-7E31-4831-BACE-88A8B0FBDD5B}" destId="{C647210B-D004-419E-A653-CB50AF8C0D72}" srcOrd="0" destOrd="0" presId="urn:microsoft.com/office/officeart/2005/8/layout/pyramid2"/>
    <dgm:cxn modelId="{71832F71-6CDC-4FE6-A95E-1D01EF2E74AC}" type="presOf" srcId="{1B3D3E8D-FC75-4577-A929-9057AA68D156}" destId="{6E9C9198-BF13-42B0-9324-9149726044A6}" srcOrd="0" destOrd="0" presId="urn:microsoft.com/office/officeart/2005/8/layout/pyramid2"/>
    <dgm:cxn modelId="{D556E97D-E18D-4C1E-8478-693C44C21721}" type="presOf" srcId="{F3DC049D-F34E-4FC2-8E0E-7C1DBD1421E5}" destId="{02ECBF2A-E196-425F-83F9-061573B5C8B8}" srcOrd="0" destOrd="0" presId="urn:microsoft.com/office/officeart/2005/8/layout/pyramid2"/>
    <dgm:cxn modelId="{92CFCB96-14B2-41E8-A971-029E1F3BC5FD}" srcId="{EE63A68E-DA0D-4BF0-8A13-CB4C1B3B6668}" destId="{262116B9-7E31-4831-BACE-88A8B0FBDD5B}" srcOrd="1" destOrd="0" parTransId="{465FD632-6B13-4DB8-8CF8-EF23F28386EB}" sibTransId="{29044656-620F-4BA8-93C5-2EF019ABAC5F}"/>
    <dgm:cxn modelId="{9D6E73EC-A86F-46CB-BCCE-0A63B1A6EDFE}" srcId="{EE63A68E-DA0D-4BF0-8A13-CB4C1B3B6668}" destId="{F3DC049D-F34E-4FC2-8E0E-7C1DBD1421E5}" srcOrd="2" destOrd="0" parTransId="{284E0803-6CF6-471F-AAC5-C8E4C511B24A}" sibTransId="{9927486E-81D7-4495-80E1-898FB49BC376}"/>
    <dgm:cxn modelId="{0B7B77EF-DC16-49ED-87AF-A40B14E8ABE7}" type="presOf" srcId="{EE63A68E-DA0D-4BF0-8A13-CB4C1B3B6668}" destId="{4D9DD105-61B3-4D0A-BE40-56C994C8612F}" srcOrd="0" destOrd="0" presId="urn:microsoft.com/office/officeart/2005/8/layout/pyramid2"/>
    <dgm:cxn modelId="{2E44D4AE-C642-43C0-BB2F-E07B08606B61}" type="presParOf" srcId="{4D9DD105-61B3-4D0A-BE40-56C994C8612F}" destId="{0FEEE324-34C0-44AE-89DF-472FF00C6AE5}" srcOrd="0" destOrd="0" presId="urn:microsoft.com/office/officeart/2005/8/layout/pyramid2"/>
    <dgm:cxn modelId="{CA95E4B4-14DD-4B28-8233-5FF6A3BCB0BA}" type="presParOf" srcId="{4D9DD105-61B3-4D0A-BE40-56C994C8612F}" destId="{5C497CCF-BE6B-4D0A-9F1B-3DCACD16555A}" srcOrd="1" destOrd="0" presId="urn:microsoft.com/office/officeart/2005/8/layout/pyramid2"/>
    <dgm:cxn modelId="{600D1271-EC2D-4D54-B19E-503FF9967456}" type="presParOf" srcId="{5C497CCF-BE6B-4D0A-9F1B-3DCACD16555A}" destId="{6E9C9198-BF13-42B0-9324-9149726044A6}" srcOrd="0" destOrd="0" presId="urn:microsoft.com/office/officeart/2005/8/layout/pyramid2"/>
    <dgm:cxn modelId="{E8F05761-D180-4602-9F04-C3245E816E97}" type="presParOf" srcId="{5C497CCF-BE6B-4D0A-9F1B-3DCACD16555A}" destId="{29AD93D5-D589-4B46-BD82-06C10F38E5CD}" srcOrd="1" destOrd="0" presId="urn:microsoft.com/office/officeart/2005/8/layout/pyramid2"/>
    <dgm:cxn modelId="{A9C90EDC-BEBD-4637-8E46-1286EA5F5985}" type="presParOf" srcId="{5C497CCF-BE6B-4D0A-9F1B-3DCACD16555A}" destId="{C647210B-D004-419E-A653-CB50AF8C0D72}" srcOrd="2" destOrd="0" presId="urn:microsoft.com/office/officeart/2005/8/layout/pyramid2"/>
    <dgm:cxn modelId="{202C6854-0D84-473E-833C-7AABFFA82E3D}" type="presParOf" srcId="{5C497CCF-BE6B-4D0A-9F1B-3DCACD16555A}" destId="{63520CBF-45CB-46ED-932E-5F80AE6777C8}" srcOrd="3" destOrd="0" presId="urn:microsoft.com/office/officeart/2005/8/layout/pyramid2"/>
    <dgm:cxn modelId="{73FCD90B-CE12-4F47-988D-57FC01635FA8}" type="presParOf" srcId="{5C497CCF-BE6B-4D0A-9F1B-3DCACD16555A}" destId="{02ECBF2A-E196-425F-83F9-061573B5C8B8}" srcOrd="4" destOrd="0" presId="urn:microsoft.com/office/officeart/2005/8/layout/pyramid2"/>
    <dgm:cxn modelId="{3439E249-88A0-4E39-9F42-852712B6590B}" type="presParOf" srcId="{5C497CCF-BE6B-4D0A-9F1B-3DCACD16555A}" destId="{B8E750AE-2C3B-490C-9DB6-23450E62E61B}"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ED3EBB-B9A9-44F2-BBEC-BA41FEE0F8FC}" type="doc">
      <dgm:prSet loTypeId="urn:microsoft.com/office/officeart/2011/layout/HexagonRadial" loCatId="cycle" qsTypeId="urn:microsoft.com/office/officeart/2005/8/quickstyle/simple3" qsCatId="simple" csTypeId="urn:microsoft.com/office/officeart/2005/8/colors/colorful2" csCatId="colorful" phldr="1"/>
      <dgm:spPr/>
      <dgm:t>
        <a:bodyPr/>
        <a:lstStyle/>
        <a:p>
          <a:endParaRPr lang="en-GB"/>
        </a:p>
      </dgm:t>
    </dgm:pt>
    <dgm:pt modelId="{8660E202-5F0D-4DEB-9DC8-C0BBCA6ED527}">
      <dgm:prSet phldrT="[Text]"/>
      <dgm:spPr/>
      <dgm:t>
        <a:bodyPr/>
        <a:lstStyle/>
        <a:p>
          <a:r>
            <a:rPr lang="en-GB" b="1"/>
            <a:t>The Paradigm</a:t>
          </a:r>
        </a:p>
      </dgm:t>
    </dgm:pt>
    <dgm:pt modelId="{8E7AC8B8-529B-49C7-A639-AB3742A2FBE3}" type="parTrans" cxnId="{1A28B99F-644A-4E4B-B81C-CA3FC35F2422}">
      <dgm:prSet/>
      <dgm:spPr/>
      <dgm:t>
        <a:bodyPr/>
        <a:lstStyle/>
        <a:p>
          <a:endParaRPr lang="en-GB" sz="2400" b="1"/>
        </a:p>
      </dgm:t>
    </dgm:pt>
    <dgm:pt modelId="{8F4B44E7-12E9-47E0-9146-F5C6FD7730D1}" type="sibTrans" cxnId="{1A28B99F-644A-4E4B-B81C-CA3FC35F2422}">
      <dgm:prSet/>
      <dgm:spPr/>
      <dgm:t>
        <a:bodyPr/>
        <a:lstStyle/>
        <a:p>
          <a:endParaRPr lang="en-GB" b="1"/>
        </a:p>
      </dgm:t>
    </dgm:pt>
    <dgm:pt modelId="{70EBAB1B-0D39-41DF-B5A6-CA5892919BA6}">
      <dgm:prSet phldrT="[Text]"/>
      <dgm:spPr/>
      <dgm:t>
        <a:bodyPr/>
        <a:lstStyle/>
        <a:p>
          <a:r>
            <a:rPr lang="en-GB" b="1"/>
            <a:t>stories</a:t>
          </a:r>
        </a:p>
      </dgm:t>
    </dgm:pt>
    <dgm:pt modelId="{86A392F4-B366-48DD-A026-A217074938AC}" type="parTrans" cxnId="{E89948BB-8878-492E-B894-414EBD597053}">
      <dgm:prSet/>
      <dgm:spPr/>
      <dgm:t>
        <a:bodyPr/>
        <a:lstStyle/>
        <a:p>
          <a:endParaRPr lang="en-GB" sz="2400" b="1"/>
        </a:p>
      </dgm:t>
    </dgm:pt>
    <dgm:pt modelId="{6E29E700-749D-45E2-B954-266FF73F2FDD}" type="sibTrans" cxnId="{E89948BB-8878-492E-B894-414EBD597053}">
      <dgm:prSet/>
      <dgm:spPr/>
      <dgm:t>
        <a:bodyPr/>
        <a:lstStyle/>
        <a:p>
          <a:endParaRPr lang="en-GB" b="1"/>
        </a:p>
      </dgm:t>
    </dgm:pt>
    <dgm:pt modelId="{C630A4C9-87C9-40BF-A933-FC0EF2581063}">
      <dgm:prSet phldrT="[Text]"/>
      <dgm:spPr/>
      <dgm:t>
        <a:bodyPr/>
        <a:lstStyle/>
        <a:p>
          <a:r>
            <a:rPr lang="en-GB" b="1"/>
            <a:t>symbols</a:t>
          </a:r>
        </a:p>
      </dgm:t>
    </dgm:pt>
    <dgm:pt modelId="{0208FB56-F455-480F-AE10-D0B4DEAF072C}" type="parTrans" cxnId="{D6E8E54F-57FC-493B-84A0-887BB67617D8}">
      <dgm:prSet/>
      <dgm:spPr/>
      <dgm:t>
        <a:bodyPr/>
        <a:lstStyle/>
        <a:p>
          <a:endParaRPr lang="en-GB" sz="2400" b="1"/>
        </a:p>
      </dgm:t>
    </dgm:pt>
    <dgm:pt modelId="{2463C9E7-5B70-426F-BB9F-312C1D5D821B}" type="sibTrans" cxnId="{D6E8E54F-57FC-493B-84A0-887BB67617D8}">
      <dgm:prSet/>
      <dgm:spPr/>
      <dgm:t>
        <a:bodyPr/>
        <a:lstStyle/>
        <a:p>
          <a:endParaRPr lang="en-GB" b="1"/>
        </a:p>
      </dgm:t>
    </dgm:pt>
    <dgm:pt modelId="{2285742F-FDC4-473A-AAEE-C51B01362DBF}">
      <dgm:prSet phldrT="[Text]"/>
      <dgm:spPr/>
      <dgm:t>
        <a:bodyPr/>
        <a:lstStyle/>
        <a:p>
          <a:r>
            <a:rPr lang="en-GB" b="1"/>
            <a:t>Power structures</a:t>
          </a:r>
        </a:p>
      </dgm:t>
    </dgm:pt>
    <dgm:pt modelId="{AAF05CDD-7C7A-461A-93E1-4D82BE4FE402}" type="parTrans" cxnId="{626C5B16-A581-40E0-AE3E-6D679ADF711B}">
      <dgm:prSet/>
      <dgm:spPr/>
      <dgm:t>
        <a:bodyPr/>
        <a:lstStyle/>
        <a:p>
          <a:endParaRPr lang="en-GB" sz="2400" b="1"/>
        </a:p>
      </dgm:t>
    </dgm:pt>
    <dgm:pt modelId="{E4B9DF92-5B69-43D9-9E99-9421AAFE1FD2}" type="sibTrans" cxnId="{626C5B16-A581-40E0-AE3E-6D679ADF711B}">
      <dgm:prSet/>
      <dgm:spPr/>
      <dgm:t>
        <a:bodyPr/>
        <a:lstStyle/>
        <a:p>
          <a:endParaRPr lang="en-GB" b="1"/>
        </a:p>
      </dgm:t>
    </dgm:pt>
    <dgm:pt modelId="{BA6F2B7D-9604-421C-B1C6-F52A230686EC}">
      <dgm:prSet phldrT="[Text]"/>
      <dgm:spPr/>
      <dgm:t>
        <a:bodyPr/>
        <a:lstStyle/>
        <a:p>
          <a:r>
            <a:rPr lang="en-GB" b="1"/>
            <a:t>Organisational structures</a:t>
          </a:r>
        </a:p>
      </dgm:t>
    </dgm:pt>
    <dgm:pt modelId="{9DA9A36E-FCC4-49BF-95B9-6190FD55891D}" type="parTrans" cxnId="{4F2672AF-16BC-4B3D-A11A-D6770E39BC4A}">
      <dgm:prSet/>
      <dgm:spPr/>
      <dgm:t>
        <a:bodyPr/>
        <a:lstStyle/>
        <a:p>
          <a:endParaRPr lang="en-GB" sz="2400" b="1"/>
        </a:p>
      </dgm:t>
    </dgm:pt>
    <dgm:pt modelId="{5463A911-D440-4F4C-8FDE-91DCD3D84935}" type="sibTrans" cxnId="{4F2672AF-16BC-4B3D-A11A-D6770E39BC4A}">
      <dgm:prSet/>
      <dgm:spPr/>
      <dgm:t>
        <a:bodyPr/>
        <a:lstStyle/>
        <a:p>
          <a:endParaRPr lang="en-GB" b="1"/>
        </a:p>
      </dgm:t>
    </dgm:pt>
    <dgm:pt modelId="{24CCF8EF-E4A1-4852-BB6E-CFA6DB17C1D7}">
      <dgm:prSet phldrT="[Text]"/>
      <dgm:spPr/>
      <dgm:t>
        <a:bodyPr/>
        <a:lstStyle/>
        <a:p>
          <a:r>
            <a:rPr lang="en-GB" b="1"/>
            <a:t>Rituals &amp; routines</a:t>
          </a:r>
        </a:p>
      </dgm:t>
    </dgm:pt>
    <dgm:pt modelId="{4816952C-4F72-41E0-8F0A-B5D007B8DE07}" type="parTrans" cxnId="{8011D5ED-7D09-4679-A1D9-1F32C7C70C10}">
      <dgm:prSet/>
      <dgm:spPr/>
      <dgm:t>
        <a:bodyPr/>
        <a:lstStyle/>
        <a:p>
          <a:endParaRPr lang="en-GB" sz="2400" b="1"/>
        </a:p>
      </dgm:t>
    </dgm:pt>
    <dgm:pt modelId="{23E0385E-57D1-4062-BE57-19F889765C1E}" type="sibTrans" cxnId="{8011D5ED-7D09-4679-A1D9-1F32C7C70C10}">
      <dgm:prSet/>
      <dgm:spPr/>
      <dgm:t>
        <a:bodyPr/>
        <a:lstStyle/>
        <a:p>
          <a:endParaRPr lang="en-GB" b="1"/>
        </a:p>
      </dgm:t>
    </dgm:pt>
    <dgm:pt modelId="{26E6F4AD-71CF-461E-97C5-F33B43B2379A}">
      <dgm:prSet phldrT="[Text]"/>
      <dgm:spPr/>
      <dgm:t>
        <a:bodyPr/>
        <a:lstStyle/>
        <a:p>
          <a:endParaRPr lang="en-GB" b="1"/>
        </a:p>
      </dgm:t>
    </dgm:pt>
    <dgm:pt modelId="{B3B5D3AE-A9A9-4AED-A2CE-638C0C2EB12E}" type="parTrans" cxnId="{02BD4372-7670-4BE0-AE14-029723DF6531}">
      <dgm:prSet/>
      <dgm:spPr/>
      <dgm:t>
        <a:bodyPr/>
        <a:lstStyle/>
        <a:p>
          <a:endParaRPr lang="en-GB" sz="2400" b="1"/>
        </a:p>
      </dgm:t>
    </dgm:pt>
    <dgm:pt modelId="{84404B2C-7D32-4A49-A625-0824A56E4EDB}" type="sibTrans" cxnId="{02BD4372-7670-4BE0-AE14-029723DF6531}">
      <dgm:prSet/>
      <dgm:spPr/>
      <dgm:t>
        <a:bodyPr/>
        <a:lstStyle/>
        <a:p>
          <a:endParaRPr lang="en-GB" b="1"/>
        </a:p>
      </dgm:t>
    </dgm:pt>
    <dgm:pt modelId="{055EC430-79B9-4545-A909-BDB3631EBA00}">
      <dgm:prSet phldrT="[Text]"/>
      <dgm:spPr/>
      <dgm:t>
        <a:bodyPr/>
        <a:lstStyle/>
        <a:p>
          <a:r>
            <a:rPr lang="en-GB" b="1" dirty="0"/>
            <a:t>Control systems</a:t>
          </a:r>
        </a:p>
      </dgm:t>
    </dgm:pt>
    <dgm:pt modelId="{12C10030-A5D6-40F8-9BF4-5B958CB4D000}" type="parTrans" cxnId="{D72FD80B-5BD9-47F5-9B9A-94DFC80E1816}">
      <dgm:prSet/>
      <dgm:spPr/>
      <dgm:t>
        <a:bodyPr/>
        <a:lstStyle/>
        <a:p>
          <a:endParaRPr lang="en-GB" sz="2400" b="1"/>
        </a:p>
      </dgm:t>
    </dgm:pt>
    <dgm:pt modelId="{83CC710B-A7D5-420E-A2DF-FDB06759BC1B}" type="sibTrans" cxnId="{D72FD80B-5BD9-47F5-9B9A-94DFC80E1816}">
      <dgm:prSet/>
      <dgm:spPr/>
      <dgm:t>
        <a:bodyPr/>
        <a:lstStyle/>
        <a:p>
          <a:endParaRPr lang="en-GB" b="1"/>
        </a:p>
      </dgm:t>
    </dgm:pt>
    <dgm:pt modelId="{51FFAB43-D76E-49D2-ADE2-946EE01B2E38}" type="pres">
      <dgm:prSet presAssocID="{0AED3EBB-B9A9-44F2-BBEC-BA41FEE0F8FC}" presName="Name0" presStyleCnt="0">
        <dgm:presLayoutVars>
          <dgm:chMax val="1"/>
          <dgm:chPref val="1"/>
          <dgm:dir/>
          <dgm:animOne val="branch"/>
          <dgm:animLvl val="lvl"/>
        </dgm:presLayoutVars>
      </dgm:prSet>
      <dgm:spPr/>
    </dgm:pt>
    <dgm:pt modelId="{795752A0-8549-4409-B9ED-8CAA94046706}" type="pres">
      <dgm:prSet presAssocID="{8660E202-5F0D-4DEB-9DC8-C0BBCA6ED527}" presName="Parent" presStyleLbl="node0" presStyleIdx="0" presStyleCnt="1">
        <dgm:presLayoutVars>
          <dgm:chMax val="6"/>
          <dgm:chPref val="6"/>
        </dgm:presLayoutVars>
      </dgm:prSet>
      <dgm:spPr/>
    </dgm:pt>
    <dgm:pt modelId="{BB279499-3E06-4D01-9D4A-F97837531B05}" type="pres">
      <dgm:prSet presAssocID="{70EBAB1B-0D39-41DF-B5A6-CA5892919BA6}" presName="Accent1" presStyleCnt="0"/>
      <dgm:spPr/>
    </dgm:pt>
    <dgm:pt modelId="{6E16345D-8274-4B1A-A6E5-2BB81B1BB48A}" type="pres">
      <dgm:prSet presAssocID="{70EBAB1B-0D39-41DF-B5A6-CA5892919BA6}" presName="Accent" presStyleLbl="bgShp" presStyleIdx="0" presStyleCnt="6"/>
      <dgm:spPr/>
    </dgm:pt>
    <dgm:pt modelId="{493546B9-F7D2-484F-B591-15988EF6B044}" type="pres">
      <dgm:prSet presAssocID="{70EBAB1B-0D39-41DF-B5A6-CA5892919BA6}" presName="Child1" presStyleLbl="node1" presStyleIdx="0" presStyleCnt="6">
        <dgm:presLayoutVars>
          <dgm:chMax val="0"/>
          <dgm:chPref val="0"/>
          <dgm:bulletEnabled val="1"/>
        </dgm:presLayoutVars>
      </dgm:prSet>
      <dgm:spPr/>
    </dgm:pt>
    <dgm:pt modelId="{3CA7CB24-73F0-4154-A7C0-6BD2209FFB72}" type="pres">
      <dgm:prSet presAssocID="{C630A4C9-87C9-40BF-A933-FC0EF2581063}" presName="Accent2" presStyleCnt="0"/>
      <dgm:spPr/>
    </dgm:pt>
    <dgm:pt modelId="{E05BBB62-5376-4202-A7F3-C2780B95E57F}" type="pres">
      <dgm:prSet presAssocID="{C630A4C9-87C9-40BF-A933-FC0EF2581063}" presName="Accent" presStyleLbl="bgShp" presStyleIdx="1" presStyleCnt="6"/>
      <dgm:spPr/>
    </dgm:pt>
    <dgm:pt modelId="{BDF300E7-5485-428F-B5AA-5A185483449D}" type="pres">
      <dgm:prSet presAssocID="{C630A4C9-87C9-40BF-A933-FC0EF2581063}" presName="Child2" presStyleLbl="node1" presStyleIdx="1" presStyleCnt="6">
        <dgm:presLayoutVars>
          <dgm:chMax val="0"/>
          <dgm:chPref val="0"/>
          <dgm:bulletEnabled val="1"/>
        </dgm:presLayoutVars>
      </dgm:prSet>
      <dgm:spPr/>
    </dgm:pt>
    <dgm:pt modelId="{E5E6F8B8-E666-4BA9-9C41-B6D364BFFB20}" type="pres">
      <dgm:prSet presAssocID="{2285742F-FDC4-473A-AAEE-C51B01362DBF}" presName="Accent3" presStyleCnt="0"/>
      <dgm:spPr/>
    </dgm:pt>
    <dgm:pt modelId="{6E5314F4-8E3E-4D99-8E04-586C2A48F1FE}" type="pres">
      <dgm:prSet presAssocID="{2285742F-FDC4-473A-AAEE-C51B01362DBF}" presName="Accent" presStyleLbl="bgShp" presStyleIdx="2" presStyleCnt="6"/>
      <dgm:spPr/>
    </dgm:pt>
    <dgm:pt modelId="{ECC5F9E4-186D-4116-A1F4-0AFBEAA07E4F}" type="pres">
      <dgm:prSet presAssocID="{2285742F-FDC4-473A-AAEE-C51B01362DBF}" presName="Child3" presStyleLbl="node1" presStyleIdx="2" presStyleCnt="6">
        <dgm:presLayoutVars>
          <dgm:chMax val="0"/>
          <dgm:chPref val="0"/>
          <dgm:bulletEnabled val="1"/>
        </dgm:presLayoutVars>
      </dgm:prSet>
      <dgm:spPr/>
    </dgm:pt>
    <dgm:pt modelId="{69D12917-8CDF-4B59-AC5D-E9A2C88F58E9}" type="pres">
      <dgm:prSet presAssocID="{BA6F2B7D-9604-421C-B1C6-F52A230686EC}" presName="Accent4" presStyleCnt="0"/>
      <dgm:spPr/>
    </dgm:pt>
    <dgm:pt modelId="{E381E2DF-EAB7-49EB-95E0-1C16834735E3}" type="pres">
      <dgm:prSet presAssocID="{BA6F2B7D-9604-421C-B1C6-F52A230686EC}" presName="Accent" presStyleLbl="bgShp" presStyleIdx="3" presStyleCnt="6"/>
      <dgm:spPr/>
    </dgm:pt>
    <dgm:pt modelId="{21698BA0-10FA-48F0-84F8-142E88DDB869}" type="pres">
      <dgm:prSet presAssocID="{BA6F2B7D-9604-421C-B1C6-F52A230686EC}" presName="Child4" presStyleLbl="node1" presStyleIdx="3" presStyleCnt="6">
        <dgm:presLayoutVars>
          <dgm:chMax val="0"/>
          <dgm:chPref val="0"/>
          <dgm:bulletEnabled val="1"/>
        </dgm:presLayoutVars>
      </dgm:prSet>
      <dgm:spPr/>
    </dgm:pt>
    <dgm:pt modelId="{01E8E4E5-9CAA-4FEF-BD75-A04B891022B5}" type="pres">
      <dgm:prSet presAssocID="{055EC430-79B9-4545-A909-BDB3631EBA00}" presName="Accent5" presStyleCnt="0"/>
      <dgm:spPr/>
    </dgm:pt>
    <dgm:pt modelId="{348E0A32-650F-4948-8A13-F1AAAAECBE7F}" type="pres">
      <dgm:prSet presAssocID="{055EC430-79B9-4545-A909-BDB3631EBA00}" presName="Accent" presStyleLbl="bgShp" presStyleIdx="4" presStyleCnt="6"/>
      <dgm:spPr/>
    </dgm:pt>
    <dgm:pt modelId="{135D53E3-6422-4733-A8C3-8AEF62C82D68}" type="pres">
      <dgm:prSet presAssocID="{055EC430-79B9-4545-A909-BDB3631EBA00}" presName="Child5" presStyleLbl="node1" presStyleIdx="4" presStyleCnt="6">
        <dgm:presLayoutVars>
          <dgm:chMax val="0"/>
          <dgm:chPref val="0"/>
          <dgm:bulletEnabled val="1"/>
        </dgm:presLayoutVars>
      </dgm:prSet>
      <dgm:spPr/>
    </dgm:pt>
    <dgm:pt modelId="{AA9CC156-6E29-42D8-973A-052BED8518E3}" type="pres">
      <dgm:prSet presAssocID="{24CCF8EF-E4A1-4852-BB6E-CFA6DB17C1D7}" presName="Accent6" presStyleCnt="0"/>
      <dgm:spPr/>
    </dgm:pt>
    <dgm:pt modelId="{4A7E683D-4849-49A6-8B69-0C4C27B5CED9}" type="pres">
      <dgm:prSet presAssocID="{24CCF8EF-E4A1-4852-BB6E-CFA6DB17C1D7}" presName="Accent" presStyleLbl="bgShp" presStyleIdx="5" presStyleCnt="6"/>
      <dgm:spPr/>
    </dgm:pt>
    <dgm:pt modelId="{B4F178C0-F16B-4B50-B31B-6593178D1CAC}" type="pres">
      <dgm:prSet presAssocID="{24CCF8EF-E4A1-4852-BB6E-CFA6DB17C1D7}" presName="Child6" presStyleLbl="node1" presStyleIdx="5" presStyleCnt="6">
        <dgm:presLayoutVars>
          <dgm:chMax val="0"/>
          <dgm:chPref val="0"/>
          <dgm:bulletEnabled val="1"/>
        </dgm:presLayoutVars>
      </dgm:prSet>
      <dgm:spPr/>
    </dgm:pt>
  </dgm:ptLst>
  <dgm:cxnLst>
    <dgm:cxn modelId="{D72FD80B-5BD9-47F5-9B9A-94DFC80E1816}" srcId="{8660E202-5F0D-4DEB-9DC8-C0BBCA6ED527}" destId="{055EC430-79B9-4545-A909-BDB3631EBA00}" srcOrd="4" destOrd="0" parTransId="{12C10030-A5D6-40F8-9BF4-5B958CB4D000}" sibTransId="{83CC710B-A7D5-420E-A2DF-FDB06759BC1B}"/>
    <dgm:cxn modelId="{626C5B16-A581-40E0-AE3E-6D679ADF711B}" srcId="{8660E202-5F0D-4DEB-9DC8-C0BBCA6ED527}" destId="{2285742F-FDC4-473A-AAEE-C51B01362DBF}" srcOrd="2" destOrd="0" parTransId="{AAF05CDD-7C7A-461A-93E1-4D82BE4FE402}" sibTransId="{E4B9DF92-5B69-43D9-9E99-9421AAFE1FD2}"/>
    <dgm:cxn modelId="{E53CC416-0343-4875-BD08-F156BDBEA2D9}" type="presOf" srcId="{055EC430-79B9-4545-A909-BDB3631EBA00}" destId="{135D53E3-6422-4733-A8C3-8AEF62C82D68}" srcOrd="0" destOrd="0" presId="urn:microsoft.com/office/officeart/2011/layout/HexagonRadial"/>
    <dgm:cxn modelId="{EDBA9A62-BB6D-443D-B6D7-4375264B1C15}" type="presOf" srcId="{C630A4C9-87C9-40BF-A933-FC0EF2581063}" destId="{BDF300E7-5485-428F-B5AA-5A185483449D}" srcOrd="0" destOrd="0" presId="urn:microsoft.com/office/officeart/2011/layout/HexagonRadial"/>
    <dgm:cxn modelId="{E0B7A464-F73A-4E2E-A570-E28434240A14}" type="presOf" srcId="{BA6F2B7D-9604-421C-B1C6-F52A230686EC}" destId="{21698BA0-10FA-48F0-84F8-142E88DDB869}" srcOrd="0" destOrd="0" presId="urn:microsoft.com/office/officeart/2011/layout/HexagonRadial"/>
    <dgm:cxn modelId="{96215D68-1603-4DF4-9F9A-A35B0FAA5553}" type="presOf" srcId="{24CCF8EF-E4A1-4852-BB6E-CFA6DB17C1D7}" destId="{B4F178C0-F16B-4B50-B31B-6593178D1CAC}" srcOrd="0" destOrd="0" presId="urn:microsoft.com/office/officeart/2011/layout/HexagonRadial"/>
    <dgm:cxn modelId="{2146536A-7435-4695-A590-18551CE1F4EF}" type="presOf" srcId="{2285742F-FDC4-473A-AAEE-C51B01362DBF}" destId="{ECC5F9E4-186D-4116-A1F4-0AFBEAA07E4F}" srcOrd="0" destOrd="0" presId="urn:microsoft.com/office/officeart/2011/layout/HexagonRadial"/>
    <dgm:cxn modelId="{D6E8E54F-57FC-493B-84A0-887BB67617D8}" srcId="{8660E202-5F0D-4DEB-9DC8-C0BBCA6ED527}" destId="{C630A4C9-87C9-40BF-A933-FC0EF2581063}" srcOrd="1" destOrd="0" parTransId="{0208FB56-F455-480F-AE10-D0B4DEAF072C}" sibTransId="{2463C9E7-5B70-426F-BB9F-312C1D5D821B}"/>
    <dgm:cxn modelId="{02BD4372-7670-4BE0-AE14-029723DF6531}" srcId="{0AED3EBB-B9A9-44F2-BBEC-BA41FEE0F8FC}" destId="{26E6F4AD-71CF-461E-97C5-F33B43B2379A}" srcOrd="1" destOrd="0" parTransId="{B3B5D3AE-A9A9-4AED-A2CE-638C0C2EB12E}" sibTransId="{84404B2C-7D32-4A49-A625-0824A56E4EDB}"/>
    <dgm:cxn modelId="{375AD486-08C7-4C88-A03D-89DC20D5D7C2}" type="presOf" srcId="{70EBAB1B-0D39-41DF-B5A6-CA5892919BA6}" destId="{493546B9-F7D2-484F-B591-15988EF6B044}" srcOrd="0" destOrd="0" presId="urn:microsoft.com/office/officeart/2011/layout/HexagonRadial"/>
    <dgm:cxn modelId="{ED390B94-13C9-4081-9FE8-7D5A2B9AC799}" type="presOf" srcId="{0AED3EBB-B9A9-44F2-BBEC-BA41FEE0F8FC}" destId="{51FFAB43-D76E-49D2-ADE2-946EE01B2E38}" srcOrd="0" destOrd="0" presId="urn:microsoft.com/office/officeart/2011/layout/HexagonRadial"/>
    <dgm:cxn modelId="{1A28B99F-644A-4E4B-B81C-CA3FC35F2422}" srcId="{0AED3EBB-B9A9-44F2-BBEC-BA41FEE0F8FC}" destId="{8660E202-5F0D-4DEB-9DC8-C0BBCA6ED527}" srcOrd="0" destOrd="0" parTransId="{8E7AC8B8-529B-49C7-A639-AB3742A2FBE3}" sibTransId="{8F4B44E7-12E9-47E0-9146-F5C6FD7730D1}"/>
    <dgm:cxn modelId="{4F2672AF-16BC-4B3D-A11A-D6770E39BC4A}" srcId="{8660E202-5F0D-4DEB-9DC8-C0BBCA6ED527}" destId="{BA6F2B7D-9604-421C-B1C6-F52A230686EC}" srcOrd="3" destOrd="0" parTransId="{9DA9A36E-FCC4-49BF-95B9-6190FD55891D}" sibTransId="{5463A911-D440-4F4C-8FDE-91DCD3D84935}"/>
    <dgm:cxn modelId="{3E8F2DB0-4CC3-40C3-8A87-E96AD0919821}" type="presOf" srcId="{8660E202-5F0D-4DEB-9DC8-C0BBCA6ED527}" destId="{795752A0-8549-4409-B9ED-8CAA94046706}" srcOrd="0" destOrd="0" presId="urn:microsoft.com/office/officeart/2011/layout/HexagonRadial"/>
    <dgm:cxn modelId="{E89948BB-8878-492E-B894-414EBD597053}" srcId="{8660E202-5F0D-4DEB-9DC8-C0BBCA6ED527}" destId="{70EBAB1B-0D39-41DF-B5A6-CA5892919BA6}" srcOrd="0" destOrd="0" parTransId="{86A392F4-B366-48DD-A026-A217074938AC}" sibTransId="{6E29E700-749D-45E2-B954-266FF73F2FDD}"/>
    <dgm:cxn modelId="{8011D5ED-7D09-4679-A1D9-1F32C7C70C10}" srcId="{8660E202-5F0D-4DEB-9DC8-C0BBCA6ED527}" destId="{24CCF8EF-E4A1-4852-BB6E-CFA6DB17C1D7}" srcOrd="5" destOrd="0" parTransId="{4816952C-4F72-41E0-8F0A-B5D007B8DE07}" sibTransId="{23E0385E-57D1-4062-BE57-19F889765C1E}"/>
    <dgm:cxn modelId="{3AE3D188-04E3-4566-A60B-829FEA1B9E66}" type="presParOf" srcId="{51FFAB43-D76E-49D2-ADE2-946EE01B2E38}" destId="{795752A0-8549-4409-B9ED-8CAA94046706}" srcOrd="0" destOrd="0" presId="urn:microsoft.com/office/officeart/2011/layout/HexagonRadial"/>
    <dgm:cxn modelId="{8804DBC7-DB0B-4F57-AA22-26B0015C49CE}" type="presParOf" srcId="{51FFAB43-D76E-49D2-ADE2-946EE01B2E38}" destId="{BB279499-3E06-4D01-9D4A-F97837531B05}" srcOrd="1" destOrd="0" presId="urn:microsoft.com/office/officeart/2011/layout/HexagonRadial"/>
    <dgm:cxn modelId="{16485FDB-FAA3-407C-A7D3-74B7901553AE}" type="presParOf" srcId="{BB279499-3E06-4D01-9D4A-F97837531B05}" destId="{6E16345D-8274-4B1A-A6E5-2BB81B1BB48A}" srcOrd="0" destOrd="0" presId="urn:microsoft.com/office/officeart/2011/layout/HexagonRadial"/>
    <dgm:cxn modelId="{90F37C25-0633-4916-B65A-0D04BFC07BF1}" type="presParOf" srcId="{51FFAB43-D76E-49D2-ADE2-946EE01B2E38}" destId="{493546B9-F7D2-484F-B591-15988EF6B044}" srcOrd="2" destOrd="0" presId="urn:microsoft.com/office/officeart/2011/layout/HexagonRadial"/>
    <dgm:cxn modelId="{77C4FE2C-9AD0-4193-8F2E-64263B66F113}" type="presParOf" srcId="{51FFAB43-D76E-49D2-ADE2-946EE01B2E38}" destId="{3CA7CB24-73F0-4154-A7C0-6BD2209FFB72}" srcOrd="3" destOrd="0" presId="urn:microsoft.com/office/officeart/2011/layout/HexagonRadial"/>
    <dgm:cxn modelId="{659A7540-C4A2-42C9-A18A-B9B107F7747E}" type="presParOf" srcId="{3CA7CB24-73F0-4154-A7C0-6BD2209FFB72}" destId="{E05BBB62-5376-4202-A7F3-C2780B95E57F}" srcOrd="0" destOrd="0" presId="urn:microsoft.com/office/officeart/2011/layout/HexagonRadial"/>
    <dgm:cxn modelId="{0BAFD16D-3379-4FC7-A767-5B9ED65F36C9}" type="presParOf" srcId="{51FFAB43-D76E-49D2-ADE2-946EE01B2E38}" destId="{BDF300E7-5485-428F-B5AA-5A185483449D}" srcOrd="4" destOrd="0" presId="urn:microsoft.com/office/officeart/2011/layout/HexagonRadial"/>
    <dgm:cxn modelId="{8C597840-6A90-42F8-A647-B471D7C3A7D2}" type="presParOf" srcId="{51FFAB43-D76E-49D2-ADE2-946EE01B2E38}" destId="{E5E6F8B8-E666-4BA9-9C41-B6D364BFFB20}" srcOrd="5" destOrd="0" presId="urn:microsoft.com/office/officeart/2011/layout/HexagonRadial"/>
    <dgm:cxn modelId="{2BD14CEC-B1B3-47B6-A060-488C50D66AAB}" type="presParOf" srcId="{E5E6F8B8-E666-4BA9-9C41-B6D364BFFB20}" destId="{6E5314F4-8E3E-4D99-8E04-586C2A48F1FE}" srcOrd="0" destOrd="0" presId="urn:microsoft.com/office/officeart/2011/layout/HexagonRadial"/>
    <dgm:cxn modelId="{1E565E7A-6D19-48A8-9456-C6CD93C7E532}" type="presParOf" srcId="{51FFAB43-D76E-49D2-ADE2-946EE01B2E38}" destId="{ECC5F9E4-186D-4116-A1F4-0AFBEAA07E4F}" srcOrd="6" destOrd="0" presId="urn:microsoft.com/office/officeart/2011/layout/HexagonRadial"/>
    <dgm:cxn modelId="{CA3BF44F-99ED-460F-BEE5-EA3A1B3172CE}" type="presParOf" srcId="{51FFAB43-D76E-49D2-ADE2-946EE01B2E38}" destId="{69D12917-8CDF-4B59-AC5D-E9A2C88F58E9}" srcOrd="7" destOrd="0" presId="urn:microsoft.com/office/officeart/2011/layout/HexagonRadial"/>
    <dgm:cxn modelId="{3F45ED21-BC1D-4FC1-AEA2-3F575E4AD84C}" type="presParOf" srcId="{69D12917-8CDF-4B59-AC5D-E9A2C88F58E9}" destId="{E381E2DF-EAB7-49EB-95E0-1C16834735E3}" srcOrd="0" destOrd="0" presId="urn:microsoft.com/office/officeart/2011/layout/HexagonRadial"/>
    <dgm:cxn modelId="{A3CE8F08-A844-4A53-83C3-12F2914AFFED}" type="presParOf" srcId="{51FFAB43-D76E-49D2-ADE2-946EE01B2E38}" destId="{21698BA0-10FA-48F0-84F8-142E88DDB869}" srcOrd="8" destOrd="0" presId="urn:microsoft.com/office/officeart/2011/layout/HexagonRadial"/>
    <dgm:cxn modelId="{F8B72FD1-1155-4362-9A5C-74D79ED8E7AF}" type="presParOf" srcId="{51FFAB43-D76E-49D2-ADE2-946EE01B2E38}" destId="{01E8E4E5-9CAA-4FEF-BD75-A04B891022B5}" srcOrd="9" destOrd="0" presId="urn:microsoft.com/office/officeart/2011/layout/HexagonRadial"/>
    <dgm:cxn modelId="{EBEDEDBB-AB10-45AE-B920-B53538516F2A}" type="presParOf" srcId="{01E8E4E5-9CAA-4FEF-BD75-A04B891022B5}" destId="{348E0A32-650F-4948-8A13-F1AAAAECBE7F}" srcOrd="0" destOrd="0" presId="urn:microsoft.com/office/officeart/2011/layout/HexagonRadial"/>
    <dgm:cxn modelId="{F89117C9-9809-4650-8264-D1552D9EE3F7}" type="presParOf" srcId="{51FFAB43-D76E-49D2-ADE2-946EE01B2E38}" destId="{135D53E3-6422-4733-A8C3-8AEF62C82D68}" srcOrd="10" destOrd="0" presId="urn:microsoft.com/office/officeart/2011/layout/HexagonRadial"/>
    <dgm:cxn modelId="{4E44BCC5-C633-429E-99D5-B852382CB32F}" type="presParOf" srcId="{51FFAB43-D76E-49D2-ADE2-946EE01B2E38}" destId="{AA9CC156-6E29-42D8-973A-052BED8518E3}" srcOrd="11" destOrd="0" presId="urn:microsoft.com/office/officeart/2011/layout/HexagonRadial"/>
    <dgm:cxn modelId="{2C1CAE25-C97C-4BDD-B094-8DA56516EC36}" type="presParOf" srcId="{AA9CC156-6E29-42D8-973A-052BED8518E3}" destId="{4A7E683D-4849-49A6-8B69-0C4C27B5CED9}" srcOrd="0" destOrd="0" presId="urn:microsoft.com/office/officeart/2011/layout/HexagonRadial"/>
    <dgm:cxn modelId="{FFDADBB4-11E0-4181-B694-0301A8D9F562}" type="presParOf" srcId="{51FFAB43-D76E-49D2-ADE2-946EE01B2E38}" destId="{B4F178C0-F16B-4B50-B31B-6593178D1CAC}"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The concept of change. </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Reasons for change and how it is managed.</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100000"/>
            </a:lnSpc>
            <a:spcBef>
              <a:spcPct val="0"/>
            </a:spcBef>
            <a:spcAft>
              <a:spcPct val="35000"/>
            </a:spcAft>
            <a:buNone/>
            <a:defRPr cap="all"/>
          </a:pPr>
          <a:r>
            <a:rPr lang="en-GB" sz="1600" kern="1200" dirty="0"/>
            <a:t>R</a:t>
          </a:r>
          <a:r>
            <a:rPr lang="en-gb" sz="1600" kern="1200" dirty="0"/>
            <a:t>esistance to change and organisational culture.</a:t>
          </a:r>
        </a:p>
      </dsp:txBody>
      <dsp:txXfrm>
        <a:off x="7041543" y="2695306"/>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575C3-ABCF-48B6-A3A9-EB4411ED957A}">
      <dsp:nvSpPr>
        <dsp:cNvPr id="0" name=""/>
        <dsp:cNvSpPr/>
      </dsp:nvSpPr>
      <dsp:spPr>
        <a:xfrm>
          <a:off x="0" y="2604"/>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E4006-2B19-4B32-A2EB-DB17B8F2BE93}">
      <dsp:nvSpPr>
        <dsp:cNvPr id="0" name=""/>
        <dsp:cNvSpPr/>
      </dsp:nvSpPr>
      <dsp:spPr>
        <a:xfrm>
          <a:off x="0" y="2604"/>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Moving an organisation from one stable state to another</a:t>
          </a:r>
          <a:endParaRPr lang="en-US" sz="2300" kern="1200"/>
        </a:p>
      </dsp:txBody>
      <dsp:txXfrm>
        <a:off x="0" y="2604"/>
        <a:ext cx="6858000" cy="888131"/>
      </dsp:txXfrm>
    </dsp:sp>
    <dsp:sp modelId="{896D85B0-D654-40B7-8298-3F90140DA62E}">
      <dsp:nvSpPr>
        <dsp:cNvPr id="0" name=""/>
        <dsp:cNvSpPr/>
      </dsp:nvSpPr>
      <dsp:spPr>
        <a:xfrm>
          <a:off x="0" y="890736"/>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D15942-4017-43CD-8429-9B9535018407}">
      <dsp:nvSpPr>
        <dsp:cNvPr id="0" name=""/>
        <dsp:cNvSpPr/>
      </dsp:nvSpPr>
      <dsp:spPr>
        <a:xfrm>
          <a:off x="0" y="890736"/>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Top down</a:t>
          </a:r>
          <a:endParaRPr lang="en-US" sz="2300" kern="1200"/>
        </a:p>
      </dsp:txBody>
      <dsp:txXfrm>
        <a:off x="0" y="890736"/>
        <a:ext cx="6858000" cy="888131"/>
      </dsp:txXfrm>
    </dsp:sp>
    <dsp:sp modelId="{56FAC9CD-C6C2-40E3-90DF-A69FE32EAD4C}">
      <dsp:nvSpPr>
        <dsp:cNvPr id="0" name=""/>
        <dsp:cNvSpPr/>
      </dsp:nvSpPr>
      <dsp:spPr>
        <a:xfrm>
          <a:off x="0" y="1778868"/>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62254-1C26-4DE6-A00A-E6866F73C48F}">
      <dsp:nvSpPr>
        <dsp:cNvPr id="0" name=""/>
        <dsp:cNvSpPr/>
      </dsp:nvSpPr>
      <dsp:spPr>
        <a:xfrm>
          <a:off x="0" y="1778868"/>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Finite objectives</a:t>
          </a:r>
          <a:endParaRPr lang="en-US" sz="2300" kern="1200"/>
        </a:p>
      </dsp:txBody>
      <dsp:txXfrm>
        <a:off x="0" y="1778868"/>
        <a:ext cx="6858000" cy="888131"/>
      </dsp:txXfrm>
    </dsp:sp>
    <dsp:sp modelId="{1913F242-C873-442E-AC8F-0B33D5262C0F}">
      <dsp:nvSpPr>
        <dsp:cNvPr id="0" name=""/>
        <dsp:cNvSpPr/>
      </dsp:nvSpPr>
      <dsp:spPr>
        <a:xfrm>
          <a:off x="0" y="266700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A9AAB-4533-4716-87F7-289D3850129F}">
      <dsp:nvSpPr>
        <dsp:cNvPr id="0" name=""/>
        <dsp:cNvSpPr/>
      </dsp:nvSpPr>
      <dsp:spPr>
        <a:xfrm>
          <a:off x="0" y="2667000"/>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Must be self-sustaining</a:t>
          </a:r>
          <a:endParaRPr lang="en-US" sz="2300" kern="1200"/>
        </a:p>
      </dsp:txBody>
      <dsp:txXfrm>
        <a:off x="0" y="2667000"/>
        <a:ext cx="6858000" cy="888131"/>
      </dsp:txXfrm>
    </dsp:sp>
    <dsp:sp modelId="{8613E6B3-47F6-444E-BBED-70D5ED7FD68A}">
      <dsp:nvSpPr>
        <dsp:cNvPr id="0" name=""/>
        <dsp:cNvSpPr/>
      </dsp:nvSpPr>
      <dsp:spPr>
        <a:xfrm>
          <a:off x="0" y="3555131"/>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6253CB-D1F3-4243-9FCD-8E0399AB1838}">
      <dsp:nvSpPr>
        <dsp:cNvPr id="0" name=""/>
        <dsp:cNvSpPr/>
      </dsp:nvSpPr>
      <dsp:spPr>
        <a:xfrm>
          <a:off x="0" y="3555131"/>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Collaborative processes</a:t>
          </a:r>
          <a:endParaRPr lang="en-US" sz="2300" kern="1200"/>
        </a:p>
      </dsp:txBody>
      <dsp:txXfrm>
        <a:off x="0" y="3555131"/>
        <a:ext cx="6858000" cy="888131"/>
      </dsp:txXfrm>
    </dsp:sp>
    <dsp:sp modelId="{661C9AC0-635C-4D34-8A7C-5B74FF596E17}">
      <dsp:nvSpPr>
        <dsp:cNvPr id="0" name=""/>
        <dsp:cNvSpPr/>
      </dsp:nvSpPr>
      <dsp:spPr>
        <a:xfrm>
          <a:off x="0" y="4443263"/>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A6FBB4-B5D5-41A8-AF91-FA89DE13CF60}">
      <dsp:nvSpPr>
        <dsp:cNvPr id="0" name=""/>
        <dsp:cNvSpPr/>
      </dsp:nvSpPr>
      <dsp:spPr>
        <a:xfrm>
          <a:off x="0" y="4443263"/>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Is a cycle of processes (Diagnosis/ Action/ Evaluation/ Further Action/ Further Evaluation)</a:t>
          </a:r>
          <a:endParaRPr lang="en-US" sz="2300" kern="1200"/>
        </a:p>
      </dsp:txBody>
      <dsp:txXfrm>
        <a:off x="0" y="4443263"/>
        <a:ext cx="6858000" cy="888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890FC-7AE6-40BA-8E1D-D5DF8E27F358}">
      <dsp:nvSpPr>
        <dsp:cNvPr id="0" name=""/>
        <dsp:cNvSpPr/>
      </dsp:nvSpPr>
      <dsp:spPr>
        <a:xfrm>
          <a:off x="0" y="2604"/>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04C77A2-796C-466A-B616-0FBBA1566B8C}">
      <dsp:nvSpPr>
        <dsp:cNvPr id="0" name=""/>
        <dsp:cNvSpPr/>
      </dsp:nvSpPr>
      <dsp:spPr>
        <a:xfrm>
          <a:off x="0" y="2604"/>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Assumes environmental stability</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2604"/>
        <a:ext cx="6858000" cy="888131"/>
      </dsp:txXfrm>
    </dsp:sp>
    <dsp:sp modelId="{61E01051-480A-4822-B549-306977D7C7D6}">
      <dsp:nvSpPr>
        <dsp:cNvPr id="0" name=""/>
        <dsp:cNvSpPr/>
      </dsp:nvSpPr>
      <dsp:spPr>
        <a:xfrm>
          <a:off x="0" y="890736"/>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E183977-7561-4F18-9E12-6E6DF9C23A4F}">
      <dsp:nvSpPr>
        <dsp:cNvPr id="0" name=""/>
        <dsp:cNvSpPr/>
      </dsp:nvSpPr>
      <dsp:spPr>
        <a:xfrm>
          <a:off x="0" y="890736"/>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Ignores power and politics</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890736"/>
        <a:ext cx="6858000" cy="888131"/>
      </dsp:txXfrm>
    </dsp:sp>
    <dsp:sp modelId="{7CD7D5E3-80EA-4D67-A013-2E88E1836DA8}">
      <dsp:nvSpPr>
        <dsp:cNvPr id="0" name=""/>
        <dsp:cNvSpPr/>
      </dsp:nvSpPr>
      <dsp:spPr>
        <a:xfrm>
          <a:off x="0" y="1778868"/>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18C6419-2039-45C0-91C2-485705602099}">
      <dsp:nvSpPr>
        <dsp:cNvPr id="0" name=""/>
        <dsp:cNvSpPr/>
      </dsp:nvSpPr>
      <dsp:spPr>
        <a:xfrm>
          <a:off x="0" y="1778868"/>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Too reliant on managers</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1778868"/>
        <a:ext cx="6858000" cy="888131"/>
      </dsp:txXfrm>
    </dsp:sp>
    <dsp:sp modelId="{52A18C76-71A2-4D34-8F92-7A4BD055FEB0}">
      <dsp:nvSpPr>
        <dsp:cNvPr id="0" name=""/>
        <dsp:cNvSpPr/>
      </dsp:nvSpPr>
      <dsp:spPr>
        <a:xfrm>
          <a:off x="0" y="266700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7B3ED0D-4F84-4B0C-BF50-0557EE6154BA}">
      <dsp:nvSpPr>
        <dsp:cNvPr id="0" name=""/>
        <dsp:cNvSpPr/>
      </dsp:nvSpPr>
      <dsp:spPr>
        <a:xfrm>
          <a:off x="0" y="2667000"/>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Not applicable to situations that need rapid directive transformational change</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2667000"/>
        <a:ext cx="6858000" cy="888131"/>
      </dsp:txXfrm>
    </dsp:sp>
    <dsp:sp modelId="{431C1C83-D509-40B0-88A0-9F8EDBDF03D4}">
      <dsp:nvSpPr>
        <dsp:cNvPr id="0" name=""/>
        <dsp:cNvSpPr/>
      </dsp:nvSpPr>
      <dsp:spPr>
        <a:xfrm>
          <a:off x="0" y="3555131"/>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7E4F118-C734-486C-80AE-9FEE92F6DC2D}">
      <dsp:nvSpPr>
        <dsp:cNvPr id="0" name=""/>
        <dsp:cNvSpPr/>
      </dsp:nvSpPr>
      <dsp:spPr>
        <a:xfrm>
          <a:off x="0" y="3555131"/>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It is a ‘one best way’ approach</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3555131"/>
        <a:ext cx="6858000" cy="888131"/>
      </dsp:txXfrm>
    </dsp:sp>
    <dsp:sp modelId="{76220D5F-2DBB-445A-B5EA-F2074D91CA25}">
      <dsp:nvSpPr>
        <dsp:cNvPr id="0" name=""/>
        <dsp:cNvSpPr/>
      </dsp:nvSpPr>
      <dsp:spPr>
        <a:xfrm>
          <a:off x="0" y="4443263"/>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54E7B2C-3EB1-47FC-9499-8181CCFB52CB}">
      <dsp:nvSpPr>
        <dsp:cNvPr id="0" name=""/>
        <dsp:cNvSpPr/>
      </dsp:nvSpPr>
      <dsp:spPr>
        <a:xfrm>
          <a:off x="0" y="4443263"/>
          <a:ext cx="6858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Limited applicability</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0" y="4443263"/>
        <a:ext cx="6858000" cy="8881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0AFF5-049F-4E4E-B19B-7D69757F60DB}">
      <dsp:nvSpPr>
        <dsp:cNvPr id="0" name=""/>
        <dsp:cNvSpPr/>
      </dsp:nvSpPr>
      <dsp:spPr>
        <a:xfrm rot="5400000">
          <a:off x="2477891" y="559906"/>
          <a:ext cx="4428912" cy="441632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endParaRPr lang="en-US" sz="26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155700">
            <a:lnSpc>
              <a:spcPct val="90000"/>
            </a:lnSpc>
            <a:spcBef>
              <a:spcPct val="0"/>
            </a:spcBef>
            <a:spcAft>
              <a:spcPct val="15000"/>
            </a:spcAft>
            <a:buChar char="•"/>
          </a:pPr>
          <a:r>
            <a:rPr lang="en-GB" sz="2600" kern="1200" dirty="0">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endParaRPr lang="en-US" sz="2600" kern="1200" dirty="0">
            <a:latin typeface="Calibri" panose="020F0502020204030204" pitchFamily="34" charset="0"/>
            <a:ea typeface="Calibri" panose="020F0502020204030204" pitchFamily="34" charset="0"/>
            <a:cs typeface="Calibri" panose="020F0502020204030204" pitchFamily="34" charset="0"/>
          </a:endParaRPr>
        </a:p>
      </dsp:txBody>
      <dsp:txXfrm rot="-5400000">
        <a:off x="2484184" y="769201"/>
        <a:ext cx="4200740" cy="3997738"/>
      </dsp:txXfrm>
    </dsp:sp>
    <dsp:sp modelId="{580F9A2E-BC14-439A-89CA-C0640066477B}">
      <dsp:nvSpPr>
        <dsp:cNvPr id="0" name=""/>
        <dsp:cNvSpPr/>
      </dsp:nvSpPr>
      <dsp:spPr>
        <a:xfrm>
          <a:off x="0" y="0"/>
          <a:ext cx="2484184" cy="55361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kern="1200" dirty="0">
              <a:latin typeface="Calibri" panose="020F0502020204030204" pitchFamily="34" charset="0"/>
              <a:ea typeface="Calibri" panose="020F0502020204030204" pitchFamily="34" charset="0"/>
              <a:cs typeface="Calibri" panose="020F0502020204030204" pitchFamily="34" charset="0"/>
            </a:rPr>
            <a:t>Common assertions</a:t>
          </a:r>
          <a:endParaRPr lang="en-US" sz="3700" kern="1200" dirty="0">
            <a:latin typeface="Calibri" panose="020F0502020204030204" pitchFamily="34" charset="0"/>
            <a:ea typeface="Calibri" panose="020F0502020204030204" pitchFamily="34" charset="0"/>
            <a:cs typeface="Calibri" panose="020F0502020204030204" pitchFamily="34" charset="0"/>
          </a:endParaRPr>
        </a:p>
      </dsp:txBody>
      <dsp:txXfrm>
        <a:off x="121268" y="121268"/>
        <a:ext cx="2241648" cy="52936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034DA-B118-4C62-8C56-C768A9DAFFC7}">
      <dsp:nvSpPr>
        <dsp:cNvPr id="0" name=""/>
        <dsp:cNvSpPr/>
      </dsp:nvSpPr>
      <dsp:spPr>
        <a:xfrm>
          <a:off x="0" y="651"/>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219627-FE53-4390-8226-C9406A51FB07}">
      <dsp:nvSpPr>
        <dsp:cNvPr id="0" name=""/>
        <dsp:cNvSpPr/>
      </dsp:nvSpPr>
      <dsp:spPr>
        <a:xfrm>
          <a:off x="0" y="651"/>
          <a:ext cx="6858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Changes must be local and incremental, leading to potential transformation</a:t>
          </a:r>
          <a:endParaRPr lang="en-US" sz="2600" kern="1200"/>
        </a:p>
      </dsp:txBody>
      <dsp:txXfrm>
        <a:off x="0" y="651"/>
        <a:ext cx="6858000" cy="1066539"/>
      </dsp:txXfrm>
    </dsp:sp>
    <dsp:sp modelId="{1D39DF1F-5061-4E63-9B36-4ECE31839C40}">
      <dsp:nvSpPr>
        <dsp:cNvPr id="0" name=""/>
        <dsp:cNvSpPr/>
      </dsp:nvSpPr>
      <dsp:spPr>
        <a:xfrm>
          <a:off x="0" y="106719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4F8181-C017-4B00-B471-0DAD2A6AA36E}">
      <dsp:nvSpPr>
        <dsp:cNvPr id="0" name=""/>
        <dsp:cNvSpPr/>
      </dsp:nvSpPr>
      <dsp:spPr>
        <a:xfrm>
          <a:off x="0" y="1067190"/>
          <a:ext cx="6858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is interconnected</a:t>
          </a:r>
          <a:endParaRPr lang="en-US" sz="2600" kern="1200"/>
        </a:p>
      </dsp:txBody>
      <dsp:txXfrm>
        <a:off x="0" y="1067190"/>
        <a:ext cx="6858000" cy="1066539"/>
      </dsp:txXfrm>
    </dsp:sp>
    <dsp:sp modelId="{DAA0E999-A2EB-4939-9F32-6CCBF29DFA40}">
      <dsp:nvSpPr>
        <dsp:cNvPr id="0" name=""/>
        <dsp:cNvSpPr/>
      </dsp:nvSpPr>
      <dsp:spPr>
        <a:xfrm>
          <a:off x="0" y="213373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E1C856-6F3D-409E-8B53-B49A64BE8591}">
      <dsp:nvSpPr>
        <dsp:cNvPr id="0" name=""/>
        <dsp:cNvSpPr/>
      </dsp:nvSpPr>
      <dsp:spPr>
        <a:xfrm>
          <a:off x="0" y="2133730"/>
          <a:ext cx="6858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Context of change shapes and is shaped by action</a:t>
          </a:r>
          <a:endParaRPr lang="en-US" sz="2600" kern="1200"/>
        </a:p>
      </dsp:txBody>
      <dsp:txXfrm>
        <a:off x="0" y="2133730"/>
        <a:ext cx="6858000" cy="1066539"/>
      </dsp:txXfrm>
    </dsp:sp>
    <dsp:sp modelId="{070B306C-633B-432B-A571-A52AF9E72DAE}">
      <dsp:nvSpPr>
        <dsp:cNvPr id="0" name=""/>
        <dsp:cNvSpPr/>
      </dsp:nvSpPr>
      <dsp:spPr>
        <a:xfrm>
          <a:off x="0" y="3200269"/>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937CB-8D32-467C-AE68-40C9FBBD921A}">
      <dsp:nvSpPr>
        <dsp:cNvPr id="0" name=""/>
        <dsp:cNvSpPr/>
      </dsp:nvSpPr>
      <dsp:spPr>
        <a:xfrm>
          <a:off x="0" y="3200269"/>
          <a:ext cx="6858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is multi-casual and non linear ‘natural changes’</a:t>
          </a:r>
          <a:endParaRPr lang="en-US" sz="2600" kern="1200"/>
        </a:p>
      </dsp:txBody>
      <dsp:txXfrm>
        <a:off x="0" y="3200269"/>
        <a:ext cx="6858000" cy="1066539"/>
      </dsp:txXfrm>
    </dsp:sp>
    <dsp:sp modelId="{A4F9F753-4BF7-4EBD-9B76-011C54564CA3}">
      <dsp:nvSpPr>
        <dsp:cNvPr id="0" name=""/>
        <dsp:cNvSpPr/>
      </dsp:nvSpPr>
      <dsp:spPr>
        <a:xfrm>
          <a:off x="0" y="4266809"/>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64BFD-14B4-498B-A916-0528EFBB43DB}">
      <dsp:nvSpPr>
        <dsp:cNvPr id="0" name=""/>
        <dsp:cNvSpPr/>
      </dsp:nvSpPr>
      <dsp:spPr>
        <a:xfrm>
          <a:off x="0" y="4266809"/>
          <a:ext cx="6858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is political process and not an analytical-rational one </a:t>
          </a:r>
          <a:endParaRPr lang="en-US" sz="2600" kern="1200"/>
        </a:p>
      </dsp:txBody>
      <dsp:txXfrm>
        <a:off x="0" y="4266809"/>
        <a:ext cx="6858000" cy="1066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4892826" y="2226681"/>
          <a:ext cx="1588363" cy="158836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Response to change</a:t>
          </a:r>
        </a:p>
      </dsp:txBody>
      <dsp:txXfrm>
        <a:off x="5125436" y="2459291"/>
        <a:ext cx="1123143" cy="1123143"/>
      </dsp:txXfrm>
    </dsp:sp>
    <dsp:sp modelId="{EB0A2C63-DC69-47D1-8CC4-3C003198E28B}">
      <dsp:nvSpPr>
        <dsp:cNvPr id="0" name=""/>
        <dsp:cNvSpPr/>
      </dsp:nvSpPr>
      <dsp:spPr>
        <a:xfrm rot="5400000" flipH="1">
          <a:off x="5535892" y="1648496"/>
          <a:ext cx="302231" cy="54004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5581227" y="1801840"/>
        <a:ext cx="211562" cy="324025"/>
      </dsp:txXfrm>
    </dsp:sp>
    <dsp:sp modelId="{73D091A7-725D-4082-B415-FF221B795677}">
      <dsp:nvSpPr>
        <dsp:cNvPr id="0" name=""/>
        <dsp:cNvSpPr/>
      </dsp:nvSpPr>
      <dsp:spPr>
        <a:xfrm>
          <a:off x="4892826" y="2929"/>
          <a:ext cx="1588363" cy="158836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1. Nature of change </a:t>
          </a:r>
        </a:p>
      </dsp:txBody>
      <dsp:txXfrm>
        <a:off x="5125436" y="235539"/>
        <a:ext cx="1123143" cy="1123143"/>
      </dsp:txXfrm>
    </dsp:sp>
    <dsp:sp modelId="{15F59F93-4CA4-4FD3-8D35-406D2198E031}">
      <dsp:nvSpPr>
        <dsp:cNvPr id="0" name=""/>
        <dsp:cNvSpPr/>
      </dsp:nvSpPr>
      <dsp:spPr>
        <a:xfrm rot="20520000">
          <a:off x="6567023" y="2410198"/>
          <a:ext cx="336755" cy="540043"/>
        </a:xfrm>
        <a:prstGeom prst="rightArrow">
          <a:avLst>
            <a:gd name="adj1" fmla="val 60000"/>
            <a:gd name="adj2" fmla="val 50000"/>
          </a:avLst>
        </a:prstGeom>
        <a:solidFill>
          <a:schemeClr val="accent3">
            <a:hueOff val="-2170153"/>
            <a:satOff val="10636"/>
            <a:lumOff val="40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6569495" y="2533816"/>
        <a:ext cx="235729" cy="324025"/>
      </dsp:txXfrm>
    </dsp:sp>
    <dsp:sp modelId="{ED46ECD6-D3BF-46D5-837C-0734199B7C20}">
      <dsp:nvSpPr>
        <dsp:cNvPr id="0" name=""/>
        <dsp:cNvSpPr/>
      </dsp:nvSpPr>
      <dsp:spPr>
        <a:xfrm>
          <a:off x="7007740" y="1539504"/>
          <a:ext cx="1588363" cy="1588363"/>
        </a:xfrm>
        <a:prstGeom prst="ellipse">
          <a:avLst/>
        </a:prstGeom>
        <a:solidFill>
          <a:srgbClr val="B6BF3F"/>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2. Consequences of change</a:t>
          </a:r>
        </a:p>
      </dsp:txBody>
      <dsp:txXfrm>
        <a:off x="7240350" y="1772114"/>
        <a:ext cx="1123143" cy="1123143"/>
      </dsp:txXfrm>
    </dsp:sp>
    <dsp:sp modelId="{60E79401-84BD-40A8-B983-FB2046F0A1E7}">
      <dsp:nvSpPr>
        <dsp:cNvPr id="0" name=""/>
        <dsp:cNvSpPr/>
      </dsp:nvSpPr>
      <dsp:spPr>
        <a:xfrm rot="3240000">
          <a:off x="6166572" y="3642657"/>
          <a:ext cx="336755" cy="540043"/>
        </a:xfrm>
        <a:prstGeom prst="rightArrow">
          <a:avLst>
            <a:gd name="adj1" fmla="val 60000"/>
            <a:gd name="adj2" fmla="val 50000"/>
          </a:avLst>
        </a:prstGeom>
        <a:solidFill>
          <a:schemeClr val="accent3">
            <a:hueOff val="-4340306"/>
            <a:satOff val="21273"/>
            <a:lumOff val="81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a:off x="6187394" y="3709800"/>
        <a:ext cx="235729" cy="324025"/>
      </dsp:txXfrm>
    </dsp:sp>
    <dsp:sp modelId="{C9D040E7-0A37-43E8-830B-4766B5561934}">
      <dsp:nvSpPr>
        <dsp:cNvPr id="0" name=""/>
        <dsp:cNvSpPr/>
      </dsp:nvSpPr>
      <dsp:spPr>
        <a:xfrm>
          <a:off x="6199915" y="4025734"/>
          <a:ext cx="1588363" cy="1588363"/>
        </a:xfrm>
        <a:prstGeom prst="ellipse">
          <a:avLst/>
        </a:prstGeom>
        <a:solidFill>
          <a:srgbClr val="F1540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3. Organizational History </a:t>
          </a:r>
        </a:p>
      </dsp:txBody>
      <dsp:txXfrm>
        <a:off x="6432525" y="4258344"/>
        <a:ext cx="1123143" cy="1123143"/>
      </dsp:txXfrm>
    </dsp:sp>
    <dsp:sp modelId="{3C7EF64A-29AD-4807-A351-8749EDB68A54}">
      <dsp:nvSpPr>
        <dsp:cNvPr id="0" name=""/>
        <dsp:cNvSpPr/>
      </dsp:nvSpPr>
      <dsp:spPr>
        <a:xfrm rot="7560000">
          <a:off x="4870688" y="3642657"/>
          <a:ext cx="336755" cy="540043"/>
        </a:xfrm>
        <a:prstGeom prst="rightArrow">
          <a:avLst>
            <a:gd name="adj1" fmla="val 60000"/>
            <a:gd name="adj2" fmla="val 50000"/>
          </a:avLst>
        </a:prstGeom>
        <a:solidFill>
          <a:schemeClr val="accent3">
            <a:hueOff val="-6510460"/>
            <a:satOff val="31909"/>
            <a:lumOff val="122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rot="10800000">
        <a:off x="4950892" y="3709800"/>
        <a:ext cx="235729" cy="324025"/>
      </dsp:txXfrm>
    </dsp:sp>
    <dsp:sp modelId="{E306EBE8-41F8-4C2B-8312-4EDC8867757C}">
      <dsp:nvSpPr>
        <dsp:cNvPr id="0" name=""/>
        <dsp:cNvSpPr/>
      </dsp:nvSpPr>
      <dsp:spPr>
        <a:xfrm>
          <a:off x="3585738" y="4025734"/>
          <a:ext cx="1588363" cy="1588363"/>
        </a:xfrm>
        <a:prstGeom prst="ellipse">
          <a:avLst/>
        </a:prstGeom>
        <a:solidFill>
          <a:srgbClr val="DF9A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4. Types of individual</a:t>
          </a:r>
        </a:p>
      </dsp:txBody>
      <dsp:txXfrm>
        <a:off x="3818348" y="4258344"/>
        <a:ext cx="1123143" cy="1123143"/>
      </dsp:txXfrm>
    </dsp:sp>
    <dsp:sp modelId="{C94B788E-8326-454C-A101-B736D3A51E07}">
      <dsp:nvSpPr>
        <dsp:cNvPr id="0" name=""/>
        <dsp:cNvSpPr/>
      </dsp:nvSpPr>
      <dsp:spPr>
        <a:xfrm rot="11880000">
          <a:off x="4470238" y="2410198"/>
          <a:ext cx="336755" cy="540043"/>
        </a:xfrm>
        <a:prstGeom prst="rightArrow">
          <a:avLst>
            <a:gd name="adj1" fmla="val 60000"/>
            <a:gd name="adj2" fmla="val 50000"/>
          </a:avLst>
        </a:prstGeom>
        <a:solidFill>
          <a:schemeClr val="accent3">
            <a:hueOff val="-8680613"/>
            <a:satOff val="42546"/>
            <a:lumOff val="16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solidFill>
              <a:schemeClr val="tx1"/>
            </a:solidFill>
          </a:endParaRPr>
        </a:p>
      </dsp:txBody>
      <dsp:txXfrm rot="10800000">
        <a:off x="4568792" y="2533816"/>
        <a:ext cx="235729" cy="324025"/>
      </dsp:txXfrm>
    </dsp:sp>
    <dsp:sp modelId="{3B9DD822-07D6-4559-A9EA-7B47C5B707B0}">
      <dsp:nvSpPr>
        <dsp:cNvPr id="0" name=""/>
        <dsp:cNvSpPr/>
      </dsp:nvSpPr>
      <dsp:spPr>
        <a:xfrm>
          <a:off x="2777913" y="1539504"/>
          <a:ext cx="1588363" cy="1588363"/>
        </a:xfrm>
        <a:prstGeom prst="ellipse">
          <a:avLst/>
        </a:prstGeom>
        <a:solidFill>
          <a:schemeClr val="accent3">
            <a:hueOff val="-8680613"/>
            <a:satOff val="42546"/>
            <a:lumOff val="1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rPr>
            <a:t>5. Individual history</a:t>
          </a:r>
        </a:p>
      </dsp:txBody>
      <dsp:txXfrm>
        <a:off x="3010523" y="1772114"/>
        <a:ext cx="1123143" cy="1123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1713765" y="267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2"/>
              </a:solidFill>
            </a:rPr>
            <a:t>Organisation</a:t>
          </a:r>
          <a:r>
            <a:rPr lang="en-GB" sz="2200" kern="1200" dirty="0"/>
            <a:t> – does the change involves a system/ process or company’s structure</a:t>
          </a:r>
          <a:endParaRPr lang="en-US" sz="2200" kern="1200" dirty="0"/>
        </a:p>
      </dsp:txBody>
      <dsp:txXfrm rot="10800000">
        <a:off x="2066091" y="2679"/>
        <a:ext cx="5052794" cy="1409303"/>
      </dsp:txXfrm>
    </dsp:sp>
    <dsp:sp modelId="{C91B981D-4576-40AF-9821-8F39EF4E684C}">
      <dsp:nvSpPr>
        <dsp:cNvPr id="0" name=""/>
        <dsp:cNvSpPr/>
      </dsp:nvSpPr>
      <dsp:spPr>
        <a:xfrm>
          <a:off x="1009114" y="2679"/>
          <a:ext cx="1409303" cy="1409303"/>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1713765" y="183266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t>Moving </a:t>
          </a:r>
          <a:r>
            <a:rPr lang="en-GB" sz="2200" kern="1200" dirty="0">
              <a:solidFill>
                <a:schemeClr val="tx2"/>
              </a:solidFill>
            </a:rPr>
            <a:t>people</a:t>
          </a:r>
          <a:r>
            <a:rPr lang="en-GB" sz="2200" kern="1200" dirty="0"/>
            <a:t>/ their teams from familiar/ comfort to unfamiliar situations</a:t>
          </a:r>
          <a:endParaRPr lang="en-US" sz="2200" kern="1200" dirty="0"/>
        </a:p>
      </dsp:txBody>
      <dsp:txXfrm rot="10800000">
        <a:off x="2066091" y="1832669"/>
        <a:ext cx="5052794" cy="1409303"/>
      </dsp:txXfrm>
    </dsp:sp>
    <dsp:sp modelId="{DD6A7B01-C1C0-47E1-861B-930767079763}">
      <dsp:nvSpPr>
        <dsp:cNvPr id="0" name=""/>
        <dsp:cNvSpPr/>
      </dsp:nvSpPr>
      <dsp:spPr>
        <a:xfrm>
          <a:off x="1009114" y="1832669"/>
          <a:ext cx="1409303" cy="1409303"/>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1713765" y="3662660"/>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dirty="0"/>
            <a:t>Discomfort leads to </a:t>
          </a:r>
          <a:r>
            <a:rPr lang="en-GB" sz="2200" kern="1200" dirty="0">
              <a:solidFill>
                <a:schemeClr val="tx2"/>
              </a:solidFill>
            </a:rPr>
            <a:t>resistance</a:t>
          </a:r>
          <a:r>
            <a:rPr lang="en-GB" sz="2200" kern="1200" dirty="0"/>
            <a:t> rather than embracing change</a:t>
          </a:r>
          <a:endParaRPr lang="en-US" sz="2200" kern="1200" dirty="0"/>
        </a:p>
      </dsp:txBody>
      <dsp:txXfrm rot="10800000">
        <a:off x="2066091" y="3662660"/>
        <a:ext cx="5052794" cy="1409303"/>
      </dsp:txXfrm>
    </dsp:sp>
    <dsp:sp modelId="{3D9C71C2-F325-4208-8DEC-19812183B066}">
      <dsp:nvSpPr>
        <dsp:cNvPr id="0" name=""/>
        <dsp:cNvSpPr/>
      </dsp:nvSpPr>
      <dsp:spPr>
        <a:xfrm>
          <a:off x="1009114" y="3662660"/>
          <a:ext cx="1409303" cy="1409303"/>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EE324-34C0-44AE-89DF-472FF00C6AE5}">
      <dsp:nvSpPr>
        <dsp:cNvPr id="0" name=""/>
        <dsp:cNvSpPr/>
      </dsp:nvSpPr>
      <dsp:spPr>
        <a:xfrm>
          <a:off x="2094495" y="0"/>
          <a:ext cx="5501399" cy="5501399"/>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C9198-BF13-42B0-9324-9149726044A6}">
      <dsp:nvSpPr>
        <dsp:cNvPr id="0" name=""/>
        <dsp:cNvSpPr/>
      </dsp:nvSpPr>
      <dsp:spPr>
        <a:xfrm>
          <a:off x="4845195" y="55309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Culture is a concept of shared assumptions, values &amp;  beliefs</a:t>
          </a:r>
        </a:p>
      </dsp:txBody>
      <dsp:txXfrm>
        <a:off x="4908767" y="616666"/>
        <a:ext cx="3448765" cy="1175140"/>
      </dsp:txXfrm>
    </dsp:sp>
    <dsp:sp modelId="{C647210B-D004-419E-A653-CB50AF8C0D72}">
      <dsp:nvSpPr>
        <dsp:cNvPr id="0" name=""/>
        <dsp:cNvSpPr/>
      </dsp:nvSpPr>
      <dsp:spPr>
        <a:xfrm>
          <a:off x="4845195" y="201816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Establishes patters of shared expectations, norms and behaviours</a:t>
          </a:r>
        </a:p>
      </dsp:txBody>
      <dsp:txXfrm>
        <a:off x="4908767" y="2081736"/>
        <a:ext cx="3448765" cy="1175140"/>
      </dsp:txXfrm>
    </dsp:sp>
    <dsp:sp modelId="{02ECBF2A-E196-425F-83F9-061573B5C8B8}">
      <dsp:nvSpPr>
        <dsp:cNvPr id="0" name=""/>
        <dsp:cNvSpPr/>
      </dsp:nvSpPr>
      <dsp:spPr>
        <a:xfrm>
          <a:off x="4845195" y="348323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Creates sense of identity &amp; belonging</a:t>
          </a:r>
        </a:p>
      </dsp:txBody>
      <dsp:txXfrm>
        <a:off x="4908767" y="3546806"/>
        <a:ext cx="3448765" cy="11751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752A0-8549-4409-B9ED-8CAA94046706}">
      <dsp:nvSpPr>
        <dsp:cNvPr id="0" name=""/>
        <dsp:cNvSpPr/>
      </dsp:nvSpPr>
      <dsp:spPr>
        <a:xfrm>
          <a:off x="4254209" y="1874898"/>
          <a:ext cx="2383078" cy="2061458"/>
        </a:xfrm>
        <a:prstGeom prst="hexagon">
          <a:avLst>
            <a:gd name="adj" fmla="val 28570"/>
            <a:gd name="vf" fmla="val 115470"/>
          </a:avLst>
        </a:prstGeom>
        <a:gradFill rotWithShape="0">
          <a:gsLst>
            <a:gs pos="0">
              <a:schemeClr val="accent1">
                <a:hueOff val="0"/>
                <a:satOff val="0"/>
                <a:lumOff val="0"/>
                <a:alphaOff val="0"/>
                <a:tint val="60000"/>
                <a:satMod val="105000"/>
                <a:lumMod val="105000"/>
              </a:schemeClr>
            </a:gs>
            <a:gs pos="100000">
              <a:schemeClr val="accent1">
                <a:hueOff val="0"/>
                <a:satOff val="0"/>
                <a:lumOff val="0"/>
                <a:alphaOff val="0"/>
                <a:tint val="65000"/>
                <a:satMod val="100000"/>
                <a:lumMod val="100000"/>
              </a:schemeClr>
            </a:gs>
            <a:gs pos="100000">
              <a:schemeClr val="accen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The Paradigm</a:t>
          </a:r>
        </a:p>
      </dsp:txBody>
      <dsp:txXfrm>
        <a:off x="4649118" y="2216510"/>
        <a:ext cx="1593260" cy="1378234"/>
      </dsp:txXfrm>
    </dsp:sp>
    <dsp:sp modelId="{E05BBB62-5376-4202-A7F3-C2780B95E57F}">
      <dsp:nvSpPr>
        <dsp:cNvPr id="0" name=""/>
        <dsp:cNvSpPr/>
      </dsp:nvSpPr>
      <dsp:spPr>
        <a:xfrm>
          <a:off x="5746474" y="88863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93546B9-F7D2-484F-B591-15988EF6B044}">
      <dsp:nvSpPr>
        <dsp:cNvPr id="0" name=""/>
        <dsp:cNvSpPr/>
      </dsp:nvSpPr>
      <dsp:spPr>
        <a:xfrm>
          <a:off x="4473725" y="0"/>
          <a:ext cx="1952915" cy="1689501"/>
        </a:xfrm>
        <a:prstGeom prst="hexagon">
          <a:avLst>
            <a:gd name="adj" fmla="val 28570"/>
            <a:gd name="vf" fmla="val 115470"/>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stories</a:t>
          </a:r>
        </a:p>
      </dsp:txBody>
      <dsp:txXfrm>
        <a:off x="4797365" y="279986"/>
        <a:ext cx="1305635" cy="1129529"/>
      </dsp:txXfrm>
    </dsp:sp>
    <dsp:sp modelId="{6E5314F4-8E3E-4D99-8E04-586C2A48F1FE}">
      <dsp:nvSpPr>
        <dsp:cNvPr id="0" name=""/>
        <dsp:cNvSpPr/>
      </dsp:nvSpPr>
      <dsp:spPr>
        <a:xfrm>
          <a:off x="6795826" y="233694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DF300E7-5485-428F-B5AA-5A185483449D}">
      <dsp:nvSpPr>
        <dsp:cNvPr id="0" name=""/>
        <dsp:cNvSpPr/>
      </dsp:nvSpPr>
      <dsp:spPr>
        <a:xfrm>
          <a:off x="6264775" y="1039156"/>
          <a:ext cx="1952915" cy="1689501"/>
        </a:xfrm>
        <a:prstGeom prst="hexagon">
          <a:avLst>
            <a:gd name="adj" fmla="val 28570"/>
            <a:gd name="vf" fmla="val 115470"/>
          </a:avLst>
        </a:prstGeom>
        <a:gradFill rotWithShape="0">
          <a:gsLst>
            <a:gs pos="0">
              <a:schemeClr val="accent2">
                <a:hueOff val="2246903"/>
                <a:satOff val="-7168"/>
                <a:lumOff val="-2784"/>
                <a:alphaOff val="0"/>
                <a:tint val="60000"/>
                <a:satMod val="105000"/>
                <a:lumMod val="105000"/>
              </a:schemeClr>
            </a:gs>
            <a:gs pos="100000">
              <a:schemeClr val="accent2">
                <a:hueOff val="2246903"/>
                <a:satOff val="-7168"/>
                <a:lumOff val="-2784"/>
                <a:alphaOff val="0"/>
                <a:tint val="65000"/>
                <a:satMod val="100000"/>
                <a:lumMod val="100000"/>
              </a:schemeClr>
            </a:gs>
            <a:gs pos="100000">
              <a:schemeClr val="accent2">
                <a:hueOff val="2246903"/>
                <a:satOff val="-7168"/>
                <a:lumOff val="-2784"/>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symbols</a:t>
          </a:r>
        </a:p>
      </dsp:txBody>
      <dsp:txXfrm>
        <a:off x="6588415" y="1319142"/>
        <a:ext cx="1305635" cy="1129529"/>
      </dsp:txXfrm>
    </dsp:sp>
    <dsp:sp modelId="{E381E2DF-EAB7-49EB-95E0-1C16834735E3}">
      <dsp:nvSpPr>
        <dsp:cNvPr id="0" name=""/>
        <dsp:cNvSpPr/>
      </dsp:nvSpPr>
      <dsp:spPr>
        <a:xfrm>
          <a:off x="6066878" y="397181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C5F9E4-186D-4116-A1F4-0AFBEAA07E4F}">
      <dsp:nvSpPr>
        <dsp:cNvPr id="0" name=""/>
        <dsp:cNvSpPr/>
      </dsp:nvSpPr>
      <dsp:spPr>
        <a:xfrm>
          <a:off x="6264775" y="3082017"/>
          <a:ext cx="1952915" cy="1689501"/>
        </a:xfrm>
        <a:prstGeom prst="hexagon">
          <a:avLst>
            <a:gd name="adj" fmla="val 28570"/>
            <a:gd name="vf" fmla="val 115470"/>
          </a:avLst>
        </a:prstGeom>
        <a:gradFill rotWithShape="0">
          <a:gsLst>
            <a:gs pos="0">
              <a:schemeClr val="accent2">
                <a:hueOff val="4493806"/>
                <a:satOff val="-14336"/>
                <a:lumOff val="-5569"/>
                <a:alphaOff val="0"/>
                <a:tint val="60000"/>
                <a:satMod val="105000"/>
                <a:lumMod val="105000"/>
              </a:schemeClr>
            </a:gs>
            <a:gs pos="100000">
              <a:schemeClr val="accent2">
                <a:hueOff val="4493806"/>
                <a:satOff val="-14336"/>
                <a:lumOff val="-5569"/>
                <a:alphaOff val="0"/>
                <a:tint val="65000"/>
                <a:satMod val="100000"/>
                <a:lumMod val="100000"/>
              </a:schemeClr>
            </a:gs>
            <a:gs pos="100000">
              <a:schemeClr val="accent2">
                <a:hueOff val="4493806"/>
                <a:satOff val="-14336"/>
                <a:lumOff val="-5569"/>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Power structures</a:t>
          </a:r>
        </a:p>
      </dsp:txBody>
      <dsp:txXfrm>
        <a:off x="6588415" y="3362003"/>
        <a:ext cx="1305635" cy="1129529"/>
      </dsp:txXfrm>
    </dsp:sp>
    <dsp:sp modelId="{348E0A32-650F-4948-8A13-F1AAAAECBE7F}">
      <dsp:nvSpPr>
        <dsp:cNvPr id="0" name=""/>
        <dsp:cNvSpPr/>
      </dsp:nvSpPr>
      <dsp:spPr>
        <a:xfrm>
          <a:off x="4258643" y="4141515"/>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1698BA0-10FA-48F0-84F8-142E88DDB869}">
      <dsp:nvSpPr>
        <dsp:cNvPr id="0" name=""/>
        <dsp:cNvSpPr/>
      </dsp:nvSpPr>
      <dsp:spPr>
        <a:xfrm>
          <a:off x="4473725" y="4122336"/>
          <a:ext cx="1952915" cy="1689501"/>
        </a:xfrm>
        <a:prstGeom prst="hexagon">
          <a:avLst>
            <a:gd name="adj" fmla="val 28570"/>
            <a:gd name="vf" fmla="val 115470"/>
          </a:avLst>
        </a:prstGeom>
        <a:gradFill rotWithShape="0">
          <a:gsLst>
            <a:gs pos="0">
              <a:schemeClr val="accent2">
                <a:hueOff val="6740709"/>
                <a:satOff val="-21505"/>
                <a:lumOff val="-8353"/>
                <a:alphaOff val="0"/>
                <a:tint val="60000"/>
                <a:satMod val="105000"/>
                <a:lumMod val="105000"/>
              </a:schemeClr>
            </a:gs>
            <a:gs pos="100000">
              <a:schemeClr val="accent2">
                <a:hueOff val="6740709"/>
                <a:satOff val="-21505"/>
                <a:lumOff val="-8353"/>
                <a:alphaOff val="0"/>
                <a:tint val="65000"/>
                <a:satMod val="100000"/>
                <a:lumMod val="100000"/>
              </a:schemeClr>
            </a:gs>
            <a:gs pos="100000">
              <a:schemeClr val="accent2">
                <a:hueOff val="6740709"/>
                <a:satOff val="-21505"/>
                <a:lumOff val="-8353"/>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Organisational structures</a:t>
          </a:r>
        </a:p>
      </dsp:txBody>
      <dsp:txXfrm>
        <a:off x="4797365" y="4402322"/>
        <a:ext cx="1305635" cy="1129529"/>
      </dsp:txXfrm>
    </dsp:sp>
    <dsp:sp modelId="{4A7E683D-4849-49A6-8B69-0C4C27B5CED9}">
      <dsp:nvSpPr>
        <dsp:cNvPr id="0" name=""/>
        <dsp:cNvSpPr/>
      </dsp:nvSpPr>
      <dsp:spPr>
        <a:xfrm>
          <a:off x="3192107" y="2693786"/>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35D53E3-6422-4733-A8C3-8AEF62C82D68}">
      <dsp:nvSpPr>
        <dsp:cNvPr id="0" name=""/>
        <dsp:cNvSpPr/>
      </dsp:nvSpPr>
      <dsp:spPr>
        <a:xfrm>
          <a:off x="2674359" y="3083180"/>
          <a:ext cx="1952915" cy="1689501"/>
        </a:xfrm>
        <a:prstGeom prst="hexagon">
          <a:avLst>
            <a:gd name="adj" fmla="val 28570"/>
            <a:gd name="vf" fmla="val 115470"/>
          </a:avLst>
        </a:prstGeom>
        <a:gradFill rotWithShape="0">
          <a:gsLst>
            <a:gs pos="0">
              <a:schemeClr val="accent2">
                <a:hueOff val="8987611"/>
                <a:satOff val="-28673"/>
                <a:lumOff val="-11138"/>
                <a:alphaOff val="0"/>
                <a:tint val="60000"/>
                <a:satMod val="105000"/>
                <a:lumMod val="105000"/>
              </a:schemeClr>
            </a:gs>
            <a:gs pos="100000">
              <a:schemeClr val="accent2">
                <a:hueOff val="8987611"/>
                <a:satOff val="-28673"/>
                <a:lumOff val="-11138"/>
                <a:alphaOff val="0"/>
                <a:tint val="65000"/>
                <a:satMod val="100000"/>
                <a:lumMod val="100000"/>
              </a:schemeClr>
            </a:gs>
            <a:gs pos="100000">
              <a:schemeClr val="accent2">
                <a:hueOff val="8987611"/>
                <a:satOff val="-28673"/>
                <a:lumOff val="-11138"/>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Control systems</a:t>
          </a:r>
        </a:p>
      </dsp:txBody>
      <dsp:txXfrm>
        <a:off x="2997999" y="3363166"/>
        <a:ext cx="1305635" cy="1129529"/>
      </dsp:txXfrm>
    </dsp:sp>
    <dsp:sp modelId="{B4F178C0-F16B-4B50-B31B-6593178D1CAC}">
      <dsp:nvSpPr>
        <dsp:cNvPr id="0" name=""/>
        <dsp:cNvSpPr/>
      </dsp:nvSpPr>
      <dsp:spPr>
        <a:xfrm>
          <a:off x="2674359" y="1036831"/>
          <a:ext cx="1952915" cy="1689501"/>
        </a:xfrm>
        <a:prstGeom prst="hexagon">
          <a:avLst>
            <a:gd name="adj" fmla="val 28570"/>
            <a:gd name="vf" fmla="val 115470"/>
          </a:avLst>
        </a:prstGeom>
        <a:gradFill rotWithShape="0">
          <a:gsLst>
            <a:gs pos="0">
              <a:schemeClr val="accent2">
                <a:hueOff val="11234514"/>
                <a:satOff val="-35841"/>
                <a:lumOff val="-13922"/>
                <a:alphaOff val="0"/>
                <a:tint val="60000"/>
                <a:satMod val="105000"/>
                <a:lumMod val="105000"/>
              </a:schemeClr>
            </a:gs>
            <a:gs pos="100000">
              <a:schemeClr val="accent2">
                <a:hueOff val="11234514"/>
                <a:satOff val="-35841"/>
                <a:lumOff val="-13922"/>
                <a:alphaOff val="0"/>
                <a:tint val="65000"/>
                <a:satMod val="100000"/>
                <a:lumMod val="100000"/>
              </a:schemeClr>
            </a:gs>
            <a:gs pos="100000">
              <a:schemeClr val="accent2">
                <a:hueOff val="11234514"/>
                <a:satOff val="-35841"/>
                <a:lumOff val="-13922"/>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Rituals &amp; routines</a:t>
          </a:r>
        </a:p>
      </dsp:txBody>
      <dsp:txXfrm>
        <a:off x="2997999" y="1316817"/>
        <a:ext cx="1305635" cy="112952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5/20/2024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5/20/2024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p>
        </p:txBody>
      </p:sp>
      <p:sp>
        <p:nvSpPr>
          <p:cNvPr id="4" name="Slide Number Placeholder 3"/>
          <p:cNvSpPr>
            <a:spLocks noGrp="1"/>
          </p:cNvSpPr>
          <p:nvPr>
            <p:ph type="sldNum" sz="quarter" idx="5"/>
          </p:nvPr>
        </p:nvSpPr>
        <p:spPr/>
        <p:txBody>
          <a:bodyPr/>
          <a:lstStyle/>
          <a:p>
            <a:fld id="{8836CFB8-E52E-4890-8505-2CE77E7D45D6}" type="slidenum">
              <a:rPr lang="en-GB" smtClean="0"/>
              <a:t>8</a:t>
            </a:fld>
            <a:endParaRPr lang="en-GB"/>
          </a:p>
        </p:txBody>
      </p:sp>
    </p:spTree>
    <p:extLst>
      <p:ext uri="{BB962C8B-B14F-4D97-AF65-F5344CB8AC3E}">
        <p14:creationId xmlns:p14="http://schemas.microsoft.com/office/powerpoint/2010/main" val="1260983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9</a:t>
            </a:fld>
            <a:endParaRPr lang="en-GB"/>
          </a:p>
        </p:txBody>
      </p:sp>
    </p:spTree>
    <p:extLst>
      <p:ext uri="{BB962C8B-B14F-4D97-AF65-F5344CB8AC3E}">
        <p14:creationId xmlns:p14="http://schemas.microsoft.com/office/powerpoint/2010/main" val="428267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13</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5/20/2024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17</a:t>
            </a:fld>
            <a:endParaRPr lang="en-US"/>
          </a:p>
        </p:txBody>
      </p:sp>
    </p:spTree>
    <p:extLst>
      <p:ext uri="{BB962C8B-B14F-4D97-AF65-F5344CB8AC3E}">
        <p14:creationId xmlns:p14="http://schemas.microsoft.com/office/powerpoint/2010/main" val="283756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p>
        </p:txBody>
      </p:sp>
      <p:sp>
        <p:nvSpPr>
          <p:cNvPr id="4" name="Slide Number Placeholder 3"/>
          <p:cNvSpPr>
            <a:spLocks noGrp="1"/>
          </p:cNvSpPr>
          <p:nvPr>
            <p:ph type="sldNum" sz="quarter" idx="5"/>
          </p:nvPr>
        </p:nvSpPr>
        <p:spPr/>
        <p:txBody>
          <a:bodyPr/>
          <a:lstStyle/>
          <a:p>
            <a:fld id="{8836CFB8-E52E-4890-8505-2CE77E7D45D6}" type="slidenum">
              <a:rPr lang="en-GB" smtClean="0"/>
              <a:t>18</a:t>
            </a:fld>
            <a:endParaRPr lang="en-GB"/>
          </a:p>
        </p:txBody>
      </p:sp>
    </p:spTree>
    <p:extLst>
      <p:ext uri="{BB962C8B-B14F-4D97-AF65-F5344CB8AC3E}">
        <p14:creationId xmlns:p14="http://schemas.microsoft.com/office/powerpoint/2010/main" val="1855366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p>
        </p:txBody>
      </p:sp>
      <p:sp>
        <p:nvSpPr>
          <p:cNvPr id="4" name="Slide Number Placeholder 3"/>
          <p:cNvSpPr>
            <a:spLocks noGrp="1"/>
          </p:cNvSpPr>
          <p:nvPr>
            <p:ph type="sldNum" sz="quarter" idx="5"/>
          </p:nvPr>
        </p:nvSpPr>
        <p:spPr/>
        <p:txBody>
          <a:bodyPr/>
          <a:lstStyle/>
          <a:p>
            <a:fld id="{8836CFB8-E52E-4890-8505-2CE77E7D45D6}" type="slidenum">
              <a:rPr lang="en-GB" smtClean="0"/>
              <a:t>19</a:t>
            </a:fld>
            <a:endParaRPr lang="en-GB"/>
          </a:p>
        </p:txBody>
      </p:sp>
    </p:spTree>
    <p:extLst>
      <p:ext uri="{BB962C8B-B14F-4D97-AF65-F5344CB8AC3E}">
        <p14:creationId xmlns:p14="http://schemas.microsoft.com/office/powerpoint/2010/main" val="3610551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unfreeze state, the focus is on getting ready to accept the change, so this is a combination of recognizing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a:p>
            <a:endParaRPr lang="en-US" dirty="0"/>
          </a:p>
          <a:p>
            <a:r>
              <a:rPr lang="en-US" dirty="0"/>
              <a:t>The change  or moving stage is the process of moving to the future state, it is a stage of transition in which the </a:t>
            </a:r>
            <a:r>
              <a:rPr lang="en-US" dirty="0" err="1"/>
              <a:t>organisation</a:t>
            </a:r>
            <a:r>
              <a:rPr lang="en-US" dirty="0"/>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a:p>
            <a:endParaRPr lang="en-US" dirty="0"/>
          </a:p>
          <a:p>
            <a:r>
              <a:rPr lang="en-US" dirty="0"/>
              <a:t>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dirty="0" err="1"/>
              <a:t>organisationa</a:t>
            </a:r>
            <a:r>
              <a:rPr lang="en-US" dirty="0"/>
              <a:t> just avoid returning to the old ways of doing things.  </a:t>
            </a:r>
          </a:p>
        </p:txBody>
      </p:sp>
      <p:sp>
        <p:nvSpPr>
          <p:cNvPr id="4" name="Slide Number Placeholder 3"/>
          <p:cNvSpPr>
            <a:spLocks noGrp="1"/>
          </p:cNvSpPr>
          <p:nvPr>
            <p:ph type="sldNum" sz="quarter" idx="5"/>
          </p:nvPr>
        </p:nvSpPr>
        <p:spPr/>
        <p:txBody>
          <a:bodyPr/>
          <a:lstStyle/>
          <a:p>
            <a:fld id="{8836CFB8-E52E-4890-8505-2CE77E7D45D6}" type="slidenum">
              <a:rPr lang="en-GB" smtClean="0"/>
              <a:t>20</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is another view of the model, 1. where the </a:t>
            </a:r>
            <a:r>
              <a:rPr lang="en-US" dirty="0" err="1"/>
              <a:t>organisation</a:t>
            </a:r>
            <a:r>
              <a:rPr lang="en-US" dirty="0"/>
              <a:t>/managements initial identification of a problem i.e. it could be that productivity isn’t a effective as it was, so 2 management would begin to obtain data to facilitate 3 which is problem diagnosis.  Once the problem has been diagnosed a plan of action will be developed </a:t>
            </a:r>
            <a:r>
              <a:rPr lang="en-US" dirty="0" err="1"/>
              <a:t>i.e</a:t>
            </a:r>
            <a:r>
              <a:rPr lang="en-US" dirty="0"/>
              <a:t> it could be finding new machinery or introducing training and development for employees.  This is then followed by the implementation of the plan, which must be followed up and any </a:t>
            </a:r>
            <a:r>
              <a:rPr lang="en-US" dirty="0" err="1"/>
              <a:t>stabalisation</a:t>
            </a:r>
            <a:r>
              <a:rPr lang="en-US" dirty="0"/>
              <a:t> processes put in place.  Next management will assess the consequences of the change, look at how the </a:t>
            </a:r>
            <a:r>
              <a:rPr lang="en-US" dirty="0" err="1"/>
              <a:t>organisation</a:t>
            </a:r>
            <a:r>
              <a:rPr lang="en-US" dirty="0"/>
              <a:t> and the people within it responded to the change and it is therefore important to learn from the process so that any barriers or problems encountered during the process can be avoided in the future.  For example, maybe management failed to clearly communicate with employees the importance of the change, or maybe more training is required.  Naturally each organisations situation is different and the culture of the </a:t>
            </a:r>
            <a:r>
              <a:rPr lang="en-US" dirty="0" err="1"/>
              <a:t>organisation</a:t>
            </a:r>
            <a:r>
              <a:rPr lang="en-US" dirty="0"/>
              <a:t> is key, if it is an </a:t>
            </a:r>
            <a:r>
              <a:rPr lang="en-US" dirty="0" err="1"/>
              <a:t>organisation</a:t>
            </a:r>
            <a:r>
              <a:rPr lang="en-US" dirty="0"/>
              <a:t> that embraces change, the whole process can be more straight forward. However, for organisations that are not used to change, there can be more challenges.   Next slide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21</a:t>
            </a:fld>
            <a:endParaRPr lang="en-GB"/>
          </a:p>
        </p:txBody>
      </p:sp>
    </p:spTree>
    <p:extLst>
      <p:ext uri="{BB962C8B-B14F-4D97-AF65-F5344CB8AC3E}">
        <p14:creationId xmlns:p14="http://schemas.microsoft.com/office/powerpoint/2010/main" val="557532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p>
        </p:txBody>
      </p:sp>
      <p:sp>
        <p:nvSpPr>
          <p:cNvPr id="4" name="Slide Number Placeholder 3"/>
          <p:cNvSpPr>
            <a:spLocks noGrp="1"/>
          </p:cNvSpPr>
          <p:nvPr>
            <p:ph type="sldNum" sz="quarter" idx="5"/>
          </p:nvPr>
        </p:nvSpPr>
        <p:spPr/>
        <p:txBody>
          <a:bodyPr/>
          <a:lstStyle/>
          <a:p>
            <a:fld id="{8836CFB8-E52E-4890-8505-2CE77E7D45D6}" type="slidenum">
              <a:rPr lang="en-GB" smtClean="0"/>
              <a:t>23</a:t>
            </a:fld>
            <a:endParaRPr lang="en-GB"/>
          </a:p>
        </p:txBody>
      </p:sp>
    </p:spTree>
    <p:extLst>
      <p:ext uri="{BB962C8B-B14F-4D97-AF65-F5344CB8AC3E}">
        <p14:creationId xmlns:p14="http://schemas.microsoft.com/office/powerpoint/2010/main" val="176876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30</a:t>
            </a:fld>
            <a:endParaRPr lang="en-GB"/>
          </a:p>
        </p:txBody>
      </p:sp>
    </p:spTree>
    <p:extLst>
      <p:ext uri="{BB962C8B-B14F-4D97-AF65-F5344CB8AC3E}">
        <p14:creationId xmlns:p14="http://schemas.microsoft.com/office/powerpoint/2010/main" val="104802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32</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37</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 try to understand before trying to change it, corporate culture us more than ‘how we do things around here’ it can become a hinderance to change when growth happens, existing culture can prevent people from changing and adopting to change. </a:t>
            </a:r>
            <a:r>
              <a:rPr lang="en-GB" dirty="0" err="1"/>
              <a:t>i.e</a:t>
            </a:r>
            <a:r>
              <a:rPr lang="en-GB" dirty="0"/>
              <a:t> effect staff morale, increase absentees or high staff turnover</a:t>
            </a:r>
          </a:p>
        </p:txBody>
      </p:sp>
      <p:sp>
        <p:nvSpPr>
          <p:cNvPr id="4" name="Slide Number Placeholder 3"/>
          <p:cNvSpPr>
            <a:spLocks noGrp="1"/>
          </p:cNvSpPr>
          <p:nvPr>
            <p:ph type="sldNum" sz="quarter" idx="5"/>
          </p:nvPr>
        </p:nvSpPr>
        <p:spPr/>
        <p:txBody>
          <a:bodyPr/>
          <a:lstStyle/>
          <a:p>
            <a:fld id="{AF506D28-DE8B-40CD-99A1-D5C3DF76B895}" type="slidenum">
              <a:rPr lang="en-GB" smtClean="0"/>
              <a:t>40</a:t>
            </a:fld>
            <a:endParaRPr lang="en-GB"/>
          </a:p>
        </p:txBody>
      </p:sp>
    </p:spTree>
    <p:extLst>
      <p:ext uri="{BB962C8B-B14F-4D97-AF65-F5344CB8AC3E}">
        <p14:creationId xmlns:p14="http://schemas.microsoft.com/office/powerpoint/2010/main" val="2830935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Jerry Johnson's Cultural web explores 6 elements of cultural web which leaders can use to bring about change the paradigm / pattern of working environment.</a:t>
            </a:r>
          </a:p>
          <a:p>
            <a:pPr marL="228600" indent="-228600">
              <a:buAutoNum type="arabicPeriod"/>
            </a:pPr>
            <a:r>
              <a:rPr lang="en-GB" dirty="0"/>
              <a:t>Stories – history /past events /stories that set a reputation of the organisation and people talk about inside and outside the organisation  and to bring about a change leaders can create new stories and myths to bring about  a change</a:t>
            </a:r>
          </a:p>
          <a:p>
            <a:pPr marL="228600" indent="-228600">
              <a:buAutoNum type="arabicPeriod"/>
            </a:pPr>
            <a:r>
              <a:rPr lang="en-GB" dirty="0"/>
              <a:t>Rituals &amp; routine – daily behaviours the acceptable behaviour and determines what is expected to happen in given situation and what management expect</a:t>
            </a:r>
          </a:p>
          <a:p>
            <a:pPr marL="228600" indent="-228600">
              <a:buAutoNum type="arabicPeriod"/>
            </a:pPr>
            <a:r>
              <a:rPr lang="en-GB" dirty="0"/>
              <a:t>Symbols – visible representation of the company logos/ offices</a:t>
            </a:r>
          </a:p>
          <a:p>
            <a:pPr marL="228600" indent="-228600">
              <a:buAutoNum type="arabicPeriod"/>
            </a:pPr>
            <a:r>
              <a:rPr lang="en-GB" dirty="0"/>
              <a:t>Organisational structure – not just who is who but who is valued</a:t>
            </a:r>
          </a:p>
          <a:p>
            <a:pPr marL="228600" indent="-228600">
              <a:buAutoNum type="arabicPeriod"/>
            </a:pPr>
            <a:r>
              <a:rPr lang="en-GB" dirty="0"/>
              <a:t>Control systems- </a:t>
            </a:r>
            <a:r>
              <a:rPr lang="en-GB" dirty="0" err="1"/>
              <a:t>i.e</a:t>
            </a:r>
            <a:r>
              <a:rPr lang="en-GB" dirty="0"/>
              <a:t> financial systems, reporting system – the way in which people are measured, the way in which rewards are distributed so to </a:t>
            </a:r>
            <a:r>
              <a:rPr lang="en-GB" dirty="0" err="1"/>
              <a:t>aling</a:t>
            </a:r>
            <a:r>
              <a:rPr lang="en-GB" dirty="0"/>
              <a:t> with the change objectives will enable the change to occur smoothly</a:t>
            </a:r>
          </a:p>
          <a:p>
            <a:pPr marL="228600" indent="-228600">
              <a:buAutoNum type="arabicPeriod"/>
            </a:pPr>
            <a:r>
              <a:rPr lang="en-GB" dirty="0"/>
              <a:t>Power – who are the key decision maker, influencers </a:t>
            </a:r>
          </a:p>
        </p:txBody>
      </p:sp>
      <p:sp>
        <p:nvSpPr>
          <p:cNvPr id="4" name="Slide Number Placeholder 3"/>
          <p:cNvSpPr>
            <a:spLocks noGrp="1"/>
          </p:cNvSpPr>
          <p:nvPr>
            <p:ph type="sldNum" sz="quarter" idx="5"/>
          </p:nvPr>
        </p:nvSpPr>
        <p:spPr/>
        <p:txBody>
          <a:bodyPr/>
          <a:lstStyle/>
          <a:p>
            <a:fld id="{AF506D28-DE8B-40CD-99A1-D5C3DF76B895}" type="slidenum">
              <a:rPr lang="en-GB" smtClean="0"/>
              <a:t>41</a:t>
            </a:fld>
            <a:endParaRPr lang="en-GB"/>
          </a:p>
        </p:txBody>
      </p:sp>
    </p:spTree>
    <p:extLst>
      <p:ext uri="{BB962C8B-B14F-4D97-AF65-F5344CB8AC3E}">
        <p14:creationId xmlns:p14="http://schemas.microsoft.com/office/powerpoint/2010/main" val="342783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5/20/2024</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5/20/2024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5/20/2024</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5/20/2024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5/20/2024</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5/20/2024</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5/20/2024</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5/20/2024</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5/20/2024</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5/20/2024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5/20/2024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5/20/2024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nline.hbs.edu/blog/post/emergent-vs-deliberate-strateg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OF-5ca74kc?feature=oembed" TargetMode="Externa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urntcMUJR9M" TargetMode="Externa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urntcMUJR9M" TargetMode="External"/><Relationship Id="rId2" Type="http://schemas.openxmlformats.org/officeDocument/2006/relationships/hyperlink" Target="https://www.youtube.com/watch?v=vPhM8lxibSU"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3.wdp"/></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2.xml.rels><?xml version="1.0" encoding="UTF-8" standalone="yes"?>
<Relationships xmlns="http://schemas.openxmlformats.org/package/2006/relationships"><Relationship Id="rId3" Type="http://schemas.openxmlformats.org/officeDocument/2006/relationships/hyperlink" Target="https://web-assets.bcg.com/d5/ef/ea7099b64b89860fd1aa3ec4ff34/bcg-most-innovative-companies-2021-apr-2021-r.pdf" TargetMode="External"/><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4400" dirty="0">
                <a:solidFill>
                  <a:schemeClr val="tx1"/>
                </a:solidFill>
              </a:rPr>
              <a:t>BMMB7026</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b="1" dirty="0">
                <a:solidFill>
                  <a:schemeClr val="tx1"/>
                </a:solidFill>
              </a:rPr>
              <a:t>Managing Change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rtlCol="0">
            <a:normAutofit/>
          </a:bodyPr>
          <a:lstStyle/>
          <a:p>
            <a:pPr algn="ctr" rtl="0"/>
            <a:r>
              <a:rPr lang="en-gb" dirty="0"/>
              <a:t>Today we will look at</a:t>
            </a:r>
            <a:r>
              <a:rPr lang="en-GB" dirty="0"/>
              <a:t>….</a:t>
            </a:r>
            <a:endParaRPr lang="en-gb" dirty="0"/>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64011283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2" y="885651"/>
            <a:ext cx="3320403" cy="4624603"/>
          </a:xfrm>
        </p:spPr>
        <p:txBody>
          <a:bodyPr>
            <a:normAutofit/>
          </a:bodyPr>
          <a:lstStyle/>
          <a:p>
            <a:r>
              <a:rPr lang="en-GB" b="1" dirty="0">
                <a:solidFill>
                  <a:srgbClr val="002060"/>
                </a:solidFill>
                <a:latin typeface="Calibri" panose="020F0502020204030204" pitchFamily="34" charset="0"/>
                <a:ea typeface="Calibri" panose="020F0502020204030204" pitchFamily="34" charset="0"/>
                <a:cs typeface="Calibri" panose="020F0502020204030204" pitchFamily="34" charset="0"/>
              </a:rPr>
              <a:t>A constant</a:t>
            </a:r>
          </a:p>
        </p:txBody>
      </p:sp>
      <p:sp>
        <p:nvSpPr>
          <p:cNvPr id="3" name="Content Placeholder 2"/>
          <p:cNvSpPr>
            <a:spLocks noGrp="1"/>
          </p:cNvSpPr>
          <p:nvPr>
            <p:ph idx="1"/>
          </p:nvPr>
        </p:nvSpPr>
        <p:spPr>
          <a:xfrm>
            <a:off x="4328271" y="885651"/>
            <a:ext cx="7175657" cy="4616849"/>
          </a:xfrm>
        </p:spPr>
        <p:txBody>
          <a:bodyPr anchor="ct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Change is a constant factor in any business or organisation, whether it's driven by shifts in technology, digital transformation or changing market pressures.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Changing your business can be a difficult and daunting task, and if you don't take steps to ensure its handled well, poorly-managed change can end in disaster.</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That's why having a solid change management strategy is so essential</a:t>
            </a:r>
            <a:r>
              <a:rPr lang="en-GB" sz="2400" dirty="0"/>
              <a:t>.</a:t>
            </a:r>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algn="r"/>
            <a:r>
              <a:rPr lang="en-GB" sz="2400" dirty="0">
                <a:latin typeface="Calibri" panose="020F0502020204030204" pitchFamily="34" charset="0"/>
                <a:ea typeface="Calibri" panose="020F0502020204030204" pitchFamily="34" charset="0"/>
                <a:cs typeface="Calibri" panose="020F0502020204030204" pitchFamily="34" charset="0"/>
              </a:rPr>
              <a:t>The Chartered Institute of Marketing (2023)</a:t>
            </a:r>
          </a:p>
          <a:p>
            <a:pPr algn="r"/>
            <a:endParaRPr lang="en-GB" sz="2400" dirty="0">
              <a:latin typeface="Calibri" panose="020F0502020204030204" pitchFamily="34" charset="0"/>
              <a:ea typeface="Calibri" panose="020F0502020204030204" pitchFamily="34" charset="0"/>
              <a:cs typeface="Calibri" panose="020F0502020204030204" pitchFamily="34" charset="0"/>
            </a:endParaRPr>
          </a:p>
          <a:p>
            <a:pPr algn="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171218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A8A4B-0C74-4F16-A509-A38451088A00}"/>
              </a:ext>
            </a:extLst>
          </p:cNvPr>
          <p:cNvSpPr>
            <a:spLocks noGrp="1"/>
          </p:cNvSpPr>
          <p:nvPr>
            <p:ph type="title"/>
          </p:nvPr>
        </p:nvSpPr>
        <p:spPr>
          <a:xfrm>
            <a:off x="565151" y="770890"/>
            <a:ext cx="4133559" cy="1268984"/>
          </a:xfrm>
        </p:spPr>
        <p:txBody>
          <a:bodyPr>
            <a:normAutofit/>
          </a:bodyPr>
          <a:lstStyle/>
          <a:p>
            <a:pPr>
              <a:lnSpc>
                <a:spcPct val="90000"/>
              </a:lnSpc>
            </a:pPr>
            <a:r>
              <a:rPr lang="en-GB" sz="3400" b="1" dirty="0">
                <a:latin typeface="Calibri" panose="020F0502020204030204" pitchFamily="34" charset="0"/>
                <a:ea typeface="Calibri" panose="020F0502020204030204" pitchFamily="34" charset="0"/>
                <a:cs typeface="Calibri" panose="020F0502020204030204" pitchFamily="34" charset="0"/>
              </a:rPr>
              <a:t>What change have you experienced?</a:t>
            </a:r>
          </a:p>
        </p:txBody>
      </p:sp>
      <p:sp>
        <p:nvSpPr>
          <p:cNvPr id="3" name="Content Placeholder 2">
            <a:extLst>
              <a:ext uri="{FF2B5EF4-FFF2-40B4-BE49-F238E27FC236}">
                <a16:creationId xmlns:a16="http://schemas.microsoft.com/office/drawing/2014/main" id="{9EC75F5A-D2ED-4131-9C66-6F91C3BC710B}"/>
              </a:ext>
            </a:extLst>
          </p:cNvPr>
          <p:cNvSpPr>
            <a:spLocks noGrp="1"/>
          </p:cNvSpPr>
          <p:nvPr>
            <p:ph idx="1"/>
          </p:nvPr>
        </p:nvSpPr>
        <p:spPr>
          <a:xfrm>
            <a:off x="565151" y="2160016"/>
            <a:ext cx="5289739" cy="3927094"/>
          </a:xfrm>
        </p:spPr>
        <p:txBody>
          <a:bodyPr>
            <a:no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sz="2400" dirty="0">
                <a:latin typeface="Calibri" panose="020F0502020204030204" pitchFamily="34" charset="0"/>
                <a:ea typeface="Calibri" panose="020F0502020204030204" pitchFamily="34" charset="0"/>
                <a:cs typeface="Calibri" panose="020F0502020204030204" pitchFamily="34" charset="0"/>
              </a:rPr>
              <a:t>Why was it needed?</a:t>
            </a:r>
          </a:p>
          <a:p>
            <a:r>
              <a:rPr lang="en-GB" sz="2400"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sz="2400" dirty="0">
                <a:latin typeface="Calibri" panose="020F0502020204030204" pitchFamily="34" charset="0"/>
                <a:ea typeface="Calibri" panose="020F0502020204030204" pitchFamily="34" charset="0"/>
                <a:cs typeface="Calibri" panose="020F0502020204030204" pitchFamily="34" charset="0"/>
              </a:rPr>
              <a:t>Scale?</a:t>
            </a:r>
          </a:p>
          <a:p>
            <a:r>
              <a:rPr lang="en-GB" sz="2400"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sz="2400" dirty="0">
                <a:latin typeface="Calibri" panose="020F0502020204030204" pitchFamily="34" charset="0"/>
                <a:ea typeface="Calibri" panose="020F0502020204030204" pitchFamily="34" charset="0"/>
                <a:cs typeface="Calibri" panose="020F0502020204030204" pitchFamily="34" charset="0"/>
              </a:rPr>
              <a:t>Did it work?</a:t>
            </a:r>
          </a:p>
        </p:txBody>
      </p:sp>
      <p:pic>
        <p:nvPicPr>
          <p:cNvPr id="4098" name="Picture 2" descr="See the source image">
            <a:extLst>
              <a:ext uri="{FF2B5EF4-FFF2-40B4-BE49-F238E27FC236}">
                <a16:creationId xmlns:a16="http://schemas.microsoft.com/office/drawing/2014/main" id="{8605039B-4E9D-45AE-9941-6B4A35DB6726}"/>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bwMode="auto">
          <a:xfrm>
            <a:off x="5595257" y="1342796"/>
            <a:ext cx="5941852" cy="4163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6230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F46E-1E6E-DCCA-1B92-ADA18A7BBE7D}"/>
              </a:ext>
            </a:extLst>
          </p:cNvPr>
          <p:cNvSpPr>
            <a:spLocks noGrp="1"/>
          </p:cNvSpPr>
          <p:nvPr>
            <p:ph type="title"/>
          </p:nvPr>
        </p:nvSpPr>
        <p:spPr>
          <a:xfrm>
            <a:off x="1066800" y="642594"/>
            <a:ext cx="10058400" cy="792801"/>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Activity</a:t>
            </a:r>
          </a:p>
        </p:txBody>
      </p:sp>
      <p:sp>
        <p:nvSpPr>
          <p:cNvPr id="5" name="Text Placeholder 4">
            <a:extLst>
              <a:ext uri="{FF2B5EF4-FFF2-40B4-BE49-F238E27FC236}">
                <a16:creationId xmlns:a16="http://schemas.microsoft.com/office/drawing/2014/main" id="{4E106744-9C3F-EA24-7F0D-FFE08733DE52}"/>
              </a:ext>
            </a:extLst>
          </p:cNvPr>
          <p:cNvSpPr>
            <a:spLocks noGrp="1"/>
          </p:cNvSpPr>
          <p:nvPr>
            <p:ph type="body" idx="1"/>
          </p:nvPr>
        </p:nvSpPr>
        <p:spPr>
          <a:xfrm>
            <a:off x="1069848" y="1828800"/>
            <a:ext cx="4663440" cy="885614"/>
          </a:xfrm>
        </p:spPr>
        <p:txBody>
          <a:bodyPr>
            <a:normAutofit lnSpcReduction="10000"/>
          </a:bodyPr>
          <a:lstStyle/>
          <a:p>
            <a:r>
              <a:rPr lang="en-GB" sz="2600" b="1" dirty="0">
                <a:latin typeface="Calibri" panose="020F0502020204030204" pitchFamily="34" charset="0"/>
                <a:ea typeface="Calibri" panose="020F0502020204030204" pitchFamily="34" charset="0"/>
                <a:cs typeface="Calibri" panose="020F0502020204030204" pitchFamily="34" charset="0"/>
              </a:rPr>
              <a:t>In groups, choose one of the organisations below: </a:t>
            </a:r>
          </a:p>
          <a:p>
            <a:endParaRPr lang="en-GB" dirty="0"/>
          </a:p>
        </p:txBody>
      </p:sp>
      <p:sp>
        <p:nvSpPr>
          <p:cNvPr id="3" name="Content Placeholder 2">
            <a:extLst>
              <a:ext uri="{FF2B5EF4-FFF2-40B4-BE49-F238E27FC236}">
                <a16:creationId xmlns:a16="http://schemas.microsoft.com/office/drawing/2014/main" id="{B6E711EA-9B81-55B4-8B70-1F92EABC28A2}"/>
              </a:ext>
            </a:extLst>
          </p:cNvPr>
          <p:cNvSpPr>
            <a:spLocks noGrp="1"/>
          </p:cNvSpPr>
          <p:nvPr>
            <p:ph sz="half" idx="2"/>
          </p:nvPr>
        </p:nvSpPr>
        <p:spPr/>
        <p:txBody>
          <a:bodyPr>
            <a:normAutofit fontScale="92500" lnSpcReduction="20000"/>
          </a:bodyPr>
          <a:lstStyle/>
          <a:p>
            <a:r>
              <a:rPr lang="en-GB" sz="2400" dirty="0">
                <a:latin typeface="Calibri" panose="020F0502020204030204" pitchFamily="34" charset="0"/>
                <a:ea typeface="Calibri" panose="020F0502020204030204" pitchFamily="34" charset="0"/>
                <a:cs typeface="Calibri" panose="020F0502020204030204" pitchFamily="34" charset="0"/>
              </a:rPr>
              <a:t>X</a:t>
            </a:r>
          </a:p>
          <a:p>
            <a:r>
              <a:rPr lang="en-GB" sz="2400" dirty="0">
                <a:latin typeface="Calibri" panose="020F0502020204030204" pitchFamily="34" charset="0"/>
                <a:ea typeface="Calibri" panose="020F0502020204030204" pitchFamily="34" charset="0"/>
                <a:cs typeface="Calibri" panose="020F0502020204030204" pitchFamily="34" charset="0"/>
              </a:rPr>
              <a:t>Netflix</a:t>
            </a:r>
          </a:p>
          <a:p>
            <a:r>
              <a:rPr lang="en-GB" sz="2400" dirty="0">
                <a:latin typeface="Calibri" panose="020F0502020204030204" pitchFamily="34" charset="0"/>
                <a:ea typeface="Calibri" panose="020F0502020204030204" pitchFamily="34" charset="0"/>
                <a:cs typeface="Calibri" panose="020F0502020204030204" pitchFamily="34" charset="0"/>
              </a:rPr>
              <a:t>Amazon</a:t>
            </a:r>
          </a:p>
          <a:p>
            <a:r>
              <a:rPr lang="en-GB" sz="2400" dirty="0">
                <a:latin typeface="Calibri" panose="020F0502020204030204" pitchFamily="34" charset="0"/>
                <a:ea typeface="Calibri" panose="020F0502020204030204" pitchFamily="34" charset="0"/>
                <a:cs typeface="Calibri" panose="020F0502020204030204" pitchFamily="34" charset="0"/>
              </a:rPr>
              <a:t>EE</a:t>
            </a:r>
          </a:p>
          <a:p>
            <a:endParaRPr lang="en-GB" sz="2200" b="1"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Text Placeholder 5">
            <a:extLst>
              <a:ext uri="{FF2B5EF4-FFF2-40B4-BE49-F238E27FC236}">
                <a16:creationId xmlns:a16="http://schemas.microsoft.com/office/drawing/2014/main" id="{44240B7F-7B4F-DAAD-DEF8-50106FE39EE8}"/>
              </a:ext>
            </a:extLst>
          </p:cNvPr>
          <p:cNvSpPr>
            <a:spLocks noGrp="1"/>
          </p:cNvSpPr>
          <p:nvPr>
            <p:ph type="body" sz="quarter" idx="3"/>
          </p:nvPr>
        </p:nvSpPr>
        <p:spPr>
          <a:xfrm>
            <a:off x="6273209" y="1828800"/>
            <a:ext cx="4848943" cy="885614"/>
          </a:xfrm>
        </p:spPr>
        <p:txBody>
          <a:bodyPr>
            <a:normAutofit lnSpcReduction="1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Using Google, research the company and answer the following questions:</a:t>
            </a:r>
          </a:p>
          <a:p>
            <a:endParaRPr lang="en-GB" dirty="0"/>
          </a:p>
        </p:txBody>
      </p:sp>
      <p:sp>
        <p:nvSpPr>
          <p:cNvPr id="7" name="Content Placeholder 6">
            <a:extLst>
              <a:ext uri="{FF2B5EF4-FFF2-40B4-BE49-F238E27FC236}">
                <a16:creationId xmlns:a16="http://schemas.microsoft.com/office/drawing/2014/main" id="{5BA6820D-B3A6-8808-AC94-DF19BA096C20}"/>
              </a:ext>
            </a:extLst>
          </p:cNvPr>
          <p:cNvSpPr>
            <a:spLocks noGrp="1"/>
          </p:cNvSpPr>
          <p:nvPr>
            <p:ph sz="quarter" idx="4"/>
          </p:nvPr>
        </p:nvSpPr>
        <p:spPr/>
        <p:txBody>
          <a:bodyPr>
            <a:normAutofit fontScale="92500" lnSpcReduction="20000"/>
          </a:bodyPr>
          <a:lstStyle/>
          <a:p>
            <a:r>
              <a:rPr lang="en-GB" sz="2400"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sz="2400" dirty="0">
                <a:latin typeface="Calibri" panose="020F0502020204030204" pitchFamily="34" charset="0"/>
                <a:ea typeface="Calibri" panose="020F0502020204030204" pitchFamily="34" charset="0"/>
                <a:cs typeface="Calibri" panose="020F0502020204030204" pitchFamily="34" charset="0"/>
              </a:rPr>
              <a:t>Why was it needed?</a:t>
            </a:r>
          </a:p>
          <a:p>
            <a:r>
              <a:rPr lang="en-GB" sz="2400"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sz="2400" dirty="0">
                <a:latin typeface="Calibri" panose="020F0502020204030204" pitchFamily="34" charset="0"/>
                <a:ea typeface="Calibri" panose="020F0502020204030204" pitchFamily="34" charset="0"/>
                <a:cs typeface="Calibri" panose="020F0502020204030204" pitchFamily="34" charset="0"/>
              </a:rPr>
              <a:t>Scale?</a:t>
            </a:r>
          </a:p>
          <a:p>
            <a:r>
              <a:rPr lang="en-GB" sz="2400"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sz="2400" dirty="0">
                <a:latin typeface="Calibri" panose="020F0502020204030204" pitchFamily="34" charset="0"/>
                <a:ea typeface="Calibri" panose="020F0502020204030204" pitchFamily="34" charset="0"/>
                <a:cs typeface="Calibri" panose="020F0502020204030204" pitchFamily="34" charset="0"/>
              </a:rPr>
              <a:t>Did it work?</a:t>
            </a:r>
          </a:p>
          <a:p>
            <a:endParaRPr lang="en-GB" dirty="0"/>
          </a:p>
        </p:txBody>
      </p:sp>
      <p:sp>
        <p:nvSpPr>
          <p:cNvPr id="4" name="Date Placeholder 3">
            <a:extLst>
              <a:ext uri="{FF2B5EF4-FFF2-40B4-BE49-F238E27FC236}">
                <a16:creationId xmlns:a16="http://schemas.microsoft.com/office/drawing/2014/main" id="{80422405-1D7E-E1D8-B59C-425CDCEC13B3}"/>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3144564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219" y="642594"/>
            <a:ext cx="10465981" cy="137160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p:cNvSpPr>
            <a:spLocks noGrp="1"/>
          </p:cNvSpPr>
          <p:nvPr>
            <p:ph idx="1"/>
          </p:nvPr>
        </p:nvSpPr>
        <p:spPr>
          <a:xfrm>
            <a:off x="565150" y="2160016"/>
            <a:ext cx="8633441" cy="3601212"/>
          </a:xfrm>
        </p:spPr>
        <p:txBody>
          <a:bodyPr>
            <a:normAutofit fontScale="85000" lnSpcReduction="10000"/>
          </a:bodyPr>
          <a:lstStyle/>
          <a:p>
            <a:r>
              <a:rPr lang="en-GB" sz="3200" dirty="0">
                <a:latin typeface="Calibri" panose="020F0502020204030204" pitchFamily="34" charset="0"/>
                <a:ea typeface="Calibri" panose="020F0502020204030204" pitchFamily="34" charset="0"/>
                <a:cs typeface="Calibri" panose="020F0502020204030204" pitchFamily="34" charset="0"/>
              </a:rPr>
              <a:t>Refers to the change or transitioning of people, groups, companies and projects from one state to another.</a:t>
            </a:r>
          </a:p>
          <a:p>
            <a:pPr marL="0" indent="0">
              <a:buNone/>
            </a:pPr>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In the context of business, it refers to a process of transitioning the scope of the business in such a way that it can meet changing requirements and objectives.</a:t>
            </a:r>
          </a:p>
        </p:txBody>
      </p:sp>
    </p:spTree>
    <p:extLst>
      <p:ext uri="{BB962C8B-B14F-4D97-AF65-F5344CB8AC3E}">
        <p14:creationId xmlns:p14="http://schemas.microsoft.com/office/powerpoint/2010/main" val="226493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804672" y="802956"/>
            <a:ext cx="4977976" cy="1036478"/>
          </a:xfrm>
        </p:spPr>
        <p:txBody>
          <a:bodyPr>
            <a:normAutofit/>
          </a:bodyPr>
          <a:lstStyle/>
          <a:p>
            <a:r>
              <a:rPr lang="en-GB" sz="3600" b="1" u="sng" dirty="0">
                <a:solidFill>
                  <a:schemeClr val="tx2"/>
                </a:solidFill>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804672" y="2105248"/>
            <a:ext cx="7084686" cy="3955724"/>
          </a:xfrm>
        </p:spPr>
        <p:txBody>
          <a:bodyPr anchor="ctr">
            <a:normAutofit lnSpcReduction="10000"/>
          </a:bodyPr>
          <a:lstStyle/>
          <a:p>
            <a:pPr marL="0" indent="0">
              <a:buNone/>
            </a:pP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Two dominate approached:</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The </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Planned</a:t>
            </a:r>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 Approach – 1940s</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The </a:t>
            </a:r>
            <a:r>
              <a:rPr lang="en-GB" sz="2800" b="1" dirty="0">
                <a:solidFill>
                  <a:schemeClr val="tx2"/>
                </a:solidFill>
                <a:latin typeface="Calibri" panose="020F0502020204030204" pitchFamily="34" charset="0"/>
                <a:ea typeface="Calibri" panose="020F0502020204030204" pitchFamily="34" charset="0"/>
                <a:cs typeface="Calibri" panose="020F0502020204030204" pitchFamily="34" charset="0"/>
              </a:rPr>
              <a:t>Emergent</a:t>
            </a:r>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 Approach – 1980s</a:t>
            </a:r>
          </a:p>
          <a:p>
            <a:endPar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1700" dirty="0">
                <a:hlinkClick r:id="rId3"/>
              </a:rPr>
              <a:t>Emergent vs. Deliberate Strategy: How &amp; When to Use Each (hbs.edu)</a:t>
            </a:r>
            <a:endParaRPr lang="en-GB" sz="1700"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03193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96CD26-6DFF-B098-0835-73072C12A264}"/>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6591300" y="365125"/>
            <a:ext cx="4762499" cy="1899912"/>
          </a:xfrm>
        </p:spPr>
        <p:txBody>
          <a:bodyPr>
            <a:normAutofit/>
          </a:bodyPr>
          <a:lstStyle/>
          <a:p>
            <a:pPr algn="ctr"/>
            <a:r>
              <a:rPr lang="en-GB" sz="4000" b="1" u="sng" dirty="0">
                <a:latin typeface="Calibri" panose="020F0502020204030204" pitchFamily="34" charset="0"/>
                <a:ea typeface="Calibri" panose="020F0502020204030204" pitchFamily="34" charset="0"/>
                <a:cs typeface="Calibri" panose="020F0502020204030204" pitchFamily="34" charset="0"/>
              </a:rPr>
              <a:t>Planned Organisational Change</a:t>
            </a: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5362575" y="2343150"/>
            <a:ext cx="6257925" cy="3833813"/>
          </a:xfrm>
        </p:spPr>
        <p:txBody>
          <a:bodyPr>
            <a:no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Underlying objectives of organisational change programmes can be seen as:</a:t>
            </a:r>
          </a:p>
          <a:p>
            <a:r>
              <a:rPr lang="en-GB" sz="2400" dirty="0">
                <a:latin typeface="Calibri" panose="020F0502020204030204" pitchFamily="34" charset="0"/>
                <a:ea typeface="Calibri" panose="020F0502020204030204" pitchFamily="34" charset="0"/>
                <a:cs typeface="Calibri" panose="020F0502020204030204" pitchFamily="34" charset="0"/>
              </a:rPr>
              <a:t>Modifying the behavioural patterns of members of the organisation</a:t>
            </a:r>
          </a:p>
          <a:p>
            <a:r>
              <a:rPr lang="en-GB" sz="2400" dirty="0">
                <a:latin typeface="Calibri" panose="020F0502020204030204" pitchFamily="34" charset="0"/>
                <a:ea typeface="Calibri" panose="020F0502020204030204" pitchFamily="34" charset="0"/>
                <a:cs typeface="Calibri" panose="020F0502020204030204" pitchFamily="34" charset="0"/>
              </a:rPr>
              <a:t>Improving the ability of the organisation  to cope with changes in its environment</a:t>
            </a:r>
          </a:p>
        </p:txBody>
      </p:sp>
    </p:spTree>
    <p:extLst>
      <p:ext uri="{BB962C8B-B14F-4D97-AF65-F5344CB8AC3E}">
        <p14:creationId xmlns:p14="http://schemas.microsoft.com/office/powerpoint/2010/main" val="3180093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839972" y="642594"/>
            <a:ext cx="10285228" cy="835332"/>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Lewin’s Force Field Analysis</a:t>
            </a:r>
          </a:p>
        </p:txBody>
      </p:sp>
      <p:sp>
        <p:nvSpPr>
          <p:cNvPr id="3" name="Content Placeholder 2">
            <a:extLst>
              <a:ext uri="{FF2B5EF4-FFF2-40B4-BE49-F238E27FC236}">
                <a16:creationId xmlns:a16="http://schemas.microsoft.com/office/drawing/2014/main" id="{821D193D-FD47-0137-ED85-D4CA7AB2DA8F}"/>
              </a:ext>
            </a:extLst>
          </p:cNvPr>
          <p:cNvSpPr>
            <a:spLocks noGrp="1"/>
          </p:cNvSpPr>
          <p:nvPr>
            <p:ph idx="1"/>
          </p:nvPr>
        </p:nvSpPr>
        <p:spPr>
          <a:xfrm>
            <a:off x="712381" y="1477926"/>
            <a:ext cx="10412819" cy="4474818"/>
          </a:xfrm>
        </p:spPr>
        <p:txBody>
          <a:bodyPr>
            <a:no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Force Field Analysis was created by Kurt Lewin in the 1940s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The idea behind Force Field Analysis is that situations are maintained by an equilibrium between forces that drive change and others that resist change.</a:t>
            </a:r>
          </a:p>
          <a:p>
            <a:pPr marL="0" indent="0">
              <a:buNone/>
            </a:pPr>
            <a:r>
              <a:rPr lang="en-GB" sz="1000" b="0" i="0" dirty="0">
                <a:effectLst/>
                <a:latin typeface="Calibri" panose="020F0502020204030204" pitchFamily="34" charset="0"/>
                <a:ea typeface="Calibri" panose="020F0502020204030204" pitchFamily="34" charset="0"/>
                <a:cs typeface="Calibri" panose="020F0502020204030204" pitchFamily="34" charset="0"/>
              </a:rPr>
              <a:t> </a:t>
            </a:r>
          </a:p>
          <a:p>
            <a:r>
              <a:rPr lang="en-GB" sz="2400" b="0" i="0" dirty="0">
                <a:effectLst/>
                <a:latin typeface="Calibri" panose="020F0502020204030204" pitchFamily="34" charset="0"/>
                <a:ea typeface="Calibri" panose="020F0502020204030204" pitchFamily="34" charset="0"/>
                <a:cs typeface="Calibri" panose="020F0502020204030204" pitchFamily="34" charset="0"/>
              </a:rPr>
              <a:t>For change to happen, the driving forces must be stronger than the resisting forces.</a:t>
            </a:r>
          </a:p>
          <a:p>
            <a:endParaRPr lang="en-GB" sz="10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To implement effective change, organisations may adopt strategies to strengthen driving forces and weaken resisting forces.</a:t>
            </a:r>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263322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p:txBody>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Lewin’s 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4585" y="2225675"/>
            <a:ext cx="70104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589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1757213" y="231587"/>
            <a:ext cx="8282137" cy="6165178"/>
          </a:xfrm>
        </p:spPr>
      </p:pic>
      <p:sp>
        <p:nvSpPr>
          <p:cNvPr id="6" name="TextBox 5">
            <a:extLst>
              <a:ext uri="{FF2B5EF4-FFF2-40B4-BE49-F238E27FC236}">
                <a16:creationId xmlns:a16="http://schemas.microsoft.com/office/drawing/2014/main" id="{9C0D9CA8-10EC-4969-B9A4-C019D5FF13E0}"/>
              </a:ext>
            </a:extLst>
          </p:cNvPr>
          <p:cNvSpPr txBox="1"/>
          <p:nvPr/>
        </p:nvSpPr>
        <p:spPr>
          <a:xfrm>
            <a:off x="276225" y="6383205"/>
            <a:ext cx="8896530" cy="369332"/>
          </a:xfrm>
          <a:prstGeom prst="rect">
            <a:avLst/>
          </a:prstGeom>
          <a:noFill/>
        </p:spPr>
        <p:txBody>
          <a:bodyPr wrap="square" rtlCol="0">
            <a:spAutoFit/>
          </a:bodyPr>
          <a:lstStyle/>
          <a:p>
            <a:r>
              <a:rPr lang="en-GB" dirty="0"/>
              <a:t>Example of Lewin’s Force field analysis</a:t>
            </a:r>
          </a:p>
        </p:txBody>
      </p:sp>
    </p:spTree>
    <p:extLst>
      <p:ext uri="{BB962C8B-B14F-4D97-AF65-F5344CB8AC3E}">
        <p14:creationId xmlns:p14="http://schemas.microsoft.com/office/powerpoint/2010/main" val="3502322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852678"/>
            <a:ext cx="10905066" cy="5152643"/>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006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5750944"/>
            <a:ext cx="1108564" cy="632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5861539"/>
            <a:ext cx="1108564"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Tree>
    <p:extLst>
      <p:ext uri="{BB962C8B-B14F-4D97-AF65-F5344CB8AC3E}">
        <p14:creationId xmlns:p14="http://schemas.microsoft.com/office/powerpoint/2010/main" val="2588974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C96BACC-8382-7597-2DD5-8937B32D753F}"/>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Examples of Forces Driving Change</a:t>
            </a:r>
          </a:p>
        </p:txBody>
      </p:sp>
      <p:sp>
        <p:nvSpPr>
          <p:cNvPr id="8" name="Text Placeholder 7">
            <a:extLst>
              <a:ext uri="{FF2B5EF4-FFF2-40B4-BE49-F238E27FC236}">
                <a16:creationId xmlns:a16="http://schemas.microsoft.com/office/drawing/2014/main" id="{C1A2ECD0-ABA3-6DE0-25C6-8B5E9322A3AA}"/>
              </a:ext>
            </a:extLst>
          </p:cNvPr>
          <p:cNvSpPr>
            <a:spLocks noGrp="1"/>
          </p:cNvSpPr>
          <p:nvPr>
            <p:ph type="body" idx="1"/>
          </p:nvPr>
        </p:nvSpPr>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Internal Forces</a:t>
            </a:r>
          </a:p>
        </p:txBody>
      </p:sp>
      <p:sp>
        <p:nvSpPr>
          <p:cNvPr id="9" name="Content Placeholder 8">
            <a:extLst>
              <a:ext uri="{FF2B5EF4-FFF2-40B4-BE49-F238E27FC236}">
                <a16:creationId xmlns:a16="http://schemas.microsoft.com/office/drawing/2014/main" id="{35F40C47-1A9D-058C-6FE9-E649397D1D78}"/>
              </a:ext>
            </a:extLst>
          </p:cNvPr>
          <p:cNvSpPr>
            <a:spLocks noGrp="1"/>
          </p:cNvSpPr>
          <p:nvPr>
            <p:ph sz="half" idx="2"/>
          </p:nvPr>
        </p:nvSpPr>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Need for higher profits</a:t>
            </a:r>
          </a:p>
          <a:p>
            <a:r>
              <a:rPr lang="en-GB" sz="2400" dirty="0">
                <a:latin typeface="Calibri" panose="020F0502020204030204" pitchFamily="34" charset="0"/>
                <a:ea typeface="Calibri" panose="020F0502020204030204" pitchFamily="34" charset="0"/>
                <a:cs typeface="Calibri" panose="020F0502020204030204" pitchFamily="34" charset="0"/>
              </a:rPr>
              <a:t>Poor efficiency</a:t>
            </a:r>
          </a:p>
          <a:p>
            <a:r>
              <a:rPr lang="en-GB" sz="2400" dirty="0">
                <a:latin typeface="Calibri" panose="020F0502020204030204" pitchFamily="34" charset="0"/>
                <a:ea typeface="Calibri" panose="020F0502020204030204" pitchFamily="34" charset="0"/>
                <a:cs typeface="Calibri" panose="020F0502020204030204" pitchFamily="34" charset="0"/>
              </a:rPr>
              <a:t>Lack of innovation</a:t>
            </a:r>
          </a:p>
          <a:p>
            <a:r>
              <a:rPr lang="en-GB" sz="2400" dirty="0">
                <a:latin typeface="Calibri" panose="020F0502020204030204" pitchFamily="34" charset="0"/>
                <a:ea typeface="Calibri" panose="020F0502020204030204" pitchFamily="34" charset="0"/>
                <a:cs typeface="Calibri" panose="020F0502020204030204" pitchFamily="34" charset="0"/>
              </a:rPr>
              <a:t>Need to change organisational culture</a:t>
            </a:r>
          </a:p>
          <a:p>
            <a:r>
              <a:rPr lang="en-GB" sz="2400" dirty="0">
                <a:latin typeface="Calibri" panose="020F0502020204030204" pitchFamily="34" charset="0"/>
                <a:ea typeface="Calibri" panose="020F0502020204030204" pitchFamily="34" charset="0"/>
                <a:cs typeface="Calibri" panose="020F0502020204030204" pitchFamily="34" charset="0"/>
              </a:rPr>
              <a:t>Change of leadership</a:t>
            </a:r>
          </a:p>
          <a:p>
            <a:endParaRPr lang="en-GB" dirty="0"/>
          </a:p>
          <a:p>
            <a:endParaRPr lang="en-GB" dirty="0"/>
          </a:p>
          <a:p>
            <a:endParaRPr lang="en-GB" dirty="0"/>
          </a:p>
        </p:txBody>
      </p:sp>
      <p:sp>
        <p:nvSpPr>
          <p:cNvPr id="10" name="Text Placeholder 9">
            <a:extLst>
              <a:ext uri="{FF2B5EF4-FFF2-40B4-BE49-F238E27FC236}">
                <a16:creationId xmlns:a16="http://schemas.microsoft.com/office/drawing/2014/main" id="{08BCDE89-5860-9595-3DC9-A1A69149DF02}"/>
              </a:ext>
            </a:extLst>
          </p:cNvPr>
          <p:cNvSpPr>
            <a:spLocks noGrp="1"/>
          </p:cNvSpPr>
          <p:nvPr>
            <p:ph type="body" sz="quarter" idx="3"/>
          </p:nvPr>
        </p:nvSpPr>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External Forces</a:t>
            </a:r>
          </a:p>
        </p:txBody>
      </p:sp>
      <p:sp>
        <p:nvSpPr>
          <p:cNvPr id="11" name="Content Placeholder 10">
            <a:extLst>
              <a:ext uri="{FF2B5EF4-FFF2-40B4-BE49-F238E27FC236}">
                <a16:creationId xmlns:a16="http://schemas.microsoft.com/office/drawing/2014/main" id="{5A06D23D-3414-C648-93C7-4FCCAB9268F9}"/>
              </a:ext>
            </a:extLst>
          </p:cNvPr>
          <p:cNvSpPr>
            <a:spLocks noGrp="1"/>
          </p:cNvSpPr>
          <p:nvPr>
            <p:ph sz="quarter" idx="4"/>
          </p:nvPr>
        </p:nvSpPr>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Customer demand</a:t>
            </a:r>
          </a:p>
          <a:p>
            <a:r>
              <a:rPr lang="en-GB" sz="2400" dirty="0">
                <a:latin typeface="Calibri" panose="020F0502020204030204" pitchFamily="34" charset="0"/>
                <a:ea typeface="Calibri" panose="020F0502020204030204" pitchFamily="34" charset="0"/>
                <a:cs typeface="Calibri" panose="020F0502020204030204" pitchFamily="34" charset="0"/>
              </a:rPr>
              <a:t>Competition</a:t>
            </a:r>
          </a:p>
          <a:p>
            <a:r>
              <a:rPr lang="en-GB" sz="2400" dirty="0">
                <a:latin typeface="Calibri" panose="020F0502020204030204" pitchFamily="34" charset="0"/>
                <a:ea typeface="Calibri" panose="020F0502020204030204" pitchFamily="34" charset="0"/>
                <a:cs typeface="Calibri" panose="020F0502020204030204" pitchFamily="34" charset="0"/>
              </a:rPr>
              <a:t>Legislation and taxes</a:t>
            </a:r>
          </a:p>
          <a:p>
            <a:r>
              <a:rPr lang="en-GB" sz="2400" dirty="0">
                <a:latin typeface="Calibri" panose="020F0502020204030204" pitchFamily="34" charset="0"/>
                <a:ea typeface="Calibri" panose="020F0502020204030204" pitchFamily="34" charset="0"/>
                <a:cs typeface="Calibri" panose="020F0502020204030204" pitchFamily="34" charset="0"/>
              </a:rPr>
              <a:t>Political environment</a:t>
            </a:r>
          </a:p>
          <a:p>
            <a:r>
              <a:rPr lang="en-GB" sz="2400" dirty="0">
                <a:latin typeface="Calibri" panose="020F0502020204030204" pitchFamily="34" charset="0"/>
                <a:ea typeface="Calibri" panose="020F0502020204030204" pitchFamily="34" charset="0"/>
                <a:cs typeface="Calibri" panose="020F0502020204030204" pitchFamily="34" charset="0"/>
              </a:rPr>
              <a:t>Ethical and social values</a:t>
            </a:r>
          </a:p>
          <a:p>
            <a:r>
              <a:rPr lang="en-GB" sz="2400" dirty="0">
                <a:latin typeface="Calibri" panose="020F0502020204030204" pitchFamily="34" charset="0"/>
                <a:ea typeface="Calibri" panose="020F0502020204030204" pitchFamily="34" charset="0"/>
                <a:cs typeface="Calibri" panose="020F0502020204030204" pitchFamily="34" charset="0"/>
              </a:rPr>
              <a:t>Technological change</a:t>
            </a:r>
          </a:p>
          <a:p>
            <a:endParaRPr lang="en-GB" dirty="0"/>
          </a:p>
          <a:p>
            <a:endParaRPr lang="en-GB" dirty="0"/>
          </a:p>
        </p:txBody>
      </p:sp>
      <p:sp>
        <p:nvSpPr>
          <p:cNvPr id="4" name="Date Placeholder 3">
            <a:extLst>
              <a:ext uri="{FF2B5EF4-FFF2-40B4-BE49-F238E27FC236}">
                <a16:creationId xmlns:a16="http://schemas.microsoft.com/office/drawing/2014/main" id="{BA586EC0-2202-D665-56F9-B665FD8D8B31}"/>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3294740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8470-B797-FF23-1542-E5F1360E5EF2}"/>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Resistance to Change</a:t>
            </a:r>
          </a:p>
        </p:txBody>
      </p:sp>
      <p:sp>
        <p:nvSpPr>
          <p:cNvPr id="3" name="Content Placeholder 2">
            <a:extLst>
              <a:ext uri="{FF2B5EF4-FFF2-40B4-BE49-F238E27FC236}">
                <a16:creationId xmlns:a16="http://schemas.microsoft.com/office/drawing/2014/main" id="{1F326E51-3DA2-1E61-6670-FE0A86464865}"/>
              </a:ext>
            </a:extLst>
          </p:cNvPr>
          <p:cNvSpPr>
            <a:spLocks noGrp="1"/>
          </p:cNvSpPr>
          <p:nvPr>
            <p:ph idx="1"/>
          </p:nvPr>
        </p:nvSpPr>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 degree of resistance is normal since change is disruptive and stressful</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A degree of scepticism can be healthy, especially if there are weaknesses in the change proposal</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However, resistance will also slow down the achievement of the organisational objectives </a:t>
            </a:r>
          </a:p>
        </p:txBody>
      </p:sp>
      <p:sp>
        <p:nvSpPr>
          <p:cNvPr id="4" name="Date Placeholder 3">
            <a:extLst>
              <a:ext uri="{FF2B5EF4-FFF2-40B4-BE49-F238E27FC236}">
                <a16:creationId xmlns:a16="http://schemas.microsoft.com/office/drawing/2014/main" id="{4A78AED9-D7D3-D5B2-6185-C67280971EB1}"/>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3397485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DC9F-3D63-FA1D-06BB-C3F3898959D6}"/>
              </a:ext>
            </a:extLst>
          </p:cNvPr>
          <p:cNvSpPr>
            <a:spLocks noGrp="1"/>
          </p:cNvSpPr>
          <p:nvPr>
            <p:ph type="title"/>
          </p:nvPr>
        </p:nvSpPr>
        <p:spPr/>
        <p:txBody>
          <a:bodyPr/>
          <a:lstStyle/>
          <a:p>
            <a:endParaRPr lang="en-GB"/>
          </a:p>
        </p:txBody>
      </p:sp>
      <p:pic>
        <p:nvPicPr>
          <p:cNvPr id="5" name="Online Media 4" title="Forcefield Analysis: An introduction">
            <a:hlinkClick r:id="" action="ppaction://media"/>
            <a:extLst>
              <a:ext uri="{FF2B5EF4-FFF2-40B4-BE49-F238E27FC236}">
                <a16:creationId xmlns:a16="http://schemas.microsoft.com/office/drawing/2014/main" id="{F3B1041C-E21B-D660-83A9-8BC8ACFD2B07}"/>
              </a:ext>
            </a:extLst>
          </p:cNvPr>
          <p:cNvPicPr>
            <a:picLocks noGrp="1" noRot="1" noChangeAspect="1"/>
          </p:cNvPicPr>
          <p:nvPr>
            <p:ph idx="1"/>
            <a:videoFile r:link="rId1"/>
          </p:nvPr>
        </p:nvPicPr>
        <p:blipFill>
          <a:blip r:embed="rId4"/>
          <a:stretch>
            <a:fillRect/>
          </a:stretch>
        </p:blipFill>
        <p:spPr>
          <a:xfrm>
            <a:off x="71301" y="0"/>
            <a:ext cx="12137955" cy="6858000"/>
          </a:xfrm>
          <a:prstGeom prst="rect">
            <a:avLst/>
          </a:prstGeom>
        </p:spPr>
      </p:pic>
      <p:sp>
        <p:nvSpPr>
          <p:cNvPr id="4" name="Date Placeholder 3">
            <a:extLst>
              <a:ext uri="{FF2B5EF4-FFF2-40B4-BE49-F238E27FC236}">
                <a16:creationId xmlns:a16="http://schemas.microsoft.com/office/drawing/2014/main" id="{8675CBCB-BD04-8842-B1B5-D1D09D5DB570}"/>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34958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1198781" y="1277739"/>
            <a:ext cx="5340242" cy="1454051"/>
          </a:xfrm>
        </p:spPr>
        <p:txBody>
          <a:bodyPr>
            <a:normAutofit/>
          </a:bodyPr>
          <a:lstStyle/>
          <a:p>
            <a:pPr algn="ctr"/>
            <a:r>
              <a:rPr lang="en-GB" sz="3600" b="1" u="sng" dirty="0">
                <a:solidFill>
                  <a:schemeClr val="tx2"/>
                </a:solidFill>
                <a:latin typeface="Calibri" panose="020F0502020204030204" pitchFamily="34" charset="0"/>
                <a:ea typeface="Calibri" panose="020F0502020204030204" pitchFamily="34" charset="0"/>
                <a:cs typeface="Calibri" panose="020F0502020204030204" pitchFamily="34" charset="0"/>
              </a:rPr>
              <a:t>Task for Assignment 1 Presentation</a:t>
            </a: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804672" y="2421682"/>
            <a:ext cx="6361672" cy="3639289"/>
          </a:xfrm>
        </p:spPr>
        <p:txBody>
          <a:bodyPr anchor="ctr">
            <a:normAutofit/>
          </a:bodyPr>
          <a:lstStyle/>
          <a:p>
            <a:pPr marL="0" indent="0" algn="ctr">
              <a:buNone/>
            </a:pPr>
            <a:r>
              <a:rPr lang="en-GB" sz="2800" dirty="0">
                <a:solidFill>
                  <a:schemeClr val="tx2"/>
                </a:solidFill>
                <a:latin typeface="Calibri" panose="020F0502020204030204" pitchFamily="34" charset="0"/>
                <a:ea typeface="Calibri" panose="020F0502020204030204" pitchFamily="34" charset="0"/>
                <a:cs typeface="Calibri" panose="020F0502020204030204" pitchFamily="34" charset="0"/>
              </a:rPr>
              <a:t>Produce and incorporate into your overall presentation a force Field analysis for your chosen case study organisation</a:t>
            </a:r>
          </a:p>
        </p:txBody>
      </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10183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4997302" y="802955"/>
            <a:ext cx="6074779" cy="990891"/>
          </a:xfrm>
        </p:spPr>
        <p:txBody>
          <a:bodyPr>
            <a:normAutofit/>
          </a:bodyPr>
          <a:lstStyle/>
          <a:p>
            <a:r>
              <a:rPr lang="en-GB" sz="3600" b="1" u="sng" dirty="0">
                <a:solidFill>
                  <a:schemeClr val="tx2"/>
                </a:solidFill>
                <a:latin typeface="Calibri" panose="020F0502020204030204" pitchFamily="34" charset="0"/>
                <a:ea typeface="Calibri" panose="020F0502020204030204" pitchFamily="34" charset="0"/>
                <a:cs typeface="Calibri" panose="020F0502020204030204" pitchFamily="34" charset="0"/>
              </a:rPr>
              <a:t>The Three – Step Model</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5082363" y="1793846"/>
            <a:ext cx="5985789" cy="4267125"/>
          </a:xfrm>
        </p:spPr>
        <p:txBody>
          <a:bodyPr anchor="ctr">
            <a:normAutofit/>
          </a:bodyPr>
          <a:lstStyle/>
          <a:p>
            <a:r>
              <a:rPr lang="en-GB" sz="2400" dirty="0">
                <a:solidFill>
                  <a:schemeClr val="tx2"/>
                </a:solidFill>
                <a:latin typeface="Calibri" panose="020F0502020204030204" pitchFamily="34" charset="0"/>
                <a:ea typeface="Calibri" panose="020F0502020204030204" pitchFamily="34" charset="0"/>
                <a:cs typeface="Calibri" panose="020F0502020204030204" pitchFamily="34" charset="0"/>
              </a:rPr>
              <a:t>Unfreezing (Create dissatisfaction)</a:t>
            </a:r>
          </a:p>
          <a:p>
            <a:endParaRPr lang="en-GB" sz="24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2"/>
                </a:solidFill>
                <a:latin typeface="Calibri" panose="020F0502020204030204" pitchFamily="34" charset="0"/>
                <a:ea typeface="Calibri" panose="020F0502020204030204" pitchFamily="34" charset="0"/>
                <a:cs typeface="Calibri" panose="020F0502020204030204" pitchFamily="34" charset="0"/>
              </a:rPr>
              <a:t>Moving (implantation)</a:t>
            </a:r>
          </a:p>
          <a:p>
            <a:endParaRPr lang="en-GB" sz="24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2"/>
                </a:solidFill>
                <a:latin typeface="Calibri" panose="020F0502020204030204" pitchFamily="34" charset="0"/>
                <a:ea typeface="Calibri" panose="020F0502020204030204" pitchFamily="34" charset="0"/>
                <a:cs typeface="Calibri" panose="020F0502020204030204" pitchFamily="34" charset="0"/>
              </a:rPr>
              <a:t>Refreezing (stabilisation)</a:t>
            </a:r>
          </a:p>
        </p:txBody>
      </p:sp>
    </p:spTree>
    <p:extLst>
      <p:ext uri="{BB962C8B-B14F-4D97-AF65-F5344CB8AC3E}">
        <p14:creationId xmlns:p14="http://schemas.microsoft.com/office/powerpoint/2010/main" val="3610115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3600" b="1" u="sng" kern="1200" dirty="0">
                <a:solidFill>
                  <a:schemeClr val="tx1"/>
                </a:solidFill>
                <a:latin typeface="Calibri" panose="020F0502020204030204" pitchFamily="34" charset="0"/>
                <a:ea typeface="Calibri" panose="020F0502020204030204" pitchFamily="34" charset="0"/>
                <a:cs typeface="Calibri" panose="020F0502020204030204" pitchFamily="34" charset="0"/>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914401" y="1393838"/>
            <a:ext cx="10306050" cy="5410675"/>
          </a:xfrm>
          <a:prstGeom prst="rect">
            <a:avLst/>
          </a:prstGeom>
        </p:spPr>
      </p:pic>
    </p:spTree>
    <p:extLst>
      <p:ext uri="{BB962C8B-B14F-4D97-AF65-F5344CB8AC3E}">
        <p14:creationId xmlns:p14="http://schemas.microsoft.com/office/powerpoint/2010/main" val="191726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1D3A-F726-483A-BF67-A4FA9788168F}"/>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Stages in a planned-change effort</a:t>
            </a:r>
          </a:p>
        </p:txBody>
      </p:sp>
      <p:pic>
        <p:nvPicPr>
          <p:cNvPr id="5" name="Content Placeholder 4">
            <a:extLst>
              <a:ext uri="{FF2B5EF4-FFF2-40B4-BE49-F238E27FC236}">
                <a16:creationId xmlns:a16="http://schemas.microsoft.com/office/drawing/2014/main" id="{0E8ECE04-1B83-4F21-88E9-EB371359E515}"/>
              </a:ext>
            </a:extLst>
          </p:cNvPr>
          <p:cNvPicPr>
            <a:picLocks noGrp="1" noChangeAspect="1"/>
          </p:cNvPicPr>
          <p:nvPr>
            <p:ph idx="1"/>
          </p:nvPr>
        </p:nvPicPr>
        <p:blipFill>
          <a:blip r:embed="rId3"/>
          <a:stretch>
            <a:fillRect/>
          </a:stretch>
        </p:blipFill>
        <p:spPr>
          <a:xfrm>
            <a:off x="838200" y="2027563"/>
            <a:ext cx="10515600" cy="3947461"/>
          </a:xfrm>
        </p:spPr>
      </p:pic>
      <p:pic>
        <p:nvPicPr>
          <p:cNvPr id="7" name="Picture 6">
            <a:extLst>
              <a:ext uri="{FF2B5EF4-FFF2-40B4-BE49-F238E27FC236}">
                <a16:creationId xmlns:a16="http://schemas.microsoft.com/office/drawing/2014/main" id="{E686FC0A-D648-48D1-B3C7-2AE811C683BC}"/>
              </a:ext>
            </a:extLst>
          </p:cNvPr>
          <p:cNvPicPr>
            <a:picLocks noChangeAspect="1"/>
          </p:cNvPicPr>
          <p:nvPr/>
        </p:nvPicPr>
        <p:blipFill>
          <a:blip r:embed="rId4"/>
          <a:stretch>
            <a:fillRect/>
          </a:stretch>
        </p:blipFill>
        <p:spPr>
          <a:xfrm>
            <a:off x="457199" y="6115050"/>
            <a:ext cx="6311504" cy="552450"/>
          </a:xfrm>
          <a:prstGeom prst="rect">
            <a:avLst/>
          </a:prstGeom>
        </p:spPr>
      </p:pic>
    </p:spTree>
    <p:extLst>
      <p:ext uri="{BB962C8B-B14F-4D97-AF65-F5344CB8AC3E}">
        <p14:creationId xmlns:p14="http://schemas.microsoft.com/office/powerpoint/2010/main" val="19251088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75F89C31-EB11-DF13-8093-F2E61C9A95E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tretch/>
        </p:blipFill>
        <p:spPr bwMode="auto">
          <a:xfrm>
            <a:off x="77119" y="220337"/>
            <a:ext cx="8097398" cy="645588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8B464090-4A32-2A32-FD5E-D891D134891D}"/>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5/20/2024</a:t>
            </a:fld>
            <a:endParaRPr lang="en-US"/>
          </a:p>
        </p:txBody>
      </p:sp>
      <p:sp>
        <p:nvSpPr>
          <p:cNvPr id="2055" name="Title 3">
            <a:extLst>
              <a:ext uri="{FF2B5EF4-FFF2-40B4-BE49-F238E27FC236}">
                <a16:creationId xmlns:a16="http://schemas.microsoft.com/office/drawing/2014/main" id="{AC442F7A-744E-31C0-5AE6-7406C7E1B107}"/>
              </a:ext>
            </a:extLst>
          </p:cNvPr>
          <p:cNvSpPr>
            <a:spLocks noGrp="1"/>
          </p:cNvSpPr>
          <p:nvPr>
            <p:ph type="title"/>
          </p:nvPr>
        </p:nvSpPr>
        <p:spPr>
          <a:xfrm>
            <a:off x="8477250" y="603504"/>
            <a:ext cx="3144774" cy="2564998"/>
          </a:xfrm>
        </p:spPr>
        <p:txBody>
          <a:bodyPr/>
          <a:lstStyle/>
          <a:p>
            <a:r>
              <a:rPr lang="en-US" sz="4000" b="1" dirty="0">
                <a:latin typeface="Calibri" panose="020F0502020204030204" pitchFamily="34" charset="0"/>
                <a:ea typeface="Calibri" panose="020F0502020204030204" pitchFamily="34" charset="0"/>
                <a:cs typeface="Calibri" panose="020F0502020204030204" pitchFamily="34" charset="0"/>
              </a:rPr>
              <a:t>Kurt Lewin’s Three Phase Theory of Change</a:t>
            </a:r>
          </a:p>
        </p:txBody>
      </p:sp>
      <p:sp>
        <p:nvSpPr>
          <p:cNvPr id="2057" name="Text Placeholder 4">
            <a:extLst>
              <a:ext uri="{FF2B5EF4-FFF2-40B4-BE49-F238E27FC236}">
                <a16:creationId xmlns:a16="http://schemas.microsoft.com/office/drawing/2014/main" id="{C1590461-3487-D8F3-2507-FC0A14735A09}"/>
              </a:ext>
            </a:extLst>
          </p:cNvPr>
          <p:cNvSpPr>
            <a:spLocks noGrp="1"/>
          </p:cNvSpPr>
          <p:nvPr>
            <p:ph type="body" sz="half" idx="2"/>
          </p:nvPr>
        </p:nvSpPr>
        <p:spPr>
          <a:xfrm>
            <a:off x="8477250" y="3604436"/>
            <a:ext cx="3144774" cy="2293443"/>
          </a:xfrm>
        </p:spPr>
        <p:txBody>
          <a:bodyPr/>
          <a:lstStyle/>
          <a:p>
            <a:endParaRPr lang="en-US" dirty="0"/>
          </a:p>
        </p:txBody>
      </p:sp>
    </p:spTree>
    <p:extLst>
      <p:ext uri="{BB962C8B-B14F-4D97-AF65-F5344CB8AC3E}">
        <p14:creationId xmlns:p14="http://schemas.microsoft.com/office/powerpoint/2010/main" val="2928930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686834" y="1153572"/>
            <a:ext cx="3200400" cy="4461163"/>
          </a:xfrm>
        </p:spPr>
        <p:txBody>
          <a:bodyPr>
            <a:normAutofit/>
          </a:bodyPr>
          <a:lstStyle/>
          <a:p>
            <a:r>
              <a:rPr lang="en-GB" b="1" dirty="0">
                <a:solidFill>
                  <a:srgbClr val="002060"/>
                </a:solidFill>
                <a:latin typeface="Calibri" panose="020F0502020204030204" pitchFamily="34" charset="0"/>
                <a:ea typeface="Calibri" panose="020F0502020204030204" pitchFamily="34" charset="0"/>
                <a:cs typeface="Calibri" panose="020F0502020204030204" pitchFamily="34" charset="0"/>
              </a:rPr>
              <a:t>Coping Cycle</a:t>
            </a:r>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4447308" y="591344"/>
            <a:ext cx="6906491" cy="5585619"/>
          </a:xfrm>
        </p:spPr>
        <p:txBody>
          <a:bodyPr anchor="ctr">
            <a:normAutofit fontScale="92500" lnSpcReduction="10000"/>
          </a:bodyPr>
          <a:lstStyle/>
          <a:p>
            <a:r>
              <a:rPr lang="en-GB" sz="2000" dirty="0">
                <a:latin typeface="Calibri" panose="020F0502020204030204" pitchFamily="34" charset="0"/>
                <a:ea typeface="Calibri" panose="020F0502020204030204" pitchFamily="34" charset="0"/>
                <a:cs typeface="Calibri" panose="020F0502020204030204" pitchFamily="34" charset="0"/>
              </a:rPr>
              <a:t>Stage 1 </a:t>
            </a:r>
            <a:r>
              <a:rPr lang="en-GB" sz="2000" b="1" dirty="0">
                <a:latin typeface="Calibri" panose="020F0502020204030204" pitchFamily="34" charset="0"/>
                <a:ea typeface="Calibri" panose="020F0502020204030204" pitchFamily="34" charset="0"/>
                <a:cs typeface="Calibri" panose="020F0502020204030204" pitchFamily="34" charset="0"/>
              </a:rPr>
              <a:t>Denial</a:t>
            </a:r>
            <a:r>
              <a:rPr lang="en-GB" sz="2000" dirty="0">
                <a:latin typeface="Calibri" panose="020F0502020204030204" pitchFamily="34" charset="0"/>
                <a:ea typeface="Calibri" panose="020F0502020204030204" pitchFamily="34" charset="0"/>
                <a:cs typeface="Calibri" panose="020F0502020204030204" pitchFamily="34" charset="0"/>
              </a:rPr>
              <a:t>: when faced with the need to make or accept significant changes, the first reaction by many is to deny there is a need for change</a:t>
            </a:r>
          </a:p>
          <a:p>
            <a:r>
              <a:rPr lang="en-GB" sz="2000" dirty="0">
                <a:latin typeface="Calibri" panose="020F0502020204030204" pitchFamily="34" charset="0"/>
                <a:ea typeface="Calibri" panose="020F0502020204030204" pitchFamily="34" charset="0"/>
                <a:cs typeface="Calibri" panose="020F0502020204030204" pitchFamily="34" charset="0"/>
              </a:rPr>
              <a:t>Stage 2 </a:t>
            </a:r>
            <a:r>
              <a:rPr lang="en-GB" sz="2000" b="1" dirty="0">
                <a:latin typeface="Calibri" panose="020F0502020204030204" pitchFamily="34" charset="0"/>
                <a:ea typeface="Calibri" panose="020F0502020204030204" pitchFamily="34" charset="0"/>
                <a:cs typeface="Calibri" panose="020F0502020204030204" pitchFamily="34" charset="0"/>
              </a:rPr>
              <a:t>Defence</a:t>
            </a:r>
            <a:r>
              <a:rPr lang="en-GB" sz="2000" dirty="0">
                <a:latin typeface="Calibri" panose="020F0502020204030204" pitchFamily="34" charset="0"/>
                <a:ea typeface="Calibri" panose="020F0502020204030204" pitchFamily="34" charset="0"/>
                <a:cs typeface="Calibri" panose="020F0502020204030204" pitchFamily="34" charset="0"/>
              </a:rPr>
              <a:t>: once people realise that change is taking place and they cannot stop it, they may feel rejected/ depressed and turn to defensive behaviour</a:t>
            </a:r>
          </a:p>
          <a:p>
            <a:r>
              <a:rPr lang="en-GB" sz="2000" dirty="0">
                <a:latin typeface="Calibri" panose="020F0502020204030204" pitchFamily="34" charset="0"/>
                <a:ea typeface="Calibri" panose="020F0502020204030204" pitchFamily="34" charset="0"/>
                <a:cs typeface="Calibri" panose="020F0502020204030204" pitchFamily="34" charset="0"/>
              </a:rPr>
              <a:t>Stage 3 </a:t>
            </a:r>
            <a:r>
              <a:rPr lang="en-GB" sz="2000" b="1" dirty="0">
                <a:latin typeface="Calibri" panose="020F0502020204030204" pitchFamily="34" charset="0"/>
                <a:ea typeface="Calibri" panose="020F0502020204030204" pitchFamily="34" charset="0"/>
                <a:cs typeface="Calibri" panose="020F0502020204030204" pitchFamily="34" charset="0"/>
              </a:rPr>
              <a:t>Discarding</a:t>
            </a:r>
            <a:r>
              <a:rPr lang="en-GB" sz="2000" dirty="0">
                <a:latin typeface="Calibri" panose="020F0502020204030204" pitchFamily="34" charset="0"/>
                <a:ea typeface="Calibri" panose="020F0502020204030204" pitchFamily="34" charset="0"/>
                <a:cs typeface="Calibri" panose="020F0502020204030204" pitchFamily="34" charset="0"/>
              </a:rPr>
              <a:t>: people realise that change will take place whether they like it or not and that it does affect them, and they need to adjust recognising past practices are no longer suitable for current situation</a:t>
            </a:r>
          </a:p>
          <a:p>
            <a:r>
              <a:rPr lang="en-GB" sz="2000" dirty="0">
                <a:latin typeface="Calibri" panose="020F0502020204030204" pitchFamily="34" charset="0"/>
                <a:ea typeface="Calibri" panose="020F0502020204030204" pitchFamily="34" charset="0"/>
                <a:cs typeface="Calibri" panose="020F0502020204030204" pitchFamily="34" charset="0"/>
              </a:rPr>
              <a:t>Stage 4 </a:t>
            </a:r>
            <a:r>
              <a:rPr lang="en-GB" sz="2000" b="1" dirty="0">
                <a:latin typeface="Calibri" panose="020F0502020204030204" pitchFamily="34" charset="0"/>
                <a:ea typeface="Calibri" panose="020F0502020204030204" pitchFamily="34" charset="0"/>
                <a:cs typeface="Calibri" panose="020F0502020204030204" pitchFamily="34" charset="0"/>
              </a:rPr>
              <a:t>Adaption</a:t>
            </a:r>
            <a:r>
              <a:rPr lang="en-GB" sz="2000" dirty="0">
                <a:latin typeface="Calibri" panose="020F0502020204030204" pitchFamily="34" charset="0"/>
                <a:ea typeface="Calibri" panose="020F0502020204030204" pitchFamily="34" charset="0"/>
                <a:cs typeface="Calibri" panose="020F0502020204030204" pitchFamily="34" charset="0"/>
              </a:rPr>
              <a:t> : begin to adapt new ways by exiting people and circumstances</a:t>
            </a:r>
          </a:p>
          <a:p>
            <a:r>
              <a:rPr lang="en-GB" sz="2000" dirty="0">
                <a:latin typeface="Calibri" panose="020F0502020204030204" pitchFamily="34" charset="0"/>
                <a:ea typeface="Calibri" panose="020F0502020204030204" pitchFamily="34" charset="0"/>
                <a:cs typeface="Calibri" panose="020F0502020204030204" pitchFamily="34" charset="0"/>
              </a:rPr>
              <a:t>Stage 5 </a:t>
            </a:r>
            <a:r>
              <a:rPr lang="en-GB" sz="2000" b="1" dirty="0">
                <a:latin typeface="Calibri" panose="020F0502020204030204" pitchFamily="34" charset="0"/>
                <a:ea typeface="Calibri" panose="020F0502020204030204" pitchFamily="34" charset="0"/>
                <a:cs typeface="Calibri" panose="020F0502020204030204" pitchFamily="34" charset="0"/>
              </a:rPr>
              <a:t>Internalisation</a:t>
            </a:r>
            <a:r>
              <a:rPr lang="en-GB" sz="2000" dirty="0">
                <a:latin typeface="Calibri" panose="020F0502020204030204" pitchFamily="34" charset="0"/>
                <a:ea typeface="Calibri" panose="020F0502020204030204" pitchFamily="34" charset="0"/>
                <a:cs typeface="Calibri" panose="020F0502020204030204" pitchFamily="34" charset="0"/>
              </a:rPr>
              <a:t>: Coping cycle becomes fully operations as news ways are working and behaviours have been developed- people have reached the psychological state where they see changes as the norm and not new</a:t>
            </a:r>
          </a:p>
        </p:txBody>
      </p:sp>
    </p:spTree>
    <p:extLst>
      <p:ext uri="{BB962C8B-B14F-4D97-AF65-F5344CB8AC3E}">
        <p14:creationId xmlns:p14="http://schemas.microsoft.com/office/powerpoint/2010/main" val="413450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E3B1F-799B-4BEE-AC55-231D3A4F80A6}"/>
              </a:ext>
            </a:extLst>
          </p:cNvPr>
          <p:cNvSpPr>
            <a:spLocks noGrp="1"/>
          </p:cNvSpPr>
          <p:nvPr>
            <p:ph type="title"/>
          </p:nvPr>
        </p:nvSpPr>
        <p:spPr>
          <a:xfrm>
            <a:off x="8458200" y="607392"/>
            <a:ext cx="3161963" cy="1645920"/>
          </a:xfrm>
        </p:spPr>
        <p:txBody>
          <a:bodyPr anchor="b">
            <a:normAutofit/>
          </a:bodyPr>
          <a:lstStyle/>
          <a:p>
            <a:r>
              <a:rPr lang="en-GB" b="1" u="sng"/>
              <a:t>Planned change: Summary</a:t>
            </a:r>
          </a:p>
        </p:txBody>
      </p:sp>
      <p:sp>
        <p:nvSpPr>
          <p:cNvPr id="9" name="Text Placeholder 3">
            <a:extLst>
              <a:ext uri="{FF2B5EF4-FFF2-40B4-BE49-F238E27FC236}">
                <a16:creationId xmlns:a16="http://schemas.microsoft.com/office/drawing/2014/main" id="{0BF1FE76-3B72-44B0-3BBB-0E1E038480F1}"/>
              </a:ext>
            </a:extLst>
          </p:cNvPr>
          <p:cNvSpPr>
            <a:spLocks noGrp="1"/>
          </p:cNvSpPr>
          <p:nvPr>
            <p:ph type="body" sz="half" idx="2"/>
          </p:nvPr>
        </p:nvSpPr>
        <p:spPr>
          <a:xfrm>
            <a:off x="8458200" y="2336800"/>
            <a:ext cx="3161963" cy="3606800"/>
          </a:xfrm>
        </p:spPr>
        <p:txBody>
          <a:bodyPr/>
          <a:lstStyle/>
          <a:p>
            <a:endParaRPr lang="en-US"/>
          </a:p>
        </p:txBody>
      </p:sp>
      <p:sp>
        <p:nvSpPr>
          <p:cNvPr id="11" name="Date Placeholder 4">
            <a:extLst>
              <a:ext uri="{FF2B5EF4-FFF2-40B4-BE49-F238E27FC236}">
                <a16:creationId xmlns:a16="http://schemas.microsoft.com/office/drawing/2014/main" id="{B9A1FD0E-1E20-F87E-D90D-2D029F134709}"/>
              </a:ext>
            </a:extLst>
          </p:cNvPr>
          <p:cNvSpPr>
            <a:spLocks noGrp="1"/>
          </p:cNvSpPr>
          <p:nvPr>
            <p:ph type="dt" sz="half" idx="10"/>
          </p:nvPr>
        </p:nvSpPr>
        <p:spPr>
          <a:xfrm>
            <a:off x="5588000" y="6035040"/>
            <a:ext cx="1955800" cy="365760"/>
          </a:xfrm>
        </p:spPr>
        <p:txBody>
          <a:bodyPr/>
          <a:lstStyle/>
          <a:p>
            <a:pPr rtl="0">
              <a:spcAft>
                <a:spcPts val="600"/>
              </a:spcAft>
            </a:pPr>
            <a:fld id="{5BA78C1D-B8C9-43D1-BED3-AB201E145563}" type="datetime1">
              <a:rPr lang="en-US" smtClean="0"/>
              <a:pPr rtl="0">
                <a:spcAft>
                  <a:spcPts val="600"/>
                </a:spcAft>
              </a:pPr>
              <a:t>5/20/2024</a:t>
            </a:fld>
            <a:endParaRPr lang="en-US"/>
          </a:p>
        </p:txBody>
      </p:sp>
      <p:graphicFrame>
        <p:nvGraphicFramePr>
          <p:cNvPr id="6" name="Content Placeholder 2">
            <a:extLst>
              <a:ext uri="{FF2B5EF4-FFF2-40B4-BE49-F238E27FC236}">
                <a16:creationId xmlns:a16="http://schemas.microsoft.com/office/drawing/2014/main" id="{600E0C47-11F1-0BAC-8EDC-D7AFD8A9B1AF}"/>
              </a:ext>
            </a:extLst>
          </p:cNvPr>
          <p:cNvGraphicFramePr>
            <a:graphicFrameLocks noGrp="1"/>
          </p:cNvGraphicFramePr>
          <p:nvPr>
            <p:ph idx="1"/>
            <p:extLst>
              <p:ext uri="{D42A27DB-BD31-4B8C-83A1-F6EECF244321}">
                <p14:modId xmlns:p14="http://schemas.microsoft.com/office/powerpoint/2010/main" val="14798960"/>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0597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4B314-9A4A-4213-AA92-6E0B6AD9DD70}"/>
              </a:ext>
            </a:extLst>
          </p:cNvPr>
          <p:cNvSpPr>
            <a:spLocks noGrp="1"/>
          </p:cNvSpPr>
          <p:nvPr>
            <p:ph type="title"/>
          </p:nvPr>
        </p:nvSpPr>
        <p:spPr>
          <a:xfrm>
            <a:off x="8458200" y="607392"/>
            <a:ext cx="3161963" cy="1645920"/>
          </a:xfrm>
        </p:spPr>
        <p:txBody>
          <a:bodyPr anchor="b">
            <a:normAutofit/>
          </a:bodyPr>
          <a:lstStyle/>
          <a:p>
            <a:r>
              <a:rPr lang="en-GB" b="1" u="sng"/>
              <a:t>Planned Change Criticisms</a:t>
            </a:r>
          </a:p>
        </p:txBody>
      </p:sp>
      <p:sp>
        <p:nvSpPr>
          <p:cNvPr id="10" name="Text Placeholder 3">
            <a:extLst>
              <a:ext uri="{FF2B5EF4-FFF2-40B4-BE49-F238E27FC236}">
                <a16:creationId xmlns:a16="http://schemas.microsoft.com/office/drawing/2014/main" id="{D24EBA42-9884-8BD9-3AA3-545F672EE1ED}"/>
              </a:ext>
            </a:extLst>
          </p:cNvPr>
          <p:cNvSpPr>
            <a:spLocks noGrp="1"/>
          </p:cNvSpPr>
          <p:nvPr>
            <p:ph type="body" sz="half" idx="2"/>
          </p:nvPr>
        </p:nvSpPr>
        <p:spPr>
          <a:xfrm>
            <a:off x="8458200" y="2336800"/>
            <a:ext cx="3161963" cy="3606800"/>
          </a:xfrm>
        </p:spPr>
        <p:txBody>
          <a:bodyPr/>
          <a:lstStyle/>
          <a:p>
            <a:endParaRPr lang="en-US"/>
          </a:p>
        </p:txBody>
      </p:sp>
      <p:sp>
        <p:nvSpPr>
          <p:cNvPr id="12" name="Date Placeholder 4">
            <a:extLst>
              <a:ext uri="{FF2B5EF4-FFF2-40B4-BE49-F238E27FC236}">
                <a16:creationId xmlns:a16="http://schemas.microsoft.com/office/drawing/2014/main" id="{EEE27AB6-7956-3BDF-7A19-E25E7FD02743}"/>
              </a:ext>
            </a:extLst>
          </p:cNvPr>
          <p:cNvSpPr>
            <a:spLocks noGrp="1"/>
          </p:cNvSpPr>
          <p:nvPr>
            <p:ph type="dt" sz="half" idx="10"/>
          </p:nvPr>
        </p:nvSpPr>
        <p:spPr>
          <a:xfrm>
            <a:off x="5588000" y="6035040"/>
            <a:ext cx="1955800" cy="365760"/>
          </a:xfrm>
        </p:spPr>
        <p:txBody>
          <a:bodyPr/>
          <a:lstStyle/>
          <a:p>
            <a:pPr rtl="0">
              <a:spcAft>
                <a:spcPts val="600"/>
              </a:spcAft>
            </a:pPr>
            <a:fld id="{5BA78C1D-B8C9-43D1-BED3-AB201E145563}" type="datetime1">
              <a:rPr lang="en-US" smtClean="0"/>
              <a:pPr rtl="0">
                <a:spcAft>
                  <a:spcPts val="600"/>
                </a:spcAft>
              </a:pPr>
              <a:t>5/20/2024</a:t>
            </a:fld>
            <a:endParaRPr lang="en-US"/>
          </a:p>
        </p:txBody>
      </p:sp>
      <p:graphicFrame>
        <p:nvGraphicFramePr>
          <p:cNvPr id="5" name="Content Placeholder 2">
            <a:extLst>
              <a:ext uri="{FF2B5EF4-FFF2-40B4-BE49-F238E27FC236}">
                <a16:creationId xmlns:a16="http://schemas.microsoft.com/office/drawing/2014/main" id="{91E46F8F-4419-A310-1EB0-0FD57FA77434}"/>
              </a:ext>
            </a:extLst>
          </p:cNvPr>
          <p:cNvGraphicFramePr>
            <a:graphicFrameLocks noGrp="1"/>
          </p:cNvGraphicFramePr>
          <p:nvPr>
            <p:ph idx="1"/>
            <p:extLst>
              <p:ext uri="{D42A27DB-BD31-4B8C-83A1-F6EECF244321}">
                <p14:modId xmlns:p14="http://schemas.microsoft.com/office/powerpoint/2010/main" val="592955062"/>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4685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DEEB-638C-446E-A1DC-19DA4AF7D505}"/>
              </a:ext>
            </a:extLst>
          </p:cNvPr>
          <p:cNvSpPr>
            <a:spLocks noGrp="1"/>
          </p:cNvSpPr>
          <p:nvPr>
            <p:ph type="title"/>
          </p:nvPr>
        </p:nvSpPr>
        <p:spPr>
          <a:xfrm>
            <a:off x="635000" y="640823"/>
            <a:ext cx="3418659" cy="5583148"/>
          </a:xfrm>
        </p:spPr>
        <p:txBody>
          <a:bodyPr anchor="ctr">
            <a:normAutofit/>
          </a:bodyPr>
          <a:lstStyle/>
          <a:p>
            <a:r>
              <a:rPr lang="en-GB" sz="5400" b="1" u="sng" dirty="0">
                <a:latin typeface="Calibri" panose="020F0502020204030204" pitchFamily="34" charset="0"/>
                <a:ea typeface="Calibri" panose="020F0502020204030204" pitchFamily="34" charset="0"/>
                <a:cs typeface="Calibri" panose="020F0502020204030204" pitchFamily="34" charset="0"/>
              </a:rPr>
              <a:t>Emergent Change</a:t>
            </a:r>
          </a:p>
        </p:txBody>
      </p:sp>
      <p:graphicFrame>
        <p:nvGraphicFramePr>
          <p:cNvPr id="5" name="Content Placeholder 2">
            <a:extLst>
              <a:ext uri="{FF2B5EF4-FFF2-40B4-BE49-F238E27FC236}">
                <a16:creationId xmlns:a16="http://schemas.microsoft.com/office/drawing/2014/main" id="{491D3416-0DF4-D5A3-B5D1-CCE76490ECB7}"/>
              </a:ext>
            </a:extLst>
          </p:cNvPr>
          <p:cNvGraphicFramePr>
            <a:graphicFrameLocks noGrp="1"/>
          </p:cNvGraphicFramePr>
          <p:nvPr>
            <p:ph idx="1"/>
            <p:extLst>
              <p:ext uri="{D42A27DB-BD31-4B8C-83A1-F6EECF244321}">
                <p14:modId xmlns:p14="http://schemas.microsoft.com/office/powerpoint/2010/main" val="11810090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0448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6804-AE74-4AFB-9E71-6A2E0197E9F5}"/>
              </a:ext>
            </a:extLst>
          </p:cNvPr>
          <p:cNvSpPr>
            <a:spLocks noGrp="1"/>
          </p:cNvSpPr>
          <p:nvPr>
            <p:ph type="title"/>
          </p:nvPr>
        </p:nvSpPr>
        <p:spPr>
          <a:xfrm>
            <a:off x="8458200" y="607392"/>
            <a:ext cx="3161963" cy="1645920"/>
          </a:xfrm>
        </p:spPr>
        <p:txBody>
          <a:bodyPr anchor="b">
            <a:normAutofit/>
          </a:bodyPr>
          <a:lstStyle/>
          <a:p>
            <a:r>
              <a:rPr lang="en-GB" b="1"/>
              <a:t>Key Points</a:t>
            </a:r>
          </a:p>
        </p:txBody>
      </p:sp>
      <p:sp>
        <p:nvSpPr>
          <p:cNvPr id="9" name="Text Placeholder 3">
            <a:extLst>
              <a:ext uri="{FF2B5EF4-FFF2-40B4-BE49-F238E27FC236}">
                <a16:creationId xmlns:a16="http://schemas.microsoft.com/office/drawing/2014/main" id="{BC8AD602-3ADC-7DF8-4CF1-4E11AF1BC9AA}"/>
              </a:ext>
            </a:extLst>
          </p:cNvPr>
          <p:cNvSpPr>
            <a:spLocks noGrp="1"/>
          </p:cNvSpPr>
          <p:nvPr>
            <p:ph type="body" sz="half" idx="2"/>
          </p:nvPr>
        </p:nvSpPr>
        <p:spPr>
          <a:xfrm>
            <a:off x="8458200" y="2336800"/>
            <a:ext cx="3161963" cy="3606800"/>
          </a:xfrm>
        </p:spPr>
        <p:txBody>
          <a:bodyPr/>
          <a:lstStyle/>
          <a:p>
            <a:endParaRPr lang="en-US"/>
          </a:p>
        </p:txBody>
      </p:sp>
      <p:sp>
        <p:nvSpPr>
          <p:cNvPr id="11" name="Date Placeholder 4">
            <a:extLst>
              <a:ext uri="{FF2B5EF4-FFF2-40B4-BE49-F238E27FC236}">
                <a16:creationId xmlns:a16="http://schemas.microsoft.com/office/drawing/2014/main" id="{9CF663B1-752A-845A-12BD-ECBBD2B91A2A}"/>
              </a:ext>
            </a:extLst>
          </p:cNvPr>
          <p:cNvSpPr>
            <a:spLocks noGrp="1"/>
          </p:cNvSpPr>
          <p:nvPr>
            <p:ph type="dt" sz="half" idx="10"/>
          </p:nvPr>
        </p:nvSpPr>
        <p:spPr>
          <a:xfrm>
            <a:off x="5588000" y="6035040"/>
            <a:ext cx="1955800" cy="365760"/>
          </a:xfrm>
        </p:spPr>
        <p:txBody>
          <a:bodyPr/>
          <a:lstStyle/>
          <a:p>
            <a:pPr rtl="0">
              <a:spcAft>
                <a:spcPts val="600"/>
              </a:spcAft>
            </a:pPr>
            <a:fld id="{5BA78C1D-B8C9-43D1-BED3-AB201E145563}" type="datetime1">
              <a:rPr lang="en-US" smtClean="0"/>
              <a:pPr rtl="0">
                <a:spcAft>
                  <a:spcPts val="600"/>
                </a:spcAft>
              </a:pPr>
              <a:t>5/20/2024</a:t>
            </a:fld>
            <a:endParaRPr lang="en-US"/>
          </a:p>
        </p:txBody>
      </p:sp>
      <p:graphicFrame>
        <p:nvGraphicFramePr>
          <p:cNvPr id="5" name="Content Placeholder 2">
            <a:extLst>
              <a:ext uri="{FF2B5EF4-FFF2-40B4-BE49-F238E27FC236}">
                <a16:creationId xmlns:a16="http://schemas.microsoft.com/office/drawing/2014/main" id="{B909196F-BC99-3EE8-5013-EBC33AE28636}"/>
              </a:ext>
            </a:extLst>
          </p:cNvPr>
          <p:cNvGraphicFramePr>
            <a:graphicFrameLocks noGrp="1"/>
          </p:cNvGraphicFramePr>
          <p:nvPr>
            <p:ph idx="1"/>
            <p:extLst>
              <p:ext uri="{D42A27DB-BD31-4B8C-83A1-F6EECF244321}">
                <p14:modId xmlns:p14="http://schemas.microsoft.com/office/powerpoint/2010/main" val="4217781643"/>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602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42D0-095A-EF49-1ADA-C076DC0BD59B}"/>
              </a:ext>
            </a:extLst>
          </p:cNvPr>
          <p:cNvSpPr>
            <a:spLocks noGrp="1"/>
          </p:cNvSpPr>
          <p:nvPr>
            <p:ph type="title"/>
          </p:nvPr>
        </p:nvSpPr>
        <p:spPr>
          <a:xfrm>
            <a:off x="0" y="6109467"/>
            <a:ext cx="12191999" cy="1067509"/>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hlinkClick r:id="rId2"/>
              </a:rPr>
              <a:t>Emergent vs. Deliberate Strategy: How &amp; When to Use Each (hbs.edu)</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6" name="Content Placeholder 5">
            <a:extLst>
              <a:ext uri="{FF2B5EF4-FFF2-40B4-BE49-F238E27FC236}">
                <a16:creationId xmlns:a16="http://schemas.microsoft.com/office/drawing/2014/main" id="{92CC5891-B10E-309E-2C0D-6DCA79D3BE90}"/>
              </a:ext>
            </a:extLst>
          </p:cNvPr>
          <p:cNvPicPr>
            <a:picLocks noGrp="1" noChangeAspect="1"/>
          </p:cNvPicPr>
          <p:nvPr>
            <p:ph idx="1"/>
          </p:nvPr>
        </p:nvPicPr>
        <p:blipFill rotWithShape="1">
          <a:blip r:embed="rId3"/>
          <a:srcRect l="4057" t="11703" r="13549" b="8466"/>
          <a:stretch/>
        </p:blipFill>
        <p:spPr>
          <a:xfrm>
            <a:off x="1333682" y="366304"/>
            <a:ext cx="9342303" cy="6034496"/>
          </a:xfrm>
        </p:spPr>
      </p:pic>
      <p:sp>
        <p:nvSpPr>
          <p:cNvPr id="4" name="Date Placeholder 3">
            <a:extLst>
              <a:ext uri="{FF2B5EF4-FFF2-40B4-BE49-F238E27FC236}">
                <a16:creationId xmlns:a16="http://schemas.microsoft.com/office/drawing/2014/main" id="{371152A7-5742-11FF-894C-78292434FEFA}"/>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406241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F054-9CBF-5F51-9343-8BF109B7C83A}"/>
              </a:ext>
            </a:extLst>
          </p:cNvPr>
          <p:cNvSpPr>
            <a:spLocks noGrp="1"/>
          </p:cNvSpPr>
          <p:nvPr>
            <p:ph type="title"/>
          </p:nvPr>
        </p:nvSpPr>
        <p:spPr>
          <a:xfrm>
            <a:off x="1629156" y="2275165"/>
            <a:ext cx="8933688" cy="2406895"/>
          </a:xfrm>
        </p:spPr>
        <p:txBody>
          <a:bodyPr anchor="ctr">
            <a:normAutofit/>
          </a:bodyPr>
          <a:lstStyle/>
          <a:p>
            <a:r>
              <a:rPr lang="en-GB" sz="5800" b="1" u="sng"/>
              <a:t>5 Ways to Lead in an Era of Constant Change</a:t>
            </a:r>
          </a:p>
        </p:txBody>
      </p:sp>
      <p:sp>
        <p:nvSpPr>
          <p:cNvPr id="3" name="Content Placeholder 2">
            <a:extLst>
              <a:ext uri="{FF2B5EF4-FFF2-40B4-BE49-F238E27FC236}">
                <a16:creationId xmlns:a16="http://schemas.microsoft.com/office/drawing/2014/main" id="{AB037644-EBB6-F9FF-1755-D86A14ED9FAE}"/>
              </a:ext>
            </a:extLst>
          </p:cNvPr>
          <p:cNvSpPr>
            <a:spLocks noGrp="1"/>
          </p:cNvSpPr>
          <p:nvPr>
            <p:ph type="body" idx="1"/>
          </p:nvPr>
        </p:nvSpPr>
        <p:spPr>
          <a:xfrm>
            <a:off x="1629156" y="4682062"/>
            <a:ext cx="8939784" cy="457200"/>
          </a:xfrm>
        </p:spPr>
        <p:txBody>
          <a:bodyPr anchor="t">
            <a:normAutofit/>
          </a:bodyPr>
          <a:lstStyle/>
          <a:p>
            <a:r>
              <a:rPr lang="en-GB" dirty="0">
                <a:hlinkClick r:id="rId2"/>
              </a:rPr>
              <a:t>5 ways to lead in an era of constant change | Jim </a:t>
            </a:r>
            <a:r>
              <a:rPr lang="en-GB" dirty="0" err="1">
                <a:hlinkClick r:id="rId2"/>
              </a:rPr>
              <a:t>Hemerling</a:t>
            </a:r>
            <a:r>
              <a:rPr lang="en-GB" dirty="0">
                <a:hlinkClick r:id="rId2"/>
              </a:rPr>
              <a:t> – YouTube</a:t>
            </a:r>
            <a:endParaRPr lang="en-GB" dirty="0"/>
          </a:p>
          <a:p>
            <a:endParaRPr lang="en-GB" dirty="0"/>
          </a:p>
        </p:txBody>
      </p:sp>
      <p:sp>
        <p:nvSpPr>
          <p:cNvPr id="4" name="Date Placeholder 3">
            <a:extLst>
              <a:ext uri="{FF2B5EF4-FFF2-40B4-BE49-F238E27FC236}">
                <a16:creationId xmlns:a16="http://schemas.microsoft.com/office/drawing/2014/main" id="{E6759A38-8373-D279-D2B2-BECB9467E98B}"/>
              </a:ext>
            </a:extLst>
          </p:cNvPr>
          <p:cNvSpPr>
            <a:spLocks noGrp="1"/>
          </p:cNvSpPr>
          <p:nvPr>
            <p:ph type="dt" sz="half" idx="10"/>
          </p:nvPr>
        </p:nvSpPr>
        <p:spPr>
          <a:xfrm>
            <a:off x="5318760" y="1344502"/>
            <a:ext cx="1554480" cy="498781"/>
          </a:xfrm>
        </p:spPr>
        <p:txBody>
          <a:bodyPr anchor="b">
            <a:normAutofit/>
          </a:bodyPr>
          <a:lstStyle/>
          <a:p>
            <a:pPr rtl="0">
              <a:spcAft>
                <a:spcPts val="600"/>
              </a:spcAft>
            </a:pPr>
            <a:fld id="{6AF379E8-AC6C-43B9-9222-BDF0AF9336F0}" type="datetime1">
              <a:rPr lang="en-US" smtClean="0"/>
              <a:pPr rtl="0">
                <a:spcAft>
                  <a:spcPts val="600"/>
                </a:spcAft>
              </a:pPr>
              <a:t>5/20/2024</a:t>
            </a:fld>
            <a:endParaRPr lang="en-US"/>
          </a:p>
        </p:txBody>
      </p:sp>
    </p:spTree>
    <p:extLst>
      <p:ext uri="{BB962C8B-B14F-4D97-AF65-F5344CB8AC3E}">
        <p14:creationId xmlns:p14="http://schemas.microsoft.com/office/powerpoint/2010/main" val="17268193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b="1" u="sng" kern="1200" dirty="0">
                <a:solidFill>
                  <a:schemeClr val="tx1"/>
                </a:solidFill>
                <a:latin typeface="Calibri" panose="020F0502020204030204" pitchFamily="34" charset="0"/>
                <a:ea typeface="Calibri" panose="020F0502020204030204" pitchFamily="34" charset="0"/>
                <a:cs typeface="Calibri" panose="020F0502020204030204" pitchFamily="34" charset="0"/>
              </a:rPr>
              <a:t>Why Resistance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colorTemperature colorTemp="4700"/>
                    </a14:imgEffect>
                  </a14:imgLayer>
                </a14:imgProps>
              </a:ext>
            </a:extLst>
          </a:blip>
          <a:stretch>
            <a:fillRect/>
          </a:stretch>
        </p:blipFill>
        <p:spPr>
          <a:xfrm>
            <a:off x="5922492" y="1981023"/>
            <a:ext cx="5536001" cy="2837201"/>
          </a:xfrm>
          <a:prstGeom prst="rect">
            <a:avLst/>
          </a:prstGeom>
        </p:spPr>
      </p:pic>
    </p:spTree>
    <p:extLst>
      <p:ext uri="{BB962C8B-B14F-4D97-AF65-F5344CB8AC3E}">
        <p14:creationId xmlns:p14="http://schemas.microsoft.com/office/powerpoint/2010/main" val="4176183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02B6-817D-41C2-B52D-EA300A8A8F4A}"/>
              </a:ext>
            </a:extLst>
          </p:cNvPr>
          <p:cNvSpPr>
            <a:spLocks noGrp="1"/>
          </p:cNvSpPr>
          <p:nvPr>
            <p:ph type="title"/>
          </p:nvPr>
        </p:nvSpPr>
        <p:spPr>
          <a:xfrm>
            <a:off x="565150" y="770890"/>
            <a:ext cx="5018677" cy="1268984"/>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True or False</a:t>
            </a:r>
          </a:p>
        </p:txBody>
      </p:sp>
      <p:sp>
        <p:nvSpPr>
          <p:cNvPr id="3" name="Content Placeholder 2">
            <a:extLst>
              <a:ext uri="{FF2B5EF4-FFF2-40B4-BE49-F238E27FC236}">
                <a16:creationId xmlns:a16="http://schemas.microsoft.com/office/drawing/2014/main" id="{5BA3F4C3-47B6-477D-8F34-74A6E2339EB4}"/>
              </a:ext>
            </a:extLst>
          </p:cNvPr>
          <p:cNvSpPr>
            <a:spLocks noGrp="1"/>
          </p:cNvSpPr>
          <p:nvPr>
            <p:ph idx="1"/>
          </p:nvPr>
        </p:nvSpPr>
        <p:spPr>
          <a:xfrm>
            <a:off x="565150" y="2160016"/>
            <a:ext cx="5018677" cy="3601212"/>
          </a:xfrm>
        </p:spPr>
        <p:txBody>
          <a:bodyPr>
            <a:normAutofit/>
          </a:bodyPr>
          <a:lstStyle/>
          <a:p>
            <a:pPr marL="0" indent="0">
              <a:buNone/>
            </a:pPr>
            <a:r>
              <a:rPr lang="en-GB" dirty="0"/>
              <a:t>1. </a:t>
            </a:r>
            <a:r>
              <a:rPr lang="en-GB" sz="2400" dirty="0">
                <a:latin typeface="Calibri" panose="020F0502020204030204" pitchFamily="34" charset="0"/>
                <a:ea typeface="Calibri" panose="020F0502020204030204" pitchFamily="34" charset="0"/>
                <a:cs typeface="Calibri" panose="020F0502020204030204" pitchFamily="34" charset="0"/>
              </a:rPr>
              <a:t>People have a natural resistance to change</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2. People get bored with routine and seek out new experiences </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3. Older people are more resistant to change</a:t>
            </a:r>
          </a:p>
        </p:txBody>
      </p:sp>
      <p:pic>
        <p:nvPicPr>
          <p:cNvPr id="5122" name="Picture 2" descr="See the source image">
            <a:extLst>
              <a:ext uri="{FF2B5EF4-FFF2-40B4-BE49-F238E27FC236}">
                <a16:creationId xmlns:a16="http://schemas.microsoft.com/office/drawing/2014/main" id="{2B6390BF-94C4-4D42-9D2A-A41D2057F3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5068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779" y="0"/>
            <a:ext cx="10515600" cy="1325563"/>
          </a:xfrm>
        </p:spPr>
        <p:txBody>
          <a:bodyPr>
            <a:normAutofit/>
          </a:bodyPr>
          <a:lstStyle/>
          <a:p>
            <a:r>
              <a:rPr lang="en-GB" sz="3200" b="1" u="sng" dirty="0">
                <a:latin typeface="Calibri" panose="020F0502020204030204" pitchFamily="34" charset="0"/>
                <a:ea typeface="Calibri" panose="020F0502020204030204" pitchFamily="34" charset="0"/>
                <a:cs typeface="Calibri" panose="020F0502020204030204" pitchFamily="34" charset="0"/>
              </a:rPr>
              <a:t>5 factors that’s influence an individual response to change</a:t>
            </a:r>
          </a:p>
        </p:txBody>
      </p:sp>
      <p:graphicFrame>
        <p:nvGraphicFramePr>
          <p:cNvPr id="4" name="Content Placeholder 3"/>
          <p:cNvGraphicFramePr>
            <a:graphicFrameLocks noGrp="1"/>
          </p:cNvGraphicFramePr>
          <p:nvPr>
            <p:ph idx="1"/>
          </p:nvPr>
        </p:nvGraphicFramePr>
        <p:xfrm>
          <a:off x="326571" y="895740"/>
          <a:ext cx="11374017" cy="561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12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5"/>
            <a:ext cx="10515600" cy="1325563"/>
          </a:xfrm>
        </p:spPr>
        <p:txBody>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Why is Change so Difficult?</a:t>
            </a:r>
          </a:p>
        </p:txBody>
      </p:sp>
      <p:graphicFrame>
        <p:nvGraphicFramePr>
          <p:cNvPr id="5" name="Diagram 4"/>
          <p:cNvGraphicFramePr/>
          <p:nvPr/>
        </p:nvGraphicFramePr>
        <p:xfrm>
          <a:off x="2143967" y="1334277"/>
          <a:ext cx="8128000" cy="5074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299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8881" y="457200"/>
            <a:ext cx="10909640" cy="136861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5400" b="1" u="sng" dirty="0">
                <a:solidFill>
                  <a:schemeClr val="tx1"/>
                </a:solidFill>
                <a:latin typeface="Calibri" panose="020F0502020204030204" pitchFamily="34" charset="0"/>
                <a:ea typeface="Calibri" panose="020F0502020204030204" pitchFamily="34" charset="0"/>
                <a:cs typeface="Calibri" panose="020F0502020204030204" pitchFamily="34" charset="0"/>
              </a:rPr>
              <a:t>Resistance to Change</a:t>
            </a:r>
          </a:p>
        </p:txBody>
      </p:sp>
      <p:pic>
        <p:nvPicPr>
          <p:cNvPr id="3" name="Picture 2">
            <a:extLst>
              <a:ext uri="{FF2B5EF4-FFF2-40B4-BE49-F238E27FC236}">
                <a16:creationId xmlns:a16="http://schemas.microsoft.com/office/drawing/2014/main" id="{F4F2C287-80EE-4752-8599-67C7629EFC66}"/>
              </a:ext>
            </a:extLst>
          </p:cNvPr>
          <p:cNvPicPr>
            <a:picLocks noChangeAspect="1"/>
          </p:cNvPicPr>
          <p:nvPr/>
        </p:nvPicPr>
        <p:blipFill>
          <a:blip r:embed="rId2"/>
          <a:stretch>
            <a:fillRect/>
          </a:stretch>
        </p:blipFill>
        <p:spPr>
          <a:xfrm>
            <a:off x="1549718" y="2642616"/>
            <a:ext cx="3155060" cy="3605784"/>
          </a:xfrm>
          <a:prstGeom prst="rect">
            <a:avLst/>
          </a:prstGeom>
        </p:spPr>
      </p:pic>
      <p:pic>
        <p:nvPicPr>
          <p:cNvPr id="4" name="Picture 3"/>
          <p:cNvPicPr>
            <a:picLocks noChangeAspect="1"/>
          </p:cNvPicPr>
          <p:nvPr/>
        </p:nvPicPr>
        <p:blipFill rotWithShape="1">
          <a:blip r:embed="rId3"/>
          <a:srcRect l="2609" r="7373" b="2"/>
          <a:stretch/>
        </p:blipFill>
        <p:spPr>
          <a:xfrm>
            <a:off x="6254496" y="2691389"/>
            <a:ext cx="5614416" cy="3508237"/>
          </a:xfrm>
          <a:prstGeom prst="rect">
            <a:avLst/>
          </a:prstGeom>
          <a:solidFill>
            <a:srgbClr val="FFFFFF">
              <a:shade val="85000"/>
            </a:srgbClr>
          </a:solidFill>
        </p:spPr>
      </p:pic>
    </p:spTree>
    <p:extLst>
      <p:ext uri="{BB962C8B-B14F-4D97-AF65-F5344CB8AC3E}">
        <p14:creationId xmlns:p14="http://schemas.microsoft.com/office/powerpoint/2010/main" val="4168657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0A4C-1936-6F5C-7FA3-C0968CC06342}"/>
              </a:ext>
            </a:extLst>
          </p:cNvPr>
          <p:cNvSpPr>
            <a:spLocks noGrp="1"/>
          </p:cNvSpPr>
          <p:nvPr>
            <p:ph type="title"/>
          </p:nvPr>
        </p:nvSpPr>
        <p:spPr>
          <a:xfrm>
            <a:off x="1066800" y="457200"/>
            <a:ext cx="10058400" cy="137160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Embracing Change</a:t>
            </a:r>
          </a:p>
        </p:txBody>
      </p:sp>
      <p:sp>
        <p:nvSpPr>
          <p:cNvPr id="3" name="Content Placeholder 2">
            <a:extLst>
              <a:ext uri="{FF2B5EF4-FFF2-40B4-BE49-F238E27FC236}">
                <a16:creationId xmlns:a16="http://schemas.microsoft.com/office/drawing/2014/main" id="{52B38CB9-BF36-1E4E-964F-8F0C92D23F42}"/>
              </a:ext>
            </a:extLst>
          </p:cNvPr>
          <p:cNvSpPr>
            <a:spLocks noGrp="1"/>
          </p:cNvSpPr>
          <p:nvPr>
            <p:ph idx="1"/>
          </p:nvPr>
        </p:nvSpPr>
        <p:spPr/>
        <p:txBody>
          <a:bodyPr/>
          <a:lstStyle/>
          <a:p>
            <a:r>
              <a:rPr lang="en-GB" dirty="0" err="1">
                <a:hlinkClick r:id="rId2"/>
              </a:rPr>
              <a:t>TEDxPerth</a:t>
            </a:r>
            <a:r>
              <a:rPr lang="en-GB" dirty="0">
                <a:hlinkClick r:id="rId2"/>
              </a:rPr>
              <a:t> - Jason Clarke - Embracing Change – YouTube</a:t>
            </a:r>
            <a:endParaRPr lang="en-GB" dirty="0"/>
          </a:p>
          <a:p>
            <a:endParaRPr lang="en-GB" dirty="0"/>
          </a:p>
          <a:p>
            <a:r>
              <a:rPr lang="en-GB" dirty="0">
                <a:hlinkClick r:id="rId3"/>
              </a:rPr>
              <a:t>https://youtu.be/urntcMUJR9M</a:t>
            </a:r>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39D6C632-7843-2B32-E2F2-1E1C79ED6E9D}"/>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26649167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a:xfrm>
            <a:off x="8458200" y="607392"/>
            <a:ext cx="3161963" cy="1645920"/>
          </a:xfrm>
        </p:spPr>
        <p:txBody>
          <a:bodyPr anchor="b">
            <a:normAutofit/>
          </a:bodyPr>
          <a:lstStyle/>
          <a:p>
            <a:r>
              <a:rPr lang="en-GB" b="1"/>
              <a:t>Kotter’s 8 Step Change Model</a:t>
            </a:r>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293" y="457199"/>
            <a:ext cx="7645707" cy="583343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8458200" y="2336800"/>
            <a:ext cx="3161963" cy="3606800"/>
          </a:xfrm>
        </p:spPr>
        <p:txBody>
          <a:bodyPr>
            <a:normAutofit/>
          </a:bodyPr>
          <a:lstStyle/>
          <a:p>
            <a:pPr>
              <a:lnSpc>
                <a:spcPct val="100000"/>
              </a:lnSpc>
            </a:pPr>
            <a:r>
              <a:rPr lang="en-GB" sz="1700"/>
              <a:t>O</a:t>
            </a:r>
            <a:r>
              <a:rPr lang="en-GB" sz="1700" b="0" i="0">
                <a:effectLst/>
              </a:rPr>
              <a:t>utlines how to systematically and effectively implement change in an organisation.</a:t>
            </a:r>
          </a:p>
          <a:p>
            <a:pPr>
              <a:lnSpc>
                <a:spcPct val="100000"/>
              </a:lnSpc>
            </a:pPr>
            <a:endParaRPr lang="en-GB" sz="1700" b="0" i="0">
              <a:effectLst/>
            </a:endParaRPr>
          </a:p>
          <a:p>
            <a:pPr>
              <a:lnSpc>
                <a:spcPct val="100000"/>
              </a:lnSpc>
            </a:pPr>
            <a:r>
              <a:rPr lang="en-GB" sz="1700" b="0" i="0">
                <a:effectLst/>
              </a:rPr>
              <a:t>Following these steps will ensure that at the end of the process, the organisation will not only be prepared but also be committed to embracing the changes. </a:t>
            </a:r>
            <a:endParaRPr lang="en-US" sz="1700"/>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6AF379E8-AC6C-43B9-9222-BDF0AF9336F0}" type="datetime1">
              <a:rPr lang="en-US" smtClean="0"/>
              <a:pPr rtl="0">
                <a:spcAft>
                  <a:spcPts val="600"/>
                </a:spcAft>
              </a:pPr>
              <a:t>5/20/2024</a:t>
            </a:fld>
            <a:endParaRPr lang="en-US"/>
          </a:p>
        </p:txBody>
      </p:sp>
    </p:spTree>
    <p:extLst>
      <p:ext uri="{BB962C8B-B14F-4D97-AF65-F5344CB8AC3E}">
        <p14:creationId xmlns:p14="http://schemas.microsoft.com/office/powerpoint/2010/main" val="5485591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4" y="525983"/>
            <a:ext cx="9742945" cy="994474"/>
          </a:xfrm>
        </p:spPr>
        <p:txBody>
          <a:bodyPr anchor="b">
            <a:normAutofit/>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Actions to Secure Effective Change</a:t>
            </a:r>
            <a:br>
              <a:rPr lang="en-GB" sz="2500" b="1" dirty="0"/>
            </a:br>
            <a:endParaRPr lang="en-GB" sz="2500" b="1" dirty="0"/>
          </a:p>
        </p:txBody>
      </p:sp>
      <p:sp>
        <p:nvSpPr>
          <p:cNvPr id="3" name="Content Placeholder 2"/>
          <p:cNvSpPr>
            <a:spLocks noGrp="1"/>
          </p:cNvSpPr>
          <p:nvPr>
            <p:ph idx="1"/>
          </p:nvPr>
        </p:nvSpPr>
        <p:spPr>
          <a:xfrm>
            <a:off x="645066" y="1671851"/>
            <a:ext cx="5342672" cy="4606119"/>
          </a:xfrm>
        </p:spPr>
        <p:txBody>
          <a:bodyPr anchor="ctr">
            <a:noAutofit/>
          </a:bodyPr>
          <a:lstStyle/>
          <a:p>
            <a:pPr marL="0" indent="0">
              <a:buNone/>
            </a:pPr>
            <a:r>
              <a:rPr lang="en-GB" sz="1800" dirty="0"/>
              <a:t>1</a:t>
            </a:r>
            <a:r>
              <a:rPr lang="en-GB" sz="1800" dirty="0">
                <a:latin typeface="Calibri" panose="020F0502020204030204" pitchFamily="34" charset="0"/>
                <a:ea typeface="Calibri" panose="020F0502020204030204" pitchFamily="34" charset="0"/>
                <a:cs typeface="Calibri" panose="020F0502020204030204" pitchFamily="34" charset="0"/>
              </a:rPr>
              <a:t>.Create a sense of urgency among relevant people</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2.Build a guiding team which has credibility</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3.Create visions that are sensible, clear and uplifting</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4.Communicate the vision and strategy to induce understanding and commitment</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5.Empower action and remove obstacles</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6.Produce short term wins</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7.Do not let up but maintain momentum</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8.Make change stick by nurturing a new culture</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Kotter and Cohen</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5987738" y="2246318"/>
            <a:ext cx="5628018" cy="2132493"/>
          </a:xfrm>
          <a:prstGeom prst="rect">
            <a:avLst/>
          </a:prstGeom>
        </p:spPr>
      </p:pic>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E5FB-3231-52FC-5187-20E638927B6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45D1E04-EE92-0E78-EB02-528F10181F36}"/>
              </a:ext>
            </a:extLst>
          </p:cNvPr>
          <p:cNvPicPr>
            <a:picLocks noGrp="1" noChangeAspect="1"/>
          </p:cNvPicPr>
          <p:nvPr>
            <p:ph idx="1"/>
          </p:nvPr>
        </p:nvPicPr>
        <p:blipFill rotWithShape="1">
          <a:blip r:embed="rId2"/>
          <a:srcRect l="4827" t="14961" r="7896" b="9638"/>
          <a:stretch/>
        </p:blipFill>
        <p:spPr>
          <a:xfrm>
            <a:off x="116958" y="-27390"/>
            <a:ext cx="11604097" cy="6800330"/>
          </a:xfrm>
        </p:spPr>
      </p:pic>
      <p:sp>
        <p:nvSpPr>
          <p:cNvPr id="4" name="Date Placeholder 3">
            <a:extLst>
              <a:ext uri="{FF2B5EF4-FFF2-40B4-BE49-F238E27FC236}">
                <a16:creationId xmlns:a16="http://schemas.microsoft.com/office/drawing/2014/main" id="{960DBBD1-39E7-CDF1-D6A5-3259AB01A8F8}"/>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1538963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3BE85CA-0DC7-BBD9-C2FF-7BA026225EC6}"/>
              </a:ext>
            </a:extLst>
          </p:cNvPr>
          <p:cNvPicPr>
            <a:picLocks noGrp="1" noChangeAspect="1"/>
          </p:cNvPicPr>
          <p:nvPr>
            <p:ph type="pic" idx="1"/>
          </p:nvPr>
        </p:nvPicPr>
        <p:blipFill rotWithShape="1">
          <a:blip r:embed="rId2"/>
          <a:srcRect l="23591" t="14686" r="26309" b="8257"/>
          <a:stretch/>
        </p:blipFill>
        <p:spPr>
          <a:xfrm>
            <a:off x="228600" y="0"/>
            <a:ext cx="7264856" cy="6858000"/>
          </a:xfrm>
          <a:noFill/>
        </p:spPr>
      </p:pic>
      <p:sp>
        <p:nvSpPr>
          <p:cNvPr id="4" name="Date Placeholder 3">
            <a:extLst>
              <a:ext uri="{FF2B5EF4-FFF2-40B4-BE49-F238E27FC236}">
                <a16:creationId xmlns:a16="http://schemas.microsoft.com/office/drawing/2014/main" id="{47C7830F-9F80-5FF4-DF97-0D40C8E09D60}"/>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5/20/2024</a:t>
            </a:fld>
            <a:endParaRPr lang="en-US"/>
          </a:p>
        </p:txBody>
      </p:sp>
      <p:sp>
        <p:nvSpPr>
          <p:cNvPr id="11" name="Title 3">
            <a:extLst>
              <a:ext uri="{FF2B5EF4-FFF2-40B4-BE49-F238E27FC236}">
                <a16:creationId xmlns:a16="http://schemas.microsoft.com/office/drawing/2014/main" id="{64D9FAE2-6166-AAC3-2401-A10EBACC8E3C}"/>
              </a:ext>
            </a:extLst>
          </p:cNvPr>
          <p:cNvSpPr>
            <a:spLocks noGrp="1"/>
          </p:cNvSpPr>
          <p:nvPr>
            <p:ph type="title"/>
          </p:nvPr>
        </p:nvSpPr>
        <p:spPr>
          <a:xfrm>
            <a:off x="8477250" y="603504"/>
            <a:ext cx="3144774" cy="1645920"/>
          </a:xfrm>
        </p:spPr>
        <p:txBody>
          <a:bodyPr/>
          <a:lstStyle/>
          <a:p>
            <a:r>
              <a:rPr lang="en-US" dirty="0"/>
              <a:t>BCG Report</a:t>
            </a:r>
          </a:p>
        </p:txBody>
      </p:sp>
      <p:sp>
        <p:nvSpPr>
          <p:cNvPr id="13" name="Text Placeholder 4">
            <a:extLst>
              <a:ext uri="{FF2B5EF4-FFF2-40B4-BE49-F238E27FC236}">
                <a16:creationId xmlns:a16="http://schemas.microsoft.com/office/drawing/2014/main" id="{5EDC0F0B-89D2-18E7-7640-DD26E010056C}"/>
              </a:ext>
            </a:extLst>
          </p:cNvPr>
          <p:cNvSpPr>
            <a:spLocks noGrp="1"/>
          </p:cNvSpPr>
          <p:nvPr>
            <p:ph type="body" sz="half" idx="2"/>
          </p:nvPr>
        </p:nvSpPr>
        <p:spPr>
          <a:xfrm>
            <a:off x="8477250" y="2386584"/>
            <a:ext cx="3144774" cy="3511296"/>
          </a:xfrm>
        </p:spPr>
        <p:txBody>
          <a:bodyPr/>
          <a:lstStyle/>
          <a:p>
            <a:r>
              <a:rPr lang="en-US" dirty="0"/>
              <a:t>Most Innovative Companies</a:t>
            </a:r>
          </a:p>
        </p:txBody>
      </p:sp>
    </p:spTree>
    <p:extLst>
      <p:ext uri="{BB962C8B-B14F-4D97-AF65-F5344CB8AC3E}">
        <p14:creationId xmlns:p14="http://schemas.microsoft.com/office/powerpoint/2010/main" val="28211483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A17C021-E490-4A6D-BE73-D7B893B438DD}"/>
              </a:ext>
            </a:extLst>
          </p:cNvPr>
          <p:cNvGraphicFramePr>
            <a:graphicFrameLocks noGrp="1"/>
          </p:cNvGraphicFramePr>
          <p:nvPr>
            <p:ph idx="1"/>
          </p:nvPr>
        </p:nvGraphicFramePr>
        <p:xfrm>
          <a:off x="838200" y="675564"/>
          <a:ext cx="10515600" cy="5501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75330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02F8-AF0C-4C43-8318-27D36330D6E5}"/>
              </a:ext>
            </a:extLst>
          </p:cNvPr>
          <p:cNvSpPr>
            <a:spLocks noGrp="1"/>
          </p:cNvSpPr>
          <p:nvPr>
            <p:ph type="title"/>
          </p:nvPr>
        </p:nvSpPr>
        <p:spPr/>
        <p:txBody>
          <a:bodyPr>
            <a:normAutofit/>
          </a:bodyPr>
          <a:lstStyle/>
          <a:p>
            <a:r>
              <a:rPr lang="en-GB"/>
              <a:t>Cultural Web</a:t>
            </a:r>
            <a:endParaRPr lang="en-GB" dirty="0"/>
          </a:p>
        </p:txBody>
      </p:sp>
      <p:graphicFrame>
        <p:nvGraphicFramePr>
          <p:cNvPr id="5" name="Content Placeholder 4">
            <a:extLst>
              <a:ext uri="{FF2B5EF4-FFF2-40B4-BE49-F238E27FC236}">
                <a16:creationId xmlns:a16="http://schemas.microsoft.com/office/drawing/2014/main" id="{325D6132-6FA7-4018-9482-D489D1A186F0}"/>
              </a:ext>
            </a:extLst>
          </p:cNvPr>
          <p:cNvGraphicFramePr>
            <a:graphicFrameLocks noGrp="1"/>
          </p:cNvGraphicFramePr>
          <p:nvPr>
            <p:ph idx="1"/>
          </p:nvPr>
        </p:nvGraphicFramePr>
        <p:xfrm>
          <a:off x="838199" y="365125"/>
          <a:ext cx="10892051" cy="5811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53611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8E56-F5B8-FFDB-D1A1-D8198772F818}"/>
              </a:ext>
            </a:extLst>
          </p:cNvPr>
          <p:cNvSpPr>
            <a:spLocks noGrp="1"/>
          </p:cNvSpPr>
          <p:nvPr>
            <p:ph type="title"/>
          </p:nvPr>
        </p:nvSpPr>
        <p:spPr/>
        <p:txBody>
          <a:bodyPr/>
          <a:lstStyle/>
          <a:p>
            <a:r>
              <a:rPr lang="en-GB" dirty="0"/>
              <a:t>Additional Resources</a:t>
            </a:r>
          </a:p>
        </p:txBody>
      </p:sp>
      <p:sp>
        <p:nvSpPr>
          <p:cNvPr id="3" name="Content Placeholder 2">
            <a:extLst>
              <a:ext uri="{FF2B5EF4-FFF2-40B4-BE49-F238E27FC236}">
                <a16:creationId xmlns:a16="http://schemas.microsoft.com/office/drawing/2014/main" id="{E7E895DC-0750-3233-C841-6655BA25C010}"/>
              </a:ext>
            </a:extLst>
          </p:cNvPr>
          <p:cNvSpPr>
            <a:spLocks noGrp="1"/>
          </p:cNvSpPr>
          <p:nvPr>
            <p:ph idx="1"/>
          </p:nvPr>
        </p:nvSpPr>
        <p:spPr/>
        <p:txBody>
          <a:bodyPr/>
          <a:lstStyle/>
          <a:p>
            <a:r>
              <a:rPr lang="en-GB" dirty="0">
                <a:hlinkClick r:id="rId2"/>
              </a:rPr>
              <a:t>Emergent vs. Deliberate Strategy: How &amp; When to Use Each (hbs.edu)</a:t>
            </a:r>
            <a:r>
              <a:rPr lang="en-GB" dirty="0"/>
              <a:t> Harvard Business School</a:t>
            </a:r>
          </a:p>
          <a:p>
            <a:endParaRPr lang="en-GB" dirty="0"/>
          </a:p>
          <a:p>
            <a:r>
              <a:rPr lang="en-GB" dirty="0">
                <a:hlinkClick r:id="rId3"/>
              </a:rPr>
              <a:t>Most Innovative Companies 2021 (bcg.com)</a:t>
            </a:r>
            <a:endParaRPr lang="en-GB" dirty="0"/>
          </a:p>
        </p:txBody>
      </p:sp>
      <p:sp>
        <p:nvSpPr>
          <p:cNvPr id="4" name="Date Placeholder 3">
            <a:extLst>
              <a:ext uri="{FF2B5EF4-FFF2-40B4-BE49-F238E27FC236}">
                <a16:creationId xmlns:a16="http://schemas.microsoft.com/office/drawing/2014/main" id="{FD55B734-A0B4-38A3-F1D4-13F83ABBE9EC}"/>
              </a:ext>
            </a:extLst>
          </p:cNvPr>
          <p:cNvSpPr>
            <a:spLocks noGrp="1"/>
          </p:cNvSpPr>
          <p:nvPr>
            <p:ph type="dt" sz="half" idx="10"/>
          </p:nvPr>
        </p:nvSpPr>
        <p:spPr/>
        <p:txBody>
          <a:bodyPr/>
          <a:lstStyle/>
          <a:p>
            <a:pPr rtl="0"/>
            <a:fld id="{6AF379E8-AC6C-43B9-9222-BDF0AF9336F0}" type="datetime1">
              <a:rPr lang="en-US" smtClean="0"/>
              <a:t>5/20/2024</a:t>
            </a:fld>
            <a:endParaRPr lang="en-US"/>
          </a:p>
        </p:txBody>
      </p:sp>
    </p:spTree>
    <p:extLst>
      <p:ext uri="{BB962C8B-B14F-4D97-AF65-F5344CB8AC3E}">
        <p14:creationId xmlns:p14="http://schemas.microsoft.com/office/powerpoint/2010/main" val="1535377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{FBE968BC-396B-4BA6-9D2D-9E6FB6625A50}tf78438558_win32</Template>
  <TotalTime>0</TotalTime>
  <Words>2442</Words>
  <Application>Microsoft Office PowerPoint</Application>
  <PresentationFormat>Widescreen</PresentationFormat>
  <Paragraphs>265</Paragraphs>
  <Slides>42</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Century Gothic</vt:lpstr>
      <vt:lpstr>Garamond</vt:lpstr>
      <vt:lpstr>SavonVTI</vt:lpstr>
      <vt:lpstr>BMMB7026</vt:lpstr>
      <vt:lpstr>Today we will look at….</vt:lpstr>
      <vt:lpstr>A constant</vt:lpstr>
      <vt:lpstr>Marketing Change</vt:lpstr>
      <vt:lpstr>What change have you experienced?</vt:lpstr>
      <vt:lpstr>Activity</vt:lpstr>
      <vt:lpstr>Change Management</vt:lpstr>
      <vt:lpstr>Change Management</vt:lpstr>
      <vt:lpstr>Planned Organisational Change</vt:lpstr>
      <vt:lpstr>Lewin’s Force Field Analysis</vt:lpstr>
      <vt:lpstr>Lewin’s Force Field Analysis</vt:lpstr>
      <vt:lpstr>PowerPoint Presentation</vt:lpstr>
      <vt:lpstr>PowerPoint Presentation</vt:lpstr>
      <vt:lpstr>PowerPoint Presentation</vt:lpstr>
      <vt:lpstr>Examples of Forces Driving Change</vt:lpstr>
      <vt:lpstr>Resistance to Change</vt:lpstr>
      <vt:lpstr>PowerPoint Presentation</vt:lpstr>
      <vt:lpstr>Task for Assignment 1 Presentation</vt:lpstr>
      <vt:lpstr>The Three – Step Model</vt:lpstr>
      <vt:lpstr>Lewin’s (three stage) Change Process</vt:lpstr>
      <vt:lpstr>Stages in a planned-change effort</vt:lpstr>
      <vt:lpstr>Kurt Lewin’s Three Phase Theory of Change</vt:lpstr>
      <vt:lpstr>Coping Cycle</vt:lpstr>
      <vt:lpstr>Planned change: Summary</vt:lpstr>
      <vt:lpstr>Planned Change Criticisms</vt:lpstr>
      <vt:lpstr>Emergent Change</vt:lpstr>
      <vt:lpstr>Key Points</vt:lpstr>
      <vt:lpstr>Emergent vs. Deliberate Strategy: How &amp; When to Use Each (hbs.edu)</vt:lpstr>
      <vt:lpstr>5 Ways to Lead in an Era of Constant Change</vt:lpstr>
      <vt:lpstr>Why Resistance </vt:lpstr>
      <vt:lpstr>True or False</vt:lpstr>
      <vt:lpstr>5 factors that’s influence an individual response to change</vt:lpstr>
      <vt:lpstr>Why is Change so Difficult?</vt:lpstr>
      <vt:lpstr>PowerPoint Presentation</vt:lpstr>
      <vt:lpstr>Embracing Change</vt:lpstr>
      <vt:lpstr>Kotter’s 8 Step Change Model</vt:lpstr>
      <vt:lpstr>Actions to Secure Effective Change </vt:lpstr>
      <vt:lpstr>PowerPoint Presentation</vt:lpstr>
      <vt:lpstr>BCG Report</vt:lpstr>
      <vt:lpstr>PowerPoint Presentation</vt:lpstr>
      <vt:lpstr>Cultural Web</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Gwyneth Jones</cp:lastModifiedBy>
  <cp:revision>23</cp:revision>
  <dcterms:created xsi:type="dcterms:W3CDTF">2023-11-06T06:52:21Z</dcterms:created>
  <dcterms:modified xsi:type="dcterms:W3CDTF">2024-05-20T16:56:13Z</dcterms:modified>
</cp:coreProperties>
</file>