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1" r:id="rId6"/>
    <p:sldId id="262" r:id="rId7"/>
    <p:sldId id="263" r:id="rId8"/>
    <p:sldId id="264" r:id="rId9"/>
    <p:sldId id="265" r:id="rId10"/>
    <p:sldId id="266" r:id="rId11"/>
    <p:sldId id="260"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D69977-940A-342D-4CE4-687D54AC2DB0}" v="1647" dt="2025-10-16T21:17:11.896"/>
    <p1510:client id="{7AA2B133-4C18-33BC-6C5F-F13EC7236335}" v="2832" dt="2025-10-17T21:51:51.050"/>
    <p1510:client id="{CE70D9C6-ADE0-276B-A15C-1272A0FF8763}" v="345" dt="2025-10-17T19:50:47.2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hammad Kamran Khan (2428180)" userId="S::2428180@student.uwtsd.ac.uk::b0a7520a-9996-4143-a1d9-204700362084" providerId="AD" clId="Web-{7AA2B133-4C18-33BC-6C5F-F13EC7236335}"/>
    <pc:docChg chg="addSld modSld sldOrd">
      <pc:chgData name="Muhammad Kamran Khan (2428180)" userId="S::2428180@student.uwtsd.ac.uk::b0a7520a-9996-4143-a1d9-204700362084" providerId="AD" clId="Web-{7AA2B133-4C18-33BC-6C5F-F13EC7236335}" dt="2025-10-17T21:51:50.613" v="2827" actId="20577"/>
      <pc:docMkLst>
        <pc:docMk/>
      </pc:docMkLst>
      <pc:sldChg chg="modSp">
        <pc:chgData name="Muhammad Kamran Khan (2428180)" userId="S::2428180@student.uwtsd.ac.uk::b0a7520a-9996-4143-a1d9-204700362084" providerId="AD" clId="Web-{7AA2B133-4C18-33BC-6C5F-F13EC7236335}" dt="2025-10-17T19:59:51.400" v="38" actId="20577"/>
        <pc:sldMkLst>
          <pc:docMk/>
          <pc:sldMk cId="3184194013" sldId="258"/>
        </pc:sldMkLst>
        <pc:spChg chg="mod">
          <ac:chgData name="Muhammad Kamran Khan (2428180)" userId="S::2428180@student.uwtsd.ac.uk::b0a7520a-9996-4143-a1d9-204700362084" providerId="AD" clId="Web-{7AA2B133-4C18-33BC-6C5F-F13EC7236335}" dt="2025-10-17T19:59:51.400" v="38" actId="20577"/>
          <ac:spMkLst>
            <pc:docMk/>
            <pc:sldMk cId="3184194013" sldId="258"/>
            <ac:spMk id="3" creationId="{015DBE91-9569-181D-7256-ADC3D7531D1F}"/>
          </ac:spMkLst>
        </pc:spChg>
      </pc:sldChg>
      <pc:sldChg chg="addSp modSp new mod ord setBg">
        <pc:chgData name="Muhammad Kamran Khan (2428180)" userId="S::2428180@student.uwtsd.ac.uk::b0a7520a-9996-4143-a1d9-204700362084" providerId="AD" clId="Web-{7AA2B133-4C18-33BC-6C5F-F13EC7236335}" dt="2025-10-17T20:33:40.112" v="471" actId="1076"/>
        <pc:sldMkLst>
          <pc:docMk/>
          <pc:sldMk cId="975885131" sldId="259"/>
        </pc:sldMkLst>
        <pc:spChg chg="mod">
          <ac:chgData name="Muhammad Kamran Khan (2428180)" userId="S::2428180@student.uwtsd.ac.uk::b0a7520a-9996-4143-a1d9-204700362084" providerId="AD" clId="Web-{7AA2B133-4C18-33BC-6C5F-F13EC7236335}" dt="2025-10-17T20:23:45.939" v="294" actId="20577"/>
          <ac:spMkLst>
            <pc:docMk/>
            <pc:sldMk cId="975885131" sldId="259"/>
            <ac:spMk id="2" creationId="{44EA7C5A-01CA-B96C-D2DC-43A4543A2D49}"/>
          </ac:spMkLst>
        </pc:spChg>
        <pc:spChg chg="mod">
          <ac:chgData name="Muhammad Kamran Khan (2428180)" userId="S::2428180@student.uwtsd.ac.uk::b0a7520a-9996-4143-a1d9-204700362084" providerId="AD" clId="Web-{7AA2B133-4C18-33BC-6C5F-F13EC7236335}" dt="2025-10-17T20:33:40.112" v="471" actId="1076"/>
          <ac:spMkLst>
            <pc:docMk/>
            <pc:sldMk cId="975885131" sldId="259"/>
            <ac:spMk id="3" creationId="{5DE22180-243A-2FFD-466C-578E7FFC76BD}"/>
          </ac:spMkLst>
        </pc:spChg>
        <pc:spChg chg="add">
          <ac:chgData name="Muhammad Kamran Khan (2428180)" userId="S::2428180@student.uwtsd.ac.uk::b0a7520a-9996-4143-a1d9-204700362084" providerId="AD" clId="Web-{7AA2B133-4C18-33BC-6C5F-F13EC7236335}" dt="2025-10-17T19:52:26.241" v="3"/>
          <ac:spMkLst>
            <pc:docMk/>
            <pc:sldMk cId="975885131" sldId="259"/>
            <ac:spMk id="8" creationId="{DBF61EA3-B236-439E-9C0B-340980D56BEE}"/>
          </ac:spMkLst>
        </pc:spChg>
        <pc:spChg chg="add">
          <ac:chgData name="Muhammad Kamran Khan (2428180)" userId="S::2428180@student.uwtsd.ac.uk::b0a7520a-9996-4143-a1d9-204700362084" providerId="AD" clId="Web-{7AA2B133-4C18-33BC-6C5F-F13EC7236335}" dt="2025-10-17T19:52:26.241" v="3"/>
          <ac:spMkLst>
            <pc:docMk/>
            <pc:sldMk cId="975885131" sldId="259"/>
            <ac:spMk id="14" creationId="{E659831F-0D9A-4C63-9EBB-8435B85A440F}"/>
          </ac:spMkLst>
        </pc:spChg>
        <pc:grpChg chg="add">
          <ac:chgData name="Muhammad Kamran Khan (2428180)" userId="S::2428180@student.uwtsd.ac.uk::b0a7520a-9996-4143-a1d9-204700362084" providerId="AD" clId="Web-{7AA2B133-4C18-33BC-6C5F-F13EC7236335}" dt="2025-10-17T19:52:26.241" v="3"/>
          <ac:grpSpMkLst>
            <pc:docMk/>
            <pc:sldMk cId="975885131" sldId="259"/>
            <ac:grpSpMk id="10" creationId="{28FAF094-D087-493F-8DF9-A486C2D6BBAA}"/>
          </ac:grpSpMkLst>
        </pc:grpChg>
      </pc:sldChg>
      <pc:sldChg chg="modSp new">
        <pc:chgData name="Muhammad Kamran Khan (2428180)" userId="S::2428180@student.uwtsd.ac.uk::b0a7520a-9996-4143-a1d9-204700362084" providerId="AD" clId="Web-{7AA2B133-4C18-33BC-6C5F-F13EC7236335}" dt="2025-10-17T20:23:15.544" v="289" actId="20577"/>
        <pc:sldMkLst>
          <pc:docMk/>
          <pc:sldMk cId="2266044638" sldId="260"/>
        </pc:sldMkLst>
        <pc:spChg chg="mod">
          <ac:chgData name="Muhammad Kamran Khan (2428180)" userId="S::2428180@student.uwtsd.ac.uk::b0a7520a-9996-4143-a1d9-204700362084" providerId="AD" clId="Web-{7AA2B133-4C18-33BC-6C5F-F13EC7236335}" dt="2025-10-17T19:55:34.509" v="27" actId="20577"/>
          <ac:spMkLst>
            <pc:docMk/>
            <pc:sldMk cId="2266044638" sldId="260"/>
            <ac:spMk id="2" creationId="{AB03AB5C-DB99-0BE8-BFD7-EC24CD9FDB45}"/>
          </ac:spMkLst>
        </pc:spChg>
        <pc:spChg chg="mod">
          <ac:chgData name="Muhammad Kamran Khan (2428180)" userId="S::2428180@student.uwtsd.ac.uk::b0a7520a-9996-4143-a1d9-204700362084" providerId="AD" clId="Web-{7AA2B133-4C18-33BC-6C5F-F13EC7236335}" dt="2025-10-17T20:23:15.544" v="289" actId="20577"/>
          <ac:spMkLst>
            <pc:docMk/>
            <pc:sldMk cId="2266044638" sldId="260"/>
            <ac:spMk id="3" creationId="{049FB049-4931-7E84-25CD-B576F15859B6}"/>
          </ac:spMkLst>
        </pc:spChg>
      </pc:sldChg>
      <pc:sldChg chg="modSp new ord">
        <pc:chgData name="Muhammad Kamran Khan (2428180)" userId="S::2428180@student.uwtsd.ac.uk::b0a7520a-9996-4143-a1d9-204700362084" providerId="AD" clId="Web-{7AA2B133-4C18-33BC-6C5F-F13EC7236335}" dt="2025-10-17T20:49:40.581" v="849" actId="20577"/>
        <pc:sldMkLst>
          <pc:docMk/>
          <pc:sldMk cId="481104027" sldId="261"/>
        </pc:sldMkLst>
        <pc:spChg chg="mod">
          <ac:chgData name="Muhammad Kamran Khan (2428180)" userId="S::2428180@student.uwtsd.ac.uk::b0a7520a-9996-4143-a1d9-204700362084" providerId="AD" clId="Web-{7AA2B133-4C18-33BC-6C5F-F13EC7236335}" dt="2025-10-17T20:35:39.541" v="478" actId="1076"/>
          <ac:spMkLst>
            <pc:docMk/>
            <pc:sldMk cId="481104027" sldId="261"/>
            <ac:spMk id="2" creationId="{3A5BF2F9-2ADC-3C93-E3F5-1FD376B06AE9}"/>
          </ac:spMkLst>
        </pc:spChg>
        <pc:spChg chg="mod">
          <ac:chgData name="Muhammad Kamran Khan (2428180)" userId="S::2428180@student.uwtsd.ac.uk::b0a7520a-9996-4143-a1d9-204700362084" providerId="AD" clId="Web-{7AA2B133-4C18-33BC-6C5F-F13EC7236335}" dt="2025-10-17T20:49:40.581" v="849" actId="20577"/>
          <ac:spMkLst>
            <pc:docMk/>
            <pc:sldMk cId="481104027" sldId="261"/>
            <ac:spMk id="3" creationId="{09E86866-996C-3E05-601A-8FDEFCF3816F}"/>
          </ac:spMkLst>
        </pc:spChg>
      </pc:sldChg>
      <pc:sldChg chg="modSp new">
        <pc:chgData name="Muhammad Kamran Khan (2428180)" userId="S::2428180@student.uwtsd.ac.uk::b0a7520a-9996-4143-a1d9-204700362084" providerId="AD" clId="Web-{7AA2B133-4C18-33BC-6C5F-F13EC7236335}" dt="2025-10-17T21:36:46.261" v="2119" actId="20577"/>
        <pc:sldMkLst>
          <pc:docMk/>
          <pc:sldMk cId="318149597" sldId="262"/>
        </pc:sldMkLst>
        <pc:spChg chg="mod">
          <ac:chgData name="Muhammad Kamran Khan (2428180)" userId="S::2428180@student.uwtsd.ac.uk::b0a7520a-9996-4143-a1d9-204700362084" providerId="AD" clId="Web-{7AA2B133-4C18-33BC-6C5F-F13EC7236335}" dt="2025-10-17T20:50:13.005" v="861" actId="20577"/>
          <ac:spMkLst>
            <pc:docMk/>
            <pc:sldMk cId="318149597" sldId="262"/>
            <ac:spMk id="2" creationId="{ECCD5B46-320D-6458-4255-2FDA48B3363F}"/>
          </ac:spMkLst>
        </pc:spChg>
        <pc:spChg chg="mod">
          <ac:chgData name="Muhammad Kamran Khan (2428180)" userId="S::2428180@student.uwtsd.ac.uk::b0a7520a-9996-4143-a1d9-204700362084" providerId="AD" clId="Web-{7AA2B133-4C18-33BC-6C5F-F13EC7236335}" dt="2025-10-17T21:36:46.261" v="2119" actId="20577"/>
          <ac:spMkLst>
            <pc:docMk/>
            <pc:sldMk cId="318149597" sldId="262"/>
            <ac:spMk id="3" creationId="{C0A7256C-5B4C-167C-1300-9F2A24DBB5FE}"/>
          </ac:spMkLst>
        </pc:spChg>
      </pc:sldChg>
      <pc:sldChg chg="modSp new">
        <pc:chgData name="Muhammad Kamran Khan (2428180)" userId="S::2428180@student.uwtsd.ac.uk::b0a7520a-9996-4143-a1d9-204700362084" providerId="AD" clId="Web-{7AA2B133-4C18-33BC-6C5F-F13EC7236335}" dt="2025-10-17T21:27:35.822" v="2057" actId="20577"/>
        <pc:sldMkLst>
          <pc:docMk/>
          <pc:sldMk cId="1218971510" sldId="263"/>
        </pc:sldMkLst>
        <pc:spChg chg="mod">
          <ac:chgData name="Muhammad Kamran Khan (2428180)" userId="S::2428180@student.uwtsd.ac.uk::b0a7520a-9996-4143-a1d9-204700362084" providerId="AD" clId="Web-{7AA2B133-4C18-33BC-6C5F-F13EC7236335}" dt="2025-10-17T21:27:35.822" v="2057" actId="20577"/>
          <ac:spMkLst>
            <pc:docMk/>
            <pc:sldMk cId="1218971510" sldId="263"/>
            <ac:spMk id="2" creationId="{F823273D-17AC-2CDE-4B87-AA6C75BA8C0F}"/>
          </ac:spMkLst>
        </pc:spChg>
        <pc:spChg chg="mod">
          <ac:chgData name="Muhammad Kamran Khan (2428180)" userId="S::2428180@student.uwtsd.ac.uk::b0a7520a-9996-4143-a1d9-204700362084" providerId="AD" clId="Web-{7AA2B133-4C18-33BC-6C5F-F13EC7236335}" dt="2025-10-17T21:27:31.259" v="2056" actId="14100"/>
          <ac:spMkLst>
            <pc:docMk/>
            <pc:sldMk cId="1218971510" sldId="263"/>
            <ac:spMk id="3" creationId="{B49DB243-2665-3821-CF06-75738DA7E55C}"/>
          </ac:spMkLst>
        </pc:spChg>
      </pc:sldChg>
      <pc:sldChg chg="modSp new">
        <pc:chgData name="Muhammad Kamran Khan (2428180)" userId="S::2428180@student.uwtsd.ac.uk::b0a7520a-9996-4143-a1d9-204700362084" providerId="AD" clId="Web-{7AA2B133-4C18-33BC-6C5F-F13EC7236335}" dt="2025-10-17T21:21:09.415" v="1774" actId="20577"/>
        <pc:sldMkLst>
          <pc:docMk/>
          <pc:sldMk cId="776590782" sldId="264"/>
        </pc:sldMkLst>
        <pc:spChg chg="mod">
          <ac:chgData name="Muhammad Kamran Khan (2428180)" userId="S::2428180@student.uwtsd.ac.uk::b0a7520a-9996-4143-a1d9-204700362084" providerId="AD" clId="Web-{7AA2B133-4C18-33BC-6C5F-F13EC7236335}" dt="2025-10-17T21:04:47.574" v="1296" actId="20577"/>
          <ac:spMkLst>
            <pc:docMk/>
            <pc:sldMk cId="776590782" sldId="264"/>
            <ac:spMk id="2" creationId="{AA1CD8A8-7C89-C02C-66E1-73F5CE386B81}"/>
          </ac:spMkLst>
        </pc:spChg>
        <pc:spChg chg="mod">
          <ac:chgData name="Muhammad Kamran Khan (2428180)" userId="S::2428180@student.uwtsd.ac.uk::b0a7520a-9996-4143-a1d9-204700362084" providerId="AD" clId="Web-{7AA2B133-4C18-33BC-6C5F-F13EC7236335}" dt="2025-10-17T21:21:09.415" v="1774" actId="20577"/>
          <ac:spMkLst>
            <pc:docMk/>
            <pc:sldMk cId="776590782" sldId="264"/>
            <ac:spMk id="3" creationId="{2E459018-5954-8F10-0EB8-DDD4147500E1}"/>
          </ac:spMkLst>
        </pc:spChg>
      </pc:sldChg>
      <pc:sldChg chg="modSp new">
        <pc:chgData name="Muhammad Kamran Khan (2428180)" userId="S::2428180@student.uwtsd.ac.uk::b0a7520a-9996-4143-a1d9-204700362084" providerId="AD" clId="Web-{7AA2B133-4C18-33BC-6C5F-F13EC7236335}" dt="2025-10-17T21:42:02.410" v="2308" actId="20577"/>
        <pc:sldMkLst>
          <pc:docMk/>
          <pc:sldMk cId="3515899028" sldId="265"/>
        </pc:sldMkLst>
        <pc:spChg chg="mod">
          <ac:chgData name="Muhammad Kamran Khan (2428180)" userId="S::2428180@student.uwtsd.ac.uk::b0a7520a-9996-4143-a1d9-204700362084" providerId="AD" clId="Web-{7AA2B133-4C18-33BC-6C5F-F13EC7236335}" dt="2025-10-17T21:21:49.826" v="1783" actId="20577"/>
          <ac:spMkLst>
            <pc:docMk/>
            <pc:sldMk cId="3515899028" sldId="265"/>
            <ac:spMk id="2" creationId="{44B8E3B2-AD07-2E0A-021C-3F7AEA71F430}"/>
          </ac:spMkLst>
        </pc:spChg>
        <pc:spChg chg="mod">
          <ac:chgData name="Muhammad Kamran Khan (2428180)" userId="S::2428180@student.uwtsd.ac.uk::b0a7520a-9996-4143-a1d9-204700362084" providerId="AD" clId="Web-{7AA2B133-4C18-33BC-6C5F-F13EC7236335}" dt="2025-10-17T21:42:02.410" v="2308" actId="20577"/>
          <ac:spMkLst>
            <pc:docMk/>
            <pc:sldMk cId="3515899028" sldId="265"/>
            <ac:spMk id="3" creationId="{EA86242A-F587-A2A7-ABE0-58EF8CF7E4C1}"/>
          </ac:spMkLst>
        </pc:spChg>
      </pc:sldChg>
      <pc:sldChg chg="modSp new">
        <pc:chgData name="Muhammad Kamran Khan (2428180)" userId="S::2428180@student.uwtsd.ac.uk::b0a7520a-9996-4143-a1d9-204700362084" providerId="AD" clId="Web-{7AA2B133-4C18-33BC-6C5F-F13EC7236335}" dt="2025-10-17T21:51:50.613" v="2827" actId="20577"/>
        <pc:sldMkLst>
          <pc:docMk/>
          <pc:sldMk cId="2885187566" sldId="266"/>
        </pc:sldMkLst>
        <pc:spChg chg="mod">
          <ac:chgData name="Muhammad Kamran Khan (2428180)" userId="S::2428180@student.uwtsd.ac.uk::b0a7520a-9996-4143-a1d9-204700362084" providerId="AD" clId="Web-{7AA2B133-4C18-33BC-6C5F-F13EC7236335}" dt="2025-10-17T21:42:16.161" v="2314" actId="20577"/>
          <ac:spMkLst>
            <pc:docMk/>
            <pc:sldMk cId="2885187566" sldId="266"/>
            <ac:spMk id="2" creationId="{3D284AF5-FC01-8293-D835-E61FF9A8B417}"/>
          </ac:spMkLst>
        </pc:spChg>
        <pc:spChg chg="mod">
          <ac:chgData name="Muhammad Kamran Khan (2428180)" userId="S::2428180@student.uwtsd.ac.uk::b0a7520a-9996-4143-a1d9-204700362084" providerId="AD" clId="Web-{7AA2B133-4C18-33BC-6C5F-F13EC7236335}" dt="2025-10-17T21:51:50.613" v="2827" actId="20577"/>
          <ac:spMkLst>
            <pc:docMk/>
            <pc:sldMk cId="2885187566" sldId="266"/>
            <ac:spMk id="3" creationId="{96382D72-B734-C4BE-6BD3-CB047760E380}"/>
          </ac:spMkLst>
        </pc:spChg>
      </pc:sldChg>
    </pc:docChg>
  </pc:docChgLst>
  <pc:docChgLst>
    <pc:chgData name="Muhammad Kamran Khan (2428180)" userId="S::2428180@student.uwtsd.ac.uk::b0a7520a-9996-4143-a1d9-204700362084" providerId="AD" clId="Web-{34D69977-940A-342D-4CE4-687D54AC2DB0}"/>
    <pc:docChg chg="mod addSld delSld modSld addMainMaster delMainMaster">
      <pc:chgData name="Muhammad Kamran Khan (2428180)" userId="S::2428180@student.uwtsd.ac.uk::b0a7520a-9996-4143-a1d9-204700362084" providerId="AD" clId="Web-{34D69977-940A-342D-4CE4-687D54AC2DB0}" dt="2025-10-16T21:16:57.646" v="1681" actId="20577"/>
      <pc:docMkLst>
        <pc:docMk/>
      </pc:docMkLst>
      <pc:sldChg chg="addSp delSp modSp mod setBg modClrScheme delDesignElem chgLayout">
        <pc:chgData name="Muhammad Kamran Khan (2428180)" userId="S::2428180@student.uwtsd.ac.uk::b0a7520a-9996-4143-a1d9-204700362084" providerId="AD" clId="Web-{34D69977-940A-342D-4CE4-687D54AC2DB0}" dt="2025-10-16T20:01:38.290" v="1222" actId="20577"/>
        <pc:sldMkLst>
          <pc:docMk/>
          <pc:sldMk cId="109857222" sldId="256"/>
        </pc:sldMkLst>
        <pc:spChg chg="mod ord">
          <ac:chgData name="Muhammad Kamran Khan (2428180)" userId="S::2428180@student.uwtsd.ac.uk::b0a7520a-9996-4143-a1d9-204700362084" providerId="AD" clId="Web-{34D69977-940A-342D-4CE4-687D54AC2DB0}" dt="2025-10-16T20:01:38.290" v="1222" actId="20577"/>
          <ac:spMkLst>
            <pc:docMk/>
            <pc:sldMk cId="109857222" sldId="256"/>
            <ac:spMk id="2" creationId="{00000000-0000-0000-0000-000000000000}"/>
          </ac:spMkLst>
        </pc:spChg>
        <pc:spChg chg="mod ord">
          <ac:chgData name="Muhammad Kamran Khan (2428180)" userId="S::2428180@student.uwtsd.ac.uk::b0a7520a-9996-4143-a1d9-204700362084" providerId="AD" clId="Web-{34D69977-940A-342D-4CE4-687D54AC2DB0}" dt="2025-10-16T18:44:35.230" v="121" actId="20577"/>
          <ac:spMkLst>
            <pc:docMk/>
            <pc:sldMk cId="109857222" sldId="256"/>
            <ac:spMk id="3" creationId="{00000000-0000-0000-0000-000000000000}"/>
          </ac:spMkLst>
        </pc:spChg>
        <pc:spChg chg="add del">
          <ac:chgData name="Muhammad Kamran Khan (2428180)" userId="S::2428180@student.uwtsd.ac.uk::b0a7520a-9996-4143-a1d9-204700362084" providerId="AD" clId="Web-{34D69977-940A-342D-4CE4-687D54AC2DB0}" dt="2025-10-16T18:43:16.758" v="105"/>
          <ac:spMkLst>
            <pc:docMk/>
            <pc:sldMk cId="109857222" sldId="256"/>
            <ac:spMk id="5" creationId="{907EF6B7-1338-4443-8C46-6A318D952DFD}"/>
          </ac:spMkLst>
        </pc:spChg>
        <pc:spChg chg="add del">
          <ac:chgData name="Muhammad Kamran Khan (2428180)" userId="S::2428180@student.uwtsd.ac.uk::b0a7520a-9996-4143-a1d9-204700362084" providerId="AD" clId="Web-{34D69977-940A-342D-4CE4-687D54AC2DB0}" dt="2025-10-16T18:43:16.758" v="105"/>
          <ac:spMkLst>
            <pc:docMk/>
            <pc:sldMk cId="109857222" sldId="256"/>
            <ac:spMk id="6" creationId="{DAAE4CDD-124C-4DCF-9584-B6033B545DD5}"/>
          </ac:spMkLst>
        </pc:spChg>
        <pc:spChg chg="add del">
          <ac:chgData name="Muhammad Kamran Khan (2428180)" userId="S::2428180@student.uwtsd.ac.uk::b0a7520a-9996-4143-a1d9-204700362084" providerId="AD" clId="Web-{34D69977-940A-342D-4CE4-687D54AC2DB0}" dt="2025-10-16T18:43:16.758" v="105"/>
          <ac:spMkLst>
            <pc:docMk/>
            <pc:sldMk cId="109857222" sldId="256"/>
            <ac:spMk id="7" creationId="{081E4A58-353D-44AE-B2FC-2A74E2E400F7}"/>
          </ac:spMkLst>
        </pc:spChg>
        <pc:spChg chg="add del">
          <ac:chgData name="Muhammad Kamran Khan (2428180)" userId="S::2428180@student.uwtsd.ac.uk::b0a7520a-9996-4143-a1d9-204700362084" providerId="AD" clId="Web-{34D69977-940A-342D-4CE4-687D54AC2DB0}" dt="2025-10-16T18:42:08.942" v="98"/>
          <ac:spMkLst>
            <pc:docMk/>
            <pc:sldMk cId="109857222" sldId="256"/>
            <ac:spMk id="8" creationId="{DEE2AD96-B495-4E06-9291-B71706F728CB}"/>
          </ac:spMkLst>
        </pc:spChg>
        <pc:spChg chg="add">
          <ac:chgData name="Muhammad Kamran Khan (2428180)" userId="S::2428180@student.uwtsd.ac.uk::b0a7520a-9996-4143-a1d9-204700362084" providerId="AD" clId="Web-{34D69977-940A-342D-4CE4-687D54AC2DB0}" dt="2025-10-16T18:43:16.773" v="106"/>
          <ac:spMkLst>
            <pc:docMk/>
            <pc:sldMk cId="109857222" sldId="256"/>
            <ac:spMk id="9" creationId="{934F1179-B481-4F9E-BCA3-AFB972070F83}"/>
          </ac:spMkLst>
        </pc:spChg>
        <pc:spChg chg="add del">
          <ac:chgData name="Muhammad Kamran Khan (2428180)" userId="S::2428180@student.uwtsd.ac.uk::b0a7520a-9996-4143-a1d9-204700362084" providerId="AD" clId="Web-{34D69977-940A-342D-4CE4-687D54AC2DB0}" dt="2025-10-16T18:42:08.942" v="98"/>
          <ac:spMkLst>
            <pc:docMk/>
            <pc:sldMk cId="109857222" sldId="256"/>
            <ac:spMk id="10" creationId="{53CF6D67-C5A8-4ADD-9E8E-1E38CA1D3166}"/>
          </ac:spMkLst>
        </pc:spChg>
        <pc:spChg chg="add">
          <ac:chgData name="Muhammad Kamran Khan (2428180)" userId="S::2428180@student.uwtsd.ac.uk::b0a7520a-9996-4143-a1d9-204700362084" providerId="AD" clId="Web-{34D69977-940A-342D-4CE4-687D54AC2DB0}" dt="2025-10-16T18:43:16.773" v="106"/>
          <ac:spMkLst>
            <pc:docMk/>
            <pc:sldMk cId="109857222" sldId="256"/>
            <ac:spMk id="11" creationId="{827DC2C4-B485-428A-BF4A-472D2967F47F}"/>
          </ac:spMkLst>
        </pc:spChg>
        <pc:spChg chg="add del">
          <ac:chgData name="Muhammad Kamran Khan (2428180)" userId="S::2428180@student.uwtsd.ac.uk::b0a7520a-9996-4143-a1d9-204700362084" providerId="AD" clId="Web-{34D69977-940A-342D-4CE4-687D54AC2DB0}" dt="2025-10-16T18:42:08.942" v="98"/>
          <ac:spMkLst>
            <pc:docMk/>
            <pc:sldMk cId="109857222" sldId="256"/>
            <ac:spMk id="12" creationId="{86909FA0-B515-4681-B7A8-FA281D133B94}"/>
          </ac:spMkLst>
        </pc:spChg>
        <pc:spChg chg="add">
          <ac:chgData name="Muhammad Kamran Khan (2428180)" userId="S::2428180@student.uwtsd.ac.uk::b0a7520a-9996-4143-a1d9-204700362084" providerId="AD" clId="Web-{34D69977-940A-342D-4CE4-687D54AC2DB0}" dt="2025-10-16T18:43:16.773" v="106"/>
          <ac:spMkLst>
            <pc:docMk/>
            <pc:sldMk cId="109857222" sldId="256"/>
            <ac:spMk id="13" creationId="{EE04B5EB-F158-4507-90DD-BD23620C7CC9}"/>
          </ac:spMkLst>
        </pc:spChg>
        <pc:spChg chg="add del">
          <ac:chgData name="Muhammad Kamran Khan (2428180)" userId="S::2428180@student.uwtsd.ac.uk::b0a7520a-9996-4143-a1d9-204700362084" providerId="AD" clId="Web-{34D69977-940A-342D-4CE4-687D54AC2DB0}" dt="2025-10-16T18:42:08.942" v="98"/>
          <ac:spMkLst>
            <pc:docMk/>
            <pc:sldMk cId="109857222" sldId="256"/>
            <ac:spMk id="14" creationId="{21C9FE86-FCC3-4A31-AA1C-C882262B7FE7}"/>
          </ac:spMkLst>
        </pc:spChg>
        <pc:spChg chg="add del">
          <ac:chgData name="Muhammad Kamran Khan (2428180)" userId="S::2428180@student.uwtsd.ac.uk::b0a7520a-9996-4143-a1d9-204700362084" providerId="AD" clId="Web-{34D69977-940A-342D-4CE4-687D54AC2DB0}" dt="2025-10-16T18:42:08.942" v="98"/>
          <ac:spMkLst>
            <pc:docMk/>
            <pc:sldMk cId="109857222" sldId="256"/>
            <ac:spMk id="16" creationId="{7D96243B-ECED-4B71-8E06-AE9A285EAD20}"/>
          </ac:spMkLst>
        </pc:spChg>
        <pc:spChg chg="add del">
          <ac:chgData name="Muhammad Kamran Khan (2428180)" userId="S::2428180@student.uwtsd.ac.uk::b0a7520a-9996-4143-a1d9-204700362084" providerId="AD" clId="Web-{34D69977-940A-342D-4CE4-687D54AC2DB0}" dt="2025-10-16T18:42:08.942" v="98"/>
          <ac:spMkLst>
            <pc:docMk/>
            <pc:sldMk cId="109857222" sldId="256"/>
            <ac:spMk id="18" creationId="{A09989E4-EFDC-4A90-A633-E0525FB4139E}"/>
          </ac:spMkLst>
        </pc:spChg>
        <pc:spChg chg="add del">
          <ac:chgData name="Muhammad Kamran Khan (2428180)" userId="S::2428180@student.uwtsd.ac.uk::b0a7520a-9996-4143-a1d9-204700362084" providerId="AD" clId="Web-{34D69977-940A-342D-4CE4-687D54AC2DB0}" dt="2025-10-16T18:42:25.427" v="100"/>
          <ac:spMkLst>
            <pc:docMk/>
            <pc:sldMk cId="109857222" sldId="256"/>
            <ac:spMk id="20" creationId="{907EF6B7-1338-4443-8C46-6A318D952DFD}"/>
          </ac:spMkLst>
        </pc:spChg>
        <pc:spChg chg="add del">
          <ac:chgData name="Muhammad Kamran Khan (2428180)" userId="S::2428180@student.uwtsd.ac.uk::b0a7520a-9996-4143-a1d9-204700362084" providerId="AD" clId="Web-{34D69977-940A-342D-4CE4-687D54AC2DB0}" dt="2025-10-16T18:42:25.427" v="100"/>
          <ac:spMkLst>
            <pc:docMk/>
            <pc:sldMk cId="109857222" sldId="256"/>
            <ac:spMk id="21" creationId="{DAAE4CDD-124C-4DCF-9584-B6033B545DD5}"/>
          </ac:spMkLst>
        </pc:spChg>
        <pc:spChg chg="add del">
          <ac:chgData name="Muhammad Kamran Khan (2428180)" userId="S::2428180@student.uwtsd.ac.uk::b0a7520a-9996-4143-a1d9-204700362084" providerId="AD" clId="Web-{34D69977-940A-342D-4CE4-687D54AC2DB0}" dt="2025-10-16T18:42:25.427" v="100"/>
          <ac:spMkLst>
            <pc:docMk/>
            <pc:sldMk cId="109857222" sldId="256"/>
            <ac:spMk id="22" creationId="{081E4A58-353D-44AE-B2FC-2A74E2E400F7}"/>
          </ac:spMkLst>
        </pc:spChg>
        <pc:spChg chg="add del">
          <ac:chgData name="Muhammad Kamran Khan (2428180)" userId="S::2428180@student.uwtsd.ac.uk::b0a7520a-9996-4143-a1d9-204700362084" providerId="AD" clId="Web-{34D69977-940A-342D-4CE4-687D54AC2DB0}" dt="2025-10-16T18:42:56.851" v="103"/>
          <ac:spMkLst>
            <pc:docMk/>
            <pc:sldMk cId="109857222" sldId="256"/>
            <ac:spMk id="24" creationId="{577D6B2E-37A3-429E-A37C-F30ED6487282}"/>
          </ac:spMkLst>
        </pc:spChg>
        <pc:spChg chg="add del">
          <ac:chgData name="Muhammad Kamran Khan (2428180)" userId="S::2428180@student.uwtsd.ac.uk::b0a7520a-9996-4143-a1d9-204700362084" providerId="AD" clId="Web-{34D69977-940A-342D-4CE4-687D54AC2DB0}" dt="2025-10-16T18:42:56.851" v="103"/>
          <ac:spMkLst>
            <pc:docMk/>
            <pc:sldMk cId="109857222" sldId="256"/>
            <ac:spMk id="25" creationId="{5CEAD642-85CF-4750-8432-7C80C901F001}"/>
          </ac:spMkLst>
        </pc:spChg>
        <pc:spChg chg="add del">
          <ac:chgData name="Muhammad Kamran Khan (2428180)" userId="S::2428180@student.uwtsd.ac.uk::b0a7520a-9996-4143-a1d9-204700362084" providerId="AD" clId="Web-{34D69977-940A-342D-4CE4-687D54AC2DB0}" dt="2025-10-16T18:42:56.851" v="103"/>
          <ac:spMkLst>
            <pc:docMk/>
            <pc:sldMk cId="109857222" sldId="256"/>
            <ac:spMk id="26" creationId="{FA33EEAE-15D5-4119-8C1E-89D943F911EF}"/>
          </ac:spMkLst>
        </pc:spChg>
        <pc:spChg chg="add del">
          <ac:chgData name="Muhammad Kamran Khan (2428180)" userId="S::2428180@student.uwtsd.ac.uk::b0a7520a-9996-4143-a1d9-204700362084" providerId="AD" clId="Web-{34D69977-940A-342D-4CE4-687D54AC2DB0}" dt="2025-10-16T18:42:56.851" v="103"/>
          <ac:spMkLst>
            <pc:docMk/>
            <pc:sldMk cId="109857222" sldId="256"/>
            <ac:spMk id="27" creationId="{730D8B3B-9B80-4025-B934-26DC7D7CD231}"/>
          </ac:spMkLst>
        </pc:spChg>
        <pc:spChg chg="add del">
          <ac:chgData name="Muhammad Kamran Khan (2428180)" userId="S::2428180@student.uwtsd.ac.uk::b0a7520a-9996-4143-a1d9-204700362084" providerId="AD" clId="Web-{34D69977-940A-342D-4CE4-687D54AC2DB0}" dt="2025-10-16T18:42:56.851" v="103"/>
          <ac:spMkLst>
            <pc:docMk/>
            <pc:sldMk cId="109857222" sldId="256"/>
            <ac:spMk id="28" creationId="{1064D5D5-227B-4F66-9AEA-46F570E793BD}"/>
          </ac:spMkLst>
        </pc:spChg>
        <pc:spChg chg="add del">
          <ac:chgData name="Muhammad Kamran Khan (2428180)" userId="S::2428180@student.uwtsd.ac.uk::b0a7520a-9996-4143-a1d9-204700362084" providerId="AD" clId="Web-{34D69977-940A-342D-4CE4-687D54AC2DB0}" dt="2025-10-16T18:42:56.851" v="103"/>
          <ac:spMkLst>
            <pc:docMk/>
            <pc:sldMk cId="109857222" sldId="256"/>
            <ac:spMk id="29" creationId="{646B67A4-D328-4747-A82B-65E84FA46368}"/>
          </ac:spMkLst>
        </pc:spChg>
        <pc:spChg chg="add del">
          <ac:chgData name="Muhammad Kamran Khan (2428180)" userId="S::2428180@student.uwtsd.ac.uk::b0a7520a-9996-4143-a1d9-204700362084" providerId="AD" clId="Web-{34D69977-940A-342D-4CE4-687D54AC2DB0}" dt="2025-10-16T18:42:56.851" v="103"/>
          <ac:spMkLst>
            <pc:docMk/>
            <pc:sldMk cId="109857222" sldId="256"/>
            <ac:spMk id="30" creationId="{B5A1B09C-1565-46F8-B70F-621C5EB48A09}"/>
          </ac:spMkLst>
        </pc:spChg>
        <pc:spChg chg="add del">
          <ac:chgData name="Muhammad Kamran Khan (2428180)" userId="S::2428180@student.uwtsd.ac.uk::b0a7520a-9996-4143-a1d9-204700362084" providerId="AD" clId="Web-{34D69977-940A-342D-4CE4-687D54AC2DB0}" dt="2025-10-16T18:42:56.851" v="103"/>
          <ac:spMkLst>
            <pc:docMk/>
            <pc:sldMk cId="109857222" sldId="256"/>
            <ac:spMk id="31" creationId="{8C516CC8-80AC-446C-A56E-9F54B7210402}"/>
          </ac:spMkLst>
        </pc:spChg>
      </pc:sldChg>
      <pc:sldChg chg="addSp delSp modSp new mod setBg modClrScheme chgLayout">
        <pc:chgData name="Muhammad Kamran Khan (2428180)" userId="S::2428180@student.uwtsd.ac.uk::b0a7520a-9996-4143-a1d9-204700362084" providerId="AD" clId="Web-{34D69977-940A-342D-4CE4-687D54AC2DB0}" dt="2025-10-16T20:01:45.947" v="1223" actId="20577"/>
        <pc:sldMkLst>
          <pc:docMk/>
          <pc:sldMk cId="372675968" sldId="257"/>
        </pc:sldMkLst>
        <pc:spChg chg="mod ord">
          <ac:chgData name="Muhammad Kamran Khan (2428180)" userId="S::2428180@student.uwtsd.ac.uk::b0a7520a-9996-4143-a1d9-204700362084" providerId="AD" clId="Web-{34D69977-940A-342D-4CE4-687D54AC2DB0}" dt="2025-10-16T20:01:45.947" v="1223" actId="20577"/>
          <ac:spMkLst>
            <pc:docMk/>
            <pc:sldMk cId="372675968" sldId="257"/>
            <ac:spMk id="2" creationId="{511BAD16-55DC-B6A6-497E-B88C95AF7A58}"/>
          </ac:spMkLst>
        </pc:spChg>
        <pc:spChg chg="del mod ord">
          <ac:chgData name="Muhammad Kamran Khan (2428180)" userId="S::2428180@student.uwtsd.ac.uk::b0a7520a-9996-4143-a1d9-204700362084" providerId="AD" clId="Web-{34D69977-940A-342D-4CE4-687D54AC2DB0}" dt="2025-10-16T18:57:19.294" v="241"/>
          <ac:spMkLst>
            <pc:docMk/>
            <pc:sldMk cId="372675968" sldId="257"/>
            <ac:spMk id="3" creationId="{858F1DA9-063B-6A3E-34DA-77B6C3C4149E}"/>
          </ac:spMkLst>
        </pc:spChg>
        <pc:spChg chg="add">
          <ac:chgData name="Muhammad Kamran Khan (2428180)" userId="S::2428180@student.uwtsd.ac.uk::b0a7520a-9996-4143-a1d9-204700362084" providerId="AD" clId="Web-{34D69977-940A-342D-4CE4-687D54AC2DB0}" dt="2025-10-16T18:54:55.993" v="232"/>
          <ac:spMkLst>
            <pc:docMk/>
            <pc:sldMk cId="372675968" sldId="257"/>
            <ac:spMk id="8" creationId="{8B9AA7C6-5E5A-498E-A6DF-A943376E09BC}"/>
          </ac:spMkLst>
        </pc:spChg>
        <pc:spChg chg="add">
          <ac:chgData name="Muhammad Kamran Khan (2428180)" userId="S::2428180@student.uwtsd.ac.uk::b0a7520a-9996-4143-a1d9-204700362084" providerId="AD" clId="Web-{34D69977-940A-342D-4CE4-687D54AC2DB0}" dt="2025-10-16T18:54:55.993" v="232"/>
          <ac:spMkLst>
            <pc:docMk/>
            <pc:sldMk cId="372675968" sldId="257"/>
            <ac:spMk id="14" creationId="{81E140AE-0ABF-47C8-BF32-7D2F0CF2BA44}"/>
          </ac:spMkLst>
        </pc:spChg>
        <pc:spChg chg="add">
          <ac:chgData name="Muhammad Kamran Khan (2428180)" userId="S::2428180@student.uwtsd.ac.uk::b0a7520a-9996-4143-a1d9-204700362084" providerId="AD" clId="Web-{34D69977-940A-342D-4CE4-687D54AC2DB0}" dt="2025-10-16T18:54:55.993" v="232"/>
          <ac:spMkLst>
            <pc:docMk/>
            <pc:sldMk cId="372675968" sldId="257"/>
            <ac:spMk id="16" creationId="{CBC4F608-B4B8-48C3-9572-C0F061B1CD99}"/>
          </ac:spMkLst>
        </pc:spChg>
        <pc:grpChg chg="add">
          <ac:chgData name="Muhammad Kamran Khan (2428180)" userId="S::2428180@student.uwtsd.ac.uk::b0a7520a-9996-4143-a1d9-204700362084" providerId="AD" clId="Web-{34D69977-940A-342D-4CE4-687D54AC2DB0}" dt="2025-10-16T18:54:55.993" v="232"/>
          <ac:grpSpMkLst>
            <pc:docMk/>
            <pc:sldMk cId="372675968" sldId="257"/>
            <ac:grpSpMk id="10" creationId="{83EAB11A-76F7-48F4-9B4F-5BFDF4BF9670}"/>
          </ac:grpSpMkLst>
        </pc:grpChg>
        <pc:graphicFrameChg chg="add modGraphic">
          <ac:chgData name="Muhammad Kamran Khan (2428180)" userId="S::2428180@student.uwtsd.ac.uk::b0a7520a-9996-4143-a1d9-204700362084" providerId="AD" clId="Web-{34D69977-940A-342D-4CE4-687D54AC2DB0}" dt="2025-10-16T18:58:37.659" v="267" actId="20577"/>
          <ac:graphicFrameMkLst>
            <pc:docMk/>
            <pc:sldMk cId="372675968" sldId="257"/>
            <ac:graphicFrameMk id="18" creationId="{E1834CD1-C60D-8441-2440-718EC9573244}"/>
          </ac:graphicFrameMkLst>
        </pc:graphicFrameChg>
      </pc:sldChg>
      <pc:sldChg chg="addSp delSp modSp new mod setBg modClrScheme chgLayout">
        <pc:chgData name="Muhammad Kamran Khan (2428180)" userId="S::2428180@student.uwtsd.ac.uk::b0a7520a-9996-4143-a1d9-204700362084" providerId="AD" clId="Web-{34D69977-940A-342D-4CE4-687D54AC2DB0}" dt="2025-10-16T21:16:57.646" v="1681" actId="20577"/>
        <pc:sldMkLst>
          <pc:docMk/>
          <pc:sldMk cId="3184194013" sldId="258"/>
        </pc:sldMkLst>
        <pc:spChg chg="mod ord">
          <ac:chgData name="Muhammad Kamran Khan (2428180)" userId="S::2428180@student.uwtsd.ac.uk::b0a7520a-9996-4143-a1d9-204700362084" providerId="AD" clId="Web-{34D69977-940A-342D-4CE4-687D54AC2DB0}" dt="2025-10-16T20:41:39.397" v="1331" actId="20577"/>
          <ac:spMkLst>
            <pc:docMk/>
            <pc:sldMk cId="3184194013" sldId="258"/>
            <ac:spMk id="2" creationId="{B11E5578-3A74-3732-A3BA-F6F9982F1D1B}"/>
          </ac:spMkLst>
        </pc:spChg>
        <pc:spChg chg="mod ord">
          <ac:chgData name="Muhammad Kamran Khan (2428180)" userId="S::2428180@student.uwtsd.ac.uk::b0a7520a-9996-4143-a1d9-204700362084" providerId="AD" clId="Web-{34D69977-940A-342D-4CE4-687D54AC2DB0}" dt="2025-10-16T21:16:57.646" v="1681" actId="20577"/>
          <ac:spMkLst>
            <pc:docMk/>
            <pc:sldMk cId="3184194013" sldId="258"/>
            <ac:spMk id="3" creationId="{015DBE91-9569-181D-7256-ADC3D7531D1F}"/>
          </ac:spMkLst>
        </pc:spChg>
        <pc:spChg chg="add del">
          <ac:chgData name="Muhammad Kamran Khan (2428180)" userId="S::2428180@student.uwtsd.ac.uk::b0a7520a-9996-4143-a1d9-204700362084" providerId="AD" clId="Web-{34D69977-940A-342D-4CE4-687D54AC2DB0}" dt="2025-10-16T18:58:52.754" v="269"/>
          <ac:spMkLst>
            <pc:docMk/>
            <pc:sldMk cId="3184194013" sldId="258"/>
            <ac:spMk id="8" creationId="{C2554CA6-288E-4202-BC52-2E5A8F0C0AED}"/>
          </ac:spMkLst>
        </pc:spChg>
        <pc:spChg chg="add del">
          <ac:chgData name="Muhammad Kamran Khan (2428180)" userId="S::2428180@student.uwtsd.ac.uk::b0a7520a-9996-4143-a1d9-204700362084" providerId="AD" clId="Web-{34D69977-940A-342D-4CE4-687D54AC2DB0}" dt="2025-10-16T18:58:52.754" v="269"/>
          <ac:spMkLst>
            <pc:docMk/>
            <pc:sldMk cId="3184194013" sldId="258"/>
            <ac:spMk id="10" creationId="{B10BB131-AC8E-4A8E-A5D1-36260F720C3B}"/>
          </ac:spMkLst>
        </pc:spChg>
        <pc:spChg chg="add del">
          <ac:chgData name="Muhammad Kamran Khan (2428180)" userId="S::2428180@student.uwtsd.ac.uk::b0a7520a-9996-4143-a1d9-204700362084" providerId="AD" clId="Web-{34D69977-940A-342D-4CE4-687D54AC2DB0}" dt="2025-10-16T18:58:52.754" v="269"/>
          <ac:spMkLst>
            <pc:docMk/>
            <pc:sldMk cId="3184194013" sldId="258"/>
            <ac:spMk id="12" creationId="{5B7778FC-632E-4DCA-A7CB-0D7731CCF970}"/>
          </ac:spMkLst>
        </pc:spChg>
        <pc:spChg chg="add del">
          <ac:chgData name="Muhammad Kamran Khan (2428180)" userId="S::2428180@student.uwtsd.ac.uk::b0a7520a-9996-4143-a1d9-204700362084" providerId="AD" clId="Web-{34D69977-940A-342D-4CE4-687D54AC2DB0}" dt="2025-10-16T18:58:52.754" v="269"/>
          <ac:spMkLst>
            <pc:docMk/>
            <pc:sldMk cId="3184194013" sldId="258"/>
            <ac:spMk id="14" creationId="{FA23A907-97FB-4A8F-880A-DD77401C4296}"/>
          </ac:spMkLst>
        </pc:spChg>
        <pc:spChg chg="add">
          <ac:chgData name="Muhammad Kamran Khan (2428180)" userId="S::2428180@student.uwtsd.ac.uk::b0a7520a-9996-4143-a1d9-204700362084" providerId="AD" clId="Web-{34D69977-940A-342D-4CE4-687D54AC2DB0}" dt="2025-10-16T18:58:52.754" v="270"/>
          <ac:spMkLst>
            <pc:docMk/>
            <pc:sldMk cId="3184194013" sldId="258"/>
            <ac:spMk id="16" creationId="{1BB867FF-FC45-48F7-8104-F89BE54909F1}"/>
          </ac:spMkLst>
        </pc:spChg>
        <pc:spChg chg="add">
          <ac:chgData name="Muhammad Kamran Khan (2428180)" userId="S::2428180@student.uwtsd.ac.uk::b0a7520a-9996-4143-a1d9-204700362084" providerId="AD" clId="Web-{34D69977-940A-342D-4CE4-687D54AC2DB0}" dt="2025-10-16T18:58:52.754" v="270"/>
          <ac:spMkLst>
            <pc:docMk/>
            <pc:sldMk cId="3184194013" sldId="258"/>
            <ac:spMk id="17" creationId="{8BB56887-D0D5-4F0C-9E19-7247EB83C8B7}"/>
          </ac:spMkLst>
        </pc:spChg>
        <pc:spChg chg="add">
          <ac:chgData name="Muhammad Kamran Khan (2428180)" userId="S::2428180@student.uwtsd.ac.uk::b0a7520a-9996-4143-a1d9-204700362084" providerId="AD" clId="Web-{34D69977-940A-342D-4CE4-687D54AC2DB0}" dt="2025-10-16T18:58:52.754" v="270"/>
          <ac:spMkLst>
            <pc:docMk/>
            <pc:sldMk cId="3184194013" sldId="258"/>
            <ac:spMk id="18" creationId="{081E4A58-353D-44AE-B2FC-2A74E2E400F7}"/>
          </ac:spMkLst>
        </pc:spChg>
      </pc:sldChg>
      <pc:sldChg chg="addSp delSp modSp add del replId">
        <pc:chgData name="Muhammad Kamran Khan (2428180)" userId="S::2428180@student.uwtsd.ac.uk::b0a7520a-9996-4143-a1d9-204700362084" providerId="AD" clId="Web-{34D69977-940A-342D-4CE4-687D54AC2DB0}" dt="2025-10-16T18:56:39.072" v="240"/>
        <pc:sldMkLst>
          <pc:docMk/>
          <pc:sldMk cId="3087583991" sldId="259"/>
        </pc:sldMkLst>
        <pc:spChg chg="mod">
          <ac:chgData name="Muhammad Kamran Khan (2428180)" userId="S::2428180@student.uwtsd.ac.uk::b0a7520a-9996-4143-a1d9-204700362084" providerId="AD" clId="Web-{34D69977-940A-342D-4CE4-687D54AC2DB0}" dt="2025-10-16T18:56:18.726" v="239" actId="14100"/>
          <ac:spMkLst>
            <pc:docMk/>
            <pc:sldMk cId="3087583991" sldId="259"/>
            <ac:spMk id="2" creationId="{39C8F5C3-1477-13AC-C855-3C1371EE4B78}"/>
          </ac:spMkLst>
        </pc:spChg>
        <pc:spChg chg="mod">
          <ac:chgData name="Muhammad Kamran Khan (2428180)" userId="S::2428180@student.uwtsd.ac.uk::b0a7520a-9996-4143-a1d9-204700362084" providerId="AD" clId="Web-{34D69977-940A-342D-4CE4-687D54AC2DB0}" dt="2025-10-16T18:55:52.364" v="236" actId="1076"/>
          <ac:spMkLst>
            <pc:docMk/>
            <pc:sldMk cId="3087583991" sldId="259"/>
            <ac:spMk id="3" creationId="{264893FE-EC03-E4C5-3CBE-5F89A0EA5F7E}"/>
          </ac:spMkLst>
        </pc:spChg>
        <pc:spChg chg="del">
          <ac:chgData name="Muhammad Kamran Khan (2428180)" userId="S::2428180@student.uwtsd.ac.uk::b0a7520a-9996-4143-a1d9-204700362084" providerId="AD" clId="Web-{34D69977-940A-342D-4CE4-687D54AC2DB0}" dt="2025-10-16T18:54:44.836" v="231"/>
          <ac:spMkLst>
            <pc:docMk/>
            <pc:sldMk cId="3087583991" sldId="259"/>
            <ac:spMk id="9" creationId="{FFEC15E0-20F7-D48C-A9AF-76D690B77D0A}"/>
          </ac:spMkLst>
        </pc:spChg>
        <pc:spChg chg="del">
          <ac:chgData name="Muhammad Kamran Khan (2428180)" userId="S::2428180@student.uwtsd.ac.uk::b0a7520a-9996-4143-a1d9-204700362084" providerId="AD" clId="Web-{34D69977-940A-342D-4CE4-687D54AC2DB0}" dt="2025-10-16T18:54:44.836" v="231"/>
          <ac:spMkLst>
            <pc:docMk/>
            <pc:sldMk cId="3087583991" sldId="259"/>
            <ac:spMk id="11" creationId="{6739A8EB-1FA6-1AA4-B35D-A32F6EF4CE19}"/>
          </ac:spMkLst>
        </pc:spChg>
        <pc:spChg chg="del">
          <ac:chgData name="Muhammad Kamran Khan (2428180)" userId="S::2428180@student.uwtsd.ac.uk::b0a7520a-9996-4143-a1d9-204700362084" providerId="AD" clId="Web-{34D69977-940A-342D-4CE4-687D54AC2DB0}" dt="2025-10-16T18:54:44.836" v="231"/>
          <ac:spMkLst>
            <pc:docMk/>
            <pc:sldMk cId="3087583991" sldId="259"/>
            <ac:spMk id="13" creationId="{D257B069-DD2A-7005-947D-6254A4A49ABA}"/>
          </ac:spMkLst>
        </pc:spChg>
        <pc:spChg chg="add">
          <ac:chgData name="Muhammad Kamran Khan (2428180)" userId="S::2428180@student.uwtsd.ac.uk::b0a7520a-9996-4143-a1d9-204700362084" providerId="AD" clId="Web-{34D69977-940A-342D-4CE4-687D54AC2DB0}" dt="2025-10-16T18:54:44.836" v="231"/>
          <ac:spMkLst>
            <pc:docMk/>
            <pc:sldMk cId="3087583991" sldId="259"/>
            <ac:spMk id="18" creationId="{3AD318CC-E2A8-4E27-9548-A047A78999B1}"/>
          </ac:spMkLst>
        </pc:spChg>
        <pc:spChg chg="add">
          <ac:chgData name="Muhammad Kamran Khan (2428180)" userId="S::2428180@student.uwtsd.ac.uk::b0a7520a-9996-4143-a1d9-204700362084" providerId="AD" clId="Web-{34D69977-940A-342D-4CE4-687D54AC2DB0}" dt="2025-10-16T18:54:44.836" v="231"/>
          <ac:spMkLst>
            <pc:docMk/>
            <pc:sldMk cId="3087583991" sldId="259"/>
            <ac:spMk id="24" creationId="{2C1BBA94-3F40-40AA-8BB9-E69E25E537C1}"/>
          </ac:spMkLst>
        </pc:spChg>
        <pc:grpChg chg="add">
          <ac:chgData name="Muhammad Kamran Khan (2428180)" userId="S::2428180@student.uwtsd.ac.uk::b0a7520a-9996-4143-a1d9-204700362084" providerId="AD" clId="Web-{34D69977-940A-342D-4CE4-687D54AC2DB0}" dt="2025-10-16T18:54:44.836" v="231"/>
          <ac:grpSpMkLst>
            <pc:docMk/>
            <pc:sldMk cId="3087583991" sldId="259"/>
            <ac:grpSpMk id="20" creationId="{B14B560F-9DD7-4302-A60B-EBD3EF59B073}"/>
          </ac:grpSpMkLst>
        </pc:grpChg>
      </pc:sldChg>
      <pc:sldMasterChg chg="del delSldLayout">
        <pc:chgData name="Muhammad Kamran Khan (2428180)" userId="S::2428180@student.uwtsd.ac.uk::b0a7520a-9996-4143-a1d9-204700362084" providerId="AD" clId="Web-{34D69977-940A-342D-4CE4-687D54AC2DB0}" dt="2025-10-16T18:42:56.851" v="103"/>
        <pc:sldMasterMkLst>
          <pc:docMk/>
          <pc:sldMasterMk cId="2460954070" sldId="2147483660"/>
        </pc:sldMasterMkLst>
        <pc:sldLayoutChg chg="del">
          <pc:chgData name="Muhammad Kamran Khan (2428180)" userId="S::2428180@student.uwtsd.ac.uk::b0a7520a-9996-4143-a1d9-204700362084" providerId="AD" clId="Web-{34D69977-940A-342D-4CE4-687D54AC2DB0}" dt="2025-10-16T18:42:56.851" v="103"/>
          <pc:sldLayoutMkLst>
            <pc:docMk/>
            <pc:sldMasterMk cId="2460954070" sldId="2147483660"/>
            <pc:sldLayoutMk cId="2385387890" sldId="2147483661"/>
          </pc:sldLayoutMkLst>
        </pc:sldLayoutChg>
        <pc:sldLayoutChg chg="del">
          <pc:chgData name="Muhammad Kamran Khan (2428180)" userId="S::2428180@student.uwtsd.ac.uk::b0a7520a-9996-4143-a1d9-204700362084" providerId="AD" clId="Web-{34D69977-940A-342D-4CE4-687D54AC2DB0}" dt="2025-10-16T18:42:56.851" v="103"/>
          <pc:sldLayoutMkLst>
            <pc:docMk/>
            <pc:sldMasterMk cId="2460954070" sldId="2147483660"/>
            <pc:sldLayoutMk cId="949138452" sldId="2147483662"/>
          </pc:sldLayoutMkLst>
        </pc:sldLayoutChg>
        <pc:sldLayoutChg chg="del">
          <pc:chgData name="Muhammad Kamran Khan (2428180)" userId="S::2428180@student.uwtsd.ac.uk::b0a7520a-9996-4143-a1d9-204700362084" providerId="AD" clId="Web-{34D69977-940A-342D-4CE4-687D54AC2DB0}" dt="2025-10-16T18:42:56.851" v="103"/>
          <pc:sldLayoutMkLst>
            <pc:docMk/>
            <pc:sldMasterMk cId="2460954070" sldId="2147483660"/>
            <pc:sldLayoutMk cId="2591524520" sldId="2147483663"/>
          </pc:sldLayoutMkLst>
        </pc:sldLayoutChg>
        <pc:sldLayoutChg chg="del">
          <pc:chgData name="Muhammad Kamran Khan (2428180)" userId="S::2428180@student.uwtsd.ac.uk::b0a7520a-9996-4143-a1d9-204700362084" providerId="AD" clId="Web-{34D69977-940A-342D-4CE4-687D54AC2DB0}" dt="2025-10-16T18:42:56.851" v="103"/>
          <pc:sldLayoutMkLst>
            <pc:docMk/>
            <pc:sldMasterMk cId="2460954070" sldId="2147483660"/>
            <pc:sldLayoutMk cId="1203092039" sldId="2147483664"/>
          </pc:sldLayoutMkLst>
        </pc:sldLayoutChg>
        <pc:sldLayoutChg chg="del">
          <pc:chgData name="Muhammad Kamran Khan (2428180)" userId="S::2428180@student.uwtsd.ac.uk::b0a7520a-9996-4143-a1d9-204700362084" providerId="AD" clId="Web-{34D69977-940A-342D-4CE4-687D54AC2DB0}" dt="2025-10-16T18:42:56.851" v="103"/>
          <pc:sldLayoutMkLst>
            <pc:docMk/>
            <pc:sldMasterMk cId="2460954070" sldId="2147483660"/>
            <pc:sldLayoutMk cId="3733172339" sldId="2147483665"/>
          </pc:sldLayoutMkLst>
        </pc:sldLayoutChg>
        <pc:sldLayoutChg chg="del">
          <pc:chgData name="Muhammad Kamran Khan (2428180)" userId="S::2428180@student.uwtsd.ac.uk::b0a7520a-9996-4143-a1d9-204700362084" providerId="AD" clId="Web-{34D69977-940A-342D-4CE4-687D54AC2DB0}" dt="2025-10-16T18:42:56.851" v="103"/>
          <pc:sldLayoutMkLst>
            <pc:docMk/>
            <pc:sldMasterMk cId="2460954070" sldId="2147483660"/>
            <pc:sldLayoutMk cId="3210312558" sldId="2147483666"/>
          </pc:sldLayoutMkLst>
        </pc:sldLayoutChg>
        <pc:sldLayoutChg chg="del">
          <pc:chgData name="Muhammad Kamran Khan (2428180)" userId="S::2428180@student.uwtsd.ac.uk::b0a7520a-9996-4143-a1d9-204700362084" providerId="AD" clId="Web-{34D69977-940A-342D-4CE4-687D54AC2DB0}" dt="2025-10-16T18:42:56.851" v="103"/>
          <pc:sldLayoutMkLst>
            <pc:docMk/>
            <pc:sldMasterMk cId="2460954070" sldId="2147483660"/>
            <pc:sldLayoutMk cId="3146388984" sldId="2147483667"/>
          </pc:sldLayoutMkLst>
        </pc:sldLayoutChg>
        <pc:sldLayoutChg chg="del">
          <pc:chgData name="Muhammad Kamran Khan (2428180)" userId="S::2428180@student.uwtsd.ac.uk::b0a7520a-9996-4143-a1d9-204700362084" providerId="AD" clId="Web-{34D69977-940A-342D-4CE4-687D54AC2DB0}" dt="2025-10-16T18:42:56.851" v="103"/>
          <pc:sldLayoutMkLst>
            <pc:docMk/>
            <pc:sldMasterMk cId="2460954070" sldId="2147483660"/>
            <pc:sldLayoutMk cId="3171841454" sldId="2147483668"/>
          </pc:sldLayoutMkLst>
        </pc:sldLayoutChg>
        <pc:sldLayoutChg chg="del">
          <pc:chgData name="Muhammad Kamran Khan (2428180)" userId="S::2428180@student.uwtsd.ac.uk::b0a7520a-9996-4143-a1d9-204700362084" providerId="AD" clId="Web-{34D69977-940A-342D-4CE4-687D54AC2DB0}" dt="2025-10-16T18:42:56.851" v="103"/>
          <pc:sldLayoutMkLst>
            <pc:docMk/>
            <pc:sldMasterMk cId="2460954070" sldId="2147483660"/>
            <pc:sldLayoutMk cId="1718958274" sldId="2147483669"/>
          </pc:sldLayoutMkLst>
        </pc:sldLayoutChg>
        <pc:sldLayoutChg chg="del">
          <pc:chgData name="Muhammad Kamran Khan (2428180)" userId="S::2428180@student.uwtsd.ac.uk::b0a7520a-9996-4143-a1d9-204700362084" providerId="AD" clId="Web-{34D69977-940A-342D-4CE4-687D54AC2DB0}" dt="2025-10-16T18:42:56.851" v="103"/>
          <pc:sldLayoutMkLst>
            <pc:docMk/>
            <pc:sldMasterMk cId="2460954070" sldId="2147483660"/>
            <pc:sldLayoutMk cId="2202905451" sldId="2147483670"/>
          </pc:sldLayoutMkLst>
        </pc:sldLayoutChg>
        <pc:sldLayoutChg chg="del">
          <pc:chgData name="Muhammad Kamran Khan (2428180)" userId="S::2428180@student.uwtsd.ac.uk::b0a7520a-9996-4143-a1d9-204700362084" providerId="AD" clId="Web-{34D69977-940A-342D-4CE4-687D54AC2DB0}" dt="2025-10-16T18:42:56.851" v="103"/>
          <pc:sldLayoutMkLst>
            <pc:docMk/>
            <pc:sldMasterMk cId="2460954070" sldId="2147483660"/>
            <pc:sldLayoutMk cId="3479445657" sldId="2147483671"/>
          </pc:sldLayoutMkLst>
        </pc:sldLayoutChg>
      </pc:sldMasterChg>
      <pc:sldMasterChg chg="add addSldLayout modSldLayout">
        <pc:chgData name="Muhammad Kamran Khan (2428180)" userId="S::2428180@student.uwtsd.ac.uk::b0a7520a-9996-4143-a1d9-204700362084" providerId="AD" clId="Web-{34D69977-940A-342D-4CE4-687D54AC2DB0}" dt="2025-10-16T18:42:56.851" v="103"/>
        <pc:sldMasterMkLst>
          <pc:docMk/>
          <pc:sldMasterMk cId="3704807632" sldId="2147483672"/>
        </pc:sldMasterMkLst>
        <pc:sldLayoutChg chg="add mod replId">
          <pc:chgData name="Muhammad Kamran Khan (2428180)" userId="S::2428180@student.uwtsd.ac.uk::b0a7520a-9996-4143-a1d9-204700362084" providerId="AD" clId="Web-{34D69977-940A-342D-4CE4-687D54AC2DB0}" dt="2025-10-16T18:42:56.851" v="103"/>
          <pc:sldLayoutMkLst>
            <pc:docMk/>
            <pc:sldMasterMk cId="3704807632" sldId="2147483672"/>
            <pc:sldLayoutMk cId="3691301543" sldId="2147483673"/>
          </pc:sldLayoutMkLst>
        </pc:sldLayoutChg>
        <pc:sldLayoutChg chg="add mod replId">
          <pc:chgData name="Muhammad Kamran Khan (2428180)" userId="S::2428180@student.uwtsd.ac.uk::b0a7520a-9996-4143-a1d9-204700362084" providerId="AD" clId="Web-{34D69977-940A-342D-4CE4-687D54AC2DB0}" dt="2025-10-16T18:42:56.851" v="103"/>
          <pc:sldLayoutMkLst>
            <pc:docMk/>
            <pc:sldMasterMk cId="3704807632" sldId="2147483672"/>
            <pc:sldLayoutMk cId="202205155" sldId="2147483674"/>
          </pc:sldLayoutMkLst>
        </pc:sldLayoutChg>
        <pc:sldLayoutChg chg="add mod replId">
          <pc:chgData name="Muhammad Kamran Khan (2428180)" userId="S::2428180@student.uwtsd.ac.uk::b0a7520a-9996-4143-a1d9-204700362084" providerId="AD" clId="Web-{34D69977-940A-342D-4CE4-687D54AC2DB0}" dt="2025-10-16T18:42:56.851" v="103"/>
          <pc:sldLayoutMkLst>
            <pc:docMk/>
            <pc:sldMasterMk cId="3704807632" sldId="2147483672"/>
            <pc:sldLayoutMk cId="1158325278" sldId="2147483675"/>
          </pc:sldLayoutMkLst>
        </pc:sldLayoutChg>
        <pc:sldLayoutChg chg="add mod replId">
          <pc:chgData name="Muhammad Kamran Khan (2428180)" userId="S::2428180@student.uwtsd.ac.uk::b0a7520a-9996-4143-a1d9-204700362084" providerId="AD" clId="Web-{34D69977-940A-342D-4CE4-687D54AC2DB0}" dt="2025-10-16T18:42:56.851" v="103"/>
          <pc:sldLayoutMkLst>
            <pc:docMk/>
            <pc:sldMasterMk cId="3704807632" sldId="2147483672"/>
            <pc:sldLayoutMk cId="2608655797" sldId="2147483676"/>
          </pc:sldLayoutMkLst>
        </pc:sldLayoutChg>
        <pc:sldLayoutChg chg="add mod replId">
          <pc:chgData name="Muhammad Kamran Khan (2428180)" userId="S::2428180@student.uwtsd.ac.uk::b0a7520a-9996-4143-a1d9-204700362084" providerId="AD" clId="Web-{34D69977-940A-342D-4CE4-687D54AC2DB0}" dt="2025-10-16T18:42:56.851" v="103"/>
          <pc:sldLayoutMkLst>
            <pc:docMk/>
            <pc:sldMasterMk cId="3704807632" sldId="2147483672"/>
            <pc:sldLayoutMk cId="142713878" sldId="2147483677"/>
          </pc:sldLayoutMkLst>
        </pc:sldLayoutChg>
        <pc:sldLayoutChg chg="add mod replId">
          <pc:chgData name="Muhammad Kamran Khan (2428180)" userId="S::2428180@student.uwtsd.ac.uk::b0a7520a-9996-4143-a1d9-204700362084" providerId="AD" clId="Web-{34D69977-940A-342D-4CE4-687D54AC2DB0}" dt="2025-10-16T18:42:56.851" v="103"/>
          <pc:sldLayoutMkLst>
            <pc:docMk/>
            <pc:sldMasterMk cId="3704807632" sldId="2147483672"/>
            <pc:sldLayoutMk cId="2102318588" sldId="2147483678"/>
          </pc:sldLayoutMkLst>
        </pc:sldLayoutChg>
        <pc:sldLayoutChg chg="add mod replId">
          <pc:chgData name="Muhammad Kamran Khan (2428180)" userId="S::2428180@student.uwtsd.ac.uk::b0a7520a-9996-4143-a1d9-204700362084" providerId="AD" clId="Web-{34D69977-940A-342D-4CE4-687D54AC2DB0}" dt="2025-10-16T18:42:56.851" v="103"/>
          <pc:sldLayoutMkLst>
            <pc:docMk/>
            <pc:sldMasterMk cId="3704807632" sldId="2147483672"/>
            <pc:sldLayoutMk cId="4028713762" sldId="2147483679"/>
          </pc:sldLayoutMkLst>
        </pc:sldLayoutChg>
        <pc:sldLayoutChg chg="add mod replId">
          <pc:chgData name="Muhammad Kamran Khan (2428180)" userId="S::2428180@student.uwtsd.ac.uk::b0a7520a-9996-4143-a1d9-204700362084" providerId="AD" clId="Web-{34D69977-940A-342D-4CE4-687D54AC2DB0}" dt="2025-10-16T18:42:56.851" v="103"/>
          <pc:sldLayoutMkLst>
            <pc:docMk/>
            <pc:sldMasterMk cId="3704807632" sldId="2147483672"/>
            <pc:sldLayoutMk cId="1381492221" sldId="2147483680"/>
          </pc:sldLayoutMkLst>
        </pc:sldLayoutChg>
        <pc:sldLayoutChg chg="add mod replId">
          <pc:chgData name="Muhammad Kamran Khan (2428180)" userId="S::2428180@student.uwtsd.ac.uk::b0a7520a-9996-4143-a1d9-204700362084" providerId="AD" clId="Web-{34D69977-940A-342D-4CE4-687D54AC2DB0}" dt="2025-10-16T18:42:56.851" v="103"/>
          <pc:sldLayoutMkLst>
            <pc:docMk/>
            <pc:sldMasterMk cId="3704807632" sldId="2147483672"/>
            <pc:sldLayoutMk cId="2503798274" sldId="2147483681"/>
          </pc:sldLayoutMkLst>
        </pc:sldLayoutChg>
        <pc:sldLayoutChg chg="add mod replId">
          <pc:chgData name="Muhammad Kamran Khan (2428180)" userId="S::2428180@student.uwtsd.ac.uk::b0a7520a-9996-4143-a1d9-204700362084" providerId="AD" clId="Web-{34D69977-940A-342D-4CE4-687D54AC2DB0}" dt="2025-10-16T18:42:56.851" v="103"/>
          <pc:sldLayoutMkLst>
            <pc:docMk/>
            <pc:sldMasterMk cId="3704807632" sldId="2147483672"/>
            <pc:sldLayoutMk cId="1599313780" sldId="2147483682"/>
          </pc:sldLayoutMkLst>
        </pc:sldLayoutChg>
        <pc:sldLayoutChg chg="add mod replId">
          <pc:chgData name="Muhammad Kamran Khan (2428180)" userId="S::2428180@student.uwtsd.ac.uk::b0a7520a-9996-4143-a1d9-204700362084" providerId="AD" clId="Web-{34D69977-940A-342D-4CE4-687D54AC2DB0}" dt="2025-10-16T18:42:56.851" v="103"/>
          <pc:sldLayoutMkLst>
            <pc:docMk/>
            <pc:sldMasterMk cId="3704807632" sldId="2147483672"/>
            <pc:sldLayoutMk cId="1474478734" sldId="2147483683"/>
          </pc:sldLayoutMkLst>
        </pc:sldLayoutChg>
      </pc:sldMasterChg>
    </pc:docChg>
  </pc:docChgLst>
  <pc:docChgLst>
    <pc:chgData name="Muhammad Kamran Khan (2428180)" userId="S::2428180@student.uwtsd.ac.uk::b0a7520a-9996-4143-a1d9-204700362084" providerId="AD" clId="Web-{CE70D9C6-ADE0-276B-A15C-1272A0FF8763}"/>
    <pc:docChg chg="modSld">
      <pc:chgData name="Muhammad Kamran Khan (2428180)" userId="S::2428180@student.uwtsd.ac.uk::b0a7520a-9996-4143-a1d9-204700362084" providerId="AD" clId="Web-{CE70D9C6-ADE0-276B-A15C-1272A0FF8763}" dt="2025-10-17T19:50:43.606" v="340" actId="20577"/>
      <pc:docMkLst>
        <pc:docMk/>
      </pc:docMkLst>
      <pc:sldChg chg="modSp">
        <pc:chgData name="Muhammad Kamran Khan (2428180)" userId="S::2428180@student.uwtsd.ac.uk::b0a7520a-9996-4143-a1d9-204700362084" providerId="AD" clId="Web-{CE70D9C6-ADE0-276B-A15C-1272A0FF8763}" dt="2025-10-17T19:50:43.606" v="340" actId="20577"/>
        <pc:sldMkLst>
          <pc:docMk/>
          <pc:sldMk cId="3184194013" sldId="258"/>
        </pc:sldMkLst>
        <pc:spChg chg="mod">
          <ac:chgData name="Muhammad Kamran Khan (2428180)" userId="S::2428180@student.uwtsd.ac.uk::b0a7520a-9996-4143-a1d9-204700362084" providerId="AD" clId="Web-{CE70D9C6-ADE0-276B-A15C-1272A0FF8763}" dt="2025-10-17T19:50:43.606" v="340" actId="20577"/>
          <ac:spMkLst>
            <pc:docMk/>
            <pc:sldMk cId="3184194013" sldId="258"/>
            <ac:spMk id="3" creationId="{015DBE91-9569-181D-7256-ADC3D7531D1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3AEFF6-B949-41AC-A855-6C85ED50863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94091BD-A74F-4B62-A249-B08E063BA389}">
      <dgm:prSet/>
      <dgm:spPr/>
      <dgm:t>
        <a:bodyPr/>
        <a:lstStyle/>
        <a:p>
          <a:r>
            <a:rPr lang="en-GB" dirty="0"/>
            <a:t>To execute a personal SWOT presentation.</a:t>
          </a:r>
          <a:endParaRPr lang="en-US" dirty="0"/>
        </a:p>
      </dgm:t>
    </dgm:pt>
    <dgm:pt modelId="{2204F7B6-23EA-4D86-94B2-468410644441}" type="parTrans" cxnId="{BD7EEE99-E3F4-4E08-B710-B151B92AF8E5}">
      <dgm:prSet/>
      <dgm:spPr/>
      <dgm:t>
        <a:bodyPr/>
        <a:lstStyle/>
        <a:p>
          <a:endParaRPr lang="en-US"/>
        </a:p>
      </dgm:t>
    </dgm:pt>
    <dgm:pt modelId="{3154FB48-958E-4BD4-8EB4-C8F4CC2284A0}" type="sibTrans" cxnId="{BD7EEE99-E3F4-4E08-B710-B151B92AF8E5}">
      <dgm:prSet/>
      <dgm:spPr/>
      <dgm:t>
        <a:bodyPr/>
        <a:lstStyle/>
        <a:p>
          <a:endParaRPr lang="en-US"/>
        </a:p>
      </dgm:t>
    </dgm:pt>
    <dgm:pt modelId="{8AA3564E-9490-49B0-8DC0-405FC83A2543}">
      <dgm:prSet/>
      <dgm:spPr/>
      <dgm:t>
        <a:bodyPr/>
        <a:lstStyle/>
        <a:p>
          <a:r>
            <a:rPr lang="en-GB" dirty="0"/>
            <a:t>Describing my strengths, weaknesses, opportunities and threats.</a:t>
          </a:r>
          <a:endParaRPr lang="en-US" dirty="0"/>
        </a:p>
      </dgm:t>
    </dgm:pt>
    <dgm:pt modelId="{3054CAC4-73A1-437F-8763-A2A3794059F0}" type="parTrans" cxnId="{54F3B6BE-8317-47DD-8AA9-5F175B902BAF}">
      <dgm:prSet/>
      <dgm:spPr/>
      <dgm:t>
        <a:bodyPr/>
        <a:lstStyle/>
        <a:p>
          <a:endParaRPr lang="en-US"/>
        </a:p>
      </dgm:t>
    </dgm:pt>
    <dgm:pt modelId="{3A1F4A6F-09EA-437E-89B5-14E2D5D933F5}" type="sibTrans" cxnId="{54F3B6BE-8317-47DD-8AA9-5F175B902BAF}">
      <dgm:prSet/>
      <dgm:spPr/>
      <dgm:t>
        <a:bodyPr/>
        <a:lstStyle/>
        <a:p>
          <a:endParaRPr lang="en-US"/>
        </a:p>
      </dgm:t>
    </dgm:pt>
    <dgm:pt modelId="{53154C6F-24B5-48C6-AA2D-408F1E3EA9C1}">
      <dgm:prSet/>
      <dgm:spPr/>
      <dgm:t>
        <a:bodyPr/>
        <a:lstStyle/>
        <a:p>
          <a:pPr rtl="0"/>
          <a:r>
            <a:rPr lang="en-GB" dirty="0"/>
            <a:t>With the use of practical examples I will explain </a:t>
          </a:r>
          <a:r>
            <a:rPr lang="en-GB" dirty="0">
              <a:latin typeface="Aptos Display" panose="02110004020202020204"/>
            </a:rPr>
            <a:t>how to overcome my weaknesses and minimise threat.</a:t>
          </a:r>
          <a:endParaRPr lang="en-US" dirty="0"/>
        </a:p>
      </dgm:t>
    </dgm:pt>
    <dgm:pt modelId="{2E88821D-9A76-4E5B-B15A-94EF9DD79C06}" type="parTrans" cxnId="{00FBE5EE-3666-476B-8ED8-25A5508316FB}">
      <dgm:prSet/>
      <dgm:spPr/>
      <dgm:t>
        <a:bodyPr/>
        <a:lstStyle/>
        <a:p>
          <a:endParaRPr lang="en-US"/>
        </a:p>
      </dgm:t>
    </dgm:pt>
    <dgm:pt modelId="{B247394A-7ACA-40E5-85DB-54FB437B0BFD}" type="sibTrans" cxnId="{00FBE5EE-3666-476B-8ED8-25A5508316FB}">
      <dgm:prSet/>
      <dgm:spPr/>
      <dgm:t>
        <a:bodyPr/>
        <a:lstStyle/>
        <a:p>
          <a:endParaRPr lang="en-US"/>
        </a:p>
      </dgm:t>
    </dgm:pt>
    <dgm:pt modelId="{75EC2B83-72BC-4E33-A79F-B21A1AF73C23}" type="pres">
      <dgm:prSet presAssocID="{553AEFF6-B949-41AC-A855-6C85ED508633}" presName="vert0" presStyleCnt="0">
        <dgm:presLayoutVars>
          <dgm:dir/>
          <dgm:animOne val="branch"/>
          <dgm:animLvl val="lvl"/>
        </dgm:presLayoutVars>
      </dgm:prSet>
      <dgm:spPr/>
    </dgm:pt>
    <dgm:pt modelId="{89DA59FD-8BF2-48F7-9715-9FE6199C9DF8}" type="pres">
      <dgm:prSet presAssocID="{C94091BD-A74F-4B62-A249-B08E063BA389}" presName="thickLine" presStyleLbl="alignNode1" presStyleIdx="0" presStyleCnt="3"/>
      <dgm:spPr/>
    </dgm:pt>
    <dgm:pt modelId="{45C935A7-72C3-4508-9B63-68F1A8140BA1}" type="pres">
      <dgm:prSet presAssocID="{C94091BD-A74F-4B62-A249-B08E063BA389}" presName="horz1" presStyleCnt="0"/>
      <dgm:spPr/>
    </dgm:pt>
    <dgm:pt modelId="{0D2BBE59-AF22-449A-B6C4-F05D9E28C31F}" type="pres">
      <dgm:prSet presAssocID="{C94091BD-A74F-4B62-A249-B08E063BA389}" presName="tx1" presStyleLbl="revTx" presStyleIdx="0" presStyleCnt="3"/>
      <dgm:spPr/>
    </dgm:pt>
    <dgm:pt modelId="{6E7B8610-668D-4ECD-B4D8-161F4D68DD71}" type="pres">
      <dgm:prSet presAssocID="{C94091BD-A74F-4B62-A249-B08E063BA389}" presName="vert1" presStyleCnt="0"/>
      <dgm:spPr/>
    </dgm:pt>
    <dgm:pt modelId="{D736FF70-A6E9-40EB-B5FC-83E5ABC155A8}" type="pres">
      <dgm:prSet presAssocID="{8AA3564E-9490-49B0-8DC0-405FC83A2543}" presName="thickLine" presStyleLbl="alignNode1" presStyleIdx="1" presStyleCnt="3"/>
      <dgm:spPr/>
    </dgm:pt>
    <dgm:pt modelId="{02A5F03E-B144-4B96-9FAC-FE9EFFB2D4FE}" type="pres">
      <dgm:prSet presAssocID="{8AA3564E-9490-49B0-8DC0-405FC83A2543}" presName="horz1" presStyleCnt="0"/>
      <dgm:spPr/>
    </dgm:pt>
    <dgm:pt modelId="{96D09ECC-519F-4FBB-8502-B97798A009F7}" type="pres">
      <dgm:prSet presAssocID="{8AA3564E-9490-49B0-8DC0-405FC83A2543}" presName="tx1" presStyleLbl="revTx" presStyleIdx="1" presStyleCnt="3"/>
      <dgm:spPr/>
    </dgm:pt>
    <dgm:pt modelId="{92EBEF9D-FF00-49A1-AEFD-0B69A5DCE22E}" type="pres">
      <dgm:prSet presAssocID="{8AA3564E-9490-49B0-8DC0-405FC83A2543}" presName="vert1" presStyleCnt="0"/>
      <dgm:spPr/>
    </dgm:pt>
    <dgm:pt modelId="{D6EBC282-FF65-46C1-85B2-8CC30796552F}" type="pres">
      <dgm:prSet presAssocID="{53154C6F-24B5-48C6-AA2D-408F1E3EA9C1}" presName="thickLine" presStyleLbl="alignNode1" presStyleIdx="2" presStyleCnt="3"/>
      <dgm:spPr/>
    </dgm:pt>
    <dgm:pt modelId="{AD218188-D6A2-4A98-AEF8-99E34D8FF357}" type="pres">
      <dgm:prSet presAssocID="{53154C6F-24B5-48C6-AA2D-408F1E3EA9C1}" presName="horz1" presStyleCnt="0"/>
      <dgm:spPr/>
    </dgm:pt>
    <dgm:pt modelId="{213E202F-0482-4A25-AB6D-C5EC293C68C2}" type="pres">
      <dgm:prSet presAssocID="{53154C6F-24B5-48C6-AA2D-408F1E3EA9C1}" presName="tx1" presStyleLbl="revTx" presStyleIdx="2" presStyleCnt="3"/>
      <dgm:spPr/>
    </dgm:pt>
    <dgm:pt modelId="{931C2435-49B9-4DDB-AEE9-66CFA55AAE70}" type="pres">
      <dgm:prSet presAssocID="{53154C6F-24B5-48C6-AA2D-408F1E3EA9C1}" presName="vert1" presStyleCnt="0"/>
      <dgm:spPr/>
    </dgm:pt>
  </dgm:ptLst>
  <dgm:cxnLst>
    <dgm:cxn modelId="{709AC730-0F6E-4D4F-BB47-9711BE128150}" type="presOf" srcId="{8AA3564E-9490-49B0-8DC0-405FC83A2543}" destId="{96D09ECC-519F-4FBB-8502-B97798A009F7}" srcOrd="0" destOrd="0" presId="urn:microsoft.com/office/officeart/2008/layout/LinedList"/>
    <dgm:cxn modelId="{4A5C0946-7156-4705-8715-01628114400D}" type="presOf" srcId="{553AEFF6-B949-41AC-A855-6C85ED508633}" destId="{75EC2B83-72BC-4E33-A79F-B21A1AF73C23}" srcOrd="0" destOrd="0" presId="urn:microsoft.com/office/officeart/2008/layout/LinedList"/>
    <dgm:cxn modelId="{5FA1E589-FC9D-48DA-B27A-6DF54311103D}" type="presOf" srcId="{C94091BD-A74F-4B62-A249-B08E063BA389}" destId="{0D2BBE59-AF22-449A-B6C4-F05D9E28C31F}" srcOrd="0" destOrd="0" presId="urn:microsoft.com/office/officeart/2008/layout/LinedList"/>
    <dgm:cxn modelId="{BD7EEE99-E3F4-4E08-B710-B151B92AF8E5}" srcId="{553AEFF6-B949-41AC-A855-6C85ED508633}" destId="{C94091BD-A74F-4B62-A249-B08E063BA389}" srcOrd="0" destOrd="0" parTransId="{2204F7B6-23EA-4D86-94B2-468410644441}" sibTransId="{3154FB48-958E-4BD4-8EB4-C8F4CC2284A0}"/>
    <dgm:cxn modelId="{C4374FAD-E8B9-41B4-A344-0894E29B4529}" type="presOf" srcId="{53154C6F-24B5-48C6-AA2D-408F1E3EA9C1}" destId="{213E202F-0482-4A25-AB6D-C5EC293C68C2}" srcOrd="0" destOrd="0" presId="urn:microsoft.com/office/officeart/2008/layout/LinedList"/>
    <dgm:cxn modelId="{54F3B6BE-8317-47DD-8AA9-5F175B902BAF}" srcId="{553AEFF6-B949-41AC-A855-6C85ED508633}" destId="{8AA3564E-9490-49B0-8DC0-405FC83A2543}" srcOrd="1" destOrd="0" parTransId="{3054CAC4-73A1-437F-8763-A2A3794059F0}" sibTransId="{3A1F4A6F-09EA-437E-89B5-14E2D5D933F5}"/>
    <dgm:cxn modelId="{00FBE5EE-3666-476B-8ED8-25A5508316FB}" srcId="{553AEFF6-B949-41AC-A855-6C85ED508633}" destId="{53154C6F-24B5-48C6-AA2D-408F1E3EA9C1}" srcOrd="2" destOrd="0" parTransId="{2E88821D-9A76-4E5B-B15A-94EF9DD79C06}" sibTransId="{B247394A-7ACA-40E5-85DB-54FB437B0BFD}"/>
    <dgm:cxn modelId="{89B3C204-358D-4590-9358-D87E33FC29FC}" type="presParOf" srcId="{75EC2B83-72BC-4E33-A79F-B21A1AF73C23}" destId="{89DA59FD-8BF2-48F7-9715-9FE6199C9DF8}" srcOrd="0" destOrd="0" presId="urn:microsoft.com/office/officeart/2008/layout/LinedList"/>
    <dgm:cxn modelId="{2D6A9798-63DF-415F-8AE8-F3474234974A}" type="presParOf" srcId="{75EC2B83-72BC-4E33-A79F-B21A1AF73C23}" destId="{45C935A7-72C3-4508-9B63-68F1A8140BA1}" srcOrd="1" destOrd="0" presId="urn:microsoft.com/office/officeart/2008/layout/LinedList"/>
    <dgm:cxn modelId="{A23F6533-5625-4D4F-82AD-A8F211A9283B}" type="presParOf" srcId="{45C935A7-72C3-4508-9B63-68F1A8140BA1}" destId="{0D2BBE59-AF22-449A-B6C4-F05D9E28C31F}" srcOrd="0" destOrd="0" presId="urn:microsoft.com/office/officeart/2008/layout/LinedList"/>
    <dgm:cxn modelId="{7A775B19-2320-47EF-92C1-BA438FF2675A}" type="presParOf" srcId="{45C935A7-72C3-4508-9B63-68F1A8140BA1}" destId="{6E7B8610-668D-4ECD-B4D8-161F4D68DD71}" srcOrd="1" destOrd="0" presId="urn:microsoft.com/office/officeart/2008/layout/LinedList"/>
    <dgm:cxn modelId="{ADD20A6A-0B9D-4967-AB9C-DCC985E21A58}" type="presParOf" srcId="{75EC2B83-72BC-4E33-A79F-B21A1AF73C23}" destId="{D736FF70-A6E9-40EB-B5FC-83E5ABC155A8}" srcOrd="2" destOrd="0" presId="urn:microsoft.com/office/officeart/2008/layout/LinedList"/>
    <dgm:cxn modelId="{DC190E77-8BAC-4774-871B-DF66CE7B724E}" type="presParOf" srcId="{75EC2B83-72BC-4E33-A79F-B21A1AF73C23}" destId="{02A5F03E-B144-4B96-9FAC-FE9EFFB2D4FE}" srcOrd="3" destOrd="0" presId="urn:microsoft.com/office/officeart/2008/layout/LinedList"/>
    <dgm:cxn modelId="{6DDA35BB-1FB1-4B90-A5FC-16469BBCC913}" type="presParOf" srcId="{02A5F03E-B144-4B96-9FAC-FE9EFFB2D4FE}" destId="{96D09ECC-519F-4FBB-8502-B97798A009F7}" srcOrd="0" destOrd="0" presId="urn:microsoft.com/office/officeart/2008/layout/LinedList"/>
    <dgm:cxn modelId="{3CBCF02C-006F-4189-A88E-903A4319C013}" type="presParOf" srcId="{02A5F03E-B144-4B96-9FAC-FE9EFFB2D4FE}" destId="{92EBEF9D-FF00-49A1-AEFD-0B69A5DCE22E}" srcOrd="1" destOrd="0" presId="urn:microsoft.com/office/officeart/2008/layout/LinedList"/>
    <dgm:cxn modelId="{82184144-8F95-4895-BA6D-A6DC2A8AB7F2}" type="presParOf" srcId="{75EC2B83-72BC-4E33-A79F-B21A1AF73C23}" destId="{D6EBC282-FF65-46C1-85B2-8CC30796552F}" srcOrd="4" destOrd="0" presId="urn:microsoft.com/office/officeart/2008/layout/LinedList"/>
    <dgm:cxn modelId="{C5E1CAD6-87A9-410F-9284-25AE73AF0ADD}" type="presParOf" srcId="{75EC2B83-72BC-4E33-A79F-B21A1AF73C23}" destId="{AD218188-D6A2-4A98-AEF8-99E34D8FF357}" srcOrd="5" destOrd="0" presId="urn:microsoft.com/office/officeart/2008/layout/LinedList"/>
    <dgm:cxn modelId="{75FF915D-A48A-4060-B980-1C0A8558E24B}" type="presParOf" srcId="{AD218188-D6A2-4A98-AEF8-99E34D8FF357}" destId="{213E202F-0482-4A25-AB6D-C5EC293C68C2}" srcOrd="0" destOrd="0" presId="urn:microsoft.com/office/officeart/2008/layout/LinedList"/>
    <dgm:cxn modelId="{C86B0F8E-BB8D-4A78-AE4E-25B117C2DA3E}" type="presParOf" srcId="{AD218188-D6A2-4A98-AEF8-99E34D8FF357}" destId="{931C2435-49B9-4DDB-AEE9-66CFA55AAE7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DA59FD-8BF2-48F7-9715-9FE6199C9DF8}">
      <dsp:nvSpPr>
        <dsp:cNvPr id="0" name=""/>
        <dsp:cNvSpPr/>
      </dsp:nvSpPr>
      <dsp:spPr>
        <a:xfrm>
          <a:off x="0" y="2285"/>
          <a:ext cx="497182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2BBE59-AF22-449A-B6C4-F05D9E28C31F}">
      <dsp:nvSpPr>
        <dsp:cNvPr id="0" name=""/>
        <dsp:cNvSpPr/>
      </dsp:nvSpPr>
      <dsp:spPr>
        <a:xfrm>
          <a:off x="0" y="2285"/>
          <a:ext cx="4971824" cy="1558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To execute a personal SWOT presentation.</a:t>
          </a:r>
          <a:endParaRPr lang="en-US" sz="2500" kern="1200" dirty="0"/>
        </a:p>
      </dsp:txBody>
      <dsp:txXfrm>
        <a:off x="0" y="2285"/>
        <a:ext cx="4971824" cy="1558670"/>
      </dsp:txXfrm>
    </dsp:sp>
    <dsp:sp modelId="{D736FF70-A6E9-40EB-B5FC-83E5ABC155A8}">
      <dsp:nvSpPr>
        <dsp:cNvPr id="0" name=""/>
        <dsp:cNvSpPr/>
      </dsp:nvSpPr>
      <dsp:spPr>
        <a:xfrm>
          <a:off x="0" y="1560956"/>
          <a:ext cx="497182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D09ECC-519F-4FBB-8502-B97798A009F7}">
      <dsp:nvSpPr>
        <dsp:cNvPr id="0" name=""/>
        <dsp:cNvSpPr/>
      </dsp:nvSpPr>
      <dsp:spPr>
        <a:xfrm>
          <a:off x="0" y="1560956"/>
          <a:ext cx="4971824" cy="1558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Describing my strengths, weaknesses, opportunities and threats.</a:t>
          </a:r>
          <a:endParaRPr lang="en-US" sz="2500" kern="1200" dirty="0"/>
        </a:p>
      </dsp:txBody>
      <dsp:txXfrm>
        <a:off x="0" y="1560956"/>
        <a:ext cx="4971824" cy="1558670"/>
      </dsp:txXfrm>
    </dsp:sp>
    <dsp:sp modelId="{D6EBC282-FF65-46C1-85B2-8CC30796552F}">
      <dsp:nvSpPr>
        <dsp:cNvPr id="0" name=""/>
        <dsp:cNvSpPr/>
      </dsp:nvSpPr>
      <dsp:spPr>
        <a:xfrm>
          <a:off x="0" y="3119626"/>
          <a:ext cx="497182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3E202F-0482-4A25-AB6D-C5EC293C68C2}">
      <dsp:nvSpPr>
        <dsp:cNvPr id="0" name=""/>
        <dsp:cNvSpPr/>
      </dsp:nvSpPr>
      <dsp:spPr>
        <a:xfrm>
          <a:off x="0" y="3119626"/>
          <a:ext cx="4971824" cy="1558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GB" sz="2500" kern="1200" dirty="0"/>
            <a:t>With the use of practical examples I will explain </a:t>
          </a:r>
          <a:r>
            <a:rPr lang="en-GB" sz="2500" kern="1200" dirty="0">
              <a:latin typeface="Aptos Display" panose="02110004020202020204"/>
            </a:rPr>
            <a:t>how to overcome my weaknesses and minimise threat.</a:t>
          </a:r>
          <a:endParaRPr lang="en-US" sz="2500" kern="1200" dirty="0"/>
        </a:p>
      </dsp:txBody>
      <dsp:txXfrm>
        <a:off x="0" y="3119626"/>
        <a:ext cx="4971824" cy="155867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1301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2205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583252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086557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27138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02318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287137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81492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0379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993137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744787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C764DE79-268F-4C1A-8933-263129D2AF90}" type="datetimeFigureOut">
              <a:rPr lang="en-US" dirty="0"/>
              <a:t>10/17/2025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70480763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forbes.com/sites/carolinecastrillon/2025/05/14/why-communication-skills-are-your-most-valuable-career-asset/" TargetMode="External"/><Relationship Id="rId2" Type="http://schemas.openxmlformats.org/officeDocument/2006/relationships/hyperlink" Target="https://pestleanalysis.com/swot-analysis-threats-definition-exampl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85241" y="627993"/>
            <a:ext cx="9231410" cy="3542045"/>
          </a:xfrm>
        </p:spPr>
        <p:txBody>
          <a:bodyPr anchor="b">
            <a:normAutofit/>
          </a:bodyPr>
          <a:lstStyle/>
          <a:p>
            <a:pPr algn="l"/>
            <a:r>
              <a:rPr lang="en-GB" sz="8100" u="sng" dirty="0"/>
              <a:t>Welcome to my presentation about SWOT</a:t>
            </a:r>
          </a:p>
        </p:txBody>
      </p:sp>
      <p:sp>
        <p:nvSpPr>
          <p:cNvPr id="3" name="Subtitle 2"/>
          <p:cNvSpPr>
            <a:spLocks noGrp="1"/>
          </p:cNvSpPr>
          <p:nvPr>
            <p:ph type="subTitle" idx="1"/>
          </p:nvPr>
        </p:nvSpPr>
        <p:spPr>
          <a:xfrm>
            <a:off x="1285241" y="4403520"/>
            <a:ext cx="7132335" cy="1312657"/>
          </a:xfrm>
        </p:spPr>
        <p:txBody>
          <a:bodyPr vert="horz" lIns="91440" tIns="45720" rIns="91440" bIns="45720" rtlCol="0" anchor="t">
            <a:noAutofit/>
          </a:bodyPr>
          <a:lstStyle/>
          <a:p>
            <a:pPr algn="l"/>
            <a:r>
              <a:rPr lang="en-GB" sz="2000" dirty="0"/>
              <a:t>My name is Muhammad Kamran Khan</a:t>
            </a:r>
          </a:p>
          <a:p>
            <a:pPr algn="l"/>
            <a:r>
              <a:rPr lang="en-GB" sz="2000" dirty="0"/>
              <a:t>Student ID: 2428180</a:t>
            </a:r>
          </a:p>
          <a:p>
            <a:pPr algn="l"/>
            <a:r>
              <a:rPr lang="en-GB" sz="2000" dirty="0"/>
              <a:t>Module code: LCHS4009</a:t>
            </a:r>
          </a:p>
          <a:p>
            <a:pPr algn="l"/>
            <a:r>
              <a:rPr lang="en-GB" sz="2000" dirty="0"/>
              <a:t>Lecturer name: Farah Islam</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1BAD16-55DC-B6A6-497E-B88C95AF7A58}"/>
              </a:ext>
            </a:extLst>
          </p:cNvPr>
          <p:cNvSpPr>
            <a:spLocks noGrp="1"/>
          </p:cNvSpPr>
          <p:nvPr>
            <p:ph type="title"/>
          </p:nvPr>
        </p:nvSpPr>
        <p:spPr>
          <a:xfrm>
            <a:off x="1153618" y="1239927"/>
            <a:ext cx="4008586" cy="4680583"/>
          </a:xfrm>
        </p:spPr>
        <p:txBody>
          <a:bodyPr anchor="ctr">
            <a:normAutofit/>
          </a:bodyPr>
          <a:lstStyle/>
          <a:p>
            <a:r>
              <a:rPr lang="en-GB" sz="5200" u="sng" dirty="0"/>
              <a:t>Aims and objectives</a:t>
            </a:r>
          </a:p>
        </p:txBody>
      </p:sp>
      <p:graphicFrame>
        <p:nvGraphicFramePr>
          <p:cNvPr id="18" name="Content Placeholder 2">
            <a:extLst>
              <a:ext uri="{FF2B5EF4-FFF2-40B4-BE49-F238E27FC236}">
                <a16:creationId xmlns:a16="http://schemas.microsoft.com/office/drawing/2014/main" id="{E1834CD1-C60D-8441-2440-718EC9573244}"/>
              </a:ext>
            </a:extLst>
          </p:cNvPr>
          <p:cNvGraphicFramePr>
            <a:graphicFrameLocks noGrp="1"/>
          </p:cNvGraphicFramePr>
          <p:nvPr>
            <p:ph idx="1"/>
          </p:nvPr>
        </p:nvGraphicFramePr>
        <p:xfrm>
          <a:off x="6291923" y="1239927"/>
          <a:ext cx="4971824" cy="46805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675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11E5578-3A74-3732-A3BA-F6F9982F1D1B}"/>
              </a:ext>
            </a:extLst>
          </p:cNvPr>
          <p:cNvSpPr>
            <a:spLocks noGrp="1"/>
          </p:cNvSpPr>
          <p:nvPr>
            <p:ph type="title"/>
          </p:nvPr>
        </p:nvSpPr>
        <p:spPr>
          <a:xfrm>
            <a:off x="558053" y="-4669"/>
            <a:ext cx="10515600" cy="1325563"/>
          </a:xfrm>
        </p:spPr>
        <p:txBody>
          <a:bodyPr>
            <a:normAutofit/>
          </a:bodyPr>
          <a:lstStyle/>
          <a:p>
            <a:r>
              <a:rPr lang="en-GB" u="sng" dirty="0"/>
              <a:t> Introduction</a:t>
            </a: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15DBE91-9569-181D-7256-ADC3D7531D1F}"/>
              </a:ext>
            </a:extLst>
          </p:cNvPr>
          <p:cNvSpPr>
            <a:spLocks noGrp="1"/>
          </p:cNvSpPr>
          <p:nvPr>
            <p:ph idx="1"/>
          </p:nvPr>
        </p:nvSpPr>
        <p:spPr>
          <a:xfrm>
            <a:off x="558052" y="1194820"/>
            <a:ext cx="10515600" cy="4786470"/>
          </a:xfrm>
        </p:spPr>
        <p:txBody>
          <a:bodyPr vert="horz" lIns="91440" tIns="45720" rIns="91440" bIns="45720" rtlCol="0" anchor="t">
            <a:normAutofit/>
          </a:bodyPr>
          <a:lstStyle/>
          <a:p>
            <a:pPr>
              <a:buNone/>
            </a:pPr>
            <a:r>
              <a:rPr lang="en-GB" dirty="0"/>
              <a:t>In a Professional setting a person should be aware of his capabilities and inabilities, this is crucial to improve in the setting a person is in. SWOT which stands for Strengths, weaknesses, opportunities and threats, starting with strengths which help accomplish goals to hit new and greater targets. It is vital to acknowledge weaknesses, so you are able to enhance what you are weak in and grow in a professional and personal manner. Having a range of different opportunities is significant to a person's growth in their career. Threats are detrimental and can be either internal or external and you cannot prevent them from happening.(Bush,2016)</a:t>
            </a:r>
          </a:p>
        </p:txBody>
      </p:sp>
    </p:spTree>
    <p:extLst>
      <p:ext uri="{BB962C8B-B14F-4D97-AF65-F5344CB8AC3E}">
        <p14:creationId xmlns:p14="http://schemas.microsoft.com/office/powerpoint/2010/main" val="31841940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EA7C5A-01CA-B96C-D2DC-43A4543A2D49}"/>
              </a:ext>
            </a:extLst>
          </p:cNvPr>
          <p:cNvSpPr>
            <a:spLocks noGrp="1"/>
          </p:cNvSpPr>
          <p:nvPr>
            <p:ph type="title"/>
          </p:nvPr>
        </p:nvSpPr>
        <p:spPr>
          <a:xfrm>
            <a:off x="1077579" y="-307835"/>
            <a:ext cx="9236700" cy="1188950"/>
          </a:xfrm>
        </p:spPr>
        <p:txBody>
          <a:bodyPr anchor="b">
            <a:normAutofit/>
          </a:bodyPr>
          <a:lstStyle/>
          <a:p>
            <a:r>
              <a:rPr lang="en-GB" sz="5400" u="sng" dirty="0"/>
              <a:t>My strengths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E22180-243A-2FFD-466C-578E7FFC76BD}"/>
              </a:ext>
            </a:extLst>
          </p:cNvPr>
          <p:cNvSpPr>
            <a:spLocks noGrp="1"/>
          </p:cNvSpPr>
          <p:nvPr>
            <p:ph idx="1"/>
          </p:nvPr>
        </p:nvSpPr>
        <p:spPr>
          <a:xfrm>
            <a:off x="782454" y="145421"/>
            <a:ext cx="10143668" cy="7155882"/>
          </a:xfrm>
        </p:spPr>
        <p:txBody>
          <a:bodyPr anchor="ctr">
            <a:normAutofit/>
          </a:bodyPr>
          <a:lstStyle/>
          <a:p>
            <a:r>
              <a:rPr lang="en-GB" sz="2400" dirty="0"/>
              <a:t>Communication skills is a strength of mine because I am an active listener and I work well with others to keep them informed of crucial information and I give my ideas or solutions in a clear well informed manner so that it is understood easily.</a:t>
            </a:r>
          </a:p>
          <a:p>
            <a:endParaRPr lang="en-GB" sz="2400" dirty="0"/>
          </a:p>
          <a:p>
            <a:r>
              <a:rPr lang="en-GB" sz="2400" dirty="0"/>
              <a:t>Emotional intelligence is a strength of mine because I have the ability to acknowledge, comprehend and control my own emotions while also detecting and impacting the emotions of others.(Castrillon,2025)</a:t>
            </a:r>
            <a:endParaRPr lang="en-GB" dirty="0"/>
          </a:p>
          <a:p>
            <a:endParaRPr lang="en-GB" sz="2400" dirty="0"/>
          </a:p>
          <a:p>
            <a:r>
              <a:rPr lang="en-GB" sz="2400" dirty="0"/>
              <a:t>Problem solving skills is a strength of mine because I can think of solutions quickly on my feet and can overcome challenges with a positive mindset.</a:t>
            </a:r>
          </a:p>
          <a:p>
            <a:r>
              <a:rPr lang="en-GB" sz="2400" dirty="0"/>
              <a:t>Positive thinking is a strength of mine because I like to think and execute my ideas in the most encouraging way I could and have hope that they will be successful.</a:t>
            </a:r>
          </a:p>
        </p:txBody>
      </p:sp>
    </p:spTree>
    <p:extLst>
      <p:ext uri="{BB962C8B-B14F-4D97-AF65-F5344CB8AC3E}">
        <p14:creationId xmlns:p14="http://schemas.microsoft.com/office/powerpoint/2010/main" val="9758851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BF2F9-2ADC-3C93-E3F5-1FD376B06AE9}"/>
              </a:ext>
            </a:extLst>
          </p:cNvPr>
          <p:cNvSpPr>
            <a:spLocks noGrp="1"/>
          </p:cNvSpPr>
          <p:nvPr>
            <p:ph type="title"/>
          </p:nvPr>
        </p:nvSpPr>
        <p:spPr>
          <a:xfrm>
            <a:off x="670112" y="-4669"/>
            <a:ext cx="10515600" cy="1325563"/>
          </a:xfrm>
        </p:spPr>
        <p:txBody>
          <a:bodyPr/>
          <a:lstStyle/>
          <a:p>
            <a:r>
              <a:rPr lang="en-GB" u="sng" dirty="0"/>
              <a:t>My weaknesses</a:t>
            </a:r>
          </a:p>
        </p:txBody>
      </p:sp>
      <p:sp>
        <p:nvSpPr>
          <p:cNvPr id="3" name="Content Placeholder 2">
            <a:extLst>
              <a:ext uri="{FF2B5EF4-FFF2-40B4-BE49-F238E27FC236}">
                <a16:creationId xmlns:a16="http://schemas.microsoft.com/office/drawing/2014/main" id="{09E86866-996C-3E05-601A-8FDEFCF3816F}"/>
              </a:ext>
            </a:extLst>
          </p:cNvPr>
          <p:cNvSpPr>
            <a:spLocks noGrp="1"/>
          </p:cNvSpPr>
          <p:nvPr>
            <p:ph idx="1"/>
          </p:nvPr>
        </p:nvSpPr>
        <p:spPr>
          <a:xfrm>
            <a:off x="434789" y="1119655"/>
            <a:ext cx="10919011" cy="5057308"/>
          </a:xfrm>
        </p:spPr>
        <p:txBody>
          <a:bodyPr vert="horz" lIns="91440" tIns="45720" rIns="91440" bIns="45720" rtlCol="0" anchor="t">
            <a:normAutofit lnSpcReduction="10000"/>
          </a:bodyPr>
          <a:lstStyle/>
          <a:p>
            <a:r>
              <a:rPr lang="en-GB" dirty="0"/>
              <a:t>Fear of incomplete tasks is a weakness of mine because when I start something I like to complete it fulfilling all tasks which are assigned to me.</a:t>
            </a:r>
          </a:p>
          <a:p>
            <a:endParaRPr lang="en-GB" dirty="0"/>
          </a:p>
          <a:p>
            <a:r>
              <a:rPr lang="en-GB" dirty="0"/>
              <a:t>Public speaking is a weakness of mine because I can sometimes be lacking in confidence and in a large audience I can experience nerves and emotions.</a:t>
            </a:r>
          </a:p>
          <a:p>
            <a:endParaRPr lang="en-GB" dirty="0"/>
          </a:p>
          <a:p>
            <a:r>
              <a:rPr lang="en-GB" dirty="0"/>
              <a:t>Struggling with change is a weakness of mine because I can be comfortable in a certain system and if that changes then the loss of progress and a whole new system to be put in place could be unrecognizable and unfamiliar which restarts progress.</a:t>
            </a:r>
          </a:p>
          <a:p>
            <a:pPr marL="0" indent="0">
              <a:buNone/>
            </a:pPr>
            <a:endParaRPr lang="en-GB" dirty="0"/>
          </a:p>
        </p:txBody>
      </p:sp>
    </p:spTree>
    <p:extLst>
      <p:ext uri="{BB962C8B-B14F-4D97-AF65-F5344CB8AC3E}">
        <p14:creationId xmlns:p14="http://schemas.microsoft.com/office/powerpoint/2010/main" val="4811040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D5B46-320D-6458-4255-2FDA48B3363F}"/>
              </a:ext>
            </a:extLst>
          </p:cNvPr>
          <p:cNvSpPr>
            <a:spLocks noGrp="1"/>
          </p:cNvSpPr>
          <p:nvPr>
            <p:ph type="title"/>
          </p:nvPr>
        </p:nvSpPr>
        <p:spPr/>
        <p:txBody>
          <a:bodyPr/>
          <a:lstStyle/>
          <a:p>
            <a:r>
              <a:rPr lang="en-GB" u="sng" dirty="0"/>
              <a:t>My opportunities</a:t>
            </a:r>
            <a:r>
              <a:rPr lang="en-GB" dirty="0"/>
              <a:t> </a:t>
            </a:r>
          </a:p>
        </p:txBody>
      </p:sp>
      <p:sp>
        <p:nvSpPr>
          <p:cNvPr id="3" name="Content Placeholder 2">
            <a:extLst>
              <a:ext uri="{FF2B5EF4-FFF2-40B4-BE49-F238E27FC236}">
                <a16:creationId xmlns:a16="http://schemas.microsoft.com/office/drawing/2014/main" id="{C0A7256C-5B4C-167C-1300-9F2A24DBB5FE}"/>
              </a:ext>
            </a:extLst>
          </p:cNvPr>
          <p:cNvSpPr>
            <a:spLocks noGrp="1"/>
          </p:cNvSpPr>
          <p:nvPr>
            <p:ph idx="1"/>
          </p:nvPr>
        </p:nvSpPr>
        <p:spPr/>
        <p:txBody>
          <a:bodyPr vert="horz" lIns="91440" tIns="45720" rIns="91440" bIns="45720" rtlCol="0" anchor="t">
            <a:normAutofit fontScale="92500" lnSpcReduction="10000"/>
          </a:bodyPr>
          <a:lstStyle/>
          <a:p>
            <a:r>
              <a:rPr lang="en-GB" dirty="0"/>
              <a:t>Educational classes is an opportunity to gain new or further knowledge in a specific topic it is also a place where you could possibly network and meet people who are in the same field as yourself.</a:t>
            </a:r>
          </a:p>
          <a:p>
            <a:endParaRPr lang="en-GB" dirty="0"/>
          </a:p>
          <a:p>
            <a:r>
              <a:rPr lang="en-GB" dirty="0"/>
              <a:t>Dealing with new technology is an opportunity to advance and gain knowledge in technology which could be useful in a specific workplace.</a:t>
            </a:r>
          </a:p>
          <a:p>
            <a:endParaRPr lang="en-GB" dirty="0"/>
          </a:p>
          <a:p>
            <a:r>
              <a:rPr lang="en-GB" dirty="0"/>
              <a:t>Joining organizations is an opportunity to network and meet people who are in the same workspace as yourself and to gain and share knowledge with each other to improve our skills and to learn new information.</a:t>
            </a:r>
          </a:p>
        </p:txBody>
      </p:sp>
    </p:spTree>
    <p:extLst>
      <p:ext uri="{BB962C8B-B14F-4D97-AF65-F5344CB8AC3E}">
        <p14:creationId xmlns:p14="http://schemas.microsoft.com/office/powerpoint/2010/main" val="3181495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3273D-17AC-2CDE-4B87-AA6C75BA8C0F}"/>
              </a:ext>
            </a:extLst>
          </p:cNvPr>
          <p:cNvSpPr>
            <a:spLocks noGrp="1"/>
          </p:cNvSpPr>
          <p:nvPr>
            <p:ph type="title"/>
          </p:nvPr>
        </p:nvSpPr>
        <p:spPr/>
        <p:txBody>
          <a:bodyPr/>
          <a:lstStyle/>
          <a:p>
            <a:r>
              <a:rPr lang="en-GB" u="sng" dirty="0"/>
              <a:t>My Threats</a:t>
            </a:r>
            <a:endParaRPr lang="en-US" u="sng" dirty="0"/>
          </a:p>
        </p:txBody>
      </p:sp>
      <p:sp>
        <p:nvSpPr>
          <p:cNvPr id="3" name="Content Placeholder 2">
            <a:extLst>
              <a:ext uri="{FF2B5EF4-FFF2-40B4-BE49-F238E27FC236}">
                <a16:creationId xmlns:a16="http://schemas.microsoft.com/office/drawing/2014/main" id="{B49DB243-2665-3821-CF06-75738DA7E55C}"/>
              </a:ext>
            </a:extLst>
          </p:cNvPr>
          <p:cNvSpPr>
            <a:spLocks noGrp="1"/>
          </p:cNvSpPr>
          <p:nvPr>
            <p:ph idx="1"/>
          </p:nvPr>
        </p:nvSpPr>
        <p:spPr>
          <a:xfrm>
            <a:off x="838200" y="1724773"/>
            <a:ext cx="10728511" cy="4149631"/>
          </a:xfrm>
        </p:spPr>
        <p:txBody>
          <a:bodyPr vert="horz" lIns="91440" tIns="45720" rIns="91440" bIns="45720" rtlCol="0" anchor="t">
            <a:normAutofit/>
          </a:bodyPr>
          <a:lstStyle/>
          <a:p>
            <a:r>
              <a:rPr lang="en-GB" dirty="0"/>
              <a:t>Health issues is a threat and cannot be prevented.</a:t>
            </a:r>
          </a:p>
          <a:p>
            <a:r>
              <a:rPr lang="en-GB" dirty="0"/>
              <a:t>Unexpected situations are always around the corner and sometimes cannot be stopped which then becomes a threat.</a:t>
            </a:r>
          </a:p>
          <a:p>
            <a:r>
              <a:rPr lang="en-GB" dirty="0"/>
              <a:t>Mental health issues </a:t>
            </a:r>
          </a:p>
          <a:p>
            <a:r>
              <a:rPr lang="en-GB" dirty="0"/>
              <a:t>Family problems</a:t>
            </a:r>
          </a:p>
          <a:p>
            <a:r>
              <a:rPr lang="en-GB" dirty="0"/>
              <a:t>Financial problems</a:t>
            </a:r>
          </a:p>
          <a:p>
            <a:endParaRPr lang="en-GB" dirty="0"/>
          </a:p>
        </p:txBody>
      </p:sp>
    </p:spTree>
    <p:extLst>
      <p:ext uri="{BB962C8B-B14F-4D97-AF65-F5344CB8AC3E}">
        <p14:creationId xmlns:p14="http://schemas.microsoft.com/office/powerpoint/2010/main" val="1218971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CD8A8-7C89-C02C-66E1-73F5CE386B81}"/>
              </a:ext>
            </a:extLst>
          </p:cNvPr>
          <p:cNvSpPr>
            <a:spLocks noGrp="1"/>
          </p:cNvSpPr>
          <p:nvPr>
            <p:ph type="title"/>
          </p:nvPr>
        </p:nvSpPr>
        <p:spPr/>
        <p:txBody>
          <a:bodyPr/>
          <a:lstStyle/>
          <a:p>
            <a:r>
              <a:rPr lang="en-GB" u="sng" dirty="0"/>
              <a:t>How my strengths can overcome my weaknesses?</a:t>
            </a:r>
          </a:p>
        </p:txBody>
      </p:sp>
      <p:sp>
        <p:nvSpPr>
          <p:cNvPr id="3" name="Content Placeholder 2">
            <a:extLst>
              <a:ext uri="{FF2B5EF4-FFF2-40B4-BE49-F238E27FC236}">
                <a16:creationId xmlns:a16="http://schemas.microsoft.com/office/drawing/2014/main" id="{2E459018-5954-8F10-0EB8-DDD4147500E1}"/>
              </a:ext>
            </a:extLst>
          </p:cNvPr>
          <p:cNvSpPr>
            <a:spLocks noGrp="1"/>
          </p:cNvSpPr>
          <p:nvPr>
            <p:ph idx="1"/>
          </p:nvPr>
        </p:nvSpPr>
        <p:spPr>
          <a:xfrm>
            <a:off x="838200" y="1747184"/>
            <a:ext cx="10515600" cy="4732337"/>
          </a:xfrm>
        </p:spPr>
        <p:txBody>
          <a:bodyPr vert="horz" lIns="91440" tIns="45720" rIns="91440" bIns="45720" rtlCol="0" anchor="t">
            <a:normAutofit/>
          </a:bodyPr>
          <a:lstStyle/>
          <a:p>
            <a:r>
              <a:rPr lang="en-GB" dirty="0"/>
              <a:t>My strength which is positive thinking can overcome my weakness which is struggling with change so for example if I have been made redundant and I am In a desperate need of finding a new job which is a change, now my positive thinking comes into play and I can now be looking forward to meeting new people in a new job and maybe looking forward to better paid position. In this scenario, I have been put in a position where my weakness which is change that I struggle with, has been overcome by my strength of positive thinking and I am now excited about the new experiences I will face.</a:t>
            </a:r>
          </a:p>
        </p:txBody>
      </p:sp>
    </p:spTree>
    <p:extLst>
      <p:ext uri="{BB962C8B-B14F-4D97-AF65-F5344CB8AC3E}">
        <p14:creationId xmlns:p14="http://schemas.microsoft.com/office/powerpoint/2010/main" val="7765907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8E3B2-AD07-2E0A-021C-3F7AEA71F430}"/>
              </a:ext>
            </a:extLst>
          </p:cNvPr>
          <p:cNvSpPr>
            <a:spLocks noGrp="1"/>
          </p:cNvSpPr>
          <p:nvPr>
            <p:ph type="title"/>
          </p:nvPr>
        </p:nvSpPr>
        <p:spPr/>
        <p:txBody>
          <a:bodyPr/>
          <a:lstStyle/>
          <a:p>
            <a:r>
              <a:rPr lang="en-GB" u="sng" dirty="0"/>
              <a:t>How to minimize Threats?</a:t>
            </a:r>
          </a:p>
        </p:txBody>
      </p:sp>
      <p:sp>
        <p:nvSpPr>
          <p:cNvPr id="3" name="Content Placeholder 2">
            <a:extLst>
              <a:ext uri="{FF2B5EF4-FFF2-40B4-BE49-F238E27FC236}">
                <a16:creationId xmlns:a16="http://schemas.microsoft.com/office/drawing/2014/main" id="{EA86242A-F587-A2A7-ABE0-58EF8CF7E4C1}"/>
              </a:ext>
            </a:extLst>
          </p:cNvPr>
          <p:cNvSpPr>
            <a:spLocks noGrp="1"/>
          </p:cNvSpPr>
          <p:nvPr>
            <p:ph idx="1"/>
          </p:nvPr>
        </p:nvSpPr>
        <p:spPr/>
        <p:txBody>
          <a:bodyPr vert="horz" lIns="91440" tIns="45720" rIns="91440" bIns="45720" rtlCol="0" anchor="t">
            <a:normAutofit fontScale="92500"/>
          </a:bodyPr>
          <a:lstStyle/>
          <a:p>
            <a:r>
              <a:rPr lang="en-GB" dirty="0"/>
              <a:t>Threats are always going to be an occurring factor but there are ways of minimizing them such as eating healthy, exercising and having health checkups to try and identify and prevent illnesses or health problems.</a:t>
            </a:r>
          </a:p>
          <a:p>
            <a:r>
              <a:rPr lang="en-GB" dirty="0"/>
              <a:t>Another way of minimizing threats is by having conversations with loved ones or maybe a therapist about your mental health which would improve your mental state and could possibly prevent mental health issues. </a:t>
            </a:r>
          </a:p>
          <a:p>
            <a:r>
              <a:rPr lang="en-GB" dirty="0"/>
              <a:t>Financial problems is a threat but having emergency funds and savings as a precaution against unforeseen circumstances this provides access to cash to cover essential expenses and this would </a:t>
            </a:r>
            <a:r>
              <a:rPr lang="en-GB" dirty="0" err="1"/>
              <a:t>minimze</a:t>
            </a:r>
            <a:r>
              <a:rPr lang="en-GB" dirty="0"/>
              <a:t> the threat of financial problems.</a:t>
            </a:r>
          </a:p>
        </p:txBody>
      </p:sp>
    </p:spTree>
    <p:extLst>
      <p:ext uri="{BB962C8B-B14F-4D97-AF65-F5344CB8AC3E}">
        <p14:creationId xmlns:p14="http://schemas.microsoft.com/office/powerpoint/2010/main" val="35158990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84AF5-FC01-8293-D835-E61FF9A8B417}"/>
              </a:ext>
            </a:extLst>
          </p:cNvPr>
          <p:cNvSpPr>
            <a:spLocks noGrp="1"/>
          </p:cNvSpPr>
          <p:nvPr>
            <p:ph type="title"/>
          </p:nvPr>
        </p:nvSpPr>
        <p:spPr/>
        <p:txBody>
          <a:bodyPr/>
          <a:lstStyle/>
          <a:p>
            <a:r>
              <a:rPr lang="en-GB" u="sng" dirty="0"/>
              <a:t>Conclusion</a:t>
            </a:r>
          </a:p>
        </p:txBody>
      </p:sp>
      <p:sp>
        <p:nvSpPr>
          <p:cNvPr id="3" name="Content Placeholder 2">
            <a:extLst>
              <a:ext uri="{FF2B5EF4-FFF2-40B4-BE49-F238E27FC236}">
                <a16:creationId xmlns:a16="http://schemas.microsoft.com/office/drawing/2014/main" id="{96382D72-B734-C4BE-6BD3-CB047760E380}"/>
              </a:ext>
            </a:extLst>
          </p:cNvPr>
          <p:cNvSpPr>
            <a:spLocks noGrp="1"/>
          </p:cNvSpPr>
          <p:nvPr>
            <p:ph idx="1"/>
          </p:nvPr>
        </p:nvSpPr>
        <p:spPr>
          <a:xfrm>
            <a:off x="838200" y="1509102"/>
            <a:ext cx="10515600" cy="4351338"/>
          </a:xfrm>
        </p:spPr>
        <p:txBody>
          <a:bodyPr vert="horz" lIns="91440" tIns="45720" rIns="91440" bIns="45720" rtlCol="0" anchor="t">
            <a:normAutofit/>
          </a:bodyPr>
          <a:lstStyle/>
          <a:p>
            <a:r>
              <a:rPr lang="en-GB" dirty="0"/>
              <a:t>The SWOT analysis is a very informative and reflective analysis that looks into the external factors such as opportunities and threats and identifying internal strengths and weakness of a persons professional development in order to make informed decisions, improve performance, leverage strengths, address weaknesses acquire opportunities and mitigate risks. This provides a clear framework for strategic planning and to make aware of the professional's capabilities and inabilities and to build resilience and to have a proactive approach to a contingency  plan. </a:t>
            </a:r>
          </a:p>
        </p:txBody>
      </p:sp>
    </p:spTree>
    <p:extLst>
      <p:ext uri="{BB962C8B-B14F-4D97-AF65-F5344CB8AC3E}">
        <p14:creationId xmlns:p14="http://schemas.microsoft.com/office/powerpoint/2010/main" val="28851875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3AB5C-DB99-0BE8-BFD7-EC24CD9FDB4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49FB049-4931-7E84-25CD-B576F15859B6}"/>
              </a:ext>
            </a:extLst>
          </p:cNvPr>
          <p:cNvSpPr>
            <a:spLocks noGrp="1"/>
          </p:cNvSpPr>
          <p:nvPr>
            <p:ph idx="1"/>
          </p:nvPr>
        </p:nvSpPr>
        <p:spPr/>
        <p:txBody>
          <a:bodyPr vert="horz" lIns="91440" tIns="45720" rIns="91440" bIns="45720" rtlCol="0" anchor="t">
            <a:normAutofit/>
          </a:bodyPr>
          <a:lstStyle/>
          <a:p>
            <a:r>
              <a:rPr lang="en-GB" sz="2400" dirty="0">
                <a:latin typeface="Calibri"/>
                <a:ea typeface="Calibri"/>
                <a:cs typeface="Calibri"/>
              </a:rPr>
              <a:t>Bush, T. (2016). </a:t>
            </a:r>
            <a:r>
              <a:rPr lang="en-GB" sz="2400" i="1" dirty="0">
                <a:latin typeface="Calibri"/>
                <a:ea typeface="Calibri"/>
                <a:cs typeface="Calibri"/>
              </a:rPr>
              <a:t>SWOT Analysis Threats: Definition &amp; Examples</a:t>
            </a:r>
            <a:r>
              <a:rPr lang="en-GB" sz="2400" dirty="0">
                <a:latin typeface="Calibri"/>
                <a:ea typeface="Calibri"/>
                <a:cs typeface="Calibri"/>
              </a:rPr>
              <a:t>. [online] PESTLE Analysis. Available at: </a:t>
            </a:r>
            <a:r>
              <a:rPr lang="en-GB" sz="2400" dirty="0">
                <a:latin typeface="Calibri"/>
                <a:ea typeface="Calibri"/>
                <a:cs typeface="Calibri"/>
                <a:hlinkClick r:id="rId2"/>
              </a:rPr>
              <a:t>https://pestleanalysis.com/swot-analysis-threats-definition-examples/</a:t>
            </a:r>
            <a:r>
              <a:rPr lang="en-GB" sz="2400" dirty="0">
                <a:latin typeface="Calibri"/>
                <a:ea typeface="Calibri"/>
                <a:cs typeface="Calibri"/>
              </a:rPr>
              <a:t>.</a:t>
            </a:r>
            <a:endParaRPr lang="en-GB" sz="2400" dirty="0">
              <a:latin typeface="Aptos" panose="02110004020202020204"/>
              <a:ea typeface="Calibri"/>
              <a:cs typeface="Calibri"/>
            </a:endParaRPr>
          </a:p>
          <a:p>
            <a:r>
              <a:rPr lang="en-GB" sz="2000" dirty="0">
                <a:solidFill>
                  <a:srgbClr val="2C3E50"/>
                </a:solidFill>
                <a:highlight>
                  <a:srgbClr val="FFFF00"/>
                </a:highlight>
                <a:latin typeface="Calibri"/>
                <a:ea typeface="Calibri"/>
                <a:cs typeface="Calibri"/>
              </a:rPr>
              <a:t>Castrillon, C. (2025). </a:t>
            </a:r>
            <a:r>
              <a:rPr lang="en-GB" sz="2000" i="1" dirty="0">
                <a:solidFill>
                  <a:srgbClr val="2C3E50"/>
                </a:solidFill>
                <a:highlight>
                  <a:srgbClr val="FFFF00"/>
                </a:highlight>
                <a:latin typeface="Calibri"/>
                <a:ea typeface="Calibri"/>
                <a:cs typeface="Calibri"/>
              </a:rPr>
              <a:t>Why Communication Skills Are Your Most Valuable Career Asset</a:t>
            </a:r>
            <a:r>
              <a:rPr lang="en-GB" sz="2000" dirty="0">
                <a:solidFill>
                  <a:srgbClr val="2C3E50"/>
                </a:solidFill>
                <a:highlight>
                  <a:srgbClr val="FFFF00"/>
                </a:highlight>
                <a:latin typeface="Calibri"/>
                <a:ea typeface="Calibri"/>
                <a:cs typeface="Calibri"/>
              </a:rPr>
              <a:t>. [online] Forbes. Available at: </a:t>
            </a:r>
            <a:r>
              <a:rPr lang="en-GB" sz="2000" dirty="0">
                <a:solidFill>
                  <a:srgbClr val="2C3E50"/>
                </a:solidFill>
                <a:highlight>
                  <a:srgbClr val="FFFF00"/>
                </a:highlight>
                <a:latin typeface="Calibri"/>
                <a:ea typeface="Calibri"/>
                <a:cs typeface="Calibri"/>
                <a:hlinkClick r:id="rId3"/>
              </a:rPr>
              <a:t>https://www.forbes.com/sites/carolinecastrillon/2025/05/14/why-communication-skills-are-your-most-valuable-career-asset/</a:t>
            </a:r>
            <a:r>
              <a:rPr lang="en-GB" sz="2000" dirty="0">
                <a:solidFill>
                  <a:srgbClr val="2C3E50"/>
                </a:solidFill>
                <a:highlight>
                  <a:srgbClr val="FFFF00"/>
                </a:highlight>
                <a:latin typeface="Calibri"/>
                <a:ea typeface="Calibri"/>
                <a:cs typeface="Calibri"/>
              </a:rPr>
              <a:t>.</a:t>
            </a:r>
            <a:endParaRPr lang="en-GB" sz="2000" dirty="0">
              <a:solidFill>
                <a:srgbClr val="FFFFFF"/>
              </a:solidFill>
              <a:highlight>
                <a:srgbClr val="FFFF00"/>
              </a:highlight>
              <a:latin typeface="Calibri"/>
              <a:ea typeface="Calibri"/>
              <a:cs typeface="Calibri"/>
            </a:endParaRPr>
          </a:p>
          <a:p>
            <a:endParaRPr lang="en-GB" sz="2000" dirty="0">
              <a:solidFill>
                <a:srgbClr val="2C3E50"/>
              </a:solidFill>
              <a:highlight>
                <a:srgbClr val="FFFF00"/>
              </a:highlight>
              <a:latin typeface="Calibri"/>
              <a:ea typeface="Calibri"/>
              <a:cs typeface="Calibri"/>
            </a:endParaRPr>
          </a:p>
        </p:txBody>
      </p:sp>
    </p:spTree>
    <p:extLst>
      <p:ext uri="{BB962C8B-B14F-4D97-AF65-F5344CB8AC3E}">
        <p14:creationId xmlns:p14="http://schemas.microsoft.com/office/powerpoint/2010/main" val="226604463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Welcome to my presentation about SWOT</vt:lpstr>
      <vt:lpstr>Aims and objectives</vt:lpstr>
      <vt:lpstr> Introduction</vt:lpstr>
      <vt:lpstr>My strengths</vt:lpstr>
      <vt:lpstr>My weaknesses</vt:lpstr>
      <vt:lpstr>My opportunities </vt:lpstr>
      <vt:lpstr>My Threats</vt:lpstr>
      <vt:lpstr>How my strengths can overcome my weaknesses?</vt:lpstr>
      <vt:lpstr>How to minimize Threats?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787</cp:revision>
  <dcterms:created xsi:type="dcterms:W3CDTF">2025-10-16T18:36:35Z</dcterms:created>
  <dcterms:modified xsi:type="dcterms:W3CDTF">2025-10-17T21:51:55Z</dcterms:modified>
</cp:coreProperties>
</file>