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65"/>
  </p:notesMasterIdLst>
  <p:sldIdLst>
    <p:sldId id="443" r:id="rId2"/>
    <p:sldId id="444" r:id="rId3"/>
    <p:sldId id="445" r:id="rId4"/>
    <p:sldId id="446" r:id="rId5"/>
    <p:sldId id="442" r:id="rId6"/>
    <p:sldId id="447" r:id="rId7"/>
    <p:sldId id="449" r:id="rId8"/>
    <p:sldId id="459" r:id="rId9"/>
    <p:sldId id="450" r:id="rId10"/>
    <p:sldId id="458" r:id="rId11"/>
    <p:sldId id="451" r:id="rId12"/>
    <p:sldId id="460" r:id="rId13"/>
    <p:sldId id="461" r:id="rId14"/>
    <p:sldId id="452" r:id="rId15"/>
    <p:sldId id="453" r:id="rId16"/>
    <p:sldId id="457" r:id="rId17"/>
    <p:sldId id="462" r:id="rId18"/>
    <p:sldId id="464" r:id="rId19"/>
    <p:sldId id="463" r:id="rId20"/>
    <p:sldId id="448" r:id="rId21"/>
    <p:sldId id="403" r:id="rId22"/>
    <p:sldId id="349" r:id="rId23"/>
    <p:sldId id="352" r:id="rId24"/>
    <p:sldId id="354" r:id="rId25"/>
    <p:sldId id="355" r:id="rId26"/>
    <p:sldId id="356" r:id="rId27"/>
    <p:sldId id="357" r:id="rId28"/>
    <p:sldId id="358" r:id="rId29"/>
    <p:sldId id="359" r:id="rId30"/>
    <p:sldId id="360" r:id="rId31"/>
    <p:sldId id="361" r:id="rId32"/>
    <p:sldId id="362" r:id="rId33"/>
    <p:sldId id="363" r:id="rId34"/>
    <p:sldId id="364" r:id="rId35"/>
    <p:sldId id="365" r:id="rId36"/>
    <p:sldId id="366" r:id="rId37"/>
    <p:sldId id="367" r:id="rId38"/>
    <p:sldId id="368" r:id="rId39"/>
    <p:sldId id="369" r:id="rId40"/>
    <p:sldId id="370" r:id="rId41"/>
    <p:sldId id="371" r:id="rId42"/>
    <p:sldId id="391" r:id="rId43"/>
    <p:sldId id="392" r:id="rId44"/>
    <p:sldId id="397" r:id="rId45"/>
    <p:sldId id="372" r:id="rId46"/>
    <p:sldId id="373" r:id="rId47"/>
    <p:sldId id="374" r:id="rId48"/>
    <p:sldId id="375" r:id="rId49"/>
    <p:sldId id="376" r:id="rId50"/>
    <p:sldId id="377" r:id="rId51"/>
    <p:sldId id="378" r:id="rId52"/>
    <p:sldId id="379" r:id="rId53"/>
    <p:sldId id="380" r:id="rId54"/>
    <p:sldId id="381" r:id="rId55"/>
    <p:sldId id="382" r:id="rId56"/>
    <p:sldId id="383" r:id="rId57"/>
    <p:sldId id="384" r:id="rId58"/>
    <p:sldId id="385" r:id="rId59"/>
    <p:sldId id="389" r:id="rId60"/>
    <p:sldId id="390" r:id="rId61"/>
    <p:sldId id="353" r:id="rId62"/>
    <p:sldId id="454" r:id="rId63"/>
    <p:sldId id="455" r:id="rId6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A66C3E-CA48-49EA-8AD8-4ABAF8B3A3CA}" v="108" dt="2019-03-26T10:17:55.2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555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3B577960-F2CA-4754-A74E-EE7A933D7C83}"/>
    <pc:docChg chg="undo custSel mod addSld delSld modSld sldOrd">
      <pc:chgData name="Ralph Haeussler" userId="a33031a8bc7a0d8c" providerId="LiveId" clId="{3B577960-F2CA-4754-A74E-EE7A933D7C83}" dt="2019-03-26T10:11:49.206" v="626" actId="14100"/>
      <pc:docMkLst>
        <pc:docMk/>
      </pc:docMkLst>
      <pc:sldChg chg="del">
        <pc:chgData name="Ralph Haeussler" userId="a33031a8bc7a0d8c" providerId="LiveId" clId="{3B577960-F2CA-4754-A74E-EE7A933D7C83}" dt="2019-03-25T22:35:05.944" v="60" actId="2696"/>
        <pc:sldMkLst>
          <pc:docMk/>
          <pc:sldMk cId="3765281098" sldId="281"/>
        </pc:sldMkLst>
      </pc:sldChg>
      <pc:sldChg chg="del">
        <pc:chgData name="Ralph Haeussler" userId="a33031a8bc7a0d8c" providerId="LiveId" clId="{3B577960-F2CA-4754-A74E-EE7A933D7C83}" dt="2019-03-25T22:35:03.424" v="2" actId="2696"/>
        <pc:sldMkLst>
          <pc:docMk/>
          <pc:sldMk cId="4158078861" sldId="287"/>
        </pc:sldMkLst>
      </pc:sldChg>
      <pc:sldChg chg="del">
        <pc:chgData name="Ralph Haeussler" userId="a33031a8bc7a0d8c" providerId="LiveId" clId="{3B577960-F2CA-4754-A74E-EE7A933D7C83}" dt="2019-03-25T22:35:03.535" v="4" actId="2696"/>
        <pc:sldMkLst>
          <pc:docMk/>
          <pc:sldMk cId="1153117803" sldId="288"/>
        </pc:sldMkLst>
      </pc:sldChg>
      <pc:sldChg chg="del">
        <pc:chgData name="Ralph Haeussler" userId="a33031a8bc7a0d8c" providerId="LiveId" clId="{3B577960-F2CA-4754-A74E-EE7A933D7C83}" dt="2019-03-25T22:35:03.625" v="6" actId="2696"/>
        <pc:sldMkLst>
          <pc:docMk/>
          <pc:sldMk cId="1289901023" sldId="289"/>
        </pc:sldMkLst>
      </pc:sldChg>
      <pc:sldChg chg="del">
        <pc:chgData name="Ralph Haeussler" userId="a33031a8bc7a0d8c" providerId="LiveId" clId="{3B577960-F2CA-4754-A74E-EE7A933D7C83}" dt="2019-03-25T22:35:03.656" v="7" actId="2696"/>
        <pc:sldMkLst>
          <pc:docMk/>
          <pc:sldMk cId="3835428499" sldId="290"/>
        </pc:sldMkLst>
      </pc:sldChg>
      <pc:sldChg chg="del">
        <pc:chgData name="Ralph Haeussler" userId="a33031a8bc7a0d8c" providerId="LiveId" clId="{3B577960-F2CA-4754-A74E-EE7A933D7C83}" dt="2019-03-25T22:35:03.687" v="8" actId="2696"/>
        <pc:sldMkLst>
          <pc:docMk/>
          <pc:sldMk cId="2680866161" sldId="291"/>
        </pc:sldMkLst>
      </pc:sldChg>
      <pc:sldChg chg="del">
        <pc:chgData name="Ralph Haeussler" userId="a33031a8bc7a0d8c" providerId="LiveId" clId="{3B577960-F2CA-4754-A74E-EE7A933D7C83}" dt="2019-03-25T22:35:03.725" v="9" actId="2696"/>
        <pc:sldMkLst>
          <pc:docMk/>
          <pc:sldMk cId="1912052344" sldId="292"/>
        </pc:sldMkLst>
      </pc:sldChg>
      <pc:sldChg chg="del">
        <pc:chgData name="Ralph Haeussler" userId="a33031a8bc7a0d8c" providerId="LiveId" clId="{3B577960-F2CA-4754-A74E-EE7A933D7C83}" dt="2019-03-25T22:35:03.772" v="10" actId="2696"/>
        <pc:sldMkLst>
          <pc:docMk/>
          <pc:sldMk cId="1949945968" sldId="293"/>
        </pc:sldMkLst>
      </pc:sldChg>
      <pc:sldChg chg="del">
        <pc:chgData name="Ralph Haeussler" userId="a33031a8bc7a0d8c" providerId="LiveId" clId="{3B577960-F2CA-4754-A74E-EE7A933D7C83}" dt="2019-03-25T22:35:03.810" v="11" actId="2696"/>
        <pc:sldMkLst>
          <pc:docMk/>
          <pc:sldMk cId="1462824202" sldId="294"/>
        </pc:sldMkLst>
      </pc:sldChg>
      <pc:sldChg chg="del">
        <pc:chgData name="Ralph Haeussler" userId="a33031a8bc7a0d8c" providerId="LiveId" clId="{3B577960-F2CA-4754-A74E-EE7A933D7C83}" dt="2019-03-25T22:35:03.857" v="12" actId="2696"/>
        <pc:sldMkLst>
          <pc:docMk/>
          <pc:sldMk cId="358137018" sldId="295"/>
        </pc:sldMkLst>
      </pc:sldChg>
      <pc:sldChg chg="del">
        <pc:chgData name="Ralph Haeussler" userId="a33031a8bc7a0d8c" providerId="LiveId" clId="{3B577960-F2CA-4754-A74E-EE7A933D7C83}" dt="2019-03-25T22:35:03.872" v="13" actId="2696"/>
        <pc:sldMkLst>
          <pc:docMk/>
          <pc:sldMk cId="1481927903" sldId="297"/>
        </pc:sldMkLst>
      </pc:sldChg>
      <pc:sldChg chg="del">
        <pc:chgData name="Ralph Haeussler" userId="a33031a8bc7a0d8c" providerId="LiveId" clId="{3B577960-F2CA-4754-A74E-EE7A933D7C83}" dt="2019-03-25T22:35:03.910" v="14" actId="2696"/>
        <pc:sldMkLst>
          <pc:docMk/>
          <pc:sldMk cId="3895003246" sldId="298"/>
        </pc:sldMkLst>
      </pc:sldChg>
      <pc:sldChg chg="del">
        <pc:chgData name="Ralph Haeussler" userId="a33031a8bc7a0d8c" providerId="LiveId" clId="{3B577960-F2CA-4754-A74E-EE7A933D7C83}" dt="2019-03-25T22:35:03.941" v="15" actId="2696"/>
        <pc:sldMkLst>
          <pc:docMk/>
          <pc:sldMk cId="3156299191" sldId="299"/>
        </pc:sldMkLst>
      </pc:sldChg>
      <pc:sldChg chg="del">
        <pc:chgData name="Ralph Haeussler" userId="a33031a8bc7a0d8c" providerId="LiveId" clId="{3B577960-F2CA-4754-A74E-EE7A933D7C83}" dt="2019-03-25T22:35:05.165" v="46" actId="2696"/>
        <pc:sldMkLst>
          <pc:docMk/>
          <pc:sldMk cId="473304255" sldId="300"/>
        </pc:sldMkLst>
      </pc:sldChg>
      <pc:sldChg chg="del">
        <pc:chgData name="Ralph Haeussler" userId="a33031a8bc7a0d8c" providerId="LiveId" clId="{3B577960-F2CA-4754-A74E-EE7A933D7C83}" dt="2019-03-25T22:35:05.606" v="54" actId="2696"/>
        <pc:sldMkLst>
          <pc:docMk/>
          <pc:sldMk cId="72479771" sldId="301"/>
        </pc:sldMkLst>
      </pc:sldChg>
      <pc:sldChg chg="del">
        <pc:chgData name="Ralph Haeussler" userId="a33031a8bc7a0d8c" providerId="LiveId" clId="{3B577960-F2CA-4754-A74E-EE7A933D7C83}" dt="2019-03-25T22:35:05.254" v="48" actId="2696"/>
        <pc:sldMkLst>
          <pc:docMk/>
          <pc:sldMk cId="4144705644" sldId="302"/>
        </pc:sldMkLst>
      </pc:sldChg>
      <pc:sldChg chg="del">
        <pc:chgData name="Ralph Haeussler" userId="a33031a8bc7a0d8c" providerId="LiveId" clId="{3B577960-F2CA-4754-A74E-EE7A933D7C83}" dt="2019-03-25T22:35:05.317" v="49" actId="2696"/>
        <pc:sldMkLst>
          <pc:docMk/>
          <pc:sldMk cId="3570892533" sldId="303"/>
        </pc:sldMkLst>
      </pc:sldChg>
      <pc:sldChg chg="del">
        <pc:chgData name="Ralph Haeussler" userId="a33031a8bc7a0d8c" providerId="LiveId" clId="{3B577960-F2CA-4754-A74E-EE7A933D7C83}" dt="2019-03-25T22:35:05.380" v="50" actId="2696"/>
        <pc:sldMkLst>
          <pc:docMk/>
          <pc:sldMk cId="2766903937" sldId="304"/>
        </pc:sldMkLst>
      </pc:sldChg>
      <pc:sldChg chg="del">
        <pc:chgData name="Ralph Haeussler" userId="a33031a8bc7a0d8c" providerId="LiveId" clId="{3B577960-F2CA-4754-A74E-EE7A933D7C83}" dt="2019-03-25T22:35:05.483" v="51" actId="2696"/>
        <pc:sldMkLst>
          <pc:docMk/>
          <pc:sldMk cId="3296715315" sldId="305"/>
        </pc:sldMkLst>
      </pc:sldChg>
      <pc:sldChg chg="del">
        <pc:chgData name="Ralph Haeussler" userId="a33031a8bc7a0d8c" providerId="LiveId" clId="{3B577960-F2CA-4754-A74E-EE7A933D7C83}" dt="2019-03-25T22:35:05.586" v="53" actId="2696"/>
        <pc:sldMkLst>
          <pc:docMk/>
          <pc:sldMk cId="2129615096" sldId="306"/>
        </pc:sldMkLst>
      </pc:sldChg>
      <pc:sldChg chg="del">
        <pc:chgData name="Ralph Haeussler" userId="a33031a8bc7a0d8c" providerId="LiveId" clId="{3B577960-F2CA-4754-A74E-EE7A933D7C83}" dt="2019-03-25T22:35:05.666" v="55" actId="2696"/>
        <pc:sldMkLst>
          <pc:docMk/>
          <pc:sldMk cId="1418633720" sldId="307"/>
        </pc:sldMkLst>
      </pc:sldChg>
      <pc:sldChg chg="del">
        <pc:chgData name="Ralph Haeussler" userId="a33031a8bc7a0d8c" providerId="LiveId" clId="{3B577960-F2CA-4754-A74E-EE7A933D7C83}" dt="2019-03-25T22:35:05.728" v="56" actId="2696"/>
        <pc:sldMkLst>
          <pc:docMk/>
          <pc:sldMk cId="2637709492" sldId="308"/>
        </pc:sldMkLst>
      </pc:sldChg>
      <pc:sldChg chg="del">
        <pc:chgData name="Ralph Haeussler" userId="a33031a8bc7a0d8c" providerId="LiveId" clId="{3B577960-F2CA-4754-A74E-EE7A933D7C83}" dt="2019-03-25T22:35:05.545" v="52" actId="2696"/>
        <pc:sldMkLst>
          <pc:docMk/>
          <pc:sldMk cId="61851560" sldId="309"/>
        </pc:sldMkLst>
      </pc:sldChg>
      <pc:sldChg chg="del">
        <pc:chgData name="Ralph Haeussler" userId="a33031a8bc7a0d8c" providerId="LiveId" clId="{3B577960-F2CA-4754-A74E-EE7A933D7C83}" dt="2019-03-25T22:35:05.912" v="59" actId="2696"/>
        <pc:sldMkLst>
          <pc:docMk/>
          <pc:sldMk cId="3882880337" sldId="310"/>
        </pc:sldMkLst>
      </pc:sldChg>
      <pc:sldChg chg="del">
        <pc:chgData name="Ralph Haeussler" userId="a33031a8bc7a0d8c" providerId="LiveId" clId="{3B577960-F2CA-4754-A74E-EE7A933D7C83}" dt="2019-03-25T22:35:05.781" v="57" actId="2696"/>
        <pc:sldMkLst>
          <pc:docMk/>
          <pc:sldMk cId="1070902030" sldId="311"/>
        </pc:sldMkLst>
      </pc:sldChg>
      <pc:sldChg chg="del">
        <pc:chgData name="Ralph Haeussler" userId="a33031a8bc7a0d8c" providerId="LiveId" clId="{3B577960-F2CA-4754-A74E-EE7A933D7C83}" dt="2019-03-25T22:35:05.822" v="58" actId="2696"/>
        <pc:sldMkLst>
          <pc:docMk/>
          <pc:sldMk cId="281769945" sldId="312"/>
        </pc:sldMkLst>
      </pc:sldChg>
      <pc:sldChg chg="del">
        <pc:chgData name="Ralph Haeussler" userId="a33031a8bc7a0d8c" providerId="LiveId" clId="{3B577960-F2CA-4754-A74E-EE7A933D7C83}" dt="2019-03-25T22:35:03.957" v="16" actId="2696"/>
        <pc:sldMkLst>
          <pc:docMk/>
          <pc:sldMk cId="15057576" sldId="314"/>
        </pc:sldMkLst>
      </pc:sldChg>
      <pc:sldChg chg="del">
        <pc:chgData name="Ralph Haeussler" userId="a33031a8bc7a0d8c" providerId="LiveId" clId="{3B577960-F2CA-4754-A74E-EE7A933D7C83}" dt="2019-03-25T22:35:05.032" v="43" actId="2696"/>
        <pc:sldMkLst>
          <pc:docMk/>
          <pc:sldMk cId="1737744908" sldId="346"/>
        </pc:sldMkLst>
      </pc:sldChg>
      <pc:sldChg chg="del">
        <pc:chgData name="Ralph Haeussler" userId="a33031a8bc7a0d8c" providerId="LiveId" clId="{3B577960-F2CA-4754-A74E-EE7A933D7C83}" dt="2019-03-25T22:35:05.101" v="44" actId="2696"/>
        <pc:sldMkLst>
          <pc:docMk/>
          <pc:sldMk cId="461098840" sldId="347"/>
        </pc:sldMkLst>
      </pc:sldChg>
      <pc:sldChg chg="del">
        <pc:chgData name="Ralph Haeussler" userId="a33031a8bc7a0d8c" providerId="LiveId" clId="{3B577960-F2CA-4754-A74E-EE7A933D7C83}" dt="2019-03-25T22:35:05.134" v="45" actId="2696"/>
        <pc:sldMkLst>
          <pc:docMk/>
          <pc:sldMk cId="1428412623" sldId="348"/>
        </pc:sldMkLst>
      </pc:sldChg>
      <pc:sldChg chg="del">
        <pc:chgData name="Ralph Haeussler" userId="a33031a8bc7a0d8c" providerId="LiveId" clId="{3B577960-F2CA-4754-A74E-EE7A933D7C83}" dt="2019-03-25T22:35:03.471" v="3" actId="2696"/>
        <pc:sldMkLst>
          <pc:docMk/>
          <pc:sldMk cId="2262844269" sldId="396"/>
        </pc:sldMkLst>
      </pc:sldChg>
      <pc:sldChg chg="modSp">
        <pc:chgData name="Ralph Haeussler" userId="a33031a8bc7a0d8c" providerId="LiveId" clId="{3B577960-F2CA-4754-A74E-EE7A933D7C83}" dt="2019-03-26T00:56:10.942" v="432" actId="20577"/>
        <pc:sldMkLst>
          <pc:docMk/>
          <pc:sldMk cId="3906289402" sldId="403"/>
        </pc:sldMkLst>
        <pc:spChg chg="mod">
          <ac:chgData name="Ralph Haeussler" userId="a33031a8bc7a0d8c" providerId="LiveId" clId="{3B577960-F2CA-4754-A74E-EE7A933D7C83}" dt="2019-03-26T00:56:10.942" v="432" actId="20577"/>
          <ac:spMkLst>
            <pc:docMk/>
            <pc:sldMk cId="3906289402" sldId="403"/>
            <ac:spMk id="3" creationId="{C58CCED8-C3FC-4BBD-9B8E-723661596B15}"/>
          </ac:spMkLst>
        </pc:spChg>
      </pc:sldChg>
      <pc:sldChg chg="del">
        <pc:chgData name="Ralph Haeussler" userId="a33031a8bc7a0d8c" providerId="LiveId" clId="{3B577960-F2CA-4754-A74E-EE7A933D7C83}" dt="2019-03-25T22:35:03.393" v="1" actId="2696"/>
        <pc:sldMkLst>
          <pc:docMk/>
          <pc:sldMk cId="1261776018" sldId="405"/>
        </pc:sldMkLst>
      </pc:sldChg>
      <pc:sldChg chg="del">
        <pc:chgData name="Ralph Haeussler" userId="a33031a8bc7a0d8c" providerId="LiveId" clId="{3B577960-F2CA-4754-A74E-EE7A933D7C83}" dt="2019-03-25T22:35:03.324" v="0" actId="2696"/>
        <pc:sldMkLst>
          <pc:docMk/>
          <pc:sldMk cId="1044038794" sldId="406"/>
        </pc:sldMkLst>
      </pc:sldChg>
      <pc:sldChg chg="del">
        <pc:chgData name="Ralph Haeussler" userId="a33031a8bc7a0d8c" providerId="LiveId" clId="{3B577960-F2CA-4754-A74E-EE7A933D7C83}" dt="2019-03-25T22:35:03.572" v="5" actId="2696"/>
        <pc:sldMkLst>
          <pc:docMk/>
          <pc:sldMk cId="1059155405" sldId="407"/>
        </pc:sldMkLst>
      </pc:sldChg>
      <pc:sldChg chg="del">
        <pc:chgData name="Ralph Haeussler" userId="a33031a8bc7a0d8c" providerId="LiveId" clId="{3B577960-F2CA-4754-A74E-EE7A933D7C83}" dt="2019-03-25T22:35:03.972" v="17" actId="2696"/>
        <pc:sldMkLst>
          <pc:docMk/>
          <pc:sldMk cId="3687960819" sldId="408"/>
        </pc:sldMkLst>
      </pc:sldChg>
      <pc:sldChg chg="del">
        <pc:chgData name="Ralph Haeussler" userId="a33031a8bc7a0d8c" providerId="LiveId" clId="{3B577960-F2CA-4754-A74E-EE7A933D7C83}" dt="2019-03-25T22:35:04.029" v="18" actId="2696"/>
        <pc:sldMkLst>
          <pc:docMk/>
          <pc:sldMk cId="926259122" sldId="409"/>
        </pc:sldMkLst>
      </pc:sldChg>
      <pc:sldChg chg="del">
        <pc:chgData name="Ralph Haeussler" userId="a33031a8bc7a0d8c" providerId="LiveId" clId="{3B577960-F2CA-4754-A74E-EE7A933D7C83}" dt="2019-03-25T22:35:04.057" v="19" actId="2696"/>
        <pc:sldMkLst>
          <pc:docMk/>
          <pc:sldMk cId="447522493" sldId="410"/>
        </pc:sldMkLst>
      </pc:sldChg>
      <pc:sldChg chg="del">
        <pc:chgData name="Ralph Haeussler" userId="a33031a8bc7a0d8c" providerId="LiveId" clId="{3B577960-F2CA-4754-A74E-EE7A933D7C83}" dt="2019-03-25T22:35:04.094" v="20" actId="2696"/>
        <pc:sldMkLst>
          <pc:docMk/>
          <pc:sldMk cId="2753911376" sldId="411"/>
        </pc:sldMkLst>
      </pc:sldChg>
      <pc:sldChg chg="del">
        <pc:chgData name="Ralph Haeussler" userId="a33031a8bc7a0d8c" providerId="LiveId" clId="{3B577960-F2CA-4754-A74E-EE7A933D7C83}" dt="2019-03-25T22:35:04.110" v="21" actId="2696"/>
        <pc:sldMkLst>
          <pc:docMk/>
          <pc:sldMk cId="2851140473" sldId="412"/>
        </pc:sldMkLst>
      </pc:sldChg>
      <pc:sldChg chg="del">
        <pc:chgData name="Ralph Haeussler" userId="a33031a8bc7a0d8c" providerId="LiveId" clId="{3B577960-F2CA-4754-A74E-EE7A933D7C83}" dt="2019-03-25T22:35:04.141" v="22" actId="2696"/>
        <pc:sldMkLst>
          <pc:docMk/>
          <pc:sldMk cId="2144693007" sldId="414"/>
        </pc:sldMkLst>
      </pc:sldChg>
      <pc:sldChg chg="del">
        <pc:chgData name="Ralph Haeussler" userId="a33031a8bc7a0d8c" providerId="LiveId" clId="{3B577960-F2CA-4754-A74E-EE7A933D7C83}" dt="2019-03-25T22:35:04.173" v="23" actId="2696"/>
        <pc:sldMkLst>
          <pc:docMk/>
          <pc:sldMk cId="4152556098" sldId="415"/>
        </pc:sldMkLst>
      </pc:sldChg>
      <pc:sldChg chg="del">
        <pc:chgData name="Ralph Haeussler" userId="a33031a8bc7a0d8c" providerId="LiveId" clId="{3B577960-F2CA-4754-A74E-EE7A933D7C83}" dt="2019-03-25T22:35:04.195" v="24" actId="2696"/>
        <pc:sldMkLst>
          <pc:docMk/>
          <pc:sldMk cId="295676451" sldId="416"/>
        </pc:sldMkLst>
      </pc:sldChg>
      <pc:sldChg chg="del">
        <pc:chgData name="Ralph Haeussler" userId="a33031a8bc7a0d8c" providerId="LiveId" clId="{3B577960-F2CA-4754-A74E-EE7A933D7C83}" dt="2019-03-25T22:35:04.358" v="28" actId="2696"/>
        <pc:sldMkLst>
          <pc:docMk/>
          <pc:sldMk cId="1407456374" sldId="417"/>
        </pc:sldMkLst>
      </pc:sldChg>
      <pc:sldChg chg="del">
        <pc:chgData name="Ralph Haeussler" userId="a33031a8bc7a0d8c" providerId="LiveId" clId="{3B577960-F2CA-4754-A74E-EE7A933D7C83}" dt="2019-03-25T22:35:04.458" v="31" actId="2696"/>
        <pc:sldMkLst>
          <pc:docMk/>
          <pc:sldMk cId="1242267906" sldId="418"/>
        </pc:sldMkLst>
      </pc:sldChg>
      <pc:sldChg chg="del">
        <pc:chgData name="Ralph Haeussler" userId="a33031a8bc7a0d8c" providerId="LiveId" clId="{3B577960-F2CA-4754-A74E-EE7A933D7C83}" dt="2019-03-25T22:35:04.395" v="29" actId="2696"/>
        <pc:sldMkLst>
          <pc:docMk/>
          <pc:sldMk cId="2894996974" sldId="419"/>
        </pc:sldMkLst>
      </pc:sldChg>
      <pc:sldChg chg="del">
        <pc:chgData name="Ralph Haeussler" userId="a33031a8bc7a0d8c" providerId="LiveId" clId="{3B577960-F2CA-4754-A74E-EE7A933D7C83}" dt="2019-03-25T22:35:04.549" v="33" actId="2696"/>
        <pc:sldMkLst>
          <pc:docMk/>
          <pc:sldMk cId="1628362779" sldId="421"/>
        </pc:sldMkLst>
      </pc:sldChg>
      <pc:sldChg chg="del">
        <pc:chgData name="Ralph Haeussler" userId="a33031a8bc7a0d8c" providerId="LiveId" clId="{3B577960-F2CA-4754-A74E-EE7A933D7C83}" dt="2019-03-25T22:35:04.618" v="34" actId="2696"/>
        <pc:sldMkLst>
          <pc:docMk/>
          <pc:sldMk cId="1924524814" sldId="422"/>
        </pc:sldMkLst>
      </pc:sldChg>
      <pc:sldChg chg="del">
        <pc:chgData name="Ralph Haeussler" userId="a33031a8bc7a0d8c" providerId="LiveId" clId="{3B577960-F2CA-4754-A74E-EE7A933D7C83}" dt="2019-03-25T22:35:04.652" v="35" actId="2696"/>
        <pc:sldMkLst>
          <pc:docMk/>
          <pc:sldMk cId="592432561" sldId="423"/>
        </pc:sldMkLst>
      </pc:sldChg>
      <pc:sldChg chg="del">
        <pc:chgData name="Ralph Haeussler" userId="a33031a8bc7a0d8c" providerId="LiveId" clId="{3B577960-F2CA-4754-A74E-EE7A933D7C83}" dt="2019-03-25T22:35:04.683" v="36" actId="2696"/>
        <pc:sldMkLst>
          <pc:docMk/>
          <pc:sldMk cId="3886030239" sldId="424"/>
        </pc:sldMkLst>
      </pc:sldChg>
      <pc:sldChg chg="del">
        <pc:chgData name="Ralph Haeussler" userId="a33031a8bc7a0d8c" providerId="LiveId" clId="{3B577960-F2CA-4754-A74E-EE7A933D7C83}" dt="2019-03-25T22:35:04.724" v="37" actId="2696"/>
        <pc:sldMkLst>
          <pc:docMk/>
          <pc:sldMk cId="4115406710" sldId="425"/>
        </pc:sldMkLst>
      </pc:sldChg>
      <pc:sldChg chg="del">
        <pc:chgData name="Ralph Haeussler" userId="a33031a8bc7a0d8c" providerId="LiveId" clId="{3B577960-F2CA-4754-A74E-EE7A933D7C83}" dt="2019-03-25T22:35:04.775" v="38" actId="2696"/>
        <pc:sldMkLst>
          <pc:docMk/>
          <pc:sldMk cId="2718213400" sldId="426"/>
        </pc:sldMkLst>
      </pc:sldChg>
      <pc:sldChg chg="del">
        <pc:chgData name="Ralph Haeussler" userId="a33031a8bc7a0d8c" providerId="LiveId" clId="{3B577960-F2CA-4754-A74E-EE7A933D7C83}" dt="2019-03-25T22:35:04.815" v="39" actId="2696"/>
        <pc:sldMkLst>
          <pc:docMk/>
          <pc:sldMk cId="331489892" sldId="427"/>
        </pc:sldMkLst>
      </pc:sldChg>
      <pc:sldChg chg="del">
        <pc:chgData name="Ralph Haeussler" userId="a33031a8bc7a0d8c" providerId="LiveId" clId="{3B577960-F2CA-4754-A74E-EE7A933D7C83}" dt="2019-03-25T22:35:04.878" v="40" actId="2696"/>
        <pc:sldMkLst>
          <pc:docMk/>
          <pc:sldMk cId="1779572285" sldId="428"/>
        </pc:sldMkLst>
      </pc:sldChg>
      <pc:sldChg chg="del">
        <pc:chgData name="Ralph Haeussler" userId="a33031a8bc7a0d8c" providerId="LiveId" clId="{3B577960-F2CA-4754-A74E-EE7A933D7C83}" dt="2019-03-25T22:35:04.908" v="41" actId="2696"/>
        <pc:sldMkLst>
          <pc:docMk/>
          <pc:sldMk cId="1894220486" sldId="429"/>
        </pc:sldMkLst>
      </pc:sldChg>
      <pc:sldChg chg="del">
        <pc:chgData name="Ralph Haeussler" userId="a33031a8bc7a0d8c" providerId="LiveId" clId="{3B577960-F2CA-4754-A74E-EE7A933D7C83}" dt="2019-03-25T22:35:04.981" v="42" actId="2696"/>
        <pc:sldMkLst>
          <pc:docMk/>
          <pc:sldMk cId="4199433901" sldId="433"/>
        </pc:sldMkLst>
      </pc:sldChg>
      <pc:sldChg chg="del">
        <pc:chgData name="Ralph Haeussler" userId="a33031a8bc7a0d8c" providerId="LiveId" clId="{3B577960-F2CA-4754-A74E-EE7A933D7C83}" dt="2019-03-25T22:35:04.311" v="27" actId="2696"/>
        <pc:sldMkLst>
          <pc:docMk/>
          <pc:sldMk cId="41544495" sldId="435"/>
        </pc:sldMkLst>
      </pc:sldChg>
      <pc:sldChg chg="del">
        <pc:chgData name="Ralph Haeussler" userId="a33031a8bc7a0d8c" providerId="LiveId" clId="{3B577960-F2CA-4754-A74E-EE7A933D7C83}" dt="2019-03-25T22:35:06.024" v="61" actId="2696"/>
        <pc:sldMkLst>
          <pc:docMk/>
          <pc:sldMk cId="1625967450" sldId="436"/>
        </pc:sldMkLst>
      </pc:sldChg>
      <pc:sldChg chg="del">
        <pc:chgData name="Ralph Haeussler" userId="a33031a8bc7a0d8c" providerId="LiveId" clId="{3B577960-F2CA-4754-A74E-EE7A933D7C83}" dt="2019-03-25T22:35:04.427" v="30" actId="2696"/>
        <pc:sldMkLst>
          <pc:docMk/>
          <pc:sldMk cId="211402268" sldId="437"/>
        </pc:sldMkLst>
      </pc:sldChg>
      <pc:sldChg chg="del">
        <pc:chgData name="Ralph Haeussler" userId="a33031a8bc7a0d8c" providerId="LiveId" clId="{3B577960-F2CA-4754-A74E-EE7A933D7C83}" dt="2019-03-25T22:35:04.516" v="32" actId="2696"/>
        <pc:sldMkLst>
          <pc:docMk/>
          <pc:sldMk cId="3813686637" sldId="438"/>
        </pc:sldMkLst>
      </pc:sldChg>
      <pc:sldChg chg="del">
        <pc:chgData name="Ralph Haeussler" userId="a33031a8bc7a0d8c" providerId="LiveId" clId="{3B577960-F2CA-4754-A74E-EE7A933D7C83}" dt="2019-03-25T22:35:04.288" v="26" actId="2696"/>
        <pc:sldMkLst>
          <pc:docMk/>
          <pc:sldMk cId="3993908131" sldId="439"/>
        </pc:sldMkLst>
      </pc:sldChg>
      <pc:sldChg chg="del">
        <pc:chgData name="Ralph Haeussler" userId="a33031a8bc7a0d8c" providerId="LiveId" clId="{3B577960-F2CA-4754-A74E-EE7A933D7C83}" dt="2019-03-25T22:35:04.242" v="25" actId="2696"/>
        <pc:sldMkLst>
          <pc:docMk/>
          <pc:sldMk cId="3624725169" sldId="440"/>
        </pc:sldMkLst>
      </pc:sldChg>
      <pc:sldChg chg="del">
        <pc:chgData name="Ralph Haeussler" userId="a33031a8bc7a0d8c" providerId="LiveId" clId="{3B577960-F2CA-4754-A74E-EE7A933D7C83}" dt="2019-03-25T22:35:05.221" v="47" actId="2696"/>
        <pc:sldMkLst>
          <pc:docMk/>
          <pc:sldMk cId="1933750488" sldId="441"/>
        </pc:sldMkLst>
      </pc:sldChg>
      <pc:sldChg chg="ord">
        <pc:chgData name="Ralph Haeussler" userId="a33031a8bc7a0d8c" providerId="LiveId" clId="{3B577960-F2CA-4754-A74E-EE7A933D7C83}" dt="2019-03-25T22:35:11.906" v="62"/>
        <pc:sldMkLst>
          <pc:docMk/>
          <pc:sldMk cId="2378127390" sldId="442"/>
        </pc:sldMkLst>
      </pc:sldChg>
      <pc:sldChg chg="addSp delSp modSp add mod setBg">
        <pc:chgData name="Ralph Haeussler" userId="a33031a8bc7a0d8c" providerId="LiveId" clId="{3B577960-F2CA-4754-A74E-EE7A933D7C83}" dt="2019-03-25T22:37:55.615" v="92" actId="1076"/>
        <pc:sldMkLst>
          <pc:docMk/>
          <pc:sldMk cId="3808405715" sldId="443"/>
        </pc:sldMkLst>
        <pc:spChg chg="mod">
          <ac:chgData name="Ralph Haeussler" userId="a33031a8bc7a0d8c" providerId="LiveId" clId="{3B577960-F2CA-4754-A74E-EE7A933D7C83}" dt="2019-03-25T22:37:55.615" v="92" actId="1076"/>
          <ac:spMkLst>
            <pc:docMk/>
            <pc:sldMk cId="3808405715" sldId="443"/>
            <ac:spMk id="2" creationId="{BACCAE12-E56C-404D-A09E-C4550FDEACBC}"/>
          </ac:spMkLst>
        </pc:spChg>
        <pc:spChg chg="mod">
          <ac:chgData name="Ralph Haeussler" userId="a33031a8bc7a0d8c" providerId="LiveId" clId="{3B577960-F2CA-4754-A74E-EE7A933D7C83}" dt="2019-03-25T22:37:07.621" v="73" actId="26606"/>
          <ac:spMkLst>
            <pc:docMk/>
            <pc:sldMk cId="3808405715" sldId="443"/>
            <ac:spMk id="3" creationId="{16678907-F7CC-4297-967F-FE69D67FC7FD}"/>
          </ac:spMkLst>
        </pc:spChg>
        <pc:spChg chg="add del">
          <ac:chgData name="Ralph Haeussler" userId="a33031a8bc7a0d8c" providerId="LiveId" clId="{3B577960-F2CA-4754-A74E-EE7A933D7C83}" dt="2019-03-25T22:37:04.022" v="71" actId="26606"/>
          <ac:spMkLst>
            <pc:docMk/>
            <pc:sldMk cId="3808405715" sldId="443"/>
            <ac:spMk id="10" creationId="{A4322390-8B58-46BE-88EB-D9FD30C08743}"/>
          </ac:spMkLst>
        </pc:spChg>
        <pc:spChg chg="add del">
          <ac:chgData name="Ralph Haeussler" userId="a33031a8bc7a0d8c" providerId="LiveId" clId="{3B577960-F2CA-4754-A74E-EE7A933D7C83}" dt="2019-03-25T22:37:04.022" v="71" actId="26606"/>
          <ac:spMkLst>
            <pc:docMk/>
            <pc:sldMk cId="3808405715" sldId="443"/>
            <ac:spMk id="12" creationId="{C885E190-58DD-42DD-A4A8-401E15C92A52}"/>
          </ac:spMkLst>
        </pc:spChg>
        <pc:spChg chg="add del">
          <ac:chgData name="Ralph Haeussler" userId="a33031a8bc7a0d8c" providerId="LiveId" clId="{3B577960-F2CA-4754-A74E-EE7A933D7C83}" dt="2019-03-25T22:37:07.621" v="73" actId="26606"/>
          <ac:spMkLst>
            <pc:docMk/>
            <pc:sldMk cId="3808405715" sldId="443"/>
            <ac:spMk id="14" creationId="{C73A1314-2070-446E-B692-C78D88AAB9AE}"/>
          </ac:spMkLst>
        </pc:spChg>
        <pc:spChg chg="add del">
          <ac:chgData name="Ralph Haeussler" userId="a33031a8bc7a0d8c" providerId="LiveId" clId="{3B577960-F2CA-4754-A74E-EE7A933D7C83}" dt="2019-03-25T22:37:07.621" v="73" actId="26606"/>
          <ac:spMkLst>
            <pc:docMk/>
            <pc:sldMk cId="3808405715" sldId="443"/>
            <ac:spMk id="15" creationId="{2B65E6B8-0D17-4912-97E4-60B47A511133}"/>
          </ac:spMkLst>
        </pc:spChg>
        <pc:picChg chg="add mod ord">
          <ac:chgData name="Ralph Haeussler" userId="a33031a8bc7a0d8c" providerId="LiveId" clId="{3B577960-F2CA-4754-A74E-EE7A933D7C83}" dt="2019-03-25T22:37:13.056" v="74" actId="167"/>
          <ac:picMkLst>
            <pc:docMk/>
            <pc:sldMk cId="3808405715" sldId="443"/>
            <ac:picMk id="5" creationId="{E8D6DD45-F2D7-47F4-9087-6320E5D25668}"/>
          </ac:picMkLst>
        </pc:picChg>
      </pc:sldChg>
      <pc:sldChg chg="addSp delSp modSp add mod setBg">
        <pc:chgData name="Ralph Haeussler" userId="a33031a8bc7a0d8c" providerId="LiveId" clId="{3B577960-F2CA-4754-A74E-EE7A933D7C83}" dt="2019-03-25T22:39:32.063" v="98" actId="26606"/>
        <pc:sldMkLst>
          <pc:docMk/>
          <pc:sldMk cId="2260525773" sldId="444"/>
        </pc:sldMkLst>
        <pc:spChg chg="del">
          <ac:chgData name="Ralph Haeussler" userId="a33031a8bc7a0d8c" providerId="LiveId" clId="{3B577960-F2CA-4754-A74E-EE7A933D7C83}" dt="2019-03-25T22:39:32.063" v="98" actId="26606"/>
          <ac:spMkLst>
            <pc:docMk/>
            <pc:sldMk cId="2260525773" sldId="444"/>
            <ac:spMk id="2" creationId="{7AE19944-E565-4801-9647-9864CB4B9F39}"/>
          </ac:spMkLst>
        </pc:spChg>
        <pc:spChg chg="del">
          <ac:chgData name="Ralph Haeussler" userId="a33031a8bc7a0d8c" providerId="LiveId" clId="{3B577960-F2CA-4754-A74E-EE7A933D7C83}" dt="2019-03-25T22:39:22.874" v="94"/>
          <ac:spMkLst>
            <pc:docMk/>
            <pc:sldMk cId="2260525773" sldId="444"/>
            <ac:spMk id="3" creationId="{A8D0048A-8504-4CC3-869A-9C0C88BE978A}"/>
          </ac:spMkLst>
        </pc:spChg>
        <pc:spChg chg="add">
          <ac:chgData name="Ralph Haeussler" userId="a33031a8bc7a0d8c" providerId="LiveId" clId="{3B577960-F2CA-4754-A74E-EE7A933D7C83}" dt="2019-03-25T22:39:32.063" v="98" actId="26606"/>
          <ac:spMkLst>
            <pc:docMk/>
            <pc:sldMk cId="2260525773" sldId="444"/>
            <ac:spMk id="14" creationId="{DA1DAC79-DDBA-4382-9D43-6E5F685BE5FB}"/>
          </ac:spMkLst>
        </pc:spChg>
        <pc:spChg chg="add">
          <ac:chgData name="Ralph Haeussler" userId="a33031a8bc7a0d8c" providerId="LiveId" clId="{3B577960-F2CA-4754-A74E-EE7A933D7C83}" dt="2019-03-25T22:39:32.063" v="98" actId="26606"/>
          <ac:spMkLst>
            <pc:docMk/>
            <pc:sldMk cId="2260525773" sldId="444"/>
            <ac:spMk id="20" creationId="{6AACA73D-178F-4CFC-99E3-9F4FCBBDBA83}"/>
          </ac:spMkLst>
        </pc:spChg>
        <pc:spChg chg="add">
          <ac:chgData name="Ralph Haeussler" userId="a33031a8bc7a0d8c" providerId="LiveId" clId="{3B577960-F2CA-4754-A74E-EE7A933D7C83}" dt="2019-03-25T22:39:32.063" v="98" actId="26606"/>
          <ac:spMkLst>
            <pc:docMk/>
            <pc:sldMk cId="2260525773" sldId="444"/>
            <ac:spMk id="22" creationId="{52B1435E-BAB8-43AB-AF6A-C15D437DCB1B}"/>
          </ac:spMkLst>
        </pc:spChg>
        <pc:picChg chg="add mod">
          <ac:chgData name="Ralph Haeussler" userId="a33031a8bc7a0d8c" providerId="LiveId" clId="{3B577960-F2CA-4754-A74E-EE7A933D7C83}" dt="2019-03-25T22:39:32.063" v="98" actId="26606"/>
          <ac:picMkLst>
            <pc:docMk/>
            <pc:sldMk cId="2260525773" sldId="444"/>
            <ac:picMk id="5" creationId="{A99D3A71-7067-42E2-9DA2-8698AF3AF2A3}"/>
          </ac:picMkLst>
        </pc:picChg>
        <pc:picChg chg="add">
          <ac:chgData name="Ralph Haeussler" userId="a33031a8bc7a0d8c" providerId="LiveId" clId="{3B577960-F2CA-4754-A74E-EE7A933D7C83}" dt="2019-03-25T22:39:32.063" v="98" actId="26606"/>
          <ac:picMkLst>
            <pc:docMk/>
            <pc:sldMk cId="2260525773" sldId="444"/>
            <ac:picMk id="10" creationId="{5B89E5C5-A037-45B3-9D37-3658914D4799}"/>
          </ac:picMkLst>
        </pc:picChg>
        <pc:picChg chg="add">
          <ac:chgData name="Ralph Haeussler" userId="a33031a8bc7a0d8c" providerId="LiveId" clId="{3B577960-F2CA-4754-A74E-EE7A933D7C83}" dt="2019-03-25T22:39:32.063" v="98" actId="26606"/>
          <ac:picMkLst>
            <pc:docMk/>
            <pc:sldMk cId="2260525773" sldId="444"/>
            <ac:picMk id="12" creationId="{5ACB93B0-521E-443D-9750-AFCFDDB3E801}"/>
          </ac:picMkLst>
        </pc:picChg>
        <pc:picChg chg="add">
          <ac:chgData name="Ralph Haeussler" userId="a33031a8bc7a0d8c" providerId="LiveId" clId="{3B577960-F2CA-4754-A74E-EE7A933D7C83}" dt="2019-03-25T22:39:32.063" v="98" actId="26606"/>
          <ac:picMkLst>
            <pc:docMk/>
            <pc:sldMk cId="2260525773" sldId="444"/>
            <ac:picMk id="16" creationId="{E0880F10-995F-4F01-A83B-7ECDB7BE7905}"/>
          </ac:picMkLst>
        </pc:picChg>
        <pc:picChg chg="add">
          <ac:chgData name="Ralph Haeussler" userId="a33031a8bc7a0d8c" providerId="LiveId" clId="{3B577960-F2CA-4754-A74E-EE7A933D7C83}" dt="2019-03-25T22:39:32.063" v="98" actId="26606"/>
          <ac:picMkLst>
            <pc:docMk/>
            <pc:sldMk cId="2260525773" sldId="444"/>
            <ac:picMk id="18" creationId="{A2D49266-1F08-40F2-B0E1-1D919DCB5780}"/>
          </ac:picMkLst>
        </pc:picChg>
      </pc:sldChg>
      <pc:sldChg chg="addSp delSp modSp add mod setBg">
        <pc:chgData name="Ralph Haeussler" userId="a33031a8bc7a0d8c" providerId="LiveId" clId="{3B577960-F2CA-4754-A74E-EE7A933D7C83}" dt="2019-03-25T22:47:07.185" v="154" actId="20577"/>
        <pc:sldMkLst>
          <pc:docMk/>
          <pc:sldMk cId="2895880787" sldId="445"/>
        </pc:sldMkLst>
        <pc:spChg chg="del">
          <ac:chgData name="Ralph Haeussler" userId="a33031a8bc7a0d8c" providerId="LiveId" clId="{3B577960-F2CA-4754-A74E-EE7A933D7C83}" dt="2019-03-25T22:40:49.742" v="101" actId="26606"/>
          <ac:spMkLst>
            <pc:docMk/>
            <pc:sldMk cId="2895880787" sldId="445"/>
            <ac:spMk id="2" creationId="{EB12D822-1731-4584-86AD-C72BEF378842}"/>
          </ac:spMkLst>
        </pc:spChg>
        <pc:spChg chg="del">
          <ac:chgData name="Ralph Haeussler" userId="a33031a8bc7a0d8c" providerId="LiveId" clId="{3B577960-F2CA-4754-A74E-EE7A933D7C83}" dt="2019-03-25T22:40:49.742" v="101" actId="26606"/>
          <ac:spMkLst>
            <pc:docMk/>
            <pc:sldMk cId="2895880787" sldId="445"/>
            <ac:spMk id="3" creationId="{959265A5-0443-4302-91CF-2BEF57B505D0}"/>
          </ac:spMkLst>
        </pc:spChg>
        <pc:spChg chg="add mod">
          <ac:chgData name="Ralph Haeussler" userId="a33031a8bc7a0d8c" providerId="LiveId" clId="{3B577960-F2CA-4754-A74E-EE7A933D7C83}" dt="2019-03-25T22:47:07.185" v="154" actId="20577"/>
          <ac:spMkLst>
            <pc:docMk/>
            <pc:sldMk cId="2895880787" sldId="445"/>
            <ac:spMk id="5" creationId="{BFF6D9C2-FE48-4A8D-AB6C-D7EC0297F60F}"/>
          </ac:spMkLst>
        </pc:spChg>
        <pc:spChg chg="add">
          <ac:chgData name="Ralph Haeussler" userId="a33031a8bc7a0d8c" providerId="LiveId" clId="{3B577960-F2CA-4754-A74E-EE7A933D7C83}" dt="2019-03-25T22:40:49.742" v="101" actId="26606"/>
          <ac:spMkLst>
            <pc:docMk/>
            <pc:sldMk cId="2895880787" sldId="445"/>
            <ac:spMk id="14" creationId="{DA1DAC79-DDBA-4382-9D43-6E5F685BE5FB}"/>
          </ac:spMkLst>
        </pc:spChg>
        <pc:spChg chg="add">
          <ac:chgData name="Ralph Haeussler" userId="a33031a8bc7a0d8c" providerId="LiveId" clId="{3B577960-F2CA-4754-A74E-EE7A933D7C83}" dt="2019-03-25T22:40:49.742" v="101" actId="26606"/>
          <ac:spMkLst>
            <pc:docMk/>
            <pc:sldMk cId="2895880787" sldId="445"/>
            <ac:spMk id="20" creationId="{6AACA73D-178F-4CFC-99E3-9F4FCBBDBA83}"/>
          </ac:spMkLst>
        </pc:spChg>
        <pc:spChg chg="add">
          <ac:chgData name="Ralph Haeussler" userId="a33031a8bc7a0d8c" providerId="LiveId" clId="{3B577960-F2CA-4754-A74E-EE7A933D7C83}" dt="2019-03-25T22:40:49.742" v="101" actId="26606"/>
          <ac:spMkLst>
            <pc:docMk/>
            <pc:sldMk cId="2895880787" sldId="445"/>
            <ac:spMk id="22" creationId="{52B1435E-BAB8-43AB-AF6A-C15D437DCB1B}"/>
          </ac:spMkLst>
        </pc:spChg>
        <pc:picChg chg="add del">
          <ac:chgData name="Ralph Haeussler" userId="a33031a8bc7a0d8c" providerId="LiveId" clId="{3B577960-F2CA-4754-A74E-EE7A933D7C83}" dt="2019-03-25T22:40:49.742" v="101" actId="26606"/>
          <ac:picMkLst>
            <pc:docMk/>
            <pc:sldMk cId="2895880787" sldId="445"/>
            <ac:picMk id="4" creationId="{D156405E-50F6-4CB5-8590-4080B1BDAA7B}"/>
          </ac:picMkLst>
        </pc:picChg>
        <pc:picChg chg="add mod">
          <ac:chgData name="Ralph Haeussler" userId="a33031a8bc7a0d8c" providerId="LiveId" clId="{3B577960-F2CA-4754-A74E-EE7A933D7C83}" dt="2019-03-25T22:46:39.676" v="109" actId="1076"/>
          <ac:picMkLst>
            <pc:docMk/>
            <pc:sldMk cId="2895880787" sldId="445"/>
            <ac:picMk id="7" creationId="{D156405E-50F6-4CB5-8590-4080B1BDAA7B}"/>
          </ac:picMkLst>
        </pc:picChg>
        <pc:picChg chg="add">
          <ac:chgData name="Ralph Haeussler" userId="a33031a8bc7a0d8c" providerId="LiveId" clId="{3B577960-F2CA-4754-A74E-EE7A933D7C83}" dt="2019-03-25T22:40:49.742" v="101" actId="26606"/>
          <ac:picMkLst>
            <pc:docMk/>
            <pc:sldMk cId="2895880787" sldId="445"/>
            <ac:picMk id="10" creationId="{5B89E5C5-A037-45B3-9D37-3658914D4799}"/>
          </ac:picMkLst>
        </pc:picChg>
        <pc:picChg chg="add">
          <ac:chgData name="Ralph Haeussler" userId="a33031a8bc7a0d8c" providerId="LiveId" clId="{3B577960-F2CA-4754-A74E-EE7A933D7C83}" dt="2019-03-25T22:40:49.742" v="101" actId="26606"/>
          <ac:picMkLst>
            <pc:docMk/>
            <pc:sldMk cId="2895880787" sldId="445"/>
            <ac:picMk id="12" creationId="{5ACB93B0-521E-443D-9750-AFCFDDB3E801}"/>
          </ac:picMkLst>
        </pc:picChg>
        <pc:picChg chg="add">
          <ac:chgData name="Ralph Haeussler" userId="a33031a8bc7a0d8c" providerId="LiveId" clId="{3B577960-F2CA-4754-A74E-EE7A933D7C83}" dt="2019-03-25T22:40:49.742" v="101" actId="26606"/>
          <ac:picMkLst>
            <pc:docMk/>
            <pc:sldMk cId="2895880787" sldId="445"/>
            <ac:picMk id="16" creationId="{E0880F10-995F-4F01-A83B-7ECDB7BE7905}"/>
          </ac:picMkLst>
        </pc:picChg>
        <pc:picChg chg="add">
          <ac:chgData name="Ralph Haeussler" userId="a33031a8bc7a0d8c" providerId="LiveId" clId="{3B577960-F2CA-4754-A74E-EE7A933D7C83}" dt="2019-03-25T22:40:49.742" v="101" actId="26606"/>
          <ac:picMkLst>
            <pc:docMk/>
            <pc:sldMk cId="2895880787" sldId="445"/>
            <ac:picMk id="18" creationId="{A2D49266-1F08-40F2-B0E1-1D919DCB5780}"/>
          </ac:picMkLst>
        </pc:picChg>
      </pc:sldChg>
      <pc:sldChg chg="addSp delSp add mod setBg">
        <pc:chgData name="Ralph Haeussler" userId="a33031a8bc7a0d8c" providerId="LiveId" clId="{3B577960-F2CA-4754-A74E-EE7A933D7C83}" dt="2019-03-25T22:44:53.904" v="104" actId="26606"/>
        <pc:sldMkLst>
          <pc:docMk/>
          <pc:sldMk cId="611654802" sldId="446"/>
        </pc:sldMkLst>
        <pc:spChg chg="del">
          <ac:chgData name="Ralph Haeussler" userId="a33031a8bc7a0d8c" providerId="LiveId" clId="{3B577960-F2CA-4754-A74E-EE7A933D7C83}" dt="2019-03-25T22:44:53.904" v="104" actId="26606"/>
          <ac:spMkLst>
            <pc:docMk/>
            <pc:sldMk cId="611654802" sldId="446"/>
            <ac:spMk id="2" creationId="{EACA36E5-022E-4E96-B9D8-4C6F344F5D7E}"/>
          </ac:spMkLst>
        </pc:spChg>
        <pc:spChg chg="del">
          <ac:chgData name="Ralph Haeussler" userId="a33031a8bc7a0d8c" providerId="LiveId" clId="{3B577960-F2CA-4754-A74E-EE7A933D7C83}" dt="2019-03-25T22:44:53.904" v="104" actId="26606"/>
          <ac:spMkLst>
            <pc:docMk/>
            <pc:sldMk cId="611654802" sldId="446"/>
            <ac:spMk id="3" creationId="{088D3AA6-6782-4CBF-9793-DEC03774269A}"/>
          </ac:spMkLst>
        </pc:spChg>
        <pc:spChg chg="add">
          <ac:chgData name="Ralph Haeussler" userId="a33031a8bc7a0d8c" providerId="LiveId" clId="{3B577960-F2CA-4754-A74E-EE7A933D7C83}" dt="2019-03-25T22:44:53.904" v="104" actId="26606"/>
          <ac:spMkLst>
            <pc:docMk/>
            <pc:sldMk cId="611654802" sldId="446"/>
            <ac:spMk id="14" creationId="{DA1DAC79-DDBA-4382-9D43-6E5F685BE5FB}"/>
          </ac:spMkLst>
        </pc:spChg>
        <pc:spChg chg="add">
          <ac:chgData name="Ralph Haeussler" userId="a33031a8bc7a0d8c" providerId="LiveId" clId="{3B577960-F2CA-4754-A74E-EE7A933D7C83}" dt="2019-03-25T22:44:53.904" v="104" actId="26606"/>
          <ac:spMkLst>
            <pc:docMk/>
            <pc:sldMk cId="611654802" sldId="446"/>
            <ac:spMk id="20" creationId="{6AACA73D-178F-4CFC-99E3-9F4FCBBDBA83}"/>
          </ac:spMkLst>
        </pc:spChg>
        <pc:spChg chg="add">
          <ac:chgData name="Ralph Haeussler" userId="a33031a8bc7a0d8c" providerId="LiveId" clId="{3B577960-F2CA-4754-A74E-EE7A933D7C83}" dt="2019-03-25T22:44:53.904" v="104" actId="26606"/>
          <ac:spMkLst>
            <pc:docMk/>
            <pc:sldMk cId="611654802" sldId="446"/>
            <ac:spMk id="22" creationId="{52B1435E-BAB8-43AB-AF6A-C15D437DCB1B}"/>
          </ac:spMkLst>
        </pc:spChg>
        <pc:picChg chg="add del">
          <ac:chgData name="Ralph Haeussler" userId="a33031a8bc7a0d8c" providerId="LiveId" clId="{3B577960-F2CA-4754-A74E-EE7A933D7C83}" dt="2019-03-25T22:44:53.904" v="104" actId="26606"/>
          <ac:picMkLst>
            <pc:docMk/>
            <pc:sldMk cId="611654802" sldId="446"/>
            <ac:picMk id="4" creationId="{B71E6EA7-651F-4A7C-B44B-92604755EF90}"/>
          </ac:picMkLst>
        </pc:picChg>
        <pc:picChg chg="add">
          <ac:chgData name="Ralph Haeussler" userId="a33031a8bc7a0d8c" providerId="LiveId" clId="{3B577960-F2CA-4754-A74E-EE7A933D7C83}" dt="2019-03-25T22:44:53.904" v="104" actId="26606"/>
          <ac:picMkLst>
            <pc:docMk/>
            <pc:sldMk cId="611654802" sldId="446"/>
            <ac:picMk id="7" creationId="{B71E6EA7-651F-4A7C-B44B-92604755EF90}"/>
          </ac:picMkLst>
        </pc:picChg>
        <pc:picChg chg="add">
          <ac:chgData name="Ralph Haeussler" userId="a33031a8bc7a0d8c" providerId="LiveId" clId="{3B577960-F2CA-4754-A74E-EE7A933D7C83}" dt="2019-03-25T22:44:53.904" v="104" actId="26606"/>
          <ac:picMkLst>
            <pc:docMk/>
            <pc:sldMk cId="611654802" sldId="446"/>
            <ac:picMk id="10" creationId="{5B89E5C5-A037-45B3-9D37-3658914D4799}"/>
          </ac:picMkLst>
        </pc:picChg>
        <pc:picChg chg="add">
          <ac:chgData name="Ralph Haeussler" userId="a33031a8bc7a0d8c" providerId="LiveId" clId="{3B577960-F2CA-4754-A74E-EE7A933D7C83}" dt="2019-03-25T22:44:53.904" v="104" actId="26606"/>
          <ac:picMkLst>
            <pc:docMk/>
            <pc:sldMk cId="611654802" sldId="446"/>
            <ac:picMk id="12" creationId="{5ACB93B0-521E-443D-9750-AFCFDDB3E801}"/>
          </ac:picMkLst>
        </pc:picChg>
        <pc:picChg chg="add">
          <ac:chgData name="Ralph Haeussler" userId="a33031a8bc7a0d8c" providerId="LiveId" clId="{3B577960-F2CA-4754-A74E-EE7A933D7C83}" dt="2019-03-25T22:44:53.904" v="104" actId="26606"/>
          <ac:picMkLst>
            <pc:docMk/>
            <pc:sldMk cId="611654802" sldId="446"/>
            <ac:picMk id="16" creationId="{E0880F10-995F-4F01-A83B-7ECDB7BE7905}"/>
          </ac:picMkLst>
        </pc:picChg>
        <pc:picChg chg="add">
          <ac:chgData name="Ralph Haeussler" userId="a33031a8bc7a0d8c" providerId="LiveId" clId="{3B577960-F2CA-4754-A74E-EE7A933D7C83}" dt="2019-03-25T22:44:53.904" v="104" actId="26606"/>
          <ac:picMkLst>
            <pc:docMk/>
            <pc:sldMk cId="611654802" sldId="446"/>
            <ac:picMk id="18" creationId="{A2D49266-1F08-40F2-B0E1-1D919DCB5780}"/>
          </ac:picMkLst>
        </pc:picChg>
      </pc:sldChg>
      <pc:sldChg chg="addSp modSp add mod setBg">
        <pc:chgData name="Ralph Haeussler" userId="a33031a8bc7a0d8c" providerId="LiveId" clId="{3B577960-F2CA-4754-A74E-EE7A933D7C83}" dt="2019-03-25T23:11:05.449" v="160" actId="18131"/>
        <pc:sldMkLst>
          <pc:docMk/>
          <pc:sldMk cId="169186710" sldId="447"/>
        </pc:sldMkLst>
        <pc:spChg chg="add">
          <ac:chgData name="Ralph Haeussler" userId="a33031a8bc7a0d8c" providerId="LiveId" clId="{3B577960-F2CA-4754-A74E-EE7A933D7C83}" dt="2019-03-25T23:10:50.636" v="159" actId="26606"/>
          <ac:spMkLst>
            <pc:docMk/>
            <pc:sldMk cId="169186710" sldId="447"/>
            <ac:spMk id="8" creationId="{52B1435E-BAB8-43AB-AF6A-C15D437DCB1B}"/>
          </ac:spMkLst>
        </pc:spChg>
        <pc:picChg chg="add mod modCrop">
          <ac:chgData name="Ralph Haeussler" userId="a33031a8bc7a0d8c" providerId="LiveId" clId="{3B577960-F2CA-4754-A74E-EE7A933D7C83}" dt="2019-03-25T23:11:05.449" v="160" actId="18131"/>
          <ac:picMkLst>
            <pc:docMk/>
            <pc:sldMk cId="169186710" sldId="447"/>
            <ac:picMk id="3" creationId="{4A7A24B1-2BCA-4583-891E-1DBC60A16CD7}"/>
          </ac:picMkLst>
        </pc:picChg>
      </pc:sldChg>
      <pc:sldChg chg="addSp delSp modSp add ord">
        <pc:chgData name="Ralph Haeussler" userId="a33031a8bc7a0d8c" providerId="LiveId" clId="{3B577960-F2CA-4754-A74E-EE7A933D7C83}" dt="2019-03-26T10:11:49.206" v="626" actId="14100"/>
        <pc:sldMkLst>
          <pc:docMk/>
          <pc:sldMk cId="3379743769" sldId="448"/>
        </pc:sldMkLst>
        <pc:spChg chg="del">
          <ac:chgData name="Ralph Haeussler" userId="a33031a8bc7a0d8c" providerId="LiveId" clId="{3B577960-F2CA-4754-A74E-EE7A933D7C83}" dt="2019-03-26T00:58:21.664" v="434"/>
          <ac:spMkLst>
            <pc:docMk/>
            <pc:sldMk cId="3379743769" sldId="448"/>
            <ac:spMk id="3" creationId="{4A49C88F-A9A5-453E-9019-521AFE65450A}"/>
          </ac:spMkLst>
        </pc:spChg>
        <pc:picChg chg="add mod">
          <ac:chgData name="Ralph Haeussler" userId="a33031a8bc7a0d8c" providerId="LiveId" clId="{3B577960-F2CA-4754-A74E-EE7A933D7C83}" dt="2019-03-26T00:58:27.121" v="435" actId="27614"/>
          <ac:picMkLst>
            <pc:docMk/>
            <pc:sldMk cId="3379743769" sldId="448"/>
            <ac:picMk id="5" creationId="{8F3A7498-9B4D-45B6-A596-D0F815243C14}"/>
          </ac:picMkLst>
        </pc:picChg>
        <pc:picChg chg="add mod">
          <ac:chgData name="Ralph Haeussler" userId="a33031a8bc7a0d8c" providerId="LiveId" clId="{3B577960-F2CA-4754-A74E-EE7A933D7C83}" dt="2019-03-26T10:11:49.206" v="626" actId="14100"/>
          <ac:picMkLst>
            <pc:docMk/>
            <pc:sldMk cId="3379743769" sldId="448"/>
            <ac:picMk id="7" creationId="{8283175C-84BD-4591-8FDD-83CC96035325}"/>
          </ac:picMkLst>
        </pc:picChg>
      </pc:sldChg>
      <pc:sldChg chg="addSp modSp add mod setBg">
        <pc:chgData name="Ralph Haeussler" userId="a33031a8bc7a0d8c" providerId="LiveId" clId="{3B577960-F2CA-4754-A74E-EE7A933D7C83}" dt="2019-03-26T01:03:26.810" v="443" actId="26606"/>
        <pc:sldMkLst>
          <pc:docMk/>
          <pc:sldMk cId="2154250037" sldId="449"/>
        </pc:sldMkLst>
        <pc:spChg chg="add">
          <ac:chgData name="Ralph Haeussler" userId="a33031a8bc7a0d8c" providerId="LiveId" clId="{3B577960-F2CA-4754-A74E-EE7A933D7C83}" dt="2019-03-26T01:03:26.810" v="443" actId="26606"/>
          <ac:spMkLst>
            <pc:docMk/>
            <pc:sldMk cId="2154250037" sldId="449"/>
            <ac:spMk id="8" creationId="{52B1435E-BAB8-43AB-AF6A-C15D437DCB1B}"/>
          </ac:spMkLst>
        </pc:spChg>
        <pc:picChg chg="add mod">
          <ac:chgData name="Ralph Haeussler" userId="a33031a8bc7a0d8c" providerId="LiveId" clId="{3B577960-F2CA-4754-A74E-EE7A933D7C83}" dt="2019-03-26T01:03:26.810" v="443" actId="26606"/>
          <ac:picMkLst>
            <pc:docMk/>
            <pc:sldMk cId="2154250037" sldId="449"/>
            <ac:picMk id="3" creationId="{384BE5C7-202C-4063-A738-901C0AAF2B09}"/>
          </ac:picMkLst>
        </pc:picChg>
      </pc:sldChg>
      <pc:sldChg chg="addSp modSp add mod setBg modAnim">
        <pc:chgData name="Ralph Haeussler" userId="a33031a8bc7a0d8c" providerId="LiveId" clId="{3B577960-F2CA-4754-A74E-EE7A933D7C83}" dt="2019-03-26T01:33:27.984" v="578"/>
        <pc:sldMkLst>
          <pc:docMk/>
          <pc:sldMk cId="2834797471" sldId="450"/>
        </pc:sldMkLst>
        <pc:spChg chg="add">
          <ac:chgData name="Ralph Haeussler" userId="a33031a8bc7a0d8c" providerId="LiveId" clId="{3B577960-F2CA-4754-A74E-EE7A933D7C83}" dt="2019-03-26T01:14:58.952" v="448" actId="26606"/>
          <ac:spMkLst>
            <pc:docMk/>
            <pc:sldMk cId="2834797471" sldId="450"/>
            <ac:spMk id="8" creationId="{52B1435E-BAB8-43AB-AF6A-C15D437DCB1B}"/>
          </ac:spMkLst>
        </pc:spChg>
        <pc:picChg chg="add mod ord">
          <ac:chgData name="Ralph Haeussler" userId="a33031a8bc7a0d8c" providerId="LiveId" clId="{3B577960-F2CA-4754-A74E-EE7A933D7C83}" dt="2019-03-26T01:32:47.221" v="551" actId="1076"/>
          <ac:picMkLst>
            <pc:docMk/>
            <pc:sldMk cId="2834797471" sldId="450"/>
            <ac:picMk id="3" creationId="{49F20B32-77E1-4B2B-8D5A-78E02121F238}"/>
          </ac:picMkLst>
        </pc:picChg>
        <pc:picChg chg="add mod modCrop">
          <ac:chgData name="Ralph Haeussler" userId="a33031a8bc7a0d8c" providerId="LiveId" clId="{3B577960-F2CA-4754-A74E-EE7A933D7C83}" dt="2019-03-26T01:26:04.356" v="509" actId="1076"/>
          <ac:picMkLst>
            <pc:docMk/>
            <pc:sldMk cId="2834797471" sldId="450"/>
            <ac:picMk id="5" creationId="{E73A2C92-F0C4-46F2-814A-BB5351571E3B}"/>
          </ac:picMkLst>
        </pc:picChg>
        <pc:picChg chg="add mod modCrop">
          <ac:chgData name="Ralph Haeussler" userId="a33031a8bc7a0d8c" providerId="LiveId" clId="{3B577960-F2CA-4754-A74E-EE7A933D7C83}" dt="2019-03-26T01:33:08.136" v="562" actId="1038"/>
          <ac:picMkLst>
            <pc:docMk/>
            <pc:sldMk cId="2834797471" sldId="450"/>
            <ac:picMk id="7" creationId="{C6B244D6-9DA5-4241-9BB4-A0279BCBE046}"/>
          </ac:picMkLst>
        </pc:picChg>
      </pc:sldChg>
      <pc:sldChg chg="addSp modSp add mod setBg">
        <pc:chgData name="Ralph Haeussler" userId="a33031a8bc7a0d8c" providerId="LiveId" clId="{3B577960-F2CA-4754-A74E-EE7A933D7C83}" dt="2019-03-26T01:15:42.798" v="454" actId="26606"/>
        <pc:sldMkLst>
          <pc:docMk/>
          <pc:sldMk cId="3731993322" sldId="451"/>
        </pc:sldMkLst>
        <pc:spChg chg="add">
          <ac:chgData name="Ralph Haeussler" userId="a33031a8bc7a0d8c" providerId="LiveId" clId="{3B577960-F2CA-4754-A74E-EE7A933D7C83}" dt="2019-03-26T01:15:42.798" v="454" actId="26606"/>
          <ac:spMkLst>
            <pc:docMk/>
            <pc:sldMk cId="3731993322" sldId="451"/>
            <ac:spMk id="8" creationId="{52B1435E-BAB8-43AB-AF6A-C15D437DCB1B}"/>
          </ac:spMkLst>
        </pc:spChg>
        <pc:picChg chg="add mod">
          <ac:chgData name="Ralph Haeussler" userId="a33031a8bc7a0d8c" providerId="LiveId" clId="{3B577960-F2CA-4754-A74E-EE7A933D7C83}" dt="2019-03-26T01:15:42.798" v="454" actId="26606"/>
          <ac:picMkLst>
            <pc:docMk/>
            <pc:sldMk cId="3731993322" sldId="451"/>
            <ac:picMk id="3" creationId="{66942D72-DC1F-4ABE-905F-0E39D929918D}"/>
          </ac:picMkLst>
        </pc:picChg>
      </pc:sldChg>
      <pc:sldChg chg="addSp modSp add mod setBg">
        <pc:chgData name="Ralph Haeussler" userId="a33031a8bc7a0d8c" providerId="LiveId" clId="{3B577960-F2CA-4754-A74E-EE7A933D7C83}" dt="2019-03-26T01:16:27.767" v="459" actId="26606"/>
        <pc:sldMkLst>
          <pc:docMk/>
          <pc:sldMk cId="1684106030" sldId="452"/>
        </pc:sldMkLst>
        <pc:spChg chg="add">
          <ac:chgData name="Ralph Haeussler" userId="a33031a8bc7a0d8c" providerId="LiveId" clId="{3B577960-F2CA-4754-A74E-EE7A933D7C83}" dt="2019-03-26T01:16:27.767" v="459" actId="26606"/>
          <ac:spMkLst>
            <pc:docMk/>
            <pc:sldMk cId="1684106030" sldId="452"/>
            <ac:spMk id="8" creationId="{52B1435E-BAB8-43AB-AF6A-C15D437DCB1B}"/>
          </ac:spMkLst>
        </pc:spChg>
        <pc:picChg chg="add mod">
          <ac:chgData name="Ralph Haeussler" userId="a33031a8bc7a0d8c" providerId="LiveId" clId="{3B577960-F2CA-4754-A74E-EE7A933D7C83}" dt="2019-03-26T01:16:27.767" v="459" actId="26606"/>
          <ac:picMkLst>
            <pc:docMk/>
            <pc:sldMk cId="1684106030" sldId="452"/>
            <ac:picMk id="3" creationId="{8F4678B4-A8DD-437C-BAF4-427ADA863C61}"/>
          </ac:picMkLst>
        </pc:picChg>
      </pc:sldChg>
      <pc:sldChg chg="addSp modSp add">
        <pc:chgData name="Ralph Haeussler" userId="a33031a8bc7a0d8c" providerId="LiveId" clId="{3B577960-F2CA-4754-A74E-EE7A933D7C83}" dt="2019-03-26T01:18:11.103" v="480" actId="20577"/>
        <pc:sldMkLst>
          <pc:docMk/>
          <pc:sldMk cId="2915184847" sldId="453"/>
        </pc:sldMkLst>
        <pc:spChg chg="add mod">
          <ac:chgData name="Ralph Haeussler" userId="a33031a8bc7a0d8c" providerId="LiveId" clId="{3B577960-F2CA-4754-A74E-EE7A933D7C83}" dt="2019-03-26T01:18:11.103" v="480" actId="20577"/>
          <ac:spMkLst>
            <pc:docMk/>
            <pc:sldMk cId="2915184847" sldId="453"/>
            <ac:spMk id="5" creationId="{6DBB9686-8F72-4067-B125-2B298A80BC1C}"/>
          </ac:spMkLst>
        </pc:spChg>
        <pc:picChg chg="add mod">
          <ac:chgData name="Ralph Haeussler" userId="a33031a8bc7a0d8c" providerId="LiveId" clId="{3B577960-F2CA-4754-A74E-EE7A933D7C83}" dt="2019-03-26T01:17:43.406" v="468" actId="1076"/>
          <ac:picMkLst>
            <pc:docMk/>
            <pc:sldMk cId="2915184847" sldId="453"/>
            <ac:picMk id="4" creationId="{662F1019-D790-4FE4-BC63-644F9D8AEA46}"/>
          </ac:picMkLst>
        </pc:picChg>
      </pc:sldChg>
      <pc:sldChg chg="addSp delSp modSp add mod setBg">
        <pc:chgData name="Ralph Haeussler" userId="a33031a8bc7a0d8c" providerId="LiveId" clId="{3B577960-F2CA-4754-A74E-EE7A933D7C83}" dt="2019-03-26T01:19:35.288" v="485" actId="26606"/>
        <pc:sldMkLst>
          <pc:docMk/>
          <pc:sldMk cId="1453773708" sldId="454"/>
        </pc:sldMkLst>
        <pc:spChg chg="del">
          <ac:chgData name="Ralph Haeussler" userId="a33031a8bc7a0d8c" providerId="LiveId" clId="{3B577960-F2CA-4754-A74E-EE7A933D7C83}" dt="2019-03-26T01:19:35.288" v="485" actId="26606"/>
          <ac:spMkLst>
            <pc:docMk/>
            <pc:sldMk cId="1453773708" sldId="454"/>
            <ac:spMk id="2" creationId="{71D80755-5ECA-49D9-81B1-A0773A70ED27}"/>
          </ac:spMkLst>
        </pc:spChg>
        <pc:spChg chg="del">
          <ac:chgData name="Ralph Haeussler" userId="a33031a8bc7a0d8c" providerId="LiveId" clId="{3B577960-F2CA-4754-A74E-EE7A933D7C83}" dt="2019-03-26T01:19:32.333" v="482"/>
          <ac:spMkLst>
            <pc:docMk/>
            <pc:sldMk cId="1453773708" sldId="454"/>
            <ac:spMk id="3" creationId="{1C379853-0EE9-4705-A4B5-8CC12D06B637}"/>
          </ac:spMkLst>
        </pc:spChg>
        <pc:spChg chg="add">
          <ac:chgData name="Ralph Haeussler" userId="a33031a8bc7a0d8c" providerId="LiveId" clId="{3B577960-F2CA-4754-A74E-EE7A933D7C83}" dt="2019-03-26T01:19:35.288" v="485" actId="26606"/>
          <ac:spMkLst>
            <pc:docMk/>
            <pc:sldMk cId="1453773708" sldId="454"/>
            <ac:spMk id="14" creationId="{DA1DAC79-DDBA-4382-9D43-6E5F685BE5FB}"/>
          </ac:spMkLst>
        </pc:spChg>
        <pc:spChg chg="add">
          <ac:chgData name="Ralph Haeussler" userId="a33031a8bc7a0d8c" providerId="LiveId" clId="{3B577960-F2CA-4754-A74E-EE7A933D7C83}" dt="2019-03-26T01:19:35.288" v="485" actId="26606"/>
          <ac:spMkLst>
            <pc:docMk/>
            <pc:sldMk cId="1453773708" sldId="454"/>
            <ac:spMk id="20" creationId="{6AACA73D-178F-4CFC-99E3-9F4FCBBDBA83}"/>
          </ac:spMkLst>
        </pc:spChg>
        <pc:spChg chg="add">
          <ac:chgData name="Ralph Haeussler" userId="a33031a8bc7a0d8c" providerId="LiveId" clId="{3B577960-F2CA-4754-A74E-EE7A933D7C83}" dt="2019-03-26T01:19:35.288" v="485" actId="26606"/>
          <ac:spMkLst>
            <pc:docMk/>
            <pc:sldMk cId="1453773708" sldId="454"/>
            <ac:spMk id="22" creationId="{52B1435E-BAB8-43AB-AF6A-C15D437DCB1B}"/>
          </ac:spMkLst>
        </pc:spChg>
        <pc:picChg chg="add mod">
          <ac:chgData name="Ralph Haeussler" userId="a33031a8bc7a0d8c" providerId="LiveId" clId="{3B577960-F2CA-4754-A74E-EE7A933D7C83}" dt="2019-03-26T01:19:35.288" v="485" actId="26606"/>
          <ac:picMkLst>
            <pc:docMk/>
            <pc:sldMk cId="1453773708" sldId="454"/>
            <ac:picMk id="5" creationId="{009C2501-DD15-4EEF-9F68-C33E6AD22073}"/>
          </ac:picMkLst>
        </pc:picChg>
        <pc:picChg chg="add">
          <ac:chgData name="Ralph Haeussler" userId="a33031a8bc7a0d8c" providerId="LiveId" clId="{3B577960-F2CA-4754-A74E-EE7A933D7C83}" dt="2019-03-26T01:19:35.288" v="485" actId="26606"/>
          <ac:picMkLst>
            <pc:docMk/>
            <pc:sldMk cId="1453773708" sldId="454"/>
            <ac:picMk id="10" creationId="{5B89E5C5-A037-45B3-9D37-3658914D4799}"/>
          </ac:picMkLst>
        </pc:picChg>
        <pc:picChg chg="add">
          <ac:chgData name="Ralph Haeussler" userId="a33031a8bc7a0d8c" providerId="LiveId" clId="{3B577960-F2CA-4754-A74E-EE7A933D7C83}" dt="2019-03-26T01:19:35.288" v="485" actId="26606"/>
          <ac:picMkLst>
            <pc:docMk/>
            <pc:sldMk cId="1453773708" sldId="454"/>
            <ac:picMk id="12" creationId="{5ACB93B0-521E-443D-9750-AFCFDDB3E801}"/>
          </ac:picMkLst>
        </pc:picChg>
        <pc:picChg chg="add">
          <ac:chgData name="Ralph Haeussler" userId="a33031a8bc7a0d8c" providerId="LiveId" clId="{3B577960-F2CA-4754-A74E-EE7A933D7C83}" dt="2019-03-26T01:19:35.288" v="485" actId="26606"/>
          <ac:picMkLst>
            <pc:docMk/>
            <pc:sldMk cId="1453773708" sldId="454"/>
            <ac:picMk id="16" creationId="{E0880F10-995F-4F01-A83B-7ECDB7BE7905}"/>
          </ac:picMkLst>
        </pc:picChg>
        <pc:picChg chg="add">
          <ac:chgData name="Ralph Haeussler" userId="a33031a8bc7a0d8c" providerId="LiveId" clId="{3B577960-F2CA-4754-A74E-EE7A933D7C83}" dt="2019-03-26T01:19:35.288" v="485" actId="26606"/>
          <ac:picMkLst>
            <pc:docMk/>
            <pc:sldMk cId="1453773708" sldId="454"/>
            <ac:picMk id="18" creationId="{A2D49266-1F08-40F2-B0E1-1D919DCB5780}"/>
          </ac:picMkLst>
        </pc:picChg>
      </pc:sldChg>
      <pc:sldChg chg="addSp delSp modSp add">
        <pc:chgData name="Ralph Haeussler" userId="a33031a8bc7a0d8c" providerId="LiveId" clId="{3B577960-F2CA-4754-A74E-EE7A933D7C83}" dt="2019-03-26T01:23:08.365" v="489" actId="962"/>
        <pc:sldMkLst>
          <pc:docMk/>
          <pc:sldMk cId="3684530648" sldId="455"/>
        </pc:sldMkLst>
        <pc:spChg chg="del">
          <ac:chgData name="Ralph Haeussler" userId="a33031a8bc7a0d8c" providerId="LiveId" clId="{3B577960-F2CA-4754-A74E-EE7A933D7C83}" dt="2019-03-26T01:23:05.501" v="487"/>
          <ac:spMkLst>
            <pc:docMk/>
            <pc:sldMk cId="3684530648" sldId="455"/>
            <ac:spMk id="3" creationId="{6C1B6564-53C6-4B55-B70C-E542660AF8A4}"/>
          </ac:spMkLst>
        </pc:spChg>
        <pc:picChg chg="add mod">
          <ac:chgData name="Ralph Haeussler" userId="a33031a8bc7a0d8c" providerId="LiveId" clId="{3B577960-F2CA-4754-A74E-EE7A933D7C83}" dt="2019-03-26T01:23:08.365" v="489" actId="962"/>
          <ac:picMkLst>
            <pc:docMk/>
            <pc:sldMk cId="3684530648" sldId="455"/>
            <ac:picMk id="5" creationId="{4F687B93-6DE0-4305-8A48-F1179BDBD593}"/>
          </ac:picMkLst>
        </pc:picChg>
      </pc:sldChg>
      <pc:sldChg chg="add del">
        <pc:chgData name="Ralph Haeussler" userId="a33031a8bc7a0d8c" providerId="LiveId" clId="{3B577960-F2CA-4754-A74E-EE7A933D7C83}" dt="2019-03-26T10:11:15.249" v="623" actId="2696"/>
        <pc:sldMkLst>
          <pc:docMk/>
          <pc:sldMk cId="4058844437" sldId="456"/>
        </pc:sldMkLst>
      </pc:sldChg>
      <pc:sldChg chg="addSp delSp modSp add modAnim">
        <pc:chgData name="Ralph Haeussler" userId="a33031a8bc7a0d8c" providerId="LiveId" clId="{3B577960-F2CA-4754-A74E-EE7A933D7C83}" dt="2019-03-26T10:06:11.014" v="605" actId="1440"/>
        <pc:sldMkLst>
          <pc:docMk/>
          <pc:sldMk cId="902880148" sldId="457"/>
        </pc:sldMkLst>
        <pc:spChg chg="del">
          <ac:chgData name="Ralph Haeussler" userId="a33031a8bc7a0d8c" providerId="LiveId" clId="{3B577960-F2CA-4754-A74E-EE7A933D7C83}" dt="2019-03-26T01:24:02.764" v="492" actId="478"/>
          <ac:spMkLst>
            <pc:docMk/>
            <pc:sldMk cId="902880148" sldId="457"/>
            <ac:spMk id="5" creationId="{6DBB9686-8F72-4067-B125-2B298A80BC1C}"/>
          </ac:spMkLst>
        </pc:spChg>
        <pc:picChg chg="del">
          <ac:chgData name="Ralph Haeussler" userId="a33031a8bc7a0d8c" providerId="LiveId" clId="{3B577960-F2CA-4754-A74E-EE7A933D7C83}" dt="2019-03-26T01:24:02.764" v="492" actId="478"/>
          <ac:picMkLst>
            <pc:docMk/>
            <pc:sldMk cId="902880148" sldId="457"/>
            <ac:picMk id="4" creationId="{662F1019-D790-4FE4-BC63-644F9D8AEA46}"/>
          </ac:picMkLst>
        </pc:picChg>
        <pc:picChg chg="add mod">
          <ac:chgData name="Ralph Haeussler" userId="a33031a8bc7a0d8c" providerId="LiveId" clId="{3B577960-F2CA-4754-A74E-EE7A933D7C83}" dt="2019-03-26T10:06:11.014" v="605" actId="1440"/>
          <ac:picMkLst>
            <pc:docMk/>
            <pc:sldMk cId="902880148" sldId="457"/>
            <ac:picMk id="6" creationId="{27A16473-BA46-466C-8C00-4CE354479BB1}"/>
          </ac:picMkLst>
        </pc:picChg>
        <pc:picChg chg="add mod">
          <ac:chgData name="Ralph Haeussler" userId="a33031a8bc7a0d8c" providerId="LiveId" clId="{3B577960-F2CA-4754-A74E-EE7A933D7C83}" dt="2019-03-26T10:05:42.041" v="601" actId="1440"/>
          <ac:picMkLst>
            <pc:docMk/>
            <pc:sldMk cId="902880148" sldId="457"/>
            <ac:picMk id="9" creationId="{24734CD6-587E-4C10-B59F-2607A9F4FC1D}"/>
          </ac:picMkLst>
        </pc:picChg>
      </pc:sldChg>
      <pc:sldChg chg="addSp modSp add mod setBg">
        <pc:chgData name="Ralph Haeussler" userId="a33031a8bc7a0d8c" providerId="LiveId" clId="{3B577960-F2CA-4754-A74E-EE7A933D7C83}" dt="2019-03-26T01:28:44.653" v="520" actId="1440"/>
        <pc:sldMkLst>
          <pc:docMk/>
          <pc:sldMk cId="3209463391" sldId="458"/>
        </pc:sldMkLst>
        <pc:spChg chg="add">
          <ac:chgData name="Ralph Haeussler" userId="a33031a8bc7a0d8c" providerId="LiveId" clId="{3B577960-F2CA-4754-A74E-EE7A933D7C83}" dt="2019-03-26T01:27:03.235" v="514" actId="26606"/>
          <ac:spMkLst>
            <pc:docMk/>
            <pc:sldMk cId="3209463391" sldId="458"/>
            <ac:spMk id="8" creationId="{52B1435E-BAB8-43AB-AF6A-C15D437DCB1B}"/>
          </ac:spMkLst>
        </pc:spChg>
        <pc:picChg chg="add mod">
          <ac:chgData name="Ralph Haeussler" userId="a33031a8bc7a0d8c" providerId="LiveId" clId="{3B577960-F2CA-4754-A74E-EE7A933D7C83}" dt="2019-03-26T01:27:03.235" v="514" actId="26606"/>
          <ac:picMkLst>
            <pc:docMk/>
            <pc:sldMk cId="3209463391" sldId="458"/>
            <ac:picMk id="3" creationId="{E46B1297-D4CB-4314-B8F2-CB71D24A4081}"/>
          </ac:picMkLst>
        </pc:picChg>
        <pc:picChg chg="add mod modCrop">
          <ac:chgData name="Ralph Haeussler" userId="a33031a8bc7a0d8c" providerId="LiveId" clId="{3B577960-F2CA-4754-A74E-EE7A933D7C83}" dt="2019-03-26T01:28:44.653" v="520" actId="1440"/>
          <ac:picMkLst>
            <pc:docMk/>
            <pc:sldMk cId="3209463391" sldId="458"/>
            <ac:picMk id="5" creationId="{96E1F9C2-6EA2-42D1-98EF-71918E6A7541}"/>
          </ac:picMkLst>
        </pc:picChg>
      </pc:sldChg>
      <pc:sldChg chg="addSp modSp add modAnim">
        <pc:chgData name="Ralph Haeussler" userId="a33031a8bc7a0d8c" providerId="LiveId" clId="{3B577960-F2CA-4754-A74E-EE7A933D7C83}" dt="2019-03-26T01:31:23.358" v="542"/>
        <pc:sldMkLst>
          <pc:docMk/>
          <pc:sldMk cId="1299950217" sldId="459"/>
        </pc:sldMkLst>
        <pc:picChg chg="add mod">
          <ac:chgData name="Ralph Haeussler" userId="a33031a8bc7a0d8c" providerId="LiveId" clId="{3B577960-F2CA-4754-A74E-EE7A933D7C83}" dt="2019-03-26T01:31:04.562" v="533" actId="1076"/>
          <ac:picMkLst>
            <pc:docMk/>
            <pc:sldMk cId="1299950217" sldId="459"/>
            <ac:picMk id="4" creationId="{5AE58BBD-E667-4F1B-8D5F-332A9A412EEA}"/>
          </ac:picMkLst>
        </pc:picChg>
      </pc:sldChg>
      <pc:sldChg chg="addSp modSp add">
        <pc:chgData name="Ralph Haeussler" userId="a33031a8bc7a0d8c" providerId="LiveId" clId="{3B577960-F2CA-4754-A74E-EE7A933D7C83}" dt="2019-03-26T01:38:38.717" v="585" actId="1440"/>
        <pc:sldMkLst>
          <pc:docMk/>
          <pc:sldMk cId="2674875275" sldId="460"/>
        </pc:sldMkLst>
        <pc:picChg chg="add mod">
          <ac:chgData name="Ralph Haeussler" userId="a33031a8bc7a0d8c" providerId="LiveId" clId="{3B577960-F2CA-4754-A74E-EE7A933D7C83}" dt="2019-03-26T01:38:38.717" v="585" actId="1440"/>
          <ac:picMkLst>
            <pc:docMk/>
            <pc:sldMk cId="2674875275" sldId="460"/>
            <ac:picMk id="4" creationId="{D1481657-5A59-4EB0-897C-D6DEBD9F2E3F}"/>
          </ac:picMkLst>
        </pc:picChg>
      </pc:sldChg>
      <pc:sldChg chg="addSp delSp modSp add">
        <pc:chgData name="Ralph Haeussler" userId="a33031a8bc7a0d8c" providerId="LiveId" clId="{3B577960-F2CA-4754-A74E-EE7A933D7C83}" dt="2019-03-26T01:42:57.224" v="595" actId="1076"/>
        <pc:sldMkLst>
          <pc:docMk/>
          <pc:sldMk cId="1751568777" sldId="461"/>
        </pc:sldMkLst>
        <pc:picChg chg="del">
          <ac:chgData name="Ralph Haeussler" userId="a33031a8bc7a0d8c" providerId="LiveId" clId="{3B577960-F2CA-4754-A74E-EE7A933D7C83}" dt="2019-03-26T01:42:22.626" v="587" actId="478"/>
          <ac:picMkLst>
            <pc:docMk/>
            <pc:sldMk cId="1751568777" sldId="461"/>
            <ac:picMk id="4" creationId="{D1481657-5A59-4EB0-897C-D6DEBD9F2E3F}"/>
          </ac:picMkLst>
        </pc:picChg>
        <pc:picChg chg="add mod">
          <ac:chgData name="Ralph Haeussler" userId="a33031a8bc7a0d8c" providerId="LiveId" clId="{3B577960-F2CA-4754-A74E-EE7A933D7C83}" dt="2019-03-26T01:42:57.224" v="595" actId="1076"/>
          <ac:picMkLst>
            <pc:docMk/>
            <pc:sldMk cId="1751568777" sldId="461"/>
            <ac:picMk id="5" creationId="{337D244C-B1B3-4E89-A9EE-A8D6DD28AFDD}"/>
          </ac:picMkLst>
        </pc:picChg>
      </pc:sldChg>
      <pc:sldChg chg="addSp modSp add">
        <pc:chgData name="Ralph Haeussler" userId="a33031a8bc7a0d8c" providerId="LiveId" clId="{3B577960-F2CA-4754-A74E-EE7A933D7C83}" dt="2019-03-26T10:07:44.785" v="615" actId="1076"/>
        <pc:sldMkLst>
          <pc:docMk/>
          <pc:sldMk cId="3933803350" sldId="462"/>
        </pc:sldMkLst>
        <pc:picChg chg="add mod">
          <ac:chgData name="Ralph Haeussler" userId="a33031a8bc7a0d8c" providerId="LiveId" clId="{3B577960-F2CA-4754-A74E-EE7A933D7C83}" dt="2019-03-26T10:07:44.785" v="615" actId="1076"/>
          <ac:picMkLst>
            <pc:docMk/>
            <pc:sldMk cId="3933803350" sldId="462"/>
            <ac:picMk id="4" creationId="{CFF982CD-8DE4-43DA-93B1-01C327ECDB97}"/>
          </ac:picMkLst>
        </pc:picChg>
        <pc:picChg chg="mod">
          <ac:chgData name="Ralph Haeussler" userId="a33031a8bc7a0d8c" providerId="LiveId" clId="{3B577960-F2CA-4754-A74E-EE7A933D7C83}" dt="2019-03-26T10:06:28.208" v="607" actId="1440"/>
          <ac:picMkLst>
            <pc:docMk/>
            <pc:sldMk cId="3933803350" sldId="462"/>
            <ac:picMk id="6" creationId="{27A16473-BA46-466C-8C00-4CE354479BB1}"/>
          </ac:picMkLst>
        </pc:picChg>
      </pc:sldChg>
      <pc:sldChg chg="addSp delSp modSp add">
        <pc:chgData name="Ralph Haeussler" userId="a33031a8bc7a0d8c" providerId="LiveId" clId="{3B577960-F2CA-4754-A74E-EE7A933D7C83}" dt="2019-03-26T10:10:16.144" v="622" actId="1076"/>
        <pc:sldMkLst>
          <pc:docMk/>
          <pc:sldMk cId="1302236763" sldId="463"/>
        </pc:sldMkLst>
        <pc:picChg chg="del">
          <ac:chgData name="Ralph Haeussler" userId="a33031a8bc7a0d8c" providerId="LiveId" clId="{3B577960-F2CA-4754-A74E-EE7A933D7C83}" dt="2019-03-26T10:09:16.022" v="617" actId="478"/>
          <ac:picMkLst>
            <pc:docMk/>
            <pc:sldMk cId="1302236763" sldId="463"/>
            <ac:picMk id="4" creationId="{CFF982CD-8DE4-43DA-93B1-01C327ECDB97}"/>
          </ac:picMkLst>
        </pc:picChg>
        <pc:picChg chg="add mod">
          <ac:chgData name="Ralph Haeussler" userId="a33031a8bc7a0d8c" providerId="LiveId" clId="{3B577960-F2CA-4754-A74E-EE7A933D7C83}" dt="2019-03-26T10:10:16.144" v="622" actId="1076"/>
          <ac:picMkLst>
            <pc:docMk/>
            <pc:sldMk cId="1302236763" sldId="463"/>
            <ac:picMk id="5" creationId="{0EFF1A6D-3E04-4D5D-AD55-D05DB891C5E6}"/>
          </ac:picMkLst>
        </pc:picChg>
        <pc:picChg chg="del">
          <ac:chgData name="Ralph Haeussler" userId="a33031a8bc7a0d8c" providerId="LiveId" clId="{3B577960-F2CA-4754-A74E-EE7A933D7C83}" dt="2019-03-26T10:09:27.931" v="618" actId="478"/>
          <ac:picMkLst>
            <pc:docMk/>
            <pc:sldMk cId="1302236763" sldId="463"/>
            <ac:picMk id="6" creationId="{27A16473-BA46-466C-8C00-4CE354479BB1}"/>
          </ac:picMkLst>
        </pc:picChg>
      </pc:sldChg>
    </pc:docChg>
  </pc:docChgLst>
  <pc:docChgLst>
    <pc:chgData name="Ralph Haeussler" userId="a33031a8bc7a0d8c" providerId="LiveId" clId="{D4A66C3E-CA48-49EA-8AD8-4ABAF8B3A3CA}"/>
    <pc:docChg chg="undo custSel addSld modSld">
      <pc:chgData name="Ralph Haeussler" userId="a33031a8bc7a0d8c" providerId="LiveId" clId="{D4A66C3E-CA48-49EA-8AD8-4ABAF8B3A3CA}" dt="2019-03-26T10:18:28.817" v="28" actId="1076"/>
      <pc:docMkLst>
        <pc:docMk/>
      </pc:docMkLst>
      <pc:sldChg chg="modSp modAnim">
        <pc:chgData name="Ralph Haeussler" userId="a33031a8bc7a0d8c" providerId="LiveId" clId="{D4A66C3E-CA48-49EA-8AD8-4ABAF8B3A3CA}" dt="2019-03-26T10:18:28.817" v="28" actId="1076"/>
        <pc:sldMkLst>
          <pc:docMk/>
          <pc:sldMk cId="1302236763" sldId="463"/>
        </pc:sldMkLst>
        <pc:picChg chg="mod">
          <ac:chgData name="Ralph Haeussler" userId="a33031a8bc7a0d8c" providerId="LiveId" clId="{D4A66C3E-CA48-49EA-8AD8-4ABAF8B3A3CA}" dt="2019-03-26T10:17:45.403" v="19" actId="1076"/>
          <ac:picMkLst>
            <pc:docMk/>
            <pc:sldMk cId="1302236763" sldId="463"/>
            <ac:picMk id="3" creationId="{8F4678B4-A8DD-437C-BAF4-427ADA863C61}"/>
          </ac:picMkLst>
        </pc:picChg>
        <pc:picChg chg="mod">
          <ac:chgData name="Ralph Haeussler" userId="a33031a8bc7a0d8c" providerId="LiveId" clId="{D4A66C3E-CA48-49EA-8AD8-4ABAF8B3A3CA}" dt="2019-03-26T10:18:28.817" v="28" actId="1076"/>
          <ac:picMkLst>
            <pc:docMk/>
            <pc:sldMk cId="1302236763" sldId="463"/>
            <ac:picMk id="5" creationId="{0EFF1A6D-3E04-4D5D-AD55-D05DB891C5E6}"/>
          </ac:picMkLst>
        </pc:picChg>
      </pc:sldChg>
      <pc:sldChg chg="addSp delSp modSp add modAnim">
        <pc:chgData name="Ralph Haeussler" userId="a33031a8bc7a0d8c" providerId="LiveId" clId="{D4A66C3E-CA48-49EA-8AD8-4ABAF8B3A3CA}" dt="2019-03-26T10:17:40.144" v="17"/>
        <pc:sldMkLst>
          <pc:docMk/>
          <pc:sldMk cId="2785649933" sldId="464"/>
        </pc:sldMkLst>
        <pc:picChg chg="del">
          <ac:chgData name="Ralph Haeussler" userId="a33031a8bc7a0d8c" providerId="LiveId" clId="{D4A66C3E-CA48-49EA-8AD8-4ABAF8B3A3CA}" dt="2019-03-26T10:15:43.291" v="1" actId="478"/>
          <ac:picMkLst>
            <pc:docMk/>
            <pc:sldMk cId="2785649933" sldId="464"/>
            <ac:picMk id="4" creationId="{CFF982CD-8DE4-43DA-93B1-01C327ECDB97}"/>
          </ac:picMkLst>
        </pc:picChg>
        <pc:picChg chg="add mod">
          <ac:chgData name="Ralph Haeussler" userId="a33031a8bc7a0d8c" providerId="LiveId" clId="{D4A66C3E-CA48-49EA-8AD8-4ABAF8B3A3CA}" dt="2019-03-26T10:17:22.225" v="10" actId="1076"/>
          <ac:picMkLst>
            <pc:docMk/>
            <pc:sldMk cId="2785649933" sldId="464"/>
            <ac:picMk id="5" creationId="{7D8299A7-16B5-4668-97E7-CB951BC360EE}"/>
          </ac:picMkLst>
        </pc:picChg>
        <pc:picChg chg="add mod">
          <ac:chgData name="Ralph Haeussler" userId="a33031a8bc7a0d8c" providerId="LiveId" clId="{D4A66C3E-CA48-49EA-8AD8-4ABAF8B3A3CA}" dt="2019-03-26T10:17:25.004" v="11" actId="1076"/>
          <ac:picMkLst>
            <pc:docMk/>
            <pc:sldMk cId="2785649933" sldId="464"/>
            <ac:picMk id="9" creationId="{0EC25934-011F-4DA5-8D44-C64722B04BA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822416-B5DF-4296-BC32-BD8A29013B7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E76991-7791-4FB3-9FB6-E63745FFB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527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E76991-7791-4FB3-9FB6-E63745FFB8B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295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76991-7791-4FB3-9FB6-E63745FFB8B7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996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660832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2132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18309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958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138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555395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085988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693244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608230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461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3661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8525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19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849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6894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277767"/>
      </p:ext>
    </p:extLst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399719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E939D6D-39D0-4CE5-B892-8F4327022BF5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0FBB1-7084-466A-B73B-7B82EF7F6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5854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ransition spd="slow">
    <p:randomBar dir="vert"/>
  </p:transition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museedelaromanite.fr/en/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4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0.jpeg"/></Relationships>
</file>

<file path=ppt/slides/_rels/slide4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g"/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em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8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ssenger train stopped at a station&#10;&#10;Description automatically generated">
            <a:extLst>
              <a:ext uri="{FF2B5EF4-FFF2-40B4-BE49-F238E27FC236}">
                <a16:creationId xmlns:a16="http://schemas.microsoft.com/office/drawing/2014/main" id="{E8D6DD45-F2D7-47F4-9087-6320E5D2566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CCAE12-E56C-404D-A09E-C4550FDEAC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747621"/>
            <a:ext cx="6474735" cy="2110379"/>
          </a:xfr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N</a:t>
            </a:r>
            <a:r>
              <a:rPr lang="de-DE" dirty="0" err="1"/>
              <a:t>îmes</a:t>
            </a:r>
            <a:br>
              <a:rPr lang="de-DE" dirty="0"/>
            </a:br>
            <a:r>
              <a:rPr lang="de-DE" dirty="0"/>
              <a:t>NEMAUSUS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678907-F7CC-4297-967F-FE69D67FC7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405715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group of people in a park&#10;&#10;Description automatically generated">
            <a:extLst>
              <a:ext uri="{FF2B5EF4-FFF2-40B4-BE49-F238E27FC236}">
                <a16:creationId xmlns:a16="http://schemas.microsoft.com/office/drawing/2014/main" id="{A99D3A71-7067-42E2-9DA2-8698AF3AF2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033" r="5966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60525773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D156405E-50F6-4CB5-8590-4080B1BDAA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24" r="1814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F6D9C2-FE48-4A8D-AB6C-D7EC0297F60F}"/>
              </a:ext>
            </a:extLst>
          </p:cNvPr>
          <p:cNvSpPr/>
          <p:nvPr/>
        </p:nvSpPr>
        <p:spPr>
          <a:xfrm>
            <a:off x="136654" y="5873234"/>
            <a:ext cx="4030270" cy="92333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Explore the Museum yourself</a:t>
            </a:r>
            <a:br>
              <a:rPr lang="en-GB" dirty="0"/>
            </a:br>
            <a:r>
              <a:rPr lang="en-GB" dirty="0"/>
              <a:t>before we go:</a:t>
            </a:r>
          </a:p>
          <a:p>
            <a:r>
              <a:rPr lang="en-GB" dirty="0">
                <a:hlinkClick r:id="rId8"/>
              </a:rPr>
              <a:t>https://museedelaromanite.fr/en/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95880787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B71E6EA7-651F-4A7C-B44B-92604755EF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000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11654802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loor, building, indoor&#10;&#10;Description automatically generated">
            <a:extLst>
              <a:ext uri="{FF2B5EF4-FFF2-40B4-BE49-F238E27FC236}">
                <a16:creationId xmlns:a16="http://schemas.microsoft.com/office/drawing/2014/main" id="{8DD7717C-20DB-4F64-9D80-87E1151540F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000" r="-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78127390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floor, table, wall&#10;&#10;Description automatically generated">
            <a:extLst>
              <a:ext uri="{FF2B5EF4-FFF2-40B4-BE49-F238E27FC236}">
                <a16:creationId xmlns:a16="http://schemas.microsoft.com/office/drawing/2014/main" id="{4A7A24B1-2BCA-4583-891E-1DBC60A16CD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405" t="-1" r="859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9186710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og standing in front of a brick building&#10;&#10;Description automatically generated">
            <a:extLst>
              <a:ext uri="{FF2B5EF4-FFF2-40B4-BE49-F238E27FC236}">
                <a16:creationId xmlns:a16="http://schemas.microsoft.com/office/drawing/2014/main" id="{384BE5C7-202C-4063-A738-901C0AAF2B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54250037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og standing in front of a brick building&#10;&#10;Description automatically generated">
            <a:extLst>
              <a:ext uri="{FF2B5EF4-FFF2-40B4-BE49-F238E27FC236}">
                <a16:creationId xmlns:a16="http://schemas.microsoft.com/office/drawing/2014/main" id="{384BE5C7-202C-4063-A738-901C0AAF2B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5AE58BBD-E667-4F1B-8D5F-332A9A412E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5991" y="640329"/>
            <a:ext cx="7010400" cy="45815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999502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outdoor, building, ground&#10;&#10;Description automatically generated">
            <a:extLst>
              <a:ext uri="{FF2B5EF4-FFF2-40B4-BE49-F238E27FC236}">
                <a16:creationId xmlns:a16="http://schemas.microsoft.com/office/drawing/2014/main" id="{49F20B32-77E1-4B2B-8D5A-78E02121F23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00" r="101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sign on the side of a road&#10;&#10;Description automatically generated">
            <a:extLst>
              <a:ext uri="{FF2B5EF4-FFF2-40B4-BE49-F238E27FC236}">
                <a16:creationId xmlns:a16="http://schemas.microsoft.com/office/drawing/2014/main" id="{E73A2C92-F0C4-46F2-814A-BB5351571E3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3864" t="25990"/>
          <a:stretch/>
        </p:blipFill>
        <p:spPr>
          <a:xfrm>
            <a:off x="102386" y="5188701"/>
            <a:ext cx="2194005" cy="16017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C6B244D6-9DA5-4241-9BB4-A0279BCBE04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562" r="13409"/>
          <a:stretch/>
        </p:blipFill>
        <p:spPr>
          <a:xfrm>
            <a:off x="5476009" y="36370"/>
            <a:ext cx="3601288" cy="1885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347974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table, ground, wall&#10;&#10;Description automatically generated">
            <a:extLst>
              <a:ext uri="{FF2B5EF4-FFF2-40B4-BE49-F238E27FC236}">
                <a16:creationId xmlns:a16="http://schemas.microsoft.com/office/drawing/2014/main" id="{E46B1297-D4CB-4314-B8F2-CB71D24A408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344" r="1655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E1F9C2-6EA2-42D1-98EF-71918E6A754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445" t="677" r="42964"/>
          <a:stretch/>
        </p:blipFill>
        <p:spPr>
          <a:xfrm rot="5400000">
            <a:off x="1057273" y="3343264"/>
            <a:ext cx="2457453" cy="4571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09463391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brick building&#10;&#10;Description automatically generated">
            <a:extLst>
              <a:ext uri="{FF2B5EF4-FFF2-40B4-BE49-F238E27FC236}">
                <a16:creationId xmlns:a16="http://schemas.microsoft.com/office/drawing/2014/main" id="{66942D72-DC1F-4ABE-905F-0E39D92991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31993322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brick building&#10;&#10;Description automatically generated">
            <a:extLst>
              <a:ext uri="{FF2B5EF4-FFF2-40B4-BE49-F238E27FC236}">
                <a16:creationId xmlns:a16="http://schemas.microsoft.com/office/drawing/2014/main" id="{66942D72-DC1F-4ABE-905F-0E39D92991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D1481657-5A59-4EB0-897C-D6DEBD9F2E3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3909" y="2176895"/>
            <a:ext cx="4597977" cy="45979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74875275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brick building&#10;&#10;Description automatically generated">
            <a:extLst>
              <a:ext uri="{FF2B5EF4-FFF2-40B4-BE49-F238E27FC236}">
                <a16:creationId xmlns:a16="http://schemas.microsoft.com/office/drawing/2014/main" id="{66942D72-DC1F-4ABE-905F-0E39D92991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tree in the middle of a field&#10;&#10;Description automatically generated">
            <a:extLst>
              <a:ext uri="{FF2B5EF4-FFF2-40B4-BE49-F238E27FC236}">
                <a16:creationId xmlns:a16="http://schemas.microsoft.com/office/drawing/2014/main" id="{337D244C-B1B3-4E89-A9EE-A8D6DD28AFD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235" y="101867"/>
            <a:ext cx="4481765" cy="29878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751568777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table, indoor, building&#10;&#10;Description automatically generated">
            <a:extLst>
              <a:ext uri="{FF2B5EF4-FFF2-40B4-BE49-F238E27FC236}">
                <a16:creationId xmlns:a16="http://schemas.microsoft.com/office/drawing/2014/main" id="{8F4678B4-A8DD-437C-BAF4-427ADA863C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74" r="822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84106030"/>
      </p:ext>
    </p:extLst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table, indoor, building&#10;&#10;Description automatically generated">
            <a:extLst>
              <a:ext uri="{FF2B5EF4-FFF2-40B4-BE49-F238E27FC236}">
                <a16:creationId xmlns:a16="http://schemas.microsoft.com/office/drawing/2014/main" id="{8F4678B4-A8DD-437C-BAF4-427ADA863C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74" r="822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large stone building&#10;&#10;Description automatically generated">
            <a:extLst>
              <a:ext uri="{FF2B5EF4-FFF2-40B4-BE49-F238E27FC236}">
                <a16:creationId xmlns:a16="http://schemas.microsoft.com/office/drawing/2014/main" id="{662F1019-D790-4FE4-BC63-644F9D8AEA4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50396" y="3096629"/>
            <a:ext cx="5039919" cy="3761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DBB9686-8F72-4067-B125-2B298A80BC1C}"/>
              </a:ext>
            </a:extLst>
          </p:cNvPr>
          <p:cNvSpPr/>
          <p:nvPr/>
        </p:nvSpPr>
        <p:spPr>
          <a:xfrm>
            <a:off x="4174095" y="3872984"/>
            <a:ext cx="15231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Tour </a:t>
            </a:r>
            <a:r>
              <a:rPr lang="en-GB" dirty="0" err="1"/>
              <a:t>Magne</a:t>
            </a:r>
            <a:endParaRPr lang="en-GB" dirty="0"/>
          </a:p>
          <a:p>
            <a:r>
              <a:rPr lang="en-GB" dirty="0"/>
              <a:t>In Nimes</a:t>
            </a:r>
          </a:p>
        </p:txBody>
      </p:sp>
    </p:spTree>
    <p:extLst>
      <p:ext uri="{BB962C8B-B14F-4D97-AF65-F5344CB8AC3E}">
        <p14:creationId xmlns:p14="http://schemas.microsoft.com/office/powerpoint/2010/main" val="2915184847"/>
      </p:ext>
    </p:extLst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table, indoor, building&#10;&#10;Description automatically generated">
            <a:extLst>
              <a:ext uri="{FF2B5EF4-FFF2-40B4-BE49-F238E27FC236}">
                <a16:creationId xmlns:a16="http://schemas.microsoft.com/office/drawing/2014/main" id="{8F4678B4-A8DD-437C-BAF4-427ADA863C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74" r="822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27A16473-BA46-466C-8C00-4CE354479B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93076" y="2045368"/>
            <a:ext cx="3836624" cy="4707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4734CD6-587E-4C10-B59F-2607A9F4FC1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805873" y="2349789"/>
            <a:ext cx="5284123" cy="3522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028801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table, indoor, building&#10;&#10;Description automatically generated">
            <a:extLst>
              <a:ext uri="{FF2B5EF4-FFF2-40B4-BE49-F238E27FC236}">
                <a16:creationId xmlns:a16="http://schemas.microsoft.com/office/drawing/2014/main" id="{8F4678B4-A8DD-437C-BAF4-427ADA863C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74" r="822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27A16473-BA46-466C-8C00-4CE354479B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93076" y="2045368"/>
            <a:ext cx="3836624" cy="4707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F982CD-8DE4-43DA-93B1-01C327ECDB9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073497" y="1679396"/>
            <a:ext cx="6161114" cy="41074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33803350"/>
      </p:ext>
    </p:extLst>
  </p:cSld>
  <p:clrMapOvr>
    <a:masterClrMapping/>
  </p:clrMapOvr>
  <p:transition spd="slow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table, indoor, building&#10;&#10;Description automatically generated">
            <a:extLst>
              <a:ext uri="{FF2B5EF4-FFF2-40B4-BE49-F238E27FC236}">
                <a16:creationId xmlns:a16="http://schemas.microsoft.com/office/drawing/2014/main" id="{8F4678B4-A8DD-437C-BAF4-427ADA863C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74" r="822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27A16473-BA46-466C-8C00-4CE354479B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93076" y="2045368"/>
            <a:ext cx="3836624" cy="4707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D8299A7-16B5-4668-97E7-CB951BC360E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2383037" y="1585763"/>
            <a:ext cx="4547936" cy="30319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EC25934-011F-4DA5-8D44-C64722B04BA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-689026" y="1569721"/>
            <a:ext cx="4596062" cy="30640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856499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ound, table, indoor, building&#10;&#10;Description automatically generated">
            <a:extLst>
              <a:ext uri="{FF2B5EF4-FFF2-40B4-BE49-F238E27FC236}">
                <a16:creationId xmlns:a16="http://schemas.microsoft.com/office/drawing/2014/main" id="{8F4678B4-A8DD-437C-BAF4-427ADA863C6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74" r="822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FF1A6D-3E04-4D5D-AD55-D05DB891C5E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4015269" y="1201045"/>
            <a:ext cx="6076603" cy="40510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022367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1C8CA-80E3-467D-BEA1-8ABDCC84E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indoor, floor, table, building&#10;&#10;Description automatically generated">
            <a:extLst>
              <a:ext uri="{FF2B5EF4-FFF2-40B4-BE49-F238E27FC236}">
                <a16:creationId xmlns:a16="http://schemas.microsoft.com/office/drawing/2014/main" id="{8F3A7498-9B4D-45B6-A596-D0F815243C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85888" y="2052638"/>
            <a:ext cx="5594349" cy="4195762"/>
          </a:xfrm>
        </p:spPr>
      </p:pic>
      <p:pic>
        <p:nvPicPr>
          <p:cNvPr id="7" name="Picture 6" descr="A picture containing indoor, floor&#10;&#10;Description automatically generated">
            <a:extLst>
              <a:ext uri="{FF2B5EF4-FFF2-40B4-BE49-F238E27FC236}">
                <a16:creationId xmlns:a16="http://schemas.microsoft.com/office/drawing/2014/main" id="{8283175C-84BD-4591-8FDD-83CC9603532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743769"/>
      </p:ext>
    </p:extLst>
  </p:cSld>
  <p:clrMapOvr>
    <a:masterClrMapping/>
  </p:clrMapOvr>
  <p:transition spd="slow">
    <p:randomBar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30" descr="C:\Eigene Dateien\FERCAN\glanum067b view sanctuary.jpg">
            <a:extLst>
              <a:ext uri="{FF2B5EF4-FFF2-40B4-BE49-F238E27FC236}">
                <a16:creationId xmlns:a16="http://schemas.microsoft.com/office/drawing/2014/main" id="{27D148D1-3B23-4A49-817E-4DDE194BFB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alphaModFix/>
            <a:extLst/>
          </a:blip>
          <a:srcRect l="28686" r="1314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F571EA7-BDC6-4E6F-A47A-B5D39E5E7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514987" y="0"/>
            <a:ext cx="5827722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36CB9-9530-4A20-AFEA-AF4D4DE45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948" y="295728"/>
            <a:ext cx="5553452" cy="767688"/>
          </a:xfrm>
        </p:spPr>
        <p:txBody>
          <a:bodyPr anchor="b">
            <a:normAutofit fontScale="90000"/>
          </a:bodyPr>
          <a:lstStyle/>
          <a:p>
            <a:r>
              <a:rPr lang="en-GB" sz="2400"/>
              <a:t>Cultural, social, religious, economic change in Southern Gaul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6152D8-615F-4A5A-886D-E14B136CD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514600" y="1295400"/>
            <a:ext cx="5829300" cy="5562600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ign on the side of the road&#10;&#10;Description automatically generated">
            <a:extLst>
              <a:ext uri="{FF2B5EF4-FFF2-40B4-BE49-F238E27FC236}">
                <a16:creationId xmlns:a16="http://schemas.microsoft.com/office/drawing/2014/main" id="{D21B7210-8561-4A84-8ECD-CA7FA14DBEE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436" y="4713164"/>
            <a:ext cx="3224127" cy="2144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 descr="A dog sitting in front of a building&#10;&#10;Description generated with very high confidence">
            <a:extLst>
              <a:ext uri="{FF2B5EF4-FFF2-40B4-BE49-F238E27FC236}">
                <a16:creationId xmlns:a16="http://schemas.microsoft.com/office/drawing/2014/main" id="{FB4FBBBE-9A2C-4E70-86A8-EE4E7B5D816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71376" y="3789040"/>
            <a:ext cx="1728192" cy="23042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CCED8-C3FC-4BBD-9B8E-723661596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0046" y="1392931"/>
            <a:ext cx="4918440" cy="4800599"/>
          </a:xfrm>
        </p:spPr>
        <p:txBody>
          <a:bodyPr anchor="t">
            <a:normAutofit/>
          </a:bodyPr>
          <a:lstStyle/>
          <a:p>
            <a:r>
              <a:rPr lang="en-GB" sz="1600" dirty="0"/>
              <a:t>Objectives for this week</a:t>
            </a:r>
          </a:p>
          <a:p>
            <a:pPr lvl="1"/>
            <a:r>
              <a:rPr lang="en-GB" sz="1600" b="1" dirty="0"/>
              <a:t>Study the impact of Roman imperialism for one particular case study</a:t>
            </a:r>
          </a:p>
          <a:p>
            <a:pPr lvl="1"/>
            <a:r>
              <a:rPr lang="en-GB" dirty="0"/>
              <a:t>Nimes and </a:t>
            </a:r>
            <a:r>
              <a:rPr lang="en-GB" dirty="0" err="1"/>
              <a:t>Glanum</a:t>
            </a:r>
            <a:r>
              <a:rPr lang="en-GB" dirty="0"/>
              <a:t>… quite similar origins:</a:t>
            </a:r>
          </a:p>
          <a:p>
            <a:pPr lvl="2"/>
            <a:r>
              <a:rPr lang="en-GB" dirty="0"/>
              <a:t>Iron Age (Celtic) ‘oppida’</a:t>
            </a:r>
          </a:p>
          <a:p>
            <a:pPr lvl="2"/>
            <a:r>
              <a:rPr lang="en-GB" dirty="0"/>
              <a:t>A sacred spring at the centre</a:t>
            </a:r>
          </a:p>
          <a:p>
            <a:pPr lvl="2"/>
            <a:r>
              <a:rPr lang="en-GB" dirty="0"/>
              <a:t>Hilly/mountainous location (‘Tour </a:t>
            </a:r>
            <a:r>
              <a:rPr lang="en-GB" dirty="0" err="1"/>
              <a:t>Magne</a:t>
            </a:r>
            <a:r>
              <a:rPr lang="en-GB" dirty="0"/>
              <a:t>’/rampart)…</a:t>
            </a:r>
          </a:p>
          <a:p>
            <a:pPr lvl="1"/>
            <a:r>
              <a:rPr lang="en-GB" dirty="0"/>
              <a:t>But in Roman times… </a:t>
            </a:r>
            <a:br>
              <a:rPr lang="en-GB" dirty="0"/>
            </a:br>
            <a:r>
              <a:rPr lang="en-GB" dirty="0"/>
              <a:t>we see quite different cultural choices</a:t>
            </a:r>
          </a:p>
          <a:p>
            <a:pPr marL="914416" lvl="2" indent="0">
              <a:buNone/>
            </a:pPr>
            <a:endParaRPr lang="en-GB" sz="1200" dirty="0"/>
          </a:p>
          <a:p>
            <a:pPr lvl="2"/>
            <a:endParaRPr lang="en-GB" sz="1200" dirty="0"/>
          </a:p>
          <a:p>
            <a:pPr lvl="1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062894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500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21" b="100000" l="0" r="100000">
                        <a14:foregroundMark x1="72049" y1="3962" x2="72049" y2="39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7784" y="860435"/>
            <a:ext cx="6516216" cy="5997565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Gallia </a:t>
            </a:r>
            <a:r>
              <a:rPr lang="en-GB" err="1"/>
              <a:t>Narbonensis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6AD2B31B-9AD3-4840-B13D-46BCCC9C1EE0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22</a:t>
            </a:fld>
            <a:endParaRPr lang="en-GB"/>
          </a:p>
        </p:txBody>
      </p:sp>
      <p:sp>
        <p:nvSpPr>
          <p:cNvPr id="6" name="Freeform 16"/>
          <p:cNvSpPr/>
          <p:nvPr/>
        </p:nvSpPr>
        <p:spPr>
          <a:xfrm>
            <a:off x="5639490" y="1146103"/>
            <a:ext cx="3094892" cy="2106016"/>
          </a:xfrm>
          <a:custGeom>
            <a:avLst/>
            <a:gdLst>
              <a:gd name="connsiteX0" fmla="*/ 405480 w 3094892"/>
              <a:gd name="connsiteY0" fmla="*/ 2048091 h 2106016"/>
              <a:gd name="connsiteX1" fmla="*/ 202740 w 3094892"/>
              <a:gd name="connsiteY1" fmla="*/ 2043953 h 2106016"/>
              <a:gd name="connsiteX2" fmla="*/ 115851 w 3094892"/>
              <a:gd name="connsiteY2" fmla="*/ 1940514 h 2106016"/>
              <a:gd name="connsiteX3" fmla="*/ 53788 w 3094892"/>
              <a:gd name="connsiteY3" fmla="*/ 1853626 h 2106016"/>
              <a:gd name="connsiteX4" fmla="*/ 16550 w 3094892"/>
              <a:gd name="connsiteY4" fmla="*/ 1700536 h 2106016"/>
              <a:gd name="connsiteX5" fmla="*/ 0 w 3094892"/>
              <a:gd name="connsiteY5" fmla="*/ 1444007 h 2106016"/>
              <a:gd name="connsiteX6" fmla="*/ 239978 w 3094892"/>
              <a:gd name="connsiteY6" fmla="*/ 1282643 h 2106016"/>
              <a:gd name="connsiteX7" fmla="*/ 426168 w 3094892"/>
              <a:gd name="connsiteY7" fmla="*/ 1141966 h 2106016"/>
              <a:gd name="connsiteX8" fmla="*/ 670284 w 3094892"/>
              <a:gd name="connsiteY8" fmla="*/ 1030252 h 2106016"/>
              <a:gd name="connsiteX9" fmla="*/ 790273 w 3094892"/>
              <a:gd name="connsiteY9" fmla="*/ 1046802 h 2106016"/>
              <a:gd name="connsiteX10" fmla="*/ 864749 w 3094892"/>
              <a:gd name="connsiteY10" fmla="*/ 1063352 h 2106016"/>
              <a:gd name="connsiteX11" fmla="*/ 959913 w 3094892"/>
              <a:gd name="connsiteY11" fmla="*/ 959913 h 2106016"/>
              <a:gd name="connsiteX12" fmla="*/ 1034389 w 3094892"/>
              <a:gd name="connsiteY12" fmla="*/ 930950 h 2106016"/>
              <a:gd name="connsiteX13" fmla="*/ 1179203 w 3094892"/>
              <a:gd name="connsiteY13" fmla="*/ 951638 h 2106016"/>
              <a:gd name="connsiteX14" fmla="*/ 1493658 w 3094892"/>
              <a:gd name="connsiteY14" fmla="*/ 690972 h 2106016"/>
              <a:gd name="connsiteX15" fmla="*/ 1828800 w 3094892"/>
              <a:gd name="connsiteY15" fmla="*/ 484094 h 2106016"/>
              <a:gd name="connsiteX16" fmla="*/ 1948789 w 3094892"/>
              <a:gd name="connsiteY16" fmla="*/ 314454 h 2106016"/>
              <a:gd name="connsiteX17" fmla="*/ 2163942 w 3094892"/>
              <a:gd name="connsiteY17" fmla="*/ 318592 h 2106016"/>
              <a:gd name="connsiteX18" fmla="*/ 2192905 w 3094892"/>
              <a:gd name="connsiteY18" fmla="*/ 318592 h 2106016"/>
              <a:gd name="connsiteX19" fmla="*/ 2275656 w 3094892"/>
              <a:gd name="connsiteY19" fmla="*/ 194465 h 2106016"/>
              <a:gd name="connsiteX20" fmla="*/ 2374957 w 3094892"/>
              <a:gd name="connsiteY20" fmla="*/ 70339 h 2106016"/>
              <a:gd name="connsiteX21" fmla="*/ 2432883 w 3094892"/>
              <a:gd name="connsiteY21" fmla="*/ 119989 h 2106016"/>
              <a:gd name="connsiteX22" fmla="*/ 2573560 w 3094892"/>
              <a:gd name="connsiteY22" fmla="*/ 37238 h 2106016"/>
              <a:gd name="connsiteX23" fmla="*/ 2660448 w 3094892"/>
              <a:gd name="connsiteY23" fmla="*/ 16550 h 2106016"/>
              <a:gd name="connsiteX24" fmla="*/ 2792850 w 3094892"/>
              <a:gd name="connsiteY24" fmla="*/ 0 h 2106016"/>
              <a:gd name="connsiteX25" fmla="*/ 2900427 w 3094892"/>
              <a:gd name="connsiteY25" fmla="*/ 0 h 2106016"/>
              <a:gd name="connsiteX26" fmla="*/ 3094892 w 3094892"/>
              <a:gd name="connsiteY26" fmla="*/ 57926 h 2106016"/>
              <a:gd name="connsiteX27" fmla="*/ 3057654 w 3094892"/>
              <a:gd name="connsiteY27" fmla="*/ 504782 h 2106016"/>
              <a:gd name="connsiteX28" fmla="*/ 2933527 w 3094892"/>
              <a:gd name="connsiteY28" fmla="*/ 993014 h 2106016"/>
              <a:gd name="connsiteX29" fmla="*/ 2643898 w 3094892"/>
              <a:gd name="connsiteY29" fmla="*/ 1261955 h 2106016"/>
              <a:gd name="connsiteX30" fmla="*/ 2283931 w 3094892"/>
              <a:gd name="connsiteY30" fmla="*/ 1584684 h 2106016"/>
              <a:gd name="connsiteX31" fmla="*/ 1998439 w 3094892"/>
              <a:gd name="connsiteY31" fmla="*/ 1911551 h 2106016"/>
              <a:gd name="connsiteX32" fmla="*/ 1820524 w 3094892"/>
              <a:gd name="connsiteY32" fmla="*/ 2052228 h 2106016"/>
              <a:gd name="connsiteX33" fmla="*/ 1613647 w 3094892"/>
              <a:gd name="connsiteY33" fmla="*/ 2101879 h 2106016"/>
              <a:gd name="connsiteX34" fmla="*/ 1390219 w 3094892"/>
              <a:gd name="connsiteY34" fmla="*/ 2106016 h 2106016"/>
              <a:gd name="connsiteX35" fmla="*/ 1088177 w 3094892"/>
              <a:gd name="connsiteY35" fmla="*/ 2077054 h 2106016"/>
              <a:gd name="connsiteX36" fmla="*/ 835786 w 3094892"/>
              <a:gd name="connsiteY36" fmla="*/ 2089466 h 2106016"/>
              <a:gd name="connsiteX37" fmla="*/ 479956 w 3094892"/>
              <a:gd name="connsiteY37" fmla="*/ 2060503 h 2106016"/>
              <a:gd name="connsiteX38" fmla="*/ 405480 w 3094892"/>
              <a:gd name="connsiteY38" fmla="*/ 2048091 h 2106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094892" h="2106016">
                <a:moveTo>
                  <a:pt x="405480" y="2048091"/>
                </a:moveTo>
                <a:lnTo>
                  <a:pt x="202740" y="2043953"/>
                </a:lnTo>
                <a:lnTo>
                  <a:pt x="115851" y="1940514"/>
                </a:lnTo>
                <a:lnTo>
                  <a:pt x="53788" y="1853626"/>
                </a:lnTo>
                <a:lnTo>
                  <a:pt x="16550" y="1700536"/>
                </a:lnTo>
                <a:lnTo>
                  <a:pt x="0" y="1444007"/>
                </a:lnTo>
                <a:lnTo>
                  <a:pt x="239978" y="1282643"/>
                </a:lnTo>
                <a:lnTo>
                  <a:pt x="426168" y="1141966"/>
                </a:lnTo>
                <a:lnTo>
                  <a:pt x="670284" y="1030252"/>
                </a:lnTo>
                <a:lnTo>
                  <a:pt x="790273" y="1046802"/>
                </a:lnTo>
                <a:lnTo>
                  <a:pt x="864749" y="1063352"/>
                </a:lnTo>
                <a:lnTo>
                  <a:pt x="959913" y="959913"/>
                </a:lnTo>
                <a:lnTo>
                  <a:pt x="1034389" y="930950"/>
                </a:lnTo>
                <a:lnTo>
                  <a:pt x="1179203" y="951638"/>
                </a:lnTo>
                <a:lnTo>
                  <a:pt x="1493658" y="690972"/>
                </a:lnTo>
                <a:lnTo>
                  <a:pt x="1828800" y="484094"/>
                </a:lnTo>
                <a:lnTo>
                  <a:pt x="1948789" y="314454"/>
                </a:lnTo>
                <a:lnTo>
                  <a:pt x="2163942" y="318592"/>
                </a:lnTo>
                <a:lnTo>
                  <a:pt x="2192905" y="318592"/>
                </a:lnTo>
                <a:lnTo>
                  <a:pt x="2275656" y="194465"/>
                </a:lnTo>
                <a:lnTo>
                  <a:pt x="2374957" y="70339"/>
                </a:lnTo>
                <a:lnTo>
                  <a:pt x="2432883" y="119989"/>
                </a:lnTo>
                <a:lnTo>
                  <a:pt x="2573560" y="37238"/>
                </a:lnTo>
                <a:lnTo>
                  <a:pt x="2660448" y="16550"/>
                </a:lnTo>
                <a:lnTo>
                  <a:pt x="2792850" y="0"/>
                </a:lnTo>
                <a:lnTo>
                  <a:pt x="2900427" y="0"/>
                </a:lnTo>
                <a:lnTo>
                  <a:pt x="3094892" y="57926"/>
                </a:lnTo>
                <a:lnTo>
                  <a:pt x="3057654" y="504782"/>
                </a:lnTo>
                <a:lnTo>
                  <a:pt x="2933527" y="993014"/>
                </a:lnTo>
                <a:lnTo>
                  <a:pt x="2643898" y="1261955"/>
                </a:lnTo>
                <a:lnTo>
                  <a:pt x="2283931" y="1584684"/>
                </a:lnTo>
                <a:lnTo>
                  <a:pt x="1998439" y="1911551"/>
                </a:lnTo>
                <a:lnTo>
                  <a:pt x="1820524" y="2052228"/>
                </a:lnTo>
                <a:lnTo>
                  <a:pt x="1613647" y="2101879"/>
                </a:lnTo>
                <a:lnTo>
                  <a:pt x="1390219" y="2106016"/>
                </a:lnTo>
                <a:lnTo>
                  <a:pt x="1088177" y="2077054"/>
                </a:lnTo>
                <a:lnTo>
                  <a:pt x="835786" y="2089466"/>
                </a:lnTo>
                <a:lnTo>
                  <a:pt x="479956" y="2060503"/>
                </a:lnTo>
                <a:lnTo>
                  <a:pt x="405480" y="2048091"/>
                </a:lnTo>
                <a:close/>
              </a:path>
            </a:pathLst>
          </a:custGeom>
          <a:solidFill>
            <a:srgbClr val="6ABDF0">
              <a:alpha val="4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 rot="20570850">
            <a:off x="6684267" y="217618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spc="300"/>
              <a:t>Vienne</a:t>
            </a:r>
            <a:endParaRPr lang="en-GB" b="1" spc="300"/>
          </a:p>
        </p:txBody>
      </p:sp>
      <p:sp>
        <p:nvSpPr>
          <p:cNvPr id="8" name="Freeform 18"/>
          <p:cNvSpPr/>
          <p:nvPr/>
        </p:nvSpPr>
        <p:spPr>
          <a:xfrm>
            <a:off x="5371106" y="4623683"/>
            <a:ext cx="500932" cy="369736"/>
          </a:xfrm>
          <a:custGeom>
            <a:avLst/>
            <a:gdLst>
              <a:gd name="connsiteX0" fmla="*/ 0 w 500932"/>
              <a:gd name="connsiteY0" fmla="*/ 59635 h 369736"/>
              <a:gd name="connsiteX1" fmla="*/ 210710 w 500932"/>
              <a:gd name="connsiteY1" fmla="*/ 302150 h 369736"/>
              <a:gd name="connsiteX2" fmla="*/ 274320 w 500932"/>
              <a:gd name="connsiteY2" fmla="*/ 349858 h 369736"/>
              <a:gd name="connsiteX3" fmla="*/ 373711 w 500932"/>
              <a:gd name="connsiteY3" fmla="*/ 369736 h 369736"/>
              <a:gd name="connsiteX4" fmla="*/ 373711 w 500932"/>
              <a:gd name="connsiteY4" fmla="*/ 369736 h 369736"/>
              <a:gd name="connsiteX5" fmla="*/ 449249 w 500932"/>
              <a:gd name="connsiteY5" fmla="*/ 230588 h 369736"/>
              <a:gd name="connsiteX6" fmla="*/ 500932 w 500932"/>
              <a:gd name="connsiteY6" fmla="*/ 178905 h 369736"/>
              <a:gd name="connsiteX7" fmla="*/ 465151 w 500932"/>
              <a:gd name="connsiteY7" fmla="*/ 119270 h 369736"/>
              <a:gd name="connsiteX8" fmla="*/ 337931 w 500932"/>
              <a:gd name="connsiteY8" fmla="*/ 31806 h 369736"/>
              <a:gd name="connsiteX9" fmla="*/ 318052 w 500932"/>
              <a:gd name="connsiteY9" fmla="*/ 0 h 369736"/>
              <a:gd name="connsiteX10" fmla="*/ 194807 w 500932"/>
              <a:gd name="connsiteY10" fmla="*/ 67587 h 369736"/>
              <a:gd name="connsiteX11" fmla="*/ 115294 w 500932"/>
              <a:gd name="connsiteY11" fmla="*/ 19879 h 369736"/>
              <a:gd name="connsiteX12" fmla="*/ 0 w 500932"/>
              <a:gd name="connsiteY12" fmla="*/ 59635 h 3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932" h="369736">
                <a:moveTo>
                  <a:pt x="0" y="59635"/>
                </a:moveTo>
                <a:lnTo>
                  <a:pt x="210710" y="302150"/>
                </a:lnTo>
                <a:lnTo>
                  <a:pt x="274320" y="349858"/>
                </a:lnTo>
                <a:lnTo>
                  <a:pt x="373711" y="369736"/>
                </a:lnTo>
                <a:lnTo>
                  <a:pt x="373711" y="369736"/>
                </a:lnTo>
                <a:lnTo>
                  <a:pt x="449249" y="230588"/>
                </a:lnTo>
                <a:lnTo>
                  <a:pt x="500932" y="178905"/>
                </a:lnTo>
                <a:lnTo>
                  <a:pt x="465151" y="119270"/>
                </a:lnTo>
                <a:lnTo>
                  <a:pt x="337931" y="31806"/>
                </a:lnTo>
                <a:lnTo>
                  <a:pt x="318052" y="0"/>
                </a:lnTo>
                <a:lnTo>
                  <a:pt x="194807" y="67587"/>
                </a:lnTo>
                <a:lnTo>
                  <a:pt x="115294" y="19879"/>
                </a:lnTo>
                <a:lnTo>
                  <a:pt x="0" y="59635"/>
                </a:lnTo>
                <a:close/>
              </a:path>
            </a:pathLst>
          </a:custGeom>
          <a:solidFill>
            <a:srgbClr val="6ABDF0">
              <a:alpha val="61000"/>
            </a:srgb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19"/>
          <p:cNvSpPr/>
          <p:nvPr/>
        </p:nvSpPr>
        <p:spPr>
          <a:xfrm>
            <a:off x="6070349" y="5155949"/>
            <a:ext cx="1403287" cy="982301"/>
          </a:xfrm>
          <a:custGeom>
            <a:avLst/>
            <a:gdLst>
              <a:gd name="connsiteX0" fmla="*/ 63374 w 1403287"/>
              <a:gd name="connsiteY0" fmla="*/ 239916 h 982301"/>
              <a:gd name="connsiteX1" fmla="*/ 149382 w 1403287"/>
              <a:gd name="connsiteY1" fmla="*/ 99588 h 982301"/>
              <a:gd name="connsiteX2" fmla="*/ 430039 w 1403287"/>
              <a:gd name="connsiteY2" fmla="*/ 131275 h 982301"/>
              <a:gd name="connsiteX3" fmla="*/ 638269 w 1403287"/>
              <a:gd name="connsiteY3" fmla="*/ 131275 h 982301"/>
              <a:gd name="connsiteX4" fmla="*/ 792178 w 1403287"/>
              <a:gd name="connsiteY4" fmla="*/ 108641 h 982301"/>
              <a:gd name="connsiteX5" fmla="*/ 1176950 w 1403287"/>
              <a:gd name="connsiteY5" fmla="*/ 0 h 982301"/>
              <a:gd name="connsiteX6" fmla="*/ 1158843 w 1403287"/>
              <a:gd name="connsiteY6" fmla="*/ 271603 h 982301"/>
              <a:gd name="connsiteX7" fmla="*/ 1199584 w 1403287"/>
              <a:gd name="connsiteY7" fmla="*/ 737857 h 982301"/>
              <a:gd name="connsiteX8" fmla="*/ 1403287 w 1403287"/>
              <a:gd name="connsiteY8" fmla="*/ 864605 h 982301"/>
              <a:gd name="connsiteX9" fmla="*/ 1367073 w 1403287"/>
              <a:gd name="connsiteY9" fmla="*/ 982301 h 982301"/>
              <a:gd name="connsiteX10" fmla="*/ 1090942 w 1403287"/>
              <a:gd name="connsiteY10" fmla="*/ 982301 h 982301"/>
              <a:gd name="connsiteX11" fmla="*/ 755964 w 1403287"/>
              <a:gd name="connsiteY11" fmla="*/ 982301 h 982301"/>
              <a:gd name="connsiteX12" fmla="*/ 552261 w 1403287"/>
              <a:gd name="connsiteY12" fmla="*/ 860079 h 982301"/>
              <a:gd name="connsiteX13" fmla="*/ 420986 w 1403287"/>
              <a:gd name="connsiteY13" fmla="*/ 733330 h 982301"/>
              <a:gd name="connsiteX14" fmla="*/ 389299 w 1403287"/>
              <a:gd name="connsiteY14" fmla="*/ 597528 h 982301"/>
              <a:gd name="connsiteX15" fmla="*/ 149382 w 1403287"/>
              <a:gd name="connsiteY15" fmla="*/ 493413 h 982301"/>
              <a:gd name="connsiteX16" fmla="*/ 0 w 1403287"/>
              <a:gd name="connsiteY16" fmla="*/ 362138 h 982301"/>
              <a:gd name="connsiteX17" fmla="*/ 4526 w 1403287"/>
              <a:gd name="connsiteY17" fmla="*/ 294237 h 982301"/>
              <a:gd name="connsiteX18" fmla="*/ 63374 w 1403287"/>
              <a:gd name="connsiteY18" fmla="*/ 239916 h 982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03287" h="982301">
                <a:moveTo>
                  <a:pt x="63374" y="239916"/>
                </a:moveTo>
                <a:lnTo>
                  <a:pt x="149382" y="99588"/>
                </a:lnTo>
                <a:lnTo>
                  <a:pt x="430039" y="131275"/>
                </a:lnTo>
                <a:lnTo>
                  <a:pt x="638269" y="131275"/>
                </a:lnTo>
                <a:lnTo>
                  <a:pt x="792178" y="108641"/>
                </a:lnTo>
                <a:lnTo>
                  <a:pt x="1176950" y="0"/>
                </a:lnTo>
                <a:lnTo>
                  <a:pt x="1158843" y="271603"/>
                </a:lnTo>
                <a:lnTo>
                  <a:pt x="1199584" y="737857"/>
                </a:lnTo>
                <a:lnTo>
                  <a:pt x="1403287" y="864605"/>
                </a:lnTo>
                <a:lnTo>
                  <a:pt x="1367073" y="982301"/>
                </a:lnTo>
                <a:lnTo>
                  <a:pt x="1090942" y="982301"/>
                </a:lnTo>
                <a:lnTo>
                  <a:pt x="755964" y="982301"/>
                </a:lnTo>
                <a:lnTo>
                  <a:pt x="552261" y="860079"/>
                </a:lnTo>
                <a:lnTo>
                  <a:pt x="420986" y="733330"/>
                </a:lnTo>
                <a:lnTo>
                  <a:pt x="389299" y="597528"/>
                </a:lnTo>
                <a:lnTo>
                  <a:pt x="149382" y="493413"/>
                </a:lnTo>
                <a:lnTo>
                  <a:pt x="0" y="362138"/>
                </a:lnTo>
                <a:lnTo>
                  <a:pt x="4526" y="294237"/>
                </a:lnTo>
                <a:lnTo>
                  <a:pt x="63374" y="239916"/>
                </a:lnTo>
                <a:close/>
              </a:path>
            </a:pathLst>
          </a:custGeom>
          <a:solidFill>
            <a:schemeClr val="accent1">
              <a:alpha val="44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spc="3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Aix</a:t>
            </a:r>
            <a:endParaRPr lang="en-GB" b="1" spc="3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Freeform 20"/>
          <p:cNvSpPr/>
          <p:nvPr/>
        </p:nvSpPr>
        <p:spPr>
          <a:xfrm>
            <a:off x="4006158" y="4024265"/>
            <a:ext cx="1887648" cy="2009870"/>
          </a:xfrm>
          <a:custGeom>
            <a:avLst/>
            <a:gdLst>
              <a:gd name="connsiteX0" fmla="*/ 1186004 w 1887648"/>
              <a:gd name="connsiteY0" fmla="*/ 1828800 h 2009870"/>
              <a:gd name="connsiteX1" fmla="*/ 1358020 w 1887648"/>
              <a:gd name="connsiteY1" fmla="*/ 1597937 h 2009870"/>
              <a:gd name="connsiteX2" fmla="*/ 1484769 w 1887648"/>
              <a:gd name="connsiteY2" fmla="*/ 1448555 h 2009870"/>
              <a:gd name="connsiteX3" fmla="*/ 1557196 w 1887648"/>
              <a:gd name="connsiteY3" fmla="*/ 1172424 h 2009870"/>
              <a:gd name="connsiteX4" fmla="*/ 1530036 w 1887648"/>
              <a:gd name="connsiteY4" fmla="*/ 1041149 h 2009870"/>
              <a:gd name="connsiteX5" fmla="*/ 1779006 w 1887648"/>
              <a:gd name="connsiteY5" fmla="*/ 959668 h 2009870"/>
              <a:gd name="connsiteX6" fmla="*/ 1869541 w 1887648"/>
              <a:gd name="connsiteY6" fmla="*/ 801232 h 2009870"/>
              <a:gd name="connsiteX7" fmla="*/ 1887648 w 1887648"/>
              <a:gd name="connsiteY7" fmla="*/ 710697 h 2009870"/>
              <a:gd name="connsiteX8" fmla="*/ 1774480 w 1887648"/>
              <a:gd name="connsiteY8" fmla="*/ 624689 h 2009870"/>
              <a:gd name="connsiteX9" fmla="*/ 1715632 w 1887648"/>
              <a:gd name="connsiteY9" fmla="*/ 520575 h 2009870"/>
              <a:gd name="connsiteX10" fmla="*/ 1679418 w 1887648"/>
              <a:gd name="connsiteY10" fmla="*/ 393826 h 2009870"/>
              <a:gd name="connsiteX11" fmla="*/ 1679418 w 1887648"/>
              <a:gd name="connsiteY11" fmla="*/ 226337 h 2009870"/>
              <a:gd name="connsiteX12" fmla="*/ 1679418 w 1887648"/>
              <a:gd name="connsiteY12" fmla="*/ 86008 h 2009870"/>
              <a:gd name="connsiteX13" fmla="*/ 1416868 w 1887648"/>
              <a:gd name="connsiteY13" fmla="*/ 0 h 2009870"/>
              <a:gd name="connsiteX14" fmla="*/ 991355 w 1887648"/>
              <a:gd name="connsiteY14" fmla="*/ 0 h 2009870"/>
              <a:gd name="connsiteX15" fmla="*/ 579422 w 1887648"/>
              <a:gd name="connsiteY15" fmla="*/ 67901 h 2009870"/>
              <a:gd name="connsiteX16" fmla="*/ 348559 w 1887648"/>
              <a:gd name="connsiteY16" fmla="*/ 208230 h 2009870"/>
              <a:gd name="connsiteX17" fmla="*/ 321398 w 1887648"/>
              <a:gd name="connsiteY17" fmla="*/ 570369 h 2009870"/>
              <a:gd name="connsiteX18" fmla="*/ 344032 w 1887648"/>
              <a:gd name="connsiteY18" fmla="*/ 955141 h 2009870"/>
              <a:gd name="connsiteX19" fmla="*/ 176543 w 1887648"/>
              <a:gd name="connsiteY19" fmla="*/ 1267485 h 2009870"/>
              <a:gd name="connsiteX20" fmla="*/ 0 w 1887648"/>
              <a:gd name="connsiteY20" fmla="*/ 1511929 h 2009870"/>
              <a:gd name="connsiteX21" fmla="*/ 76955 w 1887648"/>
              <a:gd name="connsiteY21" fmla="*/ 1883121 h 2009870"/>
              <a:gd name="connsiteX22" fmla="*/ 144856 w 1887648"/>
              <a:gd name="connsiteY22" fmla="*/ 2009870 h 2009870"/>
              <a:gd name="connsiteX23" fmla="*/ 425513 w 1887648"/>
              <a:gd name="connsiteY23" fmla="*/ 1815220 h 2009870"/>
              <a:gd name="connsiteX24" fmla="*/ 638270 w 1887648"/>
              <a:gd name="connsiteY24" fmla="*/ 1683945 h 2009870"/>
              <a:gd name="connsiteX25" fmla="*/ 869133 w 1887648"/>
              <a:gd name="connsiteY25" fmla="*/ 1656785 h 2009870"/>
              <a:gd name="connsiteX26" fmla="*/ 950614 w 1887648"/>
              <a:gd name="connsiteY26" fmla="*/ 1797113 h 2009870"/>
              <a:gd name="connsiteX27" fmla="*/ 1090943 w 1887648"/>
              <a:gd name="connsiteY27" fmla="*/ 1833327 h 2009870"/>
              <a:gd name="connsiteX28" fmla="*/ 1186004 w 1887648"/>
              <a:gd name="connsiteY28" fmla="*/ 1828800 h 2009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887648" h="2009870">
                <a:moveTo>
                  <a:pt x="1186004" y="1828800"/>
                </a:moveTo>
                <a:lnTo>
                  <a:pt x="1358020" y="1597937"/>
                </a:lnTo>
                <a:lnTo>
                  <a:pt x="1484769" y="1448555"/>
                </a:lnTo>
                <a:lnTo>
                  <a:pt x="1557196" y="1172424"/>
                </a:lnTo>
                <a:lnTo>
                  <a:pt x="1530036" y="1041149"/>
                </a:lnTo>
                <a:lnTo>
                  <a:pt x="1779006" y="959668"/>
                </a:lnTo>
                <a:lnTo>
                  <a:pt x="1869541" y="801232"/>
                </a:lnTo>
                <a:lnTo>
                  <a:pt x="1887648" y="710697"/>
                </a:lnTo>
                <a:lnTo>
                  <a:pt x="1774480" y="624689"/>
                </a:lnTo>
                <a:lnTo>
                  <a:pt x="1715632" y="520575"/>
                </a:lnTo>
                <a:lnTo>
                  <a:pt x="1679418" y="393826"/>
                </a:lnTo>
                <a:lnTo>
                  <a:pt x="1679418" y="226337"/>
                </a:lnTo>
                <a:lnTo>
                  <a:pt x="1679418" y="86008"/>
                </a:lnTo>
                <a:lnTo>
                  <a:pt x="1416868" y="0"/>
                </a:lnTo>
                <a:lnTo>
                  <a:pt x="991355" y="0"/>
                </a:lnTo>
                <a:lnTo>
                  <a:pt x="579422" y="67901"/>
                </a:lnTo>
                <a:lnTo>
                  <a:pt x="348559" y="208230"/>
                </a:lnTo>
                <a:lnTo>
                  <a:pt x="321398" y="570369"/>
                </a:lnTo>
                <a:lnTo>
                  <a:pt x="344032" y="955141"/>
                </a:lnTo>
                <a:lnTo>
                  <a:pt x="176543" y="1267485"/>
                </a:lnTo>
                <a:lnTo>
                  <a:pt x="0" y="1511929"/>
                </a:lnTo>
                <a:lnTo>
                  <a:pt x="76955" y="1883121"/>
                </a:lnTo>
                <a:lnTo>
                  <a:pt x="144856" y="2009870"/>
                </a:lnTo>
                <a:lnTo>
                  <a:pt x="425513" y="1815220"/>
                </a:lnTo>
                <a:lnTo>
                  <a:pt x="638270" y="1683945"/>
                </a:lnTo>
                <a:lnTo>
                  <a:pt x="869133" y="1656785"/>
                </a:lnTo>
                <a:lnTo>
                  <a:pt x="950614" y="1797113"/>
                </a:lnTo>
                <a:lnTo>
                  <a:pt x="1090943" y="1833327"/>
                </a:lnTo>
                <a:lnTo>
                  <a:pt x="1186004" y="1828800"/>
                </a:lnTo>
                <a:close/>
              </a:path>
            </a:pathLst>
          </a:custGeom>
          <a:solidFill>
            <a:srgbClr val="6ABDF0">
              <a:alpha val="3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spc="3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Nimes</a:t>
            </a:r>
            <a:endParaRPr lang="en-GB" b="1" spc="30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reeform 22"/>
          <p:cNvSpPr/>
          <p:nvPr/>
        </p:nvSpPr>
        <p:spPr>
          <a:xfrm>
            <a:off x="6240483" y="4880758"/>
            <a:ext cx="1015340" cy="368136"/>
          </a:xfrm>
          <a:custGeom>
            <a:avLst/>
            <a:gdLst>
              <a:gd name="connsiteX0" fmla="*/ 0 w 1015340"/>
              <a:gd name="connsiteY0" fmla="*/ 350323 h 368136"/>
              <a:gd name="connsiteX1" fmla="*/ 29688 w 1015340"/>
              <a:gd name="connsiteY1" fmla="*/ 118754 h 368136"/>
              <a:gd name="connsiteX2" fmla="*/ 427512 w 1015340"/>
              <a:gd name="connsiteY2" fmla="*/ 0 h 368136"/>
              <a:gd name="connsiteX3" fmla="*/ 694707 w 1015340"/>
              <a:gd name="connsiteY3" fmla="*/ 53439 h 368136"/>
              <a:gd name="connsiteX4" fmla="*/ 914400 w 1015340"/>
              <a:gd name="connsiteY4" fmla="*/ 71252 h 368136"/>
              <a:gd name="connsiteX5" fmla="*/ 1015340 w 1015340"/>
              <a:gd name="connsiteY5" fmla="*/ 225632 h 368136"/>
              <a:gd name="connsiteX6" fmla="*/ 1015340 w 1015340"/>
              <a:gd name="connsiteY6" fmla="*/ 225632 h 368136"/>
              <a:gd name="connsiteX7" fmla="*/ 843148 w 1015340"/>
              <a:gd name="connsiteY7" fmla="*/ 290946 h 368136"/>
              <a:gd name="connsiteX8" fmla="*/ 665018 w 1015340"/>
              <a:gd name="connsiteY8" fmla="*/ 314697 h 368136"/>
              <a:gd name="connsiteX9" fmla="*/ 534390 w 1015340"/>
              <a:gd name="connsiteY9" fmla="*/ 368136 h 368136"/>
              <a:gd name="connsiteX10" fmla="*/ 362198 w 1015340"/>
              <a:gd name="connsiteY10" fmla="*/ 368136 h 368136"/>
              <a:gd name="connsiteX11" fmla="*/ 142504 w 1015340"/>
              <a:gd name="connsiteY11" fmla="*/ 356260 h 368136"/>
              <a:gd name="connsiteX12" fmla="*/ 0 w 1015340"/>
              <a:gd name="connsiteY12" fmla="*/ 350323 h 368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15340" h="368136">
                <a:moveTo>
                  <a:pt x="0" y="350323"/>
                </a:moveTo>
                <a:lnTo>
                  <a:pt x="29688" y="118754"/>
                </a:lnTo>
                <a:lnTo>
                  <a:pt x="427512" y="0"/>
                </a:lnTo>
                <a:lnTo>
                  <a:pt x="694707" y="53439"/>
                </a:lnTo>
                <a:lnTo>
                  <a:pt x="914400" y="71252"/>
                </a:lnTo>
                <a:lnTo>
                  <a:pt x="1015340" y="225632"/>
                </a:lnTo>
                <a:lnTo>
                  <a:pt x="1015340" y="225632"/>
                </a:lnTo>
                <a:lnTo>
                  <a:pt x="843148" y="290946"/>
                </a:lnTo>
                <a:lnTo>
                  <a:pt x="665018" y="314697"/>
                </a:lnTo>
                <a:lnTo>
                  <a:pt x="534390" y="368136"/>
                </a:lnTo>
                <a:lnTo>
                  <a:pt x="362198" y="368136"/>
                </a:lnTo>
                <a:lnTo>
                  <a:pt x="142504" y="356260"/>
                </a:lnTo>
                <a:lnTo>
                  <a:pt x="0" y="350323"/>
                </a:lnTo>
                <a:close/>
              </a:path>
            </a:pathLst>
          </a:custGeom>
          <a:solidFill>
            <a:srgbClr val="2FEFBD">
              <a:alpha val="44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Apt</a:t>
            </a:r>
            <a:endParaRPr lang="en-GB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070169" y="4298612"/>
            <a:ext cx="58657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Vasio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53751" y="4603759"/>
            <a:ext cx="9941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Carpentras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514535" y="5155948"/>
            <a:ext cx="7585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Glanum</a:t>
            </a:r>
          </a:p>
        </p:txBody>
      </p:sp>
      <p:sp>
        <p:nvSpPr>
          <p:cNvPr id="15" name="Freeform 26"/>
          <p:cNvSpPr/>
          <p:nvPr/>
        </p:nvSpPr>
        <p:spPr>
          <a:xfrm>
            <a:off x="5536888" y="4061507"/>
            <a:ext cx="1553919" cy="1952216"/>
          </a:xfrm>
          <a:custGeom>
            <a:avLst/>
            <a:gdLst>
              <a:gd name="connsiteX0" fmla="*/ 1553919 w 1553919"/>
              <a:gd name="connsiteY0" fmla="*/ 841472 h 1952216"/>
              <a:gd name="connsiteX1" fmla="*/ 1424894 w 1553919"/>
              <a:gd name="connsiteY1" fmla="*/ 628299 h 1952216"/>
              <a:gd name="connsiteX2" fmla="*/ 1239770 w 1553919"/>
              <a:gd name="connsiteY2" fmla="*/ 314149 h 1952216"/>
              <a:gd name="connsiteX3" fmla="*/ 936840 w 1553919"/>
              <a:gd name="connsiteY3" fmla="*/ 246832 h 1952216"/>
              <a:gd name="connsiteX4" fmla="*/ 594641 w 1553919"/>
              <a:gd name="connsiteY4" fmla="*/ 151465 h 1952216"/>
              <a:gd name="connsiteX5" fmla="*/ 370248 w 1553919"/>
              <a:gd name="connsiteY5" fmla="*/ 56098 h 1952216"/>
              <a:gd name="connsiteX6" fmla="*/ 207564 w 1553919"/>
              <a:gd name="connsiteY6" fmla="*/ 0 h 1952216"/>
              <a:gd name="connsiteX7" fmla="*/ 213173 w 1553919"/>
              <a:gd name="connsiteY7" fmla="*/ 179514 h 1952216"/>
              <a:gd name="connsiteX8" fmla="*/ 235613 w 1553919"/>
              <a:gd name="connsiteY8" fmla="*/ 392687 h 1952216"/>
              <a:gd name="connsiteX9" fmla="*/ 302930 w 1553919"/>
              <a:gd name="connsiteY9" fmla="*/ 527322 h 1952216"/>
              <a:gd name="connsiteX10" fmla="*/ 370248 w 1553919"/>
              <a:gd name="connsiteY10" fmla="*/ 605860 h 1952216"/>
              <a:gd name="connsiteX11" fmla="*/ 392687 w 1553919"/>
              <a:gd name="connsiteY11" fmla="*/ 650738 h 1952216"/>
              <a:gd name="connsiteX12" fmla="*/ 392687 w 1553919"/>
              <a:gd name="connsiteY12" fmla="*/ 712446 h 1952216"/>
              <a:gd name="connsiteX13" fmla="*/ 314150 w 1553919"/>
              <a:gd name="connsiteY13" fmla="*/ 903180 h 1952216"/>
              <a:gd name="connsiteX14" fmla="*/ 246832 w 1553919"/>
              <a:gd name="connsiteY14" fmla="*/ 959278 h 1952216"/>
              <a:gd name="connsiteX15" fmla="*/ 106587 w 1553919"/>
              <a:gd name="connsiteY15" fmla="*/ 1009767 h 1952216"/>
              <a:gd name="connsiteX16" fmla="*/ 61708 w 1553919"/>
              <a:gd name="connsiteY16" fmla="*/ 1032206 h 1952216"/>
              <a:gd name="connsiteX17" fmla="*/ 61708 w 1553919"/>
              <a:gd name="connsiteY17" fmla="*/ 1256599 h 1952216"/>
              <a:gd name="connsiteX18" fmla="*/ 0 w 1553919"/>
              <a:gd name="connsiteY18" fmla="*/ 1374405 h 1952216"/>
              <a:gd name="connsiteX19" fmla="*/ 269272 w 1553919"/>
              <a:gd name="connsiteY19" fmla="*/ 1503430 h 1952216"/>
              <a:gd name="connsiteX20" fmla="*/ 460005 w 1553919"/>
              <a:gd name="connsiteY20" fmla="*/ 1570748 h 1952216"/>
              <a:gd name="connsiteX21" fmla="*/ 622690 w 1553919"/>
              <a:gd name="connsiteY21" fmla="*/ 1739043 h 1952216"/>
              <a:gd name="connsiteX22" fmla="*/ 813424 w 1553919"/>
              <a:gd name="connsiteY22" fmla="*/ 1862459 h 1952216"/>
              <a:gd name="connsiteX23" fmla="*/ 959279 w 1553919"/>
              <a:gd name="connsiteY23" fmla="*/ 1952216 h 1952216"/>
              <a:gd name="connsiteX24" fmla="*/ 1077085 w 1553919"/>
              <a:gd name="connsiteY24" fmla="*/ 1952216 h 1952216"/>
              <a:gd name="connsiteX25" fmla="*/ 903181 w 1553919"/>
              <a:gd name="connsiteY25" fmla="*/ 1845629 h 1952216"/>
              <a:gd name="connsiteX26" fmla="*/ 914400 w 1553919"/>
              <a:gd name="connsiteY26" fmla="*/ 1716603 h 1952216"/>
              <a:gd name="connsiteX27" fmla="*/ 706837 w 1553919"/>
              <a:gd name="connsiteY27" fmla="*/ 1610017 h 1952216"/>
              <a:gd name="connsiteX28" fmla="*/ 594641 w 1553919"/>
              <a:gd name="connsiteY28" fmla="*/ 1553919 h 1952216"/>
              <a:gd name="connsiteX29" fmla="*/ 521713 w 1553919"/>
              <a:gd name="connsiteY29" fmla="*/ 1469772 h 1952216"/>
              <a:gd name="connsiteX30" fmla="*/ 510494 w 1553919"/>
              <a:gd name="connsiteY30" fmla="*/ 1408064 h 1952216"/>
              <a:gd name="connsiteX31" fmla="*/ 560982 w 1553919"/>
              <a:gd name="connsiteY31" fmla="*/ 1335136 h 1952216"/>
              <a:gd name="connsiteX32" fmla="*/ 656349 w 1553919"/>
              <a:gd name="connsiteY32" fmla="*/ 1172451 h 1952216"/>
              <a:gd name="connsiteX33" fmla="*/ 701227 w 1553919"/>
              <a:gd name="connsiteY33" fmla="*/ 1049035 h 1952216"/>
              <a:gd name="connsiteX34" fmla="*/ 701227 w 1553919"/>
              <a:gd name="connsiteY34" fmla="*/ 925619 h 1952216"/>
              <a:gd name="connsiteX35" fmla="*/ 1099524 w 1553919"/>
              <a:gd name="connsiteY35" fmla="*/ 807813 h 1952216"/>
              <a:gd name="connsiteX36" fmla="*/ 1166842 w 1553919"/>
              <a:gd name="connsiteY36" fmla="*/ 785374 h 1952216"/>
              <a:gd name="connsiteX37" fmla="*/ 1385625 w 1553919"/>
              <a:gd name="connsiteY37" fmla="*/ 858302 h 1952216"/>
              <a:gd name="connsiteX38" fmla="*/ 1553919 w 1553919"/>
              <a:gd name="connsiteY38" fmla="*/ 841472 h 1952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553919" h="1952216">
                <a:moveTo>
                  <a:pt x="1553919" y="841472"/>
                </a:moveTo>
                <a:lnTo>
                  <a:pt x="1424894" y="628299"/>
                </a:lnTo>
                <a:lnTo>
                  <a:pt x="1239770" y="314149"/>
                </a:lnTo>
                <a:lnTo>
                  <a:pt x="936840" y="246832"/>
                </a:lnTo>
                <a:lnTo>
                  <a:pt x="594641" y="151465"/>
                </a:lnTo>
                <a:lnTo>
                  <a:pt x="370248" y="56098"/>
                </a:lnTo>
                <a:lnTo>
                  <a:pt x="207564" y="0"/>
                </a:lnTo>
                <a:lnTo>
                  <a:pt x="213173" y="179514"/>
                </a:lnTo>
                <a:lnTo>
                  <a:pt x="235613" y="392687"/>
                </a:lnTo>
                <a:lnTo>
                  <a:pt x="302930" y="527322"/>
                </a:lnTo>
                <a:lnTo>
                  <a:pt x="370248" y="605860"/>
                </a:lnTo>
                <a:lnTo>
                  <a:pt x="392687" y="650738"/>
                </a:lnTo>
                <a:lnTo>
                  <a:pt x="392687" y="712446"/>
                </a:lnTo>
                <a:lnTo>
                  <a:pt x="314150" y="903180"/>
                </a:lnTo>
                <a:lnTo>
                  <a:pt x="246832" y="959278"/>
                </a:lnTo>
                <a:lnTo>
                  <a:pt x="106587" y="1009767"/>
                </a:lnTo>
                <a:lnTo>
                  <a:pt x="61708" y="1032206"/>
                </a:lnTo>
                <a:lnTo>
                  <a:pt x="61708" y="1256599"/>
                </a:lnTo>
                <a:lnTo>
                  <a:pt x="0" y="1374405"/>
                </a:lnTo>
                <a:lnTo>
                  <a:pt x="269272" y="1503430"/>
                </a:lnTo>
                <a:lnTo>
                  <a:pt x="460005" y="1570748"/>
                </a:lnTo>
                <a:lnTo>
                  <a:pt x="622690" y="1739043"/>
                </a:lnTo>
                <a:lnTo>
                  <a:pt x="813424" y="1862459"/>
                </a:lnTo>
                <a:lnTo>
                  <a:pt x="959279" y="1952216"/>
                </a:lnTo>
                <a:lnTo>
                  <a:pt x="1077085" y="1952216"/>
                </a:lnTo>
                <a:lnTo>
                  <a:pt x="903181" y="1845629"/>
                </a:lnTo>
                <a:lnTo>
                  <a:pt x="914400" y="1716603"/>
                </a:lnTo>
                <a:lnTo>
                  <a:pt x="706837" y="1610017"/>
                </a:lnTo>
                <a:lnTo>
                  <a:pt x="594641" y="1553919"/>
                </a:lnTo>
                <a:lnTo>
                  <a:pt x="521713" y="1469772"/>
                </a:lnTo>
                <a:lnTo>
                  <a:pt x="510494" y="1408064"/>
                </a:lnTo>
                <a:lnTo>
                  <a:pt x="560982" y="1335136"/>
                </a:lnTo>
                <a:lnTo>
                  <a:pt x="656349" y="1172451"/>
                </a:lnTo>
                <a:lnTo>
                  <a:pt x="701227" y="1049035"/>
                </a:lnTo>
                <a:lnTo>
                  <a:pt x="701227" y="925619"/>
                </a:lnTo>
                <a:lnTo>
                  <a:pt x="1099524" y="807813"/>
                </a:lnTo>
                <a:lnTo>
                  <a:pt x="1166842" y="785374"/>
                </a:lnTo>
                <a:lnTo>
                  <a:pt x="1385625" y="858302"/>
                </a:lnTo>
                <a:lnTo>
                  <a:pt x="1553919" y="841472"/>
                </a:lnTo>
                <a:close/>
              </a:path>
            </a:pathLst>
          </a:custGeom>
          <a:solidFill>
            <a:srgbClr val="F628CF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2832089" y="6165304"/>
            <a:ext cx="10198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Narbonne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029259" y="5829568"/>
            <a:ext cx="8226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Beziers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004048" y="3645024"/>
            <a:ext cx="5725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Alba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644719" y="3252119"/>
            <a:ext cx="8512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Valence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803931" y="6133375"/>
            <a:ext cx="9509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Marseille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193099" y="5880246"/>
            <a:ext cx="721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Frejus</a:t>
            </a:r>
            <a:endParaRPr lang="en-GB" sz="14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304800" y="1554162"/>
            <a:ext cx="8686800" cy="530383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/>
              <a:t>Regional case studies</a:t>
            </a:r>
          </a:p>
          <a:p>
            <a:pPr lvl="1"/>
            <a:r>
              <a:rPr lang="en-GB" sz="1800" i="1"/>
              <a:t>colonia Vienna</a:t>
            </a:r>
          </a:p>
          <a:p>
            <a:pPr lvl="1"/>
            <a:r>
              <a:rPr lang="en-GB" sz="1800" i="1"/>
              <a:t>colonia Aquae Sextiae</a:t>
            </a:r>
          </a:p>
          <a:p>
            <a:pPr lvl="1"/>
            <a:r>
              <a:rPr lang="en-GB" sz="1800" i="1"/>
              <a:t>colonia Iulia Apta</a:t>
            </a:r>
          </a:p>
          <a:p>
            <a:pPr lvl="1"/>
            <a:r>
              <a:rPr lang="en-GB" sz="1800" i="1"/>
              <a:t>colonia Nemausus </a:t>
            </a:r>
          </a:p>
          <a:p>
            <a:pPr lvl="1"/>
            <a:endParaRPr lang="en-GB" sz="160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8100327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25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 animBg="1"/>
      <p:bldP spid="10" grpId="0" animBg="1"/>
      <p:bldP spid="11" grpId="0" animBg="1"/>
      <p:bldP spid="14" grpId="0"/>
      <p:bldP spid="1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NEMAUSUS / Nimes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357481" y="260648"/>
            <a:ext cx="2634119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/>
              <a:t>Maison </a:t>
            </a:r>
            <a:r>
              <a:rPr lang="en-GB" err="1"/>
              <a:t>Carree</a:t>
            </a:r>
            <a:br>
              <a:rPr lang="en-GB"/>
            </a:br>
            <a:r>
              <a:rPr lang="en-GB"/>
              <a:t>Augustan-period temple</a:t>
            </a:r>
            <a:br>
              <a:rPr lang="en-GB"/>
            </a:br>
            <a:r>
              <a:rPr lang="en-GB"/>
              <a:t>(M. Agrippa, again…?)</a:t>
            </a:r>
          </a:p>
          <a:p>
            <a:pPr algn="r"/>
            <a:r>
              <a:rPr lang="en-GB"/>
              <a:t>as in </a:t>
            </a:r>
            <a:r>
              <a:rPr lang="en-GB" err="1"/>
              <a:t>Glanum</a:t>
            </a:r>
            <a:r>
              <a:rPr lang="en-GB"/>
              <a:t>,</a:t>
            </a:r>
            <a:br>
              <a:rPr lang="en-GB"/>
            </a:br>
            <a:r>
              <a:rPr lang="en-GB"/>
              <a:t>no major epigraphic</a:t>
            </a:r>
            <a:br>
              <a:rPr lang="en-GB"/>
            </a:br>
            <a:r>
              <a:rPr lang="en-GB"/>
              <a:t>evidence from ‘forum’</a:t>
            </a:r>
          </a:p>
        </p:txBody>
      </p:sp>
    </p:spTree>
    <p:extLst>
      <p:ext uri="{BB962C8B-B14F-4D97-AF65-F5344CB8AC3E}">
        <p14:creationId xmlns:p14="http://schemas.microsoft.com/office/powerpoint/2010/main" val="912447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2" name="Picture 4" descr="D:\Narbonensis Dokumente Downloads\FranceSthSatPHoto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6700" y="952500"/>
            <a:ext cx="8267700" cy="590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508"/>
            <a:ext cx="7315200" cy="849568"/>
          </a:xfrm>
        </p:spPr>
        <p:txBody>
          <a:bodyPr/>
          <a:lstStyle/>
          <a:p>
            <a:r>
              <a:rPr lang="de-DE" altLang="en-US" err="1"/>
              <a:t>Rôle</a:t>
            </a:r>
            <a:r>
              <a:rPr lang="de-DE" altLang="en-US"/>
              <a:t> </a:t>
            </a:r>
            <a:r>
              <a:rPr lang="de-DE" altLang="en-US" err="1"/>
              <a:t>of</a:t>
            </a:r>
            <a:r>
              <a:rPr lang="de-DE" altLang="en-US"/>
              <a:t> </a:t>
            </a:r>
            <a:r>
              <a:rPr lang="de-DE" altLang="en-US" err="1"/>
              <a:t>the</a:t>
            </a:r>
            <a:r>
              <a:rPr lang="de-DE" altLang="en-US"/>
              <a:t> imperial </a:t>
            </a:r>
            <a:r>
              <a:rPr lang="de-DE" altLang="en-US" err="1"/>
              <a:t>cult</a:t>
            </a:r>
            <a:endParaRPr lang="de-DE" altLang="en-US"/>
          </a:p>
        </p:txBody>
      </p:sp>
      <p:sp>
        <p:nvSpPr>
          <p:cNvPr id="58374" name="Oval 6"/>
          <p:cNvSpPr>
            <a:spLocks noChangeArrowheads="1"/>
          </p:cNvSpPr>
          <p:nvPr/>
        </p:nvSpPr>
        <p:spPr bwMode="auto">
          <a:xfrm>
            <a:off x="1828800" y="4495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76" name="Oval 8"/>
          <p:cNvSpPr>
            <a:spLocks noChangeArrowheads="1"/>
          </p:cNvSpPr>
          <p:nvPr/>
        </p:nvSpPr>
        <p:spPr bwMode="auto">
          <a:xfrm>
            <a:off x="1295400" y="64008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77" name="Oval 9"/>
          <p:cNvSpPr>
            <a:spLocks noChangeArrowheads="1"/>
          </p:cNvSpPr>
          <p:nvPr/>
        </p:nvSpPr>
        <p:spPr bwMode="auto">
          <a:xfrm>
            <a:off x="8305800" y="4495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78" name="Text Box 10"/>
          <p:cNvSpPr txBox="1">
            <a:spLocks noChangeArrowheads="1"/>
          </p:cNvSpPr>
          <p:nvPr/>
        </p:nvSpPr>
        <p:spPr bwMode="auto">
          <a:xfrm>
            <a:off x="7848600" y="4906963"/>
            <a:ext cx="10604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FORVM IVLII</a:t>
            </a:r>
          </a:p>
        </p:txBody>
      </p:sp>
      <p:sp>
        <p:nvSpPr>
          <p:cNvPr id="58379" name="Oval 11"/>
          <p:cNvSpPr>
            <a:spLocks noChangeArrowheads="1"/>
          </p:cNvSpPr>
          <p:nvPr/>
        </p:nvSpPr>
        <p:spPr bwMode="auto">
          <a:xfrm>
            <a:off x="6705600" y="3429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0" name="Oval 12"/>
          <p:cNvSpPr>
            <a:spLocks noChangeArrowheads="1"/>
          </p:cNvSpPr>
          <p:nvPr/>
        </p:nvSpPr>
        <p:spPr bwMode="auto">
          <a:xfrm>
            <a:off x="6553200" y="3352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1" name="Text Box 13"/>
          <p:cNvSpPr txBox="1">
            <a:spLocks noChangeArrowheads="1"/>
          </p:cNvSpPr>
          <p:nvPr/>
        </p:nvSpPr>
        <p:spPr bwMode="auto">
          <a:xfrm>
            <a:off x="6705600" y="31543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REII APOLLINARIS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82" name="Oval 14"/>
          <p:cNvSpPr>
            <a:spLocks noChangeArrowheads="1"/>
          </p:cNvSpPr>
          <p:nvPr/>
        </p:nvSpPr>
        <p:spPr bwMode="auto">
          <a:xfrm>
            <a:off x="5943600" y="4876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3" name="Oval 15"/>
          <p:cNvSpPr>
            <a:spLocks noChangeArrowheads="1"/>
          </p:cNvSpPr>
          <p:nvPr/>
        </p:nvSpPr>
        <p:spPr bwMode="auto">
          <a:xfrm>
            <a:off x="6019800" y="4953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4" name="Text Box 16"/>
          <p:cNvSpPr txBox="1">
            <a:spLocks noChangeArrowheads="1"/>
          </p:cNvSpPr>
          <p:nvPr/>
        </p:nvSpPr>
        <p:spPr bwMode="auto">
          <a:xfrm>
            <a:off x="5181600" y="50292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MARSEILLE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85" name="Oval 17"/>
          <p:cNvSpPr>
            <a:spLocks noChangeArrowheads="1"/>
          </p:cNvSpPr>
          <p:nvPr/>
        </p:nvSpPr>
        <p:spPr bwMode="auto">
          <a:xfrm>
            <a:off x="5562600" y="3733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6" name="Oval 18"/>
          <p:cNvSpPr>
            <a:spLocks noChangeArrowheads="1"/>
          </p:cNvSpPr>
          <p:nvPr/>
        </p:nvSpPr>
        <p:spPr bwMode="auto">
          <a:xfrm>
            <a:off x="5791200" y="38862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8" name="Oval 20"/>
          <p:cNvSpPr>
            <a:spLocks noChangeArrowheads="1"/>
          </p:cNvSpPr>
          <p:nvPr/>
        </p:nvSpPr>
        <p:spPr bwMode="auto">
          <a:xfrm>
            <a:off x="4419600" y="38100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87" name="Oval 19"/>
          <p:cNvSpPr>
            <a:spLocks noChangeArrowheads="1"/>
          </p:cNvSpPr>
          <p:nvPr/>
        </p:nvSpPr>
        <p:spPr bwMode="auto">
          <a:xfrm>
            <a:off x="4267200" y="3962400"/>
            <a:ext cx="457200" cy="4572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0" name="Text Box 22"/>
          <p:cNvSpPr txBox="1">
            <a:spLocks noChangeArrowheads="1"/>
          </p:cNvSpPr>
          <p:nvPr/>
        </p:nvSpPr>
        <p:spPr bwMode="auto">
          <a:xfrm>
            <a:off x="4419600" y="42672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ARLELATE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1" name="Text Box 23"/>
          <p:cNvSpPr txBox="1">
            <a:spLocks noChangeArrowheads="1"/>
          </p:cNvSpPr>
          <p:nvPr/>
        </p:nvSpPr>
        <p:spPr bwMode="auto">
          <a:xfrm>
            <a:off x="5486400" y="4068763"/>
            <a:ext cx="990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AQVAE</a:t>
            </a:r>
            <a:b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SEXTIAE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2" name="Oval 24"/>
          <p:cNvSpPr>
            <a:spLocks noChangeArrowheads="1"/>
          </p:cNvSpPr>
          <p:nvPr/>
        </p:nvSpPr>
        <p:spPr bwMode="auto">
          <a:xfrm>
            <a:off x="5029200" y="3733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4" name="Text Box 26"/>
          <p:cNvSpPr txBox="1">
            <a:spLocks noChangeArrowheads="1"/>
          </p:cNvSpPr>
          <p:nvPr/>
        </p:nvSpPr>
        <p:spPr bwMode="auto">
          <a:xfrm>
            <a:off x="4876800" y="38100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Glanum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5" name="Oval 27"/>
          <p:cNvSpPr>
            <a:spLocks noChangeArrowheads="1"/>
          </p:cNvSpPr>
          <p:nvPr/>
        </p:nvSpPr>
        <p:spPr bwMode="auto">
          <a:xfrm>
            <a:off x="5181600" y="35814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6" name="Text Box 28"/>
          <p:cNvSpPr txBox="1">
            <a:spLocks noChangeArrowheads="1"/>
          </p:cNvSpPr>
          <p:nvPr/>
        </p:nvSpPr>
        <p:spPr bwMode="auto">
          <a:xfrm>
            <a:off x="4953000" y="34591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Cabellio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397" name="Oval 29"/>
          <p:cNvSpPr>
            <a:spLocks noChangeArrowheads="1"/>
          </p:cNvSpPr>
          <p:nvPr/>
        </p:nvSpPr>
        <p:spPr bwMode="auto">
          <a:xfrm>
            <a:off x="5486400" y="32004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8" name="Oval 30"/>
          <p:cNvSpPr>
            <a:spLocks noChangeArrowheads="1"/>
          </p:cNvSpPr>
          <p:nvPr/>
        </p:nvSpPr>
        <p:spPr bwMode="auto">
          <a:xfrm>
            <a:off x="5715000" y="3352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399" name="Text Box 31"/>
          <p:cNvSpPr txBox="1">
            <a:spLocks noChangeArrowheads="1"/>
          </p:cNvSpPr>
          <p:nvPr/>
        </p:nvSpPr>
        <p:spPr bwMode="auto">
          <a:xfrm>
            <a:off x="5715000" y="2971800"/>
            <a:ext cx="68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IVLIA APTA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0" name="Oval 32"/>
          <p:cNvSpPr>
            <a:spLocks noChangeArrowheads="1"/>
          </p:cNvSpPr>
          <p:nvPr/>
        </p:nvSpPr>
        <p:spPr bwMode="auto">
          <a:xfrm>
            <a:off x="5105400" y="3048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1" name="Text Box 33"/>
          <p:cNvSpPr txBox="1">
            <a:spLocks noChangeArrowheads="1"/>
          </p:cNvSpPr>
          <p:nvPr/>
        </p:nvSpPr>
        <p:spPr bwMode="auto">
          <a:xfrm>
            <a:off x="4419600" y="3124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Carpentorate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4" name="Text Box 36"/>
          <p:cNvSpPr txBox="1">
            <a:spLocks noChangeArrowheads="1"/>
          </p:cNvSpPr>
          <p:nvPr/>
        </p:nvSpPr>
        <p:spPr bwMode="auto">
          <a:xfrm>
            <a:off x="4038600" y="22860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ARAVSIO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6" name="Text Box 38"/>
          <p:cNvSpPr txBox="1">
            <a:spLocks noChangeArrowheads="1"/>
          </p:cNvSpPr>
          <p:nvPr/>
        </p:nvSpPr>
        <p:spPr bwMode="auto">
          <a:xfrm>
            <a:off x="4648200" y="1981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VASIO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07" name="Oval 39"/>
          <p:cNvSpPr>
            <a:spLocks noChangeArrowheads="1"/>
          </p:cNvSpPr>
          <p:nvPr/>
        </p:nvSpPr>
        <p:spPr bwMode="auto">
          <a:xfrm>
            <a:off x="4724400" y="23622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2" name="Oval 34"/>
          <p:cNvSpPr>
            <a:spLocks noChangeArrowheads="1"/>
          </p:cNvSpPr>
          <p:nvPr/>
        </p:nvSpPr>
        <p:spPr bwMode="auto">
          <a:xfrm>
            <a:off x="4648200" y="2514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8" name="Oval 40"/>
          <p:cNvSpPr>
            <a:spLocks noChangeArrowheads="1"/>
          </p:cNvSpPr>
          <p:nvPr/>
        </p:nvSpPr>
        <p:spPr bwMode="auto">
          <a:xfrm>
            <a:off x="5181600" y="19812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09" name="Oval 41"/>
          <p:cNvSpPr>
            <a:spLocks noChangeArrowheads="1"/>
          </p:cNvSpPr>
          <p:nvPr/>
        </p:nvSpPr>
        <p:spPr bwMode="auto">
          <a:xfrm>
            <a:off x="5181600" y="2209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1" name="Text Box 43"/>
          <p:cNvSpPr txBox="1">
            <a:spLocks noChangeArrowheads="1"/>
          </p:cNvSpPr>
          <p:nvPr/>
        </p:nvSpPr>
        <p:spPr bwMode="auto">
          <a:xfrm>
            <a:off x="5791200" y="17065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LVCVS AVGVSTI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12" name="Oval 44"/>
          <p:cNvSpPr>
            <a:spLocks noChangeArrowheads="1"/>
          </p:cNvSpPr>
          <p:nvPr/>
        </p:nvSpPr>
        <p:spPr bwMode="auto">
          <a:xfrm>
            <a:off x="5715000" y="1447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0" name="Oval 42"/>
          <p:cNvSpPr>
            <a:spLocks noChangeArrowheads="1"/>
          </p:cNvSpPr>
          <p:nvPr/>
        </p:nvSpPr>
        <p:spPr bwMode="auto">
          <a:xfrm>
            <a:off x="5562600" y="1524000"/>
            <a:ext cx="304800" cy="3048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3" name="Oval 45"/>
          <p:cNvSpPr>
            <a:spLocks noChangeArrowheads="1"/>
          </p:cNvSpPr>
          <p:nvPr/>
        </p:nvSpPr>
        <p:spPr bwMode="auto">
          <a:xfrm>
            <a:off x="4724400" y="838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4" name="Oval 46"/>
          <p:cNvSpPr>
            <a:spLocks noChangeArrowheads="1"/>
          </p:cNvSpPr>
          <p:nvPr/>
        </p:nvSpPr>
        <p:spPr bwMode="auto">
          <a:xfrm>
            <a:off x="4876800" y="9144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5" name="Text Box 47"/>
          <p:cNvSpPr txBox="1">
            <a:spLocks noChangeArrowheads="1"/>
          </p:cNvSpPr>
          <p:nvPr/>
        </p:nvSpPr>
        <p:spPr bwMode="auto">
          <a:xfrm>
            <a:off x="4114800" y="9906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VALENTIA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16" name="Oval 48"/>
          <p:cNvSpPr>
            <a:spLocks noChangeArrowheads="1"/>
          </p:cNvSpPr>
          <p:nvPr/>
        </p:nvSpPr>
        <p:spPr bwMode="auto">
          <a:xfrm>
            <a:off x="5638800" y="1143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17" name="Text Box 49"/>
          <p:cNvSpPr txBox="1">
            <a:spLocks noChangeArrowheads="1"/>
          </p:cNvSpPr>
          <p:nvPr/>
        </p:nvSpPr>
        <p:spPr bwMode="auto">
          <a:xfrm>
            <a:off x="5791200" y="914400"/>
            <a:ext cx="152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DEA AVGVSTA VOCONTIORUM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19" name="Oval 51"/>
          <p:cNvSpPr>
            <a:spLocks noChangeArrowheads="1"/>
          </p:cNvSpPr>
          <p:nvPr/>
        </p:nvSpPr>
        <p:spPr bwMode="auto">
          <a:xfrm>
            <a:off x="4457700" y="3505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0" name="Text Box 52"/>
          <p:cNvSpPr txBox="1">
            <a:spLocks noChangeArrowheads="1"/>
          </p:cNvSpPr>
          <p:nvPr/>
        </p:nvSpPr>
        <p:spPr bwMode="auto">
          <a:xfrm>
            <a:off x="4267200" y="33829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Ugernum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21" name="Oval 53"/>
          <p:cNvSpPr>
            <a:spLocks noChangeArrowheads="1"/>
          </p:cNvSpPr>
          <p:nvPr/>
        </p:nvSpPr>
        <p:spPr bwMode="auto">
          <a:xfrm>
            <a:off x="4191000" y="38100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2" name="Text Box 54"/>
          <p:cNvSpPr txBox="1">
            <a:spLocks noChangeArrowheads="1"/>
          </p:cNvSpPr>
          <p:nvPr/>
        </p:nvSpPr>
        <p:spPr bwMode="auto">
          <a:xfrm>
            <a:off x="4038600" y="3581400"/>
            <a:ext cx="60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Saint Gilles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23" name="Oval 55"/>
          <p:cNvSpPr>
            <a:spLocks noChangeArrowheads="1"/>
          </p:cNvSpPr>
          <p:nvPr/>
        </p:nvSpPr>
        <p:spPr bwMode="auto">
          <a:xfrm>
            <a:off x="3200400" y="2971800"/>
            <a:ext cx="990600" cy="990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4" name="Oval 56"/>
          <p:cNvSpPr>
            <a:spLocks noChangeArrowheads="1"/>
          </p:cNvSpPr>
          <p:nvPr/>
        </p:nvSpPr>
        <p:spPr bwMode="auto">
          <a:xfrm>
            <a:off x="3048000" y="3124200"/>
            <a:ext cx="838200" cy="8382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5" name="Text Box 57"/>
          <p:cNvSpPr txBox="1">
            <a:spLocks noChangeArrowheads="1"/>
          </p:cNvSpPr>
          <p:nvPr/>
        </p:nvSpPr>
        <p:spPr bwMode="auto">
          <a:xfrm>
            <a:off x="3352800" y="3611563"/>
            <a:ext cx="1524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NÎMES</a:t>
            </a:r>
            <a:endParaRPr lang="de-DE" altLang="en-US" sz="1200">
              <a:solidFill>
                <a:schemeClr val="bg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26" name="Text Box 58"/>
          <p:cNvSpPr txBox="1">
            <a:spLocks noChangeArrowheads="1"/>
          </p:cNvSpPr>
          <p:nvPr/>
        </p:nvSpPr>
        <p:spPr bwMode="auto">
          <a:xfrm>
            <a:off x="3276600" y="3429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</a:t>
            </a:r>
          </a:p>
        </p:txBody>
      </p:sp>
      <p:sp>
        <p:nvSpPr>
          <p:cNvPr id="58427" name="Text Box 59"/>
          <p:cNvSpPr txBox="1">
            <a:spLocks noChangeArrowheads="1"/>
          </p:cNvSpPr>
          <p:nvPr/>
        </p:nvSpPr>
        <p:spPr bwMode="auto">
          <a:xfrm>
            <a:off x="3810000" y="32004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71</a:t>
            </a:r>
          </a:p>
        </p:txBody>
      </p:sp>
      <p:sp>
        <p:nvSpPr>
          <p:cNvPr id="58428" name="Oval 60"/>
          <p:cNvSpPr>
            <a:spLocks noChangeArrowheads="1"/>
          </p:cNvSpPr>
          <p:nvPr/>
        </p:nvSpPr>
        <p:spPr bwMode="auto">
          <a:xfrm>
            <a:off x="4572000" y="2895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29" name="Text Box 61"/>
          <p:cNvSpPr txBox="1">
            <a:spLocks noChangeArrowheads="1"/>
          </p:cNvSpPr>
          <p:nvPr/>
        </p:nvSpPr>
        <p:spPr bwMode="auto">
          <a:xfrm>
            <a:off x="4114800" y="2743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Laudun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30" name="Text Box 62"/>
          <p:cNvSpPr txBox="1">
            <a:spLocks noChangeArrowheads="1"/>
          </p:cNvSpPr>
          <p:nvPr/>
        </p:nvSpPr>
        <p:spPr bwMode="auto">
          <a:xfrm>
            <a:off x="4267200" y="40386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8</a:t>
            </a:r>
          </a:p>
        </p:txBody>
      </p:sp>
      <p:sp>
        <p:nvSpPr>
          <p:cNvPr id="58431" name="Text Box 63"/>
          <p:cNvSpPr txBox="1">
            <a:spLocks noChangeArrowheads="1"/>
          </p:cNvSpPr>
          <p:nvPr/>
        </p:nvSpPr>
        <p:spPr bwMode="auto">
          <a:xfrm>
            <a:off x="4572000" y="3886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13</a:t>
            </a:r>
          </a:p>
        </p:txBody>
      </p:sp>
      <p:sp>
        <p:nvSpPr>
          <p:cNvPr id="58432" name="Text Box 64"/>
          <p:cNvSpPr txBox="1">
            <a:spLocks noChangeArrowheads="1"/>
          </p:cNvSpPr>
          <p:nvPr/>
        </p:nvSpPr>
        <p:spPr bwMode="auto">
          <a:xfrm>
            <a:off x="5257800" y="1981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11</a:t>
            </a:r>
          </a:p>
        </p:txBody>
      </p:sp>
      <p:sp>
        <p:nvSpPr>
          <p:cNvPr id="58433" name="Text Box 65"/>
          <p:cNvSpPr txBox="1">
            <a:spLocks noChangeArrowheads="1"/>
          </p:cNvSpPr>
          <p:nvPr/>
        </p:nvSpPr>
        <p:spPr bwMode="auto">
          <a:xfrm>
            <a:off x="5257800" y="22399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34" name="Oval 66"/>
          <p:cNvSpPr>
            <a:spLocks noChangeArrowheads="1"/>
          </p:cNvSpPr>
          <p:nvPr/>
        </p:nvSpPr>
        <p:spPr bwMode="auto">
          <a:xfrm>
            <a:off x="3429000" y="28194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35" name="Text Box 67"/>
          <p:cNvSpPr txBox="1">
            <a:spLocks noChangeArrowheads="1"/>
          </p:cNvSpPr>
          <p:nvPr/>
        </p:nvSpPr>
        <p:spPr bwMode="auto">
          <a:xfrm>
            <a:off x="3505200" y="27432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Ucetia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36" name="Oval 68"/>
          <p:cNvSpPr>
            <a:spLocks noChangeArrowheads="1"/>
          </p:cNvSpPr>
          <p:nvPr/>
        </p:nvSpPr>
        <p:spPr bwMode="auto">
          <a:xfrm>
            <a:off x="3200400" y="41148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37" name="Text Box 69"/>
          <p:cNvSpPr txBox="1">
            <a:spLocks noChangeArrowheads="1"/>
          </p:cNvSpPr>
          <p:nvPr/>
        </p:nvSpPr>
        <p:spPr bwMode="auto">
          <a:xfrm>
            <a:off x="3048000" y="42973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Lattes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40" name="Oval 72"/>
          <p:cNvSpPr>
            <a:spLocks noChangeArrowheads="1"/>
          </p:cNvSpPr>
          <p:nvPr/>
        </p:nvSpPr>
        <p:spPr bwMode="auto">
          <a:xfrm>
            <a:off x="2057400" y="45720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39" name="Text Box 71"/>
          <p:cNvSpPr txBox="1">
            <a:spLocks noChangeArrowheads="1"/>
          </p:cNvSpPr>
          <p:nvPr/>
        </p:nvSpPr>
        <p:spPr bwMode="auto">
          <a:xfrm>
            <a:off x="2133600" y="4648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41" name="Text Box 73"/>
          <p:cNvSpPr txBox="1">
            <a:spLocks noChangeArrowheads="1"/>
          </p:cNvSpPr>
          <p:nvPr/>
        </p:nvSpPr>
        <p:spPr bwMode="auto">
          <a:xfrm>
            <a:off x="1905000" y="4572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6</a:t>
            </a:r>
          </a:p>
        </p:txBody>
      </p:sp>
      <p:sp>
        <p:nvSpPr>
          <p:cNvPr id="58442" name="Text Box 74"/>
          <p:cNvSpPr txBox="1">
            <a:spLocks noChangeArrowheads="1"/>
          </p:cNvSpPr>
          <p:nvPr/>
        </p:nvSpPr>
        <p:spPr bwMode="auto">
          <a:xfrm>
            <a:off x="2286000" y="48006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BAETERRAE</a:t>
            </a: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</a:p>
        </p:txBody>
      </p:sp>
      <p:sp>
        <p:nvSpPr>
          <p:cNvPr id="58443" name="Text Box 75"/>
          <p:cNvSpPr txBox="1">
            <a:spLocks noChangeArrowheads="1"/>
          </p:cNvSpPr>
          <p:nvPr/>
        </p:nvSpPr>
        <p:spPr bwMode="auto">
          <a:xfrm>
            <a:off x="1676400" y="55165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NARBO MARTIVS</a:t>
            </a: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</a:p>
        </p:txBody>
      </p:sp>
      <p:sp>
        <p:nvSpPr>
          <p:cNvPr id="58445" name="Oval 77"/>
          <p:cNvSpPr>
            <a:spLocks noChangeArrowheads="1"/>
          </p:cNvSpPr>
          <p:nvPr/>
        </p:nvSpPr>
        <p:spPr bwMode="auto">
          <a:xfrm>
            <a:off x="1219200" y="4876800"/>
            <a:ext cx="762000" cy="762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44" name="Oval 76"/>
          <p:cNvSpPr>
            <a:spLocks noChangeArrowheads="1"/>
          </p:cNvSpPr>
          <p:nvPr/>
        </p:nvSpPr>
        <p:spPr bwMode="auto">
          <a:xfrm>
            <a:off x="1143000" y="5257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46" name="Text Box 78"/>
          <p:cNvSpPr txBox="1">
            <a:spLocks noChangeArrowheads="1"/>
          </p:cNvSpPr>
          <p:nvPr/>
        </p:nvSpPr>
        <p:spPr bwMode="auto">
          <a:xfrm>
            <a:off x="1447800" y="51054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42</a:t>
            </a:r>
          </a:p>
        </p:txBody>
      </p:sp>
      <p:sp>
        <p:nvSpPr>
          <p:cNvPr id="58448" name="Text Box 80"/>
          <p:cNvSpPr txBox="1">
            <a:spLocks noChangeArrowheads="1"/>
          </p:cNvSpPr>
          <p:nvPr/>
        </p:nvSpPr>
        <p:spPr bwMode="auto">
          <a:xfrm>
            <a:off x="1219200" y="5334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49" name="Text Box 81"/>
          <p:cNvSpPr txBox="1">
            <a:spLocks noChangeArrowheads="1"/>
          </p:cNvSpPr>
          <p:nvPr/>
        </p:nvSpPr>
        <p:spPr bwMode="auto">
          <a:xfrm>
            <a:off x="1676400" y="6278563"/>
            <a:ext cx="1676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it-IT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RVSCINO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50" name="Oval 82"/>
          <p:cNvSpPr>
            <a:spLocks noChangeArrowheads="1"/>
          </p:cNvSpPr>
          <p:nvPr/>
        </p:nvSpPr>
        <p:spPr bwMode="auto">
          <a:xfrm>
            <a:off x="1447800" y="6324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51" name="Oval 83"/>
          <p:cNvSpPr>
            <a:spLocks noChangeArrowheads="1"/>
          </p:cNvSpPr>
          <p:nvPr/>
        </p:nvSpPr>
        <p:spPr bwMode="auto">
          <a:xfrm>
            <a:off x="3048000" y="3886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52" name="Text Box 84"/>
          <p:cNvSpPr txBox="1">
            <a:spLocks noChangeArrowheads="1"/>
          </p:cNvSpPr>
          <p:nvPr/>
        </p:nvSpPr>
        <p:spPr bwMode="auto">
          <a:xfrm>
            <a:off x="2362200" y="37338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Sextantio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53" name="Oval 85"/>
          <p:cNvSpPr>
            <a:spLocks noChangeArrowheads="1"/>
          </p:cNvSpPr>
          <p:nvPr/>
        </p:nvSpPr>
        <p:spPr bwMode="auto">
          <a:xfrm>
            <a:off x="3505200" y="38862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54" name="Text Box 86"/>
          <p:cNvSpPr txBox="1">
            <a:spLocks noChangeArrowheads="1"/>
          </p:cNvSpPr>
          <p:nvPr/>
        </p:nvSpPr>
        <p:spPr bwMode="auto">
          <a:xfrm>
            <a:off x="3352800" y="3962400"/>
            <a:ext cx="1676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Lunel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55" name="Text Box 87"/>
          <p:cNvSpPr txBox="1">
            <a:spLocks noChangeArrowheads="1"/>
          </p:cNvSpPr>
          <p:nvPr/>
        </p:nvSpPr>
        <p:spPr bwMode="auto">
          <a:xfrm>
            <a:off x="4800600" y="23622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</a:t>
            </a:r>
          </a:p>
        </p:txBody>
      </p:sp>
      <p:sp>
        <p:nvSpPr>
          <p:cNvPr id="58456" name="Text Box 88"/>
          <p:cNvSpPr txBox="1">
            <a:spLocks noChangeArrowheads="1"/>
          </p:cNvSpPr>
          <p:nvPr/>
        </p:nvSpPr>
        <p:spPr bwMode="auto">
          <a:xfrm>
            <a:off x="5486400" y="32004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</a:t>
            </a:r>
          </a:p>
        </p:txBody>
      </p:sp>
      <p:sp>
        <p:nvSpPr>
          <p:cNvPr id="58457" name="Text Box 89"/>
          <p:cNvSpPr txBox="1">
            <a:spLocks noChangeArrowheads="1"/>
          </p:cNvSpPr>
          <p:nvPr/>
        </p:nvSpPr>
        <p:spPr bwMode="auto">
          <a:xfrm>
            <a:off x="5715000" y="33528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</a:t>
            </a:r>
          </a:p>
        </p:txBody>
      </p:sp>
      <p:sp>
        <p:nvSpPr>
          <p:cNvPr id="58458" name="Text Box 90"/>
          <p:cNvSpPr txBox="1">
            <a:spLocks noChangeArrowheads="1"/>
          </p:cNvSpPr>
          <p:nvPr/>
        </p:nvSpPr>
        <p:spPr bwMode="auto">
          <a:xfrm>
            <a:off x="5791200" y="39163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</a:t>
            </a:r>
          </a:p>
        </p:txBody>
      </p:sp>
      <p:sp>
        <p:nvSpPr>
          <p:cNvPr id="58459" name="Text Box 91"/>
          <p:cNvSpPr txBox="1">
            <a:spLocks noChangeArrowheads="1"/>
          </p:cNvSpPr>
          <p:nvPr/>
        </p:nvSpPr>
        <p:spPr bwMode="auto">
          <a:xfrm>
            <a:off x="5638800" y="37338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9</a:t>
            </a:r>
          </a:p>
        </p:txBody>
      </p:sp>
      <p:sp>
        <p:nvSpPr>
          <p:cNvPr id="58460" name="Text Box 92"/>
          <p:cNvSpPr txBox="1">
            <a:spLocks noChangeArrowheads="1"/>
          </p:cNvSpPr>
          <p:nvPr/>
        </p:nvSpPr>
        <p:spPr bwMode="auto">
          <a:xfrm>
            <a:off x="8382000" y="4572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</a:t>
            </a:r>
          </a:p>
        </p:txBody>
      </p:sp>
      <p:sp>
        <p:nvSpPr>
          <p:cNvPr id="58461" name="Text Box 93"/>
          <p:cNvSpPr txBox="1">
            <a:spLocks noChangeArrowheads="1"/>
          </p:cNvSpPr>
          <p:nvPr/>
        </p:nvSpPr>
        <p:spPr bwMode="auto">
          <a:xfrm>
            <a:off x="5562600" y="15541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3</a:t>
            </a:r>
          </a:p>
        </p:txBody>
      </p:sp>
      <p:sp>
        <p:nvSpPr>
          <p:cNvPr id="58462" name="Text Box 94"/>
          <p:cNvSpPr txBox="1">
            <a:spLocks noChangeArrowheads="1"/>
          </p:cNvSpPr>
          <p:nvPr/>
        </p:nvSpPr>
        <p:spPr bwMode="auto">
          <a:xfrm>
            <a:off x="5791200" y="1477963"/>
            <a:ext cx="381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</a:t>
            </a:r>
          </a:p>
        </p:txBody>
      </p:sp>
      <p:sp>
        <p:nvSpPr>
          <p:cNvPr id="58463" name="Oval 95"/>
          <p:cNvSpPr>
            <a:spLocks noChangeArrowheads="1"/>
          </p:cNvSpPr>
          <p:nvPr/>
        </p:nvSpPr>
        <p:spPr bwMode="auto">
          <a:xfrm>
            <a:off x="4724400" y="1524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64" name="Text Box 96"/>
          <p:cNvSpPr txBox="1">
            <a:spLocks noChangeArrowheads="1"/>
          </p:cNvSpPr>
          <p:nvPr/>
        </p:nvSpPr>
        <p:spPr bwMode="auto">
          <a:xfrm>
            <a:off x="4800600" y="3048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12</a:t>
            </a:r>
          </a:p>
        </p:txBody>
      </p:sp>
      <p:sp>
        <p:nvSpPr>
          <p:cNvPr id="58467" name="Oval 99"/>
          <p:cNvSpPr>
            <a:spLocks noChangeArrowheads="1"/>
          </p:cNvSpPr>
          <p:nvPr/>
        </p:nvSpPr>
        <p:spPr bwMode="auto">
          <a:xfrm>
            <a:off x="4495800" y="304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65" name="Text Box 97"/>
          <p:cNvSpPr txBox="1">
            <a:spLocks noChangeArrowheads="1"/>
          </p:cNvSpPr>
          <p:nvPr/>
        </p:nvSpPr>
        <p:spPr bwMode="auto">
          <a:xfrm>
            <a:off x="4572000" y="381000"/>
            <a:ext cx="381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</a:t>
            </a:r>
          </a:p>
        </p:txBody>
      </p:sp>
      <p:sp>
        <p:nvSpPr>
          <p:cNvPr id="58468" name="Text Box 100"/>
          <p:cNvSpPr txBox="1">
            <a:spLocks noChangeArrowheads="1"/>
          </p:cNvSpPr>
          <p:nvPr/>
        </p:nvSpPr>
        <p:spPr bwMode="auto">
          <a:xfrm>
            <a:off x="5638800" y="6096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GRENOBLE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69" name="Oval 101"/>
          <p:cNvSpPr>
            <a:spLocks noChangeArrowheads="1"/>
          </p:cNvSpPr>
          <p:nvPr/>
        </p:nvSpPr>
        <p:spPr bwMode="auto">
          <a:xfrm>
            <a:off x="5791200" y="1524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0" name="Oval 102"/>
          <p:cNvSpPr>
            <a:spLocks noChangeArrowheads="1"/>
          </p:cNvSpPr>
          <p:nvPr/>
        </p:nvSpPr>
        <p:spPr bwMode="auto">
          <a:xfrm>
            <a:off x="6019800" y="304800"/>
            <a:ext cx="381000" cy="3810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1" name="Text Box 103"/>
          <p:cNvSpPr txBox="1">
            <a:spLocks noChangeArrowheads="1"/>
          </p:cNvSpPr>
          <p:nvPr/>
        </p:nvSpPr>
        <p:spPr bwMode="auto">
          <a:xfrm>
            <a:off x="5105400" y="3810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VIENNE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58472" name="Oval 104"/>
          <p:cNvSpPr>
            <a:spLocks noChangeArrowheads="1"/>
          </p:cNvSpPr>
          <p:nvPr/>
        </p:nvSpPr>
        <p:spPr bwMode="auto">
          <a:xfrm>
            <a:off x="6477000" y="152400"/>
            <a:ext cx="533400" cy="533400"/>
          </a:xfrm>
          <a:prstGeom prst="ellipse">
            <a:avLst/>
          </a:prstGeom>
          <a:gradFill rotWithShape="0">
            <a:gsLst>
              <a:gs pos="0">
                <a:srgbClr val="FFCC99">
                  <a:gamma/>
                  <a:shade val="63529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3" name="Oval 105"/>
          <p:cNvSpPr>
            <a:spLocks noChangeArrowheads="1"/>
          </p:cNvSpPr>
          <p:nvPr/>
        </p:nvSpPr>
        <p:spPr bwMode="auto">
          <a:xfrm>
            <a:off x="6781800" y="228600"/>
            <a:ext cx="228600" cy="228600"/>
          </a:xfrm>
          <a:prstGeom prst="ellipse">
            <a:avLst/>
          </a:prstGeom>
          <a:gradFill rotWithShape="0">
            <a:gsLst>
              <a:gs pos="0">
                <a:srgbClr val="FFEBFA"/>
              </a:gs>
              <a:gs pos="30000">
                <a:srgbClr val="C4D6EB"/>
              </a:gs>
              <a:gs pos="60001">
                <a:srgbClr val="85C2FF"/>
              </a:gs>
              <a:gs pos="100000">
                <a:srgbClr val="5E9EFF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8474" name="Text Box 106"/>
          <p:cNvSpPr txBox="1">
            <a:spLocks noChangeArrowheads="1"/>
          </p:cNvSpPr>
          <p:nvPr/>
        </p:nvSpPr>
        <p:spPr bwMode="auto">
          <a:xfrm>
            <a:off x="6858000" y="304800"/>
            <a:ext cx="152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fr-FR" altLang="en-US" sz="12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GENAVA</a:t>
            </a:r>
            <a:endParaRPr lang="de-DE" altLang="en-US" sz="12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7730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8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"/>
                                        <p:tgtEl>
                                          <p:spTgt spid="58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"/>
                                        <p:tgtEl>
                                          <p:spTgt spid="58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"/>
                                        <p:tgtEl>
                                          <p:spTgt spid="58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"/>
                                        <p:tgtEl>
                                          <p:spTgt spid="58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"/>
                                        <p:tgtEl>
                                          <p:spTgt spid="58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"/>
                                        <p:tgtEl>
                                          <p:spTgt spid="58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"/>
                                        <p:tgtEl>
                                          <p:spTgt spid="58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"/>
                                        <p:tgtEl>
                                          <p:spTgt spid="58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"/>
                                        <p:tgtEl>
                                          <p:spTgt spid="58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"/>
                                        <p:tgtEl>
                                          <p:spTgt spid="58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"/>
                                        <p:tgtEl>
                                          <p:spTgt spid="58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"/>
                                        <p:tgtEl>
                                          <p:spTgt spid="58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"/>
                                        <p:tgtEl>
                                          <p:spTgt spid="58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"/>
                                        <p:tgtEl>
                                          <p:spTgt spid="58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"/>
                                        <p:tgtEl>
                                          <p:spTgt spid="58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6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"/>
                                        <p:tgtEl>
                                          <p:spTgt spid="58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"/>
                                        <p:tgtEl>
                                          <p:spTgt spid="58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"/>
                                        <p:tgtEl>
                                          <p:spTgt spid="58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9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"/>
                                        <p:tgtEl>
                                          <p:spTgt spid="58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"/>
                                        <p:tgtEl>
                                          <p:spTgt spid="58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"/>
                                        <p:tgtEl>
                                          <p:spTgt spid="58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2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"/>
                                        <p:tgtEl>
                                          <p:spTgt spid="58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3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"/>
                                        <p:tgtEl>
                                          <p:spTgt spid="58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"/>
                                        <p:tgtEl>
                                          <p:spTgt spid="58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50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"/>
                                        <p:tgtEl>
                                          <p:spTgt spid="58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6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"/>
                                        <p:tgtEl>
                                          <p:spTgt spid="58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70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"/>
                                        <p:tgtEl>
                                          <p:spTgt spid="58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8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"/>
                                        <p:tgtEl>
                                          <p:spTgt spid="58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900"/>
                            </p:stCondLst>
                            <p:childTnLst>
                              <p:par>
                                <p:cTn id="1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"/>
                                        <p:tgtEl>
                                          <p:spTgt spid="58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3000"/>
                            </p:stCondLst>
                            <p:childTnLst>
                              <p:par>
                                <p:cTn id="1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"/>
                                        <p:tgtEl>
                                          <p:spTgt spid="58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3100"/>
                            </p:stCondLst>
                            <p:childTnLst>
                              <p:par>
                                <p:cTn id="1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"/>
                                        <p:tgtEl>
                                          <p:spTgt spid="5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3200"/>
                            </p:stCondLst>
                            <p:childTnLst>
                              <p:par>
                                <p:cTn id="1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"/>
                                        <p:tgtEl>
                                          <p:spTgt spid="58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300"/>
                            </p:stCondLst>
                            <p:childTnLst>
                              <p:par>
                                <p:cTn id="1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"/>
                                        <p:tgtEl>
                                          <p:spTgt spid="58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3400"/>
                            </p:stCondLst>
                            <p:childTnLst>
                              <p:par>
                                <p:cTn id="1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"/>
                                        <p:tgtEl>
                                          <p:spTgt spid="58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3500"/>
                            </p:stCondLst>
                            <p:childTnLst>
                              <p:par>
                                <p:cTn id="1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"/>
                                        <p:tgtEl>
                                          <p:spTgt spid="58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600"/>
                            </p:stCondLst>
                            <p:childTnLst>
                              <p:par>
                                <p:cTn id="1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"/>
                                        <p:tgtEl>
                                          <p:spTgt spid="58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3700"/>
                            </p:stCondLst>
                            <p:childTnLst>
                              <p:par>
                                <p:cTn id="1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"/>
                                        <p:tgtEl>
                                          <p:spTgt spid="58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800"/>
                            </p:stCondLst>
                            <p:childTnLst>
                              <p:par>
                                <p:cTn id="1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"/>
                                        <p:tgtEl>
                                          <p:spTgt spid="58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900"/>
                            </p:stCondLst>
                            <p:childTnLst>
                              <p:par>
                                <p:cTn id="1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"/>
                                        <p:tgtEl>
                                          <p:spTgt spid="58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4000"/>
                            </p:stCondLst>
                            <p:childTnLst>
                              <p:par>
                                <p:cTn id="1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"/>
                                        <p:tgtEl>
                                          <p:spTgt spid="58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4100"/>
                            </p:stCondLst>
                            <p:childTnLst>
                              <p:par>
                                <p:cTn id="1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"/>
                                        <p:tgtEl>
                                          <p:spTgt spid="58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4200"/>
                            </p:stCondLst>
                            <p:childTnLst>
                              <p:par>
                                <p:cTn id="1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"/>
                                        <p:tgtEl>
                                          <p:spTgt spid="58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4300"/>
                            </p:stCondLst>
                            <p:childTnLst>
                              <p:par>
                                <p:cTn id="1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"/>
                                        <p:tgtEl>
                                          <p:spTgt spid="58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4400"/>
                            </p:stCondLst>
                            <p:childTnLst>
                              <p:par>
                                <p:cTn id="1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"/>
                                        <p:tgtEl>
                                          <p:spTgt spid="58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4500"/>
                            </p:stCondLst>
                            <p:childTnLst>
                              <p:par>
                                <p:cTn id="1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"/>
                                        <p:tgtEl>
                                          <p:spTgt spid="58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4600"/>
                            </p:stCondLst>
                            <p:childTnLst>
                              <p:par>
                                <p:cTn id="1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"/>
                                        <p:tgtEl>
                                          <p:spTgt spid="58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4700"/>
                            </p:stCondLst>
                            <p:childTnLst>
                              <p:par>
                                <p:cTn id="1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00"/>
                                        <p:tgtEl>
                                          <p:spTgt spid="58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4800"/>
                            </p:stCondLst>
                            <p:childTnLst>
                              <p:par>
                                <p:cTn id="1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"/>
                                        <p:tgtEl>
                                          <p:spTgt spid="58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4900"/>
                            </p:stCondLst>
                            <p:childTnLst>
                              <p:par>
                                <p:cTn id="2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"/>
                                        <p:tgtEl>
                                          <p:spTgt spid="58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5000"/>
                            </p:stCondLst>
                            <p:childTnLst>
                              <p:par>
                                <p:cTn id="2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"/>
                                        <p:tgtEl>
                                          <p:spTgt spid="58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5100"/>
                            </p:stCondLst>
                            <p:childTnLst>
                              <p:par>
                                <p:cTn id="2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"/>
                                        <p:tgtEl>
                                          <p:spTgt spid="58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5200"/>
                            </p:stCondLst>
                            <p:childTnLst>
                              <p:par>
                                <p:cTn id="2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"/>
                                        <p:tgtEl>
                                          <p:spTgt spid="58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5300"/>
                            </p:stCondLst>
                            <p:childTnLst>
                              <p:par>
                                <p:cTn id="2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00"/>
                                        <p:tgtEl>
                                          <p:spTgt spid="5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5400"/>
                            </p:stCondLst>
                            <p:childTnLst>
                              <p:par>
                                <p:cTn id="2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"/>
                                        <p:tgtEl>
                                          <p:spTgt spid="5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"/>
                                        <p:tgtEl>
                                          <p:spTgt spid="5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5600"/>
                            </p:stCondLst>
                            <p:childTnLst>
                              <p:par>
                                <p:cTn id="2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"/>
                                        <p:tgtEl>
                                          <p:spTgt spid="5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5700"/>
                            </p:stCondLst>
                            <p:childTnLst>
                              <p:par>
                                <p:cTn id="2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"/>
                                        <p:tgtEl>
                                          <p:spTgt spid="5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5800"/>
                            </p:stCondLst>
                            <p:childTnLst>
                              <p:par>
                                <p:cTn id="2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100"/>
                                        <p:tgtEl>
                                          <p:spTgt spid="5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5900"/>
                            </p:stCondLst>
                            <p:childTnLst>
                              <p:par>
                                <p:cTn id="2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"/>
                                        <p:tgtEl>
                                          <p:spTgt spid="5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6000"/>
                            </p:stCondLst>
                            <p:childTnLst>
                              <p:par>
                                <p:cTn id="2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"/>
                                        <p:tgtEl>
                                          <p:spTgt spid="5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6100"/>
                            </p:stCondLst>
                            <p:childTnLst>
                              <p:par>
                                <p:cTn id="2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"/>
                                        <p:tgtEl>
                                          <p:spTgt spid="5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6200"/>
                            </p:stCondLst>
                            <p:childTnLst>
                              <p:par>
                                <p:cTn id="2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100"/>
                                        <p:tgtEl>
                                          <p:spTgt spid="5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6300"/>
                            </p:stCondLst>
                            <p:childTnLst>
                              <p:par>
                                <p:cTn id="2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"/>
                                        <p:tgtEl>
                                          <p:spTgt spid="5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6400"/>
                            </p:stCondLst>
                            <p:childTnLst>
                              <p:par>
                                <p:cTn id="2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100"/>
                                        <p:tgtEl>
                                          <p:spTgt spid="5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6500"/>
                            </p:stCondLst>
                            <p:childTnLst>
                              <p:par>
                                <p:cTn id="2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"/>
                                        <p:tgtEl>
                                          <p:spTgt spid="5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6600"/>
                            </p:stCondLst>
                            <p:childTnLst>
                              <p:par>
                                <p:cTn id="2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"/>
                                        <p:tgtEl>
                                          <p:spTgt spid="5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6700"/>
                            </p:stCondLst>
                            <p:childTnLst>
                              <p:par>
                                <p:cTn id="2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100"/>
                                        <p:tgtEl>
                                          <p:spTgt spid="5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6800"/>
                            </p:stCondLst>
                            <p:childTnLst>
                              <p:par>
                                <p:cTn id="2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9" dur="100"/>
                                        <p:tgtEl>
                                          <p:spTgt spid="5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6900"/>
                            </p:stCondLst>
                            <p:childTnLst>
                              <p:par>
                                <p:cTn id="2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3" dur="100"/>
                                        <p:tgtEl>
                                          <p:spTgt spid="58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7000"/>
                            </p:stCondLst>
                            <p:childTnLst>
                              <p:par>
                                <p:cTn id="2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"/>
                                        <p:tgtEl>
                                          <p:spTgt spid="58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7100"/>
                            </p:stCondLst>
                            <p:childTnLst>
                              <p:par>
                                <p:cTn id="2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1" dur="100"/>
                                        <p:tgtEl>
                                          <p:spTgt spid="58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7200"/>
                            </p:stCondLst>
                            <p:childTnLst>
                              <p:par>
                                <p:cTn id="29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100"/>
                                        <p:tgtEl>
                                          <p:spTgt spid="58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7300"/>
                            </p:stCondLst>
                            <p:childTnLst>
                              <p:par>
                                <p:cTn id="29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100"/>
                                        <p:tgtEl>
                                          <p:spTgt spid="58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7400"/>
                            </p:stCondLst>
                            <p:childTnLst>
                              <p:par>
                                <p:cTn id="30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3" dur="100"/>
                                        <p:tgtEl>
                                          <p:spTgt spid="58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7500"/>
                            </p:stCondLst>
                            <p:childTnLst>
                              <p:par>
                                <p:cTn id="30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100"/>
                                        <p:tgtEl>
                                          <p:spTgt spid="58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7600"/>
                            </p:stCondLst>
                            <p:childTnLst>
                              <p:par>
                                <p:cTn id="30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1" dur="100"/>
                                        <p:tgtEl>
                                          <p:spTgt spid="58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7700"/>
                            </p:stCondLst>
                            <p:childTnLst>
                              <p:par>
                                <p:cTn id="3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5" dur="100"/>
                                        <p:tgtEl>
                                          <p:spTgt spid="58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7800"/>
                            </p:stCondLst>
                            <p:childTnLst>
                              <p:par>
                                <p:cTn id="3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100"/>
                                        <p:tgtEl>
                                          <p:spTgt spid="58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7900"/>
                            </p:stCondLst>
                            <p:childTnLst>
                              <p:par>
                                <p:cTn id="3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100"/>
                                        <p:tgtEl>
                                          <p:spTgt spid="58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8000"/>
                            </p:stCondLst>
                            <p:childTnLst>
                              <p:par>
                                <p:cTn id="3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100"/>
                                        <p:tgtEl>
                                          <p:spTgt spid="58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8100"/>
                            </p:stCondLst>
                            <p:childTnLst>
                              <p:par>
                                <p:cTn id="3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100"/>
                                        <p:tgtEl>
                                          <p:spTgt spid="58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8200"/>
                            </p:stCondLst>
                            <p:childTnLst>
                              <p:par>
                                <p:cTn id="3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100"/>
                                        <p:tgtEl>
                                          <p:spTgt spid="58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8300"/>
                            </p:stCondLst>
                            <p:childTnLst>
                              <p:par>
                                <p:cTn id="3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9" dur="100"/>
                                        <p:tgtEl>
                                          <p:spTgt spid="58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8400"/>
                            </p:stCondLst>
                            <p:childTnLst>
                              <p:par>
                                <p:cTn id="3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3" dur="100"/>
                                        <p:tgtEl>
                                          <p:spTgt spid="58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8500"/>
                            </p:stCondLst>
                            <p:childTnLst>
                              <p:par>
                                <p:cTn id="3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100"/>
                                        <p:tgtEl>
                                          <p:spTgt spid="58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8600"/>
                            </p:stCondLst>
                            <p:childTnLst>
                              <p:par>
                                <p:cTn id="3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100"/>
                                        <p:tgtEl>
                                          <p:spTgt spid="58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8700"/>
                            </p:stCondLst>
                            <p:childTnLst>
                              <p:par>
                                <p:cTn id="3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5" dur="100"/>
                                        <p:tgtEl>
                                          <p:spTgt spid="58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8800"/>
                            </p:stCondLst>
                            <p:childTnLst>
                              <p:par>
                                <p:cTn id="3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9" dur="100"/>
                                        <p:tgtEl>
                                          <p:spTgt spid="58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8900"/>
                            </p:stCondLst>
                            <p:childTnLst>
                              <p:par>
                                <p:cTn id="3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3" dur="100"/>
                                        <p:tgtEl>
                                          <p:spTgt spid="58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9000"/>
                            </p:stCondLst>
                            <p:childTnLst>
                              <p:par>
                                <p:cTn id="3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100"/>
                                        <p:tgtEl>
                                          <p:spTgt spid="58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8" fill="hold">
                            <p:stCondLst>
                              <p:cond delay="9100"/>
                            </p:stCondLst>
                            <p:childTnLst>
                              <p:par>
                                <p:cTn id="3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1" dur="100"/>
                                        <p:tgtEl>
                                          <p:spTgt spid="58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4" grpId="0" animBg="1"/>
      <p:bldP spid="58376" grpId="0" animBg="1"/>
      <p:bldP spid="58377" grpId="0" animBg="1"/>
      <p:bldP spid="58378" grpId="0"/>
      <p:bldP spid="58379" grpId="0" animBg="1"/>
      <p:bldP spid="58380" grpId="0" animBg="1"/>
      <p:bldP spid="58381" grpId="0"/>
      <p:bldP spid="58382" grpId="0" animBg="1"/>
      <p:bldP spid="58383" grpId="0" animBg="1"/>
      <p:bldP spid="58384" grpId="0"/>
      <p:bldP spid="58385" grpId="0" animBg="1"/>
      <p:bldP spid="58386" grpId="0" animBg="1"/>
      <p:bldP spid="58388" grpId="0" animBg="1"/>
      <p:bldP spid="58387" grpId="0" animBg="1"/>
      <p:bldP spid="58390" grpId="0"/>
      <p:bldP spid="58391" grpId="0"/>
      <p:bldP spid="58392" grpId="0" animBg="1"/>
      <p:bldP spid="58394" grpId="0"/>
      <p:bldP spid="58395" grpId="0" animBg="1"/>
      <p:bldP spid="58396" grpId="0"/>
      <p:bldP spid="58397" grpId="0" animBg="1"/>
      <p:bldP spid="58398" grpId="0" animBg="1"/>
      <p:bldP spid="58399" grpId="0"/>
      <p:bldP spid="58400" grpId="0" animBg="1"/>
      <p:bldP spid="58401" grpId="0"/>
      <p:bldP spid="58404" grpId="0"/>
      <p:bldP spid="58406" grpId="0"/>
      <p:bldP spid="58407" grpId="0" animBg="1"/>
      <p:bldP spid="58402" grpId="0" animBg="1"/>
      <p:bldP spid="58408" grpId="0" animBg="1"/>
      <p:bldP spid="58409" grpId="0" animBg="1"/>
      <p:bldP spid="58411" grpId="0"/>
      <p:bldP spid="58412" grpId="0" animBg="1"/>
      <p:bldP spid="58410" grpId="0" animBg="1"/>
      <p:bldP spid="58413" grpId="0" animBg="1"/>
      <p:bldP spid="58414" grpId="0" animBg="1"/>
      <p:bldP spid="58415" grpId="0"/>
      <p:bldP spid="58416" grpId="0" animBg="1"/>
      <p:bldP spid="58417" grpId="0"/>
      <p:bldP spid="58419" grpId="0" animBg="1"/>
      <p:bldP spid="58420" grpId="0"/>
      <p:bldP spid="58421" grpId="0" animBg="1"/>
      <p:bldP spid="58422" grpId="0"/>
      <p:bldP spid="58423" grpId="0" animBg="1"/>
      <p:bldP spid="58424" grpId="0" animBg="1"/>
      <p:bldP spid="58425" grpId="0"/>
      <p:bldP spid="58426" grpId="0"/>
      <p:bldP spid="58427" grpId="0"/>
      <p:bldP spid="58428" grpId="0" animBg="1"/>
      <p:bldP spid="58429" grpId="0"/>
      <p:bldP spid="58430" grpId="0"/>
      <p:bldP spid="58431" grpId="0"/>
      <p:bldP spid="58432" grpId="0"/>
      <p:bldP spid="58433" grpId="0"/>
      <p:bldP spid="58434" grpId="0" animBg="1"/>
      <p:bldP spid="58435" grpId="0"/>
      <p:bldP spid="58436" grpId="0" animBg="1"/>
      <p:bldP spid="58437" grpId="0"/>
      <p:bldP spid="58440" grpId="0" animBg="1"/>
      <p:bldP spid="58439" grpId="0"/>
      <p:bldP spid="58441" grpId="0"/>
      <p:bldP spid="58442" grpId="0"/>
      <p:bldP spid="58443" grpId="0"/>
      <p:bldP spid="58445" grpId="0" animBg="1"/>
      <p:bldP spid="58444" grpId="0" animBg="1"/>
      <p:bldP spid="58446" grpId="0"/>
      <p:bldP spid="58448" grpId="0"/>
      <p:bldP spid="58449" grpId="0"/>
      <p:bldP spid="58450" grpId="0" animBg="1"/>
      <p:bldP spid="58451" grpId="0" animBg="1"/>
      <p:bldP spid="58452" grpId="0"/>
      <p:bldP spid="58453" grpId="0" animBg="1"/>
      <p:bldP spid="58454" grpId="0"/>
      <p:bldP spid="58455" grpId="0"/>
      <p:bldP spid="58456" grpId="0"/>
      <p:bldP spid="58457" grpId="0"/>
      <p:bldP spid="58458" grpId="0"/>
      <p:bldP spid="58459" grpId="0"/>
      <p:bldP spid="58460" grpId="0"/>
      <p:bldP spid="58461" grpId="0"/>
      <p:bldP spid="58462" grpId="0"/>
      <p:bldP spid="58463" grpId="0" animBg="1"/>
      <p:bldP spid="58464" grpId="0"/>
      <p:bldP spid="58467" grpId="0" animBg="1"/>
      <p:bldP spid="58465" grpId="0"/>
      <p:bldP spid="58468" grpId="0"/>
      <p:bldP spid="58469" grpId="0" animBg="1"/>
      <p:bldP spid="58470" grpId="0" animBg="1"/>
      <p:bldP spid="58471" grpId="0"/>
      <p:bldP spid="58472" grpId="0" animBg="1"/>
      <p:bldP spid="58473" grpId="0" animBg="1"/>
      <p:bldP spid="5847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315200" cy="1154097"/>
          </a:xfrm>
        </p:spPr>
        <p:txBody>
          <a:bodyPr/>
          <a:lstStyle/>
          <a:p>
            <a:r>
              <a:rPr lang="de-DE" altLang="en-US" err="1"/>
              <a:t>Rôle</a:t>
            </a:r>
            <a:r>
              <a:rPr lang="de-DE" altLang="en-US"/>
              <a:t> </a:t>
            </a:r>
            <a:r>
              <a:rPr lang="de-DE" altLang="en-US" err="1"/>
              <a:t>of</a:t>
            </a:r>
            <a:r>
              <a:rPr lang="de-DE" altLang="en-US"/>
              <a:t> </a:t>
            </a:r>
            <a:r>
              <a:rPr lang="de-DE" altLang="en-US" err="1"/>
              <a:t>the</a:t>
            </a:r>
            <a:r>
              <a:rPr lang="de-DE" altLang="en-US"/>
              <a:t> imperial </a:t>
            </a:r>
            <a:r>
              <a:rPr lang="de-DE" altLang="en-US" err="1"/>
              <a:t>cult</a:t>
            </a:r>
            <a:endParaRPr lang="de-DE" altLang="en-US"/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066800"/>
            <a:ext cx="8229600" cy="45720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de-DE" altLang="en-US"/>
              <a:t>N</a:t>
            </a:r>
            <a:r>
              <a:rPr lang="de-DE" altLang="en-US">
                <a:latin typeface="Times New Roman" panose="02020603050405020304" pitchFamily="18" charset="0"/>
              </a:rPr>
              <a:t>î</a:t>
            </a:r>
            <a:r>
              <a:rPr lang="de-DE" altLang="en-US"/>
              <a:t>mes: 23 </a:t>
            </a:r>
            <a:r>
              <a:rPr lang="de-DE" altLang="en-US" err="1"/>
              <a:t>flamines</a:t>
            </a:r>
            <a:r>
              <a:rPr lang="de-DE" altLang="en-US"/>
              <a:t> + 71 </a:t>
            </a:r>
            <a:r>
              <a:rPr lang="de-DE" altLang="en-US" err="1"/>
              <a:t>seviri</a:t>
            </a:r>
            <a:r>
              <a:rPr lang="de-DE" altLang="en-US"/>
              <a:t> + </a:t>
            </a:r>
            <a:r>
              <a:rPr lang="de-DE" altLang="en-US" i="1" err="1"/>
              <a:t>chora</a:t>
            </a:r>
            <a:endParaRPr lang="de-DE" altLang="en-US" i="1"/>
          </a:p>
          <a:p>
            <a:pPr>
              <a:buFontTx/>
              <a:buNone/>
            </a:pPr>
            <a:r>
              <a:rPr lang="de-DE" altLang="en-US" i="1" err="1"/>
              <a:t>Flamines</a:t>
            </a:r>
            <a:r>
              <a:rPr lang="de-DE" altLang="en-US" i="1"/>
              <a:t> in N</a:t>
            </a:r>
            <a:r>
              <a:rPr lang="de-DE" altLang="en-US" i="1">
                <a:latin typeface="Times New Roman" panose="02020603050405020304" pitchFamily="18" charset="0"/>
              </a:rPr>
              <a:t>î</a:t>
            </a:r>
            <a:r>
              <a:rPr lang="de-DE" altLang="en-US" i="1"/>
              <a:t>mes: 85% </a:t>
            </a:r>
            <a:r>
              <a:rPr lang="de-DE" altLang="en-US" i="1" err="1"/>
              <a:t>epitaphs</a:t>
            </a:r>
            <a:r>
              <a:rPr lang="de-DE" altLang="en-US" i="1"/>
              <a:t>, 15% </a:t>
            </a:r>
            <a:r>
              <a:rPr lang="de-DE" altLang="en-US" i="1" err="1"/>
              <a:t>honorary</a:t>
            </a:r>
            <a:r>
              <a:rPr lang="de-DE" altLang="en-US" i="1"/>
              <a:t> </a:t>
            </a:r>
            <a:r>
              <a:rPr lang="de-DE" altLang="en-US" i="1" err="1"/>
              <a:t>decrees</a:t>
            </a:r>
            <a:endParaRPr lang="de-DE" altLang="en-US" i="1"/>
          </a:p>
          <a:p>
            <a:pPr>
              <a:buFontTx/>
              <a:buNone/>
            </a:pPr>
            <a:r>
              <a:rPr lang="de-DE" altLang="en-US" i="1" err="1"/>
              <a:t>Very</a:t>
            </a:r>
            <a:r>
              <a:rPr lang="de-DE" altLang="en-US" i="1"/>
              <a:t> </a:t>
            </a:r>
            <a:r>
              <a:rPr lang="de-DE" altLang="en-US" i="1" err="1"/>
              <a:t>rarely</a:t>
            </a:r>
            <a:r>
              <a:rPr lang="de-DE" altLang="en-US" i="1"/>
              <a:t> in </a:t>
            </a:r>
            <a:r>
              <a:rPr lang="de-DE" altLang="en-US" i="1" err="1"/>
              <a:t>Gallia</a:t>
            </a:r>
            <a:r>
              <a:rPr lang="de-DE" altLang="en-US" i="1"/>
              <a:t> </a:t>
            </a:r>
            <a:r>
              <a:rPr lang="de-DE" altLang="en-US" i="1" err="1"/>
              <a:t>Narbonensis</a:t>
            </a:r>
            <a:r>
              <a:rPr lang="de-DE" altLang="en-US" i="1"/>
              <a:t>: </a:t>
            </a:r>
            <a:r>
              <a:rPr lang="de-DE" altLang="en-US" i="1" err="1"/>
              <a:t>religious</a:t>
            </a:r>
            <a:r>
              <a:rPr lang="de-DE" altLang="en-US" i="1"/>
              <a:t> </a:t>
            </a:r>
            <a:r>
              <a:rPr lang="de-DE" altLang="en-US" i="1" err="1"/>
              <a:t>involvement</a:t>
            </a:r>
            <a:endParaRPr lang="de-DE" altLang="en-US" i="1"/>
          </a:p>
        </p:txBody>
      </p:sp>
      <p:pic>
        <p:nvPicPr>
          <p:cNvPr id="64516" name="Picture 4" descr="C:\Dokumente und Einstellungen\All Users\Dokumente\Eigene Bilder\Kodak Pictures\2007-05-22\Nîmes VIviri 000_00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86" r="19611"/>
          <a:stretch>
            <a:fillRect/>
          </a:stretch>
        </p:blipFill>
        <p:spPr bwMode="auto">
          <a:xfrm>
            <a:off x="161132" y="2775191"/>
            <a:ext cx="2209800" cy="391636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7" name="Picture 5" descr="C:\Dokumente und Einstellungen\All Users\Dokumente\Eigene Bilder\Kodak Pictures\2007-05-22\Nîmes seuiri Augustales 000_00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0589" r="8824"/>
          <a:stretch>
            <a:fillRect/>
          </a:stretch>
        </p:blipFill>
        <p:spPr bwMode="auto">
          <a:xfrm>
            <a:off x="2514600" y="2766368"/>
            <a:ext cx="3657600" cy="3887787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518" name="Picture 6" descr="C:\Dokumente und Einstellungen\Ralph\Eigene Dateien\CORPUS NARBONENSIS\Nîmes\NIMES Epitaph Museum Small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043" r="13368"/>
          <a:stretch>
            <a:fillRect/>
          </a:stretch>
        </p:blipFill>
        <p:spPr bwMode="auto">
          <a:xfrm>
            <a:off x="6342063" y="2796895"/>
            <a:ext cx="2039937" cy="384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64495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ChangeArrowheads="1"/>
          </p:cNvSpPr>
          <p:nvPr/>
        </p:nvSpPr>
        <p:spPr bwMode="auto">
          <a:xfrm>
            <a:off x="107504" y="18864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  <p:pic>
        <p:nvPicPr>
          <p:cNvPr id="114691" name="Picture 3" descr="C:\Dokumente und Einstellungen\Ralph\Eigene Dateien\CORPUS NARBONENSIS\Nîmes\NIMES gallo-grec SMA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400" y="2476500"/>
            <a:ext cx="2720975" cy="3924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14692" name="Picture 4" descr="C:\Dokumente und Einstellungen\Ralph\Eigene Dateien\Nîmes pre-Roman sculpture 000_00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29000" y="2438400"/>
            <a:ext cx="2879725" cy="38401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14693" name="Picture 5" descr="D:\Narbonensis Dokumente Downloads\Nîmes Augusteum taureau acépha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00800" y="2438400"/>
            <a:ext cx="2311400" cy="3352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14694" name="Rectangle 6"/>
          <p:cNvSpPr>
            <a:spLocks noChangeArrowheads="1"/>
          </p:cNvSpPr>
          <p:nvPr/>
        </p:nvSpPr>
        <p:spPr bwMode="auto">
          <a:xfrm>
            <a:off x="304800" y="914400"/>
            <a:ext cx="50292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oppidum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cult place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monumentalised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c. 100 BC</a:t>
            </a:r>
          </a:p>
        </p:txBody>
      </p:sp>
    </p:spTree>
    <p:extLst>
      <p:ext uri="{BB962C8B-B14F-4D97-AF65-F5344CB8AC3E}">
        <p14:creationId xmlns:p14="http://schemas.microsoft.com/office/powerpoint/2010/main" val="18630872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4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4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4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80" name="Picture 4" descr="C:\Dokumente und Einstellungen\Ralph\Eigene Dateien\HABIL 2007\Photos NEMAUSUS\MAP Nîmes CAG 30 1 fig 63.jpg"/>
          <p:cNvPicPr>
            <a:picLocks noChangeAspect="1" noChangeArrowheads="1"/>
          </p:cNvPicPr>
          <p:nvPr/>
        </p:nvPicPr>
        <p:blipFill>
          <a:blip r:embed="rId2" cstate="screen">
            <a:lum bright="-12000" contrast="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95600" y="1049338"/>
            <a:ext cx="5867400" cy="542766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5" name="Picture 9" descr="C:\Dokumente und Einstellungen\Ralph\Eigene Dateien\CORPUS NARBONENSIS\Nîmes\NIMES gallo-grec SMAL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400" y="2476500"/>
            <a:ext cx="2720975" cy="3924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0187" name="Rectangle 11"/>
          <p:cNvSpPr>
            <a:spLocks noChangeArrowheads="1"/>
          </p:cNvSpPr>
          <p:nvPr/>
        </p:nvSpPr>
        <p:spPr bwMode="auto">
          <a:xfrm>
            <a:off x="304800" y="914400"/>
            <a:ext cx="50292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</a:t>
            </a:r>
            <a:r>
              <a:rPr kumimoji="0" lang="de-DE" altLang="en-US" sz="200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oppidum</a:t>
            </a:r>
            <a:endParaRPr kumimoji="0" lang="de-DE" altLang="en-US" sz="2000">
              <a:solidFill>
                <a:schemeClr val="accent1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Tahoma" panose="020B0604030504040204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Iron Age </a:t>
            </a:r>
            <a:r>
              <a:rPr kumimoji="0" lang="de-DE" altLang="en-US" sz="200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cult</a:t>
            </a: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 </a:t>
            </a:r>
            <a:r>
              <a:rPr kumimoji="0" lang="de-DE" altLang="en-US" sz="200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place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 err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monumentalised</a:t>
            </a:r>
            <a:b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20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c. 100 BC</a:t>
            </a:r>
          </a:p>
        </p:txBody>
      </p:sp>
      <p:sp>
        <p:nvSpPr>
          <p:cNvPr id="50188" name="Oval 12"/>
          <p:cNvSpPr>
            <a:spLocks noChangeArrowheads="1"/>
          </p:cNvSpPr>
          <p:nvPr/>
        </p:nvSpPr>
        <p:spPr bwMode="auto">
          <a:xfrm>
            <a:off x="4572000" y="2286000"/>
            <a:ext cx="838200" cy="4572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9" name="Oval 13"/>
          <p:cNvSpPr>
            <a:spLocks noChangeArrowheads="1"/>
          </p:cNvSpPr>
          <p:nvPr/>
        </p:nvSpPr>
        <p:spPr bwMode="auto">
          <a:xfrm>
            <a:off x="4191000" y="3429000"/>
            <a:ext cx="838200" cy="4572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90" name="Text Box 14"/>
          <p:cNvSpPr txBox="1">
            <a:spLocks noChangeArrowheads="1"/>
          </p:cNvSpPr>
          <p:nvPr/>
        </p:nvSpPr>
        <p:spPr bwMode="auto">
          <a:xfrm>
            <a:off x="4953000" y="19050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50191" name="Text Box 15"/>
          <p:cNvSpPr txBox="1">
            <a:spLocks noChangeArrowheads="1"/>
          </p:cNvSpPr>
          <p:nvPr/>
        </p:nvSpPr>
        <p:spPr bwMode="auto">
          <a:xfrm>
            <a:off x="2971800" y="3810000"/>
            <a:ext cx="2514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anose="020B0604030504040204" pitchFamily="34" charset="0"/>
              </a:rPr>
              <a:t>SPRING-SANCTUARY</a:t>
            </a:r>
          </a:p>
        </p:txBody>
      </p:sp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107504" y="18864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875345"/>
      </p:ext>
    </p:extLst>
  </p:cSld>
  <p:clrMapOvr>
    <a:masterClrMapping/>
  </p:clrMapOvr>
  <p:transition spd="slow">
    <p:randomBar dir="vert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DE" altLang="en-US"/>
              <a:t>Nemausus</a:t>
            </a:r>
          </a:p>
        </p:txBody>
      </p:sp>
      <p:pic>
        <p:nvPicPr>
          <p:cNvPr id="61444" name="Picture 4" descr="C:\Dokumente und Einstellungen\All Users\Dokumente\Eigene Bilder\Kodak Pictures\2007-05-22\Nîmes MODEL OF TOWN.jpg"/>
          <p:cNvPicPr>
            <a:picLocks noChangeAspect="1" noChangeArrowheads="1"/>
          </p:cNvPicPr>
          <p:nvPr/>
        </p:nvPicPr>
        <p:blipFill>
          <a:blip r:embed="rId2" cstate="screen">
            <a:lum bright="-24000" contrast="1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7391400" cy="55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45" name="Oval 5"/>
          <p:cNvSpPr>
            <a:spLocks noChangeArrowheads="1"/>
          </p:cNvSpPr>
          <p:nvPr/>
        </p:nvSpPr>
        <p:spPr bwMode="auto">
          <a:xfrm>
            <a:off x="2895600" y="1676400"/>
            <a:ext cx="2057400" cy="1295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6" name="Oval 6"/>
          <p:cNvSpPr>
            <a:spLocks noChangeArrowheads="1"/>
          </p:cNvSpPr>
          <p:nvPr/>
        </p:nvSpPr>
        <p:spPr bwMode="auto">
          <a:xfrm>
            <a:off x="4191000" y="2971800"/>
            <a:ext cx="1143000" cy="6858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3124200" y="31242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FORUM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MAISON CARRÉE</a:t>
            </a:r>
          </a:p>
        </p:txBody>
      </p:sp>
      <p:sp>
        <p:nvSpPr>
          <p:cNvPr id="61449" name="Oval 9"/>
          <p:cNvSpPr>
            <a:spLocks noChangeArrowheads="1"/>
          </p:cNvSpPr>
          <p:nvPr/>
        </p:nvSpPr>
        <p:spPr bwMode="auto">
          <a:xfrm>
            <a:off x="3962400" y="42672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0" name="Oval 10"/>
          <p:cNvSpPr>
            <a:spLocks noChangeArrowheads="1"/>
          </p:cNvSpPr>
          <p:nvPr/>
        </p:nvSpPr>
        <p:spPr bwMode="auto">
          <a:xfrm>
            <a:off x="6858000" y="38100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1" name="Text Box 11"/>
          <p:cNvSpPr txBox="1">
            <a:spLocks noChangeArrowheads="1"/>
          </p:cNvSpPr>
          <p:nvPr/>
        </p:nvSpPr>
        <p:spPr bwMode="auto">
          <a:xfrm>
            <a:off x="6096000" y="43434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MERCURY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Vulcano et Ventis</a:t>
            </a:r>
          </a:p>
        </p:txBody>
      </p:sp>
      <p:sp>
        <p:nvSpPr>
          <p:cNvPr id="61453" name="Text Box 13"/>
          <p:cNvSpPr txBox="1">
            <a:spLocks noChangeArrowheads="1"/>
          </p:cNvSpPr>
          <p:nvPr/>
        </p:nvSpPr>
        <p:spPr bwMode="auto">
          <a:xfrm>
            <a:off x="3200400" y="14478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61455" name="Text Box 15"/>
          <p:cNvSpPr txBox="1">
            <a:spLocks noChangeArrowheads="1"/>
          </p:cNvSpPr>
          <p:nvPr/>
        </p:nvSpPr>
        <p:spPr bwMode="auto">
          <a:xfrm>
            <a:off x="4191000" y="5867400"/>
            <a:ext cx="4343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urban &amp; suburban sites: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 * PROXSUMES</a:t>
            </a:r>
          </a:p>
        </p:txBody>
      </p:sp>
      <p:sp>
        <p:nvSpPr>
          <p:cNvPr id="61457" name="Text Box 17"/>
          <p:cNvSpPr txBox="1">
            <a:spLocks noChangeArrowheads="1"/>
          </p:cNvSpPr>
          <p:nvPr/>
        </p:nvSpPr>
        <p:spPr bwMode="auto">
          <a:xfrm>
            <a:off x="1066800" y="1936750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  <p:sp>
        <p:nvSpPr>
          <p:cNvPr id="61458" name="Oval 18"/>
          <p:cNvSpPr>
            <a:spLocks noChangeArrowheads="1"/>
          </p:cNvSpPr>
          <p:nvPr/>
        </p:nvSpPr>
        <p:spPr bwMode="auto">
          <a:xfrm>
            <a:off x="7239000" y="25146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9" name="Text Box 19"/>
          <p:cNvSpPr txBox="1">
            <a:spLocks noChangeArrowheads="1"/>
          </p:cNvSpPr>
          <p:nvPr/>
        </p:nvSpPr>
        <p:spPr bwMode="auto">
          <a:xfrm>
            <a:off x="7086600" y="2819400"/>
            <a:ext cx="1828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18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ISIS?</a:t>
            </a:r>
          </a:p>
        </p:txBody>
      </p:sp>
      <p:sp>
        <p:nvSpPr>
          <p:cNvPr id="16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 / N</a:t>
            </a:r>
            <a:r>
              <a:rPr kumimoji="0" lang="de-DE" altLang="en-US" sz="3600">
                <a:solidFill>
                  <a:schemeClr val="tx2"/>
                </a:solidFill>
              </a:rPr>
              <a:t>î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mes</a:t>
            </a:r>
          </a:p>
        </p:txBody>
      </p:sp>
    </p:spTree>
    <p:extLst>
      <p:ext uri="{BB962C8B-B14F-4D97-AF65-F5344CB8AC3E}">
        <p14:creationId xmlns:p14="http://schemas.microsoft.com/office/powerpoint/2010/main" val="2735344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 / N</a:t>
            </a:r>
            <a:r>
              <a:rPr kumimoji="0" lang="de-DE" altLang="en-US" sz="3600">
                <a:solidFill>
                  <a:schemeClr val="tx2"/>
                </a:solidFill>
              </a:rPr>
              <a:t>î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mes</a:t>
            </a:r>
          </a:p>
        </p:txBody>
      </p:sp>
      <p:pic>
        <p:nvPicPr>
          <p:cNvPr id="70660" name="Picture 4" descr="C:\Dokumente und Einstellungen\All Users\Dokumente\Eigene Bilder\Kodak Pictures\2007-05-22\Nîmes MODEL OF TOWN.jpg"/>
          <p:cNvPicPr>
            <a:picLocks noChangeAspect="1" noChangeArrowheads="1"/>
          </p:cNvPicPr>
          <p:nvPr/>
        </p:nvPicPr>
        <p:blipFill>
          <a:blip r:embed="rId2" cstate="screen">
            <a:lum bright="-24000" contrast="1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7391400" cy="55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2895600" y="1676400"/>
            <a:ext cx="2057400" cy="1295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Oval 6"/>
          <p:cNvSpPr>
            <a:spLocks noChangeArrowheads="1"/>
          </p:cNvSpPr>
          <p:nvPr/>
        </p:nvSpPr>
        <p:spPr bwMode="auto">
          <a:xfrm>
            <a:off x="4191000" y="2971800"/>
            <a:ext cx="1143000" cy="6858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3124200" y="31242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FORUM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MAISON CARRÉE</a:t>
            </a:r>
          </a:p>
        </p:txBody>
      </p:sp>
      <p:sp>
        <p:nvSpPr>
          <p:cNvPr id="70665" name="Oval 9"/>
          <p:cNvSpPr>
            <a:spLocks noChangeArrowheads="1"/>
          </p:cNvSpPr>
          <p:nvPr/>
        </p:nvSpPr>
        <p:spPr bwMode="auto">
          <a:xfrm>
            <a:off x="3962400" y="42672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Oval 10"/>
          <p:cNvSpPr>
            <a:spLocks noChangeArrowheads="1"/>
          </p:cNvSpPr>
          <p:nvPr/>
        </p:nvSpPr>
        <p:spPr bwMode="auto">
          <a:xfrm>
            <a:off x="6858000" y="38100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6096000" y="43434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MERCURY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Vulcano et Ventis</a:t>
            </a: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3200400" y="14478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4191000" y="5867400"/>
            <a:ext cx="43434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urban &amp; suburban sites: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 * PROXSUMES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(domestic deities)</a:t>
            </a:r>
          </a:p>
        </p:txBody>
      </p:sp>
      <p:sp>
        <p:nvSpPr>
          <p:cNvPr id="70671" name="Text Box 15"/>
          <p:cNvSpPr txBox="1">
            <a:spLocks noChangeArrowheads="1"/>
          </p:cNvSpPr>
          <p:nvPr/>
        </p:nvSpPr>
        <p:spPr bwMode="auto">
          <a:xfrm>
            <a:off x="1066800" y="1936750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  <p:sp>
        <p:nvSpPr>
          <p:cNvPr id="70672" name="Oval 16"/>
          <p:cNvSpPr>
            <a:spLocks noChangeArrowheads="1"/>
          </p:cNvSpPr>
          <p:nvPr/>
        </p:nvSpPr>
        <p:spPr bwMode="auto">
          <a:xfrm>
            <a:off x="7239000" y="25146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Text Box 17"/>
          <p:cNvSpPr txBox="1">
            <a:spLocks noChangeArrowheads="1"/>
          </p:cNvSpPr>
          <p:nvPr/>
        </p:nvSpPr>
        <p:spPr bwMode="auto">
          <a:xfrm>
            <a:off x="7086600" y="2819400"/>
            <a:ext cx="1828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18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ISIS?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38800" y="149679"/>
            <a:ext cx="2540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719433"/>
      </p:ext>
    </p:extLst>
  </p:cSld>
  <p:clrMapOvr>
    <a:masterClrMapping/>
  </p:clrMapOvr>
  <p:transition spd="slow">
    <p:randomBar dir="vert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Nemausus / N</a:t>
            </a:r>
            <a:r>
              <a:rPr kumimoji="0" lang="de-DE" altLang="en-US" sz="3600">
                <a:solidFill>
                  <a:schemeClr val="tx2"/>
                </a:solidFill>
              </a:rPr>
              <a:t>î</a:t>
            </a:r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mes</a:t>
            </a:r>
          </a:p>
        </p:txBody>
      </p:sp>
      <p:pic>
        <p:nvPicPr>
          <p:cNvPr id="77829" name="Picture 5" descr="C:\Dokumente und Einstellungen\All Users\Dokumente\Eigene Bilder\Kodak Pictures\2007-05-22\Nîmes MODEL OF TOWN.jpg"/>
          <p:cNvPicPr>
            <a:picLocks noChangeAspect="1" noChangeArrowheads="1"/>
          </p:cNvPicPr>
          <p:nvPr/>
        </p:nvPicPr>
        <p:blipFill>
          <a:blip r:embed="rId2" cstate="screen">
            <a:lum bright="-24000" contrast="1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7391400" cy="5541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830" name="Oval 6"/>
          <p:cNvSpPr>
            <a:spLocks noChangeArrowheads="1"/>
          </p:cNvSpPr>
          <p:nvPr/>
        </p:nvSpPr>
        <p:spPr bwMode="auto">
          <a:xfrm>
            <a:off x="2895600" y="1676400"/>
            <a:ext cx="2057400" cy="1295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4191000" y="2971800"/>
            <a:ext cx="1143000" cy="6858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124200" y="3124200"/>
            <a:ext cx="2895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FORUM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MAISON CARRÉE</a:t>
            </a:r>
          </a:p>
        </p:txBody>
      </p:sp>
      <p:sp>
        <p:nvSpPr>
          <p:cNvPr id="77833" name="Oval 9"/>
          <p:cNvSpPr>
            <a:spLocks noChangeArrowheads="1"/>
          </p:cNvSpPr>
          <p:nvPr/>
        </p:nvSpPr>
        <p:spPr bwMode="auto">
          <a:xfrm>
            <a:off x="3962400" y="42672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Oval 10"/>
          <p:cNvSpPr>
            <a:spLocks noChangeArrowheads="1"/>
          </p:cNvSpPr>
          <p:nvPr/>
        </p:nvSpPr>
        <p:spPr bwMode="auto">
          <a:xfrm>
            <a:off x="6858000" y="38100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6096000" y="4343400"/>
            <a:ext cx="27432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MARS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MERCURY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Vulcano et Ventis</a:t>
            </a: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3200400" y="1447800"/>
            <a:ext cx="2514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</a:t>
            </a: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4191000" y="5867400"/>
            <a:ext cx="43434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urban &amp; suburban sites:</a:t>
            </a:r>
            <a:b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23 * PROXSUMES</a:t>
            </a: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1066800" y="1936750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  <p:sp>
        <p:nvSpPr>
          <p:cNvPr id="77839" name="Oval 15"/>
          <p:cNvSpPr>
            <a:spLocks noChangeArrowheads="1"/>
          </p:cNvSpPr>
          <p:nvPr/>
        </p:nvSpPr>
        <p:spPr bwMode="auto">
          <a:xfrm>
            <a:off x="7239000" y="2514600"/>
            <a:ext cx="1600200" cy="914400"/>
          </a:xfrm>
          <a:prstGeom prst="ellips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Text Box 16"/>
          <p:cNvSpPr txBox="1">
            <a:spLocks noChangeArrowheads="1"/>
          </p:cNvSpPr>
          <p:nvPr/>
        </p:nvSpPr>
        <p:spPr bwMode="auto">
          <a:xfrm>
            <a:off x="7086600" y="2819400"/>
            <a:ext cx="1828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de-DE" altLang="en-US" sz="1800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ISIS?</a:t>
            </a:r>
          </a:p>
        </p:txBody>
      </p:sp>
      <p:pic>
        <p:nvPicPr>
          <p:cNvPr id="77842" name="Picture 18" descr="C:\Dokumente und Einstellungen\Ralph\Eigene Dateien\HABIL 2007\Photos NEMAUSUS\CAG 30 1 FIG 146 PLAN AUGUSTEUM CNRS IRAA Varène et Bigo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29200" y="152400"/>
            <a:ext cx="3859213" cy="6705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4571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7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5" name="Picture 35" descr="C:\Dokumente und Einstellungen\Ralph\Eigene Dateien\HABIL 2007\Photos NEMAUSUS\CAG 30 1 FIG 146 PLAN AUGUSTEUM - INVE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25713" y="152400"/>
            <a:ext cx="3113087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699" name="Rectangle 19"/>
          <p:cNvSpPr>
            <a:spLocks noChangeArrowheads="1"/>
          </p:cNvSpPr>
          <p:nvPr/>
        </p:nvSpPr>
        <p:spPr bwMode="auto">
          <a:xfrm>
            <a:off x="-457200" y="1524000"/>
            <a:ext cx="29718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(2 ~ JUPITER)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RIG G-204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VENUS AUGUSTA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AUGUSTUS 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</a:rPr>
              <a:t>–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25BC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IMP.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HONORIF. INSCR.</a:t>
            </a:r>
          </a:p>
        </p:txBody>
      </p:sp>
      <p:sp>
        <p:nvSpPr>
          <p:cNvPr id="71700" name="Rectangle 20"/>
          <p:cNvSpPr>
            <a:spLocks noChangeArrowheads="1"/>
          </p:cNvSpPr>
          <p:nvPr/>
        </p:nvSpPr>
        <p:spPr bwMode="auto">
          <a:xfrm>
            <a:off x="0" y="4343400"/>
            <a:ext cx="2971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So-called Diana temple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MATREBO/MATRES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NYMPHS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 HONORIFIC INSCR</a:t>
            </a:r>
          </a:p>
        </p:txBody>
      </p:sp>
      <p:sp>
        <p:nvSpPr>
          <p:cNvPr id="71701" name="Line 21"/>
          <p:cNvSpPr>
            <a:spLocks noChangeShapeType="1"/>
          </p:cNvSpPr>
          <p:nvPr/>
        </p:nvSpPr>
        <p:spPr bwMode="auto">
          <a:xfrm flipV="1">
            <a:off x="2514600" y="4191000"/>
            <a:ext cx="914400" cy="4572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71702" name="Line 22"/>
          <p:cNvSpPr>
            <a:spLocks noChangeShapeType="1"/>
          </p:cNvSpPr>
          <p:nvPr/>
        </p:nvSpPr>
        <p:spPr bwMode="auto">
          <a:xfrm>
            <a:off x="1905000" y="2057400"/>
            <a:ext cx="2057400" cy="15240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71703" name="Rectangle 23"/>
          <p:cNvSpPr>
            <a:spLocks noChangeArrowheads="1"/>
          </p:cNvSpPr>
          <p:nvPr/>
        </p:nvSpPr>
        <p:spPr bwMode="auto">
          <a:xfrm>
            <a:off x="-228600" y="304800"/>
            <a:ext cx="3048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Porticus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MINERVA 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HONORIFIC INSCR</a:t>
            </a:r>
          </a:p>
        </p:txBody>
      </p:sp>
      <p:sp>
        <p:nvSpPr>
          <p:cNvPr id="71708" name="Line 28"/>
          <p:cNvSpPr>
            <a:spLocks noChangeShapeType="1"/>
          </p:cNvSpPr>
          <p:nvPr/>
        </p:nvSpPr>
        <p:spPr bwMode="auto">
          <a:xfrm>
            <a:off x="2286000" y="1295400"/>
            <a:ext cx="2590800" cy="25908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pic>
        <p:nvPicPr>
          <p:cNvPr id="71712" name="Picture 32" descr="D:\Narbonensis Dokumente Downloads\Nîmes source_jardin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43600" y="381000"/>
            <a:ext cx="2743200" cy="2352675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3" name="Picture 33" descr="D:\Narbonensis Dokumente Downloads\Nîmes Augusteum Diana tempel CAG fig 1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359703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4" name="Picture 34" descr="D:\Narbonensis Dokumente Downloads\Nîmes Augusteum Sud Fronton CAG fig176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D0D0D"/>
              </a:clrFrom>
              <a:clrTo>
                <a:srgbClr val="0D0D0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83633" y="3947144"/>
            <a:ext cx="4748535" cy="291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14"/>
          <p:cNvSpPr txBox="1">
            <a:spLocks noChangeArrowheads="1"/>
          </p:cNvSpPr>
          <p:nvPr/>
        </p:nvSpPr>
        <p:spPr bwMode="auto">
          <a:xfrm>
            <a:off x="3828671" y="1221548"/>
            <a:ext cx="2514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SPRING-SANCTUARY</a:t>
            </a:r>
            <a:b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b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„AUGUSTEUM“</a:t>
            </a:r>
          </a:p>
        </p:txBody>
      </p:sp>
    </p:spTree>
    <p:extLst>
      <p:ext uri="{BB962C8B-B14F-4D97-AF65-F5344CB8AC3E}">
        <p14:creationId xmlns:p14="http://schemas.microsoft.com/office/powerpoint/2010/main" val="6365171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1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1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1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71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1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1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71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1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71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9" grpId="0" autoUpdateAnimBg="0"/>
      <p:bldP spid="71700" grpId="0" autoUpdateAnimBg="0"/>
      <p:bldP spid="71703" grpId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81" name="Picture 17" descr="C:\Dokumente und Einstellungen\Ralph\Eigene Dateien\HABIL 2007\Photos NEMAUSUS\CAG 30 1 FIG 146 PLAN AUGUSTEUM - INVE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25713" y="152400"/>
            <a:ext cx="3113087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471" name="Rectangle 7"/>
          <p:cNvSpPr>
            <a:spLocks noChangeArrowheads="1"/>
          </p:cNvSpPr>
          <p:nvPr/>
        </p:nvSpPr>
        <p:spPr bwMode="auto">
          <a:xfrm>
            <a:off x="-457200" y="1524000"/>
            <a:ext cx="2971800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Spring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5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(2 ~ JUPITER)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RIG G-204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VENUS AUGUSTA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AUGUSTUS 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</a:rPr>
              <a:t>–</a:t>
            </a: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25BC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IMP.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HONORIF. INSCR.</a:t>
            </a:r>
          </a:p>
        </p:txBody>
      </p:sp>
      <p:sp>
        <p:nvSpPr>
          <p:cNvPr id="62472" name="Rectangle 8"/>
          <p:cNvSpPr>
            <a:spLocks noChangeArrowheads="1"/>
          </p:cNvSpPr>
          <p:nvPr/>
        </p:nvSpPr>
        <p:spPr bwMode="auto">
          <a:xfrm>
            <a:off x="0" y="4343400"/>
            <a:ext cx="2971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So-called Diana temple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MATREBO/MATRES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NYMPHS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IMP CULT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7 HONORIFIC INSCR</a:t>
            </a:r>
          </a:p>
        </p:txBody>
      </p:sp>
      <p:sp>
        <p:nvSpPr>
          <p:cNvPr id="62473" name="Line 9"/>
          <p:cNvSpPr>
            <a:spLocks noChangeShapeType="1"/>
          </p:cNvSpPr>
          <p:nvPr/>
        </p:nvSpPr>
        <p:spPr bwMode="auto">
          <a:xfrm flipV="1">
            <a:off x="2514600" y="4191000"/>
            <a:ext cx="914400" cy="4572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4" name="Line 10"/>
          <p:cNvSpPr>
            <a:spLocks noChangeShapeType="1"/>
          </p:cNvSpPr>
          <p:nvPr/>
        </p:nvSpPr>
        <p:spPr bwMode="auto">
          <a:xfrm>
            <a:off x="1905000" y="2057400"/>
            <a:ext cx="2057400" cy="15240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5" name="Rectangle 11"/>
          <p:cNvSpPr>
            <a:spLocks noChangeArrowheads="1"/>
          </p:cNvSpPr>
          <p:nvPr/>
        </p:nvSpPr>
        <p:spPr bwMode="auto">
          <a:xfrm>
            <a:off x="-228600" y="304800"/>
            <a:ext cx="3048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Porticus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MINERVA 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HONORIFIC INSCR</a:t>
            </a:r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 flipH="1">
            <a:off x="5334000" y="2362200"/>
            <a:ext cx="762000" cy="7620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7" name="Rectangle 13"/>
          <p:cNvSpPr>
            <a:spLocks noChangeArrowheads="1"/>
          </p:cNvSpPr>
          <p:nvPr/>
        </p:nvSpPr>
        <p:spPr bwMode="auto">
          <a:xfrm>
            <a:off x="6400800" y="5334000"/>
            <a:ext cx="24384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Quai de la Fontaine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SILVANUS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Fortuna</a:t>
            </a:r>
          </a:p>
        </p:txBody>
      </p:sp>
      <p:sp>
        <p:nvSpPr>
          <p:cNvPr id="62478" name="Line 14"/>
          <p:cNvSpPr>
            <a:spLocks noChangeShapeType="1"/>
          </p:cNvSpPr>
          <p:nvPr/>
        </p:nvSpPr>
        <p:spPr bwMode="auto">
          <a:xfrm flipH="1" flipV="1">
            <a:off x="5410200" y="5105400"/>
            <a:ext cx="1447800" cy="9144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79" name="Rectangle 15"/>
          <p:cNvSpPr>
            <a:spLocks noChangeArrowheads="1"/>
          </p:cNvSpPr>
          <p:nvPr/>
        </p:nvSpPr>
        <p:spPr bwMode="auto">
          <a:xfrm>
            <a:off x="5638800" y="1905000"/>
            <a:ext cx="35052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From the Spring Sanctuary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RIG G-205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</a:t>
            </a: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NEMAUSUS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NYMPHS, 1 APOLLO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VICTORIA AUG.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Anubis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LARES AUG, FONS URA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AUGUSTUS by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vicus Arcevoturum 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 HONORIFIC INSCR.</a:t>
            </a:r>
          </a:p>
        </p:txBody>
      </p:sp>
      <p:sp>
        <p:nvSpPr>
          <p:cNvPr id="62482" name="Line 18"/>
          <p:cNvSpPr>
            <a:spLocks noChangeShapeType="1"/>
          </p:cNvSpPr>
          <p:nvPr/>
        </p:nvSpPr>
        <p:spPr bwMode="auto">
          <a:xfrm>
            <a:off x="2286000" y="1295400"/>
            <a:ext cx="2590800" cy="25908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2483" name="Rectangle 19"/>
          <p:cNvSpPr>
            <a:spLocks noChangeArrowheads="1"/>
          </p:cNvSpPr>
          <p:nvPr/>
        </p:nvSpPr>
        <p:spPr bwMode="auto">
          <a:xfrm>
            <a:off x="6324600" y="0"/>
            <a:ext cx="2819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Tour Magne / Hill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ISIS &amp; 1 SERAPIS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SUCELLOS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PROXSUMES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ALAMINOS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HERCULES</a:t>
            </a: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7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62484" name="Rectangle 20"/>
          <p:cNvSpPr>
            <a:spLocks noChangeArrowheads="1"/>
          </p:cNvSpPr>
          <p:nvPr/>
        </p:nvSpPr>
        <p:spPr bwMode="auto">
          <a:xfrm>
            <a:off x="2590800" y="5486400"/>
            <a:ext cx="39624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>
              <a:spcBef>
                <a:spcPct val="20000"/>
              </a:spcBef>
              <a:buClr>
                <a:schemeClr val="accent1"/>
              </a:buClr>
            </a:pPr>
            <a:r>
              <a:rPr kumimoji="0" lang="de-DE" altLang="en-US" sz="1700" u="sng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South of Sanctuary:</a:t>
            </a:r>
            <a:endParaRPr kumimoji="0" lang="de-DE" altLang="en-US" sz="17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  <a:p>
            <a:pPr lvl="1"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MATRES, 2 PROXUMES,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Demeter, 1 QUARTA,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APOLLO, 1 HERCULES, </a:t>
            </a:r>
            <a:b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kumimoji="0" lang="de-DE" altLang="en-US" sz="17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4 Venus</a:t>
            </a:r>
          </a:p>
        </p:txBody>
      </p:sp>
      <p:sp>
        <p:nvSpPr>
          <p:cNvPr id="62485" name="Line 21"/>
          <p:cNvSpPr>
            <a:spLocks noChangeShapeType="1"/>
          </p:cNvSpPr>
          <p:nvPr/>
        </p:nvSpPr>
        <p:spPr bwMode="auto">
          <a:xfrm flipH="1" flipV="1">
            <a:off x="5105400" y="533400"/>
            <a:ext cx="1676400" cy="304800"/>
          </a:xfrm>
          <a:prstGeom prst="line">
            <a:avLst/>
          </a:prstGeom>
          <a:noFill/>
          <a:ln w="5715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7884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2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2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62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2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2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62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62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7" grpId="0" autoUpdateAnimBg="0"/>
      <p:bldP spid="62479" grpId="0" autoUpdateAnimBg="0"/>
      <p:bldP spid="62483" grpId="0" autoUpdateAnimBg="0"/>
      <p:bldP spid="62484" grpId="0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439"/>
            <a:ext cx="7315200" cy="1154097"/>
          </a:xfrm>
        </p:spPr>
        <p:txBody>
          <a:bodyPr/>
          <a:lstStyle/>
          <a:p>
            <a:r>
              <a:rPr lang="de-DE" altLang="en-US" err="1"/>
              <a:t>Nemausus</a:t>
            </a:r>
            <a:r>
              <a:rPr lang="de-DE" altLang="en-US"/>
              <a:t> </a:t>
            </a:r>
            <a:r>
              <a:rPr lang="de-DE" altLang="en-US">
                <a:latin typeface="Times New Roman" panose="02020603050405020304" pitchFamily="18" charset="0"/>
              </a:rPr>
              <a:t>–</a:t>
            </a:r>
            <a:r>
              <a:rPr lang="de-DE" altLang="en-US"/>
              <a:t> </a:t>
            </a:r>
            <a:r>
              <a:rPr lang="de-DE" altLang="en-US" err="1"/>
              <a:t>patron</a:t>
            </a:r>
            <a:r>
              <a:rPr lang="de-DE" altLang="en-US"/>
              <a:t> </a:t>
            </a:r>
            <a:r>
              <a:rPr lang="de-DE" altLang="en-US" err="1"/>
              <a:t>deity</a:t>
            </a:r>
            <a:endParaRPr lang="de-DE" altLang="en-US"/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066800"/>
            <a:ext cx="7772400" cy="4343400"/>
          </a:xfrm>
        </p:spPr>
        <p:txBody>
          <a:bodyPr/>
          <a:lstStyle/>
          <a:p>
            <a:r>
              <a:rPr lang="de-DE" altLang="en-US" sz="1800" err="1"/>
              <a:t>Virtually</a:t>
            </a:r>
            <a:r>
              <a:rPr lang="de-DE" altLang="en-US" sz="1800"/>
              <a:t> all </a:t>
            </a:r>
            <a:r>
              <a:rPr lang="de-DE" altLang="en-US" sz="1800" err="1"/>
              <a:t>known</a:t>
            </a:r>
            <a:r>
              <a:rPr lang="de-DE" altLang="en-US" sz="1800"/>
              <a:t> </a:t>
            </a:r>
            <a:r>
              <a:rPr lang="de-DE" altLang="en-US" sz="1800" err="1"/>
              <a:t>inscriptions</a:t>
            </a:r>
            <a:r>
              <a:rPr lang="de-DE" altLang="en-US" sz="1800"/>
              <a:t> </a:t>
            </a:r>
            <a:r>
              <a:rPr lang="de-DE" altLang="en-US" sz="1800" err="1"/>
              <a:t>from</a:t>
            </a:r>
            <a:r>
              <a:rPr lang="de-DE" altLang="en-US" sz="1800"/>
              <a:t> </a:t>
            </a:r>
            <a:r>
              <a:rPr lang="de-DE" altLang="en-US" sz="1800">
                <a:latin typeface="Times New Roman" panose="02020603050405020304" pitchFamily="18" charset="0"/>
              </a:rPr>
              <a:t>„</a:t>
            </a:r>
            <a:r>
              <a:rPr lang="de-DE" altLang="en-US" sz="1800" err="1"/>
              <a:t>Augusteum</a:t>
            </a:r>
            <a:r>
              <a:rPr lang="de-DE" altLang="en-US" sz="1800">
                <a:latin typeface="Times New Roman" panose="02020603050405020304" pitchFamily="18" charset="0"/>
              </a:rPr>
              <a:t>“</a:t>
            </a:r>
            <a:endParaRPr lang="de-DE" altLang="en-US" sz="1800"/>
          </a:p>
          <a:p>
            <a:r>
              <a:rPr lang="de-DE" altLang="en-US" sz="1800" err="1"/>
              <a:t>Centred</a:t>
            </a:r>
            <a:r>
              <a:rPr lang="de-DE" altLang="en-US" sz="1800"/>
              <a:t> </a:t>
            </a:r>
            <a:r>
              <a:rPr lang="de-DE" altLang="en-US" sz="1800" err="1"/>
              <a:t>around</a:t>
            </a:r>
            <a:r>
              <a:rPr lang="de-DE" altLang="en-US" sz="1800"/>
              <a:t> </a:t>
            </a:r>
            <a:r>
              <a:rPr lang="de-DE" altLang="en-US" sz="1800" err="1"/>
              <a:t>sacred</a:t>
            </a:r>
            <a:r>
              <a:rPr lang="de-DE" altLang="en-US" sz="1800"/>
              <a:t> spring... </a:t>
            </a:r>
          </a:p>
          <a:p>
            <a:pPr lvl="1"/>
            <a:r>
              <a:rPr lang="de-DE" altLang="en-US" sz="1600" err="1"/>
              <a:t>Protector</a:t>
            </a:r>
            <a:r>
              <a:rPr lang="de-DE" altLang="en-US" sz="1600"/>
              <a:t> </a:t>
            </a:r>
            <a:r>
              <a:rPr lang="de-DE" altLang="en-US" sz="1600" err="1"/>
              <a:t>of</a:t>
            </a:r>
            <a:r>
              <a:rPr lang="de-DE" altLang="en-US" sz="1600"/>
              <a:t> </a:t>
            </a:r>
            <a:r>
              <a:rPr lang="de-DE" altLang="en-US" sz="1600" err="1"/>
              <a:t>city</a:t>
            </a:r>
            <a:r>
              <a:rPr lang="de-DE" altLang="en-US" sz="1600"/>
              <a:t>, </a:t>
            </a:r>
            <a:r>
              <a:rPr lang="de-DE" altLang="en-US" sz="1600" i="1" err="1"/>
              <a:t>colonia</a:t>
            </a:r>
            <a:r>
              <a:rPr lang="de-DE" altLang="en-US" sz="1600"/>
              <a:t>, spring</a:t>
            </a:r>
          </a:p>
          <a:p>
            <a:pPr lvl="1"/>
            <a:r>
              <a:rPr lang="de-DE" altLang="en-US" sz="1600" err="1"/>
              <a:t>Dedicants</a:t>
            </a:r>
            <a:r>
              <a:rPr lang="de-DE" altLang="en-US" sz="1600"/>
              <a:t>: </a:t>
            </a:r>
            <a:r>
              <a:rPr lang="de-DE" altLang="en-US" sz="1600" err="1"/>
              <a:t>many</a:t>
            </a:r>
            <a:r>
              <a:rPr lang="de-DE" altLang="en-US" sz="1600"/>
              <a:t> </a:t>
            </a:r>
            <a:r>
              <a:rPr lang="de-DE" altLang="en-US" sz="1600" err="1"/>
              <a:t>local</a:t>
            </a:r>
            <a:r>
              <a:rPr lang="de-DE" altLang="en-US" sz="1600"/>
              <a:t> </a:t>
            </a:r>
            <a:r>
              <a:rPr lang="de-DE" altLang="en-US" sz="1600" err="1"/>
              <a:t>magistrates</a:t>
            </a:r>
            <a:r>
              <a:rPr lang="de-DE" altLang="en-US" sz="1600"/>
              <a:t>,</a:t>
            </a:r>
            <a:br>
              <a:rPr lang="de-DE" altLang="en-US" sz="1600"/>
            </a:br>
            <a:r>
              <a:rPr lang="de-DE" altLang="en-US" sz="1600" err="1"/>
              <a:t>and</a:t>
            </a:r>
            <a:r>
              <a:rPr lang="de-DE" altLang="en-US" sz="1600"/>
              <a:t> </a:t>
            </a:r>
            <a:r>
              <a:rPr lang="de-DE" altLang="en-US" sz="1600" err="1"/>
              <a:t>usually</a:t>
            </a:r>
            <a:r>
              <a:rPr lang="de-DE" altLang="en-US" sz="1600"/>
              <a:t> Roman </a:t>
            </a:r>
            <a:r>
              <a:rPr lang="de-DE" altLang="en-US" sz="1600" err="1"/>
              <a:t>citizens</a:t>
            </a:r>
            <a:endParaRPr lang="de-DE" altLang="en-US" sz="1600"/>
          </a:p>
          <a:p>
            <a:r>
              <a:rPr lang="de-DE" altLang="en-US" sz="1800"/>
              <a:t>A </a:t>
            </a:r>
            <a:r>
              <a:rPr lang="de-DE" altLang="en-US" sz="1800" err="1"/>
              <a:t>pre</a:t>
            </a:r>
            <a:r>
              <a:rPr lang="de-DE" altLang="en-US" sz="1800"/>
              <a:t>-Roman </a:t>
            </a:r>
            <a:r>
              <a:rPr lang="de-DE" altLang="en-US" sz="1800" err="1"/>
              <a:t>deity</a:t>
            </a:r>
            <a:r>
              <a:rPr lang="de-DE" altLang="en-US" sz="1800"/>
              <a:t>?</a:t>
            </a:r>
          </a:p>
          <a:p>
            <a:r>
              <a:rPr lang="de-DE" altLang="en-US" sz="1800" err="1"/>
              <a:t>Or</a:t>
            </a:r>
            <a:r>
              <a:rPr lang="de-DE" altLang="en-US" sz="1800"/>
              <a:t> </a:t>
            </a:r>
            <a:r>
              <a:rPr lang="de-DE" altLang="en-US" sz="1800" err="1"/>
              <a:t>created</a:t>
            </a:r>
            <a:r>
              <a:rPr lang="de-DE" altLang="en-US" sz="1800"/>
              <a:t> in </a:t>
            </a:r>
            <a:r>
              <a:rPr lang="de-DE" altLang="en-US" sz="1800" err="1"/>
              <a:t>Augustan</a:t>
            </a:r>
            <a:r>
              <a:rPr lang="de-DE" altLang="en-US" sz="1800"/>
              <a:t> </a:t>
            </a:r>
            <a:r>
              <a:rPr lang="de-DE" altLang="en-US" sz="1800" err="1"/>
              <a:t>times</a:t>
            </a:r>
            <a:br>
              <a:rPr lang="de-DE" altLang="en-US" sz="1800"/>
            </a:br>
            <a:r>
              <a:rPr lang="de-DE" altLang="en-US" sz="1800" err="1"/>
              <a:t>to</a:t>
            </a:r>
            <a:r>
              <a:rPr lang="de-DE" altLang="en-US" sz="1800"/>
              <a:t> </a:t>
            </a:r>
            <a:r>
              <a:rPr lang="de-DE" altLang="en-US" sz="1800" err="1"/>
              <a:t>create</a:t>
            </a:r>
            <a:r>
              <a:rPr lang="de-DE" altLang="en-US" sz="1800"/>
              <a:t> </a:t>
            </a:r>
            <a:r>
              <a:rPr lang="de-DE" altLang="en-US" sz="1800" err="1"/>
              <a:t>cohesion</a:t>
            </a:r>
            <a:r>
              <a:rPr lang="de-DE" altLang="en-US" sz="1800"/>
              <a:t> </a:t>
            </a:r>
            <a:r>
              <a:rPr lang="de-DE" altLang="en-US" sz="1800" err="1"/>
              <a:t>within</a:t>
            </a:r>
            <a:r>
              <a:rPr lang="de-DE" altLang="en-US" sz="1800"/>
              <a:t> </a:t>
            </a:r>
            <a:r>
              <a:rPr lang="de-DE" altLang="en-US" sz="1800" i="1" err="1"/>
              <a:t>colonia</a:t>
            </a:r>
            <a:r>
              <a:rPr lang="de-DE" altLang="en-US" sz="1800"/>
              <a:t>?</a:t>
            </a:r>
          </a:p>
          <a:p>
            <a:r>
              <a:rPr lang="de-DE" altLang="en-US" sz="1800"/>
              <a:t>Identity, </a:t>
            </a:r>
            <a:r>
              <a:rPr lang="de-DE" altLang="en-US" sz="1800" err="1"/>
              <a:t>function</a:t>
            </a:r>
            <a:r>
              <a:rPr lang="de-DE" altLang="en-US" sz="1800"/>
              <a:t>, </a:t>
            </a:r>
            <a:r>
              <a:rPr lang="de-DE" altLang="en-US" sz="1800" err="1"/>
              <a:t>characteristics</a:t>
            </a:r>
            <a:r>
              <a:rPr lang="de-DE" altLang="en-US" sz="1800"/>
              <a:t>?</a:t>
            </a:r>
          </a:p>
        </p:txBody>
      </p:sp>
      <p:pic>
        <p:nvPicPr>
          <p:cNvPr id="66564" name="Picture 4" descr="C:\Dokumente und Einstellungen\All Users\Dokumente\Eigene Bilder\Kodak Pictures\2007-05-22\Nîmes Nemausus autel 000_01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643"/>
          <a:stretch>
            <a:fillRect/>
          </a:stretch>
        </p:blipFill>
        <p:spPr bwMode="auto">
          <a:xfrm>
            <a:off x="5867400" y="76200"/>
            <a:ext cx="320198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568" name="Picture 8" descr="C:\Dokumente und Einstellungen\Ralph\Eigene Dateien\CORPUS NARBONENSIS\Nîmes\NIMES Helio Iupputer smal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20143" y="2055019"/>
            <a:ext cx="3605212" cy="4805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569" name="Picture 9" descr="C:\Dokumente und Einstellungen\All Users\Dokumente\Eigene Bilder\Kodak Pictures\2007-05-22\Nîmes Nemauso Censor aute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2137"/>
          <a:stretch>
            <a:fillRect/>
          </a:stretch>
        </p:blipFill>
        <p:spPr bwMode="auto">
          <a:xfrm>
            <a:off x="1162050" y="3886200"/>
            <a:ext cx="2471738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90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 advAuto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-29509" y="1588"/>
            <a:ext cx="7315200" cy="1154097"/>
          </a:xfrm>
        </p:spPr>
        <p:txBody>
          <a:bodyPr/>
          <a:lstStyle/>
          <a:p>
            <a:r>
              <a:rPr lang="de-DE" altLang="en-US" err="1"/>
              <a:t>Nemausus</a:t>
            </a:r>
            <a:r>
              <a:rPr lang="de-DE" altLang="en-US"/>
              <a:t> </a:t>
            </a:r>
            <a:r>
              <a:rPr lang="de-DE" altLang="en-US">
                <a:latin typeface="Times New Roman" panose="02020603050405020304" pitchFamily="18" charset="0"/>
              </a:rPr>
              <a:t>–</a:t>
            </a:r>
            <a:r>
              <a:rPr lang="de-DE" altLang="en-US"/>
              <a:t> </a:t>
            </a:r>
            <a:r>
              <a:rPr lang="de-DE" altLang="en-US" err="1"/>
              <a:t>patron</a:t>
            </a:r>
            <a:r>
              <a:rPr lang="de-DE" altLang="en-US"/>
              <a:t> </a:t>
            </a:r>
            <a:r>
              <a:rPr lang="de-DE" altLang="en-US" err="1"/>
              <a:t>deity</a:t>
            </a:r>
            <a:endParaRPr lang="de-DE" altLang="en-US"/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3581400" y="1828800"/>
            <a:ext cx="4876800" cy="4343400"/>
          </a:xfrm>
        </p:spPr>
        <p:txBody>
          <a:bodyPr/>
          <a:lstStyle/>
          <a:p>
            <a:r>
              <a:rPr lang="en-GB" altLang="en-US" sz="2000" u="sng"/>
              <a:t>[L]</a:t>
            </a:r>
            <a:r>
              <a:rPr lang="en-GB" altLang="en-US" sz="2000" u="sng" err="1"/>
              <a:t>aribus</a:t>
            </a:r>
            <a:r>
              <a:rPr lang="en-GB" altLang="en-US" sz="2000" u="sng"/>
              <a:t> Aug(</a:t>
            </a:r>
            <a:r>
              <a:rPr lang="en-GB" altLang="en-US" sz="2000" u="sng" err="1"/>
              <a:t>ustis</a:t>
            </a:r>
            <a:r>
              <a:rPr lang="en-GB" altLang="en-US" sz="2000" u="sng"/>
              <a:t>) / sacrum et / </a:t>
            </a:r>
            <a:br>
              <a:rPr lang="en-GB" altLang="en-US" sz="2000" u="sng"/>
            </a:br>
            <a:r>
              <a:rPr lang="en-GB" altLang="en-US" sz="2000" u="sng" err="1"/>
              <a:t>Mineruae</a:t>
            </a:r>
            <a:r>
              <a:rPr lang="en-GB" altLang="en-US" sz="2000" u="sng"/>
              <a:t> / </a:t>
            </a:r>
            <a:br>
              <a:rPr lang="en-GB" altLang="en-US" sz="2000" u="sng"/>
            </a:br>
            <a:r>
              <a:rPr lang="en-GB" altLang="en-US" sz="2000" u="sng" err="1"/>
              <a:t>Nemauso</a:t>
            </a:r>
            <a:r>
              <a:rPr lang="en-GB" altLang="en-US" sz="2000" u="sng"/>
              <a:t> / </a:t>
            </a:r>
            <a:br>
              <a:rPr lang="en-GB" altLang="en-US" sz="2000" u="sng"/>
            </a:br>
            <a:r>
              <a:rPr lang="en-GB" altLang="en-US" sz="2000" u="sng" err="1"/>
              <a:t>Urniae</a:t>
            </a:r>
            <a:r>
              <a:rPr lang="en-GB" altLang="en-US" sz="2000" u="sng"/>
              <a:t> / </a:t>
            </a:r>
            <a:br>
              <a:rPr lang="en-GB" altLang="en-US" sz="2000" u="sng"/>
            </a:br>
            <a:r>
              <a:rPr lang="en-GB" altLang="en-US" sz="2000" u="sng" err="1"/>
              <a:t>Auicanto</a:t>
            </a:r>
            <a:r>
              <a:rPr lang="en-GB" altLang="en-US" sz="2000"/>
              <a:t> / </a:t>
            </a:r>
            <a:br>
              <a:rPr lang="en-GB" altLang="en-US" sz="2000"/>
            </a:br>
            <a:r>
              <a:rPr lang="en-GB" altLang="en-US" sz="2000"/>
              <a:t>T(</a:t>
            </a:r>
            <a:r>
              <a:rPr lang="en-GB" altLang="en-US" sz="2000" err="1"/>
              <a:t>itus</a:t>
            </a:r>
            <a:r>
              <a:rPr lang="en-GB" altLang="en-US" sz="2000"/>
              <a:t>) Cassius T(</a:t>
            </a:r>
            <a:r>
              <a:rPr lang="en-GB" altLang="en-US" sz="2000" err="1"/>
              <a:t>iti</a:t>
            </a:r>
            <a:r>
              <a:rPr lang="en-GB" altLang="en-US" sz="2000"/>
              <a:t>) l(</a:t>
            </a:r>
            <a:r>
              <a:rPr lang="en-GB" altLang="en-US" sz="2000" err="1"/>
              <a:t>ibertus</a:t>
            </a:r>
            <a:r>
              <a:rPr lang="en-GB" altLang="en-US" sz="2000"/>
              <a:t>) / </a:t>
            </a:r>
            <a:br>
              <a:rPr lang="en-GB" altLang="en-US" sz="2000"/>
            </a:br>
            <a:r>
              <a:rPr lang="en-GB" altLang="en-US" sz="2000" err="1"/>
              <a:t>felicio</a:t>
            </a:r>
            <a:r>
              <a:rPr lang="en-GB" altLang="en-US" sz="2000"/>
              <a:t>(!) </a:t>
            </a:r>
            <a:r>
              <a:rPr lang="en-GB" altLang="en-US" sz="2000" err="1"/>
              <a:t>exs</a:t>
            </a:r>
            <a:r>
              <a:rPr lang="en-GB" altLang="en-US" sz="2000"/>
              <a:t>(!) / </a:t>
            </a:r>
            <a:r>
              <a:rPr lang="en-GB" altLang="en-US" sz="2000" err="1"/>
              <a:t>vot</a:t>
            </a:r>
            <a:r>
              <a:rPr lang="en-GB" altLang="en-US" sz="2000"/>
              <a:t>(o)</a:t>
            </a:r>
            <a:endParaRPr lang="de-DE" altLang="en-US" sz="2000"/>
          </a:p>
          <a:p>
            <a:endParaRPr lang="de-DE" altLang="en-US" sz="2000"/>
          </a:p>
        </p:txBody>
      </p:sp>
      <p:pic>
        <p:nvPicPr>
          <p:cNvPr id="65540" name="Picture 4" descr="C:\Dokumente und Einstellungen\Ralph\Eigene Dateien\Minerva Nemausus etc 000_0061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060" t="20999" r="24200" b="27142"/>
          <a:stretch>
            <a:fillRect/>
          </a:stretch>
        </p:blipFill>
        <p:spPr bwMode="auto">
          <a:xfrm>
            <a:off x="395288" y="1371600"/>
            <a:ext cx="3490912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541" name="AutoShape 5"/>
          <p:cNvSpPr>
            <a:spLocks/>
          </p:cNvSpPr>
          <p:nvPr/>
        </p:nvSpPr>
        <p:spPr bwMode="auto">
          <a:xfrm>
            <a:off x="5867400" y="22098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/>
          </p:cNvSpPr>
          <p:nvPr/>
        </p:nvSpPr>
        <p:spPr bwMode="auto">
          <a:xfrm>
            <a:off x="5867400" y="28194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3810000" y="5013325"/>
            <a:ext cx="1905000" cy="13208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 i="1">
                <a:latin typeface="Tahoma" panose="020B0604030504040204" pitchFamily="34" charset="0"/>
              </a:rPr>
              <a:t>Auianos</a:t>
            </a:r>
            <a:br>
              <a:rPr lang="de-DE" altLang="en-US" sz="2000" i="1">
                <a:latin typeface="Tahoma" panose="020B0604030504040204" pitchFamily="34" charset="0"/>
              </a:rPr>
            </a:br>
            <a:r>
              <a:rPr lang="de-DE" altLang="en-US" sz="2000" i="1">
                <a:latin typeface="Tahoma" panose="020B0604030504040204" pitchFamily="34" charset="0"/>
              </a:rPr>
              <a:t>Abianos</a:t>
            </a:r>
            <a:br>
              <a:rPr lang="de-DE" altLang="en-US" sz="2000" i="1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widespread</a:t>
            </a:r>
            <a:br>
              <a:rPr lang="de-DE" altLang="en-US" sz="2000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in Narbonensis</a:t>
            </a: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943600" y="5029200"/>
            <a:ext cx="2819400" cy="7112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 i="1">
                <a:latin typeface="Tahoma" panose="020B0604030504040204" pitchFamily="34" charset="0"/>
              </a:rPr>
              <a:t>Urnia</a:t>
            </a:r>
            <a:r>
              <a:rPr lang="de-DE" altLang="en-US" sz="2000">
                <a:latin typeface="Tahoma" panose="020B0604030504040204" pitchFamily="34" charset="0"/>
              </a:rPr>
              <a:t>, </a:t>
            </a:r>
            <a:r>
              <a:rPr lang="de-DE" altLang="en-US" sz="2000" i="1">
                <a:latin typeface="Tahoma" panose="020B0604030504040204" pitchFamily="34" charset="0"/>
              </a:rPr>
              <a:t>Ura</a:t>
            </a:r>
            <a:r>
              <a:rPr lang="de-DE" altLang="en-US" sz="2000">
                <a:latin typeface="Tahoma" panose="020B0604030504040204" pitchFamily="34" charset="0"/>
              </a:rPr>
              <a:t> - river Eure</a:t>
            </a:r>
            <a:br>
              <a:rPr lang="de-DE" altLang="en-US" sz="2000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also cf. pl. </a:t>
            </a:r>
            <a:r>
              <a:rPr lang="de-DE" altLang="en-US" sz="2000" i="1">
                <a:latin typeface="Tahoma" panose="020B0604030504040204" pitchFamily="34" charset="0"/>
              </a:rPr>
              <a:t>Uroicis</a:t>
            </a:r>
            <a:r>
              <a:rPr lang="de-DE" altLang="en-US" sz="2000">
                <a:latin typeface="Tahoma" panose="020B0604030504040204" pitchFamily="34" charset="0"/>
              </a:rPr>
              <a:t> (Aix)</a:t>
            </a:r>
          </a:p>
        </p:txBody>
      </p:sp>
      <p:sp>
        <p:nvSpPr>
          <p:cNvPr id="65545" name="Line 9"/>
          <p:cNvSpPr>
            <a:spLocks noChangeShapeType="1"/>
          </p:cNvSpPr>
          <p:nvPr/>
        </p:nvSpPr>
        <p:spPr bwMode="auto">
          <a:xfrm>
            <a:off x="4876800" y="2971800"/>
            <a:ext cx="2209800" cy="205740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5546" name="Line 10"/>
          <p:cNvSpPr>
            <a:spLocks noChangeShapeType="1"/>
          </p:cNvSpPr>
          <p:nvPr/>
        </p:nvSpPr>
        <p:spPr bwMode="auto">
          <a:xfrm>
            <a:off x="4267200" y="3276600"/>
            <a:ext cx="609600" cy="175260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6553200" y="2286000"/>
            <a:ext cx="21336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1800">
                <a:latin typeface="Tahoma" panose="020B0604030504040204" pitchFamily="34" charset="0"/>
              </a:rPr>
              <a:t>protective</a:t>
            </a:r>
            <a:br>
              <a:rPr lang="de-DE" altLang="en-US" sz="1800">
                <a:latin typeface="Tahoma" panose="020B0604030504040204" pitchFamily="34" charset="0"/>
              </a:rPr>
            </a:br>
            <a:r>
              <a:rPr lang="de-DE" altLang="en-US" sz="1800">
                <a:latin typeface="Tahoma" panose="020B0604030504040204" pitchFamily="34" charset="0"/>
              </a:rPr>
              <a:t> </a:t>
            </a:r>
            <a:br>
              <a:rPr lang="de-DE" altLang="en-US" sz="1800">
                <a:latin typeface="Tahoma" panose="020B0604030504040204" pitchFamily="34" charset="0"/>
              </a:rPr>
            </a:br>
            <a:r>
              <a:rPr lang="de-DE" altLang="en-US" sz="1800">
                <a:latin typeface="Tahoma" panose="020B0604030504040204" pitchFamily="34" charset="0"/>
              </a:rPr>
              <a:t>water cult</a:t>
            </a:r>
          </a:p>
        </p:txBody>
      </p:sp>
    </p:spTree>
    <p:extLst>
      <p:ext uri="{BB962C8B-B14F-4D97-AF65-F5344CB8AC3E}">
        <p14:creationId xmlns:p14="http://schemas.microsoft.com/office/powerpoint/2010/main" val="2825072868"/>
      </p:ext>
    </p:extLst>
  </p:cSld>
  <p:clrMapOvr>
    <a:masterClrMapping/>
  </p:clrMapOvr>
  <p:transition spd="slow">
    <p:randomBar dir="vert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8" name="Picture 2" descr="C:\Dokumente und Einstellungen\Ralph\Eigene Dateien\Nîmes Laribus Aug cultores Fontis 000_0065.jpg"/>
          <p:cNvPicPr>
            <a:picLocks noChangeAspect="1" noChangeArrowheads="1"/>
          </p:cNvPicPr>
          <p:nvPr/>
        </p:nvPicPr>
        <p:blipFill>
          <a:blip r:embed="rId2" cstate="print">
            <a:lum contrast="3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073" b="7317"/>
          <a:stretch>
            <a:fillRect/>
          </a:stretch>
        </p:blipFill>
        <p:spPr bwMode="auto">
          <a:xfrm>
            <a:off x="6022975" y="3657600"/>
            <a:ext cx="3100388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1619" name="Text Box 3"/>
          <p:cNvSpPr txBox="1">
            <a:spLocks noChangeArrowheads="1"/>
          </p:cNvSpPr>
          <p:nvPr/>
        </p:nvSpPr>
        <p:spPr bwMode="auto">
          <a:xfrm>
            <a:off x="4572000" y="5241925"/>
            <a:ext cx="22860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de-DE" altLang="en-US" sz="2000">
                <a:latin typeface="Tahoma" panose="020B0604030504040204" pitchFamily="34" charset="0"/>
              </a:rPr>
              <a:t>August(is) / Laribus / </a:t>
            </a:r>
            <a:br>
              <a:rPr lang="de-DE" altLang="en-US" sz="2000">
                <a:latin typeface="Tahoma" panose="020B0604030504040204" pitchFamily="34" charset="0"/>
              </a:rPr>
            </a:br>
            <a:r>
              <a:rPr lang="de-DE" altLang="en-US" sz="2000">
                <a:latin typeface="Tahoma" panose="020B0604030504040204" pitchFamily="34" charset="0"/>
              </a:rPr>
              <a:t>cultores Urae / fontis</a:t>
            </a:r>
          </a:p>
        </p:txBody>
      </p:sp>
      <p:sp>
        <p:nvSpPr>
          <p:cNvPr id="111621" name="Rectangle 5"/>
          <p:cNvSpPr>
            <a:spLocks noChangeArrowheads="1"/>
          </p:cNvSpPr>
          <p:nvPr/>
        </p:nvSpPr>
        <p:spPr bwMode="auto">
          <a:xfrm>
            <a:off x="3581400" y="1828800"/>
            <a:ext cx="48768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en-GB" altLang="en-US" sz="2000" u="sng">
                <a:latin typeface="Tahoma" panose="020B0604030504040204" pitchFamily="34" charset="0"/>
              </a:rPr>
              <a:t>[L]aribus Aug(ustis) / sacrum et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Mineruae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Nemauso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Urniae / </a:t>
            </a:r>
            <a:br>
              <a:rPr kumimoji="0" lang="en-GB" altLang="en-US" sz="2000" u="sng">
                <a:latin typeface="Tahoma" panose="020B0604030504040204" pitchFamily="34" charset="0"/>
              </a:rPr>
            </a:br>
            <a:r>
              <a:rPr kumimoji="0" lang="en-GB" altLang="en-US" sz="2000" u="sng">
                <a:latin typeface="Tahoma" panose="020B0604030504040204" pitchFamily="34" charset="0"/>
              </a:rPr>
              <a:t>Auicanto</a:t>
            </a:r>
            <a:r>
              <a:rPr kumimoji="0" lang="en-GB" altLang="en-US" sz="2000">
                <a:latin typeface="Tahoma" panose="020B0604030504040204" pitchFamily="34" charset="0"/>
              </a:rPr>
              <a:t> / </a:t>
            </a:r>
            <a:br>
              <a:rPr kumimoji="0" lang="en-GB" altLang="en-US" sz="2000">
                <a:latin typeface="Tahoma" panose="020B0604030504040204" pitchFamily="34" charset="0"/>
              </a:rPr>
            </a:br>
            <a:r>
              <a:rPr kumimoji="0" lang="en-GB" altLang="en-US" sz="2000">
                <a:latin typeface="Tahoma" panose="020B0604030504040204" pitchFamily="34" charset="0"/>
              </a:rPr>
              <a:t>T(itus) Cassius T(iti) l(ibertus) / </a:t>
            </a:r>
            <a:br>
              <a:rPr kumimoji="0" lang="en-GB" altLang="en-US" sz="2000">
                <a:latin typeface="Tahoma" panose="020B0604030504040204" pitchFamily="34" charset="0"/>
              </a:rPr>
            </a:br>
            <a:r>
              <a:rPr kumimoji="0" lang="en-GB" altLang="en-US" sz="2000">
                <a:latin typeface="Tahoma" panose="020B0604030504040204" pitchFamily="34" charset="0"/>
              </a:rPr>
              <a:t>felicio(!) exs(!) / vot(o)</a:t>
            </a:r>
            <a:endParaRPr kumimoji="0" lang="de-DE" altLang="en-US" sz="2000">
              <a:latin typeface="Tahoma" panose="020B0604030504040204" pitchFamily="34" charset="0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2000">
              <a:latin typeface="Tahoma" panose="020B0604030504040204" pitchFamily="34" charset="0"/>
            </a:endParaRPr>
          </a:p>
        </p:txBody>
      </p:sp>
      <p:pic>
        <p:nvPicPr>
          <p:cNvPr id="111622" name="Picture 6" descr="C:\Dokumente und Einstellungen\Ralph\Eigene Dateien\Minerva Nemausus etc 000_0061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060" t="20999" r="24200" b="27142"/>
          <a:stretch>
            <a:fillRect/>
          </a:stretch>
        </p:blipFill>
        <p:spPr bwMode="auto">
          <a:xfrm>
            <a:off x="395288" y="1371600"/>
            <a:ext cx="3490912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1623" name="AutoShape 7"/>
          <p:cNvSpPr>
            <a:spLocks/>
          </p:cNvSpPr>
          <p:nvPr/>
        </p:nvSpPr>
        <p:spPr bwMode="auto">
          <a:xfrm>
            <a:off x="5867400" y="22098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1624" name="AutoShape 8"/>
          <p:cNvSpPr>
            <a:spLocks/>
          </p:cNvSpPr>
          <p:nvPr/>
        </p:nvSpPr>
        <p:spPr bwMode="auto">
          <a:xfrm>
            <a:off x="5867400" y="2819400"/>
            <a:ext cx="381000" cy="457200"/>
          </a:xfrm>
          <a:prstGeom prst="rightBrace">
            <a:avLst>
              <a:gd name="adj1" fmla="val 1000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-29509" y="1588"/>
            <a:ext cx="7315200" cy="115409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de-DE" altLang="en-US"/>
              <a:t>Nemausus </a:t>
            </a:r>
            <a:r>
              <a:rPr lang="de-DE" altLang="en-US">
                <a:latin typeface="Times New Roman" panose="02020603050405020304" pitchFamily="18" charset="0"/>
              </a:rPr>
              <a:t>–</a:t>
            </a:r>
            <a:r>
              <a:rPr lang="de-DE" altLang="en-US"/>
              <a:t> patron deity</a:t>
            </a:r>
          </a:p>
        </p:txBody>
      </p:sp>
    </p:spTree>
    <p:extLst>
      <p:ext uri="{BB962C8B-B14F-4D97-AF65-F5344CB8AC3E}">
        <p14:creationId xmlns:p14="http://schemas.microsoft.com/office/powerpoint/2010/main" val="20382118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1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1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914400"/>
            <a:ext cx="7391400" cy="4343400"/>
          </a:xfrm>
        </p:spPr>
        <p:txBody>
          <a:bodyPr/>
          <a:lstStyle/>
          <a:p>
            <a:r>
              <a:rPr lang="de-DE" altLang="en-US" sz="1800" err="1"/>
              <a:t>Character</a:t>
            </a:r>
            <a:r>
              <a:rPr lang="de-DE" altLang="en-US" sz="1800"/>
              <a:t> </a:t>
            </a:r>
            <a:r>
              <a:rPr lang="de-DE" altLang="en-US" sz="1800" err="1"/>
              <a:t>of</a:t>
            </a:r>
            <a:r>
              <a:rPr lang="de-DE" altLang="en-US" sz="1800"/>
              <a:t> </a:t>
            </a:r>
            <a:r>
              <a:rPr lang="de-DE" altLang="en-US" sz="1800" err="1"/>
              <a:t>local</a:t>
            </a:r>
            <a:r>
              <a:rPr lang="de-DE" altLang="en-US" sz="1800"/>
              <a:t> </a:t>
            </a:r>
            <a:r>
              <a:rPr lang="de-DE" altLang="en-US" sz="1800" err="1"/>
              <a:t>pantheon</a:t>
            </a:r>
            <a:endParaRPr lang="de-DE" altLang="en-US" sz="1800"/>
          </a:p>
          <a:p>
            <a:r>
              <a:rPr lang="de-DE" altLang="en-US" sz="1800"/>
              <a:t>Jupiter </a:t>
            </a:r>
            <a:r>
              <a:rPr lang="de-DE" altLang="en-US" sz="1800">
                <a:latin typeface="Times New Roman" panose="02020603050405020304" pitchFamily="18" charset="0"/>
              </a:rPr>
              <a:t>–</a:t>
            </a:r>
            <a:r>
              <a:rPr lang="de-DE" altLang="en-US" sz="1800"/>
              <a:t> a </a:t>
            </a:r>
            <a:r>
              <a:rPr lang="de-DE" altLang="en-US" sz="1800">
                <a:latin typeface="Times New Roman" panose="02020603050405020304" pitchFamily="18" charset="0"/>
              </a:rPr>
              <a:t>‚</a:t>
            </a:r>
            <a:r>
              <a:rPr lang="de-DE" altLang="en-US" sz="1800"/>
              <a:t>native</a:t>
            </a:r>
            <a:r>
              <a:rPr lang="de-DE" altLang="en-US" sz="1800">
                <a:latin typeface="Times New Roman" panose="02020603050405020304" pitchFamily="18" charset="0"/>
              </a:rPr>
              <a:t>‘</a:t>
            </a:r>
            <a:r>
              <a:rPr lang="de-DE" altLang="en-US" sz="1800"/>
              <a:t> </a:t>
            </a:r>
            <a:r>
              <a:rPr lang="de-DE" altLang="en-US" sz="1800" err="1"/>
              <a:t>deity</a:t>
            </a:r>
            <a:r>
              <a:rPr lang="de-DE" altLang="en-US" sz="1800"/>
              <a:t> </a:t>
            </a:r>
            <a:r>
              <a:rPr lang="de-DE" altLang="en-US" sz="1800">
                <a:latin typeface="Times New Roman" panose="02020603050405020304" pitchFamily="18" charset="0"/>
              </a:rPr>
              <a:t>–</a:t>
            </a:r>
            <a:r>
              <a:rPr lang="de-DE" altLang="en-US" sz="1800"/>
              <a:t> </a:t>
            </a:r>
            <a:r>
              <a:rPr lang="de-DE" altLang="en-US" sz="1800" err="1"/>
              <a:t>widespread</a:t>
            </a:r>
            <a:r>
              <a:rPr lang="de-DE" altLang="en-US" sz="1800"/>
              <a:t> on </a:t>
            </a:r>
            <a:r>
              <a:rPr lang="de-DE" altLang="en-US" sz="1800" err="1"/>
              <a:t>both</a:t>
            </a:r>
            <a:r>
              <a:rPr lang="de-DE" altLang="en-US" sz="1800"/>
              <a:t> </a:t>
            </a:r>
            <a:r>
              <a:rPr lang="de-DE" altLang="en-US" sz="1800" err="1"/>
              <a:t>sides</a:t>
            </a:r>
            <a:r>
              <a:rPr lang="de-DE" altLang="en-US" sz="1800"/>
              <a:t> </a:t>
            </a:r>
            <a:r>
              <a:rPr lang="de-DE" altLang="en-US" sz="1800" err="1"/>
              <a:t>of</a:t>
            </a:r>
            <a:r>
              <a:rPr lang="de-DE" altLang="en-US" sz="1800"/>
              <a:t> </a:t>
            </a:r>
            <a:r>
              <a:rPr lang="de-DE" altLang="en-US" sz="1800" err="1"/>
              <a:t>the</a:t>
            </a:r>
            <a:r>
              <a:rPr lang="de-DE" altLang="en-US" sz="1800"/>
              <a:t> Rhône</a:t>
            </a:r>
          </a:p>
          <a:p>
            <a:pPr lvl="1"/>
            <a:r>
              <a:rPr lang="de-DE" altLang="en-US" sz="1600"/>
              <a:t>Jupiter &amp; </a:t>
            </a:r>
            <a:r>
              <a:rPr lang="de-DE" altLang="en-US" sz="1600" err="1"/>
              <a:t>terra</a:t>
            </a:r>
            <a:r>
              <a:rPr lang="de-DE" altLang="en-US" sz="1600"/>
              <a:t> mater </a:t>
            </a:r>
            <a:r>
              <a:rPr lang="de-DE" altLang="en-US" sz="1600">
                <a:latin typeface="Times New Roman" panose="02020603050405020304" pitchFamily="18" charset="0"/>
              </a:rPr>
              <a:t>–</a:t>
            </a:r>
            <a:r>
              <a:rPr lang="de-DE" altLang="en-US" sz="1600"/>
              <a:t> A </a:t>
            </a:r>
            <a:r>
              <a:rPr lang="de-DE" altLang="en-US" sz="1600">
                <a:latin typeface="Times New Roman" panose="02020603050405020304" pitchFamily="18" charset="0"/>
              </a:rPr>
              <a:t>‚</a:t>
            </a:r>
            <a:r>
              <a:rPr lang="de-DE" altLang="en-US" sz="1600" err="1"/>
              <a:t>Celtic</a:t>
            </a:r>
            <a:r>
              <a:rPr lang="de-DE" altLang="en-US" sz="1600">
                <a:latin typeface="Times New Roman" panose="02020603050405020304" pitchFamily="18" charset="0"/>
              </a:rPr>
              <a:t>‘</a:t>
            </a:r>
            <a:r>
              <a:rPr lang="de-DE" altLang="en-US" sz="1600"/>
              <a:t> </a:t>
            </a:r>
            <a:r>
              <a:rPr lang="de-DE" altLang="en-US" sz="1600" err="1"/>
              <a:t>conception</a:t>
            </a:r>
            <a:r>
              <a:rPr lang="de-DE" altLang="en-US" sz="1600"/>
              <a:t>?</a:t>
            </a:r>
          </a:p>
        </p:txBody>
      </p:sp>
      <p:pic>
        <p:nvPicPr>
          <p:cNvPr id="51204" name="Picture 4" descr="C:\Dokumente und Einstellungen\All Users\Dokumente\Eigene Bilder\Kodak Pictures\2007-05-22\NIMES Whee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" y="2514600"/>
            <a:ext cx="2801938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12" name="Picture 12" descr="C:\Dokumente und Einstellungen\All Users\Dokumente\Eigene Bilder\Kodak Pictures\2007-05-22\Terra Mater Nîmes 000_01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53200" y="2514600"/>
            <a:ext cx="2098675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13" name="Picture 13" descr="C:\Dokumente und Einstellungen\Ralph\Eigene Dateien\CORPUS NARBONENSIS\Nîmes\NIMES Iuppiter altar SMAL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81400" y="2514600"/>
            <a:ext cx="2743200" cy="3657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003260"/>
      </p:ext>
    </p:extLst>
  </p:cSld>
  <p:clrMapOvr>
    <a:masterClrMapping/>
  </p:clrMapOvr>
  <p:transition spd="slow">
    <p:randomBar dir="vert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762" name="Picture 2" descr="C:\Dokumente und Einstellungen\Ralph\Eigene Dateien\CORPUS NARBONENSIS\Nîmes\NIMES dieux au maillet altars SMA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81400" y="2514600"/>
            <a:ext cx="4953000" cy="371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7763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  <p:sp>
        <p:nvSpPr>
          <p:cNvPr id="117764" name="Rectangle 4"/>
          <p:cNvSpPr>
            <a:spLocks noChangeArrowheads="1"/>
          </p:cNvSpPr>
          <p:nvPr/>
        </p:nvSpPr>
        <p:spPr bwMode="auto">
          <a:xfrm>
            <a:off x="381000" y="914400"/>
            <a:ext cx="73914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Character of local pantheon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Jupiter </a:t>
            </a:r>
            <a:r>
              <a:rPr kumimoji="0" lang="de-DE" altLang="en-US" sz="1800"/>
              <a:t>–</a:t>
            </a:r>
            <a:r>
              <a:rPr kumimoji="0" lang="de-DE" altLang="en-US" sz="1800">
                <a:latin typeface="Tahoma" panose="020B0604030504040204" pitchFamily="34" charset="0"/>
              </a:rPr>
              <a:t> a </a:t>
            </a:r>
            <a:r>
              <a:rPr kumimoji="0" lang="de-DE" altLang="en-US" sz="1800"/>
              <a:t>‚</a:t>
            </a:r>
            <a:r>
              <a:rPr kumimoji="0" lang="de-DE" altLang="en-US" sz="1800">
                <a:latin typeface="Tahoma" panose="020B0604030504040204" pitchFamily="34" charset="0"/>
              </a:rPr>
              <a:t>native</a:t>
            </a:r>
            <a:r>
              <a:rPr kumimoji="0" lang="de-DE" altLang="en-US" sz="1800"/>
              <a:t>‘</a:t>
            </a:r>
            <a:r>
              <a:rPr kumimoji="0" lang="de-DE" altLang="en-US" sz="1800">
                <a:latin typeface="Tahoma" panose="020B0604030504040204" pitchFamily="34" charset="0"/>
              </a:rPr>
              <a:t> deity </a:t>
            </a:r>
            <a:r>
              <a:rPr kumimoji="0" lang="de-DE" altLang="en-US" sz="1800"/>
              <a:t>–</a:t>
            </a:r>
            <a:r>
              <a:rPr kumimoji="0" lang="de-DE" altLang="en-US" sz="1800">
                <a:latin typeface="Tahoma" panose="020B0604030504040204" pitchFamily="34" charset="0"/>
              </a:rPr>
              <a:t> widespread on both sides of the Rhône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600">
                <a:latin typeface="Tahoma" panose="020B0604030504040204" pitchFamily="34" charset="0"/>
              </a:rPr>
              <a:t>Jupiter &amp; terra mater </a:t>
            </a:r>
            <a:r>
              <a:rPr kumimoji="0" lang="de-DE" altLang="en-US" sz="1600"/>
              <a:t>–</a:t>
            </a:r>
            <a:r>
              <a:rPr kumimoji="0" lang="de-DE" altLang="en-US" sz="1600">
                <a:latin typeface="Tahoma" panose="020B0604030504040204" pitchFamily="34" charset="0"/>
              </a:rPr>
              <a:t> A </a:t>
            </a:r>
            <a:r>
              <a:rPr kumimoji="0" lang="de-DE" altLang="en-US" sz="1600"/>
              <a:t>‚</a:t>
            </a:r>
            <a:r>
              <a:rPr kumimoji="0" lang="de-DE" altLang="en-US" sz="1600">
                <a:latin typeface="Tahoma" panose="020B0604030504040204" pitchFamily="34" charset="0"/>
              </a:rPr>
              <a:t>Celtic</a:t>
            </a:r>
            <a:r>
              <a:rPr kumimoji="0" lang="de-DE" altLang="en-US" sz="1600"/>
              <a:t>‘</a:t>
            </a:r>
            <a:r>
              <a:rPr kumimoji="0" lang="de-DE" altLang="en-US" sz="1600">
                <a:latin typeface="Tahoma" panose="020B0604030504040204" pitchFamily="34" charset="0"/>
              </a:rPr>
              <a:t> conception?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Silvanus-Sucellos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800">
              <a:latin typeface="Tahoma" panose="020B0604030504040204" pitchFamily="34" charset="0"/>
            </a:endParaRPr>
          </a:p>
        </p:txBody>
      </p:sp>
      <p:pic>
        <p:nvPicPr>
          <p:cNvPr id="117765" name="Picture 5" descr="C:\Dokumente und Einstellungen\All Users\Dokumente\Eigene Bilder\Kodak Pictures\2007-05-22\NIMES Whe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" y="2514600"/>
            <a:ext cx="2801938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4199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7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40" name="Picture 8" descr="C:\Dokumente und Einstellungen\All Users\Dokumente\Eigene Bilder\Kodak Pictures\2007-05-22\Nîmes Marti Budenic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59175" y="1447800"/>
            <a:ext cx="2459038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6019800" y="2286000"/>
            <a:ext cx="281940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* Marti Britovio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(&lt; brito ‚justice‘) 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</a:t>
            </a:r>
            <a: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Marti Melov[io] </a:t>
            </a:r>
            <a:b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Aug(usto) /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Lacavo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/ Budenico</a:t>
            </a:r>
          </a:p>
        </p:txBody>
      </p:sp>
      <p:pic>
        <p:nvPicPr>
          <p:cNvPr id="69642" name="Picture 10" descr="C:\Dokumente und Einstellungen\All Users\Dokumente\Eigene Bilder\Kodak Pictures\2007-05-22\NIMES Whe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" y="2514600"/>
            <a:ext cx="2801938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644" name="Rectangle 12"/>
          <p:cNvSpPr>
            <a:spLocks noGrp="1" noChangeArrowheads="1"/>
          </p:cNvSpPr>
          <p:nvPr>
            <p:ph idx="1"/>
          </p:nvPr>
        </p:nvSpPr>
        <p:spPr>
          <a:xfrm>
            <a:off x="381000" y="914400"/>
            <a:ext cx="7391400" cy="4343400"/>
          </a:xfrm>
          <a:noFill/>
          <a:ln/>
        </p:spPr>
        <p:txBody>
          <a:bodyPr/>
          <a:lstStyle/>
          <a:p>
            <a:r>
              <a:rPr lang="de-DE" altLang="en-US" sz="1800" err="1"/>
              <a:t>Character</a:t>
            </a:r>
            <a:r>
              <a:rPr lang="de-DE" altLang="en-US" sz="1800"/>
              <a:t> </a:t>
            </a:r>
            <a:r>
              <a:rPr lang="de-DE" altLang="en-US" sz="1800" err="1"/>
              <a:t>of</a:t>
            </a:r>
            <a:r>
              <a:rPr lang="de-DE" altLang="en-US" sz="1800"/>
              <a:t> </a:t>
            </a:r>
            <a:r>
              <a:rPr lang="de-DE" altLang="en-US" sz="1800" err="1"/>
              <a:t>local</a:t>
            </a:r>
            <a:r>
              <a:rPr lang="de-DE" altLang="en-US" sz="1800"/>
              <a:t> </a:t>
            </a:r>
            <a:r>
              <a:rPr lang="de-DE" altLang="en-US" sz="1800" err="1"/>
              <a:t>pantheon</a:t>
            </a:r>
            <a:endParaRPr lang="de-DE" altLang="en-US" sz="1800"/>
          </a:p>
          <a:p>
            <a:endParaRPr lang="de-DE" altLang="en-US" sz="1800"/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1882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1" grpId="0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</a:p>
        </p:txBody>
      </p:sp>
      <p:pic>
        <p:nvPicPr>
          <p:cNvPr id="112643" name="Picture 3" descr="C:\Dokumente und Einstellungen\Ralph\Eigene Dateien\HABIL 2007\Photos NEMAUSUS\CAG 30 1 FIG 379 Divinité tricéphale CCJ Chéné et Foliot.jpg"/>
          <p:cNvPicPr>
            <a:picLocks noChangeAspect="1" noChangeArrowheads="1"/>
          </p:cNvPicPr>
          <p:nvPr/>
        </p:nvPicPr>
        <p:blipFill>
          <a:blip r:embed="rId2" cstate="print">
            <a:lum contrast="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51" t="2654" r="6119" b="2654"/>
          <a:stretch>
            <a:fillRect/>
          </a:stretch>
        </p:blipFill>
        <p:spPr bwMode="auto">
          <a:xfrm>
            <a:off x="381000" y="1371600"/>
            <a:ext cx="2963863" cy="36576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44" name="Picture 4" descr="C:\Eigene Dateien\FERCAN\Nimes matrebo Lejeune 1985 p 277 fig 242 RIG 203ff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66" t="4854" r="3334" b="41759"/>
          <a:stretch>
            <a:fillRect/>
          </a:stretch>
        </p:blipFill>
        <p:spPr bwMode="auto">
          <a:xfrm>
            <a:off x="304800" y="5410200"/>
            <a:ext cx="8839200" cy="1069975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48" name="Rectangle 8"/>
          <p:cNvSpPr>
            <a:spLocks noChangeArrowheads="1"/>
          </p:cNvSpPr>
          <p:nvPr/>
        </p:nvSpPr>
        <p:spPr bwMode="auto">
          <a:xfrm>
            <a:off x="381000" y="914400"/>
            <a:ext cx="73914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1800">
                <a:latin typeface="Tahoma" panose="020B0604030504040204" pitchFamily="34" charset="0"/>
              </a:rPr>
              <a:t>Character of local pantheon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endParaRPr kumimoji="0" lang="de-DE" altLang="en-US" sz="1800">
              <a:latin typeface="Tahoma" panose="020B0604030504040204" pitchFamily="34" charset="0"/>
            </a:endParaRPr>
          </a:p>
        </p:txBody>
      </p:sp>
      <p:pic>
        <p:nvPicPr>
          <p:cNvPr id="112649" name="Picture 9" descr="C:\Dokumente und Einstellungen\All Users\Dokumente\Eigene Bilder\Kodak Pictures\2007-05-22\Nîmes Marti Budenic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59175" y="1447800"/>
            <a:ext cx="2459038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50" name="Text Box 10"/>
          <p:cNvSpPr txBox="1">
            <a:spLocks noChangeArrowheads="1"/>
          </p:cNvSpPr>
          <p:nvPr/>
        </p:nvSpPr>
        <p:spPr bwMode="auto">
          <a:xfrm>
            <a:off x="6019800" y="2286000"/>
            <a:ext cx="2819400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2 * Marti 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Britovio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(&lt; 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brito</a:t>
            </a: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‚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justice</a:t>
            </a: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‘) 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</a:t>
            </a:r>
            <a: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Marti </a:t>
            </a:r>
            <a:r>
              <a:rPr lang="en-GB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Melov</a:t>
            </a:r>
            <a: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[</a:t>
            </a:r>
            <a:r>
              <a:rPr lang="en-GB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io</a:t>
            </a:r>
            <a: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] </a:t>
            </a:r>
            <a:br>
              <a:rPr lang="en-GB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Aug(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usto</a:t>
            </a: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) /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    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Lacavo</a:t>
            </a:r>
            <a:b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</a:br>
            <a:r>
              <a:rPr lang="de-DE" altLang="en-US" sz="2000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1 * Marti / </a:t>
            </a:r>
            <a:r>
              <a:rPr lang="de-DE" altLang="en-US" sz="2000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Budenico</a:t>
            </a:r>
            <a:endParaRPr lang="de-DE" altLang="en-US" sz="2000">
              <a:effectLst>
                <a:outerShdw blurRad="38100" dist="38100" dir="2700000" algn="tl">
                  <a:srgbClr val="808080"/>
                </a:outerShdw>
              </a:effectLst>
              <a:latin typeface="Tahoma" panose="020B0604030504040204" pitchFamily="34" charset="0"/>
            </a:endParaRPr>
          </a:p>
        </p:txBody>
      </p:sp>
      <p:sp>
        <p:nvSpPr>
          <p:cNvPr id="112651" name="Text Box 11"/>
          <p:cNvSpPr txBox="1">
            <a:spLocks noChangeArrowheads="1"/>
          </p:cNvSpPr>
          <p:nvPr/>
        </p:nvSpPr>
        <p:spPr bwMode="auto">
          <a:xfrm>
            <a:off x="3505200" y="5029200"/>
            <a:ext cx="533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de-DE" altLang="en-US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Gallo-</a:t>
            </a:r>
            <a:r>
              <a:rPr lang="de-DE" altLang="en-US" err="1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Greek</a:t>
            </a:r>
            <a:r>
              <a:rPr lang="de-DE" altLang="en-US">
                <a:effectLst>
                  <a:outerShdw blurRad="38100" dist="38100" dir="2700000" algn="tl">
                    <a:srgbClr val="808080"/>
                  </a:outerShdw>
                </a:effectLst>
                <a:latin typeface="Tahoma" panose="020B0604030504040204" pitchFamily="34" charset="0"/>
              </a:rPr>
              <a:t> RIG G-203: 1st c. BC – 2nd c. AD ?</a:t>
            </a:r>
          </a:p>
        </p:txBody>
      </p:sp>
    </p:spTree>
    <p:extLst>
      <p:ext uri="{BB962C8B-B14F-4D97-AF65-F5344CB8AC3E}">
        <p14:creationId xmlns:p14="http://schemas.microsoft.com/office/powerpoint/2010/main" val="5664715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2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112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12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1" grpId="0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257300"/>
            <a:ext cx="3124200" cy="4343400"/>
          </a:xfrm>
        </p:spPr>
        <p:txBody>
          <a:bodyPr/>
          <a:lstStyle/>
          <a:p>
            <a:r>
              <a:rPr lang="de-DE" altLang="en-US" sz="2000" err="1"/>
              <a:t>Local</a:t>
            </a:r>
            <a:r>
              <a:rPr lang="de-DE" altLang="en-US" sz="2000"/>
              <a:t> </a:t>
            </a:r>
            <a:r>
              <a:rPr lang="de-DE" altLang="en-US" sz="2000" err="1"/>
              <a:t>vici</a:t>
            </a:r>
            <a:r>
              <a:rPr lang="de-DE" altLang="en-US" sz="2000"/>
              <a:t> </a:t>
            </a:r>
            <a:r>
              <a:rPr lang="de-DE" altLang="en-US" sz="2000">
                <a:latin typeface="Times New Roman" panose="02020603050405020304" pitchFamily="18" charset="0"/>
              </a:rPr>
              <a:t>–</a:t>
            </a:r>
            <a:r>
              <a:rPr lang="de-DE" altLang="en-US" sz="2000"/>
              <a:t> </a:t>
            </a:r>
            <a:r>
              <a:rPr lang="de-DE" altLang="en-US" sz="2000" err="1"/>
              <a:t>or</a:t>
            </a:r>
            <a:r>
              <a:rPr lang="de-DE" altLang="en-US" sz="2000"/>
              <a:t> </a:t>
            </a:r>
            <a:r>
              <a:rPr lang="de-DE" altLang="en-US" sz="2000" err="1"/>
              <a:t>independent</a:t>
            </a:r>
            <a:r>
              <a:rPr lang="de-DE" altLang="en-US" sz="2000"/>
              <a:t> </a:t>
            </a:r>
            <a:r>
              <a:rPr lang="de-DE" altLang="en-US" sz="2000" i="1" err="1"/>
              <a:t>oppida</a:t>
            </a:r>
            <a:r>
              <a:rPr lang="de-DE" altLang="en-US" sz="2000" i="1"/>
              <a:t> </a:t>
            </a:r>
            <a:r>
              <a:rPr lang="de-DE" altLang="en-US" sz="2000" i="1" err="1"/>
              <a:t>latina</a:t>
            </a:r>
            <a:endParaRPr lang="de-DE" altLang="en-US" sz="2000" i="1"/>
          </a:p>
          <a:p>
            <a:pPr lvl="1"/>
            <a:r>
              <a:rPr lang="de-DE" altLang="en-US" sz="1800" i="1"/>
              <a:t>NAGES</a:t>
            </a:r>
          </a:p>
          <a:p>
            <a:pPr lvl="1"/>
            <a:r>
              <a:rPr lang="de-DE" altLang="en-US" sz="1800" i="1"/>
              <a:t>AMBRUSSUM</a:t>
            </a:r>
          </a:p>
          <a:p>
            <a:pPr lvl="1"/>
            <a:r>
              <a:rPr lang="de-DE" altLang="en-US" sz="1800" i="1"/>
              <a:t>LAUDUN, GAUJAC,...</a:t>
            </a:r>
          </a:p>
        </p:txBody>
      </p:sp>
      <p:pic>
        <p:nvPicPr>
          <p:cNvPr id="52228" name="Picture 4" descr="C:\Dokumente und Einstellungen\Ralph\Eigene Dateien\CORPUS NARBONENSIS\MAP civitas Nemausus CAG 30-2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172" b="11539"/>
          <a:stretch>
            <a:fillRect/>
          </a:stretch>
        </p:blipFill>
        <p:spPr bwMode="auto">
          <a:xfrm>
            <a:off x="3429000" y="609600"/>
            <a:ext cx="5791200" cy="59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230" name="Oval 6"/>
          <p:cNvSpPr>
            <a:spLocks noChangeArrowheads="1"/>
          </p:cNvSpPr>
          <p:nvPr/>
        </p:nvSpPr>
        <p:spPr bwMode="auto">
          <a:xfrm>
            <a:off x="7543800" y="20574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2" name="Oval 8"/>
          <p:cNvSpPr>
            <a:spLocks noChangeArrowheads="1"/>
          </p:cNvSpPr>
          <p:nvPr/>
        </p:nvSpPr>
        <p:spPr bwMode="auto">
          <a:xfrm>
            <a:off x="5562600" y="26670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3" name="Oval 9"/>
          <p:cNvSpPr>
            <a:spLocks noChangeArrowheads="1"/>
          </p:cNvSpPr>
          <p:nvPr/>
        </p:nvSpPr>
        <p:spPr bwMode="auto">
          <a:xfrm>
            <a:off x="8153400" y="3048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4" name="Oval 10"/>
          <p:cNvSpPr>
            <a:spLocks noChangeArrowheads="1"/>
          </p:cNvSpPr>
          <p:nvPr/>
        </p:nvSpPr>
        <p:spPr bwMode="auto">
          <a:xfrm>
            <a:off x="5334000" y="4572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52235" name="Picture 11" descr="C:\Eigene Dateien\FERCAN\CAG FIG 30 2 542 Nages FANUM Plan just lin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3400" y="3276600"/>
            <a:ext cx="2441575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238" name="Line 14"/>
          <p:cNvSpPr>
            <a:spLocks noChangeShapeType="1"/>
          </p:cNvSpPr>
          <p:nvPr/>
        </p:nvSpPr>
        <p:spPr bwMode="auto">
          <a:xfrm flipV="1">
            <a:off x="2438400" y="4267200"/>
            <a:ext cx="4495800" cy="685800"/>
          </a:xfrm>
          <a:prstGeom prst="line">
            <a:avLst/>
          </a:prstGeom>
          <a:noFill/>
          <a:ln w="5397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810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 err="1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  <a:endParaRPr kumimoji="0" lang="de-DE" altLang="en-US" sz="3600">
              <a:solidFill>
                <a:schemeClr val="tx2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1982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2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2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ChangeArrowheads="1"/>
          </p:cNvSpPr>
          <p:nvPr/>
        </p:nvSpPr>
        <p:spPr bwMode="auto">
          <a:xfrm>
            <a:off x="304800" y="38100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kumimoji="0" lang="de-DE" altLang="en-US" sz="3600">
                <a:solidFill>
                  <a:schemeClr val="tx2"/>
                </a:solidFill>
                <a:latin typeface="Tahoma" panose="020B0604030504040204" pitchFamily="34" charset="0"/>
              </a:rPr>
              <a:t>Nemausus</a:t>
            </a:r>
          </a:p>
        </p:txBody>
      </p:sp>
      <p:sp>
        <p:nvSpPr>
          <p:cNvPr id="113667" name="Rectangle 3"/>
          <p:cNvSpPr>
            <a:spLocks noChangeArrowheads="1"/>
          </p:cNvSpPr>
          <p:nvPr/>
        </p:nvSpPr>
        <p:spPr bwMode="auto">
          <a:xfrm>
            <a:off x="228600" y="1257300"/>
            <a:ext cx="312420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Tx/>
              <a:buChar char="•"/>
            </a:pPr>
            <a:r>
              <a:rPr kumimoji="0" lang="de-DE" altLang="en-US" sz="2000">
                <a:latin typeface="Tahoma" panose="020B0604030504040204" pitchFamily="34" charset="0"/>
              </a:rPr>
              <a:t>Local vici </a:t>
            </a:r>
            <a:r>
              <a:rPr kumimoji="0" lang="de-DE" altLang="en-US" sz="2000"/>
              <a:t>–</a:t>
            </a:r>
            <a:r>
              <a:rPr kumimoji="0" lang="de-DE" altLang="en-US" sz="2000">
                <a:latin typeface="Tahoma" panose="020B0604030504040204" pitchFamily="34" charset="0"/>
              </a:rPr>
              <a:t> or independent </a:t>
            </a:r>
            <a:r>
              <a:rPr kumimoji="0" lang="de-DE" altLang="en-US" sz="2000" i="1">
                <a:latin typeface="Tahoma" panose="020B0604030504040204" pitchFamily="34" charset="0"/>
              </a:rPr>
              <a:t>oppida latina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800" i="1">
                <a:latin typeface="Tahoma" panose="020B0604030504040204" pitchFamily="34" charset="0"/>
              </a:rPr>
              <a:t>NAGES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800" i="1">
                <a:latin typeface="Tahoma" panose="020B0604030504040204" pitchFamily="34" charset="0"/>
              </a:rPr>
              <a:t>AMBRUSSUM</a:t>
            </a:r>
          </a:p>
          <a:p>
            <a:pPr lvl="1">
              <a:spcBef>
                <a:spcPct val="20000"/>
              </a:spcBef>
              <a:buClr>
                <a:schemeClr val="hlink"/>
              </a:buClr>
              <a:buFontTx/>
              <a:buChar char="–"/>
            </a:pPr>
            <a:r>
              <a:rPr kumimoji="0" lang="de-DE" altLang="en-US" sz="1800" i="1">
                <a:latin typeface="Tahoma" panose="020B0604030504040204" pitchFamily="34" charset="0"/>
              </a:rPr>
              <a:t>LAUDUN, GAUJAC,...</a:t>
            </a:r>
          </a:p>
        </p:txBody>
      </p:sp>
      <p:pic>
        <p:nvPicPr>
          <p:cNvPr id="113668" name="Picture 4" descr="C:\Dokumente und Einstellungen\Ralph\Eigene Dateien\CORPUS NARBONENSIS\MAP civitas Nemausus CAG 30-2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6172" b="11539"/>
          <a:stretch>
            <a:fillRect/>
          </a:stretch>
        </p:blipFill>
        <p:spPr bwMode="auto">
          <a:xfrm>
            <a:off x="3352800" y="609600"/>
            <a:ext cx="5791200" cy="59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669" name="Oval 5"/>
          <p:cNvSpPr>
            <a:spLocks noChangeArrowheads="1"/>
          </p:cNvSpPr>
          <p:nvPr/>
        </p:nvSpPr>
        <p:spPr bwMode="auto">
          <a:xfrm>
            <a:off x="7467600" y="20574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670" name="Oval 6"/>
          <p:cNvSpPr>
            <a:spLocks noChangeArrowheads="1"/>
          </p:cNvSpPr>
          <p:nvPr/>
        </p:nvSpPr>
        <p:spPr bwMode="auto">
          <a:xfrm>
            <a:off x="5486400" y="2667000"/>
            <a:ext cx="1447800" cy="9906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671" name="Oval 7"/>
          <p:cNvSpPr>
            <a:spLocks noChangeArrowheads="1"/>
          </p:cNvSpPr>
          <p:nvPr/>
        </p:nvSpPr>
        <p:spPr bwMode="auto">
          <a:xfrm>
            <a:off x="8077200" y="3048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3672" name="Oval 8"/>
          <p:cNvSpPr>
            <a:spLocks noChangeArrowheads="1"/>
          </p:cNvSpPr>
          <p:nvPr/>
        </p:nvSpPr>
        <p:spPr bwMode="auto">
          <a:xfrm>
            <a:off x="5257800" y="4572000"/>
            <a:ext cx="990600" cy="914400"/>
          </a:xfrm>
          <a:prstGeom prst="ellipse">
            <a:avLst/>
          </a:prstGeom>
          <a:noFill/>
          <a:ln w="571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113674" name="Picture 10" descr="D:\Narbonensis Dokumente Downloads\Laudun plan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17838" y="304800"/>
            <a:ext cx="3827462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675" name="Line 11"/>
          <p:cNvSpPr>
            <a:spLocks noChangeShapeType="1"/>
          </p:cNvSpPr>
          <p:nvPr/>
        </p:nvSpPr>
        <p:spPr bwMode="auto">
          <a:xfrm>
            <a:off x="6629400" y="1524000"/>
            <a:ext cx="1905000" cy="914400"/>
          </a:xfrm>
          <a:prstGeom prst="line">
            <a:avLst/>
          </a:prstGeom>
          <a:noFill/>
          <a:ln w="53975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6792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3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13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8725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26323" cy="677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766141"/>
      </p:ext>
    </p:extLst>
  </p:cSld>
  <p:clrMapOvr>
    <a:masterClrMapping/>
  </p:clrMapOvr>
  <p:transition spd="slow">
    <p:randomBar dir="vert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white building&#10;&#10;Description generated with very high confidence">
            <a:extLst>
              <a:ext uri="{FF2B5EF4-FFF2-40B4-BE49-F238E27FC236}">
                <a16:creationId xmlns:a16="http://schemas.microsoft.com/office/drawing/2014/main" id="{B76E0BD3-5F4E-496D-9EBF-B34D0E61D5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900"/>
          <a:stretch/>
        </p:blipFill>
        <p:spPr>
          <a:xfrm>
            <a:off x="-36512" y="0"/>
            <a:ext cx="9180512" cy="6858000"/>
          </a:xfrm>
          <a:prstGeom prst="rect">
            <a:avLst/>
          </a:prstGeom>
        </p:spPr>
      </p:pic>
      <p:pic>
        <p:nvPicPr>
          <p:cNvPr id="3" name="Picture 2" descr="A dog sitting in front of a building&#10;&#10;Description generated with very high confidence">
            <a:extLst>
              <a:ext uri="{FF2B5EF4-FFF2-40B4-BE49-F238E27FC236}">
                <a16:creationId xmlns:a16="http://schemas.microsoft.com/office/drawing/2014/main" id="{3049ED99-00D2-4333-8959-2B0E3C1CD0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4248" y="332656"/>
            <a:ext cx="2214246" cy="295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29893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Bild 1" descr="C:\Eigene Dateien\NARBONENSIS Habil\Paper 8th Nov 2005\PLAN civitas Vienne Allobroges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14515" t="16385" r="28360" b="7091"/>
          <a:stretch/>
        </p:blipFill>
        <p:spPr bwMode="auto">
          <a:xfrm>
            <a:off x="3203848" y="1484784"/>
            <a:ext cx="5904655" cy="53111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High-quality inscriptions 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Hardly any anepigraphic altars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 anonymous dedications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Epigraphy dominated by elites,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notably magistrates and priests</a:t>
            </a:r>
          </a:p>
          <a:p>
            <a:r>
              <a:rPr lang="en-GB" sz="2000"/>
              <a:t>Highly organised cults in </a:t>
            </a:r>
            <a:br>
              <a:rPr lang="en-GB" sz="2000"/>
            </a:br>
            <a:r>
              <a:rPr lang="en-GB" sz="2000"/>
              <a:t>Vienne and across her territory</a:t>
            </a:r>
          </a:p>
          <a:p>
            <a:r>
              <a:rPr lang="en-GB" sz="2000"/>
              <a:t>Most dedications by </a:t>
            </a:r>
            <a:br>
              <a:rPr lang="en-GB" sz="2000"/>
            </a:br>
            <a:r>
              <a:rPr lang="en-GB" sz="2000"/>
              <a:t>priests, magistrates, </a:t>
            </a:r>
            <a:br>
              <a:rPr lang="en-GB" sz="2000"/>
            </a:br>
            <a:r>
              <a:rPr lang="en-GB" sz="2000" i="1"/>
              <a:t>praefecti pagi</a:t>
            </a:r>
            <a:r>
              <a:rPr lang="en-GB" sz="2000"/>
              <a:t>, </a:t>
            </a:r>
            <a:r>
              <a:rPr lang="en-GB" sz="2000" i="1"/>
              <a:t>patroni</a:t>
            </a:r>
            <a:r>
              <a:rPr lang="en-GB" sz="2000"/>
              <a:t>, </a:t>
            </a:r>
          </a:p>
          <a:p>
            <a:r>
              <a:rPr lang="en-GB" sz="2000"/>
              <a:t>Specific priest for Vienne: </a:t>
            </a:r>
            <a:br>
              <a:rPr lang="en-GB" sz="2000"/>
            </a:br>
            <a:r>
              <a:rPr lang="en-GB" sz="2000" i="1"/>
              <a:t>flamen Martis</a:t>
            </a:r>
            <a:r>
              <a:rPr lang="en-GB" sz="2000"/>
              <a:t>, </a:t>
            </a:r>
            <a:br>
              <a:rPr lang="en-GB" sz="2000"/>
            </a:br>
            <a:r>
              <a:rPr lang="en-GB" sz="2000" i="1"/>
              <a:t>sacerdos </a:t>
            </a:r>
            <a:r>
              <a:rPr lang="en-GB" sz="2000" i="1" err="1"/>
              <a:t>Mercuri</a:t>
            </a:r>
            <a:r>
              <a:rPr lang="en-GB" sz="2000" i="1"/>
              <a:t>,…</a:t>
            </a:r>
          </a:p>
          <a:p>
            <a:r>
              <a:rPr lang="en-GB" sz="2000"/>
              <a:t>Many dedications </a:t>
            </a:r>
            <a:br>
              <a:rPr lang="en-GB" sz="2000"/>
            </a:br>
            <a:r>
              <a:rPr lang="en-GB" sz="2000"/>
              <a:t>ex </a:t>
            </a:r>
            <a:r>
              <a:rPr lang="en-GB" sz="2000" i="1"/>
              <a:t>stipe </a:t>
            </a:r>
            <a:r>
              <a:rPr lang="en-GB" sz="2000" i="1" err="1"/>
              <a:t>annua</a:t>
            </a:r>
            <a:endParaRPr lang="en-GB" sz="2000" i="1"/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endParaRPr lang="en-GB" sz="1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A696A-8B7C-427B-88A3-138C38FCA5B6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45</a:t>
            </a:fld>
            <a:endParaRPr lang="en-GB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31776233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0" y="52927"/>
            <a:ext cx="8686800" cy="838200"/>
          </a:xfrm>
        </p:spPr>
        <p:txBody>
          <a:bodyPr/>
          <a:lstStyle/>
          <a:p>
            <a:r>
              <a:rPr lang="en-GB"/>
              <a:t>Vienne and her territory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/>
              <a:t>High-quality inscriptions </a:t>
            </a:r>
          </a:p>
          <a:p>
            <a:r>
              <a:rPr lang="en-GB" sz="2000"/>
              <a:t>Hardly any anepigraphic altars</a:t>
            </a:r>
            <a:br>
              <a:rPr lang="en-GB" sz="2000"/>
            </a:br>
            <a:r>
              <a:rPr lang="en-GB" sz="2000"/>
              <a:t>or anonymous dedications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Epigraphy dominated by elites,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notably magistrates and priests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Highly organised cults in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Vienne and across her territory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dedications by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priests, magistrates,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praefecti pagi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patroni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r>
              <a:rPr lang="en-GB" sz="2000"/>
              <a:t>Specific priest for Vienne: </a:t>
            </a:r>
            <a:br>
              <a:rPr lang="en-GB" sz="2000"/>
            </a:br>
            <a:r>
              <a:rPr lang="en-GB" sz="2000" i="1"/>
              <a:t>flamen Martis</a:t>
            </a:r>
            <a:r>
              <a:rPr lang="en-GB" sz="2000"/>
              <a:t>, </a:t>
            </a:r>
            <a:br>
              <a:rPr lang="en-GB" sz="2000"/>
            </a:br>
            <a:r>
              <a:rPr lang="en-GB" sz="2000" i="1"/>
              <a:t>sacerdos </a:t>
            </a:r>
            <a:r>
              <a:rPr lang="en-GB" sz="2000" i="1" err="1"/>
              <a:t>Mercuri</a:t>
            </a:r>
            <a:r>
              <a:rPr lang="en-GB" sz="2000" i="1"/>
              <a:t>,…</a:t>
            </a:r>
          </a:p>
          <a:p>
            <a:r>
              <a:rPr lang="en-GB" sz="2000"/>
              <a:t>Many dedications </a:t>
            </a:r>
            <a:br>
              <a:rPr lang="en-GB" sz="2000"/>
            </a:br>
            <a:r>
              <a:rPr lang="en-GB" sz="2000"/>
              <a:t>ex </a:t>
            </a:r>
            <a:r>
              <a:rPr lang="en-GB" sz="2000" i="1"/>
              <a:t>stipe </a:t>
            </a:r>
            <a:r>
              <a:rPr lang="en-GB" sz="2000" i="1" err="1"/>
              <a:t>annua</a:t>
            </a:r>
            <a:endParaRPr lang="en-GB" sz="2000" i="1"/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endParaRPr lang="en-GB" sz="1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8E4A696A-8B7C-427B-88A3-138C38FCA5B6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46</a:t>
            </a:fld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21" b="96577" l="2535" r="97005">
                        <a14:foregroundMark x1="53917" y1="95495" x2="53917" y2="95495"/>
                        <a14:foregroundMark x1="92857" y1="37477" x2="92857" y2="37477"/>
                        <a14:foregroundMark x1="93548" y1="44685" x2="93548" y2="44685"/>
                        <a14:foregroundMark x1="93548" y1="49189" x2="93548" y2="49189"/>
                        <a14:foregroundMark x1="87097" y1="10090" x2="87097" y2="10090"/>
                        <a14:foregroundMark x1="88249" y1="6126" x2="88249" y2="6126"/>
                        <a14:foregroundMark x1="77880" y1="4324" x2="77880" y2="4324"/>
                        <a14:foregroundMark x1="68664" y1="2883" x2="68664" y2="2883"/>
                        <a14:foregroundMark x1="94470" y1="75856" x2="94470" y2="75856"/>
                        <a14:foregroundMark x1="92396" y1="87027" x2="92396" y2="87027"/>
                        <a14:foregroundMark x1="94700" y1="56577" x2="94700" y2="56577"/>
                        <a14:foregroundMark x1="92857" y1="60541" x2="92857" y2="605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5167"/>
          <a:stretch/>
        </p:blipFill>
        <p:spPr>
          <a:xfrm>
            <a:off x="5469829" y="969790"/>
            <a:ext cx="3638675" cy="490748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660232" y="621016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/>
              <a:t>Aix-les-Bains (Savoie),</a:t>
            </a:r>
            <a:br>
              <a:rPr lang="en-GB" sz="1400" i="1"/>
            </a:br>
            <a:r>
              <a:rPr lang="en-GB" sz="1400" i="1"/>
              <a:t>ILN</a:t>
            </a:r>
            <a:r>
              <a:rPr lang="en-GB" sz="1400"/>
              <a:t>-5.3, 666</a:t>
            </a:r>
          </a:p>
        </p:txBody>
      </p:sp>
      <p:sp>
        <p:nvSpPr>
          <p:cNvPr id="13" name="TextBox 12"/>
          <p:cNvSpPr txBox="1"/>
          <p:nvPr/>
        </p:nvSpPr>
        <p:spPr>
          <a:xfrm rot="500432">
            <a:off x="3223069" y="4531199"/>
            <a:ext cx="269028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i="1"/>
              <a:t>(…) </a:t>
            </a:r>
            <a:r>
              <a:rPr lang="en-GB" sz="1700" i="1" err="1"/>
              <a:t>donauer</a:t>
            </a:r>
            <a:r>
              <a:rPr lang="en-GB" sz="1700" i="1"/>
              <a:t>(</a:t>
            </a:r>
            <a:r>
              <a:rPr lang="en-GB" sz="1700" i="1" err="1"/>
              <a:t>unt</a:t>
            </a:r>
            <a:r>
              <a:rPr lang="en-GB" sz="1700" i="1"/>
              <a:t>) </a:t>
            </a:r>
            <a:br>
              <a:rPr lang="en-GB" sz="1700" i="1"/>
            </a:br>
            <a:r>
              <a:rPr lang="en-GB" sz="1700" b="1" i="1" err="1"/>
              <a:t>lucum</a:t>
            </a:r>
            <a:r>
              <a:rPr lang="en-GB" sz="1700" i="1"/>
              <a:t> cum </a:t>
            </a:r>
            <a:r>
              <a:rPr lang="en-GB" sz="1700" i="1" err="1"/>
              <a:t>sua</a:t>
            </a:r>
            <a:r>
              <a:rPr lang="en-GB" sz="1700" i="1"/>
              <a:t> </a:t>
            </a:r>
            <a:r>
              <a:rPr lang="en-GB" sz="1700" i="1" err="1"/>
              <a:t>ui</a:t>
            </a:r>
            <a:r>
              <a:rPr lang="en-GB" sz="1700" i="1"/>
              <a:t>||</a:t>
            </a:r>
            <a:r>
              <a:rPr lang="en-GB" sz="1700" i="1" err="1"/>
              <a:t>nea</a:t>
            </a:r>
            <a:r>
              <a:rPr lang="en-GB" sz="1700" i="1"/>
              <a:t> </a:t>
            </a:r>
            <a:r>
              <a:rPr lang="en-GB" sz="1700" b="1" i="1" err="1"/>
              <a:t>uicanis</a:t>
            </a:r>
            <a:r>
              <a:rPr lang="en-GB" sz="1700" i="1"/>
              <a:t> </a:t>
            </a:r>
            <a:r>
              <a:rPr lang="en-GB" sz="1700" i="1" err="1"/>
              <a:t>Aquens</a:t>
            </a:r>
            <a:r>
              <a:rPr lang="en-GB" sz="1700" i="1"/>
              <a:t>(</a:t>
            </a:r>
            <a:r>
              <a:rPr lang="en-GB" sz="1700" i="1" err="1"/>
              <a:t>ibus</a:t>
            </a:r>
            <a:r>
              <a:rPr lang="en-GB" sz="1700" i="1"/>
              <a:t>) ad </a:t>
            </a:r>
            <a:r>
              <a:rPr lang="en-GB" sz="1700" b="1" i="1" err="1"/>
              <a:t>ludos</a:t>
            </a:r>
            <a:r>
              <a:rPr lang="en-GB" sz="1700" i="1"/>
              <a:t> </a:t>
            </a:r>
            <a:r>
              <a:rPr lang="en-GB" sz="1700" i="1" err="1"/>
              <a:t>celebrand</a:t>
            </a:r>
            <a:r>
              <a:rPr lang="en-GB" sz="1700" i="1"/>
              <a:t>(</a:t>
            </a:r>
            <a:r>
              <a:rPr lang="en-GB" sz="1700" i="1" err="1"/>
              <a:t>os</a:t>
            </a:r>
            <a:r>
              <a:rPr lang="en-GB" sz="1700" i="1"/>
              <a:t>) pro | </a:t>
            </a:r>
            <a:r>
              <a:rPr lang="en-GB" sz="1700" b="1" i="1"/>
              <a:t>salute Imp(</a:t>
            </a:r>
            <a:r>
              <a:rPr lang="en-GB" sz="1700" b="1" i="1" err="1"/>
              <a:t>eratoris</a:t>
            </a:r>
            <a:r>
              <a:rPr lang="en-GB" sz="1700" b="1" i="1"/>
              <a:t>) Aug(</a:t>
            </a:r>
            <a:r>
              <a:rPr lang="en-GB" sz="1700" b="1" i="1" err="1"/>
              <a:t>usti</a:t>
            </a:r>
            <a:r>
              <a:rPr lang="en-GB" sz="1700" b="1" i="1"/>
              <a:t>)</a:t>
            </a:r>
            <a:r>
              <a:rPr lang="en-GB" sz="1700" i="1"/>
              <a:t> |   (…)</a:t>
            </a:r>
            <a:br>
              <a:rPr lang="en-GB" sz="1700" i="1"/>
            </a:br>
            <a:r>
              <a:rPr lang="en-GB" sz="1700" b="1" i="1"/>
              <a:t>p(</a:t>
            </a:r>
            <a:r>
              <a:rPr lang="en-GB" sz="1700" b="1" i="1" err="1"/>
              <a:t>atronus</a:t>
            </a:r>
            <a:r>
              <a:rPr lang="en-GB" sz="1700" b="1" i="1"/>
              <a:t>) u(</a:t>
            </a:r>
            <a:r>
              <a:rPr lang="en-GB" sz="1700" b="1" i="1" err="1"/>
              <a:t>ici</a:t>
            </a:r>
            <a:r>
              <a:rPr lang="en-GB" sz="1700" b="1" i="1"/>
              <a:t>)</a:t>
            </a:r>
            <a:r>
              <a:rPr lang="en-GB" sz="1700" i="1"/>
              <a:t> </a:t>
            </a:r>
            <a:r>
              <a:rPr lang="en-GB" sz="1700" i="1" err="1"/>
              <a:t>aram</a:t>
            </a:r>
            <a:r>
              <a:rPr lang="en-GB" sz="1700" i="1"/>
              <a:t> </a:t>
            </a:r>
            <a:br>
              <a:rPr lang="en-GB" sz="1700" i="1"/>
            </a:br>
            <a:r>
              <a:rPr lang="en-GB" sz="1700" i="1"/>
              <a:t>d(e) s(</a:t>
            </a:r>
            <a:r>
              <a:rPr lang="en-GB" sz="1700" i="1" err="1"/>
              <a:t>uo</a:t>
            </a:r>
            <a:r>
              <a:rPr lang="en-GB" sz="1700" i="1"/>
              <a:t>) d(edit)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8670594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0" y="52927"/>
            <a:ext cx="8686800" cy="838200"/>
          </a:xfrm>
        </p:spPr>
        <p:txBody>
          <a:bodyPr/>
          <a:lstStyle/>
          <a:p>
            <a:r>
              <a:rPr lang="en-GB"/>
              <a:t>Vienne and her territory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/>
              <a:t>High-quality inscriptions </a:t>
            </a:r>
          </a:p>
          <a:p>
            <a:r>
              <a:rPr lang="en-GB" sz="2000"/>
              <a:t>Hardly any anepigraphic altars</a:t>
            </a:r>
            <a:br>
              <a:rPr lang="en-GB" sz="2000"/>
            </a:br>
            <a:r>
              <a:rPr lang="en-GB" sz="2000"/>
              <a:t>or anonymous dedications</a:t>
            </a:r>
          </a:p>
          <a:p>
            <a:r>
              <a:rPr lang="en-GB" sz="2000"/>
              <a:t>Epigraphy dominated by elites,</a:t>
            </a:r>
            <a:br>
              <a:rPr lang="en-GB" sz="2000"/>
            </a:br>
            <a:r>
              <a:rPr lang="en-GB" sz="2000"/>
              <a:t>notably magistrates and priests</a:t>
            </a:r>
          </a:p>
          <a:p>
            <a:r>
              <a:rPr lang="en-GB" sz="2000"/>
              <a:t>Highly organised cults in </a:t>
            </a:r>
            <a:br>
              <a:rPr lang="en-GB" sz="2000"/>
            </a:br>
            <a:r>
              <a:rPr lang="en-GB" sz="2000"/>
              <a:t>Vienne and across her territory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dedications by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priests, magistrates,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praefecti pagi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patroni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Specific priest for Vienne: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flamen Martis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sacerdos </a:t>
            </a:r>
            <a:r>
              <a:rPr lang="en-GB" sz="2000" i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Mercuri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,…</a:t>
            </a:r>
          </a:p>
          <a:p>
            <a:r>
              <a:rPr lang="en-GB" sz="2000"/>
              <a:t>Many dedications </a:t>
            </a:r>
            <a:br>
              <a:rPr lang="en-GB" sz="2000"/>
            </a:br>
            <a:r>
              <a:rPr lang="en-GB" sz="2000"/>
              <a:t>ex </a:t>
            </a:r>
            <a:r>
              <a:rPr lang="en-GB" sz="2000" i="1"/>
              <a:t>stipe </a:t>
            </a:r>
            <a:r>
              <a:rPr lang="en-GB" sz="2000" i="1" err="1"/>
              <a:t>annua</a:t>
            </a:r>
            <a:endParaRPr lang="en-GB" sz="2000" i="1"/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endParaRPr lang="en-GB" sz="1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C0921-2E52-45A4-99C5-0823054CBED2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47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62"/>
          <a:stretch/>
        </p:blipFill>
        <p:spPr bwMode="auto">
          <a:xfrm>
            <a:off x="5254181" y="1124744"/>
            <a:ext cx="3782315" cy="56166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499727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4525963"/>
          </a:xfrm>
        </p:spPr>
        <p:txBody>
          <a:bodyPr>
            <a:normAutofit/>
          </a:bodyPr>
          <a:lstStyle/>
          <a:p>
            <a:r>
              <a:rPr lang="en-GB" sz="2000"/>
              <a:t>Passy (Haute-Savoie)</a:t>
            </a:r>
          </a:p>
          <a:p>
            <a:pPr lvl="1"/>
            <a:r>
              <a:rPr lang="en-GB" sz="1800" b="1" i="1"/>
              <a:t>flamen Martis</a:t>
            </a:r>
            <a:r>
              <a:rPr lang="en-GB" sz="1800" b="1"/>
              <a:t> </a:t>
            </a:r>
            <a:r>
              <a:rPr lang="en-GB" sz="1800"/>
              <a:t>making dedication to Mars Augustus</a:t>
            </a:r>
          </a:p>
          <a:p>
            <a:pPr lvl="1"/>
            <a:r>
              <a:rPr lang="en-GB" sz="1800"/>
              <a:t>Quality of inscription: typical for Vienne and her </a:t>
            </a:r>
            <a:r>
              <a:rPr lang="en-GB" sz="1800" i="1" err="1"/>
              <a:t>civitas</a:t>
            </a:r>
            <a:endParaRPr lang="en-GB" sz="1800" i="1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10E9-A626-4AB5-B48C-D785A415CE44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48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62"/>
          <a:stretch/>
        </p:blipFill>
        <p:spPr bwMode="auto">
          <a:xfrm>
            <a:off x="5254181" y="1124744"/>
            <a:ext cx="3782315" cy="56166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547664" y="3663022"/>
            <a:ext cx="48245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/>
              <a:t>   Marti Aug(</a:t>
            </a:r>
            <a:r>
              <a:rPr lang="en-GB" sz="1600" b="1" i="1" err="1"/>
              <a:t>usto</a:t>
            </a:r>
            <a:r>
              <a:rPr lang="en-GB" sz="1600" b="1" i="1"/>
              <a:t>) </a:t>
            </a:r>
            <a:br>
              <a:rPr lang="en-GB" sz="1600" b="1" i="1"/>
            </a:br>
            <a:r>
              <a:rPr lang="en-GB" sz="1600" i="1"/>
              <a:t>   M(</a:t>
            </a:r>
            <a:r>
              <a:rPr lang="en-GB" sz="1600" i="1" err="1"/>
              <a:t>arcus</a:t>
            </a:r>
            <a:r>
              <a:rPr lang="en-GB" sz="1600" i="1"/>
              <a:t>) </a:t>
            </a:r>
            <a:r>
              <a:rPr lang="en-GB" sz="1600" i="1" err="1"/>
              <a:t>Arrius</a:t>
            </a:r>
            <a:r>
              <a:rPr lang="en-GB" sz="1600" i="1"/>
              <a:t> C(</a:t>
            </a:r>
            <a:r>
              <a:rPr lang="en-GB" sz="1600" i="1" err="1"/>
              <a:t>ai</a:t>
            </a:r>
            <a:r>
              <a:rPr lang="en-GB" sz="1600" i="1"/>
              <a:t>) [f(</a:t>
            </a:r>
            <a:r>
              <a:rPr lang="en-GB" sz="1600" i="1" err="1"/>
              <a:t>ilius</a:t>
            </a:r>
            <a:r>
              <a:rPr lang="en-GB" sz="1600" i="1"/>
              <a:t>)] </a:t>
            </a:r>
            <a:br>
              <a:rPr lang="en-GB" sz="1600" i="1"/>
            </a:br>
            <a:r>
              <a:rPr lang="en-GB" sz="1600" i="1"/>
              <a:t>   [V]</a:t>
            </a:r>
            <a:r>
              <a:rPr lang="en-GB" sz="1600" i="1" err="1"/>
              <a:t>olt</a:t>
            </a:r>
            <a:r>
              <a:rPr lang="en-GB" sz="1600" i="1"/>
              <a:t>(</a:t>
            </a:r>
            <a:r>
              <a:rPr lang="en-GB" sz="1600" i="1" err="1"/>
              <a:t>inia</a:t>
            </a:r>
            <a:r>
              <a:rPr lang="en-GB" sz="1600" i="1"/>
              <a:t>) </a:t>
            </a:r>
            <a:r>
              <a:rPr lang="en-GB" sz="1600" i="1" err="1"/>
              <a:t>Gemell</a:t>
            </a:r>
            <a:r>
              <a:rPr lang="en-GB" sz="1600" i="1"/>
              <a:t>[us]</a:t>
            </a:r>
            <a:br>
              <a:rPr lang="en-GB" sz="1600" i="1"/>
            </a:br>
            <a:r>
              <a:rPr lang="en-GB" sz="1600" i="1"/>
              <a:t>   </a:t>
            </a:r>
            <a:r>
              <a:rPr lang="en-GB" sz="1600" b="1" i="1"/>
              <a:t>[q]</a:t>
            </a:r>
            <a:r>
              <a:rPr lang="en-GB" sz="1600" b="1" i="1" err="1"/>
              <a:t>ua</a:t>
            </a:r>
            <a:r>
              <a:rPr lang="en-GB" sz="1600" b="1" i="1"/>
              <a:t>[</a:t>
            </a:r>
            <a:r>
              <a:rPr lang="en-GB" sz="1600" b="1" i="1" err="1"/>
              <a:t>est</a:t>
            </a:r>
            <a:r>
              <a:rPr lang="en-GB" sz="1600" b="1" i="1"/>
              <a:t>]or n(</a:t>
            </a:r>
            <a:r>
              <a:rPr lang="en-GB" sz="1600" b="1" i="1" err="1"/>
              <a:t>ummorum</a:t>
            </a:r>
            <a:r>
              <a:rPr lang="en-GB" sz="1600" b="1" i="1"/>
              <a:t>) p(</a:t>
            </a:r>
            <a:r>
              <a:rPr lang="en-GB" sz="1600" b="1" i="1" err="1"/>
              <a:t>ublicorum</a:t>
            </a:r>
            <a:r>
              <a:rPr lang="en-GB" sz="1600" b="1" i="1"/>
              <a:t>) </a:t>
            </a:r>
            <a:br>
              <a:rPr lang="en-GB" sz="1600" b="1" i="1"/>
            </a:br>
            <a:r>
              <a:rPr lang="en-GB" sz="1600" baseline="30000"/>
              <a:t>5</a:t>
            </a:r>
            <a:r>
              <a:rPr lang="en-GB" sz="1600" b="1" i="1"/>
              <a:t>  [</a:t>
            </a:r>
            <a:r>
              <a:rPr lang="en-GB" sz="1600" b="1" i="1" err="1"/>
              <a:t>IIuir</a:t>
            </a:r>
            <a:r>
              <a:rPr lang="en-GB" sz="1600" b="1" i="1"/>
              <a:t>] </a:t>
            </a:r>
            <a:r>
              <a:rPr lang="en-GB" sz="1600" b="1" i="1" err="1"/>
              <a:t>aerar</a:t>
            </a:r>
            <a:r>
              <a:rPr lang="en-GB" sz="1600" b="1" i="1"/>
              <a:t>[ii] </a:t>
            </a:r>
            <a:br>
              <a:rPr lang="en-GB" sz="1600" b="1" i="1"/>
            </a:br>
            <a:r>
              <a:rPr lang="en-GB" sz="1600" b="1" i="1"/>
              <a:t>   [flamen] Marti[s] </a:t>
            </a:r>
            <a:br>
              <a:rPr lang="en-GB" sz="1600" i="1"/>
            </a:br>
            <a:r>
              <a:rPr lang="en-GB" sz="1600" i="1"/>
              <a:t>   [--- h]</a:t>
            </a:r>
            <a:r>
              <a:rPr lang="en-GB" sz="1600" i="1" err="1"/>
              <a:t>onorib</a:t>
            </a:r>
            <a:r>
              <a:rPr lang="en-GB" sz="1600" i="1"/>
              <a:t>[us] </a:t>
            </a:r>
            <a:br>
              <a:rPr lang="en-GB" sz="1600" i="1"/>
            </a:br>
            <a:r>
              <a:rPr lang="en-GB" sz="1600" i="1"/>
              <a:t>   [---]</a:t>
            </a:r>
            <a:r>
              <a:rPr lang="en-GB" sz="1600"/>
              <a:t>ICA</a:t>
            </a:r>
            <a:r>
              <a:rPr lang="en-GB" sz="1600" i="1"/>
              <a:t>[---] </a:t>
            </a:r>
            <a:r>
              <a:rPr lang="en-GB" sz="1600" i="1" err="1"/>
              <a:t>sunt</a:t>
            </a:r>
            <a:r>
              <a:rPr lang="en-GB" sz="1600" i="1"/>
              <a:t> </a:t>
            </a:r>
            <a:br>
              <a:rPr lang="en-GB" sz="1600" i="1"/>
            </a:br>
            <a:r>
              <a:rPr lang="en-GB" sz="1600" i="1"/>
              <a:t>   </a:t>
            </a:r>
            <a:r>
              <a:rPr lang="en-GB" sz="1600"/>
              <a:t>V</a:t>
            </a:r>
            <a:r>
              <a:rPr lang="en-GB" sz="1600" i="1"/>
              <a:t>[---]</a:t>
            </a:r>
            <a:r>
              <a:rPr lang="en-GB" sz="1600"/>
              <a:t>CON</a:t>
            </a:r>
            <a:r>
              <a:rPr lang="en-GB" sz="1600" i="1"/>
              <a:t>[---] </a:t>
            </a:r>
            <a:br>
              <a:rPr lang="en-GB" sz="1600" i="1"/>
            </a:br>
            <a:r>
              <a:rPr lang="en-GB" sz="1600" baseline="30000"/>
              <a:t>10</a:t>
            </a:r>
            <a:r>
              <a:rPr lang="en-GB" sz="1600" i="1"/>
              <a:t> </a:t>
            </a:r>
            <a:r>
              <a:rPr lang="en-GB" sz="1600" i="1" err="1"/>
              <a:t>uoti</a:t>
            </a:r>
            <a:r>
              <a:rPr lang="en-GB" sz="1600" i="1"/>
              <a:t> com[</a:t>
            </a:r>
            <a:r>
              <a:rPr lang="en-GB" sz="1600" i="1" err="1"/>
              <a:t>pos</a:t>
            </a:r>
            <a:r>
              <a:rPr lang="en-GB" sz="1600" i="1"/>
              <a:t>].</a:t>
            </a:r>
            <a:endParaRPr lang="en-GB" sz="1600"/>
          </a:p>
        </p:txBody>
      </p:sp>
      <p:sp>
        <p:nvSpPr>
          <p:cNvPr id="7" name="TextBox 6"/>
          <p:cNvSpPr txBox="1"/>
          <p:nvPr/>
        </p:nvSpPr>
        <p:spPr>
          <a:xfrm>
            <a:off x="2267744" y="6505599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/>
              <a:t>AE</a:t>
            </a:r>
            <a:r>
              <a:rPr lang="en-GB" sz="1400"/>
              <a:t> 1934, 168; </a:t>
            </a:r>
            <a:r>
              <a:rPr lang="en-GB" sz="1400" i="1"/>
              <a:t>ILN-5.2</a:t>
            </a:r>
            <a:r>
              <a:rPr lang="en-GB" sz="1400"/>
              <a:t>, 549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10020742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1273434"/>
            <a:ext cx="3627592" cy="53289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95736" y="4077072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/>
              <a:t>   </a:t>
            </a:r>
            <a:r>
              <a:rPr lang="it-IT" sz="1600" b="1" i="1"/>
              <a:t>Marti </a:t>
            </a:r>
            <a:br>
              <a:rPr lang="it-IT" sz="1600" b="1" i="1"/>
            </a:br>
            <a:r>
              <a:rPr lang="it-IT" sz="1600" i="1"/>
              <a:t>   A(ulus) Isugius A(uli) f(ilius) </a:t>
            </a:r>
            <a:br>
              <a:rPr lang="it-IT" sz="1600" i="1"/>
            </a:br>
            <a:r>
              <a:rPr lang="it-IT" sz="1600" i="1"/>
              <a:t>   Volt(inia) Vaturus </a:t>
            </a:r>
            <a:br>
              <a:rPr lang="it-IT" sz="1600" i="1"/>
            </a:br>
            <a:r>
              <a:rPr lang="it-IT" sz="1600" i="1"/>
              <a:t>   </a:t>
            </a:r>
            <a:r>
              <a:rPr lang="it-IT" sz="1600" b="1" i="1"/>
              <a:t>flamen Aug(usti) </a:t>
            </a:r>
            <a:br>
              <a:rPr lang="it-IT" sz="1600" b="1" i="1"/>
            </a:br>
            <a:r>
              <a:rPr lang="it-IT" sz="1600" baseline="30000"/>
              <a:t>5</a:t>
            </a:r>
            <a:r>
              <a:rPr lang="it-IT" sz="1600" b="1" i="1"/>
              <a:t>  IIuir aerari(i)</a:t>
            </a:r>
            <a:r>
              <a:rPr lang="it-IT" sz="1600" i="1"/>
              <a:t> </a:t>
            </a:r>
            <a:br>
              <a:rPr lang="it-IT" sz="1600" i="1"/>
            </a:br>
            <a:r>
              <a:rPr lang="it-IT" sz="1600" i="1"/>
              <a:t>   ex uoto. </a:t>
            </a:r>
            <a:endParaRPr lang="en-GB" sz="1600"/>
          </a:p>
        </p:txBody>
      </p:sp>
      <p:sp>
        <p:nvSpPr>
          <p:cNvPr id="6" name="TextBox 5"/>
          <p:cNvSpPr txBox="1"/>
          <p:nvPr/>
        </p:nvSpPr>
        <p:spPr>
          <a:xfrm>
            <a:off x="1187624" y="629015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/>
              <a:t>CIL</a:t>
            </a:r>
            <a:r>
              <a:rPr lang="en-GB" sz="1400"/>
              <a:t> XII 2349 = </a:t>
            </a:r>
            <a:r>
              <a:rPr lang="en-GB" sz="1400" i="1"/>
              <a:t>CAG </a:t>
            </a:r>
            <a:r>
              <a:rPr lang="en-GB" sz="1400"/>
              <a:t>74, n</a:t>
            </a:r>
            <a:r>
              <a:rPr lang="en-GB" sz="1400" baseline="30000"/>
              <a:t>o</a:t>
            </a:r>
            <a:r>
              <a:rPr lang="en-GB" sz="1400"/>
              <a:t> 208, p. 286-287 (fig. 270) = </a:t>
            </a:r>
            <a:r>
              <a:rPr lang="en-GB" sz="1400" i="1"/>
              <a:t>ILN</a:t>
            </a:r>
            <a:r>
              <a:rPr lang="en-GB" sz="1400"/>
              <a:t>-5.2, 547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2383771"/>
          </a:xfrm>
        </p:spPr>
        <p:txBody>
          <a:bodyPr>
            <a:normAutofit/>
          </a:bodyPr>
          <a:lstStyle/>
          <a:p>
            <a:r>
              <a:rPr lang="en-GB" sz="2000"/>
              <a:t>Passy (Haute-Savoie)</a:t>
            </a:r>
          </a:p>
          <a:p>
            <a:pPr lvl="1"/>
            <a:r>
              <a:rPr lang="en-GB" sz="1800" b="1" i="1"/>
              <a:t>flamen Augusti </a:t>
            </a:r>
            <a:r>
              <a:rPr lang="en-GB" sz="1800"/>
              <a:t>making dedication to Mars </a:t>
            </a:r>
          </a:p>
          <a:p>
            <a:pPr lvl="1"/>
            <a:r>
              <a:rPr lang="en-GB" sz="1800"/>
              <a:t>Quality of inscription: typical for Vienne and her </a:t>
            </a:r>
            <a:r>
              <a:rPr lang="en-GB" sz="1800" i="1" err="1"/>
              <a:t>civitas</a:t>
            </a:r>
            <a:endParaRPr lang="en-GB" sz="1800" i="1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1C542-C408-4673-AB09-0BA256037685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49</a:t>
            </a:fld>
            <a:endParaRPr lang="en-GB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23968427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6402"/>
          <a:stretch/>
        </p:blipFill>
        <p:spPr bwMode="auto">
          <a:xfrm>
            <a:off x="1127125" y="1340768"/>
            <a:ext cx="3948931" cy="53285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1273434"/>
            <a:ext cx="3627592" cy="53289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195736" y="4077072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/>
              <a:t>   </a:t>
            </a:r>
            <a:r>
              <a:rPr lang="it-IT" sz="1600" b="1" i="1"/>
              <a:t>Marti </a:t>
            </a:r>
            <a:br>
              <a:rPr lang="it-IT" sz="1600" b="1" i="1"/>
            </a:br>
            <a:r>
              <a:rPr lang="it-IT" sz="1600" i="1"/>
              <a:t>   A(ulus) Isugius A(uli) f(ilius) </a:t>
            </a:r>
            <a:br>
              <a:rPr lang="it-IT" sz="1600" i="1"/>
            </a:br>
            <a:r>
              <a:rPr lang="it-IT" sz="1600" i="1"/>
              <a:t>   Volt(inia) Vaturus </a:t>
            </a:r>
            <a:br>
              <a:rPr lang="it-IT" sz="1600" i="1"/>
            </a:br>
            <a:r>
              <a:rPr lang="it-IT" sz="1600" i="1"/>
              <a:t>   </a:t>
            </a:r>
            <a:r>
              <a:rPr lang="it-IT" sz="1600" b="1" i="1"/>
              <a:t>flamen Aug(usti) </a:t>
            </a:r>
            <a:br>
              <a:rPr lang="it-IT" sz="1600" b="1" i="1"/>
            </a:br>
            <a:r>
              <a:rPr lang="it-IT" sz="1600" baseline="30000"/>
              <a:t>5</a:t>
            </a:r>
            <a:r>
              <a:rPr lang="it-IT" sz="1600" b="1" i="1"/>
              <a:t>  IIuir aerari(i)</a:t>
            </a:r>
            <a:r>
              <a:rPr lang="it-IT" sz="1600" i="1"/>
              <a:t> </a:t>
            </a:r>
            <a:br>
              <a:rPr lang="it-IT" sz="1600" i="1"/>
            </a:br>
            <a:r>
              <a:rPr lang="it-IT" sz="1600" i="1"/>
              <a:t>   ex uoto. </a:t>
            </a:r>
            <a:endParaRPr lang="en-GB" sz="1600"/>
          </a:p>
        </p:txBody>
      </p:sp>
      <p:sp>
        <p:nvSpPr>
          <p:cNvPr id="9" name="TextBox 8"/>
          <p:cNvSpPr txBox="1"/>
          <p:nvPr/>
        </p:nvSpPr>
        <p:spPr>
          <a:xfrm>
            <a:off x="1187624" y="629015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/>
              <a:t>CIL</a:t>
            </a:r>
            <a:r>
              <a:rPr lang="en-GB" sz="1400"/>
              <a:t> XII 2349 = </a:t>
            </a:r>
            <a:r>
              <a:rPr lang="en-GB" sz="1400" i="1"/>
              <a:t>CAG </a:t>
            </a:r>
            <a:r>
              <a:rPr lang="en-GB" sz="1400"/>
              <a:t>74, n</a:t>
            </a:r>
            <a:r>
              <a:rPr lang="en-GB" sz="1400" baseline="30000"/>
              <a:t>o</a:t>
            </a:r>
            <a:r>
              <a:rPr lang="en-GB" sz="1400"/>
              <a:t> 208, p. 286-287 (fig. 270) = </a:t>
            </a:r>
            <a:r>
              <a:rPr lang="en-GB" sz="1400" i="1"/>
              <a:t>ILN</a:t>
            </a:r>
            <a:r>
              <a:rPr lang="en-GB" sz="1400"/>
              <a:t>-5.2, 547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4771256" cy="2383771"/>
          </a:xfrm>
        </p:spPr>
        <p:txBody>
          <a:bodyPr>
            <a:normAutofit/>
          </a:bodyPr>
          <a:lstStyle/>
          <a:p>
            <a:r>
              <a:rPr lang="en-GB" sz="2000"/>
              <a:t>Passy (Haute-Savoie)</a:t>
            </a:r>
          </a:p>
          <a:p>
            <a:pPr lvl="1"/>
            <a:r>
              <a:rPr lang="en-GB" sz="1800" b="1" i="1"/>
              <a:t>flamen Augusti </a:t>
            </a:r>
            <a:r>
              <a:rPr lang="en-GB" sz="1800"/>
              <a:t>making dedication to Mars </a:t>
            </a:r>
          </a:p>
          <a:p>
            <a:pPr lvl="1"/>
            <a:r>
              <a:rPr lang="en-GB" sz="1800"/>
              <a:t>Quality of inscription: typical for Vienne and her </a:t>
            </a:r>
            <a:r>
              <a:rPr lang="en-GB" sz="1800" i="1" err="1"/>
              <a:t>civitas</a:t>
            </a:r>
            <a:endParaRPr lang="en-GB" sz="1800" i="1"/>
          </a:p>
        </p:txBody>
      </p:sp>
      <p:sp>
        <p:nvSpPr>
          <p:cNvPr id="10" name="Date Placeholder 6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CB71C542-C408-4673-AB09-0BA256037685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11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50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 rot="16200000">
            <a:off x="-1060592" y="4597097"/>
            <a:ext cx="3857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Topography / Sacred landscape</a:t>
            </a: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0" y="52927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20012260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 build="p"/>
      <p:bldP spid="14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</p:spPr>
        <p:txBody>
          <a:bodyPr/>
          <a:lstStyle/>
          <a:p>
            <a:r>
              <a:rPr lang="en-GB"/>
              <a:t>Vienne and her territory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/>
              <a:t>High-quality of inscriptions </a:t>
            </a:r>
          </a:p>
          <a:p>
            <a:r>
              <a:rPr lang="en-GB" sz="2000"/>
              <a:t>Hardly any anepigraphic altars</a:t>
            </a:r>
            <a:br>
              <a:rPr lang="en-GB" sz="2000"/>
            </a:br>
            <a:r>
              <a:rPr lang="en-GB" sz="2000"/>
              <a:t>or anonymous dedications</a:t>
            </a:r>
          </a:p>
          <a:p>
            <a:r>
              <a:rPr lang="en-GB" sz="2000"/>
              <a:t>Epigraphy dominated by elites,</a:t>
            </a:r>
            <a:br>
              <a:rPr lang="en-GB" sz="2000"/>
            </a:br>
            <a:r>
              <a:rPr lang="en-GB" sz="2000"/>
              <a:t>notably magistrates and priests</a:t>
            </a:r>
          </a:p>
          <a:p>
            <a:r>
              <a:rPr lang="en-GB" sz="2000"/>
              <a:t>Highly organised cults in </a:t>
            </a:r>
            <a:br>
              <a:rPr lang="en-GB" sz="2000"/>
            </a:br>
            <a:r>
              <a:rPr lang="en-GB" sz="2000"/>
              <a:t>Vienne and across her territory</a:t>
            </a:r>
          </a:p>
          <a:p>
            <a:r>
              <a:rPr lang="en-GB" sz="2000"/>
              <a:t>Most dedications by </a:t>
            </a:r>
            <a:br>
              <a:rPr lang="en-GB" sz="2000"/>
            </a:br>
            <a:r>
              <a:rPr lang="en-GB" sz="2000"/>
              <a:t>priests, magistrates, </a:t>
            </a:r>
            <a:br>
              <a:rPr lang="en-GB" sz="2000"/>
            </a:br>
            <a:r>
              <a:rPr lang="en-GB" sz="2000" i="1"/>
              <a:t>praefecti pagi</a:t>
            </a:r>
            <a:r>
              <a:rPr lang="en-GB" sz="2000"/>
              <a:t>, </a:t>
            </a:r>
            <a:r>
              <a:rPr lang="en-GB" sz="2000" i="1"/>
              <a:t>patroni</a:t>
            </a:r>
            <a:r>
              <a:rPr lang="en-GB" sz="2000"/>
              <a:t>, </a:t>
            </a:r>
          </a:p>
          <a:p>
            <a:r>
              <a:rPr lang="en-GB" sz="2000"/>
              <a:t>Specific priest for Vienne: </a:t>
            </a:r>
            <a:br>
              <a:rPr lang="en-GB" sz="2000"/>
            </a:br>
            <a:r>
              <a:rPr lang="en-GB" sz="2000" i="1"/>
              <a:t>flamen Martis</a:t>
            </a:r>
            <a:r>
              <a:rPr lang="en-GB" sz="2000"/>
              <a:t>, </a:t>
            </a:r>
            <a:br>
              <a:rPr lang="en-GB" sz="2000"/>
            </a:br>
            <a:r>
              <a:rPr lang="en-GB" sz="2000" i="1"/>
              <a:t>sacerdos </a:t>
            </a:r>
            <a:r>
              <a:rPr lang="en-GB" sz="2000" i="1" err="1"/>
              <a:t>Mercuri</a:t>
            </a:r>
            <a:r>
              <a:rPr lang="en-GB" sz="2000" i="1"/>
              <a:t>,…</a:t>
            </a:r>
          </a:p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Many dedications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 </a:t>
            </a:r>
            <a:r>
              <a:rPr lang="en-GB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stipe </a:t>
            </a:r>
            <a:r>
              <a:rPr lang="en-GB" sz="2000" i="1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annua</a:t>
            </a:r>
            <a:endParaRPr lang="en-GB" sz="2000" i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000"/>
          </a:p>
          <a:p>
            <a:endParaRPr lang="en-GB" sz="2000" i="1"/>
          </a:p>
          <a:p>
            <a:endParaRPr lang="en-GB" sz="2000"/>
          </a:p>
          <a:p>
            <a:pPr lvl="1"/>
            <a:endParaRPr lang="en-GB" sz="180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8E4A696A-8B7C-427B-88A3-138C38FCA5B6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51</a:t>
            </a:fld>
            <a:endParaRPr lang="en-GB"/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889122"/>
              </p:ext>
            </p:extLst>
          </p:nvPr>
        </p:nvGraphicFramePr>
        <p:xfrm>
          <a:off x="1547664" y="18332"/>
          <a:ext cx="7596337" cy="69097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1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36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9577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Deities</a:t>
                      </a:r>
                      <a:r>
                        <a:rPr lang="en-GB" sz="1000">
                          <a:effectLst/>
                        </a:rPr>
                        <a:t> / Text of inscription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Priesthood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Civitas</a:t>
                      </a:r>
                      <a:r>
                        <a:rPr lang="en-GB" sz="1000">
                          <a:effectLst/>
                        </a:rPr>
                        <a:t>, Place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Reference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815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Anno | Imp(eratoris) Caes(aris) Neruae | Traiani Aug(usti) | Germanici IIII | Q(uinti) Articulei Paeti | co(n)s(ulum) | pontif(ices)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</a:rPr>
                        <a:t>pontifices</a:t>
                      </a:r>
                      <a:endParaRPr lang="en-GB" sz="11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Vienne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CIL XII 1839 (add. p. 828) = ILN-5.1, 30.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018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Anno | [C(ai)] Calpurn(i) Pison[is] | M(arci) Vettii Bolan[i] | co(n)s(ulum) | pontif(ices)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>
                          <a:effectLst/>
                        </a:rPr>
                        <a:t>pontifices</a:t>
                      </a:r>
                      <a:endParaRPr lang="en-GB" sz="16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Vienne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1840 = ILN-5.1, 31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8694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[---] | ponti[fices] | ex [stipe]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</a:rPr>
                        <a:t>pontifices</a:t>
                      </a:r>
                      <a:endParaRPr lang="en-GB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de-DE" sz="1000">
                          <a:effectLst/>
                        </a:rPr>
                        <a:t>Vienne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ILGN 270 = ILN-5.1, 32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2216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C(aio) Ap[---] Ver|ci fil(io) Gal[li]|co [e]x stip[e]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Revel-Tourdan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2186 = ILN-5.2, 323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3518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Mercurius Augustus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Mercur(io) | August(o) | Sennius Ma|rtius et Me|lius Martin|ianus augur(es?) </a:t>
                      </a:r>
                      <a:r>
                        <a:rPr lang="it-IT" sz="1000">
                          <a:effectLst/>
                        </a:rPr>
                        <a:t>|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400" b="1">
                          <a:effectLst/>
                        </a:rPr>
                        <a:t>augur(es)</a:t>
                      </a:r>
                      <a:endParaRPr lang="en-GB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Creys-Mepieu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2378 = ILN-5.2, 557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3518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Matres </a:t>
                      </a:r>
                      <a:r>
                        <a:rPr lang="fr-FR" sz="1000" cap="small" err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augustae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err="1">
                          <a:effectLst/>
                        </a:rPr>
                        <a:t>Matris</a:t>
                      </a:r>
                      <a:r>
                        <a:rPr lang="fr-FR" sz="1000">
                          <a:effectLst/>
                        </a:rPr>
                        <a:t> </a:t>
                      </a:r>
                      <a:r>
                        <a:rPr lang="fr-FR" sz="1000" err="1">
                          <a:effectLst/>
                        </a:rPr>
                        <a:t>Aug</a:t>
                      </a:r>
                      <a:r>
                        <a:rPr lang="fr-FR" sz="1000">
                          <a:effectLst/>
                        </a:rPr>
                        <a:t>(</a:t>
                      </a:r>
                      <a:r>
                        <a:rPr lang="fr-FR" sz="1000" err="1">
                          <a:effectLst/>
                        </a:rPr>
                        <a:t>ustis</a:t>
                      </a:r>
                      <a:r>
                        <a:rPr lang="fr-FR" sz="1000">
                          <a:effectLst/>
                        </a:rPr>
                        <a:t>) ex{s} stipe </a:t>
                      </a:r>
                      <a:r>
                        <a:rPr lang="fr-FR" sz="1000" err="1">
                          <a:effectLst/>
                        </a:rPr>
                        <a:t>annua</a:t>
                      </a:r>
                      <a:r>
                        <a:rPr lang="fr-FR" sz="1000">
                          <a:effectLst/>
                        </a:rPr>
                        <a:t> (</a:t>
                      </a:r>
                      <a:r>
                        <a:rPr lang="fr-FR" sz="1000" err="1">
                          <a:effectLst/>
                        </a:rPr>
                        <a:t>denariorum</a:t>
                      </a:r>
                      <a:r>
                        <a:rPr lang="fr-FR" sz="1000">
                          <a:effectLst/>
                        </a:rPr>
                        <a:t>) XXXV et D[---]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---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it-IT" sz="1000">
                          <a:effectLst/>
                        </a:rPr>
                        <a:t>Aoste / Vicus Augusti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CIL XII 2388 = ILN-5.2, 596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878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[---] | Aug(usto?) | uicani |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>
                          <a:effectLst/>
                        </a:rPr>
                        <a:t>uicani</a:t>
                      </a:r>
                      <a:endParaRPr lang="en-GB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/>
                        </a:rPr>
                        <a:t>Vienna</a:t>
                      </a:r>
                      <a:r>
                        <a:rPr lang="fr-FR" sz="1000">
                          <a:effectLst/>
                        </a:rPr>
                        <a:t>, Les Echelles / Vicus Augusti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CIL XII 2424 = ILN-5.3, 623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8815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Castor et Pollux 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err="1">
                          <a:effectLst/>
                        </a:rPr>
                        <a:t>Castori</a:t>
                      </a:r>
                      <a:r>
                        <a:rPr lang="fr-FR" sz="1000">
                          <a:effectLst/>
                        </a:rPr>
                        <a:t> et </a:t>
                      </a:r>
                      <a:r>
                        <a:rPr lang="fr-FR" sz="1000" err="1">
                          <a:effectLst/>
                        </a:rPr>
                        <a:t>Polluc</a:t>
                      </a:r>
                      <a:r>
                        <a:rPr lang="fr-FR" sz="1000">
                          <a:effectLst/>
                        </a:rPr>
                        <a:t>(i) | G(</a:t>
                      </a:r>
                      <a:r>
                        <a:rPr lang="fr-FR" sz="1000" err="1">
                          <a:effectLst/>
                        </a:rPr>
                        <a:t>aius</a:t>
                      </a:r>
                      <a:r>
                        <a:rPr lang="fr-FR" sz="1000">
                          <a:effectLst/>
                        </a:rPr>
                        <a:t>!) </a:t>
                      </a:r>
                      <a:r>
                        <a:rPr lang="en-GB" sz="1000" err="1">
                          <a:effectLst/>
                        </a:rPr>
                        <a:t>Ateius</a:t>
                      </a:r>
                      <a:r>
                        <a:rPr lang="en-GB" sz="1000">
                          <a:effectLst/>
                        </a:rPr>
                        <a:t> Peculiar(is) | p(</a:t>
                      </a:r>
                      <a:r>
                        <a:rPr lang="en-GB" sz="1000" err="1">
                          <a:effectLst/>
                        </a:rPr>
                        <a:t>raefectus</a:t>
                      </a:r>
                      <a:r>
                        <a:rPr lang="en-GB" sz="1000">
                          <a:effectLst/>
                        </a:rPr>
                        <a:t>?) p(</a:t>
                      </a:r>
                      <a:r>
                        <a:rPr lang="en-GB" sz="1000" err="1">
                          <a:effectLst/>
                        </a:rPr>
                        <a:t>agi</a:t>
                      </a:r>
                      <a:r>
                        <a:rPr lang="en-GB" sz="1000">
                          <a:effectLst/>
                        </a:rPr>
                        <a:t>?) </a:t>
                      </a:r>
                      <a:r>
                        <a:rPr lang="de-DE" sz="1000">
                          <a:effectLst/>
                        </a:rPr>
                        <a:t>Apollin(is?) ex stipe dupla | faciendum curauit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400" b="1">
                          <a:effectLst/>
                        </a:rPr>
                        <a:t>p(</a:t>
                      </a:r>
                      <a:r>
                        <a:rPr lang="en-GB" sz="1400" b="1" err="1">
                          <a:effectLst/>
                        </a:rPr>
                        <a:t>raefectus</a:t>
                      </a:r>
                      <a:r>
                        <a:rPr lang="en-GB" sz="1400" b="1">
                          <a:effectLst/>
                        </a:rPr>
                        <a:t>?) p(</a:t>
                      </a:r>
                      <a:r>
                        <a:rPr lang="en-GB" sz="1400" b="1" err="1">
                          <a:effectLst/>
                        </a:rPr>
                        <a:t>agi</a:t>
                      </a:r>
                      <a:r>
                        <a:rPr lang="en-GB" sz="1400" b="1">
                          <a:effectLst/>
                        </a:rPr>
                        <a:t>?) </a:t>
                      </a:r>
                      <a:r>
                        <a:rPr lang="en-GB" sz="1400" b="1" err="1">
                          <a:effectLst/>
                        </a:rPr>
                        <a:t>Apollin</a:t>
                      </a:r>
                      <a:r>
                        <a:rPr lang="en-GB" sz="1400" b="1">
                          <a:effectLst/>
                        </a:rPr>
                        <a:t>(is?)</a:t>
                      </a:r>
                      <a:endParaRPr lang="en-GB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000" cap="small">
                          <a:effectLst/>
                        </a:rPr>
                        <a:t>Vienna</a:t>
                      </a:r>
                      <a:r>
                        <a:rPr lang="en-GB" sz="1000">
                          <a:effectLst/>
                        </a:rPr>
                        <a:t>, </a:t>
                      </a:r>
                      <a:r>
                        <a:rPr lang="fr-FR" sz="1000">
                          <a:effectLst/>
                        </a:rPr>
                        <a:t>Annecy / Boutae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CIL XII 2526 = ILHSavoie 2 = ILN-5.3, 752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8815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Castor Augustus 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Castori Aug(usto) | C(aius) Caprilius | Sparus | ex stipe | [a]nni Mani Acil(i) | [Gl]abrionis M(arci) | Ulpi Traiani co(n)s(ulum) | quo sacerdos | fuit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>
                          <a:effectLst/>
                        </a:rPr>
                        <a:t>sacerdos</a:t>
                      </a:r>
                      <a:endParaRPr lang="en-GB" sz="11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>
                          <a:effectLst/>
                        </a:rPr>
                        <a:t>Vienne</a:t>
                      </a:r>
                      <a:r>
                        <a:rPr lang="de-DE" sz="1000">
                          <a:effectLst/>
                        </a:rPr>
                        <a:t>, Duingt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err="1">
                          <a:effectLst/>
                        </a:rPr>
                        <a:t>ILHSavoie</a:t>
                      </a:r>
                      <a:r>
                        <a:rPr lang="fr-FR" sz="1000">
                          <a:effectLst/>
                        </a:rPr>
                        <a:t> 59 = ILGN 350 = ILS 9245 = ILN-5.3, 736 = AE 1901, 201 = AE 1901, 206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7018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Victoria Augusta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err="1">
                          <a:effectLst/>
                        </a:rPr>
                        <a:t>Victoriae</a:t>
                      </a:r>
                      <a:r>
                        <a:rPr lang="fr-FR" sz="1000">
                          <a:effectLst/>
                        </a:rPr>
                        <a:t> | </a:t>
                      </a:r>
                      <a:r>
                        <a:rPr lang="fr-FR" sz="1000" err="1">
                          <a:effectLst/>
                        </a:rPr>
                        <a:t>Aug</a:t>
                      </a:r>
                      <a:r>
                        <a:rPr lang="fr-FR" sz="1000">
                          <a:effectLst/>
                        </a:rPr>
                        <a:t>(</a:t>
                      </a:r>
                      <a:r>
                        <a:rPr lang="fr-FR" sz="1000" err="1">
                          <a:effectLst/>
                        </a:rPr>
                        <a:t>usti</a:t>
                      </a:r>
                      <a:r>
                        <a:rPr lang="fr-FR" sz="1000">
                          <a:effectLst/>
                        </a:rPr>
                        <a:t>) | C(</a:t>
                      </a:r>
                      <a:r>
                        <a:rPr lang="fr-FR" sz="1000" err="1">
                          <a:effectLst/>
                        </a:rPr>
                        <a:t>aius</a:t>
                      </a:r>
                      <a:r>
                        <a:rPr lang="fr-FR" sz="1000">
                          <a:effectLst/>
                        </a:rPr>
                        <a:t>) </a:t>
                      </a:r>
                      <a:r>
                        <a:rPr lang="fr-FR" sz="1000" err="1">
                          <a:effectLst/>
                        </a:rPr>
                        <a:t>Virrius</a:t>
                      </a:r>
                      <a:r>
                        <a:rPr lang="fr-FR" sz="1000">
                          <a:effectLst/>
                        </a:rPr>
                        <a:t> | </a:t>
                      </a:r>
                      <a:r>
                        <a:rPr lang="fr-FR" sz="1000" err="1">
                          <a:effectLst/>
                        </a:rPr>
                        <a:t>Quartio</a:t>
                      </a:r>
                      <a:r>
                        <a:rPr lang="fr-FR" sz="1000">
                          <a:effectLst/>
                        </a:rPr>
                        <a:t> | t(</a:t>
                      </a:r>
                      <a:r>
                        <a:rPr lang="fr-FR" sz="1000" err="1">
                          <a:effectLst/>
                        </a:rPr>
                        <a:t>estamento</a:t>
                      </a:r>
                      <a:r>
                        <a:rPr lang="fr-FR" sz="1000">
                          <a:effectLst/>
                        </a:rPr>
                        <a:t>) p(</a:t>
                      </a:r>
                      <a:r>
                        <a:rPr lang="fr-FR" sz="1000" err="1">
                          <a:effectLst/>
                        </a:rPr>
                        <a:t>oni</a:t>
                      </a:r>
                      <a:r>
                        <a:rPr lang="fr-FR" sz="1000">
                          <a:effectLst/>
                        </a:rPr>
                        <a:t>) i(</a:t>
                      </a:r>
                      <a:r>
                        <a:rPr lang="fr-FR" sz="1000" err="1">
                          <a:effectLst/>
                        </a:rPr>
                        <a:t>ussit</a:t>
                      </a:r>
                      <a:r>
                        <a:rPr lang="fr-FR" sz="1000">
                          <a:effectLst/>
                        </a:rPr>
                        <a:t>) | basis ex stipe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?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 cap="small">
                          <a:effectLst/>
                        </a:rPr>
                        <a:t>Vienne, </a:t>
                      </a:r>
                      <a:r>
                        <a:rPr lang="fr-FR" sz="1000">
                          <a:effectLst/>
                        </a:rPr>
                        <a:t>Vicus Augusti / Aoste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ILGN 346 = ILS 5456 = ILN-5.2, 598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7018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Victoria Augusta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000">
                          <a:effectLst/>
                        </a:rPr>
                        <a:t>Victoria[e] | Aug(ustae) | M(arcus) Valerius | Seuerus pontif[ex] | ex stipe | uela et aram [---].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400" b="1">
                          <a:effectLst/>
                        </a:rPr>
                        <a:t>pontifex</a:t>
                      </a:r>
                      <a:endParaRPr lang="en-GB" sz="11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b="1" cap="small">
                          <a:solidFill>
                            <a:srgbClr val="FF0000"/>
                          </a:solidFill>
                          <a:effectLst/>
                        </a:rPr>
                        <a:t>Nemausus</a:t>
                      </a:r>
                      <a:r>
                        <a:rPr lang="de-DE" sz="1000" b="1">
                          <a:solidFill>
                            <a:srgbClr val="FF0000"/>
                          </a:solidFill>
                          <a:effectLst/>
                        </a:rPr>
                        <a:t> Nîmes</a:t>
                      </a:r>
                      <a:endParaRPr lang="en-GB" sz="1100" b="1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CIL XII 3134 (add. p. 832)  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673095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cap="small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Mater deum</a:t>
                      </a:r>
                      <a:endParaRPr lang="en-GB" sz="110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Matri | deum | taurobolium indictum | iussu ipsius ex stipe conlata | celebrarunt publice Narbon(enses)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>
                          <a:effectLst/>
                        </a:rPr>
                        <a:t>?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000" b="1" cap="small">
                          <a:solidFill>
                            <a:srgbClr val="FF0000"/>
                          </a:solidFill>
                          <a:effectLst/>
                        </a:rPr>
                        <a:t>Narbo </a:t>
                      </a:r>
                      <a:r>
                        <a:rPr lang="it-IT" sz="1000" b="1">
                          <a:solidFill>
                            <a:srgbClr val="FF0000"/>
                          </a:solidFill>
                          <a:effectLst/>
                        </a:rPr>
                        <a:t>Narbonne</a:t>
                      </a:r>
                      <a:endParaRPr lang="en-GB" sz="1100" b="1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fr-FR" sz="1000">
                          <a:effectLst/>
                        </a:rPr>
                        <a:t>CIL XII 4321 = ILS 4119 = CAG-11/1, p. 412</a:t>
                      </a:r>
                      <a:endParaRPr lang="en-GB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2878" marR="42878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44598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</p:spPr>
        <p:txBody>
          <a:bodyPr/>
          <a:lstStyle/>
          <a:p>
            <a:r>
              <a:rPr lang="en-GB"/>
              <a:t>Vienne and her territory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256584" cy="5241753"/>
          </a:xfrm>
        </p:spPr>
        <p:txBody>
          <a:bodyPr>
            <a:normAutofit lnSpcReduction="10000"/>
          </a:bodyPr>
          <a:lstStyle/>
          <a:p>
            <a:r>
              <a:rPr lang="en-GB" sz="2000"/>
              <a:t>High-quality of inscriptions </a:t>
            </a:r>
          </a:p>
          <a:p>
            <a:r>
              <a:rPr lang="en-GB" sz="2000"/>
              <a:t>Hardly any anepigraphic altars</a:t>
            </a:r>
            <a:br>
              <a:rPr lang="en-GB" sz="2000"/>
            </a:br>
            <a:r>
              <a:rPr lang="en-GB" sz="2000"/>
              <a:t>or anonymous dedications</a:t>
            </a:r>
          </a:p>
          <a:p>
            <a:r>
              <a:rPr lang="en-GB" sz="2000"/>
              <a:t>Epigraphy dominated by elites,</a:t>
            </a:r>
            <a:br>
              <a:rPr lang="en-GB" sz="2000"/>
            </a:br>
            <a:r>
              <a:rPr lang="en-GB" sz="2000"/>
              <a:t>notably magistrates and priests</a:t>
            </a:r>
          </a:p>
          <a:p>
            <a:r>
              <a:rPr lang="en-GB" sz="2000"/>
              <a:t>Highly organised cults in </a:t>
            </a:r>
            <a:br>
              <a:rPr lang="en-GB" sz="2000"/>
            </a:br>
            <a:r>
              <a:rPr lang="en-GB" sz="2000"/>
              <a:t>Vienne and across her territory</a:t>
            </a:r>
          </a:p>
          <a:p>
            <a:r>
              <a:rPr lang="en-GB" sz="2000"/>
              <a:t>Most dedications by </a:t>
            </a:r>
            <a:br>
              <a:rPr lang="en-GB" sz="2000"/>
            </a:br>
            <a:r>
              <a:rPr lang="en-GB" sz="2000"/>
              <a:t>priests, magistrates, </a:t>
            </a:r>
            <a:br>
              <a:rPr lang="en-GB" sz="2000"/>
            </a:br>
            <a:r>
              <a:rPr lang="en-GB" sz="2000" i="1"/>
              <a:t>praefecti pagi</a:t>
            </a:r>
            <a:r>
              <a:rPr lang="en-GB" sz="2000"/>
              <a:t>, </a:t>
            </a:r>
            <a:r>
              <a:rPr lang="en-GB" sz="2000" i="1"/>
              <a:t>patroni</a:t>
            </a:r>
            <a:r>
              <a:rPr lang="en-GB" sz="2000"/>
              <a:t>, </a:t>
            </a:r>
          </a:p>
          <a:p>
            <a:r>
              <a:rPr lang="en-GB" sz="2000"/>
              <a:t>Specific priest for Vienne: </a:t>
            </a:r>
            <a:br>
              <a:rPr lang="en-GB" sz="2000"/>
            </a:br>
            <a:r>
              <a:rPr lang="en-GB" sz="2000" i="1"/>
              <a:t>flamen Martis</a:t>
            </a:r>
            <a:r>
              <a:rPr lang="en-GB" sz="2000"/>
              <a:t>, </a:t>
            </a:r>
            <a:br>
              <a:rPr lang="en-GB" sz="2000"/>
            </a:br>
            <a:r>
              <a:rPr lang="en-GB" sz="2000" i="1"/>
              <a:t>sacerdos </a:t>
            </a:r>
            <a:r>
              <a:rPr lang="en-GB" sz="2000" i="1" err="1"/>
              <a:t>Mercuri</a:t>
            </a:r>
            <a:r>
              <a:rPr lang="en-GB" sz="2000" i="1"/>
              <a:t>,…</a:t>
            </a:r>
          </a:p>
          <a:p>
            <a:r>
              <a:rPr lang="en-GB" sz="2000"/>
              <a:t>Many dedications </a:t>
            </a:r>
            <a:br>
              <a:rPr lang="en-GB" sz="2000"/>
            </a:br>
            <a:r>
              <a:rPr lang="en-GB" sz="2000"/>
              <a:t>ex </a:t>
            </a:r>
            <a:r>
              <a:rPr lang="en-GB" sz="2000" i="1"/>
              <a:t>stipe </a:t>
            </a:r>
            <a:r>
              <a:rPr lang="en-GB" sz="2000" i="1" err="1"/>
              <a:t>annua</a:t>
            </a:r>
            <a:endParaRPr lang="en-GB" sz="2000" i="1"/>
          </a:p>
          <a:p>
            <a:endParaRPr lang="en-GB" sz="2000"/>
          </a:p>
          <a:p>
            <a:endParaRPr lang="en-GB" sz="2000" i="1"/>
          </a:p>
          <a:p>
            <a:endParaRPr lang="en-GB" sz="2000"/>
          </a:p>
          <a:p>
            <a:pPr lvl="1"/>
            <a:endParaRPr lang="en-GB" sz="1800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76200"/>
            <a:ext cx="2514600" cy="288925"/>
          </a:xfrm>
        </p:spPr>
        <p:txBody>
          <a:bodyPr/>
          <a:lstStyle/>
          <a:p>
            <a:fld id="{8E4A696A-8B7C-427B-88A3-138C38FCA5B6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6EF583-513F-4990-AD70-54BCBF0756F2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653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5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5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5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5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5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5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5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ild 1" descr="C:\Eigene Dateien\NARBONENSIS Habil\Paper 8th Nov 2005\PLAN civitas Vienne Allobroges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rcRect l="11738" t="16051" r="11661" b="7089"/>
          <a:stretch/>
        </p:blipFill>
        <p:spPr bwMode="auto">
          <a:xfrm>
            <a:off x="1331640" y="1672046"/>
            <a:ext cx="7741743" cy="512386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30914-15DE-4B08-95E8-5A814081E237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53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5310523" y="5733256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8" name="Oval 7"/>
          <p:cNvSpPr/>
          <p:nvPr/>
        </p:nvSpPr>
        <p:spPr>
          <a:xfrm>
            <a:off x="4481503" y="4032337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9" name="Oval 8"/>
          <p:cNvSpPr/>
          <p:nvPr/>
        </p:nvSpPr>
        <p:spPr>
          <a:xfrm>
            <a:off x="5940152" y="3608673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10" name="Oval 9"/>
          <p:cNvSpPr/>
          <p:nvPr/>
        </p:nvSpPr>
        <p:spPr>
          <a:xfrm>
            <a:off x="6371031" y="2992391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11" name="Oval 10"/>
          <p:cNvSpPr/>
          <p:nvPr/>
        </p:nvSpPr>
        <p:spPr>
          <a:xfrm>
            <a:off x="6523431" y="1916832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12" name="Oval 11"/>
          <p:cNvSpPr/>
          <p:nvPr/>
        </p:nvSpPr>
        <p:spPr>
          <a:xfrm>
            <a:off x="5617981" y="2714064"/>
            <a:ext cx="917661" cy="576064"/>
          </a:xfrm>
          <a:prstGeom prst="ellipse">
            <a:avLst/>
          </a:prstGeom>
          <a:noFill/>
          <a:ln w="22225">
            <a:solidFill>
              <a:srgbClr val="F74A2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 b="1"/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304800" y="1340768"/>
            <a:ext cx="8839200" cy="473935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Importance of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uici</a:t>
            </a:r>
          </a:p>
        </p:txBody>
      </p:sp>
      <p:sp>
        <p:nvSpPr>
          <p:cNvPr id="14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5510489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75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85" y="30468"/>
            <a:ext cx="7315200" cy="1154097"/>
          </a:xfrm>
        </p:spPr>
        <p:txBody>
          <a:bodyPr/>
          <a:lstStyle/>
          <a:p>
            <a:r>
              <a:rPr lang="en-GB"/>
              <a:t>The </a:t>
            </a:r>
            <a:r>
              <a:rPr lang="en-GB" err="1"/>
              <a:t>vicus</a:t>
            </a:r>
            <a:r>
              <a:rPr lang="en-GB"/>
              <a:t> Cularo (Grenoble)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40768"/>
            <a:ext cx="8839200" cy="4739357"/>
          </a:xfrm>
        </p:spPr>
        <p:txBody>
          <a:bodyPr>
            <a:normAutofit/>
          </a:bodyPr>
          <a:lstStyle/>
          <a:p>
            <a:pPr lvl="1"/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Importance of civic priests, esp. </a:t>
            </a:r>
            <a:r>
              <a:rPr lang="en-GB" sz="20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flamines</a:t>
            </a:r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en-GB" sz="2000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seuiri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 places in the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uicus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in its periphery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 cult places along main road (unlike southern </a:t>
            </a:r>
            <a:r>
              <a:rPr lang="en-GB" sz="20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ciuitates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Isis and Mars sanctuaries overlooking Grenoble and Isere valley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5EE00-EEC5-4D28-9FEC-B069AA4194F1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54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81"/>
          <a:stretch/>
        </p:blipFill>
        <p:spPr>
          <a:xfrm>
            <a:off x="-34413" y="2924944"/>
            <a:ext cx="9178413" cy="3888432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4211960" y="4293095"/>
            <a:ext cx="576064" cy="504057"/>
          </a:xfrm>
          <a:prstGeom prst="ellipse">
            <a:avLst/>
          </a:prstGeom>
          <a:solidFill>
            <a:schemeClr val="accent1">
              <a:alpha val="4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3599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 txBox="1">
            <a:spLocks/>
          </p:cNvSpPr>
          <p:nvPr/>
        </p:nvSpPr>
        <p:spPr>
          <a:xfrm>
            <a:off x="304800" y="1340768"/>
            <a:ext cx="8839200" cy="4739357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2000" b="1"/>
              <a:t>Importance of civic priests, esp. </a:t>
            </a:r>
            <a:r>
              <a:rPr lang="en-GB" sz="2000" b="1" i="1"/>
              <a:t>flamines</a:t>
            </a:r>
            <a:r>
              <a:rPr lang="en-GB" sz="2000" b="1"/>
              <a:t> and </a:t>
            </a:r>
            <a:r>
              <a:rPr lang="en-GB" sz="2000" b="1" i="1"/>
              <a:t>seuiri</a:t>
            </a:r>
          </a:p>
          <a:p>
            <a:pPr lvl="1"/>
            <a:r>
              <a:rPr lang="en-GB" sz="2000"/>
              <a:t>Cult places in the </a:t>
            </a:r>
            <a:r>
              <a:rPr lang="en-GB" sz="2000" i="1"/>
              <a:t>uicus</a:t>
            </a:r>
            <a:r>
              <a:rPr lang="en-GB" sz="2000"/>
              <a:t> and in its periphery</a:t>
            </a:r>
          </a:p>
          <a:p>
            <a:pPr lvl="1"/>
            <a:r>
              <a:rPr lang="en-GB" sz="2000"/>
              <a:t>Most cult places along main road (unlike southern </a:t>
            </a:r>
            <a:r>
              <a:rPr lang="en-GB" sz="2000" i="1"/>
              <a:t>ciuitates</a:t>
            </a:r>
            <a:r>
              <a:rPr lang="en-GB" sz="2000"/>
              <a:t>)</a:t>
            </a:r>
          </a:p>
          <a:p>
            <a:pPr lvl="1"/>
            <a:r>
              <a:rPr lang="en-GB" sz="2000"/>
              <a:t>Isis and Mars sanctuaries overlooking Grenoble and Isere valley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827584" y="1340768"/>
          <a:ext cx="8136904" cy="55259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762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843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77281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>
                          <a:effectLst/>
                        </a:rPr>
                        <a:t>name of</a:t>
                      </a:r>
                      <a:r>
                        <a:rPr lang="it-IT" sz="1100" baseline="0">
                          <a:effectLst/>
                        </a:rPr>
                        <a:t> p</a:t>
                      </a:r>
                      <a:r>
                        <a:rPr lang="it-IT" sz="1100">
                          <a:effectLst/>
                        </a:rPr>
                        <a:t>riest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>
                          <a:effectLst/>
                        </a:rPr>
                        <a:t>priest (and other magistracies)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>
                          <a:effectLst/>
                        </a:rPr>
                        <a:t>Reference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Aulus Caprilius Antullus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flamen Martis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2236 = </a:t>
                      </a:r>
                      <a:r>
                        <a:rPr lang="it-IT" sz="1100" i="1">
                          <a:effectLst/>
                        </a:rPr>
                        <a:t>ILN-5.2</a:t>
                      </a:r>
                      <a:r>
                        <a:rPr lang="it-IT" sz="1100">
                          <a:effectLst/>
                        </a:rPr>
                        <a:t>, 374 </a:t>
                      </a:r>
                      <a:br>
                        <a:rPr lang="it-IT" sz="1100">
                          <a:effectLst/>
                        </a:rPr>
                      </a:br>
                      <a:r>
                        <a:rPr lang="it-IT" sz="1100">
                          <a:effectLst/>
                        </a:rPr>
                        <a:t>= </a:t>
                      </a:r>
                      <a:r>
                        <a:rPr lang="it-IT" sz="1100" i="1">
                          <a:effectLst/>
                        </a:rPr>
                        <a:t>CAG-38/1</a:t>
                      </a:r>
                      <a:r>
                        <a:rPr lang="it-IT" sz="1100">
                          <a:effectLst/>
                        </a:rPr>
                        <a:t>, p. 86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Titus Cassius Mansuetus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flamen iu[uen]t(utis); sc(ribae) trib(uni) aerar(ii); </a:t>
                      </a:r>
                      <a:br>
                        <a:rPr lang="it-IT" sz="1200" i="1">
                          <a:effectLst/>
                        </a:rPr>
                      </a:br>
                      <a:r>
                        <a:rPr lang="it-IT" sz="1200" i="1">
                          <a:effectLst/>
                        </a:rPr>
                        <a:t>IIuir iur(e) dic(undo)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2238 = </a:t>
                      </a:r>
                      <a:r>
                        <a:rPr lang="it-IT" sz="1100" i="1">
                          <a:effectLst/>
                        </a:rPr>
                        <a:t>ILN-5.2</a:t>
                      </a:r>
                      <a:r>
                        <a:rPr lang="it-IT" sz="1100">
                          <a:effectLst/>
                        </a:rPr>
                        <a:t>, 376 </a:t>
                      </a:r>
                      <a:br>
                        <a:rPr lang="it-IT" sz="1100">
                          <a:effectLst/>
                        </a:rPr>
                      </a:br>
                      <a:r>
                        <a:rPr lang="it-IT" sz="1100">
                          <a:effectLst/>
                        </a:rPr>
                        <a:t>= </a:t>
                      </a:r>
                      <a:r>
                        <a:rPr lang="it-IT" sz="1100" i="1">
                          <a:effectLst/>
                        </a:rPr>
                        <a:t>CAG-38/1</a:t>
                      </a:r>
                      <a:r>
                        <a:rPr lang="it-IT" sz="1100">
                          <a:effectLst/>
                        </a:rPr>
                        <a:t>, p. 86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Sextus Iulius Condianius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flamen iuuentutis q(uaestor) c(oloniae) V(iennensium) aedili(s)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2245 = </a:t>
                      </a:r>
                      <a:r>
                        <a:rPr lang="it-IT" sz="1100" i="1">
                          <a:effectLst/>
                        </a:rPr>
                        <a:t>ILN-5.2</a:t>
                      </a:r>
                      <a:r>
                        <a:rPr lang="it-IT" sz="1100">
                          <a:effectLst/>
                        </a:rPr>
                        <a:t>, 382 </a:t>
                      </a:r>
                      <a:br>
                        <a:rPr lang="it-IT" sz="1100">
                          <a:effectLst/>
                        </a:rPr>
                      </a:br>
                      <a:r>
                        <a:rPr lang="it-IT" sz="1100">
                          <a:effectLst/>
                        </a:rPr>
                        <a:t>= </a:t>
                      </a:r>
                      <a:r>
                        <a:rPr lang="it-IT" sz="1100" i="1">
                          <a:effectLst/>
                        </a:rPr>
                        <a:t>CAG-38/1</a:t>
                      </a:r>
                      <a:r>
                        <a:rPr lang="it-IT" sz="1100">
                          <a:effectLst/>
                        </a:rPr>
                        <a:t>, p. 87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[---]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200" i="1">
                          <a:effectLst/>
                        </a:rPr>
                        <a:t>flam(en) Aug(usti);</a:t>
                      </a:r>
                      <a:br>
                        <a:rPr lang="de-DE" sz="1200" i="1">
                          <a:effectLst/>
                        </a:rPr>
                      </a:br>
                      <a:r>
                        <a:rPr lang="de-DE" sz="1200" i="1">
                          <a:effectLst/>
                        </a:rPr>
                        <a:t>[IIuir] aer(arii)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2249 = </a:t>
                      </a:r>
                      <a:r>
                        <a:rPr lang="it-IT" sz="1100" i="1">
                          <a:effectLst/>
                        </a:rPr>
                        <a:t>ILN-5.2</a:t>
                      </a:r>
                      <a:r>
                        <a:rPr lang="it-IT" sz="1100">
                          <a:effectLst/>
                        </a:rPr>
                        <a:t>, 386 </a:t>
                      </a:r>
                      <a:br>
                        <a:rPr lang="it-IT" sz="1100">
                          <a:effectLst/>
                        </a:rPr>
                      </a:br>
                      <a:r>
                        <a:rPr lang="it-IT" sz="1100">
                          <a:effectLst/>
                        </a:rPr>
                        <a:t>= </a:t>
                      </a:r>
                      <a:r>
                        <a:rPr lang="it-IT" sz="1100" i="1">
                          <a:effectLst/>
                        </a:rPr>
                        <a:t>CAG-38/1</a:t>
                      </a:r>
                      <a:r>
                        <a:rPr lang="it-IT" sz="1100">
                          <a:effectLst/>
                        </a:rPr>
                        <a:t>, p. 87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Devillia Attica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flaminica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100" i="1">
                          <a:effectLst/>
                        </a:rPr>
                        <a:t>CIL</a:t>
                      </a:r>
                      <a:r>
                        <a:rPr lang="it-IT" sz="1100">
                          <a:effectLst/>
                        </a:rPr>
                        <a:t> XII </a:t>
                      </a:r>
                      <a:r>
                        <a:rPr lang="de-DE" sz="1100">
                          <a:effectLst/>
                        </a:rPr>
                        <a:t>2241 = </a:t>
                      </a:r>
                      <a:r>
                        <a:rPr lang="de-DE" sz="1100" i="1">
                          <a:effectLst/>
                        </a:rPr>
                        <a:t>ILN-5.2</a:t>
                      </a:r>
                      <a:r>
                        <a:rPr lang="de-DE" sz="1100">
                          <a:effectLst/>
                        </a:rPr>
                        <a:t>, 378 </a:t>
                      </a:r>
                      <a:br>
                        <a:rPr lang="de-DE" sz="1100">
                          <a:effectLst/>
                        </a:rPr>
                      </a:br>
                      <a:r>
                        <a:rPr lang="de-DE" sz="1100">
                          <a:effectLst/>
                        </a:rPr>
                        <a:t>= </a:t>
                      </a:r>
                      <a:r>
                        <a:rPr lang="de-DE" sz="1100" i="1">
                          <a:effectLst/>
                        </a:rPr>
                        <a:t>CAG-38/1</a:t>
                      </a:r>
                      <a:r>
                        <a:rPr lang="de-DE" sz="1100">
                          <a:effectLst/>
                        </a:rPr>
                        <a:t>, p. 86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200">
                          <a:effectLst/>
                        </a:rPr>
                        <a:t>Hilaria Quintilla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200" i="1">
                          <a:effectLst/>
                        </a:rPr>
                        <a:t>flaminica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de-DE" sz="1100" i="1">
                          <a:effectLst/>
                        </a:rPr>
                        <a:t>CIL</a:t>
                      </a:r>
                      <a:r>
                        <a:rPr lang="de-DE" sz="1100">
                          <a:effectLst/>
                        </a:rPr>
                        <a:t> XII 2244 = </a:t>
                      </a:r>
                      <a:r>
                        <a:rPr lang="de-DE" sz="1100" i="1">
                          <a:effectLst/>
                        </a:rPr>
                        <a:t>ILN-5.</a:t>
                      </a:r>
                      <a:r>
                        <a:rPr lang="en-GB" sz="1100">
                          <a:effectLst/>
                        </a:rPr>
                        <a:t>2, 381 =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 </a:t>
                      </a:r>
                      <a:r>
                        <a:rPr lang="en-GB" sz="1100" i="1">
                          <a:effectLst/>
                        </a:rPr>
                        <a:t>CAG-38/1</a:t>
                      </a:r>
                      <a:r>
                        <a:rPr lang="en-GB" sz="1100">
                          <a:effectLst/>
                        </a:rPr>
                        <a:t>, p. 87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Iul(ia) Vera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>
                          <a:effectLst/>
                        </a:rPr>
                        <a:t>flam(</a:t>
                      </a:r>
                      <a:r>
                        <a:rPr lang="en-GB" sz="1200" i="1" err="1">
                          <a:effectLst/>
                        </a:rPr>
                        <a:t>inica</a:t>
                      </a:r>
                      <a:r>
                        <a:rPr lang="en-GB" sz="1200" i="1">
                          <a:effectLst/>
                        </a:rPr>
                        <a:t>) Aug(</a:t>
                      </a:r>
                      <a:r>
                        <a:rPr lang="en-GB" sz="1200" i="1" err="1">
                          <a:effectLst/>
                        </a:rPr>
                        <a:t>usta</a:t>
                      </a:r>
                      <a:r>
                        <a:rPr lang="en-GB" sz="1200" i="1">
                          <a:effectLst/>
                        </a:rPr>
                        <a:t>) 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at La </a:t>
                      </a:r>
                      <a:r>
                        <a:rPr lang="en-GB" sz="1100" err="1">
                          <a:effectLst/>
                        </a:rPr>
                        <a:t>Chapelle</a:t>
                      </a:r>
                      <a:r>
                        <a:rPr lang="en-GB" sz="1100">
                          <a:effectLst/>
                        </a:rPr>
                        <a:t>-Blanche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2317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458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7281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seuiri</a:t>
                      </a:r>
                      <a:endParaRPr lang="en-GB" sz="1400" i="1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P(</a:t>
                      </a:r>
                      <a:r>
                        <a:rPr lang="en-GB" sz="1200" err="1">
                          <a:effectLst/>
                        </a:rPr>
                        <a:t>ublius</a:t>
                      </a:r>
                      <a:r>
                        <a:rPr lang="en-GB" sz="1200">
                          <a:effectLst/>
                        </a:rPr>
                        <a:t>) Cassius </a:t>
                      </a:r>
                      <a:r>
                        <a:rPr lang="en-GB" sz="1200" err="1">
                          <a:effectLst/>
                        </a:rPr>
                        <a:t>Hermetio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>
                          <a:effectLst/>
                        </a:rPr>
                        <a:t>IIIIII(</a:t>
                      </a:r>
                      <a:r>
                        <a:rPr lang="en-GB" sz="1200" i="1" err="1">
                          <a:effectLst/>
                        </a:rPr>
                        <a:t>uir</a:t>
                      </a:r>
                      <a:r>
                        <a:rPr lang="en-GB" sz="1200" i="1">
                          <a:effectLst/>
                        </a:rPr>
                        <a:t>)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2237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375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86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6788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Q(</a:t>
                      </a:r>
                      <a:r>
                        <a:rPr lang="en-GB" sz="1200" err="1">
                          <a:effectLst/>
                        </a:rPr>
                        <a:t>uintus</a:t>
                      </a:r>
                      <a:r>
                        <a:rPr lang="en-GB" sz="1200">
                          <a:effectLst/>
                        </a:rPr>
                        <a:t>) </a:t>
                      </a:r>
                      <a:r>
                        <a:rPr lang="en-GB" sz="1200" err="1">
                          <a:effectLst/>
                        </a:rPr>
                        <a:t>Iulius</a:t>
                      </a:r>
                      <a:r>
                        <a:rPr lang="en-GB" sz="1200">
                          <a:effectLst/>
                        </a:rPr>
                        <a:t> </a:t>
                      </a:r>
                      <a:r>
                        <a:rPr lang="en-GB" sz="1200" err="1">
                          <a:effectLst/>
                        </a:rPr>
                        <a:t>Saturninus</a:t>
                      </a:r>
                      <a:r>
                        <a:rPr lang="en-GB" sz="1200">
                          <a:effectLst/>
                        </a:rPr>
                        <a:t>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err="1">
                          <a:effectLst/>
                        </a:rPr>
                        <a:t>IIIIIIuir</a:t>
                      </a:r>
                      <a:r>
                        <a:rPr lang="en-GB" sz="1200" i="1">
                          <a:effectLst/>
                        </a:rPr>
                        <a:t>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2242 (add. p. 829)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379 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86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Sex(</a:t>
                      </a:r>
                      <a:r>
                        <a:rPr lang="en-GB" sz="1200" err="1">
                          <a:effectLst/>
                        </a:rPr>
                        <a:t>tus</a:t>
                      </a:r>
                      <a:r>
                        <a:rPr lang="en-GB" sz="1200">
                          <a:effectLst/>
                        </a:rPr>
                        <a:t>) </a:t>
                      </a:r>
                      <a:r>
                        <a:rPr lang="en-GB" sz="1200" err="1">
                          <a:effectLst/>
                        </a:rPr>
                        <a:t>Attius</a:t>
                      </a:r>
                      <a:r>
                        <a:rPr lang="en-GB" sz="1200">
                          <a:effectLst/>
                        </a:rPr>
                        <a:t> </a:t>
                      </a:r>
                      <a:r>
                        <a:rPr lang="en-GB" sz="1200" err="1">
                          <a:effectLst/>
                        </a:rPr>
                        <a:t>Myrosies</a:t>
                      </a:r>
                      <a:r>
                        <a:rPr lang="en-GB" sz="1200">
                          <a:effectLst/>
                        </a:rPr>
                        <a:t>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err="1">
                          <a:effectLst/>
                        </a:rPr>
                        <a:t>IIIIIIuir</a:t>
                      </a:r>
                      <a:r>
                        <a:rPr lang="en-GB" sz="1200" i="1">
                          <a:effectLst/>
                        </a:rPr>
                        <a:t>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2244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381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87 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4563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err="1">
                          <a:effectLst/>
                        </a:rPr>
                        <a:t>Sextilius</a:t>
                      </a:r>
                      <a:r>
                        <a:rPr lang="en-GB" sz="1200">
                          <a:effectLst/>
                        </a:rPr>
                        <a:t> Gallus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 err="1">
                          <a:effectLst/>
                        </a:rPr>
                        <a:t>IIIIIIuir</a:t>
                      </a:r>
                      <a:r>
                        <a:rPr lang="en-GB" sz="1200" i="1">
                          <a:effectLst/>
                        </a:rPr>
                        <a:t>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2247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384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6788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</a:rPr>
                        <a:t>Q(</a:t>
                      </a:r>
                      <a:r>
                        <a:rPr lang="en-GB" sz="1200" err="1">
                          <a:effectLst/>
                        </a:rPr>
                        <a:t>uintius</a:t>
                      </a:r>
                      <a:r>
                        <a:rPr lang="en-GB" sz="1200">
                          <a:effectLst/>
                        </a:rPr>
                        <a:t>) Vet[t]</a:t>
                      </a:r>
                      <a:r>
                        <a:rPr lang="en-GB" sz="1200" err="1">
                          <a:effectLst/>
                        </a:rPr>
                        <a:t>iis</a:t>
                      </a:r>
                      <a:r>
                        <a:rPr lang="en-GB" sz="1200">
                          <a:effectLst/>
                        </a:rPr>
                        <a:t>, </a:t>
                      </a:r>
                      <a:r>
                        <a:rPr lang="en-GB" sz="1200" err="1">
                          <a:effectLst/>
                        </a:rPr>
                        <a:t>Nobi</a:t>
                      </a:r>
                      <a:r>
                        <a:rPr lang="en-GB" sz="1200">
                          <a:effectLst/>
                        </a:rPr>
                        <a:t>[l(is)] </a:t>
                      </a:r>
                      <a:r>
                        <a:rPr lang="en-GB" sz="1200" err="1">
                          <a:effectLst/>
                        </a:rPr>
                        <a:t>libertus</a:t>
                      </a:r>
                      <a:r>
                        <a:rPr lang="en-GB" sz="1200">
                          <a:effectLst/>
                        </a:rPr>
                        <a:t>, Epictetus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 i="1">
                          <a:effectLst/>
                        </a:rPr>
                        <a:t>[I]IIII[I]uir Aug(ustalis)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2248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385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87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67882"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it-IT" sz="1200">
                          <a:effectLst/>
                        </a:rPr>
                        <a:t>[--- V]alerius </a:t>
                      </a:r>
                      <a:endParaRPr lang="en-GB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200" i="1">
                          <a:effectLst/>
                        </a:rPr>
                        <a:t>[IIIIII(</a:t>
                      </a:r>
                      <a:r>
                        <a:rPr lang="en-GB" sz="1200" i="1" err="1">
                          <a:effectLst/>
                        </a:rPr>
                        <a:t>uir</a:t>
                      </a:r>
                      <a:r>
                        <a:rPr lang="en-GB" sz="1200" i="1">
                          <a:effectLst/>
                        </a:rPr>
                        <a:t>)] Aug(</a:t>
                      </a:r>
                      <a:r>
                        <a:rPr lang="en-GB" sz="1200" i="1" err="1">
                          <a:effectLst/>
                        </a:rPr>
                        <a:t>ustalis</a:t>
                      </a:r>
                      <a:r>
                        <a:rPr lang="en-GB" sz="1200" i="1">
                          <a:effectLst/>
                        </a:rPr>
                        <a:t>)</a:t>
                      </a:r>
                      <a:endParaRPr lang="en-GB" sz="1400" i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 i="1">
                          <a:effectLst/>
                        </a:rPr>
                        <a:t>CIL</a:t>
                      </a:r>
                      <a:r>
                        <a:rPr lang="en-GB" sz="1100">
                          <a:effectLst/>
                        </a:rPr>
                        <a:t> XII 2293 = </a:t>
                      </a:r>
                      <a:r>
                        <a:rPr lang="en-GB" sz="1100" i="1">
                          <a:effectLst/>
                        </a:rPr>
                        <a:t>ILN-5.2</a:t>
                      </a:r>
                      <a:r>
                        <a:rPr lang="en-GB" sz="1100">
                          <a:effectLst/>
                        </a:rPr>
                        <a:t>, 428 </a:t>
                      </a:r>
                      <a:br>
                        <a:rPr lang="en-GB" sz="1100">
                          <a:effectLst/>
                        </a:rPr>
                      </a:br>
                      <a:r>
                        <a:rPr lang="en-GB" sz="1100">
                          <a:effectLst/>
                        </a:rPr>
                        <a:t>= </a:t>
                      </a:r>
                      <a:r>
                        <a:rPr lang="en-GB" sz="1100" i="1">
                          <a:effectLst/>
                        </a:rPr>
                        <a:t>CAG</a:t>
                      </a:r>
                      <a:r>
                        <a:rPr lang="en-GB" sz="1100">
                          <a:effectLst/>
                        </a:rPr>
                        <a:t> 38/1, p. 90</a:t>
                      </a:r>
                      <a:endParaRPr lang="en-GB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37763" marR="37763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7DF33-4C0C-4722-B066-CB6476A3553D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55</a:t>
            </a:fld>
            <a:endParaRPr lang="en-GB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28363470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4162"/>
            <a:ext cx="5544616" cy="4525963"/>
          </a:xfrm>
        </p:spPr>
        <p:txBody>
          <a:bodyPr>
            <a:normAutofit/>
          </a:bodyPr>
          <a:lstStyle/>
          <a:p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and suburban cults</a:t>
            </a:r>
          </a:p>
          <a:p>
            <a:pPr lvl="1"/>
            <a:r>
              <a:rPr lang="en-GB" sz="2000"/>
              <a:t>Maia (Augusta)</a:t>
            </a:r>
          </a:p>
          <a:p>
            <a:pPr lvl="1"/>
            <a:r>
              <a:rPr lang="en-GB" sz="2000"/>
              <a:t>Mercury (Augustus)</a:t>
            </a:r>
          </a:p>
          <a:p>
            <a:pPr lvl="1"/>
            <a:r>
              <a:rPr lang="en-GB" sz="2000"/>
              <a:t>Matres (</a:t>
            </a:r>
            <a:r>
              <a:rPr lang="en-GB" sz="2000" err="1"/>
              <a:t>Augustae</a:t>
            </a:r>
            <a:r>
              <a:rPr lang="en-GB" sz="2000"/>
              <a:t>, Nemetiales)</a:t>
            </a:r>
          </a:p>
          <a:p>
            <a:pPr lvl="1"/>
            <a:r>
              <a:rPr lang="en-GB" sz="2000"/>
              <a:t>Mars (Augustus)</a:t>
            </a:r>
          </a:p>
          <a:p>
            <a:pPr lvl="1"/>
            <a:r>
              <a:rPr lang="en-GB" sz="2000"/>
              <a:t>Saturn</a:t>
            </a:r>
          </a:p>
          <a:p>
            <a:pPr lvl="1"/>
            <a:r>
              <a:rPr lang="en-GB" sz="2000"/>
              <a:t>Jupiter Optimus Maximus</a:t>
            </a:r>
          </a:p>
          <a:p>
            <a:pPr lvl="1"/>
            <a:r>
              <a:rPr lang="en-GB" sz="2000"/>
              <a:t>Isis</a:t>
            </a:r>
          </a:p>
          <a:p>
            <a:pPr lvl="1"/>
            <a:r>
              <a:rPr lang="en-GB" sz="2000" i="1"/>
              <a:t>and many more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3B222-B3F6-4B5C-9A01-4745C17F33DC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56</a:t>
            </a:fld>
            <a:endParaRPr lang="en-GB"/>
          </a:p>
        </p:txBody>
      </p:sp>
      <p:pic>
        <p:nvPicPr>
          <p:cNvPr id="4" name="Picture 3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8" b="96247" l="5297" r="92585">
                        <a14:foregroundMark x1="5508" y1="5898" x2="5508" y2="5898"/>
                        <a14:foregroundMark x1="57203" y1="92493" x2="57203" y2="92493"/>
                        <a14:foregroundMark x1="56356" y1="96247" x2="56356" y2="96247"/>
                        <a14:foregroundMark x1="92585" y1="82306" x2="92585" y2="82306"/>
                        <a14:foregroundMark x1="58686" y1="3485" x2="58686" y2="3485"/>
                        <a14:foregroundMark x1="62288" y1="4826" x2="62288" y2="4826"/>
                        <a14:foregroundMark x1="60805" y1="3753" x2="60805" y2="3753"/>
                        <a14:foregroundMark x1="56356" y1="4290" x2="56356" y2="42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389" r="2890"/>
          <a:stretch/>
        </p:blipFill>
        <p:spPr bwMode="auto">
          <a:xfrm>
            <a:off x="4644008" y="1412776"/>
            <a:ext cx="4464496" cy="36004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004048" y="5013176"/>
            <a:ext cx="4139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i="1" err="1"/>
              <a:t>Maiae</a:t>
            </a:r>
            <a:br>
              <a:rPr lang="fr-FR" i="1"/>
            </a:br>
            <a:r>
              <a:rPr lang="fr-FR" i="1"/>
              <a:t>u(t) u(</a:t>
            </a:r>
            <a:r>
              <a:rPr lang="fr-FR" i="1" err="1"/>
              <a:t>ouerat</a:t>
            </a:r>
            <a:r>
              <a:rPr lang="fr-FR" i="1"/>
              <a:t>) s(</a:t>
            </a:r>
            <a:r>
              <a:rPr lang="fr-FR" i="1" err="1"/>
              <a:t>oluit</a:t>
            </a:r>
            <a:r>
              <a:rPr lang="fr-FR" i="1"/>
              <a:t>) l(</a:t>
            </a:r>
            <a:r>
              <a:rPr lang="fr-FR" i="1" err="1"/>
              <a:t>ibens</a:t>
            </a:r>
            <a:r>
              <a:rPr lang="fr-FR" i="1"/>
              <a:t>) mer(</a:t>
            </a:r>
            <a:r>
              <a:rPr lang="fr-FR" i="1" err="1"/>
              <a:t>ito</a:t>
            </a:r>
            <a:r>
              <a:rPr lang="fr-FR" i="1"/>
              <a:t>)</a:t>
            </a:r>
            <a:br>
              <a:rPr lang="fr-FR" i="1"/>
            </a:br>
            <a:r>
              <a:rPr lang="fr-FR" i="1"/>
              <a:t>C(</a:t>
            </a:r>
            <a:r>
              <a:rPr lang="fr-FR" i="1" err="1"/>
              <a:t>aius</a:t>
            </a:r>
            <a:r>
              <a:rPr lang="fr-FR" i="1"/>
              <a:t>) </a:t>
            </a:r>
            <a:r>
              <a:rPr lang="fr-FR" i="1" err="1"/>
              <a:t>Attius</a:t>
            </a:r>
            <a:r>
              <a:rPr lang="fr-FR" i="1"/>
              <a:t> </a:t>
            </a:r>
            <a:r>
              <a:rPr lang="fr-FR" i="1" err="1"/>
              <a:t>Atticus</a:t>
            </a:r>
            <a:r>
              <a:rPr lang="fr-FR" i="1"/>
              <a:t>.</a:t>
            </a:r>
          </a:p>
          <a:p>
            <a:pPr algn="r"/>
            <a:br>
              <a:rPr lang="fr-FR" sz="1400" i="1"/>
            </a:br>
            <a:r>
              <a:rPr lang="fr-FR" sz="1400" i="1"/>
              <a:t>ILS</a:t>
            </a:r>
            <a:r>
              <a:rPr lang="fr-FR" sz="1400"/>
              <a:t> 3210; </a:t>
            </a:r>
            <a:r>
              <a:rPr lang="fr-FR" sz="1400" i="1"/>
              <a:t>ILGN </a:t>
            </a:r>
            <a:r>
              <a:rPr lang="fr-FR" sz="1400"/>
              <a:t>338; </a:t>
            </a:r>
            <a:r>
              <a:rPr lang="fr-FR" sz="1400" i="1"/>
              <a:t>CAG</a:t>
            </a:r>
            <a:r>
              <a:rPr lang="fr-FR" sz="1400"/>
              <a:t> 83/3, n</a:t>
            </a:r>
            <a:r>
              <a:rPr lang="fr-FR" sz="1400" baseline="30000"/>
              <a:t>o</a:t>
            </a:r>
            <a:r>
              <a:rPr lang="fr-FR" sz="1400"/>
              <a:t> 103, p. 84; </a:t>
            </a:r>
            <a:r>
              <a:rPr lang="fr-FR" sz="1400" i="1"/>
              <a:t>ILN</a:t>
            </a:r>
            <a:r>
              <a:rPr lang="fr-FR" sz="1400"/>
              <a:t>-5.2, 355</a:t>
            </a:r>
            <a:endParaRPr lang="en-GB" sz="140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 rot="5400000">
            <a:off x="6639771" y="2807568"/>
            <a:ext cx="4195192" cy="7920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Grenoble (Isere)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838400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5400000">
            <a:off x="6639771" y="2826296"/>
            <a:ext cx="4195192" cy="792088"/>
          </a:xfrm>
        </p:spPr>
        <p:txBody>
          <a:bodyPr>
            <a:normAutofit/>
          </a:bodyPr>
          <a:lstStyle/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Sassenage (Isere)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BF999-DE2F-48F0-A946-FFF6430790D5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57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71" b="95608" l="1571" r="92408">
                        <a14:foregroundMark x1="20157" y1="4685" x2="20157" y2="4685"/>
                        <a14:foregroundMark x1="35864" y1="86091" x2="35864" y2="86091"/>
                        <a14:foregroundMark x1="34293" y1="95608" x2="34293" y2="95608"/>
                        <a14:foregroundMark x1="7068" y1="88433" x2="7068" y2="88433"/>
                        <a14:foregroundMark x1="10209" y1="88433" x2="10209" y2="88433"/>
                        <a14:foregroundMark x1="15707" y1="48755" x2="15707" y2="48755"/>
                        <a14:foregroundMark x1="14398" y1="46559" x2="14398" y2="46559"/>
                        <a14:foregroundMark x1="14921" y1="41142" x2="14921" y2="41142"/>
                        <a14:foregroundMark x1="14921" y1="37775" x2="14921" y2="37775"/>
                        <a14:foregroundMark x1="8901" y1="14202" x2="8901" y2="14202"/>
                        <a14:foregroundMark x1="7592" y1="13031" x2="7592" y2="13031"/>
                        <a14:foregroundMark x1="11518" y1="14202" x2="11518" y2="14202"/>
                        <a14:foregroundMark x1="13613" y1="32650" x2="13613" y2="32650"/>
                        <a14:foregroundMark x1="11780" y1="35432" x2="13089" y2="35432"/>
                        <a14:foregroundMark x1="92670" y1="17423" x2="92670" y2="17423"/>
                        <a14:foregroundMark x1="15183" y1="7028" x2="15183" y2="7028"/>
                        <a14:foregroundMark x1="15707" y1="4978" x2="15707" y2="4978"/>
                        <a14:foregroundMark x1="8901" y1="20498" x2="8901" y2="20498"/>
                        <a14:foregroundMark x1="9686" y1="22401" x2="9686" y2="22401"/>
                        <a14:foregroundMark x1="12565" y1="31040" x2="12565" y2="31040"/>
                        <a14:foregroundMark x1="15707" y1="57980" x2="15707" y2="57980"/>
                        <a14:foregroundMark x1="15707" y1="57980" x2="15707" y2="57980"/>
                        <a14:foregroundMark x1="14398" y1="56808" x2="14398" y2="56808"/>
                        <a14:foregroundMark x1="14398" y1="60029" x2="14398" y2="60029"/>
                        <a14:foregroundMark x1="14921" y1="63104" x2="14921" y2="63104"/>
                        <a14:foregroundMark x1="16492" y1="51830" x2="16492" y2="51830"/>
                        <a14:foregroundMark x1="13613" y1="51245" x2="13613" y2="51245"/>
                        <a14:foregroundMark x1="13874" y1="48463" x2="13874" y2="48463"/>
                        <a14:foregroundMark x1="14921" y1="43485" x2="14921" y2="43485"/>
                        <a14:foregroundMark x1="14921" y1="44656" x2="14921" y2="44656"/>
                        <a14:foregroundMark x1="13613" y1="66471" x2="13613" y2="66471"/>
                        <a14:foregroundMark x1="13613" y1="69693" x2="13613" y2="69693"/>
                        <a14:foregroundMark x1="14921" y1="67643" x2="14921" y2="67643"/>
                        <a14:foregroundMark x1="13874" y1="67350" x2="13874" y2="67350"/>
                        <a14:foregroundMark x1="13874" y1="65300" x2="13874" y2="65300"/>
                        <a14:foregroundMark x1="14398" y1="63397" x2="14398" y2="63397"/>
                        <a14:foregroundMark x1="13874" y1="28843" x2="13874" y2="28843"/>
                        <a14:foregroundMark x1="13874" y1="28551" x2="13874" y2="28551"/>
                        <a14:foregroundMark x1="10209" y1="16252" x2="10209" y2="16252"/>
                        <a14:foregroundMark x1="14921" y1="37189" x2="14921" y2="37189"/>
                        <a14:foregroundMark x1="15707" y1="40117" x2="15707" y2="40117"/>
                        <a14:foregroundMark x1="14398" y1="39239" x2="14398" y2="39239"/>
                        <a14:foregroundMark x1="15707" y1="39239" x2="15707" y2="39239"/>
                        <a14:foregroundMark x1="13089" y1="61933" x2="13089" y2="61933"/>
                        <a14:foregroundMark x1="13874" y1="61054" x2="13874" y2="610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268155"/>
            <a:ext cx="2736304" cy="48890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3968" y="5085184"/>
            <a:ext cx="460851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err="1"/>
              <a:t>Viamae</a:t>
            </a:r>
            <a:r>
              <a:rPr lang="en-GB" i="1"/>
              <a:t> d(</a:t>
            </a:r>
            <a:r>
              <a:rPr lang="en-GB" i="1" err="1"/>
              <a:t>eae</a:t>
            </a:r>
            <a:r>
              <a:rPr lang="en-GB" i="1"/>
              <a:t>)</a:t>
            </a:r>
            <a:br>
              <a:rPr lang="en-GB" i="1"/>
            </a:br>
            <a:r>
              <a:rPr lang="en-US" i="1" err="1"/>
              <a:t>Craxo</a:t>
            </a:r>
            <a:r>
              <a:rPr lang="en-US" i="1"/>
              <a:t> u(</a:t>
            </a:r>
            <a:r>
              <a:rPr lang="en-US" i="1" err="1"/>
              <a:t>otum</a:t>
            </a:r>
            <a:r>
              <a:rPr lang="en-US" i="1"/>
              <a:t>) s(</a:t>
            </a:r>
            <a:r>
              <a:rPr lang="en-US" i="1" err="1"/>
              <a:t>oluit</a:t>
            </a:r>
            <a:r>
              <a:rPr lang="en-US" i="1"/>
              <a:t>) l(</a:t>
            </a:r>
            <a:r>
              <a:rPr lang="en-US" i="1" err="1"/>
              <a:t>ibens</a:t>
            </a:r>
            <a:r>
              <a:rPr lang="en-US" i="1"/>
              <a:t>)</a:t>
            </a:r>
            <a:br>
              <a:rPr lang="en-US" i="1"/>
            </a:br>
            <a:r>
              <a:rPr lang="en-US" i="1"/>
              <a:t>m(</a:t>
            </a:r>
            <a:r>
              <a:rPr lang="en-US" i="1" err="1"/>
              <a:t>erito</a:t>
            </a:r>
            <a:r>
              <a:rPr lang="en-US" i="1"/>
              <a:t>), </a:t>
            </a:r>
            <a:r>
              <a:rPr lang="en-US" i="1" err="1"/>
              <a:t>uoto</a:t>
            </a:r>
            <a:r>
              <a:rPr lang="en-US" i="1"/>
              <a:t> </a:t>
            </a:r>
            <a:r>
              <a:rPr lang="en-US" i="1" err="1"/>
              <a:t>excep</a:t>
            </a:r>
            <a:r>
              <a:rPr lang="en-US" i="1"/>
              <a:t>(to). </a:t>
            </a:r>
            <a:endParaRPr lang="en-GB"/>
          </a:p>
          <a:p>
            <a:pPr algn="ctr"/>
            <a:r>
              <a:rPr lang="en-US" sz="1400"/>
              <a:t>‘To the goddess Viama, </a:t>
            </a:r>
            <a:r>
              <a:rPr lang="en-US" sz="1400" err="1"/>
              <a:t>Craxo</a:t>
            </a:r>
            <a:r>
              <a:rPr lang="en-US" sz="1400"/>
              <a:t> has willingly and deservedly fulfilled his vow with his vow having been granted.’</a:t>
            </a:r>
          </a:p>
          <a:p>
            <a:pPr algn="r"/>
            <a:r>
              <a:rPr lang="fr-FR" sz="1400" i="1"/>
              <a:t>ILN</a:t>
            </a:r>
            <a:r>
              <a:rPr lang="fr-FR" sz="1400"/>
              <a:t>-5, 364 </a:t>
            </a:r>
            <a:endParaRPr lang="en-GB" sz="140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07504" y="1554162"/>
            <a:ext cx="5544616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and suburban cults</a:t>
            </a:r>
          </a:p>
          <a:p>
            <a:pPr lvl="1"/>
            <a:r>
              <a:rPr lang="en-GB" sz="2000"/>
              <a:t>Maia (Augusta)</a:t>
            </a:r>
          </a:p>
          <a:p>
            <a:pPr lvl="1"/>
            <a:r>
              <a:rPr lang="en-GB" sz="2000"/>
              <a:t>Mercury (Augustus)</a:t>
            </a:r>
          </a:p>
          <a:p>
            <a:pPr lvl="1"/>
            <a:r>
              <a:rPr lang="en-GB" sz="2000"/>
              <a:t>Matres (</a:t>
            </a:r>
            <a:r>
              <a:rPr lang="en-GB" sz="2000" err="1"/>
              <a:t>Augustae</a:t>
            </a:r>
            <a:r>
              <a:rPr lang="en-GB" sz="2000"/>
              <a:t>, Nemetiales)</a:t>
            </a:r>
          </a:p>
          <a:p>
            <a:pPr lvl="1"/>
            <a:r>
              <a:rPr lang="en-GB" sz="2000"/>
              <a:t>Mars (Augustus)</a:t>
            </a:r>
          </a:p>
          <a:p>
            <a:pPr lvl="1"/>
            <a:r>
              <a:rPr lang="en-GB" sz="2000"/>
              <a:t>Saturn</a:t>
            </a:r>
          </a:p>
          <a:p>
            <a:pPr lvl="1"/>
            <a:r>
              <a:rPr lang="en-GB" sz="2000"/>
              <a:t>Jupiter Optimus Maximus</a:t>
            </a:r>
          </a:p>
          <a:p>
            <a:pPr lvl="1"/>
            <a:r>
              <a:rPr lang="en-GB" sz="2000"/>
              <a:t>Isis</a:t>
            </a:r>
          </a:p>
          <a:p>
            <a:pPr lvl="1"/>
            <a:r>
              <a:rPr lang="en-GB" sz="2000" i="1"/>
              <a:t>and many more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3521212105"/>
      </p:ext>
    </p:extLst>
  </p:cSld>
  <p:clrMapOvr>
    <a:masterClrMapping/>
  </p:clrMapOvr>
  <p:transition spd="slow">
    <p:randomBar dir="vert"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784" y="2434059"/>
            <a:ext cx="5059288" cy="3659237"/>
          </a:xfrm>
        </p:spPr>
        <p:txBody>
          <a:bodyPr>
            <a:normAutofit/>
          </a:bodyPr>
          <a:lstStyle/>
          <a:p>
            <a:r>
              <a:rPr lang="en-GB" sz="2000"/>
              <a:t>Varces-Lachar,</a:t>
            </a:r>
            <a:br>
              <a:rPr lang="en-GB" sz="2000"/>
            </a:br>
            <a:r>
              <a:rPr lang="en-GB" sz="2000"/>
              <a:t>south of Grenoble</a:t>
            </a:r>
          </a:p>
          <a:p>
            <a:pPr lvl="1"/>
            <a:r>
              <a:rPr lang="en-GB" sz="1800"/>
              <a:t>sanctuary without </a:t>
            </a:r>
            <a:br>
              <a:rPr lang="en-GB" sz="1800"/>
            </a:br>
            <a:r>
              <a:rPr lang="en-GB" sz="1800"/>
              <a:t>any inscriptions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216B8-2607-4183-88E1-73642B403F94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58</a:t>
            </a:fld>
            <a:endParaRPr lang="en-GB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47864" y="1340768"/>
            <a:ext cx="5730627" cy="47525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368056" y="6021288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/>
              <a:t>Cella/fauissa</a:t>
            </a:r>
            <a:r>
              <a:rPr lang="en-GB"/>
              <a:t> with votive offerings (photo: Eric </a:t>
            </a:r>
            <a:r>
              <a:rPr lang="en-GB" err="1"/>
              <a:t>Plassot</a:t>
            </a:r>
            <a:r>
              <a:rPr lang="en-GB"/>
              <a:t>)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07504" y="1554163"/>
            <a:ext cx="5544616" cy="72271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and suburban cults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The vicus Cularo (Grenoble)</a:t>
            </a:r>
          </a:p>
        </p:txBody>
      </p:sp>
    </p:spTree>
    <p:extLst>
      <p:ext uri="{BB962C8B-B14F-4D97-AF65-F5344CB8AC3E}">
        <p14:creationId xmlns:p14="http://schemas.microsoft.com/office/powerpoint/2010/main" val="35668196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160" y="1184565"/>
            <a:ext cx="8686800" cy="1946846"/>
          </a:xfrm>
        </p:spPr>
        <p:txBody>
          <a:bodyPr>
            <a:normAutofit/>
          </a:bodyPr>
          <a:lstStyle/>
          <a:p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Exception to the rule: </a:t>
            </a:r>
            <a:b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sanctuary without any epigraphy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Viuz-Faverges (Haute-Savoie) / </a:t>
            </a:r>
            <a:r>
              <a:rPr lang="en-GB" sz="2000" i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Casuaria</a:t>
            </a:r>
            <a:r>
              <a:rPr lang="en-GB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2"/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Numerous ‘</a:t>
            </a:r>
            <a:r>
              <a:rPr lang="en-GB" sz="1600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fana</a:t>
            </a:r>
            <a:r>
              <a:rPr lang="en-GB" sz="1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’, ‘shrines’, a basilica, portico,…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B31B-9AD3-4840-B13D-46BCCC9C1EE0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59</a:t>
            </a:fld>
            <a:endParaRPr lang="en-GB"/>
          </a:p>
        </p:txBody>
      </p:sp>
      <p:pic>
        <p:nvPicPr>
          <p:cNvPr id="6" name="Bild 100"/>
          <p:cNvPicPr>
            <a:picLocks noChangeAspect="1"/>
          </p:cNvPicPr>
          <p:nvPr/>
        </p:nvPicPr>
        <p:blipFill rotWithShape="1"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769" t="3676" r="3693" b="4033"/>
          <a:stretch/>
        </p:blipFill>
        <p:spPr bwMode="auto">
          <a:xfrm>
            <a:off x="35496" y="2924944"/>
            <a:ext cx="9148128" cy="390151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-785" y="3046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Vienne and her Territory</a:t>
            </a:r>
          </a:p>
        </p:txBody>
      </p:sp>
    </p:spTree>
    <p:extLst>
      <p:ext uri="{BB962C8B-B14F-4D97-AF65-F5344CB8AC3E}">
        <p14:creationId xmlns:p14="http://schemas.microsoft.com/office/powerpoint/2010/main" val="192824836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19" y="11652"/>
            <a:ext cx="7315200" cy="1154097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Vienne  </a:t>
            </a:r>
            <a:r>
              <a:rPr lang="en-GB">
                <a:sym typeface="Wingdings" pitchFamily="2" charset="2"/>
              </a:rPr>
              <a:t> Southern </a:t>
            </a:r>
            <a:r>
              <a:rPr lang="en-GB" i="1">
                <a:sym typeface="Wingdings" pitchFamily="2" charset="2"/>
              </a:rPr>
              <a:t>Ciuitates</a:t>
            </a:r>
            <a:endParaRPr lang="en-GB" i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484784"/>
            <a:ext cx="3835152" cy="4525963"/>
          </a:xfrm>
        </p:spPr>
        <p:txBody>
          <a:bodyPr>
            <a:normAutofit/>
          </a:bodyPr>
          <a:lstStyle/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Highly organised cults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 places focus in settlements and along roads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Iconography is rare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Anepigraphic altars are rare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Cults and use of epigraphy dominated</a:t>
            </a:r>
            <a:b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 elite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B31B-9AD3-4840-B13D-46BCCC9C1EE0}" type="datetime2">
              <a:rPr lang="en-GB" smtClean="0"/>
              <a:t>Tuesday, 26 March 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F583-513F-4990-AD70-54BCBF0756F2}" type="slidenum">
              <a:rPr lang="en-GB" smtClean="0"/>
              <a:t>60</a:t>
            </a:fld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427984" y="1484784"/>
            <a:ext cx="4608512" cy="4525963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Rather de-centralised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Dense web of cult places, esp. in hilly, mountainous locations, not on main roads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Frequent use of iconography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Countless anepigraphic altars</a:t>
            </a:r>
          </a:p>
          <a:p>
            <a:endParaRPr lang="en-GB" sz="2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or less: </a:t>
            </a:r>
            <a:b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strata of society  </a:t>
            </a:r>
          </a:p>
          <a:p>
            <a:endParaRPr lang="en-GB" sz="2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51720" y="5641415"/>
            <a:ext cx="69847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different social organisation</a:t>
            </a:r>
            <a:b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</a:br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      (deriving from pre-Roman differences…?)</a:t>
            </a:r>
            <a:endParaRPr lang="en-GB" sz="2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66354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827" y="0"/>
            <a:ext cx="9036496" cy="67773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4325"/>
            <a:ext cx="7315200" cy="1154097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/>
              <a:t>Summary…. </a:t>
            </a:r>
            <a:r>
              <a:rPr lang="en-GB">
                <a:sym typeface="Wingdings" panose="05000000000000000000" pitchFamily="2" charset="2"/>
              </a:rPr>
              <a:t>Questions: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4725144"/>
            <a:ext cx="8229600" cy="3539527"/>
          </a:xfr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/>
              <a:t>The role of POLIS RELIGION in </a:t>
            </a:r>
            <a:r>
              <a:rPr lang="en-GB" b="1" err="1"/>
              <a:t>Glanum</a:t>
            </a:r>
            <a:r>
              <a:rPr lang="en-GB" b="1"/>
              <a:t>, Nimes and Vienne ?</a:t>
            </a:r>
          </a:p>
          <a:p>
            <a:r>
              <a:rPr lang="en-GB" b="1"/>
              <a:t>The conservative nature of ‘cults’ / ‘religion’ ?</a:t>
            </a:r>
          </a:p>
          <a:p>
            <a:pPr lvl="1"/>
            <a:r>
              <a:rPr lang="en-GB" b="1"/>
              <a:t>Persistence ?</a:t>
            </a:r>
          </a:p>
          <a:p>
            <a:pPr lvl="1"/>
            <a:r>
              <a:rPr lang="en-GB" b="1"/>
              <a:t>Innovation ?</a:t>
            </a:r>
          </a:p>
          <a:p>
            <a:pPr lvl="1"/>
            <a:r>
              <a:rPr lang="en-GB" b="1"/>
              <a:t>Transformation ?</a:t>
            </a: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132960499"/>
      </p:ext>
    </p:extLst>
  </p:cSld>
  <p:clrMapOvr>
    <a:masterClrMapping/>
  </p:clrMapOvr>
  <p:transition spd="slow">
    <p:randomBar dir="vert"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castle on top of a grass covered field&#10;&#10;Description automatically generated">
            <a:extLst>
              <a:ext uri="{FF2B5EF4-FFF2-40B4-BE49-F238E27FC236}">
                <a16:creationId xmlns:a16="http://schemas.microsoft.com/office/drawing/2014/main" id="{009C2501-DD15-4EEF-9F68-C33E6AD220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09" r="948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53773708"/>
      </p:ext>
    </p:extLst>
  </p:cSld>
  <p:clrMapOvr>
    <a:masterClrMapping/>
  </p:clrMapOvr>
  <p:transition spd="slow">
    <p:randomBar dir="vert"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24870-2F7E-4E15-81EC-FE6E37565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4F687B93-6DE0-4305-8A48-F1179BDBD5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09260" y="2052638"/>
            <a:ext cx="3747605" cy="4195762"/>
          </a:xfrm>
        </p:spPr>
      </p:pic>
    </p:spTree>
    <p:extLst>
      <p:ext uri="{BB962C8B-B14F-4D97-AF65-F5344CB8AC3E}">
        <p14:creationId xmlns:p14="http://schemas.microsoft.com/office/powerpoint/2010/main" val="3684530648"/>
      </p:ext>
    </p:extLst>
  </p:cSld>
  <p:clrMapOvr>
    <a:masterClrMapping/>
  </p:clrMapOvr>
  <p:transition spd="slow">
    <p:randomBar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1978</Words>
  <Application>Microsoft Office PowerPoint</Application>
  <PresentationFormat>On-screen Show (4:3)</PresentationFormat>
  <Paragraphs>500</Paragraphs>
  <Slides>63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71" baseType="lpstr">
      <vt:lpstr>Arial</vt:lpstr>
      <vt:lpstr>Calibri</vt:lpstr>
      <vt:lpstr>Century Gothic</vt:lpstr>
      <vt:lpstr>Tahoma</vt:lpstr>
      <vt:lpstr>Times New Roman</vt:lpstr>
      <vt:lpstr>Wingdings 2</vt:lpstr>
      <vt:lpstr>Wingdings 3</vt:lpstr>
      <vt:lpstr>Ion</vt:lpstr>
      <vt:lpstr>Nîmes NEMAUSUS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Cultural, social, religious, economic change in Southern Gaul</vt:lpstr>
      <vt:lpstr>PowerPoint Presentation</vt:lpstr>
      <vt:lpstr>PowerPoint Presentation</vt:lpstr>
      <vt:lpstr>Rôle of the imperial cult</vt:lpstr>
      <vt:lpstr>Rôle of the imperial cult</vt:lpstr>
      <vt:lpstr>PowerPoint Presentation</vt:lpstr>
      <vt:lpstr>PowerPoint Presentation</vt:lpstr>
      <vt:lpstr>Nemausus</vt:lpstr>
      <vt:lpstr>PowerPoint Presentation</vt:lpstr>
      <vt:lpstr>PowerPoint Presentation</vt:lpstr>
      <vt:lpstr>PowerPoint Presentation</vt:lpstr>
      <vt:lpstr>PowerPoint Presentation</vt:lpstr>
      <vt:lpstr>Nemausus – patron deity</vt:lpstr>
      <vt:lpstr>Nemausus – patron deity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Vienne and her territory</vt:lpstr>
      <vt:lpstr>Vienne and her territory</vt:lpstr>
      <vt:lpstr>PowerPoint Presentation</vt:lpstr>
      <vt:lpstr>PowerPoint Presentation</vt:lpstr>
      <vt:lpstr>PowerPoint Presentation</vt:lpstr>
      <vt:lpstr>Vienne and her territory</vt:lpstr>
      <vt:lpstr>Vienne and her territory</vt:lpstr>
      <vt:lpstr>PowerPoint Presentation</vt:lpstr>
      <vt:lpstr>The vicus Cularo (Grenoble)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Vienne   Southern Ciuitates</vt:lpstr>
      <vt:lpstr>Summary…. Questions: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Nîmes NEMAUSUS</dc:title>
  <dc:creator>Ralph Haeussler</dc:creator>
  <cp:lastModifiedBy>Ralph Haeussler</cp:lastModifiedBy>
  <cp:revision>1</cp:revision>
  <dcterms:created xsi:type="dcterms:W3CDTF">2019-03-26T01:19:35Z</dcterms:created>
  <dcterms:modified xsi:type="dcterms:W3CDTF">2019-03-26T10:25:28Z</dcterms:modified>
</cp:coreProperties>
</file>