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21" r:id="rId1"/>
  </p:sldMasterIdLst>
  <p:notesMasterIdLst>
    <p:notesMasterId r:id="rId14"/>
  </p:notesMasterIdLst>
  <p:sldIdLst>
    <p:sldId id="256" r:id="rId2"/>
    <p:sldId id="257" r:id="rId3"/>
    <p:sldId id="258" r:id="rId4"/>
    <p:sldId id="265" r:id="rId5"/>
    <p:sldId id="260" r:id="rId6"/>
    <p:sldId id="259" r:id="rId7"/>
    <p:sldId id="261" r:id="rId8"/>
    <p:sldId id="262" r:id="rId9"/>
    <p:sldId id="266" r:id="rId10"/>
    <p:sldId id="263" r:id="rId11"/>
    <p:sldId id="264"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17" autoAdjust="0"/>
  </p:normalViewPr>
  <p:slideViewPr>
    <p:cSldViewPr snapToGrid="0" snapToObjects="1">
      <p:cViewPr varScale="1">
        <p:scale>
          <a:sx n="67" d="100"/>
          <a:sy n="67" d="100"/>
        </p:scale>
        <p:origin x="1114" y="3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png"/></Relationships>
</file>

<file path=ppt/diagrams/_rels/data8.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svg"/><Relationship Id="rId3" Type="http://schemas.openxmlformats.org/officeDocument/2006/relationships/hyperlink" Target="https://lom-studio.com/project/the-heart-building/" TargetMode="External"/><Relationship Id="rId7" Type="http://schemas.openxmlformats.org/officeDocument/2006/relationships/image" Target="../media/image29.svg"/><Relationship Id="rId12" Type="http://schemas.openxmlformats.org/officeDocument/2006/relationships/image" Target="../media/image34.png"/><Relationship Id="rId2" Type="http://schemas.openxmlformats.org/officeDocument/2006/relationships/hyperlink" Target="https://www.linkedin.com/pulse/what-main-advantages-functional-organizational-sergei-ivanius/" TargetMode="External"/><Relationship Id="rId1" Type="http://schemas.openxmlformats.org/officeDocument/2006/relationships/hyperlink" Target="https://www.freepik.com/icon/organization-chart_7513319" TargetMode="External"/><Relationship Id="rId6" Type="http://schemas.openxmlformats.org/officeDocument/2006/relationships/image" Target="../media/image28.png"/><Relationship Id="rId11" Type="http://schemas.openxmlformats.org/officeDocument/2006/relationships/image" Target="../media/image33.svg"/><Relationship Id="rId5" Type="http://schemas.openxmlformats.org/officeDocument/2006/relationships/image" Target="../media/image27.sv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svg"/></Relationships>
</file>

<file path=ppt/diagrams/_rels/data9.xml.rels><?xml version="1.0" encoding="UTF-8" standalone="yes"?>
<Relationships xmlns="http://schemas.openxmlformats.org/package/2006/relationships"><Relationship Id="rId2" Type="http://schemas.openxmlformats.org/officeDocument/2006/relationships/hyperlink" Target="https://www.tescoplc.com/media/ky0bfwpo/tesco_ar25_interactive.pdf" TargetMode="External"/><Relationship Id="rId1" Type="http://schemas.openxmlformats.org/officeDocument/2006/relationships/hyperlink" Target="https://www.studysmarter.co.uk/explanations/business-studies/business-case-studies/tesco-organisational-structur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png"/></Relationships>
</file>

<file path=ppt/diagrams/_rels/drawing8.xml.rels><?xml version="1.0" encoding="UTF-8" standalone="yes"?>
<Relationships xmlns="http://schemas.openxmlformats.org/package/2006/relationships"><Relationship Id="rId8" Type="http://schemas.openxmlformats.org/officeDocument/2006/relationships/hyperlink" Target="https://www.linkedin.com/pulse/what-main-advantages-functional-organizational-sergei-ivanius/" TargetMode="External"/><Relationship Id="rId13" Type="http://schemas.openxmlformats.org/officeDocument/2006/relationships/image" Target="../media/image35.svg"/><Relationship Id="rId3" Type="http://schemas.openxmlformats.org/officeDocument/2006/relationships/image" Target="../media/image28.png"/><Relationship Id="rId7" Type="http://schemas.openxmlformats.org/officeDocument/2006/relationships/image" Target="../media/image31.svg"/><Relationship Id="rId12" Type="http://schemas.openxmlformats.org/officeDocument/2006/relationships/image" Target="../media/image34.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0.png"/><Relationship Id="rId11" Type="http://schemas.openxmlformats.org/officeDocument/2006/relationships/hyperlink" Target="https://lom-studio.com/project/the-heart-building/" TargetMode="External"/><Relationship Id="rId5" Type="http://schemas.openxmlformats.org/officeDocument/2006/relationships/hyperlink" Target="https://www.freepik.com/icon/organization-chart_7513319" TargetMode="External"/><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png"/></Relationships>
</file>

<file path=ppt/diagrams/_rels/drawing9.xml.rels><?xml version="1.0" encoding="UTF-8" standalone="yes"?>
<Relationships xmlns="http://schemas.openxmlformats.org/package/2006/relationships"><Relationship Id="rId2" Type="http://schemas.openxmlformats.org/officeDocument/2006/relationships/hyperlink" Target="https://www.tescoplc.com/media/ky0bfwpo/tesco_ar25_interactive.pdf" TargetMode="External"/><Relationship Id="rId1" Type="http://schemas.openxmlformats.org/officeDocument/2006/relationships/hyperlink" Target="https://www.studysmarter.co.uk/explanations/business-studies/business-case-studies/tesco-organisational-structure/"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848D2D-5613-481E-A878-DDF2D0BFC98F}"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03D72A22-62CB-4700-9547-4A25B8BF544C}">
      <dgm:prSet/>
      <dgm:spPr/>
      <dgm:t>
        <a:bodyPr/>
        <a:lstStyle/>
        <a:p>
          <a:r>
            <a:rPr lang="en-US"/>
            <a:t>Definition of organisational structure </a:t>
          </a:r>
          <a:r>
            <a:rPr lang="en-GB"/>
            <a:t>and</a:t>
          </a:r>
          <a:r>
            <a:rPr lang="en-US"/>
            <a:t> charts</a:t>
          </a:r>
        </a:p>
      </dgm:t>
    </dgm:pt>
    <dgm:pt modelId="{D565E953-CA86-4306-88EC-018D6D42E421}" type="parTrans" cxnId="{C2C01B7A-8434-401D-9942-ECE5ACAE8CB6}">
      <dgm:prSet/>
      <dgm:spPr/>
      <dgm:t>
        <a:bodyPr/>
        <a:lstStyle/>
        <a:p>
          <a:endParaRPr lang="en-US"/>
        </a:p>
      </dgm:t>
    </dgm:pt>
    <dgm:pt modelId="{E75B37C0-54DE-41F6-8E53-444D0A04549A}" type="sibTrans" cxnId="{C2C01B7A-8434-401D-9942-ECE5ACAE8CB6}">
      <dgm:prSet/>
      <dgm:spPr/>
      <dgm:t>
        <a:bodyPr/>
        <a:lstStyle/>
        <a:p>
          <a:endParaRPr lang="en-US"/>
        </a:p>
      </dgm:t>
    </dgm:pt>
    <dgm:pt modelId="{5436D1CC-C90D-4C4A-860E-F70F333BF724}">
      <dgm:prSet/>
      <dgm:spPr/>
      <dgm:t>
        <a:bodyPr/>
        <a:lstStyle/>
        <a:p>
          <a:r>
            <a:rPr lang="en-US"/>
            <a:t>Significance of organisational structure</a:t>
          </a:r>
        </a:p>
      </dgm:t>
    </dgm:pt>
    <dgm:pt modelId="{50712C4D-E62A-4E0C-8F16-D1699F2C4675}" type="parTrans" cxnId="{D95C3CA2-3103-4588-92B3-26EFD66B29F7}">
      <dgm:prSet/>
      <dgm:spPr/>
      <dgm:t>
        <a:bodyPr/>
        <a:lstStyle/>
        <a:p>
          <a:endParaRPr lang="en-US"/>
        </a:p>
      </dgm:t>
    </dgm:pt>
    <dgm:pt modelId="{B294633F-BD7F-4BB3-96B5-5B83377FC9C1}" type="sibTrans" cxnId="{D95C3CA2-3103-4588-92B3-26EFD66B29F7}">
      <dgm:prSet/>
      <dgm:spPr/>
      <dgm:t>
        <a:bodyPr/>
        <a:lstStyle/>
        <a:p>
          <a:endParaRPr lang="en-US"/>
        </a:p>
      </dgm:t>
    </dgm:pt>
    <dgm:pt modelId="{0D9154BC-9E60-4287-A1DC-2A3AD16457EE}">
      <dgm:prSet/>
      <dgm:spPr/>
      <dgm:t>
        <a:bodyPr/>
        <a:lstStyle/>
        <a:p>
          <a:r>
            <a:rPr lang="en-US"/>
            <a:t>Major issues in Tesco’s Structure</a:t>
          </a:r>
        </a:p>
      </dgm:t>
    </dgm:pt>
    <dgm:pt modelId="{644C0E10-FDA9-4BA6-B719-4A28C4C29324}" type="parTrans" cxnId="{34BC2E15-4214-4B7B-9C4D-B254449A4932}">
      <dgm:prSet/>
      <dgm:spPr/>
      <dgm:t>
        <a:bodyPr/>
        <a:lstStyle/>
        <a:p>
          <a:endParaRPr lang="en-US"/>
        </a:p>
      </dgm:t>
    </dgm:pt>
    <dgm:pt modelId="{B553E57A-51A4-47CA-AB3A-D3AE1265D231}" type="sibTrans" cxnId="{34BC2E15-4214-4B7B-9C4D-B254449A4932}">
      <dgm:prSet/>
      <dgm:spPr/>
      <dgm:t>
        <a:bodyPr/>
        <a:lstStyle/>
        <a:p>
          <a:endParaRPr lang="en-US"/>
        </a:p>
      </dgm:t>
    </dgm:pt>
    <dgm:pt modelId="{93FF0580-89C5-4337-B24E-45C4E3926087}">
      <dgm:prSet/>
      <dgm:spPr/>
      <dgm:t>
        <a:bodyPr/>
        <a:lstStyle/>
        <a:p>
          <a:r>
            <a:rPr lang="en-US"/>
            <a:t>Three structures: </a:t>
          </a:r>
        </a:p>
      </dgm:t>
    </dgm:pt>
    <dgm:pt modelId="{FCC3F27C-52BD-4DF9-85A7-6D1D6D8470BF}" type="parTrans" cxnId="{9CAE0D33-05C4-4DE9-89D6-4147CED199D7}">
      <dgm:prSet/>
      <dgm:spPr/>
      <dgm:t>
        <a:bodyPr/>
        <a:lstStyle/>
        <a:p>
          <a:endParaRPr lang="en-US"/>
        </a:p>
      </dgm:t>
    </dgm:pt>
    <dgm:pt modelId="{3F4AD605-D0AB-459E-9630-C1F44ECAC87D}" type="sibTrans" cxnId="{9CAE0D33-05C4-4DE9-89D6-4147CED199D7}">
      <dgm:prSet/>
      <dgm:spPr/>
      <dgm:t>
        <a:bodyPr/>
        <a:lstStyle/>
        <a:p>
          <a:endParaRPr lang="en-US"/>
        </a:p>
      </dgm:t>
    </dgm:pt>
    <dgm:pt modelId="{518591E1-3466-48A1-AECD-BF08648F7F42}">
      <dgm:prSet/>
      <dgm:spPr/>
      <dgm:t>
        <a:bodyPr/>
        <a:lstStyle/>
        <a:p>
          <a:r>
            <a:rPr lang="en-US"/>
            <a:t>Functional </a:t>
          </a:r>
        </a:p>
      </dgm:t>
    </dgm:pt>
    <dgm:pt modelId="{B9A4F329-A6C9-4E91-AF3E-3DA8C072F831}" type="parTrans" cxnId="{96420098-5518-42FE-B645-B43DFE6A3798}">
      <dgm:prSet/>
      <dgm:spPr/>
      <dgm:t>
        <a:bodyPr/>
        <a:lstStyle/>
        <a:p>
          <a:endParaRPr lang="en-US"/>
        </a:p>
      </dgm:t>
    </dgm:pt>
    <dgm:pt modelId="{186D871B-1772-43FE-A680-F347CB97F949}" type="sibTrans" cxnId="{96420098-5518-42FE-B645-B43DFE6A3798}">
      <dgm:prSet/>
      <dgm:spPr/>
      <dgm:t>
        <a:bodyPr/>
        <a:lstStyle/>
        <a:p>
          <a:endParaRPr lang="en-US"/>
        </a:p>
      </dgm:t>
    </dgm:pt>
    <dgm:pt modelId="{83C913E8-8DAB-422F-8800-422E21A951E3}">
      <dgm:prSet/>
      <dgm:spPr/>
      <dgm:t>
        <a:bodyPr/>
        <a:lstStyle/>
        <a:p>
          <a:r>
            <a:rPr lang="en-US"/>
            <a:t>Divisional</a:t>
          </a:r>
        </a:p>
      </dgm:t>
    </dgm:pt>
    <dgm:pt modelId="{B57FA227-E38D-42A6-8A03-DC0E46435D62}" type="parTrans" cxnId="{0F07F962-76C4-4ADD-8A7E-5707ABB1B46C}">
      <dgm:prSet/>
      <dgm:spPr/>
      <dgm:t>
        <a:bodyPr/>
        <a:lstStyle/>
        <a:p>
          <a:endParaRPr lang="en-US"/>
        </a:p>
      </dgm:t>
    </dgm:pt>
    <dgm:pt modelId="{746BEC6B-51A8-4533-914C-E5CA016FD5BE}" type="sibTrans" cxnId="{0F07F962-76C4-4ADD-8A7E-5707ABB1B46C}">
      <dgm:prSet/>
      <dgm:spPr/>
      <dgm:t>
        <a:bodyPr/>
        <a:lstStyle/>
        <a:p>
          <a:endParaRPr lang="en-US"/>
        </a:p>
      </dgm:t>
    </dgm:pt>
    <dgm:pt modelId="{82D5988B-C607-4791-AB83-E78647FB3A42}">
      <dgm:prSet/>
      <dgm:spPr/>
      <dgm:t>
        <a:bodyPr/>
        <a:lstStyle/>
        <a:p>
          <a:r>
            <a:rPr lang="en-US"/>
            <a:t>Matrix</a:t>
          </a:r>
        </a:p>
      </dgm:t>
    </dgm:pt>
    <dgm:pt modelId="{FDC3A697-5D69-4158-8A62-C6C5CC176C25}" type="parTrans" cxnId="{B0CEE864-942B-4D0B-8C53-D7DCE343AAEB}">
      <dgm:prSet/>
      <dgm:spPr/>
      <dgm:t>
        <a:bodyPr/>
        <a:lstStyle/>
        <a:p>
          <a:endParaRPr lang="en-US"/>
        </a:p>
      </dgm:t>
    </dgm:pt>
    <dgm:pt modelId="{B7061FEE-4C42-4138-97EE-9D75C8BF7D9B}" type="sibTrans" cxnId="{B0CEE864-942B-4D0B-8C53-D7DCE343AAEB}">
      <dgm:prSet/>
      <dgm:spPr/>
      <dgm:t>
        <a:bodyPr/>
        <a:lstStyle/>
        <a:p>
          <a:endParaRPr lang="en-US"/>
        </a:p>
      </dgm:t>
    </dgm:pt>
    <dgm:pt modelId="{89A80E51-679B-4C68-83E8-9543E2D18994}">
      <dgm:prSet/>
      <dgm:spPr/>
      <dgm:t>
        <a:bodyPr/>
        <a:lstStyle/>
        <a:p>
          <a:r>
            <a:rPr lang="en-US"/>
            <a:t>Tesco’s application of structures</a:t>
          </a:r>
        </a:p>
      </dgm:t>
    </dgm:pt>
    <dgm:pt modelId="{D487CC93-FF49-4F50-83F5-9CA8E9734A6B}" type="parTrans" cxnId="{23DE6565-AB93-44A9-AB70-4A068117B72F}">
      <dgm:prSet/>
      <dgm:spPr/>
      <dgm:t>
        <a:bodyPr/>
        <a:lstStyle/>
        <a:p>
          <a:endParaRPr lang="en-US"/>
        </a:p>
      </dgm:t>
    </dgm:pt>
    <dgm:pt modelId="{047E43A1-0BE2-4065-A76D-B34B4D477051}" type="sibTrans" cxnId="{23DE6565-AB93-44A9-AB70-4A068117B72F}">
      <dgm:prSet/>
      <dgm:spPr/>
      <dgm:t>
        <a:bodyPr/>
        <a:lstStyle/>
        <a:p>
          <a:endParaRPr lang="en-US"/>
        </a:p>
      </dgm:t>
    </dgm:pt>
    <dgm:pt modelId="{D500B868-E629-44F6-B225-6A064D827AC8}">
      <dgm:prSet/>
      <dgm:spPr/>
      <dgm:t>
        <a:bodyPr/>
        <a:lstStyle/>
        <a:p>
          <a:r>
            <a:rPr lang="en-US"/>
            <a:t>Recommendations</a:t>
          </a:r>
        </a:p>
      </dgm:t>
    </dgm:pt>
    <dgm:pt modelId="{D2AC1117-0D16-4BE2-9A06-F9C036CE5E9F}" type="parTrans" cxnId="{E1C80161-1DD5-496B-B280-F673487CE708}">
      <dgm:prSet/>
      <dgm:spPr/>
      <dgm:t>
        <a:bodyPr/>
        <a:lstStyle/>
        <a:p>
          <a:endParaRPr lang="en-US"/>
        </a:p>
      </dgm:t>
    </dgm:pt>
    <dgm:pt modelId="{43CABC60-46EE-4DA4-9CFE-4F5032A33404}" type="sibTrans" cxnId="{E1C80161-1DD5-496B-B280-F673487CE708}">
      <dgm:prSet/>
      <dgm:spPr/>
      <dgm:t>
        <a:bodyPr/>
        <a:lstStyle/>
        <a:p>
          <a:endParaRPr lang="en-US"/>
        </a:p>
      </dgm:t>
    </dgm:pt>
    <dgm:pt modelId="{67FC5E62-AED6-48B9-8596-13D0CA125FB0}">
      <dgm:prSet/>
      <dgm:spPr/>
      <dgm:t>
        <a:bodyPr/>
        <a:lstStyle/>
        <a:p>
          <a:r>
            <a:rPr lang="en-US"/>
            <a:t>Conclusion</a:t>
          </a:r>
        </a:p>
      </dgm:t>
    </dgm:pt>
    <dgm:pt modelId="{3874007A-D404-42A7-92B6-E22EA0F1543C}" type="parTrans" cxnId="{A7579030-8392-4FE5-855A-6F9AA9684C90}">
      <dgm:prSet/>
      <dgm:spPr/>
      <dgm:t>
        <a:bodyPr/>
        <a:lstStyle/>
        <a:p>
          <a:endParaRPr lang="en-US"/>
        </a:p>
      </dgm:t>
    </dgm:pt>
    <dgm:pt modelId="{BEB07AC9-11D1-4C8E-AEBE-732927665853}" type="sibTrans" cxnId="{A7579030-8392-4FE5-855A-6F9AA9684C90}">
      <dgm:prSet/>
      <dgm:spPr/>
      <dgm:t>
        <a:bodyPr/>
        <a:lstStyle/>
        <a:p>
          <a:endParaRPr lang="en-US"/>
        </a:p>
      </dgm:t>
    </dgm:pt>
    <dgm:pt modelId="{3F6AC456-E1DC-4DC2-A9B1-6558CE6AC4ED}">
      <dgm:prSet/>
      <dgm:spPr/>
      <dgm:t>
        <a:bodyPr/>
        <a:lstStyle/>
        <a:p>
          <a:r>
            <a:rPr lang="en-US"/>
            <a:t>References</a:t>
          </a:r>
        </a:p>
      </dgm:t>
    </dgm:pt>
    <dgm:pt modelId="{F112BD54-D7FA-4DBF-8C26-29C6295575B5}" type="parTrans" cxnId="{6A5362E0-DC72-446C-BDE8-79A5BC1BBF80}">
      <dgm:prSet/>
      <dgm:spPr/>
      <dgm:t>
        <a:bodyPr/>
        <a:lstStyle/>
        <a:p>
          <a:endParaRPr lang="en-US"/>
        </a:p>
      </dgm:t>
    </dgm:pt>
    <dgm:pt modelId="{5E5CD67C-7892-461A-994F-1E1C857E9987}" type="sibTrans" cxnId="{6A5362E0-DC72-446C-BDE8-79A5BC1BBF80}">
      <dgm:prSet/>
      <dgm:spPr/>
      <dgm:t>
        <a:bodyPr/>
        <a:lstStyle/>
        <a:p>
          <a:endParaRPr lang="en-US"/>
        </a:p>
      </dgm:t>
    </dgm:pt>
    <dgm:pt modelId="{08167DA2-F7F5-488C-9E1B-F6B3D4351C50}" type="pres">
      <dgm:prSet presAssocID="{5B848D2D-5613-481E-A878-DDF2D0BFC98F}" presName="linear" presStyleCnt="0">
        <dgm:presLayoutVars>
          <dgm:animLvl val="lvl"/>
          <dgm:resizeHandles val="exact"/>
        </dgm:presLayoutVars>
      </dgm:prSet>
      <dgm:spPr/>
    </dgm:pt>
    <dgm:pt modelId="{5CB59E39-4082-4115-9256-63AB9061F088}" type="pres">
      <dgm:prSet presAssocID="{03D72A22-62CB-4700-9547-4A25B8BF544C}" presName="parentText" presStyleLbl="node1" presStyleIdx="0" presStyleCnt="8">
        <dgm:presLayoutVars>
          <dgm:chMax val="0"/>
          <dgm:bulletEnabled val="1"/>
        </dgm:presLayoutVars>
      </dgm:prSet>
      <dgm:spPr/>
    </dgm:pt>
    <dgm:pt modelId="{76F8E11C-B0C4-49F3-9017-08FDE77ED74B}" type="pres">
      <dgm:prSet presAssocID="{E75B37C0-54DE-41F6-8E53-444D0A04549A}" presName="spacer" presStyleCnt="0"/>
      <dgm:spPr/>
    </dgm:pt>
    <dgm:pt modelId="{DD614C37-7F22-4D3A-8254-F4FD0CD54711}" type="pres">
      <dgm:prSet presAssocID="{5436D1CC-C90D-4C4A-860E-F70F333BF724}" presName="parentText" presStyleLbl="node1" presStyleIdx="1" presStyleCnt="8">
        <dgm:presLayoutVars>
          <dgm:chMax val="0"/>
          <dgm:bulletEnabled val="1"/>
        </dgm:presLayoutVars>
      </dgm:prSet>
      <dgm:spPr/>
    </dgm:pt>
    <dgm:pt modelId="{4C9EF180-B32B-41CA-9C5A-6BE2DE5488ED}" type="pres">
      <dgm:prSet presAssocID="{B294633F-BD7F-4BB3-96B5-5B83377FC9C1}" presName="spacer" presStyleCnt="0"/>
      <dgm:spPr/>
    </dgm:pt>
    <dgm:pt modelId="{A7E16B6F-0ABC-455C-8DDA-CE1AB2F476D9}" type="pres">
      <dgm:prSet presAssocID="{0D9154BC-9E60-4287-A1DC-2A3AD16457EE}" presName="parentText" presStyleLbl="node1" presStyleIdx="2" presStyleCnt="8">
        <dgm:presLayoutVars>
          <dgm:chMax val="0"/>
          <dgm:bulletEnabled val="1"/>
        </dgm:presLayoutVars>
      </dgm:prSet>
      <dgm:spPr/>
    </dgm:pt>
    <dgm:pt modelId="{616F9632-F598-4BAD-B80C-4A7453923D8D}" type="pres">
      <dgm:prSet presAssocID="{B553E57A-51A4-47CA-AB3A-D3AE1265D231}" presName="spacer" presStyleCnt="0"/>
      <dgm:spPr/>
    </dgm:pt>
    <dgm:pt modelId="{1A435F80-2BB3-4A46-8820-063F1DBB5F9E}" type="pres">
      <dgm:prSet presAssocID="{93FF0580-89C5-4337-B24E-45C4E3926087}" presName="parentText" presStyleLbl="node1" presStyleIdx="3" presStyleCnt="8">
        <dgm:presLayoutVars>
          <dgm:chMax val="0"/>
          <dgm:bulletEnabled val="1"/>
        </dgm:presLayoutVars>
      </dgm:prSet>
      <dgm:spPr/>
    </dgm:pt>
    <dgm:pt modelId="{44EF24C1-0934-429E-B29A-0FB40F3A2F7A}" type="pres">
      <dgm:prSet presAssocID="{93FF0580-89C5-4337-B24E-45C4E3926087}" presName="childText" presStyleLbl="revTx" presStyleIdx="0" presStyleCnt="1">
        <dgm:presLayoutVars>
          <dgm:bulletEnabled val="1"/>
        </dgm:presLayoutVars>
      </dgm:prSet>
      <dgm:spPr/>
    </dgm:pt>
    <dgm:pt modelId="{28E85B06-706A-43C4-ACCF-47705ADFE30F}" type="pres">
      <dgm:prSet presAssocID="{89A80E51-679B-4C68-83E8-9543E2D18994}" presName="parentText" presStyleLbl="node1" presStyleIdx="4" presStyleCnt="8">
        <dgm:presLayoutVars>
          <dgm:chMax val="0"/>
          <dgm:bulletEnabled val="1"/>
        </dgm:presLayoutVars>
      </dgm:prSet>
      <dgm:spPr/>
    </dgm:pt>
    <dgm:pt modelId="{29718B8A-5110-4982-905A-B927FC736C97}" type="pres">
      <dgm:prSet presAssocID="{047E43A1-0BE2-4065-A76D-B34B4D477051}" presName="spacer" presStyleCnt="0"/>
      <dgm:spPr/>
    </dgm:pt>
    <dgm:pt modelId="{A89172B4-C0B2-4EA5-9A1F-4080F8698B87}" type="pres">
      <dgm:prSet presAssocID="{D500B868-E629-44F6-B225-6A064D827AC8}" presName="parentText" presStyleLbl="node1" presStyleIdx="5" presStyleCnt="8">
        <dgm:presLayoutVars>
          <dgm:chMax val="0"/>
          <dgm:bulletEnabled val="1"/>
        </dgm:presLayoutVars>
      </dgm:prSet>
      <dgm:spPr/>
    </dgm:pt>
    <dgm:pt modelId="{37559C89-E4BA-46E3-BAAB-C98036BAC7AE}" type="pres">
      <dgm:prSet presAssocID="{43CABC60-46EE-4DA4-9CFE-4F5032A33404}" presName="spacer" presStyleCnt="0"/>
      <dgm:spPr/>
    </dgm:pt>
    <dgm:pt modelId="{59112E03-B1E3-42EC-989E-52FD324FA648}" type="pres">
      <dgm:prSet presAssocID="{67FC5E62-AED6-48B9-8596-13D0CA125FB0}" presName="parentText" presStyleLbl="node1" presStyleIdx="6" presStyleCnt="8">
        <dgm:presLayoutVars>
          <dgm:chMax val="0"/>
          <dgm:bulletEnabled val="1"/>
        </dgm:presLayoutVars>
      </dgm:prSet>
      <dgm:spPr/>
    </dgm:pt>
    <dgm:pt modelId="{288356DB-2AC9-4AE2-8883-18CD12AA5980}" type="pres">
      <dgm:prSet presAssocID="{BEB07AC9-11D1-4C8E-AEBE-732927665853}" presName="spacer" presStyleCnt="0"/>
      <dgm:spPr/>
    </dgm:pt>
    <dgm:pt modelId="{1E0D8253-B618-4619-8AF8-0D001CDEE609}" type="pres">
      <dgm:prSet presAssocID="{3F6AC456-E1DC-4DC2-A9B1-6558CE6AC4ED}" presName="parentText" presStyleLbl="node1" presStyleIdx="7" presStyleCnt="8">
        <dgm:presLayoutVars>
          <dgm:chMax val="0"/>
          <dgm:bulletEnabled val="1"/>
        </dgm:presLayoutVars>
      </dgm:prSet>
      <dgm:spPr/>
    </dgm:pt>
  </dgm:ptLst>
  <dgm:cxnLst>
    <dgm:cxn modelId="{2DF22C0F-AA60-4971-A6A7-F3DA9DC19047}" type="presOf" srcId="{03D72A22-62CB-4700-9547-4A25B8BF544C}" destId="{5CB59E39-4082-4115-9256-63AB9061F088}" srcOrd="0" destOrd="0" presId="urn:microsoft.com/office/officeart/2005/8/layout/vList2"/>
    <dgm:cxn modelId="{34BC2E15-4214-4B7B-9C4D-B254449A4932}" srcId="{5B848D2D-5613-481E-A878-DDF2D0BFC98F}" destId="{0D9154BC-9E60-4287-A1DC-2A3AD16457EE}" srcOrd="2" destOrd="0" parTransId="{644C0E10-FDA9-4BA6-B719-4A28C4C29324}" sibTransId="{B553E57A-51A4-47CA-AB3A-D3AE1265D231}"/>
    <dgm:cxn modelId="{A7579030-8392-4FE5-855A-6F9AA9684C90}" srcId="{5B848D2D-5613-481E-A878-DDF2D0BFC98F}" destId="{67FC5E62-AED6-48B9-8596-13D0CA125FB0}" srcOrd="6" destOrd="0" parTransId="{3874007A-D404-42A7-92B6-E22EA0F1543C}" sibTransId="{BEB07AC9-11D1-4C8E-AEBE-732927665853}"/>
    <dgm:cxn modelId="{CB898C31-3C20-4607-9067-5D82272B154A}" type="presOf" srcId="{3F6AC456-E1DC-4DC2-A9B1-6558CE6AC4ED}" destId="{1E0D8253-B618-4619-8AF8-0D001CDEE609}" srcOrd="0" destOrd="0" presId="urn:microsoft.com/office/officeart/2005/8/layout/vList2"/>
    <dgm:cxn modelId="{9CAE0D33-05C4-4DE9-89D6-4147CED199D7}" srcId="{5B848D2D-5613-481E-A878-DDF2D0BFC98F}" destId="{93FF0580-89C5-4337-B24E-45C4E3926087}" srcOrd="3" destOrd="0" parTransId="{FCC3F27C-52BD-4DF9-85A7-6D1D6D8470BF}" sibTransId="{3F4AD605-D0AB-459E-9630-C1F44ECAC87D}"/>
    <dgm:cxn modelId="{A19E9F3A-2CAA-4E99-A218-7D1AD47003F8}" type="presOf" srcId="{82D5988B-C607-4791-AB83-E78647FB3A42}" destId="{44EF24C1-0934-429E-B29A-0FB40F3A2F7A}" srcOrd="0" destOrd="2" presId="urn:microsoft.com/office/officeart/2005/8/layout/vList2"/>
    <dgm:cxn modelId="{E1C80161-1DD5-496B-B280-F673487CE708}" srcId="{5B848D2D-5613-481E-A878-DDF2D0BFC98F}" destId="{D500B868-E629-44F6-B225-6A064D827AC8}" srcOrd="5" destOrd="0" parTransId="{D2AC1117-0D16-4BE2-9A06-F9C036CE5E9F}" sibTransId="{43CABC60-46EE-4DA4-9CFE-4F5032A33404}"/>
    <dgm:cxn modelId="{0F07F962-76C4-4ADD-8A7E-5707ABB1B46C}" srcId="{93FF0580-89C5-4337-B24E-45C4E3926087}" destId="{83C913E8-8DAB-422F-8800-422E21A951E3}" srcOrd="1" destOrd="0" parTransId="{B57FA227-E38D-42A6-8A03-DC0E46435D62}" sibTransId="{746BEC6B-51A8-4533-914C-E5CA016FD5BE}"/>
    <dgm:cxn modelId="{B0CEE864-942B-4D0B-8C53-D7DCE343AAEB}" srcId="{93FF0580-89C5-4337-B24E-45C4E3926087}" destId="{82D5988B-C607-4791-AB83-E78647FB3A42}" srcOrd="2" destOrd="0" parTransId="{FDC3A697-5D69-4158-8A62-C6C5CC176C25}" sibTransId="{B7061FEE-4C42-4138-97EE-9D75C8BF7D9B}"/>
    <dgm:cxn modelId="{23DE6565-AB93-44A9-AB70-4A068117B72F}" srcId="{5B848D2D-5613-481E-A878-DDF2D0BFC98F}" destId="{89A80E51-679B-4C68-83E8-9543E2D18994}" srcOrd="4" destOrd="0" parTransId="{D487CC93-FF49-4F50-83F5-9CA8E9734A6B}" sibTransId="{047E43A1-0BE2-4065-A76D-B34B4D477051}"/>
    <dgm:cxn modelId="{B1CBF567-72B7-49F8-9583-631FED3E0517}" type="presOf" srcId="{89A80E51-679B-4C68-83E8-9543E2D18994}" destId="{28E85B06-706A-43C4-ACCF-47705ADFE30F}" srcOrd="0" destOrd="0" presId="urn:microsoft.com/office/officeart/2005/8/layout/vList2"/>
    <dgm:cxn modelId="{2D5A1558-2DB3-4599-A87E-F86BDFD8E0A8}" type="presOf" srcId="{518591E1-3466-48A1-AECD-BF08648F7F42}" destId="{44EF24C1-0934-429E-B29A-0FB40F3A2F7A}" srcOrd="0" destOrd="0" presId="urn:microsoft.com/office/officeart/2005/8/layout/vList2"/>
    <dgm:cxn modelId="{C2C01B7A-8434-401D-9942-ECE5ACAE8CB6}" srcId="{5B848D2D-5613-481E-A878-DDF2D0BFC98F}" destId="{03D72A22-62CB-4700-9547-4A25B8BF544C}" srcOrd="0" destOrd="0" parTransId="{D565E953-CA86-4306-88EC-018D6D42E421}" sibTransId="{E75B37C0-54DE-41F6-8E53-444D0A04549A}"/>
    <dgm:cxn modelId="{E427EA7B-94B4-44A5-80AC-A8869FD324C1}" type="presOf" srcId="{67FC5E62-AED6-48B9-8596-13D0CA125FB0}" destId="{59112E03-B1E3-42EC-989E-52FD324FA648}" srcOrd="0" destOrd="0" presId="urn:microsoft.com/office/officeart/2005/8/layout/vList2"/>
    <dgm:cxn modelId="{52DE627C-5D22-4D15-8FEA-E529E80899E5}" type="presOf" srcId="{5B848D2D-5613-481E-A878-DDF2D0BFC98F}" destId="{08167DA2-F7F5-488C-9E1B-F6B3D4351C50}" srcOrd="0" destOrd="0" presId="urn:microsoft.com/office/officeart/2005/8/layout/vList2"/>
    <dgm:cxn modelId="{F1C39391-5AA3-4F2C-8A89-76CB6ECD1B80}" type="presOf" srcId="{D500B868-E629-44F6-B225-6A064D827AC8}" destId="{A89172B4-C0B2-4EA5-9A1F-4080F8698B87}" srcOrd="0" destOrd="0" presId="urn:microsoft.com/office/officeart/2005/8/layout/vList2"/>
    <dgm:cxn modelId="{CD6AEF94-A927-4BBC-9A6F-D57FC98CE8A1}" type="presOf" srcId="{0D9154BC-9E60-4287-A1DC-2A3AD16457EE}" destId="{A7E16B6F-0ABC-455C-8DDA-CE1AB2F476D9}" srcOrd="0" destOrd="0" presId="urn:microsoft.com/office/officeart/2005/8/layout/vList2"/>
    <dgm:cxn modelId="{96420098-5518-42FE-B645-B43DFE6A3798}" srcId="{93FF0580-89C5-4337-B24E-45C4E3926087}" destId="{518591E1-3466-48A1-AECD-BF08648F7F42}" srcOrd="0" destOrd="0" parTransId="{B9A4F329-A6C9-4E91-AF3E-3DA8C072F831}" sibTransId="{186D871B-1772-43FE-A680-F347CB97F949}"/>
    <dgm:cxn modelId="{D95C3CA2-3103-4588-92B3-26EFD66B29F7}" srcId="{5B848D2D-5613-481E-A878-DDF2D0BFC98F}" destId="{5436D1CC-C90D-4C4A-860E-F70F333BF724}" srcOrd="1" destOrd="0" parTransId="{50712C4D-E62A-4E0C-8F16-D1699F2C4675}" sibTransId="{B294633F-BD7F-4BB3-96B5-5B83377FC9C1}"/>
    <dgm:cxn modelId="{B4F674D7-9FAB-49C5-97F5-99CAF911C87B}" type="presOf" srcId="{93FF0580-89C5-4337-B24E-45C4E3926087}" destId="{1A435F80-2BB3-4A46-8820-063F1DBB5F9E}" srcOrd="0" destOrd="0" presId="urn:microsoft.com/office/officeart/2005/8/layout/vList2"/>
    <dgm:cxn modelId="{CA2A01DE-EA45-4A0D-A9F1-AE88922FFF6A}" type="presOf" srcId="{83C913E8-8DAB-422F-8800-422E21A951E3}" destId="{44EF24C1-0934-429E-B29A-0FB40F3A2F7A}" srcOrd="0" destOrd="1" presId="urn:microsoft.com/office/officeart/2005/8/layout/vList2"/>
    <dgm:cxn modelId="{6A5362E0-DC72-446C-BDE8-79A5BC1BBF80}" srcId="{5B848D2D-5613-481E-A878-DDF2D0BFC98F}" destId="{3F6AC456-E1DC-4DC2-A9B1-6558CE6AC4ED}" srcOrd="7" destOrd="0" parTransId="{F112BD54-D7FA-4DBF-8C26-29C6295575B5}" sibTransId="{5E5CD67C-7892-461A-994F-1E1C857E9987}"/>
    <dgm:cxn modelId="{8E4EB2E7-FCCF-42B8-AAE6-5D612DFFA3DC}" type="presOf" srcId="{5436D1CC-C90D-4C4A-860E-F70F333BF724}" destId="{DD614C37-7F22-4D3A-8254-F4FD0CD54711}" srcOrd="0" destOrd="0" presId="urn:microsoft.com/office/officeart/2005/8/layout/vList2"/>
    <dgm:cxn modelId="{47D6468F-CEBE-4AA5-83E6-61845FB4D80F}" type="presParOf" srcId="{08167DA2-F7F5-488C-9E1B-F6B3D4351C50}" destId="{5CB59E39-4082-4115-9256-63AB9061F088}" srcOrd="0" destOrd="0" presId="urn:microsoft.com/office/officeart/2005/8/layout/vList2"/>
    <dgm:cxn modelId="{02DF0E1D-123C-43E8-8F0F-BBF76706C19F}" type="presParOf" srcId="{08167DA2-F7F5-488C-9E1B-F6B3D4351C50}" destId="{76F8E11C-B0C4-49F3-9017-08FDE77ED74B}" srcOrd="1" destOrd="0" presId="urn:microsoft.com/office/officeart/2005/8/layout/vList2"/>
    <dgm:cxn modelId="{730A5C01-9AA1-4BC8-B3F6-993F8982729C}" type="presParOf" srcId="{08167DA2-F7F5-488C-9E1B-F6B3D4351C50}" destId="{DD614C37-7F22-4D3A-8254-F4FD0CD54711}" srcOrd="2" destOrd="0" presId="urn:microsoft.com/office/officeart/2005/8/layout/vList2"/>
    <dgm:cxn modelId="{DD6D0FC2-EFFE-4AF9-AA2A-0F0FA3BAA145}" type="presParOf" srcId="{08167DA2-F7F5-488C-9E1B-F6B3D4351C50}" destId="{4C9EF180-B32B-41CA-9C5A-6BE2DE5488ED}" srcOrd="3" destOrd="0" presId="urn:microsoft.com/office/officeart/2005/8/layout/vList2"/>
    <dgm:cxn modelId="{CB397C28-5DCB-426A-9C41-7369C4E2EC4B}" type="presParOf" srcId="{08167DA2-F7F5-488C-9E1B-F6B3D4351C50}" destId="{A7E16B6F-0ABC-455C-8DDA-CE1AB2F476D9}" srcOrd="4" destOrd="0" presId="urn:microsoft.com/office/officeart/2005/8/layout/vList2"/>
    <dgm:cxn modelId="{7F0C6EB0-6220-4E0C-90C0-8BE55E6BF2D3}" type="presParOf" srcId="{08167DA2-F7F5-488C-9E1B-F6B3D4351C50}" destId="{616F9632-F598-4BAD-B80C-4A7453923D8D}" srcOrd="5" destOrd="0" presId="urn:microsoft.com/office/officeart/2005/8/layout/vList2"/>
    <dgm:cxn modelId="{2CE46990-C3E5-4CBD-9955-EC78A221B646}" type="presParOf" srcId="{08167DA2-F7F5-488C-9E1B-F6B3D4351C50}" destId="{1A435F80-2BB3-4A46-8820-063F1DBB5F9E}" srcOrd="6" destOrd="0" presId="urn:microsoft.com/office/officeart/2005/8/layout/vList2"/>
    <dgm:cxn modelId="{24484959-8564-4A6A-A950-2A848AAAE1D1}" type="presParOf" srcId="{08167DA2-F7F5-488C-9E1B-F6B3D4351C50}" destId="{44EF24C1-0934-429E-B29A-0FB40F3A2F7A}" srcOrd="7" destOrd="0" presId="urn:microsoft.com/office/officeart/2005/8/layout/vList2"/>
    <dgm:cxn modelId="{54C6E168-EB29-42B5-8E88-5BB638C5342E}" type="presParOf" srcId="{08167DA2-F7F5-488C-9E1B-F6B3D4351C50}" destId="{28E85B06-706A-43C4-ACCF-47705ADFE30F}" srcOrd="8" destOrd="0" presId="urn:microsoft.com/office/officeart/2005/8/layout/vList2"/>
    <dgm:cxn modelId="{617EAB7B-E8CC-4C0A-8AC9-FD1F1EC8B60C}" type="presParOf" srcId="{08167DA2-F7F5-488C-9E1B-F6B3D4351C50}" destId="{29718B8A-5110-4982-905A-B927FC736C97}" srcOrd="9" destOrd="0" presId="urn:microsoft.com/office/officeart/2005/8/layout/vList2"/>
    <dgm:cxn modelId="{8153E077-C33D-4E7B-8AC0-847941FBF427}" type="presParOf" srcId="{08167DA2-F7F5-488C-9E1B-F6B3D4351C50}" destId="{A89172B4-C0B2-4EA5-9A1F-4080F8698B87}" srcOrd="10" destOrd="0" presId="urn:microsoft.com/office/officeart/2005/8/layout/vList2"/>
    <dgm:cxn modelId="{FF491CF5-B0C3-4154-90CE-6540FCF6CAD9}" type="presParOf" srcId="{08167DA2-F7F5-488C-9E1B-F6B3D4351C50}" destId="{37559C89-E4BA-46E3-BAAB-C98036BAC7AE}" srcOrd="11" destOrd="0" presId="urn:microsoft.com/office/officeart/2005/8/layout/vList2"/>
    <dgm:cxn modelId="{1A3E232C-45FF-4F83-9B54-C505108D46A4}" type="presParOf" srcId="{08167DA2-F7F5-488C-9E1B-F6B3D4351C50}" destId="{59112E03-B1E3-42EC-989E-52FD324FA648}" srcOrd="12" destOrd="0" presId="urn:microsoft.com/office/officeart/2005/8/layout/vList2"/>
    <dgm:cxn modelId="{9C0D26E8-9727-4825-A26F-05DEF172F3DE}" type="presParOf" srcId="{08167DA2-F7F5-488C-9E1B-F6B3D4351C50}" destId="{288356DB-2AC9-4AE2-8883-18CD12AA5980}" srcOrd="13" destOrd="0" presId="urn:microsoft.com/office/officeart/2005/8/layout/vList2"/>
    <dgm:cxn modelId="{C7C3508A-C800-4C3C-9E88-15ED9CB86A17}" type="presParOf" srcId="{08167DA2-F7F5-488C-9E1B-F6B3D4351C50}" destId="{1E0D8253-B618-4619-8AF8-0D001CDEE609}"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968F60-6BDD-43AC-BABB-7EFE45FCCA77}"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150AA58F-21F9-4756-B4E7-8A04739E3BAE}">
      <dgm:prSet/>
      <dgm:spPr/>
      <dgm:t>
        <a:bodyPr/>
        <a:lstStyle/>
        <a:p>
          <a:pPr>
            <a:lnSpc>
              <a:spcPct val="100000"/>
            </a:lnSpc>
            <a:defRPr b="1"/>
          </a:pPr>
          <a:r>
            <a:rPr lang="en-US"/>
            <a:t>The way tasks, responsibilities, and power are given out is decided by the organization’s structure (Robbins</a:t>
          </a:r>
          <a:r>
            <a:rPr lang="en-GB"/>
            <a:t> et al., </a:t>
          </a:r>
          <a:r>
            <a:rPr lang="en-US"/>
            <a:t>2020).</a:t>
          </a:r>
        </a:p>
      </dgm:t>
    </dgm:pt>
    <dgm:pt modelId="{7360306B-05A6-49D9-9FC3-DFD3F8AE99AF}" type="parTrans" cxnId="{FED37EE0-0946-46A8-8B8A-9AF026059450}">
      <dgm:prSet/>
      <dgm:spPr/>
      <dgm:t>
        <a:bodyPr/>
        <a:lstStyle/>
        <a:p>
          <a:endParaRPr lang="en-US"/>
        </a:p>
      </dgm:t>
    </dgm:pt>
    <dgm:pt modelId="{E41E9DBB-802E-475E-A730-77215B21BEB9}" type="sibTrans" cxnId="{FED37EE0-0946-46A8-8B8A-9AF026059450}">
      <dgm:prSet/>
      <dgm:spPr/>
      <dgm:t>
        <a:bodyPr/>
        <a:lstStyle/>
        <a:p>
          <a:endParaRPr lang="en-US"/>
        </a:p>
      </dgm:t>
    </dgm:pt>
    <dgm:pt modelId="{953E2446-476F-4892-B0FA-2EDF3504B5C1}">
      <dgm:prSet/>
      <dgm:spPr/>
      <dgm:t>
        <a:bodyPr/>
        <a:lstStyle/>
        <a:p>
          <a:pPr>
            <a:lnSpc>
              <a:spcPct val="100000"/>
            </a:lnSpc>
            <a:defRPr b="1"/>
          </a:pPr>
          <a:r>
            <a:rPr lang="en-GB"/>
            <a:t>Significance</a:t>
          </a:r>
          <a:r>
            <a:rPr lang="en-US"/>
            <a:t>:</a:t>
          </a:r>
        </a:p>
      </dgm:t>
    </dgm:pt>
    <dgm:pt modelId="{E11E3ECC-5C5D-493A-9D6D-3D1BBE6E7CF5}" type="parTrans" cxnId="{67FE4A9B-24DF-4A98-A643-0F3BC04096E1}">
      <dgm:prSet/>
      <dgm:spPr/>
      <dgm:t>
        <a:bodyPr/>
        <a:lstStyle/>
        <a:p>
          <a:endParaRPr lang="en-US"/>
        </a:p>
      </dgm:t>
    </dgm:pt>
    <dgm:pt modelId="{CDC081F1-F32B-4D61-A3DF-235250E42FD1}" type="sibTrans" cxnId="{67FE4A9B-24DF-4A98-A643-0F3BC04096E1}">
      <dgm:prSet/>
      <dgm:spPr/>
      <dgm:t>
        <a:bodyPr/>
        <a:lstStyle/>
        <a:p>
          <a:endParaRPr lang="en-US"/>
        </a:p>
      </dgm:t>
    </dgm:pt>
    <dgm:pt modelId="{A943DDFC-59EC-42E5-B728-58CCF2E7666A}">
      <dgm:prSet/>
      <dgm:spPr/>
      <dgm:t>
        <a:bodyPr/>
        <a:lstStyle/>
        <a:p>
          <a:pPr>
            <a:lnSpc>
              <a:spcPct val="100000"/>
            </a:lnSpc>
          </a:pPr>
          <a:r>
            <a:rPr lang="en-US"/>
            <a:t>Improves communication and teamwork</a:t>
          </a:r>
        </a:p>
      </dgm:t>
    </dgm:pt>
    <dgm:pt modelId="{25989F68-BD6F-4329-8468-F650685291CC}" type="parTrans" cxnId="{7371E255-C70F-40D3-9416-14B5FAE20D86}">
      <dgm:prSet/>
      <dgm:spPr/>
      <dgm:t>
        <a:bodyPr/>
        <a:lstStyle/>
        <a:p>
          <a:endParaRPr lang="en-US"/>
        </a:p>
      </dgm:t>
    </dgm:pt>
    <dgm:pt modelId="{D38B1E05-6907-4266-BE81-0FE785A7A1C1}" type="sibTrans" cxnId="{7371E255-C70F-40D3-9416-14B5FAE20D86}">
      <dgm:prSet/>
      <dgm:spPr/>
      <dgm:t>
        <a:bodyPr/>
        <a:lstStyle/>
        <a:p>
          <a:endParaRPr lang="en-US"/>
        </a:p>
      </dgm:t>
    </dgm:pt>
    <dgm:pt modelId="{52177781-8FF5-492D-BEAB-993D224B1A89}">
      <dgm:prSet/>
      <dgm:spPr/>
      <dgm:t>
        <a:bodyPr/>
        <a:lstStyle/>
        <a:p>
          <a:pPr>
            <a:lnSpc>
              <a:spcPct val="100000"/>
            </a:lnSpc>
          </a:pPr>
          <a:r>
            <a:rPr lang="en-US"/>
            <a:t>Makes tasks and responsibilities clear.</a:t>
          </a:r>
        </a:p>
      </dgm:t>
    </dgm:pt>
    <dgm:pt modelId="{AEB47D0E-CEB8-4E12-B485-A0F99EB379F0}" type="parTrans" cxnId="{20AF816B-57E4-4CA8-8908-095EC8FD0503}">
      <dgm:prSet/>
      <dgm:spPr/>
      <dgm:t>
        <a:bodyPr/>
        <a:lstStyle/>
        <a:p>
          <a:endParaRPr lang="en-US"/>
        </a:p>
      </dgm:t>
    </dgm:pt>
    <dgm:pt modelId="{CD23D550-89C8-4CEA-8AC6-4A5515490F00}" type="sibTrans" cxnId="{20AF816B-57E4-4CA8-8908-095EC8FD0503}">
      <dgm:prSet/>
      <dgm:spPr/>
      <dgm:t>
        <a:bodyPr/>
        <a:lstStyle/>
        <a:p>
          <a:endParaRPr lang="en-US"/>
        </a:p>
      </dgm:t>
    </dgm:pt>
    <dgm:pt modelId="{48B0E42F-DCB3-4DC9-9D07-886F9835493E}">
      <dgm:prSet/>
      <dgm:spPr/>
      <dgm:t>
        <a:bodyPr/>
        <a:lstStyle/>
        <a:p>
          <a:pPr>
            <a:lnSpc>
              <a:spcPct val="100000"/>
            </a:lnSpc>
          </a:pPr>
          <a:r>
            <a:rPr lang="en-US"/>
            <a:t>Makes it easier to make choices and encourages growth and adaptability (Needle </a:t>
          </a:r>
          <a:r>
            <a:rPr lang="en-GB"/>
            <a:t>and</a:t>
          </a:r>
          <a:r>
            <a:rPr lang="en-US"/>
            <a:t> Burns, 2015)</a:t>
          </a:r>
        </a:p>
      </dgm:t>
    </dgm:pt>
    <dgm:pt modelId="{DC56B7C7-DE85-4FE1-8A47-DC8EC1D65D45}" type="parTrans" cxnId="{7F50B563-2C8D-4192-99A5-2AD429013AC6}">
      <dgm:prSet/>
      <dgm:spPr/>
      <dgm:t>
        <a:bodyPr/>
        <a:lstStyle/>
        <a:p>
          <a:endParaRPr lang="en-US"/>
        </a:p>
      </dgm:t>
    </dgm:pt>
    <dgm:pt modelId="{C9F6CC11-A41C-468C-9B9E-48CB0641337B}" type="sibTrans" cxnId="{7F50B563-2C8D-4192-99A5-2AD429013AC6}">
      <dgm:prSet/>
      <dgm:spPr/>
      <dgm:t>
        <a:bodyPr/>
        <a:lstStyle/>
        <a:p>
          <a:endParaRPr lang="en-US"/>
        </a:p>
      </dgm:t>
    </dgm:pt>
    <dgm:pt modelId="{72382E33-8F30-497F-8CFB-E90D7A5593A4}" type="pres">
      <dgm:prSet presAssocID="{1B968F60-6BDD-43AC-BABB-7EFE45FCCA77}" presName="root" presStyleCnt="0">
        <dgm:presLayoutVars>
          <dgm:dir/>
          <dgm:resizeHandles val="exact"/>
        </dgm:presLayoutVars>
      </dgm:prSet>
      <dgm:spPr/>
    </dgm:pt>
    <dgm:pt modelId="{F41468DD-D182-4CDD-8233-2A5346595C48}" type="pres">
      <dgm:prSet presAssocID="{150AA58F-21F9-4756-B4E7-8A04739E3BAE}" presName="compNode" presStyleCnt="0"/>
      <dgm:spPr/>
    </dgm:pt>
    <dgm:pt modelId="{EA6DBC38-602F-4B33-B2C1-730FC0E6160D}" type="pres">
      <dgm:prSet presAssocID="{150AA58F-21F9-4756-B4E7-8A04739E3B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8367ECF3-A108-4533-8048-385EDB545745}" type="pres">
      <dgm:prSet presAssocID="{150AA58F-21F9-4756-B4E7-8A04739E3BAE}" presName="iconSpace" presStyleCnt="0"/>
      <dgm:spPr/>
    </dgm:pt>
    <dgm:pt modelId="{A604D584-E7CD-44D2-8173-FA5B56C59226}" type="pres">
      <dgm:prSet presAssocID="{150AA58F-21F9-4756-B4E7-8A04739E3BAE}" presName="parTx" presStyleLbl="revTx" presStyleIdx="0" presStyleCnt="4">
        <dgm:presLayoutVars>
          <dgm:chMax val="0"/>
          <dgm:chPref val="0"/>
        </dgm:presLayoutVars>
      </dgm:prSet>
      <dgm:spPr/>
    </dgm:pt>
    <dgm:pt modelId="{0BD46D02-25D2-4C6D-98CC-6F06A131BD88}" type="pres">
      <dgm:prSet presAssocID="{150AA58F-21F9-4756-B4E7-8A04739E3BAE}" presName="txSpace" presStyleCnt="0"/>
      <dgm:spPr/>
    </dgm:pt>
    <dgm:pt modelId="{4F3452D9-CC9B-4DB9-9F37-53A717CA0863}" type="pres">
      <dgm:prSet presAssocID="{150AA58F-21F9-4756-B4E7-8A04739E3BAE}" presName="desTx" presStyleLbl="revTx" presStyleIdx="1" presStyleCnt="4">
        <dgm:presLayoutVars/>
      </dgm:prSet>
      <dgm:spPr/>
    </dgm:pt>
    <dgm:pt modelId="{7AE514FB-B35F-4055-9F98-5E981A3F0733}" type="pres">
      <dgm:prSet presAssocID="{E41E9DBB-802E-475E-A730-77215B21BEB9}" presName="sibTrans" presStyleCnt="0"/>
      <dgm:spPr/>
    </dgm:pt>
    <dgm:pt modelId="{521581B8-CCAE-47CD-B208-0F9559746736}" type="pres">
      <dgm:prSet presAssocID="{953E2446-476F-4892-B0FA-2EDF3504B5C1}" presName="compNode" presStyleCnt="0"/>
      <dgm:spPr/>
    </dgm:pt>
    <dgm:pt modelId="{77173908-1822-45EA-BFEE-C5043A2058F8}" type="pres">
      <dgm:prSet presAssocID="{953E2446-476F-4892-B0FA-2EDF3504B5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edle"/>
        </a:ext>
      </dgm:extLst>
    </dgm:pt>
    <dgm:pt modelId="{E731C1F1-5D0F-4A13-8813-37F83B33C254}" type="pres">
      <dgm:prSet presAssocID="{953E2446-476F-4892-B0FA-2EDF3504B5C1}" presName="iconSpace" presStyleCnt="0"/>
      <dgm:spPr/>
    </dgm:pt>
    <dgm:pt modelId="{3EAF37CA-AE2C-49D1-93FD-72F09338BACF}" type="pres">
      <dgm:prSet presAssocID="{953E2446-476F-4892-B0FA-2EDF3504B5C1}" presName="parTx" presStyleLbl="revTx" presStyleIdx="2" presStyleCnt="4">
        <dgm:presLayoutVars>
          <dgm:chMax val="0"/>
          <dgm:chPref val="0"/>
        </dgm:presLayoutVars>
      </dgm:prSet>
      <dgm:spPr/>
    </dgm:pt>
    <dgm:pt modelId="{83117FF7-64AD-4196-8C4E-DD96D24530D4}" type="pres">
      <dgm:prSet presAssocID="{953E2446-476F-4892-B0FA-2EDF3504B5C1}" presName="txSpace" presStyleCnt="0"/>
      <dgm:spPr/>
    </dgm:pt>
    <dgm:pt modelId="{ED9C30BD-4EEF-4A02-BC8E-8B0DD7D2A964}" type="pres">
      <dgm:prSet presAssocID="{953E2446-476F-4892-B0FA-2EDF3504B5C1}" presName="desTx" presStyleLbl="revTx" presStyleIdx="3" presStyleCnt="4">
        <dgm:presLayoutVars/>
      </dgm:prSet>
      <dgm:spPr/>
    </dgm:pt>
  </dgm:ptLst>
  <dgm:cxnLst>
    <dgm:cxn modelId="{008B1400-7861-4961-8276-96E9BB424FEA}" type="presOf" srcId="{953E2446-476F-4892-B0FA-2EDF3504B5C1}" destId="{3EAF37CA-AE2C-49D1-93FD-72F09338BACF}" srcOrd="0" destOrd="0" presId="urn:microsoft.com/office/officeart/2018/5/layout/CenteredIconLabelDescriptionList"/>
    <dgm:cxn modelId="{76182628-B052-46DC-A7C0-E341BC653870}" type="presOf" srcId="{1B968F60-6BDD-43AC-BABB-7EFE45FCCA77}" destId="{72382E33-8F30-497F-8CFB-E90D7A5593A4}" srcOrd="0" destOrd="0" presId="urn:microsoft.com/office/officeart/2018/5/layout/CenteredIconLabelDescriptionList"/>
    <dgm:cxn modelId="{DB224F39-0105-424E-AFCC-E73259707C6C}" type="presOf" srcId="{150AA58F-21F9-4756-B4E7-8A04739E3BAE}" destId="{A604D584-E7CD-44D2-8173-FA5B56C59226}" srcOrd="0" destOrd="0" presId="urn:microsoft.com/office/officeart/2018/5/layout/CenteredIconLabelDescriptionList"/>
    <dgm:cxn modelId="{7F50B563-2C8D-4192-99A5-2AD429013AC6}" srcId="{953E2446-476F-4892-B0FA-2EDF3504B5C1}" destId="{48B0E42F-DCB3-4DC9-9D07-886F9835493E}" srcOrd="2" destOrd="0" parTransId="{DC56B7C7-DE85-4FE1-8A47-DC8EC1D65D45}" sibTransId="{C9F6CC11-A41C-468C-9B9E-48CB0641337B}"/>
    <dgm:cxn modelId="{20AF816B-57E4-4CA8-8908-095EC8FD0503}" srcId="{953E2446-476F-4892-B0FA-2EDF3504B5C1}" destId="{52177781-8FF5-492D-BEAB-993D224B1A89}" srcOrd="1" destOrd="0" parTransId="{AEB47D0E-CEB8-4E12-B485-A0F99EB379F0}" sibTransId="{CD23D550-89C8-4CEA-8AC6-4A5515490F00}"/>
    <dgm:cxn modelId="{7371E255-C70F-40D3-9416-14B5FAE20D86}" srcId="{953E2446-476F-4892-B0FA-2EDF3504B5C1}" destId="{A943DDFC-59EC-42E5-B728-58CCF2E7666A}" srcOrd="0" destOrd="0" parTransId="{25989F68-BD6F-4329-8468-F650685291CC}" sibTransId="{D38B1E05-6907-4266-BE81-0FE785A7A1C1}"/>
    <dgm:cxn modelId="{67FE4A9B-24DF-4A98-A643-0F3BC04096E1}" srcId="{1B968F60-6BDD-43AC-BABB-7EFE45FCCA77}" destId="{953E2446-476F-4892-B0FA-2EDF3504B5C1}" srcOrd="1" destOrd="0" parTransId="{E11E3ECC-5C5D-493A-9D6D-3D1BBE6E7CF5}" sibTransId="{CDC081F1-F32B-4D61-A3DF-235250E42FD1}"/>
    <dgm:cxn modelId="{FED37EE0-0946-46A8-8B8A-9AF026059450}" srcId="{1B968F60-6BDD-43AC-BABB-7EFE45FCCA77}" destId="{150AA58F-21F9-4756-B4E7-8A04739E3BAE}" srcOrd="0" destOrd="0" parTransId="{7360306B-05A6-49D9-9FC3-DFD3F8AE99AF}" sibTransId="{E41E9DBB-802E-475E-A730-77215B21BEB9}"/>
    <dgm:cxn modelId="{E62ED2E8-2940-4B5B-9B97-538D4C4F0890}" type="presOf" srcId="{A943DDFC-59EC-42E5-B728-58CCF2E7666A}" destId="{ED9C30BD-4EEF-4A02-BC8E-8B0DD7D2A964}" srcOrd="0" destOrd="0" presId="urn:microsoft.com/office/officeart/2018/5/layout/CenteredIconLabelDescriptionList"/>
    <dgm:cxn modelId="{843907F8-FFD8-4BBF-ABAB-3FD605322810}" type="presOf" srcId="{48B0E42F-DCB3-4DC9-9D07-886F9835493E}" destId="{ED9C30BD-4EEF-4A02-BC8E-8B0DD7D2A964}" srcOrd="0" destOrd="2" presId="urn:microsoft.com/office/officeart/2018/5/layout/CenteredIconLabelDescriptionList"/>
    <dgm:cxn modelId="{6241F1FF-1D91-4FA7-A858-10E22B1A1F50}" type="presOf" srcId="{52177781-8FF5-492D-BEAB-993D224B1A89}" destId="{ED9C30BD-4EEF-4A02-BC8E-8B0DD7D2A964}" srcOrd="0" destOrd="1" presId="urn:microsoft.com/office/officeart/2018/5/layout/CenteredIconLabelDescriptionList"/>
    <dgm:cxn modelId="{91E5E0F0-329A-4F24-96DF-7E44061F8794}" type="presParOf" srcId="{72382E33-8F30-497F-8CFB-E90D7A5593A4}" destId="{F41468DD-D182-4CDD-8233-2A5346595C48}" srcOrd="0" destOrd="0" presId="urn:microsoft.com/office/officeart/2018/5/layout/CenteredIconLabelDescriptionList"/>
    <dgm:cxn modelId="{72DE37FD-EB02-4290-8847-0BE7048ECC60}" type="presParOf" srcId="{F41468DD-D182-4CDD-8233-2A5346595C48}" destId="{EA6DBC38-602F-4B33-B2C1-730FC0E6160D}" srcOrd="0" destOrd="0" presId="urn:microsoft.com/office/officeart/2018/5/layout/CenteredIconLabelDescriptionList"/>
    <dgm:cxn modelId="{9D8A4170-88E5-492F-A85A-6C0C4F91A358}" type="presParOf" srcId="{F41468DD-D182-4CDD-8233-2A5346595C48}" destId="{8367ECF3-A108-4533-8048-385EDB545745}" srcOrd="1" destOrd="0" presId="urn:microsoft.com/office/officeart/2018/5/layout/CenteredIconLabelDescriptionList"/>
    <dgm:cxn modelId="{FAFC6E55-A5E8-48C0-AB8F-B8D18DEFE05A}" type="presParOf" srcId="{F41468DD-D182-4CDD-8233-2A5346595C48}" destId="{A604D584-E7CD-44D2-8173-FA5B56C59226}" srcOrd="2" destOrd="0" presId="urn:microsoft.com/office/officeart/2018/5/layout/CenteredIconLabelDescriptionList"/>
    <dgm:cxn modelId="{78FB11CD-14C7-4D17-98D7-DE6466B7FCBA}" type="presParOf" srcId="{F41468DD-D182-4CDD-8233-2A5346595C48}" destId="{0BD46D02-25D2-4C6D-98CC-6F06A131BD88}" srcOrd="3" destOrd="0" presId="urn:microsoft.com/office/officeart/2018/5/layout/CenteredIconLabelDescriptionList"/>
    <dgm:cxn modelId="{BB5302C5-7A85-4551-9B8E-340CB84659BC}" type="presParOf" srcId="{F41468DD-D182-4CDD-8233-2A5346595C48}" destId="{4F3452D9-CC9B-4DB9-9F37-53A717CA0863}" srcOrd="4" destOrd="0" presId="urn:microsoft.com/office/officeart/2018/5/layout/CenteredIconLabelDescriptionList"/>
    <dgm:cxn modelId="{10A3BA01-9B43-4617-85D9-9B43588637A5}" type="presParOf" srcId="{72382E33-8F30-497F-8CFB-E90D7A5593A4}" destId="{7AE514FB-B35F-4055-9F98-5E981A3F0733}" srcOrd="1" destOrd="0" presId="urn:microsoft.com/office/officeart/2018/5/layout/CenteredIconLabelDescriptionList"/>
    <dgm:cxn modelId="{28AF4B78-9A18-4392-B435-F237E3FEF141}" type="presParOf" srcId="{72382E33-8F30-497F-8CFB-E90D7A5593A4}" destId="{521581B8-CCAE-47CD-B208-0F9559746736}" srcOrd="2" destOrd="0" presId="urn:microsoft.com/office/officeart/2018/5/layout/CenteredIconLabelDescriptionList"/>
    <dgm:cxn modelId="{0D7E4D69-E3B3-436E-9BBF-FC43ABE27C65}" type="presParOf" srcId="{521581B8-CCAE-47CD-B208-0F9559746736}" destId="{77173908-1822-45EA-BFEE-C5043A2058F8}" srcOrd="0" destOrd="0" presId="urn:microsoft.com/office/officeart/2018/5/layout/CenteredIconLabelDescriptionList"/>
    <dgm:cxn modelId="{828FC06E-1F94-456A-A297-0A0F83ECF9E6}" type="presParOf" srcId="{521581B8-CCAE-47CD-B208-0F9559746736}" destId="{E731C1F1-5D0F-4A13-8813-37F83B33C254}" srcOrd="1" destOrd="0" presId="urn:microsoft.com/office/officeart/2018/5/layout/CenteredIconLabelDescriptionList"/>
    <dgm:cxn modelId="{9729D444-0867-4708-9958-73D75A88A495}" type="presParOf" srcId="{521581B8-CCAE-47CD-B208-0F9559746736}" destId="{3EAF37CA-AE2C-49D1-93FD-72F09338BACF}" srcOrd="2" destOrd="0" presId="urn:microsoft.com/office/officeart/2018/5/layout/CenteredIconLabelDescriptionList"/>
    <dgm:cxn modelId="{E1C3B17C-33ED-4C4E-A583-0D7C43396D78}" type="presParOf" srcId="{521581B8-CCAE-47CD-B208-0F9559746736}" destId="{83117FF7-64AD-4196-8C4E-DD96D24530D4}" srcOrd="3" destOrd="0" presId="urn:microsoft.com/office/officeart/2018/5/layout/CenteredIconLabelDescriptionList"/>
    <dgm:cxn modelId="{93725F23-BCE2-48E3-AC74-0BD9820C82B9}" type="presParOf" srcId="{521581B8-CCAE-47CD-B208-0F9559746736}" destId="{ED9C30BD-4EEF-4A02-BC8E-8B0DD7D2A964}"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28CFF3-5114-4C6F-AEA9-426FCA408578}"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9008E4F1-8742-47FF-B773-1A32FE0ECF14}">
      <dgm:prSet/>
      <dgm:spPr/>
      <dgm:t>
        <a:bodyPr/>
        <a:lstStyle/>
        <a:p>
          <a:r>
            <a:rPr lang="en-US"/>
            <a:t>Organised by places to buy, types of products, or different locations.</a:t>
          </a:r>
        </a:p>
      </dgm:t>
    </dgm:pt>
    <dgm:pt modelId="{40F09C30-7501-4258-A4B6-45D2AA2638F2}" type="parTrans" cxnId="{372AB88F-37AB-4A36-AD44-D1C3447CD739}">
      <dgm:prSet/>
      <dgm:spPr/>
      <dgm:t>
        <a:bodyPr/>
        <a:lstStyle/>
        <a:p>
          <a:endParaRPr lang="en-US"/>
        </a:p>
      </dgm:t>
    </dgm:pt>
    <dgm:pt modelId="{46873A1B-AD90-44FA-82AF-A1BB13DB16A7}" type="sibTrans" cxnId="{372AB88F-37AB-4A36-AD44-D1C3447CD739}">
      <dgm:prSet/>
      <dgm:spPr/>
      <dgm:t>
        <a:bodyPr/>
        <a:lstStyle/>
        <a:p>
          <a:endParaRPr lang="en-US"/>
        </a:p>
      </dgm:t>
    </dgm:pt>
    <dgm:pt modelId="{BD12A324-80B4-47F0-AB35-41C54CAE2F51}">
      <dgm:prSet/>
      <dgm:spPr/>
      <dgm:t>
        <a:bodyPr/>
        <a:lstStyle/>
        <a:p>
          <a:r>
            <a:rPr lang="en-US"/>
            <a:t>Benefits: Focusing on the needs of clients and adjusting to local needs.</a:t>
          </a:r>
        </a:p>
      </dgm:t>
    </dgm:pt>
    <dgm:pt modelId="{9AC53FB6-0E38-4862-8C2C-2052B3B856EB}" type="parTrans" cxnId="{C664F351-AC37-4F86-A2AE-A9E375CEF8AF}">
      <dgm:prSet/>
      <dgm:spPr/>
      <dgm:t>
        <a:bodyPr/>
        <a:lstStyle/>
        <a:p>
          <a:endParaRPr lang="en-US"/>
        </a:p>
      </dgm:t>
    </dgm:pt>
    <dgm:pt modelId="{5163AD36-19F7-4F22-BCF1-B18795A4A2E5}" type="sibTrans" cxnId="{C664F351-AC37-4F86-A2AE-A9E375CEF8AF}">
      <dgm:prSet/>
      <dgm:spPr/>
      <dgm:t>
        <a:bodyPr/>
        <a:lstStyle/>
        <a:p>
          <a:endParaRPr lang="en-US"/>
        </a:p>
      </dgm:t>
    </dgm:pt>
    <dgm:pt modelId="{B5C4C26C-0E12-4E81-9DAD-2D36E3C867ED}">
      <dgm:prSet/>
      <dgm:spPr/>
      <dgm:t>
        <a:bodyPr/>
        <a:lstStyle/>
        <a:p>
          <a:r>
            <a:rPr lang="en-US"/>
            <a:t>Drawbacks: Having higher costs and wasting resources are disadvantages.</a:t>
          </a:r>
        </a:p>
      </dgm:t>
    </dgm:pt>
    <dgm:pt modelId="{E2695617-5E7A-472B-A8F4-5B5A768DBBE6}" type="parTrans" cxnId="{482C3220-FEFB-4031-A8A5-AF41DBD3CF17}">
      <dgm:prSet/>
      <dgm:spPr/>
      <dgm:t>
        <a:bodyPr/>
        <a:lstStyle/>
        <a:p>
          <a:endParaRPr lang="en-US"/>
        </a:p>
      </dgm:t>
    </dgm:pt>
    <dgm:pt modelId="{3714403E-7934-4C98-9D57-CE08880E053B}" type="sibTrans" cxnId="{482C3220-FEFB-4031-A8A5-AF41DBD3CF17}">
      <dgm:prSet/>
      <dgm:spPr/>
      <dgm:t>
        <a:bodyPr/>
        <a:lstStyle/>
        <a:p>
          <a:endParaRPr lang="en-US"/>
        </a:p>
      </dgm:t>
    </dgm:pt>
    <dgm:pt modelId="{BE189C02-EC2B-4FF1-AA3F-81CCE862FF9A}">
      <dgm:prSet/>
      <dgm:spPr/>
      <dgm:t>
        <a:bodyPr/>
        <a:lstStyle/>
        <a:p>
          <a:r>
            <a:rPr lang="en-US"/>
            <a:t>Tesco Example: Areas in the UK (London, Midlands, and North)</a:t>
          </a:r>
        </a:p>
      </dgm:t>
    </dgm:pt>
    <dgm:pt modelId="{4B8E2354-6541-4727-A002-3DBDF1B2E005}" type="parTrans" cxnId="{081C4B2A-D707-40B3-8406-24BB6A08434A}">
      <dgm:prSet/>
      <dgm:spPr/>
      <dgm:t>
        <a:bodyPr/>
        <a:lstStyle/>
        <a:p>
          <a:endParaRPr lang="en-US"/>
        </a:p>
      </dgm:t>
    </dgm:pt>
    <dgm:pt modelId="{D5A382F1-7AFE-4768-9BF1-FB8250B61688}" type="sibTrans" cxnId="{081C4B2A-D707-40B3-8406-24BB6A08434A}">
      <dgm:prSet/>
      <dgm:spPr/>
      <dgm:t>
        <a:bodyPr/>
        <a:lstStyle/>
        <a:p>
          <a:endParaRPr lang="en-US"/>
        </a:p>
      </dgm:t>
    </dgm:pt>
    <dgm:pt modelId="{0627CA82-4C07-4C8D-85A5-560914075B34}" type="pres">
      <dgm:prSet presAssocID="{0228CFF3-5114-4C6F-AEA9-426FCA408578}" presName="CompostProcess" presStyleCnt="0">
        <dgm:presLayoutVars>
          <dgm:dir/>
          <dgm:resizeHandles val="exact"/>
        </dgm:presLayoutVars>
      </dgm:prSet>
      <dgm:spPr/>
    </dgm:pt>
    <dgm:pt modelId="{A360B3CF-F1E7-4829-9F93-BD260FFAFE8B}" type="pres">
      <dgm:prSet presAssocID="{0228CFF3-5114-4C6F-AEA9-426FCA408578}" presName="arrow" presStyleLbl="bgShp" presStyleIdx="0" presStyleCnt="1"/>
      <dgm:spPr/>
    </dgm:pt>
    <dgm:pt modelId="{EB58AA63-EDEF-4ADC-B2E4-D8497FFCA19F}" type="pres">
      <dgm:prSet presAssocID="{0228CFF3-5114-4C6F-AEA9-426FCA408578}" presName="linearProcess" presStyleCnt="0"/>
      <dgm:spPr/>
    </dgm:pt>
    <dgm:pt modelId="{1D3E6554-1BB6-48F9-9EEC-E0EF733E5674}" type="pres">
      <dgm:prSet presAssocID="{9008E4F1-8742-47FF-B773-1A32FE0ECF14}" presName="textNode" presStyleLbl="node1" presStyleIdx="0" presStyleCnt="4">
        <dgm:presLayoutVars>
          <dgm:bulletEnabled val="1"/>
        </dgm:presLayoutVars>
      </dgm:prSet>
      <dgm:spPr/>
    </dgm:pt>
    <dgm:pt modelId="{9D59D69F-51F5-4D05-97DE-E7F0E7644BF0}" type="pres">
      <dgm:prSet presAssocID="{46873A1B-AD90-44FA-82AF-A1BB13DB16A7}" presName="sibTrans" presStyleCnt="0"/>
      <dgm:spPr/>
    </dgm:pt>
    <dgm:pt modelId="{F9913BD4-877D-493D-8107-20D35BDD3425}" type="pres">
      <dgm:prSet presAssocID="{BD12A324-80B4-47F0-AB35-41C54CAE2F51}" presName="textNode" presStyleLbl="node1" presStyleIdx="1" presStyleCnt="4">
        <dgm:presLayoutVars>
          <dgm:bulletEnabled val="1"/>
        </dgm:presLayoutVars>
      </dgm:prSet>
      <dgm:spPr/>
    </dgm:pt>
    <dgm:pt modelId="{3C7A788B-F08E-487E-8A5A-98684C3A4B2D}" type="pres">
      <dgm:prSet presAssocID="{5163AD36-19F7-4F22-BCF1-B18795A4A2E5}" presName="sibTrans" presStyleCnt="0"/>
      <dgm:spPr/>
    </dgm:pt>
    <dgm:pt modelId="{8F88C428-1F8E-4204-942F-CD031BF28627}" type="pres">
      <dgm:prSet presAssocID="{B5C4C26C-0E12-4E81-9DAD-2D36E3C867ED}" presName="textNode" presStyleLbl="node1" presStyleIdx="2" presStyleCnt="4">
        <dgm:presLayoutVars>
          <dgm:bulletEnabled val="1"/>
        </dgm:presLayoutVars>
      </dgm:prSet>
      <dgm:spPr/>
    </dgm:pt>
    <dgm:pt modelId="{8582F953-5801-4E27-A03C-C0C601290FE7}" type="pres">
      <dgm:prSet presAssocID="{3714403E-7934-4C98-9D57-CE08880E053B}" presName="sibTrans" presStyleCnt="0"/>
      <dgm:spPr/>
    </dgm:pt>
    <dgm:pt modelId="{3191F621-66D7-4B1D-B45C-B13509808035}" type="pres">
      <dgm:prSet presAssocID="{BE189C02-EC2B-4FF1-AA3F-81CCE862FF9A}" presName="textNode" presStyleLbl="node1" presStyleIdx="3" presStyleCnt="4">
        <dgm:presLayoutVars>
          <dgm:bulletEnabled val="1"/>
        </dgm:presLayoutVars>
      </dgm:prSet>
      <dgm:spPr/>
    </dgm:pt>
  </dgm:ptLst>
  <dgm:cxnLst>
    <dgm:cxn modelId="{8F69D50E-3DA5-41F5-B6E7-F7964FA20CA5}" type="presOf" srcId="{B5C4C26C-0E12-4E81-9DAD-2D36E3C867ED}" destId="{8F88C428-1F8E-4204-942F-CD031BF28627}" srcOrd="0" destOrd="0" presId="urn:microsoft.com/office/officeart/2005/8/layout/hProcess9"/>
    <dgm:cxn modelId="{482C3220-FEFB-4031-A8A5-AF41DBD3CF17}" srcId="{0228CFF3-5114-4C6F-AEA9-426FCA408578}" destId="{B5C4C26C-0E12-4E81-9DAD-2D36E3C867ED}" srcOrd="2" destOrd="0" parTransId="{E2695617-5E7A-472B-A8F4-5B5A768DBBE6}" sibTransId="{3714403E-7934-4C98-9D57-CE08880E053B}"/>
    <dgm:cxn modelId="{081C4B2A-D707-40B3-8406-24BB6A08434A}" srcId="{0228CFF3-5114-4C6F-AEA9-426FCA408578}" destId="{BE189C02-EC2B-4FF1-AA3F-81CCE862FF9A}" srcOrd="3" destOrd="0" parTransId="{4B8E2354-6541-4727-A002-3DBDF1B2E005}" sibTransId="{D5A382F1-7AFE-4768-9BF1-FB8250B61688}"/>
    <dgm:cxn modelId="{CFBB2530-FF00-4C6E-8DA1-389E30B6C6DA}" type="presOf" srcId="{BD12A324-80B4-47F0-AB35-41C54CAE2F51}" destId="{F9913BD4-877D-493D-8107-20D35BDD3425}" srcOrd="0" destOrd="0" presId="urn:microsoft.com/office/officeart/2005/8/layout/hProcess9"/>
    <dgm:cxn modelId="{F6F6A951-950E-4F38-8A84-F91D26A08F06}" type="presOf" srcId="{0228CFF3-5114-4C6F-AEA9-426FCA408578}" destId="{0627CA82-4C07-4C8D-85A5-560914075B34}" srcOrd="0" destOrd="0" presId="urn:microsoft.com/office/officeart/2005/8/layout/hProcess9"/>
    <dgm:cxn modelId="{C664F351-AC37-4F86-A2AE-A9E375CEF8AF}" srcId="{0228CFF3-5114-4C6F-AEA9-426FCA408578}" destId="{BD12A324-80B4-47F0-AB35-41C54CAE2F51}" srcOrd="1" destOrd="0" parTransId="{9AC53FB6-0E38-4862-8C2C-2052B3B856EB}" sibTransId="{5163AD36-19F7-4F22-BCF1-B18795A4A2E5}"/>
    <dgm:cxn modelId="{EF913889-C02F-42A4-9ADF-C5534DD01C85}" type="presOf" srcId="{BE189C02-EC2B-4FF1-AA3F-81CCE862FF9A}" destId="{3191F621-66D7-4B1D-B45C-B13509808035}" srcOrd="0" destOrd="0" presId="urn:microsoft.com/office/officeart/2005/8/layout/hProcess9"/>
    <dgm:cxn modelId="{372AB88F-37AB-4A36-AD44-D1C3447CD739}" srcId="{0228CFF3-5114-4C6F-AEA9-426FCA408578}" destId="{9008E4F1-8742-47FF-B773-1A32FE0ECF14}" srcOrd="0" destOrd="0" parTransId="{40F09C30-7501-4258-A4B6-45D2AA2638F2}" sibTransId="{46873A1B-AD90-44FA-82AF-A1BB13DB16A7}"/>
    <dgm:cxn modelId="{6C7B46F9-3FAA-42DE-93A4-F50CDCEC5AE5}" type="presOf" srcId="{9008E4F1-8742-47FF-B773-1A32FE0ECF14}" destId="{1D3E6554-1BB6-48F9-9EEC-E0EF733E5674}" srcOrd="0" destOrd="0" presId="urn:microsoft.com/office/officeart/2005/8/layout/hProcess9"/>
    <dgm:cxn modelId="{36979E9F-BA6B-4A01-B0B0-8BF28471FB77}" type="presParOf" srcId="{0627CA82-4C07-4C8D-85A5-560914075B34}" destId="{A360B3CF-F1E7-4829-9F93-BD260FFAFE8B}" srcOrd="0" destOrd="0" presId="urn:microsoft.com/office/officeart/2005/8/layout/hProcess9"/>
    <dgm:cxn modelId="{A7BBD610-BE7C-4838-97E0-BFB1F9AC6CD9}" type="presParOf" srcId="{0627CA82-4C07-4C8D-85A5-560914075B34}" destId="{EB58AA63-EDEF-4ADC-B2E4-D8497FFCA19F}" srcOrd="1" destOrd="0" presId="urn:microsoft.com/office/officeart/2005/8/layout/hProcess9"/>
    <dgm:cxn modelId="{CC7F71D3-00B0-4987-988D-B5FBD74848B9}" type="presParOf" srcId="{EB58AA63-EDEF-4ADC-B2E4-D8497FFCA19F}" destId="{1D3E6554-1BB6-48F9-9EEC-E0EF733E5674}" srcOrd="0" destOrd="0" presId="urn:microsoft.com/office/officeart/2005/8/layout/hProcess9"/>
    <dgm:cxn modelId="{E1B3D93F-19B0-4DE6-B883-34B6751048A7}" type="presParOf" srcId="{EB58AA63-EDEF-4ADC-B2E4-D8497FFCA19F}" destId="{9D59D69F-51F5-4D05-97DE-E7F0E7644BF0}" srcOrd="1" destOrd="0" presId="urn:microsoft.com/office/officeart/2005/8/layout/hProcess9"/>
    <dgm:cxn modelId="{C682A481-D7D9-4A37-B1FD-9B50DA60C56B}" type="presParOf" srcId="{EB58AA63-EDEF-4ADC-B2E4-D8497FFCA19F}" destId="{F9913BD4-877D-493D-8107-20D35BDD3425}" srcOrd="2" destOrd="0" presId="urn:microsoft.com/office/officeart/2005/8/layout/hProcess9"/>
    <dgm:cxn modelId="{FD91285F-93E0-4978-A82F-242F8893FF80}" type="presParOf" srcId="{EB58AA63-EDEF-4ADC-B2E4-D8497FFCA19F}" destId="{3C7A788B-F08E-487E-8A5A-98684C3A4B2D}" srcOrd="3" destOrd="0" presId="urn:microsoft.com/office/officeart/2005/8/layout/hProcess9"/>
    <dgm:cxn modelId="{5C45A986-7885-4417-91B6-F98FDF5A7849}" type="presParOf" srcId="{EB58AA63-EDEF-4ADC-B2E4-D8497FFCA19F}" destId="{8F88C428-1F8E-4204-942F-CD031BF28627}" srcOrd="4" destOrd="0" presId="urn:microsoft.com/office/officeart/2005/8/layout/hProcess9"/>
    <dgm:cxn modelId="{FFDE1755-D76D-47EA-AB2D-8E02FCB1AD67}" type="presParOf" srcId="{EB58AA63-EDEF-4ADC-B2E4-D8497FFCA19F}" destId="{8582F953-5801-4E27-A03C-C0C601290FE7}" srcOrd="5" destOrd="0" presId="urn:microsoft.com/office/officeart/2005/8/layout/hProcess9"/>
    <dgm:cxn modelId="{CE470BB7-1FF2-47DD-97E9-602774845237}" type="presParOf" srcId="{EB58AA63-EDEF-4ADC-B2E4-D8497FFCA19F}" destId="{3191F621-66D7-4B1D-B45C-B13509808035}"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A90BBE6-D65A-49BF-80DC-8206C877E11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EA7C790-E2CA-407E-9565-B2B8996E36C4}">
      <dgm:prSet/>
      <dgm:spPr/>
      <dgm:t>
        <a:bodyPr/>
        <a:lstStyle/>
        <a:p>
          <a:pPr>
            <a:lnSpc>
              <a:spcPct val="100000"/>
            </a:lnSpc>
            <a:defRPr cap="all"/>
          </a:pPr>
          <a:r>
            <a:rPr lang="en-US"/>
            <a:t>Employees are organised by their jobs and skills, like </a:t>
          </a:r>
          <a:r>
            <a:rPr lang="en-GB"/>
            <a:t>marketing</a:t>
          </a:r>
          <a:r>
            <a:rPr lang="en-US"/>
            <a:t>, finance, and HR.</a:t>
          </a:r>
        </a:p>
      </dgm:t>
    </dgm:pt>
    <dgm:pt modelId="{69A78E7D-07A8-4035-AC59-0A581287E8EB}" type="parTrans" cxnId="{E6C5A337-FC44-485B-A9AB-4AF0A498EC5F}">
      <dgm:prSet/>
      <dgm:spPr/>
      <dgm:t>
        <a:bodyPr/>
        <a:lstStyle/>
        <a:p>
          <a:endParaRPr lang="en-US"/>
        </a:p>
      </dgm:t>
    </dgm:pt>
    <dgm:pt modelId="{9EA1B049-FFD2-4BF8-BD9F-D4CF00522396}" type="sibTrans" cxnId="{E6C5A337-FC44-485B-A9AB-4AF0A498EC5F}">
      <dgm:prSet/>
      <dgm:spPr/>
      <dgm:t>
        <a:bodyPr/>
        <a:lstStyle/>
        <a:p>
          <a:endParaRPr lang="en-US"/>
        </a:p>
      </dgm:t>
    </dgm:pt>
    <dgm:pt modelId="{B0240F1E-8570-4B80-B56A-C8C36A351307}">
      <dgm:prSet/>
      <dgm:spPr/>
      <dgm:t>
        <a:bodyPr/>
        <a:lstStyle/>
        <a:p>
          <a:pPr>
            <a:lnSpc>
              <a:spcPct val="100000"/>
            </a:lnSpc>
            <a:defRPr cap="all"/>
          </a:pPr>
          <a:r>
            <a:rPr lang="en-US"/>
            <a:t>The benefits are speedy operations, having experts, and knowing clear responsibilities (Johnsons et al., 20214).</a:t>
          </a:r>
        </a:p>
      </dgm:t>
    </dgm:pt>
    <dgm:pt modelId="{DEA3D9C4-95EF-445B-83FD-76DDC0ABAA7E}" type="parTrans" cxnId="{4FE43168-8121-4B0A-88D1-95F2A3AB842A}">
      <dgm:prSet/>
      <dgm:spPr/>
      <dgm:t>
        <a:bodyPr/>
        <a:lstStyle/>
        <a:p>
          <a:endParaRPr lang="en-US"/>
        </a:p>
      </dgm:t>
    </dgm:pt>
    <dgm:pt modelId="{56BA7534-9879-4518-B1D7-E4CE99305C1B}" type="sibTrans" cxnId="{4FE43168-8121-4B0A-88D1-95F2A3AB842A}">
      <dgm:prSet/>
      <dgm:spPr/>
      <dgm:t>
        <a:bodyPr/>
        <a:lstStyle/>
        <a:p>
          <a:endParaRPr lang="en-US"/>
        </a:p>
      </dgm:t>
    </dgm:pt>
    <dgm:pt modelId="{B875F146-10E6-4CB4-ACDB-70D148A4E0D2}">
      <dgm:prSet/>
      <dgm:spPr/>
      <dgm:t>
        <a:bodyPr/>
        <a:lstStyle/>
        <a:p>
          <a:pPr>
            <a:lnSpc>
              <a:spcPct val="100000"/>
            </a:lnSpc>
            <a:defRPr cap="all"/>
          </a:pPr>
          <a:r>
            <a:rPr lang="en-US"/>
            <a:t>Poor communication and separation between departments are problems.</a:t>
          </a:r>
        </a:p>
      </dgm:t>
    </dgm:pt>
    <dgm:pt modelId="{A46ED3D2-3243-40D1-9FF3-BCD420549215}" type="parTrans" cxnId="{FEF14EDA-A573-49D1-B117-51E179B10E0F}">
      <dgm:prSet/>
      <dgm:spPr/>
      <dgm:t>
        <a:bodyPr/>
        <a:lstStyle/>
        <a:p>
          <a:endParaRPr lang="en-US"/>
        </a:p>
      </dgm:t>
    </dgm:pt>
    <dgm:pt modelId="{E957AAA4-C8A1-4E02-8266-1C17B6D3D4F0}" type="sibTrans" cxnId="{FEF14EDA-A573-49D1-B117-51E179B10E0F}">
      <dgm:prSet/>
      <dgm:spPr/>
      <dgm:t>
        <a:bodyPr/>
        <a:lstStyle/>
        <a:p>
          <a:endParaRPr lang="en-US"/>
        </a:p>
      </dgm:t>
    </dgm:pt>
    <dgm:pt modelId="{3A4B4B33-173C-4872-92AE-468BC559CA09}">
      <dgm:prSet/>
      <dgm:spPr/>
      <dgm:t>
        <a:bodyPr/>
        <a:lstStyle/>
        <a:p>
          <a:pPr>
            <a:lnSpc>
              <a:spcPct val="100000"/>
            </a:lnSpc>
            <a:defRPr cap="all"/>
          </a:pPr>
          <a:r>
            <a:rPr lang="en-US"/>
            <a:t>Tesco manages its supply chain, workers, and finances separately.</a:t>
          </a:r>
        </a:p>
      </dgm:t>
    </dgm:pt>
    <dgm:pt modelId="{10DCBC65-4DAE-4FDA-8C19-4543C93D86FE}" type="parTrans" cxnId="{1F1A995E-73C2-408B-A0B5-5A35BD821C5F}">
      <dgm:prSet/>
      <dgm:spPr/>
      <dgm:t>
        <a:bodyPr/>
        <a:lstStyle/>
        <a:p>
          <a:endParaRPr lang="en-US"/>
        </a:p>
      </dgm:t>
    </dgm:pt>
    <dgm:pt modelId="{FC97D477-DAFE-4152-841F-D9EFFA08DF3F}" type="sibTrans" cxnId="{1F1A995E-73C2-408B-A0B5-5A35BD821C5F}">
      <dgm:prSet/>
      <dgm:spPr/>
      <dgm:t>
        <a:bodyPr/>
        <a:lstStyle/>
        <a:p>
          <a:endParaRPr lang="en-US"/>
        </a:p>
      </dgm:t>
    </dgm:pt>
    <dgm:pt modelId="{2FB5DDC2-9A27-4610-B509-0A90312BD590}" type="pres">
      <dgm:prSet presAssocID="{6A90BBE6-D65A-49BF-80DC-8206C877E11C}" presName="root" presStyleCnt="0">
        <dgm:presLayoutVars>
          <dgm:dir/>
          <dgm:resizeHandles val="exact"/>
        </dgm:presLayoutVars>
      </dgm:prSet>
      <dgm:spPr/>
    </dgm:pt>
    <dgm:pt modelId="{42FEEBB0-4EC2-45B8-811A-A3F9483AC35E}" type="pres">
      <dgm:prSet presAssocID="{0EA7C790-E2CA-407E-9565-B2B8996E36C4}" presName="compNode" presStyleCnt="0"/>
      <dgm:spPr/>
    </dgm:pt>
    <dgm:pt modelId="{25C23B29-3C27-4E5C-849D-D2C1E32F2AA3}" type="pres">
      <dgm:prSet presAssocID="{0EA7C790-E2CA-407E-9565-B2B8996E36C4}" presName="iconBgRect" presStyleLbl="bgShp" presStyleIdx="0" presStyleCnt="4"/>
      <dgm:spPr/>
    </dgm:pt>
    <dgm:pt modelId="{92B8AB02-2A63-4F71-800A-4EA60750F9F4}" type="pres">
      <dgm:prSet presAssocID="{0EA7C790-E2CA-407E-9565-B2B8996E36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2B520D11-C59D-4DA9-8AB8-A9816675C096}" type="pres">
      <dgm:prSet presAssocID="{0EA7C790-E2CA-407E-9565-B2B8996E36C4}" presName="spaceRect" presStyleCnt="0"/>
      <dgm:spPr/>
    </dgm:pt>
    <dgm:pt modelId="{5F9B4C3E-5BBF-4929-9E62-536EC25966E3}" type="pres">
      <dgm:prSet presAssocID="{0EA7C790-E2CA-407E-9565-B2B8996E36C4}" presName="textRect" presStyleLbl="revTx" presStyleIdx="0" presStyleCnt="4">
        <dgm:presLayoutVars>
          <dgm:chMax val="1"/>
          <dgm:chPref val="1"/>
        </dgm:presLayoutVars>
      </dgm:prSet>
      <dgm:spPr/>
    </dgm:pt>
    <dgm:pt modelId="{C06B9B6C-01E7-488A-9EA0-C66AAAC5140D}" type="pres">
      <dgm:prSet presAssocID="{9EA1B049-FFD2-4BF8-BD9F-D4CF00522396}" presName="sibTrans" presStyleCnt="0"/>
      <dgm:spPr/>
    </dgm:pt>
    <dgm:pt modelId="{7E3430F8-194E-4317-8224-7BF4B58BD750}" type="pres">
      <dgm:prSet presAssocID="{B0240F1E-8570-4B80-B56A-C8C36A351307}" presName="compNode" presStyleCnt="0"/>
      <dgm:spPr/>
    </dgm:pt>
    <dgm:pt modelId="{588150A8-DE94-4A86-88EA-CD16661288F8}" type="pres">
      <dgm:prSet presAssocID="{B0240F1E-8570-4B80-B56A-C8C36A351307}" presName="iconBgRect" presStyleLbl="bgShp" presStyleIdx="1" presStyleCnt="4"/>
      <dgm:spPr/>
    </dgm:pt>
    <dgm:pt modelId="{D4EC4F51-2E3C-4BBC-852B-2DFDF5BA30B1}" type="pres">
      <dgm:prSet presAssocID="{B0240F1E-8570-4B80-B56A-C8C36A3513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ed Bump"/>
        </a:ext>
      </dgm:extLst>
    </dgm:pt>
    <dgm:pt modelId="{ABEC86FD-AA2C-4C0B-A38A-0EB58213E2FE}" type="pres">
      <dgm:prSet presAssocID="{B0240F1E-8570-4B80-B56A-C8C36A351307}" presName="spaceRect" presStyleCnt="0"/>
      <dgm:spPr/>
    </dgm:pt>
    <dgm:pt modelId="{63C4B02F-C481-40D5-BA28-092A2A08C11D}" type="pres">
      <dgm:prSet presAssocID="{B0240F1E-8570-4B80-B56A-C8C36A351307}" presName="textRect" presStyleLbl="revTx" presStyleIdx="1" presStyleCnt="4">
        <dgm:presLayoutVars>
          <dgm:chMax val="1"/>
          <dgm:chPref val="1"/>
        </dgm:presLayoutVars>
      </dgm:prSet>
      <dgm:spPr/>
    </dgm:pt>
    <dgm:pt modelId="{403AC00C-12A7-4BF0-980B-C287C7480E34}" type="pres">
      <dgm:prSet presAssocID="{56BA7534-9879-4518-B1D7-E4CE99305C1B}" presName="sibTrans" presStyleCnt="0"/>
      <dgm:spPr/>
    </dgm:pt>
    <dgm:pt modelId="{E24E819D-64D6-427E-82F0-2C1A5A8E3EFF}" type="pres">
      <dgm:prSet presAssocID="{B875F146-10E6-4CB4-ACDB-70D148A4E0D2}" presName="compNode" presStyleCnt="0"/>
      <dgm:spPr/>
    </dgm:pt>
    <dgm:pt modelId="{079D36B8-D51C-4403-9F14-F6A9B4B8A236}" type="pres">
      <dgm:prSet presAssocID="{B875F146-10E6-4CB4-ACDB-70D148A4E0D2}" presName="iconBgRect" presStyleLbl="bgShp" presStyleIdx="2" presStyleCnt="4"/>
      <dgm:spPr/>
    </dgm:pt>
    <dgm:pt modelId="{CFA3FFD0-9438-4A91-9CD6-54790C24660A}" type="pres">
      <dgm:prSet presAssocID="{B875F146-10E6-4CB4-ACDB-70D148A4E0D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8A6E4B24-2D87-45F8-92A8-61482A1672D5}" type="pres">
      <dgm:prSet presAssocID="{B875F146-10E6-4CB4-ACDB-70D148A4E0D2}" presName="spaceRect" presStyleCnt="0"/>
      <dgm:spPr/>
    </dgm:pt>
    <dgm:pt modelId="{7893727C-C0BF-46EE-A83F-F81B1F4DA1ED}" type="pres">
      <dgm:prSet presAssocID="{B875F146-10E6-4CB4-ACDB-70D148A4E0D2}" presName="textRect" presStyleLbl="revTx" presStyleIdx="2" presStyleCnt="4">
        <dgm:presLayoutVars>
          <dgm:chMax val="1"/>
          <dgm:chPref val="1"/>
        </dgm:presLayoutVars>
      </dgm:prSet>
      <dgm:spPr/>
    </dgm:pt>
    <dgm:pt modelId="{82418348-C8A2-4BE0-818E-969D6157CF8E}" type="pres">
      <dgm:prSet presAssocID="{E957AAA4-C8A1-4E02-8266-1C17B6D3D4F0}" presName="sibTrans" presStyleCnt="0"/>
      <dgm:spPr/>
    </dgm:pt>
    <dgm:pt modelId="{A4ADD0DE-553E-4672-B2F8-7FBF3BDF3F62}" type="pres">
      <dgm:prSet presAssocID="{3A4B4B33-173C-4872-92AE-468BC559CA09}" presName="compNode" presStyleCnt="0"/>
      <dgm:spPr/>
    </dgm:pt>
    <dgm:pt modelId="{2E8EE9C4-AE0B-4BA0-B713-A6B109B17F2D}" type="pres">
      <dgm:prSet presAssocID="{3A4B4B33-173C-4872-92AE-468BC559CA09}" presName="iconBgRect" presStyleLbl="bgShp" presStyleIdx="3" presStyleCnt="4"/>
      <dgm:spPr/>
    </dgm:pt>
    <dgm:pt modelId="{219B8670-CECB-4938-A200-6CDD3DE532A4}" type="pres">
      <dgm:prSet presAssocID="{3A4B4B33-173C-4872-92AE-468BC559CA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actory"/>
        </a:ext>
      </dgm:extLst>
    </dgm:pt>
    <dgm:pt modelId="{69F81F94-8483-4C5E-8E29-3D0792A762D0}" type="pres">
      <dgm:prSet presAssocID="{3A4B4B33-173C-4872-92AE-468BC559CA09}" presName="spaceRect" presStyleCnt="0"/>
      <dgm:spPr/>
    </dgm:pt>
    <dgm:pt modelId="{5FBDFECE-D853-4F2F-BEE7-F56B5A43AD6A}" type="pres">
      <dgm:prSet presAssocID="{3A4B4B33-173C-4872-92AE-468BC559CA09}" presName="textRect" presStyleLbl="revTx" presStyleIdx="3" presStyleCnt="4">
        <dgm:presLayoutVars>
          <dgm:chMax val="1"/>
          <dgm:chPref val="1"/>
        </dgm:presLayoutVars>
      </dgm:prSet>
      <dgm:spPr/>
    </dgm:pt>
  </dgm:ptLst>
  <dgm:cxnLst>
    <dgm:cxn modelId="{E6C5A337-FC44-485B-A9AB-4AF0A498EC5F}" srcId="{6A90BBE6-D65A-49BF-80DC-8206C877E11C}" destId="{0EA7C790-E2CA-407E-9565-B2B8996E36C4}" srcOrd="0" destOrd="0" parTransId="{69A78E7D-07A8-4035-AC59-0A581287E8EB}" sibTransId="{9EA1B049-FFD2-4BF8-BD9F-D4CF00522396}"/>
    <dgm:cxn modelId="{1F1A995E-73C2-408B-A0B5-5A35BD821C5F}" srcId="{6A90BBE6-D65A-49BF-80DC-8206C877E11C}" destId="{3A4B4B33-173C-4872-92AE-468BC559CA09}" srcOrd="3" destOrd="0" parTransId="{10DCBC65-4DAE-4FDA-8C19-4543C93D86FE}" sibTransId="{FC97D477-DAFE-4152-841F-D9EFFA08DF3F}"/>
    <dgm:cxn modelId="{F853D65E-2F55-4CFC-A7BE-FF9BB1C7DE81}" type="presOf" srcId="{0EA7C790-E2CA-407E-9565-B2B8996E36C4}" destId="{5F9B4C3E-5BBF-4929-9E62-536EC25966E3}" srcOrd="0" destOrd="0" presId="urn:microsoft.com/office/officeart/2018/5/layout/IconCircleLabelList"/>
    <dgm:cxn modelId="{4FE43168-8121-4B0A-88D1-95F2A3AB842A}" srcId="{6A90BBE6-D65A-49BF-80DC-8206C877E11C}" destId="{B0240F1E-8570-4B80-B56A-C8C36A351307}" srcOrd="1" destOrd="0" parTransId="{DEA3D9C4-95EF-445B-83FD-76DDC0ABAA7E}" sibTransId="{56BA7534-9879-4518-B1D7-E4CE99305C1B}"/>
    <dgm:cxn modelId="{F7805069-75CF-4CDF-8036-E57B6B4893AB}" type="presOf" srcId="{B0240F1E-8570-4B80-B56A-C8C36A351307}" destId="{63C4B02F-C481-40D5-BA28-092A2A08C11D}" srcOrd="0" destOrd="0" presId="urn:microsoft.com/office/officeart/2018/5/layout/IconCircleLabelList"/>
    <dgm:cxn modelId="{9068F54A-1D38-462F-8487-61CBDBDA266F}" type="presOf" srcId="{B875F146-10E6-4CB4-ACDB-70D148A4E0D2}" destId="{7893727C-C0BF-46EE-A83F-F81B1F4DA1ED}" srcOrd="0" destOrd="0" presId="urn:microsoft.com/office/officeart/2018/5/layout/IconCircleLabelList"/>
    <dgm:cxn modelId="{6757CE92-DDC5-446E-8E61-FCFCF998F754}" type="presOf" srcId="{3A4B4B33-173C-4872-92AE-468BC559CA09}" destId="{5FBDFECE-D853-4F2F-BEE7-F56B5A43AD6A}" srcOrd="0" destOrd="0" presId="urn:microsoft.com/office/officeart/2018/5/layout/IconCircleLabelList"/>
    <dgm:cxn modelId="{533DD4B5-24F4-4E4A-8B9E-591D83039440}" type="presOf" srcId="{6A90BBE6-D65A-49BF-80DC-8206C877E11C}" destId="{2FB5DDC2-9A27-4610-B509-0A90312BD590}" srcOrd="0" destOrd="0" presId="urn:microsoft.com/office/officeart/2018/5/layout/IconCircleLabelList"/>
    <dgm:cxn modelId="{FEF14EDA-A573-49D1-B117-51E179B10E0F}" srcId="{6A90BBE6-D65A-49BF-80DC-8206C877E11C}" destId="{B875F146-10E6-4CB4-ACDB-70D148A4E0D2}" srcOrd="2" destOrd="0" parTransId="{A46ED3D2-3243-40D1-9FF3-BCD420549215}" sibTransId="{E957AAA4-C8A1-4E02-8266-1C17B6D3D4F0}"/>
    <dgm:cxn modelId="{237EEC76-8F00-47E0-8BA6-6108BCA23F95}" type="presParOf" srcId="{2FB5DDC2-9A27-4610-B509-0A90312BD590}" destId="{42FEEBB0-4EC2-45B8-811A-A3F9483AC35E}" srcOrd="0" destOrd="0" presId="urn:microsoft.com/office/officeart/2018/5/layout/IconCircleLabelList"/>
    <dgm:cxn modelId="{92236678-7DC8-4A22-B588-78CEC093B5CE}" type="presParOf" srcId="{42FEEBB0-4EC2-45B8-811A-A3F9483AC35E}" destId="{25C23B29-3C27-4E5C-849D-D2C1E32F2AA3}" srcOrd="0" destOrd="0" presId="urn:microsoft.com/office/officeart/2018/5/layout/IconCircleLabelList"/>
    <dgm:cxn modelId="{4AE3836D-1AF1-4170-8CF1-C28FDE05E3A2}" type="presParOf" srcId="{42FEEBB0-4EC2-45B8-811A-A3F9483AC35E}" destId="{92B8AB02-2A63-4F71-800A-4EA60750F9F4}" srcOrd="1" destOrd="0" presId="urn:microsoft.com/office/officeart/2018/5/layout/IconCircleLabelList"/>
    <dgm:cxn modelId="{7C21AA2C-E2DE-424A-9E99-9288DC10654C}" type="presParOf" srcId="{42FEEBB0-4EC2-45B8-811A-A3F9483AC35E}" destId="{2B520D11-C59D-4DA9-8AB8-A9816675C096}" srcOrd="2" destOrd="0" presId="urn:microsoft.com/office/officeart/2018/5/layout/IconCircleLabelList"/>
    <dgm:cxn modelId="{C0DAD39C-8F7C-4358-9D11-746C308C5712}" type="presParOf" srcId="{42FEEBB0-4EC2-45B8-811A-A3F9483AC35E}" destId="{5F9B4C3E-5BBF-4929-9E62-536EC25966E3}" srcOrd="3" destOrd="0" presId="urn:microsoft.com/office/officeart/2018/5/layout/IconCircleLabelList"/>
    <dgm:cxn modelId="{DB41AD75-2F57-4B42-A940-108ACAA96619}" type="presParOf" srcId="{2FB5DDC2-9A27-4610-B509-0A90312BD590}" destId="{C06B9B6C-01E7-488A-9EA0-C66AAAC5140D}" srcOrd="1" destOrd="0" presId="urn:microsoft.com/office/officeart/2018/5/layout/IconCircleLabelList"/>
    <dgm:cxn modelId="{3570701F-595B-4B10-A864-B6E9915DB4C0}" type="presParOf" srcId="{2FB5DDC2-9A27-4610-B509-0A90312BD590}" destId="{7E3430F8-194E-4317-8224-7BF4B58BD750}" srcOrd="2" destOrd="0" presId="urn:microsoft.com/office/officeart/2018/5/layout/IconCircleLabelList"/>
    <dgm:cxn modelId="{8D3E68B7-E6C8-4C36-B6BF-72FC3F1CE061}" type="presParOf" srcId="{7E3430F8-194E-4317-8224-7BF4B58BD750}" destId="{588150A8-DE94-4A86-88EA-CD16661288F8}" srcOrd="0" destOrd="0" presId="urn:microsoft.com/office/officeart/2018/5/layout/IconCircleLabelList"/>
    <dgm:cxn modelId="{9AE52C45-CD70-42F5-A396-B6771CB9CB90}" type="presParOf" srcId="{7E3430F8-194E-4317-8224-7BF4B58BD750}" destId="{D4EC4F51-2E3C-4BBC-852B-2DFDF5BA30B1}" srcOrd="1" destOrd="0" presId="urn:microsoft.com/office/officeart/2018/5/layout/IconCircleLabelList"/>
    <dgm:cxn modelId="{210F0458-5468-401E-933A-55E7CCCF693A}" type="presParOf" srcId="{7E3430F8-194E-4317-8224-7BF4B58BD750}" destId="{ABEC86FD-AA2C-4C0B-A38A-0EB58213E2FE}" srcOrd="2" destOrd="0" presId="urn:microsoft.com/office/officeart/2018/5/layout/IconCircleLabelList"/>
    <dgm:cxn modelId="{4B30CE35-2136-4881-8B67-A0EC0A945D06}" type="presParOf" srcId="{7E3430F8-194E-4317-8224-7BF4B58BD750}" destId="{63C4B02F-C481-40D5-BA28-092A2A08C11D}" srcOrd="3" destOrd="0" presId="urn:microsoft.com/office/officeart/2018/5/layout/IconCircleLabelList"/>
    <dgm:cxn modelId="{96A79979-15F0-4603-B78E-6DE19D0B6C82}" type="presParOf" srcId="{2FB5DDC2-9A27-4610-B509-0A90312BD590}" destId="{403AC00C-12A7-4BF0-980B-C287C7480E34}" srcOrd="3" destOrd="0" presId="urn:microsoft.com/office/officeart/2018/5/layout/IconCircleLabelList"/>
    <dgm:cxn modelId="{139BB5A4-5D8E-44BA-A57E-E02BE556F3E6}" type="presParOf" srcId="{2FB5DDC2-9A27-4610-B509-0A90312BD590}" destId="{E24E819D-64D6-427E-82F0-2C1A5A8E3EFF}" srcOrd="4" destOrd="0" presId="urn:microsoft.com/office/officeart/2018/5/layout/IconCircleLabelList"/>
    <dgm:cxn modelId="{E6D9D854-6041-4C00-8277-56FE6D828070}" type="presParOf" srcId="{E24E819D-64D6-427E-82F0-2C1A5A8E3EFF}" destId="{079D36B8-D51C-4403-9F14-F6A9B4B8A236}" srcOrd="0" destOrd="0" presId="urn:microsoft.com/office/officeart/2018/5/layout/IconCircleLabelList"/>
    <dgm:cxn modelId="{030A5EAC-F254-4BDB-A943-4B9AA176260C}" type="presParOf" srcId="{E24E819D-64D6-427E-82F0-2C1A5A8E3EFF}" destId="{CFA3FFD0-9438-4A91-9CD6-54790C24660A}" srcOrd="1" destOrd="0" presId="urn:microsoft.com/office/officeart/2018/5/layout/IconCircleLabelList"/>
    <dgm:cxn modelId="{C367BBDE-956F-4106-AA36-CB3F615EFE36}" type="presParOf" srcId="{E24E819D-64D6-427E-82F0-2C1A5A8E3EFF}" destId="{8A6E4B24-2D87-45F8-92A8-61482A1672D5}" srcOrd="2" destOrd="0" presId="urn:microsoft.com/office/officeart/2018/5/layout/IconCircleLabelList"/>
    <dgm:cxn modelId="{CF11E136-C75B-4172-A8C6-4B13359550AE}" type="presParOf" srcId="{E24E819D-64D6-427E-82F0-2C1A5A8E3EFF}" destId="{7893727C-C0BF-46EE-A83F-F81B1F4DA1ED}" srcOrd="3" destOrd="0" presId="urn:microsoft.com/office/officeart/2018/5/layout/IconCircleLabelList"/>
    <dgm:cxn modelId="{C03DB3AB-1D46-4BEC-95F8-2747FE371107}" type="presParOf" srcId="{2FB5DDC2-9A27-4610-B509-0A90312BD590}" destId="{82418348-C8A2-4BE0-818E-969D6157CF8E}" srcOrd="5" destOrd="0" presId="urn:microsoft.com/office/officeart/2018/5/layout/IconCircleLabelList"/>
    <dgm:cxn modelId="{08012786-CFF9-4A62-98B2-4E546F9CF41E}" type="presParOf" srcId="{2FB5DDC2-9A27-4610-B509-0A90312BD590}" destId="{A4ADD0DE-553E-4672-B2F8-7FBF3BDF3F62}" srcOrd="6" destOrd="0" presId="urn:microsoft.com/office/officeart/2018/5/layout/IconCircleLabelList"/>
    <dgm:cxn modelId="{BDBBAD23-13F7-4842-B94F-E22DFCBBC2A7}" type="presParOf" srcId="{A4ADD0DE-553E-4672-B2F8-7FBF3BDF3F62}" destId="{2E8EE9C4-AE0B-4BA0-B713-A6B109B17F2D}" srcOrd="0" destOrd="0" presId="urn:microsoft.com/office/officeart/2018/5/layout/IconCircleLabelList"/>
    <dgm:cxn modelId="{EA10334A-112C-47FC-9885-5CAAA6AAE6D8}" type="presParOf" srcId="{A4ADD0DE-553E-4672-B2F8-7FBF3BDF3F62}" destId="{219B8670-CECB-4938-A200-6CDD3DE532A4}" srcOrd="1" destOrd="0" presId="urn:microsoft.com/office/officeart/2018/5/layout/IconCircleLabelList"/>
    <dgm:cxn modelId="{9345AC4B-04B2-429F-9CE3-8166F16575F8}" type="presParOf" srcId="{A4ADD0DE-553E-4672-B2F8-7FBF3BDF3F62}" destId="{69F81F94-8483-4C5E-8E29-3D0792A762D0}" srcOrd="2" destOrd="0" presId="urn:microsoft.com/office/officeart/2018/5/layout/IconCircleLabelList"/>
    <dgm:cxn modelId="{6664B042-5B2E-4EEE-A264-0DAAE1DDFC75}" type="presParOf" srcId="{A4ADD0DE-553E-4672-B2F8-7FBF3BDF3F62}" destId="{5FBDFECE-D853-4F2F-BEE7-F56B5A43AD6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17BC13-6DB4-4757-BF0F-8CF44A2AB16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501003D-0B3D-4DB5-88DD-CCE8B5525BDA}">
      <dgm:prSet/>
      <dgm:spPr/>
      <dgm:t>
        <a:bodyPr/>
        <a:lstStyle/>
        <a:p>
          <a:pPr>
            <a:lnSpc>
              <a:spcPct val="100000"/>
            </a:lnSpc>
          </a:pPr>
          <a:r>
            <a:rPr lang="en-US"/>
            <a:t>Employees in a matrix organization report to both their department leaders and the managers of different projects or regions at the same time (Robbins and Coulter, 2021).</a:t>
          </a:r>
        </a:p>
      </dgm:t>
    </dgm:pt>
    <dgm:pt modelId="{AC2B977B-3DC4-42E9-B652-78DD6146FBB5}" type="parTrans" cxnId="{7C3C8D39-900F-44A0-9705-D6A16EBD12BE}">
      <dgm:prSet/>
      <dgm:spPr/>
      <dgm:t>
        <a:bodyPr/>
        <a:lstStyle/>
        <a:p>
          <a:endParaRPr lang="en-US"/>
        </a:p>
      </dgm:t>
    </dgm:pt>
    <dgm:pt modelId="{2B154120-D3AD-4469-A565-EDEF5027C347}" type="sibTrans" cxnId="{7C3C8D39-900F-44A0-9705-D6A16EBD12BE}">
      <dgm:prSet/>
      <dgm:spPr/>
      <dgm:t>
        <a:bodyPr/>
        <a:lstStyle/>
        <a:p>
          <a:endParaRPr lang="en-US"/>
        </a:p>
      </dgm:t>
    </dgm:pt>
    <dgm:pt modelId="{392F5063-B9CB-41E9-98CE-EBAC4D7DDFED}">
      <dgm:prSet/>
      <dgm:spPr/>
    </dgm:pt>
    <dgm:pt modelId="{5A91CF31-BC04-4F54-B6CA-ABE13334ED9E}" type="parTrans" cxnId="{05F2DD02-B359-40DB-B2BD-20981CE8DFD7}">
      <dgm:prSet/>
      <dgm:spPr/>
      <dgm:t>
        <a:bodyPr/>
        <a:lstStyle/>
        <a:p>
          <a:endParaRPr lang="en-US"/>
        </a:p>
      </dgm:t>
    </dgm:pt>
    <dgm:pt modelId="{F2B9E0DC-8B15-4572-BBCC-41ADA66F0754}" type="sibTrans" cxnId="{05F2DD02-B359-40DB-B2BD-20981CE8DFD7}">
      <dgm:prSet/>
      <dgm:spPr/>
      <dgm:t>
        <a:bodyPr/>
        <a:lstStyle/>
        <a:p>
          <a:endParaRPr lang="en-US"/>
        </a:p>
      </dgm:t>
    </dgm:pt>
    <dgm:pt modelId="{3CB0B5FF-5AA1-40EB-A2DA-47017727FA98}">
      <dgm:prSet/>
      <dgm:spPr/>
    </dgm:pt>
    <dgm:pt modelId="{612808B5-8B3D-405D-B696-26E90073B092}" type="parTrans" cxnId="{6AB36BF1-B878-4F4F-961C-EE621FAF1B83}">
      <dgm:prSet/>
      <dgm:spPr/>
      <dgm:t>
        <a:bodyPr/>
        <a:lstStyle/>
        <a:p>
          <a:endParaRPr lang="en-US"/>
        </a:p>
      </dgm:t>
    </dgm:pt>
    <dgm:pt modelId="{E0413484-0A15-4F38-A221-348E8A127784}" type="sibTrans" cxnId="{6AB36BF1-B878-4F4F-961C-EE621FAF1B83}">
      <dgm:prSet/>
      <dgm:spPr/>
      <dgm:t>
        <a:bodyPr/>
        <a:lstStyle/>
        <a:p>
          <a:endParaRPr lang="en-US"/>
        </a:p>
      </dgm:t>
    </dgm:pt>
    <dgm:pt modelId="{AB96BB2D-AA87-444B-A03D-C465DD7EE039}">
      <dgm:prSet/>
      <dgm:spPr/>
    </dgm:pt>
    <dgm:pt modelId="{91B30C9B-7EF0-4ABC-97A6-F3A204242ACD}" type="parTrans" cxnId="{74A5F7A1-037D-444E-AA22-BED8AD4A838E}">
      <dgm:prSet/>
      <dgm:spPr/>
      <dgm:t>
        <a:bodyPr/>
        <a:lstStyle/>
        <a:p>
          <a:endParaRPr lang="en-US"/>
        </a:p>
      </dgm:t>
    </dgm:pt>
    <dgm:pt modelId="{567C8DF4-243C-4060-8C19-1162F541B886}" type="sibTrans" cxnId="{74A5F7A1-037D-444E-AA22-BED8AD4A838E}">
      <dgm:prSet/>
      <dgm:spPr/>
      <dgm:t>
        <a:bodyPr/>
        <a:lstStyle/>
        <a:p>
          <a:endParaRPr lang="en-US"/>
        </a:p>
      </dgm:t>
    </dgm:pt>
    <dgm:pt modelId="{16230C49-3F6F-4C83-B71C-12AD016931A2}">
      <dgm:prSet/>
      <dgm:spPr/>
    </dgm:pt>
    <dgm:pt modelId="{39E4FFA4-2BC1-4CF6-BE49-F561FE7833F7}" type="parTrans" cxnId="{77C91FFD-E313-44F9-BE4F-7950733DD12A}">
      <dgm:prSet/>
      <dgm:spPr/>
      <dgm:t>
        <a:bodyPr/>
        <a:lstStyle/>
        <a:p>
          <a:endParaRPr lang="en-US"/>
        </a:p>
      </dgm:t>
    </dgm:pt>
    <dgm:pt modelId="{E46061DA-754E-4201-9656-93C4AEE5EE3C}" type="sibTrans" cxnId="{77C91FFD-E313-44F9-BE4F-7950733DD12A}">
      <dgm:prSet/>
      <dgm:spPr/>
      <dgm:t>
        <a:bodyPr/>
        <a:lstStyle/>
        <a:p>
          <a:endParaRPr lang="en-US"/>
        </a:p>
      </dgm:t>
    </dgm:pt>
    <dgm:pt modelId="{D5EFC910-56C8-408A-8DCD-659E2B92CD12}" type="pres">
      <dgm:prSet presAssocID="{9E17BC13-6DB4-4757-BF0F-8CF44A2AB164}" presName="root" presStyleCnt="0">
        <dgm:presLayoutVars>
          <dgm:dir/>
          <dgm:resizeHandles val="exact"/>
        </dgm:presLayoutVars>
      </dgm:prSet>
      <dgm:spPr/>
    </dgm:pt>
    <dgm:pt modelId="{F45FF3C4-2100-4EE6-B140-0B09BB48708C}" type="pres">
      <dgm:prSet presAssocID="{1501003D-0B3D-4DB5-88DD-CCE8B5525BDA}" presName="compNode" presStyleCnt="0"/>
      <dgm:spPr/>
    </dgm:pt>
    <dgm:pt modelId="{351993E7-956E-440F-A38B-1B687690E7A8}" type="pres">
      <dgm:prSet presAssocID="{1501003D-0B3D-4DB5-88DD-CCE8B5525BDA}"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DE72D732-16E4-441F-9E47-36225ACD82F5}" type="pres">
      <dgm:prSet presAssocID="{1501003D-0B3D-4DB5-88DD-CCE8B5525BDA}" presName="spaceRect" presStyleCnt="0"/>
      <dgm:spPr/>
    </dgm:pt>
    <dgm:pt modelId="{436DFDD4-78AE-429D-852C-CFF11A796215}" type="pres">
      <dgm:prSet presAssocID="{1501003D-0B3D-4DB5-88DD-CCE8B5525BDA}" presName="textRect" presStyleLbl="revTx" presStyleIdx="0" presStyleCnt="1">
        <dgm:presLayoutVars>
          <dgm:chMax val="1"/>
          <dgm:chPref val="1"/>
        </dgm:presLayoutVars>
      </dgm:prSet>
      <dgm:spPr/>
    </dgm:pt>
  </dgm:ptLst>
  <dgm:cxnLst>
    <dgm:cxn modelId="{05F2DD02-B359-40DB-B2BD-20981CE8DFD7}" srcId="{1501003D-0B3D-4DB5-88DD-CCE8B5525BDA}" destId="{392F5063-B9CB-41E9-98CE-EBAC4D7DDFED}" srcOrd="0" destOrd="0" parTransId="{5A91CF31-BC04-4F54-B6CA-ABE13334ED9E}" sibTransId="{F2B9E0DC-8B15-4572-BBCC-41ADA66F0754}"/>
    <dgm:cxn modelId="{7C3C8D39-900F-44A0-9705-D6A16EBD12BE}" srcId="{9E17BC13-6DB4-4757-BF0F-8CF44A2AB164}" destId="{1501003D-0B3D-4DB5-88DD-CCE8B5525BDA}" srcOrd="0" destOrd="0" parTransId="{AC2B977B-3DC4-42E9-B652-78DD6146FBB5}" sibTransId="{2B154120-D3AD-4469-A565-EDEF5027C347}"/>
    <dgm:cxn modelId="{10883073-F4B3-4699-B9BA-E7B0A2F4766D}" type="presOf" srcId="{9E17BC13-6DB4-4757-BF0F-8CF44A2AB164}" destId="{D5EFC910-56C8-408A-8DCD-659E2B92CD12}" srcOrd="0" destOrd="0" presId="urn:microsoft.com/office/officeart/2018/2/layout/IconLabelList"/>
    <dgm:cxn modelId="{74A5F7A1-037D-444E-AA22-BED8AD4A838E}" srcId="{1501003D-0B3D-4DB5-88DD-CCE8B5525BDA}" destId="{AB96BB2D-AA87-444B-A03D-C465DD7EE039}" srcOrd="2" destOrd="0" parTransId="{91B30C9B-7EF0-4ABC-97A6-F3A204242ACD}" sibTransId="{567C8DF4-243C-4060-8C19-1162F541B886}"/>
    <dgm:cxn modelId="{6AB36BF1-B878-4F4F-961C-EE621FAF1B83}" srcId="{1501003D-0B3D-4DB5-88DD-CCE8B5525BDA}" destId="{3CB0B5FF-5AA1-40EB-A2DA-47017727FA98}" srcOrd="1" destOrd="0" parTransId="{612808B5-8B3D-405D-B696-26E90073B092}" sibTransId="{E0413484-0A15-4F38-A221-348E8A127784}"/>
    <dgm:cxn modelId="{77C91FFD-E313-44F9-BE4F-7950733DD12A}" srcId="{1501003D-0B3D-4DB5-88DD-CCE8B5525BDA}" destId="{16230C49-3F6F-4C83-B71C-12AD016931A2}" srcOrd="3" destOrd="0" parTransId="{39E4FFA4-2BC1-4CF6-BE49-F561FE7833F7}" sibTransId="{E46061DA-754E-4201-9656-93C4AEE5EE3C}"/>
    <dgm:cxn modelId="{1F8B34FE-F1B4-45CC-8CAF-0D12C58B08B7}" type="presOf" srcId="{1501003D-0B3D-4DB5-88DD-CCE8B5525BDA}" destId="{436DFDD4-78AE-429D-852C-CFF11A796215}" srcOrd="0" destOrd="0" presId="urn:microsoft.com/office/officeart/2018/2/layout/IconLabelList"/>
    <dgm:cxn modelId="{FE20D104-E1A5-42C1-9968-A19CCA660482}" type="presParOf" srcId="{D5EFC910-56C8-408A-8DCD-659E2B92CD12}" destId="{F45FF3C4-2100-4EE6-B140-0B09BB48708C}" srcOrd="0" destOrd="0" presId="urn:microsoft.com/office/officeart/2018/2/layout/IconLabelList"/>
    <dgm:cxn modelId="{36D6725D-CD92-447C-BC25-2532BEC14BF7}" type="presParOf" srcId="{F45FF3C4-2100-4EE6-B140-0B09BB48708C}" destId="{351993E7-956E-440F-A38B-1B687690E7A8}" srcOrd="0" destOrd="0" presId="urn:microsoft.com/office/officeart/2018/2/layout/IconLabelList"/>
    <dgm:cxn modelId="{5E330AA9-865B-45EA-99AF-179F153B3DF7}" type="presParOf" srcId="{F45FF3C4-2100-4EE6-B140-0B09BB48708C}" destId="{DE72D732-16E4-441F-9E47-36225ACD82F5}" srcOrd="1" destOrd="0" presId="urn:microsoft.com/office/officeart/2018/2/layout/IconLabelList"/>
    <dgm:cxn modelId="{F9B0BC93-DF59-4389-A93F-20AF005E9F92}" type="presParOf" srcId="{F45FF3C4-2100-4EE6-B140-0B09BB48708C}" destId="{436DFDD4-78AE-429D-852C-CFF11A79621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4936E2-618F-4D1A-8098-A0852A9E266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EDA4FB5-9C7E-4197-889C-B36DAC555993}">
      <dgm:prSet/>
      <dgm:spPr/>
      <dgm:t>
        <a:bodyPr/>
        <a:lstStyle/>
        <a:p>
          <a:r>
            <a:rPr lang="en-US"/>
            <a:t>Tesco uses a hybrid structure.</a:t>
          </a:r>
        </a:p>
      </dgm:t>
    </dgm:pt>
    <dgm:pt modelId="{8C6D9F8F-B370-424F-A26C-0AA856DA6693}" type="parTrans" cxnId="{0BCC010A-9E99-4725-9284-527D77C79AB6}">
      <dgm:prSet/>
      <dgm:spPr/>
      <dgm:t>
        <a:bodyPr/>
        <a:lstStyle/>
        <a:p>
          <a:endParaRPr lang="en-US"/>
        </a:p>
      </dgm:t>
    </dgm:pt>
    <dgm:pt modelId="{158FC6ED-A8D1-44E3-BFAE-AC9ED3C0AF34}" type="sibTrans" cxnId="{0BCC010A-9E99-4725-9284-527D77C79AB6}">
      <dgm:prSet/>
      <dgm:spPr/>
      <dgm:t>
        <a:bodyPr/>
        <a:lstStyle/>
        <a:p>
          <a:endParaRPr lang="en-US"/>
        </a:p>
      </dgm:t>
    </dgm:pt>
    <dgm:pt modelId="{8B7DC771-E326-403B-B738-A863E15AF3BB}">
      <dgm:prSet/>
      <dgm:spPr/>
      <dgm:t>
        <a:bodyPr/>
        <a:lstStyle/>
        <a:p>
          <a:r>
            <a:rPr lang="en-US"/>
            <a:t>working departments at the main office.</a:t>
          </a:r>
        </a:p>
      </dgm:t>
    </dgm:pt>
    <dgm:pt modelId="{6A9EAFAB-2277-445F-850C-E2874A500622}" type="parTrans" cxnId="{15A278D7-4E23-4343-AA26-E4C7B05A4511}">
      <dgm:prSet/>
      <dgm:spPr/>
      <dgm:t>
        <a:bodyPr/>
        <a:lstStyle/>
        <a:p>
          <a:endParaRPr lang="en-US"/>
        </a:p>
      </dgm:t>
    </dgm:pt>
    <dgm:pt modelId="{41945A03-3752-4573-B94D-4A481A130B29}" type="sibTrans" cxnId="{15A278D7-4E23-4343-AA26-E4C7B05A4511}">
      <dgm:prSet/>
      <dgm:spPr/>
      <dgm:t>
        <a:bodyPr/>
        <a:lstStyle/>
        <a:p>
          <a:endParaRPr lang="en-US"/>
        </a:p>
      </dgm:t>
    </dgm:pt>
    <dgm:pt modelId="{453F2713-8EF6-4BE9-9B8E-B25DE90E0351}">
      <dgm:prSet/>
      <dgm:spPr/>
      <dgm:t>
        <a:bodyPr/>
        <a:lstStyle/>
        <a:p>
          <a:r>
            <a:rPr lang="en-US"/>
            <a:t>A regional divisional organization is a group or company that is divided into different parts based on regions or areas.</a:t>
          </a:r>
        </a:p>
      </dgm:t>
    </dgm:pt>
    <dgm:pt modelId="{0C94D286-3110-4998-8FBD-E247105A8914}" type="parTrans" cxnId="{010B09EE-924D-4642-83A8-FE9FB2A78465}">
      <dgm:prSet/>
      <dgm:spPr/>
      <dgm:t>
        <a:bodyPr/>
        <a:lstStyle/>
        <a:p>
          <a:endParaRPr lang="en-US"/>
        </a:p>
      </dgm:t>
    </dgm:pt>
    <dgm:pt modelId="{D067E3C9-DF93-4695-88C7-A8BD431BF0EE}" type="sibTrans" cxnId="{010B09EE-924D-4642-83A8-FE9FB2A78465}">
      <dgm:prSet/>
      <dgm:spPr/>
      <dgm:t>
        <a:bodyPr/>
        <a:lstStyle/>
        <a:p>
          <a:endParaRPr lang="en-US"/>
        </a:p>
      </dgm:t>
    </dgm:pt>
    <dgm:pt modelId="{AAB1EAD7-A4E9-4275-8F28-11EA36E1DC9A}">
      <dgm:prSet/>
      <dgm:spPr/>
      <dgm:t>
        <a:bodyPr/>
        <a:lstStyle/>
        <a:p>
          <a:r>
            <a:rPr lang="en-US"/>
            <a:t>Allows for adjustments both locally and globally.</a:t>
          </a:r>
        </a:p>
      </dgm:t>
    </dgm:pt>
    <dgm:pt modelId="{F088DC5B-CAEB-43A0-B8B0-31D5F6079040}" type="parTrans" cxnId="{712D290A-98A5-4FC7-8735-F7E6E91ACF0F}">
      <dgm:prSet/>
      <dgm:spPr/>
      <dgm:t>
        <a:bodyPr/>
        <a:lstStyle/>
        <a:p>
          <a:endParaRPr lang="en-US"/>
        </a:p>
      </dgm:t>
    </dgm:pt>
    <dgm:pt modelId="{1C6F03F8-4271-4945-A8C5-1CEEC380414E}" type="sibTrans" cxnId="{712D290A-98A5-4FC7-8735-F7E6E91ACF0F}">
      <dgm:prSet/>
      <dgm:spPr/>
      <dgm:t>
        <a:bodyPr/>
        <a:lstStyle/>
        <a:p>
          <a:endParaRPr lang="en-US"/>
        </a:p>
      </dgm:t>
    </dgm:pt>
    <dgm:pt modelId="{E6E0D102-3764-492F-B184-EC91BD81452F}">
      <dgm:prSet/>
      <dgm:spPr/>
      <dgm:t>
        <a:bodyPr/>
        <a:lstStyle/>
        <a:p>
          <a:r>
            <a:rPr lang="en-US"/>
            <a:t>Followed by Tesco Annual Report (2023).</a:t>
          </a:r>
        </a:p>
      </dgm:t>
    </dgm:pt>
    <dgm:pt modelId="{4C5BACE1-2A2F-4475-AEFE-C385D22A8356}" type="parTrans" cxnId="{D718560A-7541-41A9-A5EA-5F58F106C763}">
      <dgm:prSet/>
      <dgm:spPr/>
      <dgm:t>
        <a:bodyPr/>
        <a:lstStyle/>
        <a:p>
          <a:endParaRPr lang="en-US"/>
        </a:p>
      </dgm:t>
    </dgm:pt>
    <dgm:pt modelId="{F27FBD53-AD4C-466F-8916-953D0CCB66B2}" type="sibTrans" cxnId="{D718560A-7541-41A9-A5EA-5F58F106C763}">
      <dgm:prSet/>
      <dgm:spPr/>
      <dgm:t>
        <a:bodyPr/>
        <a:lstStyle/>
        <a:p>
          <a:endParaRPr lang="en-US"/>
        </a:p>
      </dgm:t>
    </dgm:pt>
    <dgm:pt modelId="{99A60D34-5187-4B20-A0D5-6B62DCF65EFC}" type="pres">
      <dgm:prSet presAssocID="{914936E2-618F-4D1A-8098-A0852A9E266A}" presName="linear" presStyleCnt="0">
        <dgm:presLayoutVars>
          <dgm:animLvl val="lvl"/>
          <dgm:resizeHandles val="exact"/>
        </dgm:presLayoutVars>
      </dgm:prSet>
      <dgm:spPr/>
    </dgm:pt>
    <dgm:pt modelId="{E703F19C-92C7-4A75-88DB-78748575981D}" type="pres">
      <dgm:prSet presAssocID="{BEDA4FB5-9C7E-4197-889C-B36DAC555993}" presName="parentText" presStyleLbl="node1" presStyleIdx="0" presStyleCnt="5">
        <dgm:presLayoutVars>
          <dgm:chMax val="0"/>
          <dgm:bulletEnabled val="1"/>
        </dgm:presLayoutVars>
      </dgm:prSet>
      <dgm:spPr/>
    </dgm:pt>
    <dgm:pt modelId="{548307AF-C3CE-4DA0-A8BD-7FA9512876AC}" type="pres">
      <dgm:prSet presAssocID="{158FC6ED-A8D1-44E3-BFAE-AC9ED3C0AF34}" presName="spacer" presStyleCnt="0"/>
      <dgm:spPr/>
    </dgm:pt>
    <dgm:pt modelId="{683C6B85-478C-4FCB-8994-72D260CFF8C7}" type="pres">
      <dgm:prSet presAssocID="{8B7DC771-E326-403B-B738-A863E15AF3BB}" presName="parentText" presStyleLbl="node1" presStyleIdx="1" presStyleCnt="5">
        <dgm:presLayoutVars>
          <dgm:chMax val="0"/>
          <dgm:bulletEnabled val="1"/>
        </dgm:presLayoutVars>
      </dgm:prSet>
      <dgm:spPr/>
    </dgm:pt>
    <dgm:pt modelId="{F19FB763-8802-4940-B742-11EB10365CD0}" type="pres">
      <dgm:prSet presAssocID="{41945A03-3752-4573-B94D-4A481A130B29}" presName="spacer" presStyleCnt="0"/>
      <dgm:spPr/>
    </dgm:pt>
    <dgm:pt modelId="{5F7B5CB8-C27C-420B-86C8-4EFBD0CA47F1}" type="pres">
      <dgm:prSet presAssocID="{453F2713-8EF6-4BE9-9B8E-B25DE90E0351}" presName="parentText" presStyleLbl="node1" presStyleIdx="2" presStyleCnt="5">
        <dgm:presLayoutVars>
          <dgm:chMax val="0"/>
          <dgm:bulletEnabled val="1"/>
        </dgm:presLayoutVars>
      </dgm:prSet>
      <dgm:spPr/>
    </dgm:pt>
    <dgm:pt modelId="{C4C1D0E4-1257-4492-B6D8-2AE6CF0FB983}" type="pres">
      <dgm:prSet presAssocID="{D067E3C9-DF93-4695-88C7-A8BD431BF0EE}" presName="spacer" presStyleCnt="0"/>
      <dgm:spPr/>
    </dgm:pt>
    <dgm:pt modelId="{1FBD972C-CCE4-4770-9F98-7321E65436F5}" type="pres">
      <dgm:prSet presAssocID="{AAB1EAD7-A4E9-4275-8F28-11EA36E1DC9A}" presName="parentText" presStyleLbl="node1" presStyleIdx="3" presStyleCnt="5">
        <dgm:presLayoutVars>
          <dgm:chMax val="0"/>
          <dgm:bulletEnabled val="1"/>
        </dgm:presLayoutVars>
      </dgm:prSet>
      <dgm:spPr/>
    </dgm:pt>
    <dgm:pt modelId="{19A4F07D-3F04-4756-A075-C129080774F6}" type="pres">
      <dgm:prSet presAssocID="{1C6F03F8-4271-4945-A8C5-1CEEC380414E}" presName="spacer" presStyleCnt="0"/>
      <dgm:spPr/>
    </dgm:pt>
    <dgm:pt modelId="{710DA792-AB65-4443-8362-F15D7A576DEE}" type="pres">
      <dgm:prSet presAssocID="{E6E0D102-3764-492F-B184-EC91BD81452F}" presName="parentText" presStyleLbl="node1" presStyleIdx="4" presStyleCnt="5">
        <dgm:presLayoutVars>
          <dgm:chMax val="0"/>
          <dgm:bulletEnabled val="1"/>
        </dgm:presLayoutVars>
      </dgm:prSet>
      <dgm:spPr/>
    </dgm:pt>
  </dgm:ptLst>
  <dgm:cxnLst>
    <dgm:cxn modelId="{0BCC010A-9E99-4725-9284-527D77C79AB6}" srcId="{914936E2-618F-4D1A-8098-A0852A9E266A}" destId="{BEDA4FB5-9C7E-4197-889C-B36DAC555993}" srcOrd="0" destOrd="0" parTransId="{8C6D9F8F-B370-424F-A26C-0AA856DA6693}" sibTransId="{158FC6ED-A8D1-44E3-BFAE-AC9ED3C0AF34}"/>
    <dgm:cxn modelId="{712D290A-98A5-4FC7-8735-F7E6E91ACF0F}" srcId="{914936E2-618F-4D1A-8098-A0852A9E266A}" destId="{AAB1EAD7-A4E9-4275-8F28-11EA36E1DC9A}" srcOrd="3" destOrd="0" parTransId="{F088DC5B-CAEB-43A0-B8B0-31D5F6079040}" sibTransId="{1C6F03F8-4271-4945-A8C5-1CEEC380414E}"/>
    <dgm:cxn modelId="{D718560A-7541-41A9-A5EA-5F58F106C763}" srcId="{914936E2-618F-4D1A-8098-A0852A9E266A}" destId="{E6E0D102-3764-492F-B184-EC91BD81452F}" srcOrd="4" destOrd="0" parTransId="{4C5BACE1-2A2F-4475-AEFE-C385D22A8356}" sibTransId="{F27FBD53-AD4C-466F-8916-953D0CCB66B2}"/>
    <dgm:cxn modelId="{039CD23B-27CE-4859-B0D2-B19971F7BE02}" type="presOf" srcId="{8B7DC771-E326-403B-B738-A863E15AF3BB}" destId="{683C6B85-478C-4FCB-8994-72D260CFF8C7}" srcOrd="0" destOrd="0" presId="urn:microsoft.com/office/officeart/2005/8/layout/vList2"/>
    <dgm:cxn modelId="{CF02C976-7E8E-4062-81A0-D22014D7D1C6}" type="presOf" srcId="{914936E2-618F-4D1A-8098-A0852A9E266A}" destId="{99A60D34-5187-4B20-A0D5-6B62DCF65EFC}" srcOrd="0" destOrd="0" presId="urn:microsoft.com/office/officeart/2005/8/layout/vList2"/>
    <dgm:cxn modelId="{C7609598-4BC5-44E3-AE00-949B843E0751}" type="presOf" srcId="{AAB1EAD7-A4E9-4275-8F28-11EA36E1DC9A}" destId="{1FBD972C-CCE4-4770-9F98-7321E65436F5}" srcOrd="0" destOrd="0" presId="urn:microsoft.com/office/officeart/2005/8/layout/vList2"/>
    <dgm:cxn modelId="{15A278D7-4E23-4343-AA26-E4C7B05A4511}" srcId="{914936E2-618F-4D1A-8098-A0852A9E266A}" destId="{8B7DC771-E326-403B-B738-A863E15AF3BB}" srcOrd="1" destOrd="0" parTransId="{6A9EAFAB-2277-445F-850C-E2874A500622}" sibTransId="{41945A03-3752-4573-B94D-4A481A130B29}"/>
    <dgm:cxn modelId="{F6C1CDD7-7778-4BDA-B9A0-A9164B252FF6}" type="presOf" srcId="{E6E0D102-3764-492F-B184-EC91BD81452F}" destId="{710DA792-AB65-4443-8362-F15D7A576DEE}" srcOrd="0" destOrd="0" presId="urn:microsoft.com/office/officeart/2005/8/layout/vList2"/>
    <dgm:cxn modelId="{5B2A26DD-D77B-4CD2-8457-14718F949904}" type="presOf" srcId="{BEDA4FB5-9C7E-4197-889C-B36DAC555993}" destId="{E703F19C-92C7-4A75-88DB-78748575981D}" srcOrd="0" destOrd="0" presId="urn:microsoft.com/office/officeart/2005/8/layout/vList2"/>
    <dgm:cxn modelId="{010B09EE-924D-4642-83A8-FE9FB2A78465}" srcId="{914936E2-618F-4D1A-8098-A0852A9E266A}" destId="{453F2713-8EF6-4BE9-9B8E-B25DE90E0351}" srcOrd="2" destOrd="0" parTransId="{0C94D286-3110-4998-8FBD-E247105A8914}" sibTransId="{D067E3C9-DF93-4695-88C7-A8BD431BF0EE}"/>
    <dgm:cxn modelId="{62DDE6FF-FBDA-4689-8675-C8DE61A41416}" type="presOf" srcId="{453F2713-8EF6-4BE9-9B8E-B25DE90E0351}" destId="{5F7B5CB8-C27C-420B-86C8-4EFBD0CA47F1}" srcOrd="0" destOrd="0" presId="urn:microsoft.com/office/officeart/2005/8/layout/vList2"/>
    <dgm:cxn modelId="{87F3838B-1D93-4AC0-AC63-9D83211F4373}" type="presParOf" srcId="{99A60D34-5187-4B20-A0D5-6B62DCF65EFC}" destId="{E703F19C-92C7-4A75-88DB-78748575981D}" srcOrd="0" destOrd="0" presId="urn:microsoft.com/office/officeart/2005/8/layout/vList2"/>
    <dgm:cxn modelId="{B4468A92-0235-4441-A134-D8B47722DBF4}" type="presParOf" srcId="{99A60D34-5187-4B20-A0D5-6B62DCF65EFC}" destId="{548307AF-C3CE-4DA0-A8BD-7FA9512876AC}" srcOrd="1" destOrd="0" presId="urn:microsoft.com/office/officeart/2005/8/layout/vList2"/>
    <dgm:cxn modelId="{F96C0356-6BAB-4208-9EC3-708E0C1BF3AD}" type="presParOf" srcId="{99A60D34-5187-4B20-A0D5-6B62DCF65EFC}" destId="{683C6B85-478C-4FCB-8994-72D260CFF8C7}" srcOrd="2" destOrd="0" presId="urn:microsoft.com/office/officeart/2005/8/layout/vList2"/>
    <dgm:cxn modelId="{1C6D5063-EFC5-4A16-9BD1-52459FDF952F}" type="presParOf" srcId="{99A60D34-5187-4B20-A0D5-6B62DCF65EFC}" destId="{F19FB763-8802-4940-B742-11EB10365CD0}" srcOrd="3" destOrd="0" presId="urn:microsoft.com/office/officeart/2005/8/layout/vList2"/>
    <dgm:cxn modelId="{40527CBE-348B-4AC1-94E1-87F80C636E5C}" type="presParOf" srcId="{99A60D34-5187-4B20-A0D5-6B62DCF65EFC}" destId="{5F7B5CB8-C27C-420B-86C8-4EFBD0CA47F1}" srcOrd="4" destOrd="0" presId="urn:microsoft.com/office/officeart/2005/8/layout/vList2"/>
    <dgm:cxn modelId="{4C21BEFA-2355-4552-8106-B6017FE0A478}" type="presParOf" srcId="{99A60D34-5187-4B20-A0D5-6B62DCF65EFC}" destId="{C4C1D0E4-1257-4492-B6D8-2AE6CF0FB983}" srcOrd="5" destOrd="0" presId="urn:microsoft.com/office/officeart/2005/8/layout/vList2"/>
    <dgm:cxn modelId="{311B033B-B956-4CC0-881F-B90E5B864CA2}" type="presParOf" srcId="{99A60D34-5187-4B20-A0D5-6B62DCF65EFC}" destId="{1FBD972C-CCE4-4770-9F98-7321E65436F5}" srcOrd="6" destOrd="0" presId="urn:microsoft.com/office/officeart/2005/8/layout/vList2"/>
    <dgm:cxn modelId="{58C28434-7531-4638-A32E-70FDAC242626}" type="presParOf" srcId="{99A60D34-5187-4B20-A0D5-6B62DCF65EFC}" destId="{19A4F07D-3F04-4756-A075-C129080774F6}" srcOrd="7" destOrd="0" presId="urn:microsoft.com/office/officeart/2005/8/layout/vList2"/>
    <dgm:cxn modelId="{8B2F64D0-E1C5-438D-A648-34D555E1830B}" type="presParOf" srcId="{99A60D34-5187-4B20-A0D5-6B62DCF65EFC}" destId="{710DA792-AB65-4443-8362-F15D7A576DE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F6A11EA-6652-4886-A561-5C1CA2536B77}"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7CFCD2C7-F1A0-447A-B966-A9FB17FDCAD3}">
      <dgm:prSet/>
      <dgm:spPr/>
      <dgm:t>
        <a:bodyPr/>
        <a:lstStyle/>
        <a:p>
          <a:r>
            <a:rPr lang="en-US"/>
            <a:t>Making decisions, being efficient, and communicating all depend on having a clear structure.  </a:t>
          </a:r>
        </a:p>
      </dgm:t>
    </dgm:pt>
    <dgm:pt modelId="{7A3B39E7-1741-4393-A34A-1A99D0DB815F}" type="parTrans" cxnId="{C81E7956-00D1-424C-892B-721F7A74BF61}">
      <dgm:prSet/>
      <dgm:spPr/>
      <dgm:t>
        <a:bodyPr/>
        <a:lstStyle/>
        <a:p>
          <a:endParaRPr lang="en-US"/>
        </a:p>
      </dgm:t>
    </dgm:pt>
    <dgm:pt modelId="{51B21722-33AF-4FC4-959C-65F3558BED41}" type="sibTrans" cxnId="{C81E7956-00D1-424C-892B-721F7A74BF61}">
      <dgm:prSet/>
      <dgm:spPr/>
      <dgm:t>
        <a:bodyPr/>
        <a:lstStyle/>
        <a:p>
          <a:endParaRPr lang="en-US"/>
        </a:p>
      </dgm:t>
    </dgm:pt>
    <dgm:pt modelId="{758E4944-718B-4DE7-A8CC-26243E4C6B91}">
      <dgm:prSet/>
      <dgm:spPr/>
      <dgm:t>
        <a:bodyPr/>
        <a:lstStyle/>
        <a:p>
          <a:r>
            <a:rPr lang="en-US"/>
            <a:t>Tesco uses different types of organizational structures, including matrix, divisional, and functional designs.  </a:t>
          </a:r>
        </a:p>
      </dgm:t>
    </dgm:pt>
    <dgm:pt modelId="{7B85952C-F1B6-4310-8C60-259D29065A7E}" type="parTrans" cxnId="{D6901805-2374-4103-9620-533A4B6772E0}">
      <dgm:prSet/>
      <dgm:spPr/>
      <dgm:t>
        <a:bodyPr/>
        <a:lstStyle/>
        <a:p>
          <a:endParaRPr lang="en-US"/>
        </a:p>
      </dgm:t>
    </dgm:pt>
    <dgm:pt modelId="{6087DECC-FC42-42B9-933F-9E93CE714051}" type="sibTrans" cxnId="{D6901805-2374-4103-9620-533A4B6772E0}">
      <dgm:prSet/>
      <dgm:spPr/>
      <dgm:t>
        <a:bodyPr/>
        <a:lstStyle/>
        <a:p>
          <a:endParaRPr lang="en-US"/>
        </a:p>
      </dgm:t>
    </dgm:pt>
    <dgm:pt modelId="{32616A0E-7144-42BA-AE3F-0BA4C7E252A1}">
      <dgm:prSet/>
      <dgm:spPr/>
      <dgm:t>
        <a:bodyPr/>
        <a:lstStyle/>
        <a:p>
          <a:r>
            <a:rPr lang="en-US"/>
            <a:t>The current mixed system supports scale and local focus.  There are still problems with communication, complicated processes, and digital adaptability.  </a:t>
          </a:r>
        </a:p>
      </dgm:t>
    </dgm:pt>
    <dgm:pt modelId="{DAE36AA9-7D4D-4CE5-9CF4-B0924D0726BC}" type="parTrans" cxnId="{0BFCF1B5-60CC-4149-BAF6-C3C623171EE6}">
      <dgm:prSet/>
      <dgm:spPr/>
      <dgm:t>
        <a:bodyPr/>
        <a:lstStyle/>
        <a:p>
          <a:endParaRPr lang="en-US"/>
        </a:p>
      </dgm:t>
    </dgm:pt>
    <dgm:pt modelId="{C3924556-2ED5-4E1C-9905-A5E4BC6BE050}" type="sibTrans" cxnId="{0BFCF1B5-60CC-4149-BAF6-C3C623171EE6}">
      <dgm:prSet/>
      <dgm:spPr/>
      <dgm:t>
        <a:bodyPr/>
        <a:lstStyle/>
        <a:p>
          <a:endParaRPr lang="en-US"/>
        </a:p>
      </dgm:t>
    </dgm:pt>
    <dgm:pt modelId="{7D21C61E-3D5B-4EF4-90E5-C751C3B3CCC8}">
      <dgm:prSet/>
      <dgm:spPr/>
      <dgm:t>
        <a:bodyPr/>
        <a:lstStyle/>
        <a:p>
          <a:r>
            <a:rPr lang="en-US"/>
            <a:t>Make things easier, move to digital processes, and work quickly using flexible approaches, as suggested.</a:t>
          </a:r>
        </a:p>
      </dgm:t>
    </dgm:pt>
    <dgm:pt modelId="{A9052DA5-6208-41EF-BA02-9F91BE6B2E20}" type="parTrans" cxnId="{B652E36A-D8E3-4BAD-8D2D-367CFBB1E0F0}">
      <dgm:prSet/>
      <dgm:spPr/>
      <dgm:t>
        <a:bodyPr/>
        <a:lstStyle/>
        <a:p>
          <a:endParaRPr lang="en-US"/>
        </a:p>
      </dgm:t>
    </dgm:pt>
    <dgm:pt modelId="{8DDD1958-45A6-4FD4-BD9F-32590C55D5F3}" type="sibTrans" cxnId="{B652E36A-D8E3-4BAD-8D2D-367CFBB1E0F0}">
      <dgm:prSet/>
      <dgm:spPr/>
      <dgm:t>
        <a:bodyPr/>
        <a:lstStyle/>
        <a:p>
          <a:endParaRPr lang="en-US"/>
        </a:p>
      </dgm:t>
    </dgm:pt>
    <dgm:pt modelId="{671DA9D4-5B4E-47D7-9E71-C8C6AE0E057F}" type="pres">
      <dgm:prSet presAssocID="{2F6A11EA-6652-4886-A561-5C1CA2536B77}" presName="matrix" presStyleCnt="0">
        <dgm:presLayoutVars>
          <dgm:chMax val="1"/>
          <dgm:dir/>
          <dgm:resizeHandles val="exact"/>
        </dgm:presLayoutVars>
      </dgm:prSet>
      <dgm:spPr/>
    </dgm:pt>
    <dgm:pt modelId="{A0F4E2E2-01EF-41DF-83AD-A08ED26540B1}" type="pres">
      <dgm:prSet presAssocID="{2F6A11EA-6652-4886-A561-5C1CA2536B77}" presName="diamond" presStyleLbl="bgShp" presStyleIdx="0" presStyleCnt="1"/>
      <dgm:spPr/>
    </dgm:pt>
    <dgm:pt modelId="{A694EAD3-AC7C-4279-8683-597D70A1C6D1}" type="pres">
      <dgm:prSet presAssocID="{2F6A11EA-6652-4886-A561-5C1CA2536B77}" presName="quad1" presStyleLbl="node1" presStyleIdx="0" presStyleCnt="4">
        <dgm:presLayoutVars>
          <dgm:chMax val="0"/>
          <dgm:chPref val="0"/>
          <dgm:bulletEnabled val="1"/>
        </dgm:presLayoutVars>
      </dgm:prSet>
      <dgm:spPr/>
    </dgm:pt>
    <dgm:pt modelId="{727683E4-A8CF-498C-A500-501DD28FD711}" type="pres">
      <dgm:prSet presAssocID="{2F6A11EA-6652-4886-A561-5C1CA2536B77}" presName="quad2" presStyleLbl="node1" presStyleIdx="1" presStyleCnt="4">
        <dgm:presLayoutVars>
          <dgm:chMax val="0"/>
          <dgm:chPref val="0"/>
          <dgm:bulletEnabled val="1"/>
        </dgm:presLayoutVars>
      </dgm:prSet>
      <dgm:spPr/>
    </dgm:pt>
    <dgm:pt modelId="{0B47B545-56F9-4A88-AB7E-0652DBED3991}" type="pres">
      <dgm:prSet presAssocID="{2F6A11EA-6652-4886-A561-5C1CA2536B77}" presName="quad3" presStyleLbl="node1" presStyleIdx="2" presStyleCnt="4">
        <dgm:presLayoutVars>
          <dgm:chMax val="0"/>
          <dgm:chPref val="0"/>
          <dgm:bulletEnabled val="1"/>
        </dgm:presLayoutVars>
      </dgm:prSet>
      <dgm:spPr/>
    </dgm:pt>
    <dgm:pt modelId="{14B4CCEA-9632-4C90-9E08-B7F84BF71CDD}" type="pres">
      <dgm:prSet presAssocID="{2F6A11EA-6652-4886-A561-5C1CA2536B77}" presName="quad4" presStyleLbl="node1" presStyleIdx="3" presStyleCnt="4">
        <dgm:presLayoutVars>
          <dgm:chMax val="0"/>
          <dgm:chPref val="0"/>
          <dgm:bulletEnabled val="1"/>
        </dgm:presLayoutVars>
      </dgm:prSet>
      <dgm:spPr/>
    </dgm:pt>
  </dgm:ptLst>
  <dgm:cxnLst>
    <dgm:cxn modelId="{D6901805-2374-4103-9620-533A4B6772E0}" srcId="{2F6A11EA-6652-4886-A561-5C1CA2536B77}" destId="{758E4944-718B-4DE7-A8CC-26243E4C6B91}" srcOrd="1" destOrd="0" parTransId="{7B85952C-F1B6-4310-8C60-259D29065A7E}" sibTransId="{6087DECC-FC42-42B9-933F-9E93CE714051}"/>
    <dgm:cxn modelId="{F77EC716-8D05-4503-A159-D6A740C57329}" type="presOf" srcId="{2F6A11EA-6652-4886-A561-5C1CA2536B77}" destId="{671DA9D4-5B4E-47D7-9E71-C8C6AE0E057F}" srcOrd="0" destOrd="0" presId="urn:microsoft.com/office/officeart/2005/8/layout/matrix3"/>
    <dgm:cxn modelId="{32F9213B-2E90-4FC9-9339-F842762CED85}" type="presOf" srcId="{7D21C61E-3D5B-4EF4-90E5-C751C3B3CCC8}" destId="{14B4CCEA-9632-4C90-9E08-B7F84BF71CDD}" srcOrd="0" destOrd="0" presId="urn:microsoft.com/office/officeart/2005/8/layout/matrix3"/>
    <dgm:cxn modelId="{4C913A63-EBD3-40C7-9D37-22D27A7C4A11}" type="presOf" srcId="{32616A0E-7144-42BA-AE3F-0BA4C7E252A1}" destId="{0B47B545-56F9-4A88-AB7E-0652DBED3991}" srcOrd="0" destOrd="0" presId="urn:microsoft.com/office/officeart/2005/8/layout/matrix3"/>
    <dgm:cxn modelId="{B652E36A-D8E3-4BAD-8D2D-367CFBB1E0F0}" srcId="{2F6A11EA-6652-4886-A561-5C1CA2536B77}" destId="{7D21C61E-3D5B-4EF4-90E5-C751C3B3CCC8}" srcOrd="3" destOrd="0" parTransId="{A9052DA5-6208-41EF-BA02-9F91BE6B2E20}" sibTransId="{8DDD1958-45A6-4FD4-BD9F-32590C55D5F3}"/>
    <dgm:cxn modelId="{2072CC6D-784D-45DF-991A-A63E7671F75D}" type="presOf" srcId="{758E4944-718B-4DE7-A8CC-26243E4C6B91}" destId="{727683E4-A8CF-498C-A500-501DD28FD711}" srcOrd="0" destOrd="0" presId="urn:microsoft.com/office/officeart/2005/8/layout/matrix3"/>
    <dgm:cxn modelId="{C81E7956-00D1-424C-892B-721F7A74BF61}" srcId="{2F6A11EA-6652-4886-A561-5C1CA2536B77}" destId="{7CFCD2C7-F1A0-447A-B966-A9FB17FDCAD3}" srcOrd="0" destOrd="0" parTransId="{7A3B39E7-1741-4393-A34A-1A99D0DB815F}" sibTransId="{51B21722-33AF-4FC4-959C-65F3558BED41}"/>
    <dgm:cxn modelId="{0BFCF1B5-60CC-4149-BAF6-C3C623171EE6}" srcId="{2F6A11EA-6652-4886-A561-5C1CA2536B77}" destId="{32616A0E-7144-42BA-AE3F-0BA4C7E252A1}" srcOrd="2" destOrd="0" parTransId="{DAE36AA9-7D4D-4CE5-9CF4-B0924D0726BC}" sibTransId="{C3924556-2ED5-4E1C-9905-A5E4BC6BE050}"/>
    <dgm:cxn modelId="{5C64C8E6-342A-4B7F-B01A-8AFBCA7E6F6C}" type="presOf" srcId="{7CFCD2C7-F1A0-447A-B966-A9FB17FDCAD3}" destId="{A694EAD3-AC7C-4279-8683-597D70A1C6D1}" srcOrd="0" destOrd="0" presId="urn:microsoft.com/office/officeart/2005/8/layout/matrix3"/>
    <dgm:cxn modelId="{58C2CE48-CEAB-4D92-8BEF-4AEA828CBB9E}" type="presParOf" srcId="{671DA9D4-5B4E-47D7-9E71-C8C6AE0E057F}" destId="{A0F4E2E2-01EF-41DF-83AD-A08ED26540B1}" srcOrd="0" destOrd="0" presId="urn:microsoft.com/office/officeart/2005/8/layout/matrix3"/>
    <dgm:cxn modelId="{05A2A349-0305-4BC2-AACE-8E67EBF7534A}" type="presParOf" srcId="{671DA9D4-5B4E-47D7-9E71-C8C6AE0E057F}" destId="{A694EAD3-AC7C-4279-8683-597D70A1C6D1}" srcOrd="1" destOrd="0" presId="urn:microsoft.com/office/officeart/2005/8/layout/matrix3"/>
    <dgm:cxn modelId="{847BFB86-9B44-4044-AE5A-AF7364A5A293}" type="presParOf" srcId="{671DA9D4-5B4E-47D7-9E71-C8C6AE0E057F}" destId="{727683E4-A8CF-498C-A500-501DD28FD711}" srcOrd="2" destOrd="0" presId="urn:microsoft.com/office/officeart/2005/8/layout/matrix3"/>
    <dgm:cxn modelId="{95DB5814-FF87-40F2-AFDD-310DA88F5D2B}" type="presParOf" srcId="{671DA9D4-5B4E-47D7-9E71-C8C6AE0E057F}" destId="{0B47B545-56F9-4A88-AB7E-0652DBED3991}" srcOrd="3" destOrd="0" presId="urn:microsoft.com/office/officeart/2005/8/layout/matrix3"/>
    <dgm:cxn modelId="{D2936433-DCF8-4D88-8429-F3D3948292BE}" type="presParOf" srcId="{671DA9D4-5B4E-47D7-9E71-C8C6AE0E057F}" destId="{14B4CCEA-9632-4C90-9E08-B7F84BF71CD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B2F98A-C3B1-441F-BA1D-9CCBBAB58523}"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D3F65B9-72F8-4FEA-81E5-90995C475655}">
      <dgm:prSet/>
      <dgm:spPr/>
      <dgm:t>
        <a:bodyPr/>
        <a:lstStyle/>
        <a:p>
          <a:r>
            <a:rPr lang="en-US"/>
            <a:t>Capon, C. (2009) </a:t>
          </a:r>
          <a:r>
            <a:rPr lang="en-US" i="1"/>
            <a:t>Understanding the business environment</a:t>
          </a:r>
          <a:r>
            <a:rPr lang="en-US"/>
            <a:t>. 3rd ed. </a:t>
          </a:r>
          <a:r>
            <a:rPr lang="en-GB"/>
            <a:t>Harlow, England: </a:t>
          </a:r>
          <a:r>
            <a:rPr lang="en-US"/>
            <a:t>P</a:t>
          </a:r>
          <a:r>
            <a:rPr lang="en-GB"/>
            <a:t>rentice Hall</a:t>
          </a:r>
          <a:r>
            <a:rPr lang="en-US"/>
            <a:t>.</a:t>
          </a:r>
        </a:p>
      </dgm:t>
    </dgm:pt>
    <dgm:pt modelId="{6F47DB13-E375-4B01-B575-57C7D9FC70C2}" type="parTrans" cxnId="{4435257B-3A88-4122-A856-77A20336FB18}">
      <dgm:prSet/>
      <dgm:spPr/>
      <dgm:t>
        <a:bodyPr/>
        <a:lstStyle/>
        <a:p>
          <a:endParaRPr lang="en-US"/>
        </a:p>
      </dgm:t>
    </dgm:pt>
    <dgm:pt modelId="{72DBA0C0-CCA8-43E0-8209-158335B09177}" type="sibTrans" cxnId="{4435257B-3A88-4122-A856-77A20336FB18}">
      <dgm:prSet/>
      <dgm:spPr/>
      <dgm:t>
        <a:bodyPr/>
        <a:lstStyle/>
        <a:p>
          <a:endParaRPr lang="en-US"/>
        </a:p>
      </dgm:t>
    </dgm:pt>
    <dgm:pt modelId="{A047DF75-D84F-46EB-BFDF-93D8AD8501B3}">
      <dgm:prSet/>
      <dgm:spPr/>
      <dgm:t>
        <a:bodyPr/>
        <a:lstStyle/>
        <a:p>
          <a:r>
            <a:rPr lang="en-GB"/>
            <a:t>Freepik (2025) </a:t>
          </a:r>
          <a:r>
            <a:rPr lang="en-GB" i="1"/>
            <a:t>Organisation Chart Icon </a:t>
          </a:r>
          <a:r>
            <a:rPr lang="en-GB"/>
            <a:t>[Image]. Available at: </a:t>
          </a:r>
          <a:r>
            <a:rPr lang="en-GB">
              <a:hlinkClick xmlns:r="http://schemas.openxmlformats.org/officeDocument/2006/relationships" r:id="rId1"/>
            </a:rPr>
            <a:t>https://www.freepik.com/icon/organization-chart_7513319</a:t>
          </a:r>
          <a:r>
            <a:rPr lang="en-GB"/>
            <a:t> (Accessed: 24 September 2025).</a:t>
          </a:r>
          <a:endParaRPr lang="en-US"/>
        </a:p>
      </dgm:t>
    </dgm:pt>
    <dgm:pt modelId="{70504250-1115-4669-A34A-FB04D322BE83}" type="parTrans" cxnId="{DD76A1A3-29DF-4D84-96EA-6B4243767034}">
      <dgm:prSet/>
      <dgm:spPr/>
      <dgm:t>
        <a:bodyPr/>
        <a:lstStyle/>
        <a:p>
          <a:endParaRPr lang="en-US"/>
        </a:p>
      </dgm:t>
    </dgm:pt>
    <dgm:pt modelId="{5B4A5281-3473-4D96-9F13-20865D527AF9}" type="sibTrans" cxnId="{DD76A1A3-29DF-4D84-96EA-6B4243767034}">
      <dgm:prSet/>
      <dgm:spPr/>
      <dgm:t>
        <a:bodyPr/>
        <a:lstStyle/>
        <a:p>
          <a:endParaRPr lang="en-US"/>
        </a:p>
      </dgm:t>
    </dgm:pt>
    <dgm:pt modelId="{F21B6083-184D-4C78-BAEC-DAB346A3741E}">
      <dgm:prSet/>
      <dgm:spPr/>
      <dgm:t>
        <a:bodyPr/>
        <a:lstStyle/>
        <a:p>
          <a:r>
            <a:rPr lang="en-GB"/>
            <a:t>Ivanius, S. (2023) </a:t>
          </a:r>
          <a:r>
            <a:rPr lang="en-US" i="1"/>
            <a:t>What are the main advantages of functional organizational structures? </a:t>
          </a:r>
          <a:r>
            <a:rPr lang="en-GB"/>
            <a:t>Available at: </a:t>
          </a:r>
          <a:r>
            <a:rPr lang="en-GB">
              <a:hlinkClick xmlns:r="http://schemas.openxmlformats.org/officeDocument/2006/relationships" r:id="rId2"/>
            </a:rPr>
            <a:t>https://www.linkedin.com/pulse/what-main-advantages-functional-organizational-sergei-ivanius/</a:t>
          </a:r>
          <a:r>
            <a:rPr lang="en-GB"/>
            <a:t> (Accessed: 27 September 2025).</a:t>
          </a:r>
          <a:endParaRPr lang="en-US"/>
        </a:p>
      </dgm:t>
    </dgm:pt>
    <dgm:pt modelId="{C790CD37-2551-4FB5-8A98-89A113686A0C}" type="parTrans" cxnId="{86CD4616-546E-40F2-B9B6-6B72080BD782}">
      <dgm:prSet/>
      <dgm:spPr/>
      <dgm:t>
        <a:bodyPr/>
        <a:lstStyle/>
        <a:p>
          <a:endParaRPr lang="en-US"/>
        </a:p>
      </dgm:t>
    </dgm:pt>
    <dgm:pt modelId="{D28695E8-7E7D-48F6-99F1-8D602046297F}" type="sibTrans" cxnId="{86CD4616-546E-40F2-B9B6-6B72080BD782}">
      <dgm:prSet/>
      <dgm:spPr/>
      <dgm:t>
        <a:bodyPr/>
        <a:lstStyle/>
        <a:p>
          <a:endParaRPr lang="en-US"/>
        </a:p>
      </dgm:t>
    </dgm:pt>
    <dgm:pt modelId="{CC36A114-14F4-4BFD-B58A-3F6690F18ECE}">
      <dgm:prSet/>
      <dgm:spPr/>
      <dgm:t>
        <a:bodyPr/>
        <a:lstStyle/>
        <a:p>
          <a:r>
            <a:rPr lang="en-GB"/>
            <a:t>LOM-Studio (2025) </a:t>
          </a:r>
          <a:r>
            <a:rPr lang="en-GB" i="1"/>
            <a:t>The Heart Building. </a:t>
          </a:r>
          <a:r>
            <a:rPr lang="en-GB"/>
            <a:t>Available at: </a:t>
          </a:r>
          <a:r>
            <a:rPr lang="en-GB">
              <a:hlinkClick xmlns:r="http://schemas.openxmlformats.org/officeDocument/2006/relationships" r:id="rId3"/>
            </a:rPr>
            <a:t>https://lom-studio.com/project/the-heart-building/</a:t>
          </a:r>
          <a:r>
            <a:rPr lang="en-GB"/>
            <a:t> (Accessed: 27 September 2025)</a:t>
          </a:r>
          <a:endParaRPr lang="en-US"/>
        </a:p>
      </dgm:t>
    </dgm:pt>
    <dgm:pt modelId="{0A815ADA-DD8C-4CFF-B6C5-00ABB0AE1DAC}" type="parTrans" cxnId="{EE2207F6-825D-4C8C-ADEB-B66B10D42A98}">
      <dgm:prSet/>
      <dgm:spPr/>
      <dgm:t>
        <a:bodyPr/>
        <a:lstStyle/>
        <a:p>
          <a:endParaRPr lang="en-US"/>
        </a:p>
      </dgm:t>
    </dgm:pt>
    <dgm:pt modelId="{030A9107-67D5-4344-973F-2B0AC1237076}" type="sibTrans" cxnId="{EE2207F6-825D-4C8C-ADEB-B66B10D42A98}">
      <dgm:prSet/>
      <dgm:spPr/>
      <dgm:t>
        <a:bodyPr/>
        <a:lstStyle/>
        <a:p>
          <a:endParaRPr lang="en-US"/>
        </a:p>
      </dgm:t>
    </dgm:pt>
    <dgm:pt modelId="{9EF64814-5B16-46F3-BA05-542AA8001B29}">
      <dgm:prSet/>
      <dgm:spPr/>
      <dgm:t>
        <a:bodyPr/>
        <a:lstStyle/>
        <a:p>
          <a:r>
            <a:rPr lang="en-US"/>
            <a:t>Johnson, G., Whittington, R., Scholes, K. et al. (2014). Exploring Strategy: Text and Cases. New York: Pearson.</a:t>
          </a:r>
        </a:p>
      </dgm:t>
    </dgm:pt>
    <dgm:pt modelId="{AC7EBC2B-2FFD-4396-8779-61C795E77878}" type="parTrans" cxnId="{739DC84A-0239-4637-A301-B1F7A598D8BB}">
      <dgm:prSet/>
      <dgm:spPr/>
      <dgm:t>
        <a:bodyPr/>
        <a:lstStyle/>
        <a:p>
          <a:endParaRPr lang="en-US"/>
        </a:p>
      </dgm:t>
    </dgm:pt>
    <dgm:pt modelId="{945ABA0D-DBA6-4EB8-8900-7AA911E78409}" type="sibTrans" cxnId="{739DC84A-0239-4637-A301-B1F7A598D8BB}">
      <dgm:prSet/>
      <dgm:spPr/>
      <dgm:t>
        <a:bodyPr/>
        <a:lstStyle/>
        <a:p>
          <a:endParaRPr lang="en-US"/>
        </a:p>
      </dgm:t>
    </dgm:pt>
    <dgm:pt modelId="{0868CF49-A182-40F5-83CC-3C085FFCAB77}" type="pres">
      <dgm:prSet presAssocID="{5BB2F98A-C3B1-441F-BA1D-9CCBBAB58523}" presName="root" presStyleCnt="0">
        <dgm:presLayoutVars>
          <dgm:dir/>
          <dgm:resizeHandles val="exact"/>
        </dgm:presLayoutVars>
      </dgm:prSet>
      <dgm:spPr/>
    </dgm:pt>
    <dgm:pt modelId="{F505BFE2-032E-4EC1-9F72-41EE6662B9F0}" type="pres">
      <dgm:prSet presAssocID="{ED3F65B9-72F8-4FEA-81E5-90995C475655}" presName="compNode" presStyleCnt="0"/>
      <dgm:spPr/>
    </dgm:pt>
    <dgm:pt modelId="{7AD1641B-27AD-490B-83BA-ADE110519009}" type="pres">
      <dgm:prSet presAssocID="{ED3F65B9-72F8-4FEA-81E5-90995C475655}" presName="iconRect" presStyleLbl="node1" presStyleIdx="0" presStyleCnt="5"/>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39ACEA5C-2097-4525-B6A0-A8B94F6E1E8E}" type="pres">
      <dgm:prSet presAssocID="{ED3F65B9-72F8-4FEA-81E5-90995C475655}" presName="spaceRect" presStyleCnt="0"/>
      <dgm:spPr/>
    </dgm:pt>
    <dgm:pt modelId="{EB44808B-9B08-4F85-BACF-55915882622F}" type="pres">
      <dgm:prSet presAssocID="{ED3F65B9-72F8-4FEA-81E5-90995C475655}" presName="textRect" presStyleLbl="revTx" presStyleIdx="0" presStyleCnt="5">
        <dgm:presLayoutVars>
          <dgm:chMax val="1"/>
          <dgm:chPref val="1"/>
        </dgm:presLayoutVars>
      </dgm:prSet>
      <dgm:spPr/>
    </dgm:pt>
    <dgm:pt modelId="{B24BDF73-A642-4464-9930-F1403EE3A23F}" type="pres">
      <dgm:prSet presAssocID="{72DBA0C0-CCA8-43E0-8209-158335B09177}" presName="sibTrans" presStyleCnt="0"/>
      <dgm:spPr/>
    </dgm:pt>
    <dgm:pt modelId="{4200E3F8-D29E-48DE-BDC4-B9052D4FF523}" type="pres">
      <dgm:prSet presAssocID="{A047DF75-D84F-46EB-BFDF-93D8AD8501B3}" presName="compNode" presStyleCnt="0"/>
      <dgm:spPr/>
    </dgm:pt>
    <dgm:pt modelId="{C826E36D-080E-4BF8-8244-314A1B84A186}" type="pres">
      <dgm:prSet presAssocID="{A047DF75-D84F-46EB-BFDF-93D8AD8501B3}" presName="iconRect" presStyleLbl="node1" presStyleIdx="1" presStyleCnt="5"/>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ierarchy"/>
        </a:ext>
      </dgm:extLst>
    </dgm:pt>
    <dgm:pt modelId="{2DDBAED2-0BB8-4D65-A3D8-7997DC52F889}" type="pres">
      <dgm:prSet presAssocID="{A047DF75-D84F-46EB-BFDF-93D8AD8501B3}" presName="spaceRect" presStyleCnt="0"/>
      <dgm:spPr/>
    </dgm:pt>
    <dgm:pt modelId="{73D6DBEF-E4E6-4CD3-8A4A-30EBDBC41859}" type="pres">
      <dgm:prSet presAssocID="{A047DF75-D84F-46EB-BFDF-93D8AD8501B3}" presName="textRect" presStyleLbl="revTx" presStyleIdx="1" presStyleCnt="5">
        <dgm:presLayoutVars>
          <dgm:chMax val="1"/>
          <dgm:chPref val="1"/>
        </dgm:presLayoutVars>
      </dgm:prSet>
      <dgm:spPr/>
    </dgm:pt>
    <dgm:pt modelId="{4007C900-7644-48B1-A9B2-AACE3FD3EDDE}" type="pres">
      <dgm:prSet presAssocID="{5B4A5281-3473-4D96-9F13-20865D527AF9}" presName="sibTrans" presStyleCnt="0"/>
      <dgm:spPr/>
    </dgm:pt>
    <dgm:pt modelId="{CFFA5F11-6A07-460D-9D1D-D440B9554A0A}" type="pres">
      <dgm:prSet presAssocID="{F21B6083-184D-4C78-BAEC-DAB346A3741E}" presName="compNode" presStyleCnt="0"/>
      <dgm:spPr/>
    </dgm:pt>
    <dgm:pt modelId="{3B193B25-D347-4405-9ABD-C3D1B0BD009E}" type="pres">
      <dgm:prSet presAssocID="{F21B6083-184D-4C78-BAEC-DAB346A3741E}" presName="iconRect" presStyleLbl="node1" presStyleIdx="2"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Branching Diagram"/>
        </a:ext>
      </dgm:extLst>
    </dgm:pt>
    <dgm:pt modelId="{1D3A09CF-A5D0-4741-AB4D-3C09D067D030}" type="pres">
      <dgm:prSet presAssocID="{F21B6083-184D-4C78-BAEC-DAB346A3741E}" presName="spaceRect" presStyleCnt="0"/>
      <dgm:spPr/>
    </dgm:pt>
    <dgm:pt modelId="{BE354C3F-084C-490D-ACD6-7DA49845D885}" type="pres">
      <dgm:prSet presAssocID="{F21B6083-184D-4C78-BAEC-DAB346A3741E}" presName="textRect" presStyleLbl="revTx" presStyleIdx="2" presStyleCnt="5">
        <dgm:presLayoutVars>
          <dgm:chMax val="1"/>
          <dgm:chPref val="1"/>
        </dgm:presLayoutVars>
      </dgm:prSet>
      <dgm:spPr/>
    </dgm:pt>
    <dgm:pt modelId="{61C5A080-22A7-4D57-9CE1-4B74E9B71EF3}" type="pres">
      <dgm:prSet presAssocID="{D28695E8-7E7D-48F6-99F1-8D602046297F}" presName="sibTrans" presStyleCnt="0"/>
      <dgm:spPr/>
    </dgm:pt>
    <dgm:pt modelId="{36574A33-60A2-41B3-BC4C-754882E9EEAB}" type="pres">
      <dgm:prSet presAssocID="{CC36A114-14F4-4BFD-B58A-3F6690F18ECE}" presName="compNode" presStyleCnt="0"/>
      <dgm:spPr/>
    </dgm:pt>
    <dgm:pt modelId="{D5A0B751-DA05-40D5-A581-C0841F00B7A2}" type="pres">
      <dgm:prSet presAssocID="{CC36A114-14F4-4BFD-B58A-3F6690F18ECE}" presName="iconRect" presStyleLbl="node1" presStyleIdx="3" presStyleCnt="5"/>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Heart Organ"/>
        </a:ext>
      </dgm:extLst>
    </dgm:pt>
    <dgm:pt modelId="{617671FA-CD73-4E3E-943B-BB3DF0547035}" type="pres">
      <dgm:prSet presAssocID="{CC36A114-14F4-4BFD-B58A-3F6690F18ECE}" presName="spaceRect" presStyleCnt="0"/>
      <dgm:spPr/>
    </dgm:pt>
    <dgm:pt modelId="{D964F8E1-C9D2-4CB4-80CF-49795630BA60}" type="pres">
      <dgm:prSet presAssocID="{CC36A114-14F4-4BFD-B58A-3F6690F18ECE}" presName="textRect" presStyleLbl="revTx" presStyleIdx="3" presStyleCnt="5">
        <dgm:presLayoutVars>
          <dgm:chMax val="1"/>
          <dgm:chPref val="1"/>
        </dgm:presLayoutVars>
      </dgm:prSet>
      <dgm:spPr/>
    </dgm:pt>
    <dgm:pt modelId="{37F8F819-023D-46BF-B248-EC0FD39DA569}" type="pres">
      <dgm:prSet presAssocID="{030A9107-67D5-4344-973F-2B0AC1237076}" presName="sibTrans" presStyleCnt="0"/>
      <dgm:spPr/>
    </dgm:pt>
    <dgm:pt modelId="{7BF6FF1B-206B-4BEA-9E08-9B138C8B860D}" type="pres">
      <dgm:prSet presAssocID="{9EF64814-5B16-46F3-BA05-542AA8001B29}" presName="compNode" presStyleCnt="0"/>
      <dgm:spPr/>
    </dgm:pt>
    <dgm:pt modelId="{844F6921-585A-429D-8504-C8D32825FC9D}" type="pres">
      <dgm:prSet presAssocID="{9EF64814-5B16-46F3-BA05-542AA8001B29}" presName="iconRect" presStyleLbl="node1" presStyleIdx="4" presStyleCnt="5"/>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Head with Gears"/>
        </a:ext>
      </dgm:extLst>
    </dgm:pt>
    <dgm:pt modelId="{F10A73E3-1783-4348-A0D5-E364E3A7E2C6}" type="pres">
      <dgm:prSet presAssocID="{9EF64814-5B16-46F3-BA05-542AA8001B29}" presName="spaceRect" presStyleCnt="0"/>
      <dgm:spPr/>
    </dgm:pt>
    <dgm:pt modelId="{978C87BF-DD92-4720-B3F7-36E48B5887D1}" type="pres">
      <dgm:prSet presAssocID="{9EF64814-5B16-46F3-BA05-542AA8001B29}" presName="textRect" presStyleLbl="revTx" presStyleIdx="4" presStyleCnt="5">
        <dgm:presLayoutVars>
          <dgm:chMax val="1"/>
          <dgm:chPref val="1"/>
        </dgm:presLayoutVars>
      </dgm:prSet>
      <dgm:spPr/>
    </dgm:pt>
  </dgm:ptLst>
  <dgm:cxnLst>
    <dgm:cxn modelId="{B2A5FA0E-508A-4268-BA13-025D51DA26BA}" type="presOf" srcId="{5BB2F98A-C3B1-441F-BA1D-9CCBBAB58523}" destId="{0868CF49-A182-40F5-83CC-3C085FFCAB77}" srcOrd="0" destOrd="0" presId="urn:microsoft.com/office/officeart/2018/2/layout/IconLabelList"/>
    <dgm:cxn modelId="{86CD4616-546E-40F2-B9B6-6B72080BD782}" srcId="{5BB2F98A-C3B1-441F-BA1D-9CCBBAB58523}" destId="{F21B6083-184D-4C78-BAEC-DAB346A3741E}" srcOrd="2" destOrd="0" parTransId="{C790CD37-2551-4FB5-8A98-89A113686A0C}" sibTransId="{D28695E8-7E7D-48F6-99F1-8D602046297F}"/>
    <dgm:cxn modelId="{C6E5AA42-4ED3-4F72-A1E8-22EE94DC992A}" type="presOf" srcId="{CC36A114-14F4-4BFD-B58A-3F6690F18ECE}" destId="{D964F8E1-C9D2-4CB4-80CF-49795630BA60}" srcOrd="0" destOrd="0" presId="urn:microsoft.com/office/officeart/2018/2/layout/IconLabelList"/>
    <dgm:cxn modelId="{739DC84A-0239-4637-A301-B1F7A598D8BB}" srcId="{5BB2F98A-C3B1-441F-BA1D-9CCBBAB58523}" destId="{9EF64814-5B16-46F3-BA05-542AA8001B29}" srcOrd="4" destOrd="0" parTransId="{AC7EBC2B-2FFD-4396-8779-61C795E77878}" sibTransId="{945ABA0D-DBA6-4EB8-8900-7AA911E78409}"/>
    <dgm:cxn modelId="{4435257B-3A88-4122-A856-77A20336FB18}" srcId="{5BB2F98A-C3B1-441F-BA1D-9CCBBAB58523}" destId="{ED3F65B9-72F8-4FEA-81E5-90995C475655}" srcOrd="0" destOrd="0" parTransId="{6F47DB13-E375-4B01-B575-57C7D9FC70C2}" sibTransId="{72DBA0C0-CCA8-43E0-8209-158335B09177}"/>
    <dgm:cxn modelId="{C4730186-E3AC-4F24-9DBE-C2DF09B40295}" type="presOf" srcId="{ED3F65B9-72F8-4FEA-81E5-90995C475655}" destId="{EB44808B-9B08-4F85-BACF-55915882622F}" srcOrd="0" destOrd="0" presId="urn:microsoft.com/office/officeart/2018/2/layout/IconLabelList"/>
    <dgm:cxn modelId="{DD76A1A3-29DF-4D84-96EA-6B4243767034}" srcId="{5BB2F98A-C3B1-441F-BA1D-9CCBBAB58523}" destId="{A047DF75-D84F-46EB-BFDF-93D8AD8501B3}" srcOrd="1" destOrd="0" parTransId="{70504250-1115-4669-A34A-FB04D322BE83}" sibTransId="{5B4A5281-3473-4D96-9F13-20865D527AF9}"/>
    <dgm:cxn modelId="{A6728DB3-E7C4-4711-8039-F5A89294056A}" type="presOf" srcId="{A047DF75-D84F-46EB-BFDF-93D8AD8501B3}" destId="{73D6DBEF-E4E6-4CD3-8A4A-30EBDBC41859}" srcOrd="0" destOrd="0" presId="urn:microsoft.com/office/officeart/2018/2/layout/IconLabelList"/>
    <dgm:cxn modelId="{330A34E9-88DF-4C6B-9BE8-18996A799166}" type="presOf" srcId="{F21B6083-184D-4C78-BAEC-DAB346A3741E}" destId="{BE354C3F-084C-490D-ACD6-7DA49845D885}" srcOrd="0" destOrd="0" presId="urn:microsoft.com/office/officeart/2018/2/layout/IconLabelList"/>
    <dgm:cxn modelId="{EE2207F6-825D-4C8C-ADEB-B66B10D42A98}" srcId="{5BB2F98A-C3B1-441F-BA1D-9CCBBAB58523}" destId="{CC36A114-14F4-4BFD-B58A-3F6690F18ECE}" srcOrd="3" destOrd="0" parTransId="{0A815ADA-DD8C-4CFF-B6C5-00ABB0AE1DAC}" sibTransId="{030A9107-67D5-4344-973F-2B0AC1237076}"/>
    <dgm:cxn modelId="{75CDA0F7-E7AE-4BE2-8141-CA5CA5C88DA6}" type="presOf" srcId="{9EF64814-5B16-46F3-BA05-542AA8001B29}" destId="{978C87BF-DD92-4720-B3F7-36E48B5887D1}" srcOrd="0" destOrd="0" presId="urn:microsoft.com/office/officeart/2018/2/layout/IconLabelList"/>
    <dgm:cxn modelId="{259ACFE6-1318-488E-8115-A5FEDB1A384D}" type="presParOf" srcId="{0868CF49-A182-40F5-83CC-3C085FFCAB77}" destId="{F505BFE2-032E-4EC1-9F72-41EE6662B9F0}" srcOrd="0" destOrd="0" presId="urn:microsoft.com/office/officeart/2018/2/layout/IconLabelList"/>
    <dgm:cxn modelId="{7040377E-C6EC-46E4-B80D-9358D0218091}" type="presParOf" srcId="{F505BFE2-032E-4EC1-9F72-41EE6662B9F0}" destId="{7AD1641B-27AD-490B-83BA-ADE110519009}" srcOrd="0" destOrd="0" presId="urn:microsoft.com/office/officeart/2018/2/layout/IconLabelList"/>
    <dgm:cxn modelId="{2AC09FD8-D1BE-494B-B7E7-5D1B2B50A806}" type="presParOf" srcId="{F505BFE2-032E-4EC1-9F72-41EE6662B9F0}" destId="{39ACEA5C-2097-4525-B6A0-A8B94F6E1E8E}" srcOrd="1" destOrd="0" presId="urn:microsoft.com/office/officeart/2018/2/layout/IconLabelList"/>
    <dgm:cxn modelId="{6CE9C0A5-3022-4AEC-B822-AA458B46E991}" type="presParOf" srcId="{F505BFE2-032E-4EC1-9F72-41EE6662B9F0}" destId="{EB44808B-9B08-4F85-BACF-55915882622F}" srcOrd="2" destOrd="0" presId="urn:microsoft.com/office/officeart/2018/2/layout/IconLabelList"/>
    <dgm:cxn modelId="{76154589-3288-4486-A9F6-55720645AFB4}" type="presParOf" srcId="{0868CF49-A182-40F5-83CC-3C085FFCAB77}" destId="{B24BDF73-A642-4464-9930-F1403EE3A23F}" srcOrd="1" destOrd="0" presId="urn:microsoft.com/office/officeart/2018/2/layout/IconLabelList"/>
    <dgm:cxn modelId="{E429C449-9E07-4B01-AF19-78ABEA5B26EA}" type="presParOf" srcId="{0868CF49-A182-40F5-83CC-3C085FFCAB77}" destId="{4200E3F8-D29E-48DE-BDC4-B9052D4FF523}" srcOrd="2" destOrd="0" presId="urn:microsoft.com/office/officeart/2018/2/layout/IconLabelList"/>
    <dgm:cxn modelId="{174BD092-518A-451E-AB71-24FEDF9F79DA}" type="presParOf" srcId="{4200E3F8-D29E-48DE-BDC4-B9052D4FF523}" destId="{C826E36D-080E-4BF8-8244-314A1B84A186}" srcOrd="0" destOrd="0" presId="urn:microsoft.com/office/officeart/2018/2/layout/IconLabelList"/>
    <dgm:cxn modelId="{6227839B-ADF7-429E-84F9-BD6CE5A84881}" type="presParOf" srcId="{4200E3F8-D29E-48DE-BDC4-B9052D4FF523}" destId="{2DDBAED2-0BB8-4D65-A3D8-7997DC52F889}" srcOrd="1" destOrd="0" presId="urn:microsoft.com/office/officeart/2018/2/layout/IconLabelList"/>
    <dgm:cxn modelId="{3E918A5E-8A2C-4CFB-818C-BB8AD2AA42A0}" type="presParOf" srcId="{4200E3F8-D29E-48DE-BDC4-B9052D4FF523}" destId="{73D6DBEF-E4E6-4CD3-8A4A-30EBDBC41859}" srcOrd="2" destOrd="0" presId="urn:microsoft.com/office/officeart/2018/2/layout/IconLabelList"/>
    <dgm:cxn modelId="{B7F8A225-CC46-4AFA-8104-C7D56091B9CE}" type="presParOf" srcId="{0868CF49-A182-40F5-83CC-3C085FFCAB77}" destId="{4007C900-7644-48B1-A9B2-AACE3FD3EDDE}" srcOrd="3" destOrd="0" presId="urn:microsoft.com/office/officeart/2018/2/layout/IconLabelList"/>
    <dgm:cxn modelId="{CF663AA8-D9D5-4411-AAFA-218D8F5FB65F}" type="presParOf" srcId="{0868CF49-A182-40F5-83CC-3C085FFCAB77}" destId="{CFFA5F11-6A07-460D-9D1D-D440B9554A0A}" srcOrd="4" destOrd="0" presId="urn:microsoft.com/office/officeart/2018/2/layout/IconLabelList"/>
    <dgm:cxn modelId="{795416C1-1A66-48DC-A470-990664CDF17B}" type="presParOf" srcId="{CFFA5F11-6A07-460D-9D1D-D440B9554A0A}" destId="{3B193B25-D347-4405-9ABD-C3D1B0BD009E}" srcOrd="0" destOrd="0" presId="urn:microsoft.com/office/officeart/2018/2/layout/IconLabelList"/>
    <dgm:cxn modelId="{06DC1FCE-D557-4912-A79C-EDF9A8E0BA2F}" type="presParOf" srcId="{CFFA5F11-6A07-460D-9D1D-D440B9554A0A}" destId="{1D3A09CF-A5D0-4741-AB4D-3C09D067D030}" srcOrd="1" destOrd="0" presId="urn:microsoft.com/office/officeart/2018/2/layout/IconLabelList"/>
    <dgm:cxn modelId="{2AF7AC77-97A9-4351-838B-6E6B1C18E72F}" type="presParOf" srcId="{CFFA5F11-6A07-460D-9D1D-D440B9554A0A}" destId="{BE354C3F-084C-490D-ACD6-7DA49845D885}" srcOrd="2" destOrd="0" presId="urn:microsoft.com/office/officeart/2018/2/layout/IconLabelList"/>
    <dgm:cxn modelId="{D63DF0BD-590C-438F-A9E8-CA8962D677B2}" type="presParOf" srcId="{0868CF49-A182-40F5-83CC-3C085FFCAB77}" destId="{61C5A080-22A7-4D57-9CE1-4B74E9B71EF3}" srcOrd="5" destOrd="0" presId="urn:microsoft.com/office/officeart/2018/2/layout/IconLabelList"/>
    <dgm:cxn modelId="{ED9F3EBC-4331-4615-B5C5-C3D8E8AB8CC8}" type="presParOf" srcId="{0868CF49-A182-40F5-83CC-3C085FFCAB77}" destId="{36574A33-60A2-41B3-BC4C-754882E9EEAB}" srcOrd="6" destOrd="0" presId="urn:microsoft.com/office/officeart/2018/2/layout/IconLabelList"/>
    <dgm:cxn modelId="{DA070958-5E27-489B-B7E8-89C0202CD64B}" type="presParOf" srcId="{36574A33-60A2-41B3-BC4C-754882E9EEAB}" destId="{D5A0B751-DA05-40D5-A581-C0841F00B7A2}" srcOrd="0" destOrd="0" presId="urn:microsoft.com/office/officeart/2018/2/layout/IconLabelList"/>
    <dgm:cxn modelId="{E02989D7-2CC3-4832-AA93-732408FBB80D}" type="presParOf" srcId="{36574A33-60A2-41B3-BC4C-754882E9EEAB}" destId="{617671FA-CD73-4E3E-943B-BB3DF0547035}" srcOrd="1" destOrd="0" presId="urn:microsoft.com/office/officeart/2018/2/layout/IconLabelList"/>
    <dgm:cxn modelId="{6DC7291D-0E15-484A-8875-C3FA0E3AF252}" type="presParOf" srcId="{36574A33-60A2-41B3-BC4C-754882E9EEAB}" destId="{D964F8E1-C9D2-4CB4-80CF-49795630BA60}" srcOrd="2" destOrd="0" presId="urn:microsoft.com/office/officeart/2018/2/layout/IconLabelList"/>
    <dgm:cxn modelId="{FEF79FB0-3267-45FE-AC7C-A59D80B6EC30}" type="presParOf" srcId="{0868CF49-A182-40F5-83CC-3C085FFCAB77}" destId="{37F8F819-023D-46BF-B248-EC0FD39DA569}" srcOrd="7" destOrd="0" presId="urn:microsoft.com/office/officeart/2018/2/layout/IconLabelList"/>
    <dgm:cxn modelId="{F368495F-741B-4031-8E72-F8298544D891}" type="presParOf" srcId="{0868CF49-A182-40F5-83CC-3C085FFCAB77}" destId="{7BF6FF1B-206B-4BEA-9E08-9B138C8B860D}" srcOrd="8" destOrd="0" presId="urn:microsoft.com/office/officeart/2018/2/layout/IconLabelList"/>
    <dgm:cxn modelId="{B0339455-E670-407E-832B-6AF96D700DEE}" type="presParOf" srcId="{7BF6FF1B-206B-4BEA-9E08-9B138C8B860D}" destId="{844F6921-585A-429D-8504-C8D32825FC9D}" srcOrd="0" destOrd="0" presId="urn:microsoft.com/office/officeart/2018/2/layout/IconLabelList"/>
    <dgm:cxn modelId="{28AE02B6-3553-48F6-A867-7B7880F9CB0F}" type="presParOf" srcId="{7BF6FF1B-206B-4BEA-9E08-9B138C8B860D}" destId="{F10A73E3-1783-4348-A0D5-E364E3A7E2C6}" srcOrd="1" destOrd="0" presId="urn:microsoft.com/office/officeart/2018/2/layout/IconLabelList"/>
    <dgm:cxn modelId="{C4EFF748-D78C-4A89-A7B0-783B893DAAC5}" type="presParOf" srcId="{7BF6FF1B-206B-4BEA-9E08-9B138C8B860D}" destId="{978C87BF-DD92-4720-B3F7-36E48B5887D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2042BD-18B3-4159-B6D4-8F0ADB60E67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46F8DB-D2B2-4DD3-91F1-45B5682FEB97}">
      <dgm:prSet/>
      <dgm:spPr/>
      <dgm:t>
        <a:bodyPr/>
        <a:lstStyle/>
        <a:p>
          <a:r>
            <a:rPr lang="en-US"/>
            <a:t>Needle, D. and Burns, J. (2015) </a:t>
          </a:r>
          <a:r>
            <a:rPr lang="en-US" i="1"/>
            <a:t>Business in context</a:t>
          </a:r>
          <a:r>
            <a:rPr lang="en-US"/>
            <a:t>. 7th ed. Hampshire: Cengage Learning.</a:t>
          </a:r>
        </a:p>
      </dgm:t>
    </dgm:pt>
    <dgm:pt modelId="{A454F969-4642-4F5F-97F1-8C7845C0996B}" type="parTrans" cxnId="{BE96CF72-02EA-46AB-ADA6-3ADA341A1671}">
      <dgm:prSet/>
      <dgm:spPr/>
      <dgm:t>
        <a:bodyPr/>
        <a:lstStyle/>
        <a:p>
          <a:endParaRPr lang="en-US"/>
        </a:p>
      </dgm:t>
    </dgm:pt>
    <dgm:pt modelId="{0C2B03E0-1867-41FE-91FD-591C29435412}" type="sibTrans" cxnId="{BE96CF72-02EA-46AB-ADA6-3ADA341A1671}">
      <dgm:prSet/>
      <dgm:spPr/>
      <dgm:t>
        <a:bodyPr/>
        <a:lstStyle/>
        <a:p>
          <a:endParaRPr lang="en-US"/>
        </a:p>
      </dgm:t>
    </dgm:pt>
    <dgm:pt modelId="{E0E32B74-2524-4E83-9A6D-697D7D408B2A}">
      <dgm:prSet/>
      <dgm:spPr/>
      <dgm:t>
        <a:bodyPr/>
        <a:lstStyle/>
        <a:p>
          <a:r>
            <a:rPr lang="en-US"/>
            <a:t>Robbins, S. and Coulter, M. (2021) </a:t>
          </a:r>
          <a:r>
            <a:rPr lang="en-US" i="1"/>
            <a:t>Management</a:t>
          </a:r>
          <a:r>
            <a:rPr lang="en-US"/>
            <a:t>, Global Edition. 15th edn. London: Pearson.</a:t>
          </a:r>
        </a:p>
      </dgm:t>
    </dgm:pt>
    <dgm:pt modelId="{83B7E14F-4428-4340-AB1E-8A55952A36DF}" type="parTrans" cxnId="{EF09CF00-9D6D-4C5B-9885-34BE564848F6}">
      <dgm:prSet/>
      <dgm:spPr/>
      <dgm:t>
        <a:bodyPr/>
        <a:lstStyle/>
        <a:p>
          <a:endParaRPr lang="en-US"/>
        </a:p>
      </dgm:t>
    </dgm:pt>
    <dgm:pt modelId="{3B6D10CE-6CF0-49DE-903C-040E47B973BB}" type="sibTrans" cxnId="{EF09CF00-9D6D-4C5B-9885-34BE564848F6}">
      <dgm:prSet/>
      <dgm:spPr/>
      <dgm:t>
        <a:bodyPr/>
        <a:lstStyle/>
        <a:p>
          <a:endParaRPr lang="en-US"/>
        </a:p>
      </dgm:t>
    </dgm:pt>
    <dgm:pt modelId="{0B2063AC-9B65-4030-B558-72E6C4E822AA}">
      <dgm:prSet/>
      <dgm:spPr/>
      <dgm:t>
        <a:bodyPr/>
        <a:lstStyle/>
        <a:p>
          <a:r>
            <a:rPr lang="en-US"/>
            <a:t>Robbins, S. P., Coulter, M. K., and Decenzo, D. A. (2020). </a:t>
          </a:r>
          <a:r>
            <a:rPr lang="en-US" i="1"/>
            <a:t>Fundamentals of Management </a:t>
          </a:r>
          <a:r>
            <a:rPr lang="en-US"/>
            <a:t>(11th ed.). London: Pearson.</a:t>
          </a:r>
        </a:p>
      </dgm:t>
    </dgm:pt>
    <dgm:pt modelId="{2CB6E58C-F6CB-48B3-A20E-AEDD90F3103D}" type="parTrans" cxnId="{CAF9E837-96DB-4352-B246-8F55AC49FC7F}">
      <dgm:prSet/>
      <dgm:spPr/>
      <dgm:t>
        <a:bodyPr/>
        <a:lstStyle/>
        <a:p>
          <a:endParaRPr lang="en-US"/>
        </a:p>
      </dgm:t>
    </dgm:pt>
    <dgm:pt modelId="{14D7B8FB-C47C-41F5-8E59-E5BFB48458EF}" type="sibTrans" cxnId="{CAF9E837-96DB-4352-B246-8F55AC49FC7F}">
      <dgm:prSet/>
      <dgm:spPr/>
      <dgm:t>
        <a:bodyPr/>
        <a:lstStyle/>
        <a:p>
          <a:endParaRPr lang="en-US"/>
        </a:p>
      </dgm:t>
    </dgm:pt>
    <dgm:pt modelId="{E817A3B8-85EC-48BC-AEA6-F432F2BB826C}">
      <dgm:prSet/>
      <dgm:spPr/>
      <dgm:t>
        <a:bodyPr/>
        <a:lstStyle/>
        <a:p>
          <a:r>
            <a:rPr lang="en-GB"/>
            <a:t>Study Smarter (2022) </a:t>
          </a:r>
          <a:r>
            <a:rPr lang="en-GB" i="1"/>
            <a:t>Tesco Organisational Structure. </a:t>
          </a:r>
          <a:r>
            <a:rPr lang="en-GB"/>
            <a:t>Available at: </a:t>
          </a:r>
          <a:r>
            <a:rPr lang="en-GB">
              <a:hlinkClick xmlns:r="http://schemas.openxmlformats.org/officeDocument/2006/relationships" r:id="rId1"/>
            </a:rPr>
            <a:t>https://www.studysmarter.co.uk/explanations/business-studies/business-case-studies/tesco-organisational-structure/</a:t>
          </a:r>
          <a:r>
            <a:rPr lang="en-GB"/>
            <a:t> (Accessed: 26 September 2025).</a:t>
          </a:r>
          <a:endParaRPr lang="en-US"/>
        </a:p>
      </dgm:t>
    </dgm:pt>
    <dgm:pt modelId="{66B88CEA-FF50-4CDB-91EC-87140F6C0966}" type="parTrans" cxnId="{E0B7CABD-469A-481D-9DFB-3993CCC2D0E2}">
      <dgm:prSet/>
      <dgm:spPr/>
      <dgm:t>
        <a:bodyPr/>
        <a:lstStyle/>
        <a:p>
          <a:endParaRPr lang="en-US"/>
        </a:p>
      </dgm:t>
    </dgm:pt>
    <dgm:pt modelId="{113685DE-4459-40F0-9932-9598BE021EB3}" type="sibTrans" cxnId="{E0B7CABD-469A-481D-9DFB-3993CCC2D0E2}">
      <dgm:prSet/>
      <dgm:spPr/>
      <dgm:t>
        <a:bodyPr/>
        <a:lstStyle/>
        <a:p>
          <a:endParaRPr lang="en-US"/>
        </a:p>
      </dgm:t>
    </dgm:pt>
    <dgm:pt modelId="{424CBB88-F032-41CD-9EED-F46766E25D11}">
      <dgm:prSet/>
      <dgm:spPr/>
      <dgm:t>
        <a:bodyPr/>
        <a:lstStyle/>
        <a:p>
          <a:r>
            <a:rPr lang="en-US"/>
            <a:t>Tesco PLC (2025) </a:t>
          </a:r>
          <a:r>
            <a:rPr lang="en-US" i="1"/>
            <a:t>Tesco PLC Annual Report and Financial Statements. </a:t>
          </a:r>
          <a:r>
            <a:rPr lang="en-US"/>
            <a:t>Available at: </a:t>
          </a:r>
          <a:r>
            <a:rPr lang="en-US">
              <a:hlinkClick xmlns:r="http://schemas.openxmlformats.org/officeDocument/2006/relationships" r:id="rId2"/>
            </a:rPr>
            <a:t>https://www.tescoplc.com/media/ky0bfwpo/tesco_ar25_interactive.pdf</a:t>
          </a:r>
          <a:r>
            <a:rPr lang="en-US"/>
            <a:t> (Accessed: 26 Sept 2025).</a:t>
          </a:r>
        </a:p>
      </dgm:t>
    </dgm:pt>
    <dgm:pt modelId="{89AE31FC-7AD1-437A-ADD9-AD9C7B5B9289}" type="parTrans" cxnId="{0A3F199E-0E82-433E-9C94-B9755B05C007}">
      <dgm:prSet/>
      <dgm:spPr/>
      <dgm:t>
        <a:bodyPr/>
        <a:lstStyle/>
        <a:p>
          <a:endParaRPr lang="en-US"/>
        </a:p>
      </dgm:t>
    </dgm:pt>
    <dgm:pt modelId="{408BA2A5-D32F-4E21-97BC-7066BE40A973}" type="sibTrans" cxnId="{0A3F199E-0E82-433E-9C94-B9755B05C007}">
      <dgm:prSet/>
      <dgm:spPr/>
      <dgm:t>
        <a:bodyPr/>
        <a:lstStyle/>
        <a:p>
          <a:endParaRPr lang="en-US"/>
        </a:p>
      </dgm:t>
    </dgm:pt>
    <dgm:pt modelId="{E8BC5EB0-EDAA-47A8-A50F-28B4A6E5FB4C}" type="pres">
      <dgm:prSet presAssocID="{CB2042BD-18B3-4159-B6D4-8F0ADB60E67E}" presName="linear" presStyleCnt="0">
        <dgm:presLayoutVars>
          <dgm:animLvl val="lvl"/>
          <dgm:resizeHandles val="exact"/>
        </dgm:presLayoutVars>
      </dgm:prSet>
      <dgm:spPr/>
    </dgm:pt>
    <dgm:pt modelId="{FA1E4AA0-0687-4ABD-9B06-77BB53B551B0}" type="pres">
      <dgm:prSet presAssocID="{7846F8DB-D2B2-4DD3-91F1-45B5682FEB97}" presName="parentText" presStyleLbl="node1" presStyleIdx="0" presStyleCnt="5">
        <dgm:presLayoutVars>
          <dgm:chMax val="0"/>
          <dgm:bulletEnabled val="1"/>
        </dgm:presLayoutVars>
      </dgm:prSet>
      <dgm:spPr/>
    </dgm:pt>
    <dgm:pt modelId="{7677C55D-6012-4E4D-8F66-BF58275A05EE}" type="pres">
      <dgm:prSet presAssocID="{0C2B03E0-1867-41FE-91FD-591C29435412}" presName="spacer" presStyleCnt="0"/>
      <dgm:spPr/>
    </dgm:pt>
    <dgm:pt modelId="{26790538-7497-4EDC-B0CF-F4171DB57B49}" type="pres">
      <dgm:prSet presAssocID="{E0E32B74-2524-4E83-9A6D-697D7D408B2A}" presName="parentText" presStyleLbl="node1" presStyleIdx="1" presStyleCnt="5">
        <dgm:presLayoutVars>
          <dgm:chMax val="0"/>
          <dgm:bulletEnabled val="1"/>
        </dgm:presLayoutVars>
      </dgm:prSet>
      <dgm:spPr/>
    </dgm:pt>
    <dgm:pt modelId="{E3D52CBB-CB3E-4013-BC76-DED078E63F58}" type="pres">
      <dgm:prSet presAssocID="{3B6D10CE-6CF0-49DE-903C-040E47B973BB}" presName="spacer" presStyleCnt="0"/>
      <dgm:spPr/>
    </dgm:pt>
    <dgm:pt modelId="{08DF147C-4AE2-45F1-B27C-B4322AB577C8}" type="pres">
      <dgm:prSet presAssocID="{0B2063AC-9B65-4030-B558-72E6C4E822AA}" presName="parentText" presStyleLbl="node1" presStyleIdx="2" presStyleCnt="5">
        <dgm:presLayoutVars>
          <dgm:chMax val="0"/>
          <dgm:bulletEnabled val="1"/>
        </dgm:presLayoutVars>
      </dgm:prSet>
      <dgm:spPr/>
    </dgm:pt>
    <dgm:pt modelId="{3B36BE10-041F-40EA-9CEB-B9937FB1E3E0}" type="pres">
      <dgm:prSet presAssocID="{14D7B8FB-C47C-41F5-8E59-E5BFB48458EF}" presName="spacer" presStyleCnt="0"/>
      <dgm:spPr/>
    </dgm:pt>
    <dgm:pt modelId="{8C4A75F0-715E-4A22-B33E-ABB3A208C5A1}" type="pres">
      <dgm:prSet presAssocID="{E817A3B8-85EC-48BC-AEA6-F432F2BB826C}" presName="parentText" presStyleLbl="node1" presStyleIdx="3" presStyleCnt="5">
        <dgm:presLayoutVars>
          <dgm:chMax val="0"/>
          <dgm:bulletEnabled val="1"/>
        </dgm:presLayoutVars>
      </dgm:prSet>
      <dgm:spPr/>
    </dgm:pt>
    <dgm:pt modelId="{365F5573-4F41-467C-8478-F289DF8BAABE}" type="pres">
      <dgm:prSet presAssocID="{113685DE-4459-40F0-9932-9598BE021EB3}" presName="spacer" presStyleCnt="0"/>
      <dgm:spPr/>
    </dgm:pt>
    <dgm:pt modelId="{F83A6426-938E-48A1-921D-F943E2C741C3}" type="pres">
      <dgm:prSet presAssocID="{424CBB88-F032-41CD-9EED-F46766E25D11}" presName="parentText" presStyleLbl="node1" presStyleIdx="4" presStyleCnt="5">
        <dgm:presLayoutVars>
          <dgm:chMax val="0"/>
          <dgm:bulletEnabled val="1"/>
        </dgm:presLayoutVars>
      </dgm:prSet>
      <dgm:spPr/>
    </dgm:pt>
  </dgm:ptLst>
  <dgm:cxnLst>
    <dgm:cxn modelId="{EF09CF00-9D6D-4C5B-9885-34BE564848F6}" srcId="{CB2042BD-18B3-4159-B6D4-8F0ADB60E67E}" destId="{E0E32B74-2524-4E83-9A6D-697D7D408B2A}" srcOrd="1" destOrd="0" parTransId="{83B7E14F-4428-4340-AB1E-8A55952A36DF}" sibTransId="{3B6D10CE-6CF0-49DE-903C-040E47B973BB}"/>
    <dgm:cxn modelId="{6CDA5F04-8C8F-49FC-87D3-33D599AFBD1B}" type="presOf" srcId="{0B2063AC-9B65-4030-B558-72E6C4E822AA}" destId="{08DF147C-4AE2-45F1-B27C-B4322AB577C8}" srcOrd="0" destOrd="0" presId="urn:microsoft.com/office/officeart/2005/8/layout/vList2"/>
    <dgm:cxn modelId="{E63CC511-7C1D-458F-AEAD-5E13581E2032}" type="presOf" srcId="{E0E32B74-2524-4E83-9A6D-697D7D408B2A}" destId="{26790538-7497-4EDC-B0CF-F4171DB57B49}" srcOrd="0" destOrd="0" presId="urn:microsoft.com/office/officeart/2005/8/layout/vList2"/>
    <dgm:cxn modelId="{CAF9E837-96DB-4352-B246-8F55AC49FC7F}" srcId="{CB2042BD-18B3-4159-B6D4-8F0ADB60E67E}" destId="{0B2063AC-9B65-4030-B558-72E6C4E822AA}" srcOrd="2" destOrd="0" parTransId="{2CB6E58C-F6CB-48B3-A20E-AEDD90F3103D}" sibTransId="{14D7B8FB-C47C-41F5-8E59-E5BFB48458EF}"/>
    <dgm:cxn modelId="{BE96CF72-02EA-46AB-ADA6-3ADA341A1671}" srcId="{CB2042BD-18B3-4159-B6D4-8F0ADB60E67E}" destId="{7846F8DB-D2B2-4DD3-91F1-45B5682FEB97}" srcOrd="0" destOrd="0" parTransId="{A454F969-4642-4F5F-97F1-8C7845C0996B}" sibTransId="{0C2B03E0-1867-41FE-91FD-591C29435412}"/>
    <dgm:cxn modelId="{0A3F199E-0E82-433E-9C94-B9755B05C007}" srcId="{CB2042BD-18B3-4159-B6D4-8F0ADB60E67E}" destId="{424CBB88-F032-41CD-9EED-F46766E25D11}" srcOrd="4" destOrd="0" parTransId="{89AE31FC-7AD1-437A-ADD9-AD9C7B5B9289}" sibTransId="{408BA2A5-D32F-4E21-97BC-7066BE40A973}"/>
    <dgm:cxn modelId="{293A8AB3-0899-423A-A625-8F67AF247CA4}" type="presOf" srcId="{E817A3B8-85EC-48BC-AEA6-F432F2BB826C}" destId="{8C4A75F0-715E-4A22-B33E-ABB3A208C5A1}" srcOrd="0" destOrd="0" presId="urn:microsoft.com/office/officeart/2005/8/layout/vList2"/>
    <dgm:cxn modelId="{ECD3A9B8-B71E-45A7-A827-E1CF71DA7E4A}" type="presOf" srcId="{424CBB88-F032-41CD-9EED-F46766E25D11}" destId="{F83A6426-938E-48A1-921D-F943E2C741C3}" srcOrd="0" destOrd="0" presId="urn:microsoft.com/office/officeart/2005/8/layout/vList2"/>
    <dgm:cxn modelId="{8C6DFDBB-6DF1-4693-AE23-7019E23DE7CA}" type="presOf" srcId="{CB2042BD-18B3-4159-B6D4-8F0ADB60E67E}" destId="{E8BC5EB0-EDAA-47A8-A50F-28B4A6E5FB4C}" srcOrd="0" destOrd="0" presId="urn:microsoft.com/office/officeart/2005/8/layout/vList2"/>
    <dgm:cxn modelId="{E0B7CABD-469A-481D-9DFB-3993CCC2D0E2}" srcId="{CB2042BD-18B3-4159-B6D4-8F0ADB60E67E}" destId="{E817A3B8-85EC-48BC-AEA6-F432F2BB826C}" srcOrd="3" destOrd="0" parTransId="{66B88CEA-FF50-4CDB-91EC-87140F6C0966}" sibTransId="{113685DE-4459-40F0-9932-9598BE021EB3}"/>
    <dgm:cxn modelId="{F8A343C3-942A-46B6-94DB-BB14792DDB9C}" type="presOf" srcId="{7846F8DB-D2B2-4DD3-91F1-45B5682FEB97}" destId="{FA1E4AA0-0687-4ABD-9B06-77BB53B551B0}" srcOrd="0" destOrd="0" presId="urn:microsoft.com/office/officeart/2005/8/layout/vList2"/>
    <dgm:cxn modelId="{91AB09B3-EE81-4702-96B2-36DB340A93E7}" type="presParOf" srcId="{E8BC5EB0-EDAA-47A8-A50F-28B4A6E5FB4C}" destId="{FA1E4AA0-0687-4ABD-9B06-77BB53B551B0}" srcOrd="0" destOrd="0" presId="urn:microsoft.com/office/officeart/2005/8/layout/vList2"/>
    <dgm:cxn modelId="{F169CB10-6086-48CA-ACBB-B1F49CD09C71}" type="presParOf" srcId="{E8BC5EB0-EDAA-47A8-A50F-28B4A6E5FB4C}" destId="{7677C55D-6012-4E4D-8F66-BF58275A05EE}" srcOrd="1" destOrd="0" presId="urn:microsoft.com/office/officeart/2005/8/layout/vList2"/>
    <dgm:cxn modelId="{6E3021C5-1474-4E24-BBDC-05E5CFB88BBA}" type="presParOf" srcId="{E8BC5EB0-EDAA-47A8-A50F-28B4A6E5FB4C}" destId="{26790538-7497-4EDC-B0CF-F4171DB57B49}" srcOrd="2" destOrd="0" presId="urn:microsoft.com/office/officeart/2005/8/layout/vList2"/>
    <dgm:cxn modelId="{47A36816-C72D-49DC-9685-33AEFD59CB38}" type="presParOf" srcId="{E8BC5EB0-EDAA-47A8-A50F-28B4A6E5FB4C}" destId="{E3D52CBB-CB3E-4013-BC76-DED078E63F58}" srcOrd="3" destOrd="0" presId="urn:microsoft.com/office/officeart/2005/8/layout/vList2"/>
    <dgm:cxn modelId="{1012FB7D-A42A-492C-A614-AD09ABA005C2}" type="presParOf" srcId="{E8BC5EB0-EDAA-47A8-A50F-28B4A6E5FB4C}" destId="{08DF147C-4AE2-45F1-B27C-B4322AB577C8}" srcOrd="4" destOrd="0" presId="urn:microsoft.com/office/officeart/2005/8/layout/vList2"/>
    <dgm:cxn modelId="{E6716542-1F70-4B85-A7C5-14971E946976}" type="presParOf" srcId="{E8BC5EB0-EDAA-47A8-A50F-28B4A6E5FB4C}" destId="{3B36BE10-041F-40EA-9CEB-B9937FB1E3E0}" srcOrd="5" destOrd="0" presId="urn:microsoft.com/office/officeart/2005/8/layout/vList2"/>
    <dgm:cxn modelId="{BFFB8C86-F09D-411A-A8D7-261970499E73}" type="presParOf" srcId="{E8BC5EB0-EDAA-47A8-A50F-28B4A6E5FB4C}" destId="{8C4A75F0-715E-4A22-B33E-ABB3A208C5A1}" srcOrd="6" destOrd="0" presId="urn:microsoft.com/office/officeart/2005/8/layout/vList2"/>
    <dgm:cxn modelId="{43381A21-F76A-483C-9744-EFA80FD57EB3}" type="presParOf" srcId="{E8BC5EB0-EDAA-47A8-A50F-28B4A6E5FB4C}" destId="{365F5573-4F41-467C-8478-F289DF8BAABE}" srcOrd="7" destOrd="0" presId="urn:microsoft.com/office/officeart/2005/8/layout/vList2"/>
    <dgm:cxn modelId="{0960FC7E-E3B2-43AF-B02F-1A8A60408497}" type="presParOf" srcId="{E8BC5EB0-EDAA-47A8-A50F-28B4A6E5FB4C}" destId="{F83A6426-938E-48A1-921D-F943E2C741C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59E39-4082-4115-9256-63AB9061F088}">
      <dsp:nvSpPr>
        <dsp:cNvPr id="0" name=""/>
        <dsp:cNvSpPr/>
      </dsp:nvSpPr>
      <dsp:spPr>
        <a:xfrm>
          <a:off x="0" y="96106"/>
          <a:ext cx="3935505" cy="31941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Definition of organisational structure </a:t>
          </a:r>
          <a:r>
            <a:rPr lang="en-GB" sz="1300" kern="1200"/>
            <a:t>and</a:t>
          </a:r>
          <a:r>
            <a:rPr lang="en-US" sz="1300" kern="1200"/>
            <a:t> charts</a:t>
          </a:r>
        </a:p>
      </dsp:txBody>
      <dsp:txXfrm>
        <a:off x="15592" y="111698"/>
        <a:ext cx="3904321" cy="288226"/>
      </dsp:txXfrm>
    </dsp:sp>
    <dsp:sp modelId="{DD614C37-7F22-4D3A-8254-F4FD0CD54711}">
      <dsp:nvSpPr>
        <dsp:cNvPr id="0" name=""/>
        <dsp:cNvSpPr/>
      </dsp:nvSpPr>
      <dsp:spPr>
        <a:xfrm>
          <a:off x="0" y="452956"/>
          <a:ext cx="3935505" cy="31941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Significance of organisational structure</a:t>
          </a:r>
        </a:p>
      </dsp:txBody>
      <dsp:txXfrm>
        <a:off x="15592" y="468548"/>
        <a:ext cx="3904321" cy="288226"/>
      </dsp:txXfrm>
    </dsp:sp>
    <dsp:sp modelId="{A7E16B6F-0ABC-455C-8DDA-CE1AB2F476D9}">
      <dsp:nvSpPr>
        <dsp:cNvPr id="0" name=""/>
        <dsp:cNvSpPr/>
      </dsp:nvSpPr>
      <dsp:spPr>
        <a:xfrm>
          <a:off x="0" y="809806"/>
          <a:ext cx="3935505" cy="31941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Major issues in Tesco’s Structure</a:t>
          </a:r>
        </a:p>
      </dsp:txBody>
      <dsp:txXfrm>
        <a:off x="15592" y="825398"/>
        <a:ext cx="3904321" cy="288226"/>
      </dsp:txXfrm>
    </dsp:sp>
    <dsp:sp modelId="{1A435F80-2BB3-4A46-8820-063F1DBB5F9E}">
      <dsp:nvSpPr>
        <dsp:cNvPr id="0" name=""/>
        <dsp:cNvSpPr/>
      </dsp:nvSpPr>
      <dsp:spPr>
        <a:xfrm>
          <a:off x="0" y="1166656"/>
          <a:ext cx="3935505" cy="31941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Three structures: </a:t>
          </a:r>
        </a:p>
      </dsp:txBody>
      <dsp:txXfrm>
        <a:off x="15592" y="1182248"/>
        <a:ext cx="3904321" cy="288226"/>
      </dsp:txXfrm>
    </dsp:sp>
    <dsp:sp modelId="{44EF24C1-0934-429E-B29A-0FB40F3A2F7A}">
      <dsp:nvSpPr>
        <dsp:cNvPr id="0" name=""/>
        <dsp:cNvSpPr/>
      </dsp:nvSpPr>
      <dsp:spPr>
        <a:xfrm>
          <a:off x="0" y="1486066"/>
          <a:ext cx="3935505" cy="524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52" tIns="16510" rIns="92456" bIns="16510" numCol="1" spcCol="1270" anchor="t" anchorCtr="0">
          <a:noAutofit/>
        </a:bodyPr>
        <a:lstStyle/>
        <a:p>
          <a:pPr marL="57150" lvl="1" indent="-57150" algn="l" defTabSz="444500">
            <a:lnSpc>
              <a:spcPct val="90000"/>
            </a:lnSpc>
            <a:spcBef>
              <a:spcPct val="0"/>
            </a:spcBef>
            <a:spcAft>
              <a:spcPct val="20000"/>
            </a:spcAft>
            <a:buChar char="•"/>
          </a:pPr>
          <a:r>
            <a:rPr lang="en-US" sz="1000" kern="1200"/>
            <a:t>Functional </a:t>
          </a:r>
        </a:p>
        <a:p>
          <a:pPr marL="57150" lvl="1" indent="-57150" algn="l" defTabSz="444500">
            <a:lnSpc>
              <a:spcPct val="90000"/>
            </a:lnSpc>
            <a:spcBef>
              <a:spcPct val="0"/>
            </a:spcBef>
            <a:spcAft>
              <a:spcPct val="20000"/>
            </a:spcAft>
            <a:buChar char="•"/>
          </a:pPr>
          <a:r>
            <a:rPr lang="en-US" sz="1000" kern="1200"/>
            <a:t>Divisional</a:t>
          </a:r>
        </a:p>
        <a:p>
          <a:pPr marL="57150" lvl="1" indent="-57150" algn="l" defTabSz="444500">
            <a:lnSpc>
              <a:spcPct val="90000"/>
            </a:lnSpc>
            <a:spcBef>
              <a:spcPct val="0"/>
            </a:spcBef>
            <a:spcAft>
              <a:spcPct val="20000"/>
            </a:spcAft>
            <a:buChar char="•"/>
          </a:pPr>
          <a:r>
            <a:rPr lang="en-US" sz="1000" kern="1200"/>
            <a:t>Matrix</a:t>
          </a:r>
        </a:p>
      </dsp:txBody>
      <dsp:txXfrm>
        <a:off x="0" y="1486066"/>
        <a:ext cx="3935505" cy="524745"/>
      </dsp:txXfrm>
    </dsp:sp>
    <dsp:sp modelId="{28E85B06-706A-43C4-ACCF-47705ADFE30F}">
      <dsp:nvSpPr>
        <dsp:cNvPr id="0" name=""/>
        <dsp:cNvSpPr/>
      </dsp:nvSpPr>
      <dsp:spPr>
        <a:xfrm>
          <a:off x="0" y="2010811"/>
          <a:ext cx="3935505" cy="31941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Tesco’s application of structures</a:t>
          </a:r>
        </a:p>
      </dsp:txBody>
      <dsp:txXfrm>
        <a:off x="15592" y="2026403"/>
        <a:ext cx="3904321" cy="288226"/>
      </dsp:txXfrm>
    </dsp:sp>
    <dsp:sp modelId="{A89172B4-C0B2-4EA5-9A1F-4080F8698B87}">
      <dsp:nvSpPr>
        <dsp:cNvPr id="0" name=""/>
        <dsp:cNvSpPr/>
      </dsp:nvSpPr>
      <dsp:spPr>
        <a:xfrm>
          <a:off x="0" y="2367661"/>
          <a:ext cx="3935505" cy="31941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Recommendations</a:t>
          </a:r>
        </a:p>
      </dsp:txBody>
      <dsp:txXfrm>
        <a:off x="15592" y="2383253"/>
        <a:ext cx="3904321" cy="288226"/>
      </dsp:txXfrm>
    </dsp:sp>
    <dsp:sp modelId="{59112E03-B1E3-42EC-989E-52FD324FA648}">
      <dsp:nvSpPr>
        <dsp:cNvPr id="0" name=""/>
        <dsp:cNvSpPr/>
      </dsp:nvSpPr>
      <dsp:spPr>
        <a:xfrm>
          <a:off x="0" y="2724511"/>
          <a:ext cx="3935505" cy="31941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Conclusion</a:t>
          </a:r>
        </a:p>
      </dsp:txBody>
      <dsp:txXfrm>
        <a:off x="15592" y="2740103"/>
        <a:ext cx="3904321" cy="288226"/>
      </dsp:txXfrm>
    </dsp:sp>
    <dsp:sp modelId="{1E0D8253-B618-4619-8AF8-0D001CDEE609}">
      <dsp:nvSpPr>
        <dsp:cNvPr id="0" name=""/>
        <dsp:cNvSpPr/>
      </dsp:nvSpPr>
      <dsp:spPr>
        <a:xfrm>
          <a:off x="0" y="3081361"/>
          <a:ext cx="3935505" cy="31941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References</a:t>
          </a:r>
        </a:p>
      </dsp:txBody>
      <dsp:txXfrm>
        <a:off x="15592" y="3096953"/>
        <a:ext cx="3904321" cy="288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DBC38-602F-4B33-B2C1-730FC0E6160D}">
      <dsp:nvSpPr>
        <dsp:cNvPr id="0" name=""/>
        <dsp:cNvSpPr/>
      </dsp:nvSpPr>
      <dsp:spPr>
        <a:xfrm>
          <a:off x="834764" y="1281916"/>
          <a:ext cx="894796" cy="8947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04D584-E7CD-44D2-8173-FA5B56C59226}">
      <dsp:nvSpPr>
        <dsp:cNvPr id="0" name=""/>
        <dsp:cNvSpPr/>
      </dsp:nvSpPr>
      <dsp:spPr>
        <a:xfrm>
          <a:off x="3881" y="2303459"/>
          <a:ext cx="2556562" cy="877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US" sz="1400" kern="1200"/>
            <a:t>The way tasks, responsibilities, and power are given out is decided by the organization’s structure (Robbins</a:t>
          </a:r>
          <a:r>
            <a:rPr lang="en-GB" sz="1400" kern="1200"/>
            <a:t> et al., </a:t>
          </a:r>
          <a:r>
            <a:rPr lang="en-US" sz="1400" kern="1200"/>
            <a:t>2020).</a:t>
          </a:r>
        </a:p>
      </dsp:txBody>
      <dsp:txXfrm>
        <a:off x="3881" y="2303459"/>
        <a:ext cx="2556562" cy="877078"/>
      </dsp:txXfrm>
    </dsp:sp>
    <dsp:sp modelId="{4F3452D9-CC9B-4DB9-9F37-53A717CA0863}">
      <dsp:nvSpPr>
        <dsp:cNvPr id="0" name=""/>
        <dsp:cNvSpPr/>
      </dsp:nvSpPr>
      <dsp:spPr>
        <a:xfrm>
          <a:off x="3881" y="3239489"/>
          <a:ext cx="2556562" cy="990014"/>
        </a:xfrm>
        <a:prstGeom prst="rect">
          <a:avLst/>
        </a:prstGeom>
        <a:noFill/>
        <a:ln>
          <a:noFill/>
        </a:ln>
        <a:effectLst/>
      </dsp:spPr>
      <dsp:style>
        <a:lnRef idx="0">
          <a:scrgbClr r="0" g="0" b="0"/>
        </a:lnRef>
        <a:fillRef idx="0">
          <a:scrgbClr r="0" g="0" b="0"/>
        </a:fillRef>
        <a:effectRef idx="0">
          <a:scrgbClr r="0" g="0" b="0"/>
        </a:effectRef>
        <a:fontRef idx="minor"/>
      </dsp:style>
    </dsp:sp>
    <dsp:sp modelId="{77173908-1822-45EA-BFEE-C5043A2058F8}">
      <dsp:nvSpPr>
        <dsp:cNvPr id="0" name=""/>
        <dsp:cNvSpPr/>
      </dsp:nvSpPr>
      <dsp:spPr>
        <a:xfrm>
          <a:off x="3838725" y="1281916"/>
          <a:ext cx="894796" cy="8947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F37CA-AE2C-49D1-93FD-72F09338BACF}">
      <dsp:nvSpPr>
        <dsp:cNvPr id="0" name=""/>
        <dsp:cNvSpPr/>
      </dsp:nvSpPr>
      <dsp:spPr>
        <a:xfrm>
          <a:off x="3007842" y="2303459"/>
          <a:ext cx="2556562" cy="877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Significance</a:t>
          </a:r>
          <a:r>
            <a:rPr lang="en-US" sz="1400" kern="1200"/>
            <a:t>:</a:t>
          </a:r>
        </a:p>
      </dsp:txBody>
      <dsp:txXfrm>
        <a:off x="3007842" y="2303459"/>
        <a:ext cx="2556562" cy="877078"/>
      </dsp:txXfrm>
    </dsp:sp>
    <dsp:sp modelId="{ED9C30BD-4EEF-4A02-BC8E-8B0DD7D2A964}">
      <dsp:nvSpPr>
        <dsp:cNvPr id="0" name=""/>
        <dsp:cNvSpPr/>
      </dsp:nvSpPr>
      <dsp:spPr>
        <a:xfrm>
          <a:off x="3007842" y="3239489"/>
          <a:ext cx="2556562" cy="99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Improves communication and teamwork</a:t>
          </a:r>
        </a:p>
        <a:p>
          <a:pPr marL="0" lvl="0" indent="0" algn="ctr" defTabSz="488950">
            <a:lnSpc>
              <a:spcPct val="100000"/>
            </a:lnSpc>
            <a:spcBef>
              <a:spcPct val="0"/>
            </a:spcBef>
            <a:spcAft>
              <a:spcPct val="35000"/>
            </a:spcAft>
            <a:buNone/>
          </a:pPr>
          <a:r>
            <a:rPr lang="en-US" sz="1100" kern="1200"/>
            <a:t>Makes tasks and responsibilities clear.</a:t>
          </a:r>
        </a:p>
        <a:p>
          <a:pPr marL="0" lvl="0" indent="0" algn="ctr" defTabSz="488950">
            <a:lnSpc>
              <a:spcPct val="100000"/>
            </a:lnSpc>
            <a:spcBef>
              <a:spcPct val="0"/>
            </a:spcBef>
            <a:spcAft>
              <a:spcPct val="35000"/>
            </a:spcAft>
            <a:buNone/>
          </a:pPr>
          <a:r>
            <a:rPr lang="en-US" sz="1100" kern="1200"/>
            <a:t>Makes it easier to make choices and encourages growth and adaptability (Needle </a:t>
          </a:r>
          <a:r>
            <a:rPr lang="en-GB" sz="1100" kern="1200"/>
            <a:t>and</a:t>
          </a:r>
          <a:r>
            <a:rPr lang="en-US" sz="1100" kern="1200"/>
            <a:t> Burns, 2015)</a:t>
          </a:r>
        </a:p>
      </dsp:txBody>
      <dsp:txXfrm>
        <a:off x="3007842" y="3239489"/>
        <a:ext cx="2556562" cy="990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0B3CF-F1E7-4829-9F93-BD260FFAFE8B}">
      <dsp:nvSpPr>
        <dsp:cNvPr id="0" name=""/>
        <dsp:cNvSpPr/>
      </dsp:nvSpPr>
      <dsp:spPr>
        <a:xfrm>
          <a:off x="307164" y="0"/>
          <a:ext cx="3481193" cy="492202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E6554-1BB6-48F9-9EEC-E0EF733E5674}">
      <dsp:nvSpPr>
        <dsp:cNvPr id="0" name=""/>
        <dsp:cNvSpPr/>
      </dsp:nvSpPr>
      <dsp:spPr>
        <a:xfrm>
          <a:off x="2049" y="1476607"/>
          <a:ext cx="985884" cy="1968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Organised by places to buy, types of products, or different locations.</a:t>
          </a:r>
        </a:p>
      </dsp:txBody>
      <dsp:txXfrm>
        <a:off x="50176" y="1524734"/>
        <a:ext cx="889630" cy="1872555"/>
      </dsp:txXfrm>
    </dsp:sp>
    <dsp:sp modelId="{F9913BD4-877D-493D-8107-20D35BDD3425}">
      <dsp:nvSpPr>
        <dsp:cNvPr id="0" name=""/>
        <dsp:cNvSpPr/>
      </dsp:nvSpPr>
      <dsp:spPr>
        <a:xfrm>
          <a:off x="1037228" y="1476607"/>
          <a:ext cx="985884" cy="1968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Benefits: Focusing on the needs of clients and adjusting to local needs.</a:t>
          </a:r>
        </a:p>
      </dsp:txBody>
      <dsp:txXfrm>
        <a:off x="1085355" y="1524734"/>
        <a:ext cx="889630" cy="1872555"/>
      </dsp:txXfrm>
    </dsp:sp>
    <dsp:sp modelId="{8F88C428-1F8E-4204-942F-CD031BF28627}">
      <dsp:nvSpPr>
        <dsp:cNvPr id="0" name=""/>
        <dsp:cNvSpPr/>
      </dsp:nvSpPr>
      <dsp:spPr>
        <a:xfrm>
          <a:off x="2072408" y="1476607"/>
          <a:ext cx="985884" cy="1968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Drawbacks: Having higher costs and wasting resources are disadvantages.</a:t>
          </a:r>
        </a:p>
      </dsp:txBody>
      <dsp:txXfrm>
        <a:off x="2120535" y="1524734"/>
        <a:ext cx="889630" cy="1872555"/>
      </dsp:txXfrm>
    </dsp:sp>
    <dsp:sp modelId="{3191F621-66D7-4B1D-B45C-B13509808035}">
      <dsp:nvSpPr>
        <dsp:cNvPr id="0" name=""/>
        <dsp:cNvSpPr/>
      </dsp:nvSpPr>
      <dsp:spPr>
        <a:xfrm>
          <a:off x="3107587" y="1476607"/>
          <a:ext cx="985884" cy="1968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Tesco Example: Areas in the UK (London, Midlands, and North)</a:t>
          </a:r>
        </a:p>
      </dsp:txBody>
      <dsp:txXfrm>
        <a:off x="3155714" y="1524734"/>
        <a:ext cx="889630" cy="1872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23B29-3C27-4E5C-849D-D2C1E32F2AA3}">
      <dsp:nvSpPr>
        <dsp:cNvPr id="0" name=""/>
        <dsp:cNvSpPr/>
      </dsp:nvSpPr>
      <dsp:spPr>
        <a:xfrm>
          <a:off x="603688" y="56225"/>
          <a:ext cx="1210446" cy="12104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8AB02-2A63-4F71-800A-4EA60750F9F4}">
      <dsp:nvSpPr>
        <dsp:cNvPr id="0" name=""/>
        <dsp:cNvSpPr/>
      </dsp:nvSpPr>
      <dsp:spPr>
        <a:xfrm>
          <a:off x="861652" y="314189"/>
          <a:ext cx="694518" cy="694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9B4C3E-5BBF-4929-9E62-536EC25966E3}">
      <dsp:nvSpPr>
        <dsp:cNvPr id="0" name=""/>
        <dsp:cNvSpPr/>
      </dsp:nvSpPr>
      <dsp:spPr>
        <a:xfrm>
          <a:off x="216742" y="1643696"/>
          <a:ext cx="1984338"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Employees are organised by their jobs and skills, like </a:t>
          </a:r>
          <a:r>
            <a:rPr lang="en-GB" sz="1100" kern="1200"/>
            <a:t>marketing</a:t>
          </a:r>
          <a:r>
            <a:rPr lang="en-US" sz="1100" kern="1200"/>
            <a:t>, finance, and HR.</a:t>
          </a:r>
        </a:p>
      </dsp:txBody>
      <dsp:txXfrm>
        <a:off x="216742" y="1643696"/>
        <a:ext cx="1984338" cy="855000"/>
      </dsp:txXfrm>
    </dsp:sp>
    <dsp:sp modelId="{588150A8-DE94-4A86-88EA-CD16661288F8}">
      <dsp:nvSpPr>
        <dsp:cNvPr id="0" name=""/>
        <dsp:cNvSpPr/>
      </dsp:nvSpPr>
      <dsp:spPr>
        <a:xfrm>
          <a:off x="2935286" y="56225"/>
          <a:ext cx="1210446" cy="12104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C4F51-2E3C-4BBC-852B-2DFDF5BA30B1}">
      <dsp:nvSpPr>
        <dsp:cNvPr id="0" name=""/>
        <dsp:cNvSpPr/>
      </dsp:nvSpPr>
      <dsp:spPr>
        <a:xfrm>
          <a:off x="3193250" y="314189"/>
          <a:ext cx="694518" cy="694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C4B02F-C481-40D5-BA28-092A2A08C11D}">
      <dsp:nvSpPr>
        <dsp:cNvPr id="0" name=""/>
        <dsp:cNvSpPr/>
      </dsp:nvSpPr>
      <dsp:spPr>
        <a:xfrm>
          <a:off x="2548340" y="1643696"/>
          <a:ext cx="1984338"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benefits are speedy operations, having experts, and knowing clear responsibilities (Johnsons et al., 20214).</a:t>
          </a:r>
        </a:p>
      </dsp:txBody>
      <dsp:txXfrm>
        <a:off x="2548340" y="1643696"/>
        <a:ext cx="1984338" cy="855000"/>
      </dsp:txXfrm>
    </dsp:sp>
    <dsp:sp modelId="{079D36B8-D51C-4403-9F14-F6A9B4B8A236}">
      <dsp:nvSpPr>
        <dsp:cNvPr id="0" name=""/>
        <dsp:cNvSpPr/>
      </dsp:nvSpPr>
      <dsp:spPr>
        <a:xfrm>
          <a:off x="603688" y="2994780"/>
          <a:ext cx="1210446" cy="12104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3FFD0-9438-4A91-9CD6-54790C24660A}">
      <dsp:nvSpPr>
        <dsp:cNvPr id="0" name=""/>
        <dsp:cNvSpPr/>
      </dsp:nvSpPr>
      <dsp:spPr>
        <a:xfrm>
          <a:off x="861652" y="3252744"/>
          <a:ext cx="694518" cy="694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93727C-C0BF-46EE-A83F-F81B1F4DA1ED}">
      <dsp:nvSpPr>
        <dsp:cNvPr id="0" name=""/>
        <dsp:cNvSpPr/>
      </dsp:nvSpPr>
      <dsp:spPr>
        <a:xfrm>
          <a:off x="216742" y="4582251"/>
          <a:ext cx="1984338"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Poor communication and separation between departments are problems.</a:t>
          </a:r>
        </a:p>
      </dsp:txBody>
      <dsp:txXfrm>
        <a:off x="216742" y="4582251"/>
        <a:ext cx="1984338" cy="855000"/>
      </dsp:txXfrm>
    </dsp:sp>
    <dsp:sp modelId="{2E8EE9C4-AE0B-4BA0-B713-A6B109B17F2D}">
      <dsp:nvSpPr>
        <dsp:cNvPr id="0" name=""/>
        <dsp:cNvSpPr/>
      </dsp:nvSpPr>
      <dsp:spPr>
        <a:xfrm>
          <a:off x="2935286" y="2994780"/>
          <a:ext cx="1210446" cy="12104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B8670-CECB-4938-A200-6CDD3DE532A4}">
      <dsp:nvSpPr>
        <dsp:cNvPr id="0" name=""/>
        <dsp:cNvSpPr/>
      </dsp:nvSpPr>
      <dsp:spPr>
        <a:xfrm>
          <a:off x="3193250" y="3252744"/>
          <a:ext cx="694518" cy="6945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DFECE-D853-4F2F-BEE7-F56B5A43AD6A}">
      <dsp:nvSpPr>
        <dsp:cNvPr id="0" name=""/>
        <dsp:cNvSpPr/>
      </dsp:nvSpPr>
      <dsp:spPr>
        <a:xfrm>
          <a:off x="2548340" y="4582251"/>
          <a:ext cx="1984338"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Tesco manages its supply chain, workers, and finances separately.</a:t>
          </a:r>
        </a:p>
      </dsp:txBody>
      <dsp:txXfrm>
        <a:off x="2548340" y="4582251"/>
        <a:ext cx="1984338" cy="8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993E7-956E-440F-A38B-1B687690E7A8}">
      <dsp:nvSpPr>
        <dsp:cNvPr id="0" name=""/>
        <dsp:cNvSpPr/>
      </dsp:nvSpPr>
      <dsp:spPr>
        <a:xfrm>
          <a:off x="1029916" y="1355006"/>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6DFDD4-78AE-429D-852C-CFF11A796215}">
      <dsp:nvSpPr>
        <dsp:cNvPr id="0" name=""/>
        <dsp:cNvSpPr/>
      </dsp:nvSpPr>
      <dsp:spPr>
        <a:xfrm>
          <a:off x="36823" y="3394097"/>
          <a:ext cx="361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Employees in a matrix organization report to both their department leaders and the managers of different projects or regions at the same time (Robbins and Coulter, 2021).</a:t>
          </a:r>
        </a:p>
      </dsp:txBody>
      <dsp:txXfrm>
        <a:off x="36823" y="3394097"/>
        <a:ext cx="3611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3F19C-92C7-4A75-88DB-78748575981D}">
      <dsp:nvSpPr>
        <dsp:cNvPr id="0" name=""/>
        <dsp:cNvSpPr/>
      </dsp:nvSpPr>
      <dsp:spPr>
        <a:xfrm>
          <a:off x="0" y="13942"/>
          <a:ext cx="4012038" cy="884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Tesco uses a hybrid structure.</a:t>
          </a:r>
        </a:p>
      </dsp:txBody>
      <dsp:txXfrm>
        <a:off x="43179" y="57121"/>
        <a:ext cx="3925680" cy="798162"/>
      </dsp:txXfrm>
    </dsp:sp>
    <dsp:sp modelId="{683C6B85-478C-4FCB-8994-72D260CFF8C7}">
      <dsp:nvSpPr>
        <dsp:cNvPr id="0" name=""/>
        <dsp:cNvSpPr/>
      </dsp:nvSpPr>
      <dsp:spPr>
        <a:xfrm>
          <a:off x="0" y="944542"/>
          <a:ext cx="4012038" cy="884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working departments at the main office.</a:t>
          </a:r>
        </a:p>
      </dsp:txBody>
      <dsp:txXfrm>
        <a:off x="43179" y="987721"/>
        <a:ext cx="3925680" cy="798162"/>
      </dsp:txXfrm>
    </dsp:sp>
    <dsp:sp modelId="{5F7B5CB8-C27C-420B-86C8-4EFBD0CA47F1}">
      <dsp:nvSpPr>
        <dsp:cNvPr id="0" name=""/>
        <dsp:cNvSpPr/>
      </dsp:nvSpPr>
      <dsp:spPr>
        <a:xfrm>
          <a:off x="0" y="1875143"/>
          <a:ext cx="4012038" cy="884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 regional divisional organization is a group or company that is divided into different parts based on regions or areas.</a:t>
          </a:r>
        </a:p>
      </dsp:txBody>
      <dsp:txXfrm>
        <a:off x="43179" y="1918322"/>
        <a:ext cx="3925680" cy="798162"/>
      </dsp:txXfrm>
    </dsp:sp>
    <dsp:sp modelId="{1FBD972C-CCE4-4770-9F98-7321E65436F5}">
      <dsp:nvSpPr>
        <dsp:cNvPr id="0" name=""/>
        <dsp:cNvSpPr/>
      </dsp:nvSpPr>
      <dsp:spPr>
        <a:xfrm>
          <a:off x="0" y="2805743"/>
          <a:ext cx="4012038" cy="884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Allows for adjustments both locally and globally.</a:t>
          </a:r>
        </a:p>
      </dsp:txBody>
      <dsp:txXfrm>
        <a:off x="43179" y="2848922"/>
        <a:ext cx="3925680" cy="798162"/>
      </dsp:txXfrm>
    </dsp:sp>
    <dsp:sp modelId="{710DA792-AB65-4443-8362-F15D7A576DEE}">
      <dsp:nvSpPr>
        <dsp:cNvPr id="0" name=""/>
        <dsp:cNvSpPr/>
      </dsp:nvSpPr>
      <dsp:spPr>
        <a:xfrm>
          <a:off x="0" y="3736343"/>
          <a:ext cx="4012038" cy="884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Followed by Tesco Annual Report (2023).</a:t>
          </a:r>
        </a:p>
      </dsp:txBody>
      <dsp:txXfrm>
        <a:off x="43179" y="3779522"/>
        <a:ext cx="3925680" cy="7981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4E2E2-01EF-41DF-83AD-A08ED26540B1}">
      <dsp:nvSpPr>
        <dsp:cNvPr id="0" name=""/>
        <dsp:cNvSpPr/>
      </dsp:nvSpPr>
      <dsp:spPr>
        <a:xfrm>
          <a:off x="386274" y="0"/>
          <a:ext cx="3729034" cy="3729034"/>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694EAD3-AC7C-4279-8683-597D70A1C6D1}">
      <dsp:nvSpPr>
        <dsp:cNvPr id="0" name=""/>
        <dsp:cNvSpPr/>
      </dsp:nvSpPr>
      <dsp:spPr>
        <a:xfrm>
          <a:off x="740532" y="354258"/>
          <a:ext cx="1454323" cy="145432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Making decisions, being efficient, and communicating all depend on having a clear structure.  </a:t>
          </a:r>
        </a:p>
      </dsp:txBody>
      <dsp:txXfrm>
        <a:off x="811526" y="425252"/>
        <a:ext cx="1312335" cy="1312335"/>
      </dsp:txXfrm>
    </dsp:sp>
    <dsp:sp modelId="{727683E4-A8CF-498C-A500-501DD28FD711}">
      <dsp:nvSpPr>
        <dsp:cNvPr id="0" name=""/>
        <dsp:cNvSpPr/>
      </dsp:nvSpPr>
      <dsp:spPr>
        <a:xfrm>
          <a:off x="2306726" y="354258"/>
          <a:ext cx="1454323" cy="1454323"/>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Tesco uses different types of organizational structures, including matrix, divisional, and functional designs.  </a:t>
          </a:r>
        </a:p>
      </dsp:txBody>
      <dsp:txXfrm>
        <a:off x="2377720" y="425252"/>
        <a:ext cx="1312335" cy="1312335"/>
      </dsp:txXfrm>
    </dsp:sp>
    <dsp:sp modelId="{0B47B545-56F9-4A88-AB7E-0652DBED3991}">
      <dsp:nvSpPr>
        <dsp:cNvPr id="0" name=""/>
        <dsp:cNvSpPr/>
      </dsp:nvSpPr>
      <dsp:spPr>
        <a:xfrm>
          <a:off x="740532" y="1920452"/>
          <a:ext cx="1454323" cy="1454323"/>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current mixed system supports scale and local focus.  There are still problems with communication, complicated processes, and digital adaptability.  </a:t>
          </a:r>
        </a:p>
      </dsp:txBody>
      <dsp:txXfrm>
        <a:off x="811526" y="1991446"/>
        <a:ext cx="1312335" cy="1312335"/>
      </dsp:txXfrm>
    </dsp:sp>
    <dsp:sp modelId="{14B4CCEA-9632-4C90-9E08-B7F84BF71CDD}">
      <dsp:nvSpPr>
        <dsp:cNvPr id="0" name=""/>
        <dsp:cNvSpPr/>
      </dsp:nvSpPr>
      <dsp:spPr>
        <a:xfrm>
          <a:off x="2306726" y="1920452"/>
          <a:ext cx="1454323" cy="145432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Make things easier, move to digital processes, and work quickly using flexible approaches, as suggested.</a:t>
          </a:r>
        </a:p>
      </dsp:txBody>
      <dsp:txXfrm>
        <a:off x="2377720" y="1991446"/>
        <a:ext cx="1312335" cy="13123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1641B-27AD-490B-83BA-ADE110519009}">
      <dsp:nvSpPr>
        <dsp:cNvPr id="0" name=""/>
        <dsp:cNvSpPr/>
      </dsp:nvSpPr>
      <dsp:spPr>
        <a:xfrm>
          <a:off x="969530" y="93444"/>
          <a:ext cx="507832" cy="5078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44808B-9B08-4F85-BACF-55915882622F}">
      <dsp:nvSpPr>
        <dsp:cNvPr id="0" name=""/>
        <dsp:cNvSpPr/>
      </dsp:nvSpPr>
      <dsp:spPr>
        <a:xfrm>
          <a:off x="659188" y="843997"/>
          <a:ext cx="1128515" cy="867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Capon, C. (2009) </a:t>
          </a:r>
          <a:r>
            <a:rPr lang="en-US" sz="1100" i="1" kern="1200"/>
            <a:t>Understanding the business environment</a:t>
          </a:r>
          <a:r>
            <a:rPr lang="en-US" sz="1100" kern="1200"/>
            <a:t>. 3rd ed. </a:t>
          </a:r>
          <a:r>
            <a:rPr lang="en-GB" sz="1100" kern="1200"/>
            <a:t>Harlow, England: </a:t>
          </a:r>
          <a:r>
            <a:rPr lang="en-US" sz="1100" kern="1200"/>
            <a:t>P</a:t>
          </a:r>
          <a:r>
            <a:rPr lang="en-GB" sz="1100" kern="1200"/>
            <a:t>rentice Hall</a:t>
          </a:r>
          <a:r>
            <a:rPr lang="en-US" sz="1100" kern="1200"/>
            <a:t>.</a:t>
          </a:r>
        </a:p>
      </dsp:txBody>
      <dsp:txXfrm>
        <a:off x="659188" y="843997"/>
        <a:ext cx="1128515" cy="867546"/>
      </dsp:txXfrm>
    </dsp:sp>
    <dsp:sp modelId="{C826E36D-080E-4BF8-8244-314A1B84A186}">
      <dsp:nvSpPr>
        <dsp:cNvPr id="0" name=""/>
        <dsp:cNvSpPr/>
      </dsp:nvSpPr>
      <dsp:spPr>
        <a:xfrm>
          <a:off x="2295535" y="93444"/>
          <a:ext cx="507832" cy="5078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6DBEF-E4E6-4CD3-8A4A-30EBDBC41859}">
      <dsp:nvSpPr>
        <dsp:cNvPr id="0" name=""/>
        <dsp:cNvSpPr/>
      </dsp:nvSpPr>
      <dsp:spPr>
        <a:xfrm>
          <a:off x="1985194" y="843997"/>
          <a:ext cx="1128515" cy="867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Freepik (2025) </a:t>
          </a:r>
          <a:r>
            <a:rPr lang="en-GB" sz="1100" i="1" kern="1200"/>
            <a:t>Organisation Chart Icon </a:t>
          </a:r>
          <a:r>
            <a:rPr lang="en-GB" sz="1100" kern="1200"/>
            <a:t>[Image]. Available at: </a:t>
          </a:r>
          <a:r>
            <a:rPr lang="en-GB" sz="1100" kern="1200">
              <a:hlinkClick xmlns:r="http://schemas.openxmlformats.org/officeDocument/2006/relationships" r:id="rId5"/>
            </a:rPr>
            <a:t>https://www.freepik.com/icon/organization-chart_7513319</a:t>
          </a:r>
          <a:r>
            <a:rPr lang="en-GB" sz="1100" kern="1200"/>
            <a:t> (Accessed: 24 September 2025).</a:t>
          </a:r>
          <a:endParaRPr lang="en-US" sz="1100" kern="1200"/>
        </a:p>
      </dsp:txBody>
      <dsp:txXfrm>
        <a:off x="1985194" y="843997"/>
        <a:ext cx="1128515" cy="867546"/>
      </dsp:txXfrm>
    </dsp:sp>
    <dsp:sp modelId="{3B193B25-D347-4405-9ABD-C3D1B0BD009E}">
      <dsp:nvSpPr>
        <dsp:cNvPr id="0" name=""/>
        <dsp:cNvSpPr/>
      </dsp:nvSpPr>
      <dsp:spPr>
        <a:xfrm>
          <a:off x="3621541" y="93444"/>
          <a:ext cx="507832" cy="507832"/>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354C3F-084C-490D-ACD6-7DA49845D885}">
      <dsp:nvSpPr>
        <dsp:cNvPr id="0" name=""/>
        <dsp:cNvSpPr/>
      </dsp:nvSpPr>
      <dsp:spPr>
        <a:xfrm>
          <a:off x="3311200" y="843997"/>
          <a:ext cx="1128515" cy="867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Ivanius, S. (2023) </a:t>
          </a:r>
          <a:r>
            <a:rPr lang="en-US" sz="1100" i="1" kern="1200"/>
            <a:t>What are the main advantages of functional organizational structures? </a:t>
          </a:r>
          <a:r>
            <a:rPr lang="en-GB" sz="1100" kern="1200"/>
            <a:t>Available at: </a:t>
          </a:r>
          <a:r>
            <a:rPr lang="en-GB" sz="1100" kern="1200">
              <a:hlinkClick xmlns:r="http://schemas.openxmlformats.org/officeDocument/2006/relationships" r:id="rId8"/>
            </a:rPr>
            <a:t>https://www.linkedin.com/pulse/what-main-advantages-functional-organizational-sergei-ivanius/</a:t>
          </a:r>
          <a:r>
            <a:rPr lang="en-GB" sz="1100" kern="1200"/>
            <a:t> (Accessed: 27 September 2025).</a:t>
          </a:r>
          <a:endParaRPr lang="en-US" sz="1100" kern="1200"/>
        </a:p>
      </dsp:txBody>
      <dsp:txXfrm>
        <a:off x="3311200" y="843997"/>
        <a:ext cx="1128515" cy="867546"/>
      </dsp:txXfrm>
    </dsp:sp>
    <dsp:sp modelId="{D5A0B751-DA05-40D5-A581-C0841F00B7A2}">
      <dsp:nvSpPr>
        <dsp:cNvPr id="0" name=""/>
        <dsp:cNvSpPr/>
      </dsp:nvSpPr>
      <dsp:spPr>
        <a:xfrm>
          <a:off x="1632533" y="1993672"/>
          <a:ext cx="507832" cy="5078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64F8E1-C9D2-4CB4-80CF-49795630BA60}">
      <dsp:nvSpPr>
        <dsp:cNvPr id="0" name=""/>
        <dsp:cNvSpPr/>
      </dsp:nvSpPr>
      <dsp:spPr>
        <a:xfrm>
          <a:off x="1322191" y="2744225"/>
          <a:ext cx="1128515" cy="867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LOM-Studio (2025) </a:t>
          </a:r>
          <a:r>
            <a:rPr lang="en-GB" sz="1100" i="1" kern="1200"/>
            <a:t>The Heart Building. </a:t>
          </a:r>
          <a:r>
            <a:rPr lang="en-GB" sz="1100" kern="1200"/>
            <a:t>Available at: </a:t>
          </a:r>
          <a:r>
            <a:rPr lang="en-GB" sz="1100" kern="1200">
              <a:hlinkClick xmlns:r="http://schemas.openxmlformats.org/officeDocument/2006/relationships" r:id="rId11"/>
            </a:rPr>
            <a:t>https://lom-studio.com/project/the-heart-building/</a:t>
          </a:r>
          <a:r>
            <a:rPr lang="en-GB" sz="1100" kern="1200"/>
            <a:t> (Accessed: 27 September 2025)</a:t>
          </a:r>
          <a:endParaRPr lang="en-US" sz="1100" kern="1200"/>
        </a:p>
      </dsp:txBody>
      <dsp:txXfrm>
        <a:off x="1322191" y="2744225"/>
        <a:ext cx="1128515" cy="867546"/>
      </dsp:txXfrm>
    </dsp:sp>
    <dsp:sp modelId="{844F6921-585A-429D-8504-C8D32825FC9D}">
      <dsp:nvSpPr>
        <dsp:cNvPr id="0" name=""/>
        <dsp:cNvSpPr/>
      </dsp:nvSpPr>
      <dsp:spPr>
        <a:xfrm>
          <a:off x="2958538" y="1993672"/>
          <a:ext cx="507832" cy="507832"/>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8C87BF-DD92-4720-B3F7-36E48B5887D1}">
      <dsp:nvSpPr>
        <dsp:cNvPr id="0" name=""/>
        <dsp:cNvSpPr/>
      </dsp:nvSpPr>
      <dsp:spPr>
        <a:xfrm>
          <a:off x="2648197" y="2744225"/>
          <a:ext cx="1128515" cy="867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Johnson, G., Whittington, R., Scholes, K. et al. (2014). Exploring Strategy: Text and Cases. New York: Pearson.</a:t>
          </a:r>
        </a:p>
      </dsp:txBody>
      <dsp:txXfrm>
        <a:off x="2648197" y="2744225"/>
        <a:ext cx="1128515" cy="8675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E4AA0-0687-4ABD-9B06-77BB53B551B0}">
      <dsp:nvSpPr>
        <dsp:cNvPr id="0" name=""/>
        <dsp:cNvSpPr/>
      </dsp:nvSpPr>
      <dsp:spPr>
        <a:xfrm>
          <a:off x="0" y="408401"/>
          <a:ext cx="4501582" cy="55940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Needle, D. and Burns, J. (2015) </a:t>
          </a:r>
          <a:r>
            <a:rPr lang="en-US" sz="1000" i="1" kern="1200"/>
            <a:t>Business in context</a:t>
          </a:r>
          <a:r>
            <a:rPr lang="en-US" sz="1000" kern="1200"/>
            <a:t>. 7th ed. Hampshire: Cengage Learning.</a:t>
          </a:r>
        </a:p>
      </dsp:txBody>
      <dsp:txXfrm>
        <a:off x="27308" y="435709"/>
        <a:ext cx="4446966" cy="504790"/>
      </dsp:txXfrm>
    </dsp:sp>
    <dsp:sp modelId="{26790538-7497-4EDC-B0CF-F4171DB57B49}">
      <dsp:nvSpPr>
        <dsp:cNvPr id="0" name=""/>
        <dsp:cNvSpPr/>
      </dsp:nvSpPr>
      <dsp:spPr>
        <a:xfrm>
          <a:off x="0" y="996607"/>
          <a:ext cx="4501582" cy="559406"/>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Robbins, S. and Coulter, M. (2021) </a:t>
          </a:r>
          <a:r>
            <a:rPr lang="en-US" sz="1000" i="1" kern="1200"/>
            <a:t>Management</a:t>
          </a:r>
          <a:r>
            <a:rPr lang="en-US" sz="1000" kern="1200"/>
            <a:t>, Global Edition. 15th edn. London: Pearson.</a:t>
          </a:r>
        </a:p>
      </dsp:txBody>
      <dsp:txXfrm>
        <a:off x="27308" y="1023915"/>
        <a:ext cx="4446966" cy="504790"/>
      </dsp:txXfrm>
    </dsp:sp>
    <dsp:sp modelId="{08DF147C-4AE2-45F1-B27C-B4322AB577C8}">
      <dsp:nvSpPr>
        <dsp:cNvPr id="0" name=""/>
        <dsp:cNvSpPr/>
      </dsp:nvSpPr>
      <dsp:spPr>
        <a:xfrm>
          <a:off x="0" y="1584813"/>
          <a:ext cx="4501582" cy="559406"/>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Robbins, S. P., Coulter, M. K., and Decenzo, D. A. (2020). </a:t>
          </a:r>
          <a:r>
            <a:rPr lang="en-US" sz="1000" i="1" kern="1200"/>
            <a:t>Fundamentals of Management </a:t>
          </a:r>
          <a:r>
            <a:rPr lang="en-US" sz="1000" kern="1200"/>
            <a:t>(11th ed.). London: Pearson.</a:t>
          </a:r>
        </a:p>
      </dsp:txBody>
      <dsp:txXfrm>
        <a:off x="27308" y="1612121"/>
        <a:ext cx="4446966" cy="504790"/>
      </dsp:txXfrm>
    </dsp:sp>
    <dsp:sp modelId="{8C4A75F0-715E-4A22-B33E-ABB3A208C5A1}">
      <dsp:nvSpPr>
        <dsp:cNvPr id="0" name=""/>
        <dsp:cNvSpPr/>
      </dsp:nvSpPr>
      <dsp:spPr>
        <a:xfrm>
          <a:off x="0" y="2173020"/>
          <a:ext cx="4501582" cy="559406"/>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Study Smarter (2022) </a:t>
          </a:r>
          <a:r>
            <a:rPr lang="en-GB" sz="1000" i="1" kern="1200"/>
            <a:t>Tesco Organisational Structure. </a:t>
          </a:r>
          <a:r>
            <a:rPr lang="en-GB" sz="1000" kern="1200"/>
            <a:t>Available at: </a:t>
          </a:r>
          <a:r>
            <a:rPr lang="en-GB" sz="1000" kern="1200">
              <a:hlinkClick xmlns:r="http://schemas.openxmlformats.org/officeDocument/2006/relationships" r:id="rId1"/>
            </a:rPr>
            <a:t>https://www.studysmarter.co.uk/explanations/business-studies/business-case-studies/tesco-organisational-structure/</a:t>
          </a:r>
          <a:r>
            <a:rPr lang="en-GB" sz="1000" kern="1200"/>
            <a:t> (Accessed: 26 September 2025).</a:t>
          </a:r>
          <a:endParaRPr lang="en-US" sz="1000" kern="1200"/>
        </a:p>
      </dsp:txBody>
      <dsp:txXfrm>
        <a:off x="27308" y="2200328"/>
        <a:ext cx="4446966" cy="504790"/>
      </dsp:txXfrm>
    </dsp:sp>
    <dsp:sp modelId="{F83A6426-938E-48A1-921D-F943E2C741C3}">
      <dsp:nvSpPr>
        <dsp:cNvPr id="0" name=""/>
        <dsp:cNvSpPr/>
      </dsp:nvSpPr>
      <dsp:spPr>
        <a:xfrm>
          <a:off x="0" y="2761226"/>
          <a:ext cx="4501582" cy="55940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Tesco PLC (2025) </a:t>
          </a:r>
          <a:r>
            <a:rPr lang="en-US" sz="1000" i="1" kern="1200"/>
            <a:t>Tesco PLC Annual Report and Financial Statements. </a:t>
          </a:r>
          <a:r>
            <a:rPr lang="en-US" sz="1000" kern="1200"/>
            <a:t>Available at: </a:t>
          </a:r>
          <a:r>
            <a:rPr lang="en-US" sz="1000" kern="1200">
              <a:hlinkClick xmlns:r="http://schemas.openxmlformats.org/officeDocument/2006/relationships" r:id="rId2"/>
            </a:rPr>
            <a:t>https://www.tescoplc.com/media/ky0bfwpo/tesco_ar25_interactive.pdf</a:t>
          </a:r>
          <a:r>
            <a:rPr lang="en-US" sz="1000" kern="1200"/>
            <a:t> (Accessed: 26 Sept 2025).</a:t>
          </a:r>
        </a:p>
      </dsp:txBody>
      <dsp:txXfrm>
        <a:off x="27308" y="2788534"/>
        <a:ext cx="4446966" cy="5047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CAF815-172C-4B49-A200-D335E95705F4}" type="datetimeFigureOut">
              <a:rPr lang="en-GB" smtClean="0"/>
              <a:t>08/10/2025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C136C-9E1C-45FC-88D7-10C513D2B4D2}" type="slidenum">
              <a:rPr lang="en-GB" smtClean="0"/>
              <a:t>‹#›</a:t>
            </a:fld>
            <a:endParaRPr lang="en-GB"/>
          </a:p>
        </p:txBody>
      </p:sp>
    </p:spTree>
    <p:extLst>
      <p:ext uri="{BB962C8B-B14F-4D97-AF65-F5344CB8AC3E}">
        <p14:creationId xmlns:p14="http://schemas.microsoft.com/office/powerpoint/2010/main" val="1287623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presentation Tesco UK’s organizational structure. I will explain a few plans, discuss about how Tesco uses them, mention some problems, and give some recommendations for improvement followed by </a:t>
            </a:r>
            <a:r>
              <a:rPr lang="en-US"/>
              <a:t>a conclusion.</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1</a:t>
            </a:fld>
            <a:endParaRPr lang="en-GB"/>
          </a:p>
        </p:txBody>
      </p:sp>
    </p:spTree>
    <p:extLst>
      <p:ext uri="{BB962C8B-B14F-4D97-AF65-F5344CB8AC3E}">
        <p14:creationId xmlns:p14="http://schemas.microsoft.com/office/powerpoint/2010/main" val="941716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what we will cover today. First, I will explain what it means. Then, I will discuss three types of structures, show how Tesco uses a mixed model, point out some problems, and give some advice.</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2</a:t>
            </a:fld>
            <a:endParaRPr lang="en-GB"/>
          </a:p>
        </p:txBody>
      </p:sp>
    </p:spTree>
    <p:extLst>
      <p:ext uri="{BB962C8B-B14F-4D97-AF65-F5344CB8AC3E}">
        <p14:creationId xmlns:p14="http://schemas.microsoft.com/office/powerpoint/2010/main" val="1893179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way tasks are shared and who reports to whom is set by the organization's structure. It helps make decisions and share information, and it supports connecting the business plan with daily tasks.</a:t>
            </a:r>
          </a:p>
          <a:p>
            <a:r>
              <a:rPr lang="en-US" dirty="0"/>
              <a:t>Structure is important because it defines who is responsible for what. Because Tesco is a large company that operates in many countries, it has a clear system that ensures it runs efficiently, is responsible, and can adjust to changes.</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3</a:t>
            </a:fld>
            <a:endParaRPr lang="en-GB"/>
          </a:p>
        </p:txBody>
      </p:sp>
    </p:spTree>
    <p:extLst>
      <p:ext uri="{BB962C8B-B14F-4D97-AF65-F5344CB8AC3E}">
        <p14:creationId xmlns:p14="http://schemas.microsoft.com/office/powerpoint/2010/main" val="558736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has some issues with its organization even though it has some good points. Decisions take longer because of too many management levels, repeating tasks increases costs, and the old setup of the organization doesn't meet the new digital needs.</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4</a:t>
            </a:fld>
            <a:endParaRPr lang="en-GB"/>
          </a:p>
        </p:txBody>
      </p:sp>
    </p:spTree>
    <p:extLst>
      <p:ext uri="{BB962C8B-B14F-4D97-AF65-F5344CB8AC3E}">
        <p14:creationId xmlns:p14="http://schemas.microsoft.com/office/powerpoint/2010/main" val="436527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UK, Tesco has different sections to meet local needs in different regions. While this helps to better serve customers, it might also lead to using the same resources more than once.</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5</a:t>
            </a:fld>
            <a:endParaRPr lang="en-GB"/>
          </a:p>
        </p:txBody>
      </p:sp>
    </p:spTree>
    <p:extLst>
      <p:ext uri="{BB962C8B-B14F-4D97-AF65-F5344CB8AC3E}">
        <p14:creationId xmlns:p14="http://schemas.microsoft.com/office/powerpoint/2010/main" val="1665524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Tesco's functional organization splits employees into different departments, such as marketing and finance. Even though skills are assured, working together as a team might get worse.</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6</a:t>
            </a:fld>
            <a:endParaRPr lang="en-GB"/>
          </a:p>
        </p:txBody>
      </p:sp>
    </p:spTree>
    <p:extLst>
      <p:ext uri="{BB962C8B-B14F-4D97-AF65-F5344CB8AC3E}">
        <p14:creationId xmlns:p14="http://schemas.microsoft.com/office/powerpoint/2010/main" val="1493370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can handle large projects, like online shopping, by combining ideas from different departments using a matrix structure. It promotes new ideas, but it could make reporting to different people confusing.</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7</a:t>
            </a:fld>
            <a:endParaRPr lang="en-GB"/>
          </a:p>
        </p:txBody>
      </p:sp>
    </p:spTree>
    <p:extLst>
      <p:ext uri="{BB962C8B-B14F-4D97-AF65-F5344CB8AC3E}">
        <p14:creationId xmlns:p14="http://schemas.microsoft.com/office/powerpoint/2010/main" val="247612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Right now, Tesco has a hybrid organization structure. While local teams respond to customer needs, the main office makes sure everything runs smoothly. This ensures a good mix of being flexible and having control.</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8</a:t>
            </a:fld>
            <a:endParaRPr lang="en-GB"/>
          </a:p>
        </p:txBody>
      </p:sp>
    </p:spTree>
    <p:extLst>
      <p:ext uri="{BB962C8B-B14F-4D97-AF65-F5344CB8AC3E}">
        <p14:creationId xmlns:p14="http://schemas.microsoft.com/office/powerpoint/2010/main" val="1517869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can improve by making decisions and coming up with new ideas more quickly, having a simpler management structure, and using technology to communicate better.</a:t>
            </a:r>
            <a:endParaRPr lang="en-GB" dirty="0"/>
          </a:p>
        </p:txBody>
      </p:sp>
      <p:sp>
        <p:nvSpPr>
          <p:cNvPr id="4" name="Slide Number Placeholder 3"/>
          <p:cNvSpPr>
            <a:spLocks noGrp="1"/>
          </p:cNvSpPr>
          <p:nvPr>
            <p:ph type="sldNum" sz="quarter" idx="10"/>
          </p:nvPr>
        </p:nvSpPr>
        <p:spPr/>
        <p:txBody>
          <a:bodyPr/>
          <a:lstStyle/>
          <a:p>
            <a:fld id="{71FC136C-9E1C-45FC-88D7-10C513D2B4D2}" type="slidenum">
              <a:rPr lang="en-GB" smtClean="0"/>
              <a:t>9</a:t>
            </a:fld>
            <a:endParaRPr lang="en-GB"/>
          </a:p>
        </p:txBody>
      </p:sp>
    </p:spTree>
    <p:extLst>
      <p:ext uri="{BB962C8B-B14F-4D97-AF65-F5344CB8AC3E}">
        <p14:creationId xmlns:p14="http://schemas.microsoft.com/office/powerpoint/2010/main" val="1918848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6BB7-A32E-7115-5BE8-7EE45170F78F}"/>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784227E4-BDB5-F87A-57FD-AA182BAA6B5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F44AF0FE-B0EC-073E-26E9-7C7079CACB9C}"/>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1AC39418-ED87-0ABB-7D3B-9740F217A1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31E55D-293D-5B87-8560-5AA1AF880FD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791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3D0FD-0136-09F3-CDCF-E45B0D3016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ABDD22-C4CD-E1E2-3ACE-44B61E3040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19F81B-E0AC-5341-17A7-E465C7FD0225}"/>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528A8B7A-39D6-9C62-A7E9-6A24920369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A2C2B8-B075-BDD9-BF73-95160114618F}"/>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2502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25A4-9E32-0EAF-59EF-382A95ADBE00}"/>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p>
        </p:txBody>
      </p:sp>
      <p:sp>
        <p:nvSpPr>
          <p:cNvPr id="3" name="Text Placeholder 2">
            <a:extLst>
              <a:ext uri="{FF2B5EF4-FFF2-40B4-BE49-F238E27FC236}">
                <a16:creationId xmlns:a16="http://schemas.microsoft.com/office/drawing/2014/main" id="{B731BED2-8921-5CB7-BCE5-BC2798D08CD6}"/>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38CB6C-7BF6-52C8-34A4-6DBAFAD25D3E}"/>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DB324531-752D-7422-F6ED-4EC01F0A35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9F5AE3-8EE0-DC7C-5001-231C776F32BD}"/>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1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0889-3AAD-C7CE-4F77-D5678061C1E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A28A747-2826-B823-412E-3C1C97CDE4FD}"/>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B391E4-287C-36A9-5221-8A34793F8897}"/>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3B48341-BAFD-3DB8-96AB-59F3ADBFF50A}"/>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a:extLst>
              <a:ext uri="{FF2B5EF4-FFF2-40B4-BE49-F238E27FC236}">
                <a16:creationId xmlns:a16="http://schemas.microsoft.com/office/drawing/2014/main" id="{B5D4BD1F-658D-53E7-0438-6645569D70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B8BA63-C62F-106D-29D2-CA4052DEA6D4}"/>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52762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2FF6E-4E35-7BC1-6ED4-4D6162465F92}"/>
              </a:ext>
            </a:extLst>
          </p:cNvPr>
          <p:cNvSpPr>
            <a:spLocks noGrp="1"/>
          </p:cNvSpPr>
          <p:nvPr>
            <p:ph type="title"/>
          </p:nvPr>
        </p:nvSpPr>
        <p:spPr>
          <a:xfrm>
            <a:off x="629841" y="365126"/>
            <a:ext cx="78867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78C4956-0748-0A88-94DF-D7712B4CDD6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94162AC3-66C4-D649-942E-A3AF6D853204}"/>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D2A9C53-3049-09C4-57FB-DCED28A389A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3240E036-3570-EA08-F312-40871DD15572}"/>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88618A-AB6A-F70A-FEB8-44AAEC4C0898}"/>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8" name="Footer Placeholder 7">
            <a:extLst>
              <a:ext uri="{FF2B5EF4-FFF2-40B4-BE49-F238E27FC236}">
                <a16:creationId xmlns:a16="http://schemas.microsoft.com/office/drawing/2014/main" id="{9E0562FB-A695-BE12-4636-2579E277E2E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E72099-F1A4-0347-FDB8-79D59ACFB83A}"/>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956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28C5E-B536-C36B-F34B-85E8FC92EF2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EFAA80A-E2A0-0EFC-23F5-C5CFC302A37A}"/>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4" name="Footer Placeholder 3">
            <a:extLst>
              <a:ext uri="{FF2B5EF4-FFF2-40B4-BE49-F238E27FC236}">
                <a16:creationId xmlns:a16="http://schemas.microsoft.com/office/drawing/2014/main" id="{556242C5-8B91-CC80-490F-726DBFB87B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325BD2B-6FEE-4F8C-E599-D15579996E92}"/>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30356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BAC60A-9400-7BF1-E83A-BC821E3E3802}"/>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3" name="Footer Placeholder 2">
            <a:extLst>
              <a:ext uri="{FF2B5EF4-FFF2-40B4-BE49-F238E27FC236}">
                <a16:creationId xmlns:a16="http://schemas.microsoft.com/office/drawing/2014/main" id="{45073176-0D12-0029-5CE5-F9BE8BDFE6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888591-AF06-6B0A-7D06-E32E1ACDCBC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44268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C869-65AC-8260-A689-BC31F31C3AD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p>
        </p:txBody>
      </p:sp>
      <p:sp>
        <p:nvSpPr>
          <p:cNvPr id="3" name="Content Placeholder 2">
            <a:extLst>
              <a:ext uri="{FF2B5EF4-FFF2-40B4-BE49-F238E27FC236}">
                <a16:creationId xmlns:a16="http://schemas.microsoft.com/office/drawing/2014/main" id="{6C909439-98DB-994C-A5C2-F1E38BC122E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3846A7D-783E-BCC2-5343-DDB44F0186E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7ABA180D-DCB3-42C8-3B18-C8FC8D6EE40D}"/>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a:extLst>
              <a:ext uri="{FF2B5EF4-FFF2-40B4-BE49-F238E27FC236}">
                <a16:creationId xmlns:a16="http://schemas.microsoft.com/office/drawing/2014/main" id="{BE7ADE95-48A2-0EF0-651F-BC2E788D7F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64ACF1-4B82-FE9D-9713-EBD4C947DF8F}"/>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7722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8A03-FD31-DFEE-1107-D93A22EFC06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p>
        </p:txBody>
      </p:sp>
      <p:sp>
        <p:nvSpPr>
          <p:cNvPr id="3" name="Picture Placeholder 2">
            <a:extLst>
              <a:ext uri="{FF2B5EF4-FFF2-40B4-BE49-F238E27FC236}">
                <a16:creationId xmlns:a16="http://schemas.microsoft.com/office/drawing/2014/main" id="{ECC867CE-FBCE-32EB-0B57-6BEDF8D9EE8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4C273138-B298-ACD0-52F0-0787A8B219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8C031E1A-ABF2-FB5A-DACE-8AAF732D141E}"/>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a:extLst>
              <a:ext uri="{FF2B5EF4-FFF2-40B4-BE49-F238E27FC236}">
                <a16:creationId xmlns:a16="http://schemas.microsoft.com/office/drawing/2014/main" id="{AD1A7782-4B8E-872A-B926-75659CAA88F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F2A2B10-6419-A4D7-5B47-EE96CE0D87A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60073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FC00-2FB6-03CA-0017-62F1BDE46BC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79EBDDE-1211-066C-284C-72CED549F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224F97-C0DB-A22B-AEB0-8AE56109BBB6}"/>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87EB97DD-7666-89C8-9670-611D93A03C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4539B-A29A-219C-AA74-8BE43240A87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1625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5223C4-D247-45F0-8CA8-75AAFA7EB58C}"/>
              </a:ext>
            </a:extLst>
          </p:cNvPr>
          <p:cNvSpPr>
            <a:spLocks noGrp="1"/>
          </p:cNvSpPr>
          <p:nvPr>
            <p:ph type="title" orient="vert"/>
          </p:nvPr>
        </p:nvSpPr>
        <p:spPr>
          <a:xfrm>
            <a:off x="6543675" y="365125"/>
            <a:ext cx="1971675"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300F63F-ED74-966D-CED9-80C6B1DCE6E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7B0BFC-04F8-C4F4-B7DA-6A4DD2EE36F4}"/>
              </a:ext>
            </a:extLst>
          </p:cNvPr>
          <p:cNvSpPr>
            <a:spLocks noGrp="1"/>
          </p:cNvSpPr>
          <p:nvPr>
            <p:ph type="dt" sz="half" idx="10"/>
          </p:nvPr>
        </p:nvSpPr>
        <p:spPr/>
        <p:txBody>
          <a:body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B3E31F69-ACEE-1ECE-0080-63053D3061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950F67-29BA-C199-E27B-24D8B0C2B78E}"/>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8744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C8CF98-C319-1A37-B18E-CD75D7040CB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28D0F3-2298-5D07-95BB-9FFC0C7893D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CB3CE8-1D2B-4FAC-7A14-C43785FACCA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5BCAD085-E8A6-8845-BD4E-CB4CCA059FC4}" type="datetimeFigureOut">
              <a:rPr lang="en-US" smtClean="0"/>
              <a:t>10/8/2025</a:t>
            </a:fld>
            <a:endParaRPr lang="en-US"/>
          </a:p>
        </p:txBody>
      </p:sp>
      <p:sp>
        <p:nvSpPr>
          <p:cNvPr id="5" name="Footer Placeholder 4">
            <a:extLst>
              <a:ext uri="{FF2B5EF4-FFF2-40B4-BE49-F238E27FC236}">
                <a16:creationId xmlns:a16="http://schemas.microsoft.com/office/drawing/2014/main" id="{132EFED8-ED51-8C88-1069-4A906F2E0E7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ED2748A-E04D-E1D3-C554-76A01B171D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856844697"/>
      </p:ext>
    </p:extLst>
  </p:cSld>
  <p:clrMap bg1="lt1" tx1="dk1" bg2="lt2" tx2="dk2" accent1="accent1" accent2="accent2" accent3="accent3" accent4="accent4" accent5="accent5" accent6="accent6" hlink="hlink" folHlink="folHlink"/>
  <p:sldLayoutIdLst>
    <p:sldLayoutId id="2147484222" r:id="rId1"/>
    <p:sldLayoutId id="2147484223" r:id="rId2"/>
    <p:sldLayoutId id="2147484224" r:id="rId3"/>
    <p:sldLayoutId id="2147484225" r:id="rId4"/>
    <p:sldLayoutId id="2147484226" r:id="rId5"/>
    <p:sldLayoutId id="2147484227" r:id="rId6"/>
    <p:sldLayoutId id="2147484228" r:id="rId7"/>
    <p:sldLayoutId id="2147484229" r:id="rId8"/>
    <p:sldLayoutId id="2147484230" r:id="rId9"/>
    <p:sldLayoutId id="2147484231" r:id="rId10"/>
    <p:sldLayoutId id="214748423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4.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88036" y="3789400"/>
            <a:ext cx="4355681" cy="2264392"/>
          </a:xfrm>
        </p:spPr>
        <p:txBody>
          <a:bodyPr vert="horz" lIns="91440" tIns="45720" rIns="91440" bIns="45720" rtlCol="0" anchor="ctr">
            <a:normAutofit/>
          </a:bodyPr>
          <a:lstStyle/>
          <a:p>
            <a:pPr algn="l" defTabSz="914400"/>
            <a:r>
              <a:rPr lang="en-US" sz="3700" b="1" kern="1200">
                <a:solidFill>
                  <a:schemeClr val="tx1"/>
                </a:solidFill>
                <a:latin typeface="+mj-lt"/>
                <a:ea typeface="+mj-ea"/>
                <a:cs typeface="+mj-cs"/>
              </a:rPr>
              <a:t>Organisational Structures and Their Impact on Tesco UK</a:t>
            </a:r>
          </a:p>
        </p:txBody>
      </p:sp>
      <p:sp>
        <p:nvSpPr>
          <p:cNvPr id="3" name="Subtitle 2"/>
          <p:cNvSpPr>
            <a:spLocks noGrp="1"/>
          </p:cNvSpPr>
          <p:nvPr>
            <p:ph type="subTitle" idx="1"/>
          </p:nvPr>
        </p:nvSpPr>
        <p:spPr>
          <a:xfrm>
            <a:off x="4872318" y="3789399"/>
            <a:ext cx="4063656" cy="2382802"/>
          </a:xfrm>
        </p:spPr>
        <p:txBody>
          <a:bodyPr vert="horz" lIns="91440" tIns="45720" rIns="91440" bIns="45720" rtlCol="0" anchor="ctr">
            <a:normAutofit/>
          </a:bodyPr>
          <a:lstStyle/>
          <a:p>
            <a:pPr indent="-228600" algn="l" defTabSz="914400">
              <a:buFont typeface="Arial" panose="020B0604020202020204" pitchFamily="34" charset="0"/>
              <a:buChar char="•"/>
            </a:pPr>
            <a:r>
              <a:rPr lang="en-US" sz="1600" b="1"/>
              <a:t>Module Name: Understanding Organisational Structure and Culture</a:t>
            </a:r>
          </a:p>
          <a:p>
            <a:pPr indent="-228600" algn="l" defTabSz="914400">
              <a:buFont typeface="Arial" panose="020B0604020202020204" pitchFamily="34" charset="0"/>
              <a:buChar char="•"/>
            </a:pPr>
            <a:r>
              <a:rPr lang="en-US" sz="1600" b="1"/>
              <a:t>Module Code; LCBB4009</a:t>
            </a:r>
          </a:p>
          <a:p>
            <a:pPr indent="-228600" algn="l" defTabSz="914400">
              <a:buFont typeface="Arial" panose="020B0604020202020204" pitchFamily="34" charset="0"/>
              <a:buChar char="•"/>
            </a:pPr>
            <a:r>
              <a:rPr lang="en-US" sz="1600" b="1"/>
              <a:t>Student Name: Afsheen Asghar</a:t>
            </a:r>
          </a:p>
          <a:p>
            <a:pPr indent="-228600" algn="l" defTabSz="914400">
              <a:buFont typeface="Arial" panose="020B0604020202020204" pitchFamily="34" charset="0"/>
              <a:buChar char="•"/>
            </a:pPr>
            <a:r>
              <a:rPr lang="en-US" sz="1600" b="1"/>
              <a:t>Student ID: 2315938</a:t>
            </a:r>
          </a:p>
          <a:p>
            <a:pPr indent="-228600" algn="l" defTabSz="914400">
              <a:buFont typeface="Arial" panose="020B0604020202020204" pitchFamily="34" charset="0"/>
              <a:buChar char="•"/>
            </a:pPr>
            <a:r>
              <a:rPr lang="en-US" sz="1600" b="1"/>
              <a:t>Submission Date: 19</a:t>
            </a:r>
            <a:r>
              <a:rPr lang="en-US" sz="1600" b="1" baseline="30000"/>
              <a:t>th</a:t>
            </a:r>
            <a:r>
              <a:rPr lang="en-US" sz="1600" b="1"/>
              <a:t> October 2025</a:t>
            </a:r>
          </a:p>
        </p:txBody>
      </p:sp>
      <p:pic>
        <p:nvPicPr>
          <p:cNvPr id="4" name="Picture 3"/>
          <p:cNvPicPr>
            <a:picLocks noChangeAspect="1"/>
          </p:cNvPicPr>
          <p:nvPr/>
        </p:nvPicPr>
        <p:blipFill>
          <a:blip r:embed="rId3"/>
          <a:stretch>
            <a:fillRect/>
          </a:stretch>
        </p:blipFill>
        <p:spPr>
          <a:xfrm>
            <a:off x="0" y="-2"/>
            <a:ext cx="9144000" cy="358726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0B52E3B-0150-E929-A01E-75C0034862D9}"/>
              </a:ext>
            </a:extLst>
          </p:cNvPr>
          <p:cNvPicPr>
            <a:picLocks noChangeAspect="1"/>
          </p:cNvPicPr>
          <p:nvPr/>
        </p:nvPicPr>
        <p:blipFill>
          <a:blip r:embed="rId3"/>
          <a:srcRect l="29101" r="31405" b="-2"/>
          <a:stretch>
            <a:fillRect/>
          </a:stretch>
        </p:blipFill>
        <p:spPr>
          <a:xfrm>
            <a:off x="20" y="-2"/>
            <a:ext cx="4057627" cy="6858002"/>
          </a:xfrm>
          <a:prstGeom prst="rect">
            <a:avLst/>
          </a:prstGeom>
        </p:spPr>
      </p:pic>
      <p:sp>
        <p:nvSpPr>
          <p:cNvPr id="2" name="Title 1"/>
          <p:cNvSpPr>
            <a:spLocks noGrp="1"/>
          </p:cNvSpPr>
          <p:nvPr>
            <p:ph type="title"/>
          </p:nvPr>
        </p:nvSpPr>
        <p:spPr>
          <a:xfrm>
            <a:off x="4586487" y="405685"/>
            <a:ext cx="4098726" cy="1559301"/>
          </a:xfrm>
        </p:spPr>
        <p:txBody>
          <a:bodyPr>
            <a:normAutofit/>
          </a:bodyPr>
          <a:lstStyle/>
          <a:p>
            <a:r>
              <a:rPr lang="en-GB" sz="3500" b="1"/>
              <a:t>Presentation Outline</a:t>
            </a:r>
          </a:p>
        </p:txBody>
      </p:sp>
      <p:graphicFrame>
        <p:nvGraphicFramePr>
          <p:cNvPr id="5" name="Content Placeholder 2">
            <a:extLst>
              <a:ext uri="{FF2B5EF4-FFF2-40B4-BE49-F238E27FC236}">
                <a16:creationId xmlns:a16="http://schemas.microsoft.com/office/drawing/2014/main" id="{EB54DC75-3F8E-9510-96EF-4D0149A1DD7B}"/>
              </a:ext>
            </a:extLst>
          </p:cNvPr>
          <p:cNvGraphicFramePr>
            <a:graphicFrameLocks noGrp="1"/>
          </p:cNvGraphicFramePr>
          <p:nvPr>
            <p:ph idx="1"/>
            <p:extLst>
              <p:ext uri="{D42A27DB-BD31-4B8C-83A1-F6EECF244321}">
                <p14:modId xmlns:p14="http://schemas.microsoft.com/office/powerpoint/2010/main" val="3067507315"/>
              </p:ext>
            </p:extLst>
          </p:nvPr>
        </p:nvGraphicFramePr>
        <p:xfrm>
          <a:off x="4586487" y="2743200"/>
          <a:ext cx="3935505" cy="34968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7705"/>
            <a:ext cx="7886700" cy="740343"/>
          </a:xfrm>
        </p:spPr>
        <p:txBody>
          <a:bodyPr>
            <a:normAutofit fontScale="90000"/>
          </a:bodyPr>
          <a:lstStyle/>
          <a:p>
            <a:r>
              <a:rPr sz="4000" b="1" dirty="0"/>
              <a:t>Definition </a:t>
            </a:r>
            <a:r>
              <a:rPr lang="en-GB" sz="4000" b="1" dirty="0"/>
              <a:t>and</a:t>
            </a:r>
            <a:r>
              <a:rPr sz="4000" b="1" dirty="0"/>
              <a:t> </a:t>
            </a:r>
            <a:r>
              <a:rPr lang="en-GB" sz="4000" b="1" dirty="0"/>
              <a:t>Significance</a:t>
            </a:r>
            <a:r>
              <a:rPr sz="4000" b="1" dirty="0"/>
              <a:t> of Structure</a:t>
            </a:r>
          </a:p>
        </p:txBody>
      </p:sp>
      <p:graphicFrame>
        <p:nvGraphicFramePr>
          <p:cNvPr id="8" name="Content Placeholder 2">
            <a:extLst>
              <a:ext uri="{FF2B5EF4-FFF2-40B4-BE49-F238E27FC236}">
                <a16:creationId xmlns:a16="http://schemas.microsoft.com/office/drawing/2014/main" id="{E4F6C45D-1470-BFA7-EA92-C59675722EF9}"/>
              </a:ext>
            </a:extLst>
          </p:cNvPr>
          <p:cNvGraphicFramePr>
            <a:graphicFrameLocks noGrp="1"/>
          </p:cNvGraphicFramePr>
          <p:nvPr>
            <p:ph idx="1"/>
          </p:nvPr>
        </p:nvGraphicFramePr>
        <p:xfrm>
          <a:off x="0" y="1693903"/>
          <a:ext cx="5568287" cy="5511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5655121" y="2053295"/>
            <a:ext cx="3488879" cy="2914490"/>
          </a:xfrm>
          <a:prstGeom prst="rect">
            <a:avLst/>
          </a:prstGeom>
        </p:spPr>
      </p:pic>
      <p:sp>
        <p:nvSpPr>
          <p:cNvPr id="5" name="Content Placeholder 2"/>
          <p:cNvSpPr txBox="1">
            <a:spLocks/>
          </p:cNvSpPr>
          <p:nvPr/>
        </p:nvSpPr>
        <p:spPr>
          <a:xfrm>
            <a:off x="5831688" y="4974810"/>
            <a:ext cx="1903238" cy="1524052"/>
          </a:xfrm>
          <a:prstGeom prst="rect">
            <a:avLst/>
          </a:prstGeom>
        </p:spPr>
        <p:txBody>
          <a:bodyPr vert="horz" lIns="91440" tIns="45720" rIns="91440" bIns="45720" rtlCol="0">
            <a:normAutofit/>
          </a:bodyPr>
          <a:lst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dirty="0"/>
          </a:p>
        </p:txBody>
      </p:sp>
      <p:sp>
        <p:nvSpPr>
          <p:cNvPr id="6" name="TextBox 5"/>
          <p:cNvSpPr txBox="1"/>
          <p:nvPr/>
        </p:nvSpPr>
        <p:spPr>
          <a:xfrm>
            <a:off x="5655121" y="5226783"/>
            <a:ext cx="3294007" cy="369332"/>
          </a:xfrm>
          <a:prstGeom prst="rect">
            <a:avLst/>
          </a:prstGeom>
          <a:noFill/>
        </p:spPr>
        <p:txBody>
          <a:bodyPr wrap="square" rtlCol="0">
            <a:spAutoFit/>
          </a:bodyPr>
          <a:lstStyle/>
          <a:p>
            <a:pPr algn="ctr"/>
            <a:r>
              <a:rPr lang="en-GB" dirty="0"/>
              <a:t>Source: </a:t>
            </a:r>
            <a:r>
              <a:rPr lang="en-GB" dirty="0" err="1"/>
              <a:t>Freepik</a:t>
            </a:r>
            <a:r>
              <a:rPr lang="en-GB" dirty="0"/>
              <a:t>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erial view of robots sitting on blue chairs">
            <a:extLst>
              <a:ext uri="{FF2B5EF4-FFF2-40B4-BE49-F238E27FC236}">
                <a16:creationId xmlns:a16="http://schemas.microsoft.com/office/drawing/2014/main" id="{F3E18C9F-DA73-46AE-1C85-D29CB61BD42E}"/>
              </a:ext>
            </a:extLst>
          </p:cNvPr>
          <p:cNvPicPr>
            <a:picLocks noChangeAspect="1"/>
          </p:cNvPicPr>
          <p:nvPr/>
        </p:nvPicPr>
        <p:blipFill>
          <a:blip r:embed="rId3"/>
          <a:srcRect l="51781" r="14938"/>
          <a:stretch>
            <a:fillRect/>
          </a:stretch>
        </p:blipFill>
        <p:spPr>
          <a:xfrm>
            <a:off x="20" y="-2"/>
            <a:ext cx="4057627" cy="6858002"/>
          </a:xfrm>
          <a:prstGeom prst="rect">
            <a:avLst/>
          </a:prstGeom>
        </p:spPr>
      </p:pic>
      <p:sp>
        <p:nvSpPr>
          <p:cNvPr id="2" name="Title 1"/>
          <p:cNvSpPr>
            <a:spLocks noGrp="1"/>
          </p:cNvSpPr>
          <p:nvPr>
            <p:ph type="title"/>
          </p:nvPr>
        </p:nvSpPr>
        <p:spPr>
          <a:xfrm>
            <a:off x="4586487" y="405685"/>
            <a:ext cx="4098726" cy="1559301"/>
          </a:xfrm>
        </p:spPr>
        <p:txBody>
          <a:bodyPr>
            <a:normAutofit/>
          </a:bodyPr>
          <a:lstStyle/>
          <a:p>
            <a:r>
              <a:rPr lang="en-US" sz="3500" b="1"/>
              <a:t>Major issues in Tesco’s Structure</a:t>
            </a:r>
            <a:endParaRPr lang="en-GB" sz="3500" b="1"/>
          </a:p>
        </p:txBody>
      </p:sp>
      <p:sp>
        <p:nvSpPr>
          <p:cNvPr id="3" name="Content Placeholder 2"/>
          <p:cNvSpPr>
            <a:spLocks noGrp="1"/>
          </p:cNvSpPr>
          <p:nvPr>
            <p:ph idx="1"/>
          </p:nvPr>
        </p:nvSpPr>
        <p:spPr>
          <a:xfrm>
            <a:off x="4586487" y="2743200"/>
            <a:ext cx="3935505" cy="3496878"/>
          </a:xfrm>
        </p:spPr>
        <p:txBody>
          <a:bodyPr anchor="ctr">
            <a:normAutofit/>
          </a:bodyPr>
          <a:lstStyle/>
          <a:p>
            <a:r>
              <a:rPr lang="en-US" sz="1700"/>
              <a:t>Bureaucracy makes decision-making slower.</a:t>
            </a:r>
          </a:p>
          <a:p>
            <a:r>
              <a:rPr lang="en-US" sz="1700"/>
              <a:t>Local communication issues.</a:t>
            </a:r>
          </a:p>
          <a:p>
            <a:r>
              <a:rPr lang="en-US" sz="1700"/>
              <a:t>Having the same job done by more than one person increases costs.</a:t>
            </a:r>
          </a:p>
          <a:p>
            <a:r>
              <a:rPr lang="en-US" sz="1700"/>
              <a:t>The need to change how a company is organized because of competition from digital technologies, like robots and online shopping.</a:t>
            </a:r>
            <a:endParaRPr lang="en-GB" sz="1700"/>
          </a:p>
        </p:txBody>
      </p:sp>
    </p:spTree>
    <p:extLst>
      <p:ext uri="{BB962C8B-B14F-4D97-AF65-F5344CB8AC3E}">
        <p14:creationId xmlns:p14="http://schemas.microsoft.com/office/powerpoint/2010/main" val="2210391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6762"/>
            <a:ext cx="7886700" cy="810879"/>
          </a:xfrm>
        </p:spPr>
        <p:txBody>
          <a:bodyPr>
            <a:normAutofit/>
          </a:bodyPr>
          <a:lstStyle/>
          <a:p>
            <a:r>
              <a:rPr b="1" dirty="0"/>
              <a:t>Divisional / Geographical Structure</a:t>
            </a:r>
          </a:p>
        </p:txBody>
      </p:sp>
      <p:graphicFrame>
        <p:nvGraphicFramePr>
          <p:cNvPr id="7" name="Content Placeholder 2">
            <a:extLst>
              <a:ext uri="{FF2B5EF4-FFF2-40B4-BE49-F238E27FC236}">
                <a16:creationId xmlns:a16="http://schemas.microsoft.com/office/drawing/2014/main" id="{0E7B0D19-0388-5E70-FA61-E73AF569E097}"/>
              </a:ext>
            </a:extLst>
          </p:cNvPr>
          <p:cNvGraphicFramePr>
            <a:graphicFrameLocks noGrp="1"/>
          </p:cNvGraphicFramePr>
          <p:nvPr>
            <p:ph idx="1"/>
          </p:nvPr>
        </p:nvGraphicFramePr>
        <p:xfrm>
          <a:off x="0" y="1689792"/>
          <a:ext cx="4095522" cy="4922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4095522" y="1975659"/>
            <a:ext cx="5011158" cy="4056652"/>
          </a:xfrm>
          <a:prstGeom prst="rect">
            <a:avLst/>
          </a:prstGeom>
        </p:spPr>
      </p:pic>
      <p:sp>
        <p:nvSpPr>
          <p:cNvPr id="5" name="Rectangle 4"/>
          <p:cNvSpPr/>
          <p:nvPr/>
        </p:nvSpPr>
        <p:spPr>
          <a:xfrm>
            <a:off x="4727560" y="6242484"/>
            <a:ext cx="3373039" cy="369332"/>
          </a:xfrm>
          <a:prstGeom prst="rect">
            <a:avLst/>
          </a:prstGeom>
        </p:spPr>
        <p:txBody>
          <a:bodyPr wrap="none">
            <a:spAutoFit/>
          </a:bodyPr>
          <a:lstStyle/>
          <a:p>
            <a:pPr algn="ctr"/>
            <a:r>
              <a:rPr lang="en-GB" dirty="0"/>
              <a:t>Source: Study Smarter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106197"/>
            <a:ext cx="7055380" cy="853173"/>
          </a:xfrm>
        </p:spPr>
        <p:txBody>
          <a:bodyPr/>
          <a:lstStyle/>
          <a:p>
            <a:r>
              <a:rPr b="1" dirty="0"/>
              <a:t>Functional Structure</a:t>
            </a:r>
          </a:p>
        </p:txBody>
      </p:sp>
      <p:graphicFrame>
        <p:nvGraphicFramePr>
          <p:cNvPr id="13" name="Content Placeholder 2">
            <a:extLst>
              <a:ext uri="{FF2B5EF4-FFF2-40B4-BE49-F238E27FC236}">
                <a16:creationId xmlns:a16="http://schemas.microsoft.com/office/drawing/2014/main" id="{C166E6B7-03A7-01B2-52C4-6C9F1426B7C7}"/>
              </a:ext>
            </a:extLst>
          </p:cNvPr>
          <p:cNvGraphicFramePr>
            <a:graphicFrameLocks noGrp="1"/>
          </p:cNvGraphicFramePr>
          <p:nvPr>
            <p:ph idx="1"/>
          </p:nvPr>
        </p:nvGraphicFramePr>
        <p:xfrm>
          <a:off x="0" y="1082029"/>
          <a:ext cx="4749421" cy="54934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4727144" y="1978702"/>
            <a:ext cx="4416856" cy="2558867"/>
          </a:xfrm>
          <a:prstGeom prst="rect">
            <a:avLst/>
          </a:prstGeom>
        </p:spPr>
      </p:pic>
      <p:sp>
        <p:nvSpPr>
          <p:cNvPr id="9" name="Rectangle 8"/>
          <p:cNvSpPr/>
          <p:nvPr/>
        </p:nvSpPr>
        <p:spPr>
          <a:xfrm>
            <a:off x="5410154" y="4743350"/>
            <a:ext cx="2592376" cy="369332"/>
          </a:xfrm>
          <a:prstGeom prst="rect">
            <a:avLst/>
          </a:prstGeom>
        </p:spPr>
        <p:txBody>
          <a:bodyPr wrap="none">
            <a:spAutoFit/>
          </a:bodyPr>
          <a:lstStyle/>
          <a:p>
            <a:r>
              <a:rPr lang="en-GB" dirty="0"/>
              <a:t>Source: </a:t>
            </a:r>
            <a:r>
              <a:rPr lang="en-GB" dirty="0" err="1"/>
              <a:t>Ivanius</a:t>
            </a:r>
            <a:r>
              <a:rPr lang="en-GB" dirty="0"/>
              <a:t>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Matrix Structure</a:t>
            </a:r>
          </a:p>
        </p:txBody>
      </p:sp>
      <p:graphicFrame>
        <p:nvGraphicFramePr>
          <p:cNvPr id="8" name="Content Placeholder 2">
            <a:extLst>
              <a:ext uri="{FF2B5EF4-FFF2-40B4-BE49-F238E27FC236}">
                <a16:creationId xmlns:a16="http://schemas.microsoft.com/office/drawing/2014/main" id="{BD914B40-C4B6-0897-E8DD-413F7866597C}"/>
              </a:ext>
            </a:extLst>
          </p:cNvPr>
          <p:cNvGraphicFramePr>
            <a:graphicFrameLocks noGrp="1"/>
          </p:cNvGraphicFramePr>
          <p:nvPr>
            <p:ph idx="1"/>
          </p:nvPr>
        </p:nvGraphicFramePr>
        <p:xfrm>
          <a:off x="0" y="1388896"/>
          <a:ext cx="3684896" cy="5469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2">
            <a:extLst>
              <a:ext uri="{FF2B5EF4-FFF2-40B4-BE49-F238E27FC236}">
                <a16:creationId xmlns:a16="http://schemas.microsoft.com/office/drawing/2014/main" id="{5AF923CD-EC03-3E40-DE6E-B9051EC45BC9}"/>
              </a:ext>
            </a:extLst>
          </p:cNvPr>
          <p:cNvPicPr>
            <a:picLocks noChangeAspect="1"/>
          </p:cNvPicPr>
          <p:nvPr/>
        </p:nvPicPr>
        <p:blipFill>
          <a:blip r:embed="rId8">
            <a:lum/>
            <a:alphaModFix/>
          </a:blip>
          <a:srcRect/>
          <a:stretch>
            <a:fillRect/>
          </a:stretch>
        </p:blipFill>
        <p:spPr>
          <a:xfrm>
            <a:off x="3684896" y="2349303"/>
            <a:ext cx="5459104" cy="1489706"/>
          </a:xfrm>
          <a:prstGeom prst="rect">
            <a:avLst/>
          </a:prstGeom>
          <a:noFill/>
          <a:ln>
            <a:noFill/>
          </a:ln>
        </p:spPr>
      </p:pic>
      <p:sp>
        <p:nvSpPr>
          <p:cNvPr id="4" name="Rectangle 3"/>
          <p:cNvSpPr/>
          <p:nvPr/>
        </p:nvSpPr>
        <p:spPr>
          <a:xfrm>
            <a:off x="4164582" y="4150398"/>
            <a:ext cx="4224233" cy="369332"/>
          </a:xfrm>
          <a:prstGeom prst="rect">
            <a:avLst/>
          </a:prstGeom>
        </p:spPr>
        <p:txBody>
          <a:bodyPr wrap="none">
            <a:spAutoFit/>
          </a:bodyPr>
          <a:lstStyle/>
          <a:p>
            <a:pPr lvl="0" algn="ctr">
              <a:defRPr sz="1800"/>
            </a:pPr>
            <a:r>
              <a:rPr lang="en-GB" dirty="0">
                <a:latin typeface="Myriad Pro" pitchFamily="18"/>
                <a:ea typeface="Microsoft YaHei" pitchFamily="2"/>
                <a:cs typeface="Arial" pitchFamily="2"/>
              </a:rPr>
              <a:t>Source: Robbins and Coulter (2021, p. 320)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Tesco’s Application of Structures</a:t>
            </a:r>
          </a:p>
        </p:txBody>
      </p:sp>
      <p:graphicFrame>
        <p:nvGraphicFramePr>
          <p:cNvPr id="11" name="Content Placeholder 2">
            <a:extLst>
              <a:ext uri="{FF2B5EF4-FFF2-40B4-BE49-F238E27FC236}">
                <a16:creationId xmlns:a16="http://schemas.microsoft.com/office/drawing/2014/main" id="{8DCE50A4-0374-7029-C84F-A94FFF940B8C}"/>
              </a:ext>
            </a:extLst>
          </p:cNvPr>
          <p:cNvGraphicFramePr>
            <a:graphicFrameLocks noGrp="1"/>
          </p:cNvGraphicFramePr>
          <p:nvPr>
            <p:ph idx="1"/>
          </p:nvPr>
        </p:nvGraphicFramePr>
        <p:xfrm>
          <a:off x="484710" y="1962942"/>
          <a:ext cx="4012038" cy="46348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4640688" y="2331879"/>
            <a:ext cx="4503312" cy="3029802"/>
          </a:xfrm>
          <a:prstGeom prst="rect">
            <a:avLst/>
          </a:prstGeom>
        </p:spPr>
      </p:pic>
      <p:sp>
        <p:nvSpPr>
          <p:cNvPr id="7" name="Rectangle 6"/>
          <p:cNvSpPr/>
          <p:nvPr/>
        </p:nvSpPr>
        <p:spPr>
          <a:xfrm>
            <a:off x="4640688" y="5517146"/>
            <a:ext cx="4503312" cy="369332"/>
          </a:xfrm>
          <a:prstGeom prst="rect">
            <a:avLst/>
          </a:prstGeom>
        </p:spPr>
        <p:txBody>
          <a:bodyPr wrap="square">
            <a:spAutoFit/>
          </a:bodyPr>
          <a:lstStyle/>
          <a:p>
            <a:pPr algn="ctr"/>
            <a:r>
              <a:rPr lang="en-US" dirty="0"/>
              <a:t>Source: LOM-Studio (2025)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52" y="350196"/>
            <a:ext cx="3485178" cy="1624520"/>
          </a:xfrm>
        </p:spPr>
        <p:txBody>
          <a:bodyPr anchor="ctr">
            <a:normAutofit/>
          </a:bodyPr>
          <a:lstStyle/>
          <a:p>
            <a:r>
              <a:rPr lang="en-GB" sz="3200" b="1"/>
              <a:t>Recommendations</a:t>
            </a:r>
          </a:p>
        </p:txBody>
      </p:sp>
      <p:sp>
        <p:nvSpPr>
          <p:cNvPr id="3" name="Content Placeholder 2"/>
          <p:cNvSpPr>
            <a:spLocks noGrp="1"/>
          </p:cNvSpPr>
          <p:nvPr>
            <p:ph idx="1"/>
          </p:nvPr>
        </p:nvSpPr>
        <p:spPr>
          <a:xfrm>
            <a:off x="571351" y="2743200"/>
            <a:ext cx="3485179" cy="3613149"/>
          </a:xfrm>
        </p:spPr>
        <p:txBody>
          <a:bodyPr anchor="ctr">
            <a:normAutofit/>
          </a:bodyPr>
          <a:lstStyle/>
          <a:p>
            <a:r>
              <a:rPr lang="en-US" sz="1700"/>
              <a:t>Make things simpler by organizing the structure better.</a:t>
            </a:r>
          </a:p>
          <a:p>
            <a:endParaRPr lang="en-US" sz="1700"/>
          </a:p>
          <a:p>
            <a:r>
              <a:rPr lang="en-US" sz="1700"/>
              <a:t>Make investment into communicate channels.</a:t>
            </a:r>
          </a:p>
          <a:p>
            <a:endParaRPr lang="en-US" sz="1700"/>
          </a:p>
          <a:p>
            <a:r>
              <a:rPr lang="en-US" sz="1700"/>
              <a:t>Increase teamwork between departments.</a:t>
            </a:r>
          </a:p>
          <a:p>
            <a:endParaRPr lang="en-US" sz="1700"/>
          </a:p>
          <a:p>
            <a:r>
              <a:rPr lang="en-US" sz="1700"/>
              <a:t>Use more flexible methods to respond to changes in the market.</a:t>
            </a:r>
            <a:endParaRPr lang="en-GB" sz="1700"/>
          </a:p>
        </p:txBody>
      </p:sp>
      <p:pic>
        <p:nvPicPr>
          <p:cNvPr id="27" name="Picture 26" descr="Person watching empty phone">
            <a:extLst>
              <a:ext uri="{FF2B5EF4-FFF2-40B4-BE49-F238E27FC236}">
                <a16:creationId xmlns:a16="http://schemas.microsoft.com/office/drawing/2014/main" id="{2B0832CC-1D23-D5FE-4F05-54429F18668E}"/>
              </a:ext>
            </a:extLst>
          </p:cNvPr>
          <p:cNvPicPr>
            <a:picLocks noChangeAspect="1"/>
          </p:cNvPicPr>
          <p:nvPr/>
        </p:nvPicPr>
        <p:blipFill>
          <a:blip r:embed="rId3"/>
          <a:srcRect l="43305" r="12145" b="-2"/>
          <a:stretch>
            <a:fillRect/>
          </a:stretch>
        </p:blipFill>
        <p:spPr>
          <a:xfrm>
            <a:off x="4572000" y="1"/>
            <a:ext cx="4577118" cy="6858000"/>
          </a:xfrm>
          <a:prstGeom prst="rect">
            <a:avLst/>
          </a:prstGeom>
        </p:spPr>
      </p:pic>
    </p:spTree>
    <p:extLst>
      <p:ext uri="{BB962C8B-B14F-4D97-AF65-F5344CB8AC3E}">
        <p14:creationId xmlns:p14="http://schemas.microsoft.com/office/powerpoint/2010/main" val="3502645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7509" y="723898"/>
            <a:ext cx="4501582" cy="1495425"/>
          </a:xfrm>
        </p:spPr>
        <p:txBody>
          <a:bodyPr>
            <a:normAutofit/>
          </a:bodyPr>
          <a:lstStyle/>
          <a:p>
            <a:r>
              <a:rPr lang="en-GB" sz="3500" b="1"/>
              <a:t>Conclusion</a:t>
            </a:r>
          </a:p>
        </p:txBody>
      </p:sp>
      <p:graphicFrame>
        <p:nvGraphicFramePr>
          <p:cNvPr id="7" name="Content Placeholder 2">
            <a:extLst>
              <a:ext uri="{FF2B5EF4-FFF2-40B4-BE49-F238E27FC236}">
                <a16:creationId xmlns:a16="http://schemas.microsoft.com/office/drawing/2014/main" id="{476959CE-AEA9-4338-7356-C36887E48291}"/>
              </a:ext>
            </a:extLst>
          </p:cNvPr>
          <p:cNvGraphicFramePr>
            <a:graphicFrameLocks noGrp="1"/>
          </p:cNvGraphicFramePr>
          <p:nvPr>
            <p:ph idx="1"/>
            <p:extLst>
              <p:ext uri="{D42A27DB-BD31-4B8C-83A1-F6EECF244321}">
                <p14:modId xmlns:p14="http://schemas.microsoft.com/office/powerpoint/2010/main" val="2782237813"/>
              </p:ext>
            </p:extLst>
          </p:nvPr>
        </p:nvGraphicFramePr>
        <p:xfrm>
          <a:off x="627510" y="2405067"/>
          <a:ext cx="4501582" cy="3729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F4E6992-9ACB-F99C-9216-6C4AD8425F6A}"/>
              </a:ext>
            </a:extLst>
          </p:cNvPr>
          <p:cNvPicPr>
            <a:picLocks noChangeAspect="1"/>
          </p:cNvPicPr>
          <p:nvPr/>
        </p:nvPicPr>
        <p:blipFill>
          <a:blip r:embed="rId7"/>
          <a:srcRect l="37297" r="34584" b="-1"/>
          <a:stretch>
            <a:fillRect/>
          </a:stretch>
        </p:blipFill>
        <p:spPr>
          <a:xfrm>
            <a:off x="5399580" y="10"/>
            <a:ext cx="3744420" cy="6857990"/>
          </a:xfrm>
          <a:prstGeom prst="rect">
            <a:avLst/>
          </a:prstGeom>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b="1"/>
              <a:t>References</a:t>
            </a:r>
          </a:p>
        </p:txBody>
      </p:sp>
      <p:pic>
        <p:nvPicPr>
          <p:cNvPr id="13" name="Picture 12">
            <a:extLst>
              <a:ext uri="{FF2B5EF4-FFF2-40B4-BE49-F238E27FC236}">
                <a16:creationId xmlns:a16="http://schemas.microsoft.com/office/drawing/2014/main" id="{9C06E79B-53E5-C006-D515-B3720BA38B78}"/>
              </a:ext>
            </a:extLst>
          </p:cNvPr>
          <p:cNvPicPr>
            <a:picLocks noChangeAspect="1"/>
          </p:cNvPicPr>
          <p:nvPr/>
        </p:nvPicPr>
        <p:blipFill>
          <a:blip r:embed="rId2"/>
          <a:srcRect l="50050" r="19316" b="-1"/>
          <a:stretch>
            <a:fillRect/>
          </a:stretch>
        </p:blipFill>
        <p:spPr>
          <a:xfrm>
            <a:off x="20" y="10"/>
            <a:ext cx="3147352" cy="6857990"/>
          </a:xfrm>
          <a:prstGeom prst="rect">
            <a:avLst/>
          </a:prstGeom>
          <a:effectLst/>
        </p:spPr>
      </p:pic>
      <p:graphicFrame>
        <p:nvGraphicFramePr>
          <p:cNvPr id="14" name="Content Placeholder 2">
            <a:extLst>
              <a:ext uri="{FF2B5EF4-FFF2-40B4-BE49-F238E27FC236}">
                <a16:creationId xmlns:a16="http://schemas.microsoft.com/office/drawing/2014/main" id="{D4DD3587-79BA-8566-B688-640B4507AEB5}"/>
              </a:ext>
            </a:extLst>
          </p:cNvPr>
          <p:cNvGraphicFramePr>
            <a:graphicFrameLocks noGrp="1"/>
          </p:cNvGraphicFramePr>
          <p:nvPr>
            <p:ph idx="1"/>
            <p:extLst>
              <p:ext uri="{D42A27DB-BD31-4B8C-83A1-F6EECF244321}">
                <p14:modId xmlns:p14="http://schemas.microsoft.com/office/powerpoint/2010/main" val="2544870667"/>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r>
              <a:rPr lang="en-GB" sz="3500" b="1"/>
              <a:t>References</a:t>
            </a:r>
          </a:p>
        </p:txBody>
      </p:sp>
      <p:pic>
        <p:nvPicPr>
          <p:cNvPr id="6" name="Picture 5">
            <a:extLst>
              <a:ext uri="{FF2B5EF4-FFF2-40B4-BE49-F238E27FC236}">
                <a16:creationId xmlns:a16="http://schemas.microsoft.com/office/drawing/2014/main" id="{E3C0ED28-529C-7516-C6E6-CD74AE275914}"/>
              </a:ext>
            </a:extLst>
          </p:cNvPr>
          <p:cNvPicPr>
            <a:picLocks noChangeAspect="1"/>
          </p:cNvPicPr>
          <p:nvPr/>
        </p:nvPicPr>
        <p:blipFill>
          <a:blip r:embed="rId2"/>
          <a:srcRect l="31005" r="32549" b="-1"/>
          <a:stretch>
            <a:fillRect/>
          </a:stretch>
        </p:blipFill>
        <p:spPr>
          <a:xfrm>
            <a:off x="5399580" y="10"/>
            <a:ext cx="3744420" cy="6857990"/>
          </a:xfrm>
          <a:prstGeom prst="rect">
            <a:avLst/>
          </a:prstGeom>
          <a:effectLst/>
        </p:spPr>
      </p:pic>
      <p:graphicFrame>
        <p:nvGraphicFramePr>
          <p:cNvPr id="5" name="Content Placeholder 2">
            <a:extLst>
              <a:ext uri="{FF2B5EF4-FFF2-40B4-BE49-F238E27FC236}">
                <a16:creationId xmlns:a16="http://schemas.microsoft.com/office/drawing/2014/main" id="{A5F4D6EF-6AB2-3B93-0037-2908B13EF4A4}"/>
              </a:ext>
            </a:extLst>
          </p:cNvPr>
          <p:cNvGraphicFramePr>
            <a:graphicFrameLocks noGrp="1"/>
          </p:cNvGraphicFramePr>
          <p:nvPr>
            <p:ph idx="1"/>
            <p:extLst>
              <p:ext uri="{D42A27DB-BD31-4B8C-83A1-F6EECF244321}">
                <p14:modId xmlns:p14="http://schemas.microsoft.com/office/powerpoint/2010/main" val="2564624429"/>
              </p:ext>
            </p:extLst>
          </p:nvPr>
        </p:nvGraphicFramePr>
        <p:xfrm>
          <a:off x="627510" y="2405067"/>
          <a:ext cx="4501582"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5217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278</TotalTime>
  <Words>1226</Words>
  <Application>Microsoft Office PowerPoint</Application>
  <PresentationFormat>On-screen Show (4:3)</PresentationFormat>
  <Paragraphs>96</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Myriad Pro</vt:lpstr>
      <vt:lpstr>Office Theme</vt:lpstr>
      <vt:lpstr>Organisational Structures and Their Impact on Tesco UK</vt:lpstr>
      <vt:lpstr>Presentation Outline</vt:lpstr>
      <vt:lpstr>Definition and Significance of Structure</vt:lpstr>
      <vt:lpstr>Major issues in Tesco’s Structure</vt:lpstr>
      <vt:lpstr>Divisional / Geographical Structure</vt:lpstr>
      <vt:lpstr>Functional Structure</vt:lpstr>
      <vt:lpstr>Matrix Structure</vt:lpstr>
      <vt:lpstr>Tesco’s Application of Structures</vt:lpstr>
      <vt:lpstr>Recommendations</vt:lpstr>
      <vt:lpstr>Conclusion</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Structures and Their Impact on Tesco UK</dc:title>
  <dc:subject/>
  <dc:creator>Afsheen Asghar</dc:creator>
  <cp:keywords/>
  <dc:description>generated using python-pptx</dc:description>
  <cp:lastModifiedBy>Afsheen Asghar</cp:lastModifiedBy>
  <cp:revision>41</cp:revision>
  <dcterms:created xsi:type="dcterms:W3CDTF">2013-01-27T09:14:16Z</dcterms:created>
  <dcterms:modified xsi:type="dcterms:W3CDTF">2025-10-08T21:49:08Z</dcterms:modified>
  <cp:category/>
</cp:coreProperties>
</file>