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9"/>
  </p:notesMasterIdLst>
  <p:sldIdLst>
    <p:sldId id="281" r:id="rId5"/>
    <p:sldId id="263" r:id="rId6"/>
    <p:sldId id="266" r:id="rId7"/>
    <p:sldId id="282" r:id="rId8"/>
    <p:sldId id="283" r:id="rId9"/>
    <p:sldId id="285" r:id="rId10"/>
    <p:sldId id="284" r:id="rId11"/>
    <p:sldId id="287" r:id="rId12"/>
    <p:sldId id="286" r:id="rId13"/>
    <p:sldId id="288" r:id="rId14"/>
    <p:sldId id="290" r:id="rId15"/>
    <p:sldId id="289" r:id="rId16"/>
    <p:sldId id="291" r:id="rId17"/>
    <p:sldId id="29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6CF702-5450-497D-BBD5-BE8484599B72}" v="161" dt="2025-01-29T18:19:27.2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49" autoAdjust="0"/>
    <p:restoredTop sz="77737" autoAdjust="0"/>
  </p:normalViewPr>
  <p:slideViewPr>
    <p:cSldViewPr snapToGrid="0">
      <p:cViewPr varScale="1">
        <p:scale>
          <a:sx n="72" d="100"/>
          <a:sy n="72" d="100"/>
        </p:scale>
        <p:origin x="336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-63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S::jessica.roberts@uwtsd.ac.uk::831782ca-6a3f-4cbd-8621-3600d0a72af9" providerId="AD" clId="Web-{0C6CF702-5450-497D-BBD5-BE8484599B72}"/>
    <pc:docChg chg="addSld delSld modSld">
      <pc:chgData name="Jessica Roberts" userId="S::jessica.roberts@uwtsd.ac.uk::831782ca-6a3f-4cbd-8621-3600d0a72af9" providerId="AD" clId="Web-{0C6CF702-5450-497D-BBD5-BE8484599B72}" dt="2025-01-29T18:19:26.537" v="128"/>
      <pc:docMkLst>
        <pc:docMk/>
      </pc:docMkLst>
      <pc:sldChg chg="addSp delSp modSp">
        <pc:chgData name="Jessica Roberts" userId="S::jessica.roberts@uwtsd.ac.uk::831782ca-6a3f-4cbd-8621-3600d0a72af9" providerId="AD" clId="Web-{0C6CF702-5450-497D-BBD5-BE8484599B72}" dt="2025-01-29T18:16:32.626" v="37" actId="20577"/>
        <pc:sldMkLst>
          <pc:docMk/>
          <pc:sldMk cId="2384727536" sldId="263"/>
        </pc:sldMkLst>
        <pc:spChg chg="add mod">
          <ac:chgData name="Jessica Roberts" userId="S::jessica.roberts@uwtsd.ac.uk::831782ca-6a3f-4cbd-8621-3600d0a72af9" providerId="AD" clId="Web-{0C6CF702-5450-497D-BBD5-BE8484599B72}" dt="2025-01-29T18:16:32.626" v="37" actId="20577"/>
          <ac:spMkLst>
            <pc:docMk/>
            <pc:sldMk cId="2384727536" sldId="263"/>
            <ac:spMk id="2" creationId="{68C64F00-AB24-D1A5-2EA1-0BC631976069}"/>
          </ac:spMkLst>
        </pc:spChg>
        <pc:spChg chg="del">
          <ac:chgData name="Jessica Roberts" userId="S::jessica.roberts@uwtsd.ac.uk::831782ca-6a3f-4cbd-8621-3600d0a72af9" providerId="AD" clId="Web-{0C6CF702-5450-497D-BBD5-BE8484599B72}" dt="2025-01-29T18:14:27.279" v="0"/>
          <ac:spMkLst>
            <pc:docMk/>
            <pc:sldMk cId="2384727536" sldId="263"/>
            <ac:spMk id="10" creationId="{09CCFD04-F07B-A056-3F89-218FBEE4EB29}"/>
          </ac:spMkLst>
        </pc:spChg>
        <pc:picChg chg="del">
          <ac:chgData name="Jessica Roberts" userId="S::jessica.roberts@uwtsd.ac.uk::831782ca-6a3f-4cbd-8621-3600d0a72af9" providerId="AD" clId="Web-{0C6CF702-5450-497D-BBD5-BE8484599B72}" dt="2025-01-29T18:14:28.811" v="1"/>
          <ac:picMkLst>
            <pc:docMk/>
            <pc:sldMk cId="2384727536" sldId="263"/>
            <ac:picMk id="8" creationId="{CB199A90-A6A6-18F7-9ADF-5206DEB9A359}"/>
          </ac:picMkLst>
        </pc:picChg>
      </pc:sldChg>
      <pc:sldChg chg="del">
        <pc:chgData name="Jessica Roberts" userId="S::jessica.roberts@uwtsd.ac.uk::831782ca-6a3f-4cbd-8621-3600d0a72af9" providerId="AD" clId="Web-{0C6CF702-5450-497D-BBD5-BE8484599B72}" dt="2025-01-29T18:19:26.537" v="128"/>
        <pc:sldMkLst>
          <pc:docMk/>
          <pc:sldMk cId="2332031051" sldId="264"/>
        </pc:sldMkLst>
      </pc:sldChg>
      <pc:sldChg chg="modSp">
        <pc:chgData name="Jessica Roberts" userId="S::jessica.roberts@uwtsd.ac.uk::831782ca-6a3f-4cbd-8621-3600d0a72af9" providerId="AD" clId="Web-{0C6CF702-5450-497D-BBD5-BE8484599B72}" dt="2025-01-29T18:18:36.348" v="116"/>
        <pc:sldMkLst>
          <pc:docMk/>
          <pc:sldMk cId="4057614144" sldId="266"/>
        </pc:sldMkLst>
        <pc:graphicFrameChg chg="mod modGraphic">
          <ac:chgData name="Jessica Roberts" userId="S::jessica.roberts@uwtsd.ac.uk::831782ca-6a3f-4cbd-8621-3600d0a72af9" providerId="AD" clId="Web-{0C6CF702-5450-497D-BBD5-BE8484599B72}" dt="2025-01-29T18:18:36.348" v="116"/>
          <ac:graphicFrameMkLst>
            <pc:docMk/>
            <pc:sldMk cId="4057614144" sldId="266"/>
            <ac:graphicFrameMk id="2" creationId="{1B23465F-1A8C-4509-AD3E-00C58486F449}"/>
          </ac:graphicFrameMkLst>
        </pc:graphicFrameChg>
      </pc:sldChg>
      <pc:sldChg chg="add replId">
        <pc:chgData name="Jessica Roberts" userId="S::jessica.roberts@uwtsd.ac.uk::831782ca-6a3f-4cbd-8621-3600d0a72af9" providerId="AD" clId="Web-{0C6CF702-5450-497D-BBD5-BE8484599B72}" dt="2025-01-29T18:18:41.833" v="117"/>
        <pc:sldMkLst>
          <pc:docMk/>
          <pc:sldMk cId="522965047" sldId="282"/>
        </pc:sldMkLst>
      </pc:sldChg>
      <pc:sldChg chg="modSp del">
        <pc:chgData name="Jessica Roberts" userId="S::jessica.roberts@uwtsd.ac.uk::831782ca-6a3f-4cbd-8621-3600d0a72af9" providerId="AD" clId="Web-{0C6CF702-5450-497D-BBD5-BE8484599B72}" dt="2025-01-29T18:18:11.863" v="86"/>
        <pc:sldMkLst>
          <pc:docMk/>
          <pc:sldMk cId="4094961746" sldId="282"/>
        </pc:sldMkLst>
        <pc:graphicFrameChg chg="mod modGraphic">
          <ac:chgData name="Jessica Roberts" userId="S::jessica.roberts@uwtsd.ac.uk::831782ca-6a3f-4cbd-8621-3600d0a72af9" providerId="AD" clId="Web-{0C6CF702-5450-497D-BBD5-BE8484599B72}" dt="2025-01-29T18:17:59.191" v="85"/>
          <ac:graphicFrameMkLst>
            <pc:docMk/>
            <pc:sldMk cId="4094961746" sldId="282"/>
            <ac:graphicFrameMk id="2" creationId="{1B23465F-1A8C-4509-AD3E-00C58486F449}"/>
          </ac:graphicFrameMkLst>
        </pc:graphicFrameChg>
      </pc:sldChg>
      <pc:sldChg chg="del">
        <pc:chgData name="Jessica Roberts" userId="S::jessica.roberts@uwtsd.ac.uk::831782ca-6a3f-4cbd-8621-3600d0a72af9" providerId="AD" clId="Web-{0C6CF702-5450-497D-BBD5-BE8484599B72}" dt="2025-01-29T18:18:12.832" v="87"/>
        <pc:sldMkLst>
          <pc:docMk/>
          <pc:sldMk cId="1304004608" sldId="283"/>
        </pc:sldMkLst>
      </pc:sldChg>
      <pc:sldChg chg="add replId">
        <pc:chgData name="Jessica Roberts" userId="S::jessica.roberts@uwtsd.ac.uk::831782ca-6a3f-4cbd-8621-3600d0a72af9" providerId="AD" clId="Web-{0C6CF702-5450-497D-BBD5-BE8484599B72}" dt="2025-01-29T18:18:44.270" v="118"/>
        <pc:sldMkLst>
          <pc:docMk/>
          <pc:sldMk cId="2358179857" sldId="283"/>
        </pc:sldMkLst>
      </pc:sldChg>
      <pc:sldChg chg="del">
        <pc:chgData name="Jessica Roberts" userId="S::jessica.roberts@uwtsd.ac.uk::831782ca-6a3f-4cbd-8621-3600d0a72af9" providerId="AD" clId="Web-{0C6CF702-5450-497D-BBD5-BE8484599B72}" dt="2025-01-29T18:18:21.348" v="94"/>
        <pc:sldMkLst>
          <pc:docMk/>
          <pc:sldMk cId="698590925" sldId="284"/>
        </pc:sldMkLst>
      </pc:sldChg>
      <pc:sldChg chg="add replId">
        <pc:chgData name="Jessica Roberts" userId="S::jessica.roberts@uwtsd.ac.uk::831782ca-6a3f-4cbd-8621-3600d0a72af9" providerId="AD" clId="Web-{0C6CF702-5450-497D-BBD5-BE8484599B72}" dt="2025-01-29T18:18:48.567" v="119"/>
        <pc:sldMkLst>
          <pc:docMk/>
          <pc:sldMk cId="3384451968" sldId="284"/>
        </pc:sldMkLst>
      </pc:sldChg>
      <pc:sldChg chg="del">
        <pc:chgData name="Jessica Roberts" userId="S::jessica.roberts@uwtsd.ac.uk::831782ca-6a3f-4cbd-8621-3600d0a72af9" providerId="AD" clId="Web-{0C6CF702-5450-497D-BBD5-BE8484599B72}" dt="2025-01-29T18:18:17.145" v="93"/>
        <pc:sldMkLst>
          <pc:docMk/>
          <pc:sldMk cId="179014226" sldId="285"/>
        </pc:sldMkLst>
      </pc:sldChg>
      <pc:sldChg chg="add replId">
        <pc:chgData name="Jessica Roberts" userId="S::jessica.roberts@uwtsd.ac.uk::831782ca-6a3f-4cbd-8621-3600d0a72af9" providerId="AD" clId="Web-{0C6CF702-5450-497D-BBD5-BE8484599B72}" dt="2025-01-29T18:18:50.864" v="120"/>
        <pc:sldMkLst>
          <pc:docMk/>
          <pc:sldMk cId="1511818879" sldId="285"/>
        </pc:sldMkLst>
      </pc:sldChg>
      <pc:sldChg chg="add replId">
        <pc:chgData name="Jessica Roberts" userId="S::jessica.roberts@uwtsd.ac.uk::831782ca-6a3f-4cbd-8621-3600d0a72af9" providerId="AD" clId="Web-{0C6CF702-5450-497D-BBD5-BE8484599B72}" dt="2025-01-29T18:18:54.552" v="121"/>
        <pc:sldMkLst>
          <pc:docMk/>
          <pc:sldMk cId="73646255" sldId="286"/>
        </pc:sldMkLst>
      </pc:sldChg>
      <pc:sldChg chg="del">
        <pc:chgData name="Jessica Roberts" userId="S::jessica.roberts@uwtsd.ac.uk::831782ca-6a3f-4cbd-8621-3600d0a72af9" providerId="AD" clId="Web-{0C6CF702-5450-497D-BBD5-BE8484599B72}" dt="2025-01-29T18:18:16.035" v="92"/>
        <pc:sldMkLst>
          <pc:docMk/>
          <pc:sldMk cId="2475975396" sldId="286"/>
        </pc:sldMkLst>
      </pc:sldChg>
      <pc:sldChg chg="del">
        <pc:chgData name="Jessica Roberts" userId="S::jessica.roberts@uwtsd.ac.uk::831782ca-6a3f-4cbd-8621-3600d0a72af9" providerId="AD" clId="Web-{0C6CF702-5450-497D-BBD5-BE8484599B72}" dt="2025-01-29T18:18:14.926" v="91"/>
        <pc:sldMkLst>
          <pc:docMk/>
          <pc:sldMk cId="2441770550" sldId="287"/>
        </pc:sldMkLst>
      </pc:sldChg>
      <pc:sldChg chg="add replId">
        <pc:chgData name="Jessica Roberts" userId="S::jessica.roberts@uwtsd.ac.uk::831782ca-6a3f-4cbd-8621-3600d0a72af9" providerId="AD" clId="Web-{0C6CF702-5450-497D-BBD5-BE8484599B72}" dt="2025-01-29T18:18:57.099" v="122"/>
        <pc:sldMkLst>
          <pc:docMk/>
          <pc:sldMk cId="2893332387" sldId="287"/>
        </pc:sldMkLst>
      </pc:sldChg>
      <pc:sldChg chg="add replId">
        <pc:chgData name="Jessica Roberts" userId="S::jessica.roberts@uwtsd.ac.uk::831782ca-6a3f-4cbd-8621-3600d0a72af9" providerId="AD" clId="Web-{0C6CF702-5450-497D-BBD5-BE8484599B72}" dt="2025-01-29T18:19:00.708" v="123"/>
        <pc:sldMkLst>
          <pc:docMk/>
          <pc:sldMk cId="1226664984" sldId="288"/>
        </pc:sldMkLst>
      </pc:sldChg>
      <pc:sldChg chg="del">
        <pc:chgData name="Jessica Roberts" userId="S::jessica.roberts@uwtsd.ac.uk::831782ca-6a3f-4cbd-8621-3600d0a72af9" providerId="AD" clId="Web-{0C6CF702-5450-497D-BBD5-BE8484599B72}" dt="2025-01-29T18:18:14.410" v="90"/>
        <pc:sldMkLst>
          <pc:docMk/>
          <pc:sldMk cId="1504578921" sldId="288"/>
        </pc:sldMkLst>
      </pc:sldChg>
      <pc:sldChg chg="add replId">
        <pc:chgData name="Jessica Roberts" userId="S::jessica.roberts@uwtsd.ac.uk::831782ca-6a3f-4cbd-8621-3600d0a72af9" providerId="AD" clId="Web-{0C6CF702-5450-497D-BBD5-BE8484599B72}" dt="2025-01-29T18:19:04.099" v="124"/>
        <pc:sldMkLst>
          <pc:docMk/>
          <pc:sldMk cId="173009701" sldId="289"/>
        </pc:sldMkLst>
      </pc:sldChg>
      <pc:sldChg chg="del">
        <pc:chgData name="Jessica Roberts" userId="S::jessica.roberts@uwtsd.ac.uk::831782ca-6a3f-4cbd-8621-3600d0a72af9" providerId="AD" clId="Web-{0C6CF702-5450-497D-BBD5-BE8484599B72}" dt="2025-01-29T18:18:14.082" v="89"/>
        <pc:sldMkLst>
          <pc:docMk/>
          <pc:sldMk cId="2806481029" sldId="289"/>
        </pc:sldMkLst>
      </pc:sldChg>
      <pc:sldChg chg="del">
        <pc:chgData name="Jessica Roberts" userId="S::jessica.roberts@uwtsd.ac.uk::831782ca-6a3f-4cbd-8621-3600d0a72af9" providerId="AD" clId="Web-{0C6CF702-5450-497D-BBD5-BE8484599B72}" dt="2025-01-29T18:18:13.379" v="88"/>
        <pc:sldMkLst>
          <pc:docMk/>
          <pc:sldMk cId="1554139317" sldId="290"/>
        </pc:sldMkLst>
      </pc:sldChg>
      <pc:sldChg chg="add replId">
        <pc:chgData name="Jessica Roberts" userId="S::jessica.roberts@uwtsd.ac.uk::831782ca-6a3f-4cbd-8621-3600d0a72af9" providerId="AD" clId="Web-{0C6CF702-5450-497D-BBD5-BE8484599B72}" dt="2025-01-29T18:19:06.287" v="125"/>
        <pc:sldMkLst>
          <pc:docMk/>
          <pc:sldMk cId="2902118000" sldId="290"/>
        </pc:sldMkLst>
      </pc:sldChg>
      <pc:sldChg chg="add replId">
        <pc:chgData name="Jessica Roberts" userId="S::jessica.roberts@uwtsd.ac.uk::831782ca-6a3f-4cbd-8621-3600d0a72af9" providerId="AD" clId="Web-{0C6CF702-5450-497D-BBD5-BE8484599B72}" dt="2025-01-29T18:19:09.537" v="126"/>
        <pc:sldMkLst>
          <pc:docMk/>
          <pc:sldMk cId="3852667563" sldId="291"/>
        </pc:sldMkLst>
      </pc:sldChg>
      <pc:sldChg chg="add replId">
        <pc:chgData name="Jessica Roberts" userId="S::jessica.roberts@uwtsd.ac.uk::831782ca-6a3f-4cbd-8621-3600d0a72af9" providerId="AD" clId="Web-{0C6CF702-5450-497D-BBD5-BE8484599B72}" dt="2025-01-29T18:19:13.521" v="127"/>
        <pc:sldMkLst>
          <pc:docMk/>
          <pc:sldMk cId="3811967546" sldId="292"/>
        </pc:sldMkLst>
      </pc:sldChg>
    </pc:docChg>
  </pc:docChgLst>
  <pc:docChgLst>
    <pc:chgData clId="Web-{D9C5757A-B623-4591-89E3-E29BB8B1CCF0}"/>
    <pc:docChg chg="modSld">
      <pc:chgData name="" userId="" providerId="" clId="Web-{D9C5757A-B623-4591-89E3-E29BB8B1CCF0}" dt="2025-01-29T18:27:44.250" v="0"/>
      <pc:docMkLst>
        <pc:docMk/>
      </pc:docMkLst>
      <pc:sldChg chg="modNotes">
        <pc:chgData name="" userId="" providerId="" clId="Web-{D9C5757A-B623-4591-89E3-E29BB8B1CCF0}" dt="2025-01-29T18:27:44.250" v="0"/>
        <pc:sldMkLst>
          <pc:docMk/>
          <pc:sldMk cId="2384727536" sldId="263"/>
        </pc:sldMkLst>
      </pc:sldChg>
    </pc:docChg>
  </pc:docChgLst>
  <pc:docChgLst>
    <pc:chgData name="Jessica Roberts" userId="831782ca-6a3f-4cbd-8621-3600d0a72af9" providerId="ADAL" clId="{C8BF58FB-376E-4306-BEF9-FB9B1D769E9F}"/>
    <pc:docChg chg="undo custSel addSld delSld modSld sldOrd">
      <pc:chgData name="Jessica Roberts" userId="831782ca-6a3f-4cbd-8621-3600d0a72af9" providerId="ADAL" clId="{C8BF58FB-376E-4306-BEF9-FB9B1D769E9F}" dt="2023-12-12T15:36:03.612" v="265" actId="20577"/>
      <pc:docMkLst>
        <pc:docMk/>
      </pc:docMkLst>
      <pc:sldChg chg="del modNotesTx">
        <pc:chgData name="Jessica Roberts" userId="831782ca-6a3f-4cbd-8621-3600d0a72af9" providerId="ADAL" clId="{C8BF58FB-376E-4306-BEF9-FB9B1D769E9F}" dt="2023-12-12T15:11:27.374" v="157" actId="47"/>
        <pc:sldMkLst>
          <pc:docMk/>
          <pc:sldMk cId="4026466509" sldId="258"/>
        </pc:sldMkLst>
      </pc:sldChg>
      <pc:sldChg chg="del">
        <pc:chgData name="Jessica Roberts" userId="831782ca-6a3f-4cbd-8621-3600d0a72af9" providerId="ADAL" clId="{C8BF58FB-376E-4306-BEF9-FB9B1D769E9F}" dt="2023-12-12T15:10:01.317" v="150" actId="47"/>
        <pc:sldMkLst>
          <pc:docMk/>
          <pc:sldMk cId="1594568637" sldId="259"/>
        </pc:sldMkLst>
      </pc:sldChg>
      <pc:sldChg chg="delSp modSp del mod modNotesTx">
        <pc:chgData name="Jessica Roberts" userId="831782ca-6a3f-4cbd-8621-3600d0a72af9" providerId="ADAL" clId="{C8BF58FB-376E-4306-BEF9-FB9B1D769E9F}" dt="2023-12-12T14:59:58.862" v="7" actId="47"/>
        <pc:sldMkLst>
          <pc:docMk/>
          <pc:sldMk cId="2292836864" sldId="262"/>
        </pc:sldMkLst>
        <pc:spChg chg="del mod">
          <ac:chgData name="Jessica Roberts" userId="831782ca-6a3f-4cbd-8621-3600d0a72af9" providerId="ADAL" clId="{C8BF58FB-376E-4306-BEF9-FB9B1D769E9F}" dt="2023-12-12T14:59:18.454" v="3"/>
          <ac:spMkLst>
            <pc:docMk/>
            <pc:sldMk cId="2292836864" sldId="262"/>
            <ac:spMk id="7" creationId="{00000000-0000-0000-0000-000000000000}"/>
          </ac:spMkLst>
        </pc:spChg>
      </pc:sldChg>
      <pc:sldChg chg="addSp delSp modSp mod ord modNotesTx">
        <pc:chgData name="Jessica Roberts" userId="831782ca-6a3f-4cbd-8621-3600d0a72af9" providerId="ADAL" clId="{C8BF58FB-376E-4306-BEF9-FB9B1D769E9F}" dt="2023-12-12T15:36:03.612" v="265" actId="20577"/>
        <pc:sldMkLst>
          <pc:docMk/>
          <pc:sldMk cId="2384727536" sldId="263"/>
        </pc:sldMkLst>
        <pc:spChg chg="del">
          <ac:chgData name="Jessica Roberts" userId="831782ca-6a3f-4cbd-8621-3600d0a72af9" providerId="ADAL" clId="{C8BF58FB-376E-4306-BEF9-FB9B1D769E9F}" dt="2023-12-12T15:02:12.442" v="85" actId="478"/>
          <ac:spMkLst>
            <pc:docMk/>
            <pc:sldMk cId="2384727536" sldId="263"/>
            <ac:spMk id="2" creationId="{00000000-0000-0000-0000-000000000000}"/>
          </ac:spMkLst>
        </pc:spChg>
        <pc:spChg chg="add del mod">
          <ac:chgData name="Jessica Roberts" userId="831782ca-6a3f-4cbd-8621-3600d0a72af9" providerId="ADAL" clId="{C8BF58FB-376E-4306-BEF9-FB9B1D769E9F}" dt="2023-12-12T15:02:22.859" v="86" actId="478"/>
          <ac:spMkLst>
            <pc:docMk/>
            <pc:sldMk cId="2384727536" sldId="263"/>
            <ac:spMk id="7" creationId="{60548128-9256-0B64-5DAA-C9D42A3BBCF4}"/>
          </ac:spMkLst>
        </pc:spChg>
        <pc:spChg chg="add mod">
          <ac:chgData name="Jessica Roberts" userId="831782ca-6a3f-4cbd-8621-3600d0a72af9" providerId="ADAL" clId="{C8BF58FB-376E-4306-BEF9-FB9B1D769E9F}" dt="2023-12-12T15:06:05.021" v="122" actId="403"/>
          <ac:spMkLst>
            <pc:docMk/>
            <pc:sldMk cId="2384727536" sldId="263"/>
            <ac:spMk id="10" creationId="{09CCFD04-F07B-A056-3F89-218FBEE4EB29}"/>
          </ac:spMkLst>
        </pc:spChg>
        <pc:picChg chg="del">
          <ac:chgData name="Jessica Roberts" userId="831782ca-6a3f-4cbd-8621-3600d0a72af9" providerId="ADAL" clId="{C8BF58FB-376E-4306-BEF9-FB9B1D769E9F}" dt="2023-12-12T15:02:24.577" v="87" actId="478"/>
          <ac:picMkLst>
            <pc:docMk/>
            <pc:sldMk cId="2384727536" sldId="263"/>
            <ac:picMk id="5" creationId="{6CFBADE5-4A90-46FA-95F1-2F514E005411}"/>
          </ac:picMkLst>
        </pc:picChg>
        <pc:picChg chg="add mod">
          <ac:chgData name="Jessica Roberts" userId="831782ca-6a3f-4cbd-8621-3600d0a72af9" providerId="ADAL" clId="{C8BF58FB-376E-4306-BEF9-FB9B1D769E9F}" dt="2023-12-12T15:05:01.774" v="92" actId="1076"/>
          <ac:picMkLst>
            <pc:docMk/>
            <pc:sldMk cId="2384727536" sldId="263"/>
            <ac:picMk id="8" creationId="{CB199A90-A6A6-18F7-9ADF-5206DEB9A359}"/>
          </ac:picMkLst>
        </pc:picChg>
        <pc:picChg chg="add del mod">
          <ac:chgData name="Jessica Roberts" userId="831782ca-6a3f-4cbd-8621-3600d0a72af9" providerId="ADAL" clId="{C8BF58FB-376E-4306-BEF9-FB9B1D769E9F}" dt="2023-12-12T15:04:56.772" v="90" actId="478"/>
          <ac:picMkLst>
            <pc:docMk/>
            <pc:sldMk cId="2384727536" sldId="263"/>
            <ac:picMk id="9" creationId="{E83BD0C2-732F-F406-17CF-E367BD3F48D7}"/>
          </ac:picMkLst>
        </pc:picChg>
      </pc:sldChg>
      <pc:sldChg chg="modSp add del mod ord modNotesTx">
        <pc:chgData name="Jessica Roberts" userId="831782ca-6a3f-4cbd-8621-3600d0a72af9" providerId="ADAL" clId="{C8BF58FB-376E-4306-BEF9-FB9B1D769E9F}" dt="2023-12-12T15:13:05.801" v="199"/>
        <pc:sldMkLst>
          <pc:docMk/>
          <pc:sldMk cId="2332031051" sldId="264"/>
        </pc:sldMkLst>
        <pc:spChg chg="mod">
          <ac:chgData name="Jessica Roberts" userId="831782ca-6a3f-4cbd-8621-3600d0a72af9" providerId="ADAL" clId="{C8BF58FB-376E-4306-BEF9-FB9B1D769E9F}" dt="2023-12-12T15:08:34.557" v="145" actId="20577"/>
          <ac:spMkLst>
            <pc:docMk/>
            <pc:sldMk cId="2332031051" sldId="264"/>
            <ac:spMk id="2" creationId="{D8E5ABE2-8DDD-4631-A81F-817D6ACA4C79}"/>
          </ac:spMkLst>
        </pc:spChg>
      </pc:sldChg>
      <pc:sldChg chg="ord modNotesTx">
        <pc:chgData name="Jessica Roberts" userId="831782ca-6a3f-4cbd-8621-3600d0a72af9" providerId="ADAL" clId="{C8BF58FB-376E-4306-BEF9-FB9B1D769E9F}" dt="2023-12-12T15:13:23.231" v="209" actId="20577"/>
        <pc:sldMkLst>
          <pc:docMk/>
          <pc:sldMk cId="4012077594" sldId="265"/>
        </pc:sldMkLst>
      </pc:sldChg>
      <pc:sldChg chg="modNotesTx">
        <pc:chgData name="Jessica Roberts" userId="831782ca-6a3f-4cbd-8621-3600d0a72af9" providerId="ADAL" clId="{C8BF58FB-376E-4306-BEF9-FB9B1D769E9F}" dt="2023-12-12T15:18:26.599" v="218"/>
        <pc:sldMkLst>
          <pc:docMk/>
          <pc:sldMk cId="4057614144" sldId="266"/>
        </pc:sldMkLst>
      </pc:sldChg>
      <pc:sldChg chg="modNotesTx">
        <pc:chgData name="Jessica Roberts" userId="831782ca-6a3f-4cbd-8621-3600d0a72af9" providerId="ADAL" clId="{C8BF58FB-376E-4306-BEF9-FB9B1D769E9F}" dt="2023-12-12T15:19:02.203" v="231"/>
        <pc:sldMkLst>
          <pc:docMk/>
          <pc:sldMk cId="1751087186" sldId="267"/>
        </pc:sldMkLst>
      </pc:sldChg>
      <pc:sldChg chg="modNotesTx">
        <pc:chgData name="Jessica Roberts" userId="831782ca-6a3f-4cbd-8621-3600d0a72af9" providerId="ADAL" clId="{C8BF58FB-376E-4306-BEF9-FB9B1D769E9F}" dt="2023-12-12T15:19:04.010" v="232"/>
        <pc:sldMkLst>
          <pc:docMk/>
          <pc:sldMk cId="971760376" sldId="268"/>
        </pc:sldMkLst>
      </pc:sldChg>
      <pc:sldChg chg="modNotesTx">
        <pc:chgData name="Jessica Roberts" userId="831782ca-6a3f-4cbd-8621-3600d0a72af9" providerId="ADAL" clId="{C8BF58FB-376E-4306-BEF9-FB9B1D769E9F}" dt="2023-12-12T15:18:28.937" v="219"/>
        <pc:sldMkLst>
          <pc:docMk/>
          <pc:sldMk cId="880349042" sldId="269"/>
        </pc:sldMkLst>
      </pc:sldChg>
      <pc:sldChg chg="modNotesTx">
        <pc:chgData name="Jessica Roberts" userId="831782ca-6a3f-4cbd-8621-3600d0a72af9" providerId="ADAL" clId="{C8BF58FB-376E-4306-BEF9-FB9B1D769E9F}" dt="2023-12-12T15:18:57.706" v="230"/>
        <pc:sldMkLst>
          <pc:docMk/>
          <pc:sldMk cId="508076462" sldId="270"/>
        </pc:sldMkLst>
      </pc:sldChg>
      <pc:sldChg chg="modNotesTx">
        <pc:chgData name="Jessica Roberts" userId="831782ca-6a3f-4cbd-8621-3600d0a72af9" providerId="ADAL" clId="{C8BF58FB-376E-4306-BEF9-FB9B1D769E9F}" dt="2023-12-12T15:18:55.898" v="229"/>
        <pc:sldMkLst>
          <pc:docMk/>
          <pc:sldMk cId="4266802966" sldId="271"/>
        </pc:sldMkLst>
      </pc:sldChg>
      <pc:sldChg chg="modNotesTx">
        <pc:chgData name="Jessica Roberts" userId="831782ca-6a3f-4cbd-8621-3600d0a72af9" providerId="ADAL" clId="{C8BF58FB-376E-4306-BEF9-FB9B1D769E9F}" dt="2023-12-12T15:18:53.997" v="228"/>
        <pc:sldMkLst>
          <pc:docMk/>
          <pc:sldMk cId="1874087417" sldId="272"/>
        </pc:sldMkLst>
      </pc:sldChg>
      <pc:sldChg chg="modNotesTx">
        <pc:chgData name="Jessica Roberts" userId="831782ca-6a3f-4cbd-8621-3600d0a72af9" providerId="ADAL" clId="{C8BF58FB-376E-4306-BEF9-FB9B1D769E9F}" dt="2023-12-12T15:18:50.338" v="227"/>
        <pc:sldMkLst>
          <pc:docMk/>
          <pc:sldMk cId="4247899913" sldId="273"/>
        </pc:sldMkLst>
      </pc:sldChg>
      <pc:sldChg chg="modNotesTx">
        <pc:chgData name="Jessica Roberts" userId="831782ca-6a3f-4cbd-8621-3600d0a72af9" providerId="ADAL" clId="{C8BF58FB-376E-4306-BEF9-FB9B1D769E9F}" dt="2023-12-12T15:18:47.644" v="226"/>
        <pc:sldMkLst>
          <pc:docMk/>
          <pc:sldMk cId="393679190" sldId="274"/>
        </pc:sldMkLst>
      </pc:sldChg>
      <pc:sldChg chg="modNotesTx">
        <pc:chgData name="Jessica Roberts" userId="831782ca-6a3f-4cbd-8621-3600d0a72af9" providerId="ADAL" clId="{C8BF58FB-376E-4306-BEF9-FB9B1D769E9F}" dt="2023-12-12T15:18:45.686" v="225"/>
        <pc:sldMkLst>
          <pc:docMk/>
          <pc:sldMk cId="3949624705" sldId="275"/>
        </pc:sldMkLst>
      </pc:sldChg>
      <pc:sldChg chg="modNotesTx">
        <pc:chgData name="Jessica Roberts" userId="831782ca-6a3f-4cbd-8621-3600d0a72af9" providerId="ADAL" clId="{C8BF58FB-376E-4306-BEF9-FB9B1D769E9F}" dt="2023-12-12T15:18:43.627" v="224"/>
        <pc:sldMkLst>
          <pc:docMk/>
          <pc:sldMk cId="1358135954" sldId="276"/>
        </pc:sldMkLst>
      </pc:sldChg>
      <pc:sldChg chg="modNotesTx">
        <pc:chgData name="Jessica Roberts" userId="831782ca-6a3f-4cbd-8621-3600d0a72af9" providerId="ADAL" clId="{C8BF58FB-376E-4306-BEF9-FB9B1D769E9F}" dt="2023-12-12T15:18:40.547" v="223"/>
        <pc:sldMkLst>
          <pc:docMk/>
          <pc:sldMk cId="1766325785" sldId="277"/>
        </pc:sldMkLst>
      </pc:sldChg>
      <pc:sldChg chg="modNotesTx">
        <pc:chgData name="Jessica Roberts" userId="831782ca-6a3f-4cbd-8621-3600d0a72af9" providerId="ADAL" clId="{C8BF58FB-376E-4306-BEF9-FB9B1D769E9F}" dt="2023-12-12T15:18:35.450" v="222"/>
        <pc:sldMkLst>
          <pc:docMk/>
          <pc:sldMk cId="4074129768" sldId="278"/>
        </pc:sldMkLst>
      </pc:sldChg>
      <pc:sldChg chg="modNotesTx">
        <pc:chgData name="Jessica Roberts" userId="831782ca-6a3f-4cbd-8621-3600d0a72af9" providerId="ADAL" clId="{C8BF58FB-376E-4306-BEF9-FB9B1D769E9F}" dt="2023-12-12T15:18:33.444" v="221"/>
        <pc:sldMkLst>
          <pc:docMk/>
          <pc:sldMk cId="1346265128" sldId="279"/>
        </pc:sldMkLst>
      </pc:sldChg>
      <pc:sldChg chg="modNotesTx">
        <pc:chgData name="Jessica Roberts" userId="831782ca-6a3f-4cbd-8621-3600d0a72af9" providerId="ADAL" clId="{C8BF58FB-376E-4306-BEF9-FB9B1D769E9F}" dt="2023-12-12T15:18:30.922" v="220"/>
        <pc:sldMkLst>
          <pc:docMk/>
          <pc:sldMk cId="142543221" sldId="280"/>
        </pc:sldMkLst>
      </pc:sldChg>
      <pc:sldChg chg="addSp delSp modSp new mod setBg modNotesTx">
        <pc:chgData name="Jessica Roberts" userId="831782ca-6a3f-4cbd-8621-3600d0a72af9" providerId="ADAL" clId="{C8BF58FB-376E-4306-BEF9-FB9B1D769E9F}" dt="2023-12-12T15:12:21.298" v="198" actId="20577"/>
        <pc:sldMkLst>
          <pc:docMk/>
          <pc:sldMk cId="1910003449" sldId="281"/>
        </pc:sldMkLst>
        <pc:spChg chg="mod">
          <ac:chgData name="Jessica Roberts" userId="831782ca-6a3f-4cbd-8621-3600d0a72af9" providerId="ADAL" clId="{C8BF58FB-376E-4306-BEF9-FB9B1D769E9F}" dt="2023-12-12T15:01:13.282" v="80"/>
          <ac:spMkLst>
            <pc:docMk/>
            <pc:sldMk cId="1910003449" sldId="281"/>
            <ac:spMk id="2" creationId="{5DC47EBB-CD3E-3B58-C22C-B735EB3EA1A0}"/>
          </ac:spMkLst>
        </pc:spChg>
        <pc:spChg chg="del">
          <ac:chgData name="Jessica Roberts" userId="831782ca-6a3f-4cbd-8621-3600d0a72af9" providerId="ADAL" clId="{C8BF58FB-376E-4306-BEF9-FB9B1D769E9F}" dt="2023-12-12T15:00:34.694" v="43" actId="26606"/>
          <ac:spMkLst>
            <pc:docMk/>
            <pc:sldMk cId="1910003449" sldId="281"/>
            <ac:spMk id="3" creationId="{399E8716-B0F7-E05D-C055-F24F9F55ADB8}"/>
          </ac:spMkLst>
        </pc:spChg>
        <pc:spChg chg="add">
          <ac:chgData name="Jessica Roberts" userId="831782ca-6a3f-4cbd-8621-3600d0a72af9" providerId="ADAL" clId="{C8BF58FB-376E-4306-BEF9-FB9B1D769E9F}" dt="2023-12-12T15:00:34.694" v="43" actId="26606"/>
          <ac:spMkLst>
            <pc:docMk/>
            <pc:sldMk cId="1910003449" sldId="281"/>
            <ac:spMk id="9" creationId="{9B7AD9F6-8CE7-4299-8FC6-328F4DCD3FF9}"/>
          </ac:spMkLst>
        </pc:spChg>
        <pc:spChg chg="add">
          <ac:chgData name="Jessica Roberts" userId="831782ca-6a3f-4cbd-8621-3600d0a72af9" providerId="ADAL" clId="{C8BF58FB-376E-4306-BEF9-FB9B1D769E9F}" dt="2023-12-12T15:00:34.694" v="43" actId="26606"/>
          <ac:spMkLst>
            <pc:docMk/>
            <pc:sldMk cId="1910003449" sldId="281"/>
            <ac:spMk id="11" creationId="{82580482-BA80-420A-8A05-C58E97F26B21}"/>
          </ac:spMkLst>
        </pc:spChg>
        <pc:picChg chg="add">
          <ac:chgData name="Jessica Roberts" userId="831782ca-6a3f-4cbd-8621-3600d0a72af9" providerId="ADAL" clId="{C8BF58FB-376E-4306-BEF9-FB9B1D769E9F}" dt="2023-12-12T15:00:34.694" v="43" actId="26606"/>
          <ac:picMkLst>
            <pc:docMk/>
            <pc:sldMk cId="1910003449" sldId="281"/>
            <ac:picMk id="5" creationId="{84243132-0275-7A27-0BD1-BD5D064BCA31}"/>
          </ac:picMkLst>
        </pc:picChg>
      </pc:sldChg>
      <pc:sldChg chg="add del">
        <pc:chgData name="Jessica Roberts" userId="831782ca-6a3f-4cbd-8621-3600d0a72af9" providerId="ADAL" clId="{C8BF58FB-376E-4306-BEF9-FB9B1D769E9F}" dt="2023-12-12T15:01:20.930" v="82" actId="2890"/>
        <pc:sldMkLst>
          <pc:docMk/>
          <pc:sldMk cId="1431708879" sldId="282"/>
        </pc:sldMkLst>
      </pc:sldChg>
      <pc:sldChg chg="add modNotesTx">
        <pc:chgData name="Jessica Roberts" userId="831782ca-6a3f-4cbd-8621-3600d0a72af9" providerId="ADAL" clId="{C8BF58FB-376E-4306-BEF9-FB9B1D769E9F}" dt="2023-12-12T15:19:05.906" v="233"/>
        <pc:sldMkLst>
          <pc:docMk/>
          <pc:sldMk cId="1899765580" sldId="282"/>
        </pc:sldMkLst>
      </pc:sldChg>
      <pc:sldChg chg="add modNotesTx">
        <pc:chgData name="Jessica Roberts" userId="831782ca-6a3f-4cbd-8621-3600d0a72af9" providerId="ADAL" clId="{C8BF58FB-376E-4306-BEF9-FB9B1D769E9F}" dt="2023-12-12T15:19:09.140" v="234"/>
        <pc:sldMkLst>
          <pc:docMk/>
          <pc:sldMk cId="3493991671" sldId="283"/>
        </pc:sldMkLst>
      </pc:sldChg>
      <pc:sldChg chg="add modNotesTx">
        <pc:chgData name="Jessica Roberts" userId="831782ca-6a3f-4cbd-8621-3600d0a72af9" providerId="ADAL" clId="{C8BF58FB-376E-4306-BEF9-FB9B1D769E9F}" dt="2023-12-12T15:19:10.939" v="235"/>
        <pc:sldMkLst>
          <pc:docMk/>
          <pc:sldMk cId="186026541" sldId="284"/>
        </pc:sldMkLst>
      </pc:sldChg>
      <pc:sldChg chg="add modNotesTx">
        <pc:chgData name="Jessica Roberts" userId="831782ca-6a3f-4cbd-8621-3600d0a72af9" providerId="ADAL" clId="{C8BF58FB-376E-4306-BEF9-FB9B1D769E9F}" dt="2023-12-12T15:19:12.660" v="236"/>
        <pc:sldMkLst>
          <pc:docMk/>
          <pc:sldMk cId="2436953754" sldId="285"/>
        </pc:sldMkLst>
      </pc:sldChg>
      <pc:sldChg chg="add modNotesTx">
        <pc:chgData name="Jessica Roberts" userId="831782ca-6a3f-4cbd-8621-3600d0a72af9" providerId="ADAL" clId="{C8BF58FB-376E-4306-BEF9-FB9B1D769E9F}" dt="2023-12-12T15:19:16.204" v="237"/>
        <pc:sldMkLst>
          <pc:docMk/>
          <pc:sldMk cId="2685826099" sldId="286"/>
        </pc:sldMkLst>
      </pc:sldChg>
      <pc:sldChg chg="add modNotesTx">
        <pc:chgData name="Jessica Roberts" userId="831782ca-6a3f-4cbd-8621-3600d0a72af9" providerId="ADAL" clId="{C8BF58FB-376E-4306-BEF9-FB9B1D769E9F}" dt="2023-12-12T15:19:18.075" v="238"/>
        <pc:sldMkLst>
          <pc:docMk/>
          <pc:sldMk cId="1255863694" sldId="287"/>
        </pc:sldMkLst>
      </pc:sldChg>
    </pc:docChg>
  </pc:docChgLst>
  <pc:docChgLst>
    <pc:chgData name="Jessica Roberts" userId="S::jessica.roberts@uwtsd.ac.uk::831782ca-6a3f-4cbd-8621-3600d0a72af9" providerId="AD" clId="Web-{0BC02ED4-2FDE-4314-A2E2-19766BD8DC11}"/>
    <pc:docChg chg="addSld delSld modSld">
      <pc:chgData name="Jessica Roberts" userId="S::jessica.roberts@uwtsd.ac.uk::831782ca-6a3f-4cbd-8621-3600d0a72af9" providerId="AD" clId="Web-{0BC02ED4-2FDE-4314-A2E2-19766BD8DC11}" dt="2024-12-02T08:47:26.767" v="54"/>
      <pc:docMkLst>
        <pc:docMk/>
      </pc:docMkLst>
      <pc:sldChg chg="modSp">
        <pc:chgData name="Jessica Roberts" userId="S::jessica.roberts@uwtsd.ac.uk::831782ca-6a3f-4cbd-8621-3600d0a72af9" providerId="AD" clId="Web-{0BC02ED4-2FDE-4314-A2E2-19766BD8DC11}" dt="2024-12-02T08:46:01.732" v="5" actId="20577"/>
        <pc:sldMkLst>
          <pc:docMk/>
          <pc:sldMk cId="2332031051" sldId="264"/>
        </pc:sldMkLst>
        <pc:spChg chg="mod">
          <ac:chgData name="Jessica Roberts" userId="S::jessica.roberts@uwtsd.ac.uk::831782ca-6a3f-4cbd-8621-3600d0a72af9" providerId="AD" clId="Web-{0BC02ED4-2FDE-4314-A2E2-19766BD8DC11}" dt="2024-12-02T08:46:01.732" v="5" actId="20577"/>
          <ac:spMkLst>
            <pc:docMk/>
            <pc:sldMk cId="2332031051" sldId="264"/>
            <ac:spMk id="10" creationId="{5E1FD104-F50A-40DF-AE97-7D580F6ED8AC}"/>
          </ac:spMkLst>
        </pc:spChg>
      </pc:sldChg>
      <pc:sldChg chg="modSp">
        <pc:chgData name="Jessica Roberts" userId="S::jessica.roberts@uwtsd.ac.uk::831782ca-6a3f-4cbd-8621-3600d0a72af9" providerId="AD" clId="Web-{0BC02ED4-2FDE-4314-A2E2-19766BD8DC11}" dt="2024-12-02T08:46:41.406" v="25"/>
        <pc:sldMkLst>
          <pc:docMk/>
          <pc:sldMk cId="4057614144" sldId="266"/>
        </pc:sldMkLst>
        <pc:graphicFrameChg chg="mod modGraphic">
          <ac:chgData name="Jessica Roberts" userId="S::jessica.roberts@uwtsd.ac.uk::831782ca-6a3f-4cbd-8621-3600d0a72af9" providerId="AD" clId="Web-{0BC02ED4-2FDE-4314-A2E2-19766BD8DC11}" dt="2024-12-02T08:46:41.406" v="25"/>
          <ac:graphicFrameMkLst>
            <pc:docMk/>
            <pc:sldMk cId="4057614144" sldId="266"/>
            <ac:graphicFrameMk id="2" creationId="{1B23465F-1A8C-4509-AD3E-00C58486F449}"/>
          </ac:graphicFrameMkLst>
        </pc:graphicFrameChg>
      </pc:sldChg>
      <pc:sldChg chg="del">
        <pc:chgData name="Jessica Roberts" userId="S::jessica.roberts@uwtsd.ac.uk::831782ca-6a3f-4cbd-8621-3600d0a72af9" providerId="AD" clId="Web-{0BC02ED4-2FDE-4314-A2E2-19766BD8DC11}" dt="2024-12-02T08:46:54.813" v="38"/>
        <pc:sldMkLst>
          <pc:docMk/>
          <pc:sldMk cId="1751087186" sldId="267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55.672" v="39"/>
        <pc:sldMkLst>
          <pc:docMk/>
          <pc:sldMk cId="971760376" sldId="268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44.093" v="26"/>
        <pc:sldMkLst>
          <pc:docMk/>
          <pc:sldMk cId="880349042" sldId="269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53.891" v="37"/>
        <pc:sldMkLst>
          <pc:docMk/>
          <pc:sldMk cId="508076462" sldId="270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53.063" v="36"/>
        <pc:sldMkLst>
          <pc:docMk/>
          <pc:sldMk cId="4266802966" sldId="271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52" v="35"/>
        <pc:sldMkLst>
          <pc:docMk/>
          <pc:sldMk cId="1874087417" sldId="272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50.937" v="34"/>
        <pc:sldMkLst>
          <pc:docMk/>
          <pc:sldMk cId="4247899913" sldId="273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50.047" v="33"/>
        <pc:sldMkLst>
          <pc:docMk/>
          <pc:sldMk cId="393679190" sldId="274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49.219" v="32"/>
        <pc:sldMkLst>
          <pc:docMk/>
          <pc:sldMk cId="3949624705" sldId="275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48.390" v="31"/>
        <pc:sldMkLst>
          <pc:docMk/>
          <pc:sldMk cId="1358135954" sldId="276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47.547" v="30"/>
        <pc:sldMkLst>
          <pc:docMk/>
          <pc:sldMk cId="1766325785" sldId="277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46.687" v="29"/>
        <pc:sldMkLst>
          <pc:docMk/>
          <pc:sldMk cId="4074129768" sldId="278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45.843" v="28"/>
        <pc:sldMkLst>
          <pc:docMk/>
          <pc:sldMk cId="1346265128" sldId="279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45" v="27"/>
        <pc:sldMkLst>
          <pc:docMk/>
          <pc:sldMk cId="142543221" sldId="280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56.516" v="40"/>
        <pc:sldMkLst>
          <pc:docMk/>
          <pc:sldMk cId="1899765580" sldId="282"/>
        </pc:sldMkLst>
      </pc:sldChg>
      <pc:sldChg chg="add replId">
        <pc:chgData name="Jessica Roberts" userId="S::jessica.roberts@uwtsd.ac.uk::831782ca-6a3f-4cbd-8621-3600d0a72af9" providerId="AD" clId="Web-{0BC02ED4-2FDE-4314-A2E2-19766BD8DC11}" dt="2024-12-02T08:47:07.391" v="46"/>
        <pc:sldMkLst>
          <pc:docMk/>
          <pc:sldMk cId="4094961746" sldId="282"/>
        </pc:sldMkLst>
      </pc:sldChg>
      <pc:sldChg chg="add replId">
        <pc:chgData name="Jessica Roberts" userId="S::jessica.roberts@uwtsd.ac.uk::831782ca-6a3f-4cbd-8621-3600d0a72af9" providerId="AD" clId="Web-{0BC02ED4-2FDE-4314-A2E2-19766BD8DC11}" dt="2024-12-02T08:47:10.985" v="47"/>
        <pc:sldMkLst>
          <pc:docMk/>
          <pc:sldMk cId="1304004608" sldId="283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57.375" v="41"/>
        <pc:sldMkLst>
          <pc:docMk/>
          <pc:sldMk cId="3493991671" sldId="283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58.188" v="42"/>
        <pc:sldMkLst>
          <pc:docMk/>
          <pc:sldMk cId="186026541" sldId="284"/>
        </pc:sldMkLst>
      </pc:sldChg>
      <pc:sldChg chg="add replId">
        <pc:chgData name="Jessica Roberts" userId="S::jessica.roberts@uwtsd.ac.uk::831782ca-6a3f-4cbd-8621-3600d0a72af9" providerId="AD" clId="Web-{0BC02ED4-2FDE-4314-A2E2-19766BD8DC11}" dt="2024-12-02T08:47:13.845" v="48"/>
        <pc:sldMkLst>
          <pc:docMk/>
          <pc:sldMk cId="698590925" sldId="284"/>
        </pc:sldMkLst>
      </pc:sldChg>
      <pc:sldChg chg="add replId">
        <pc:chgData name="Jessica Roberts" userId="S::jessica.roberts@uwtsd.ac.uk::831782ca-6a3f-4cbd-8621-3600d0a72af9" providerId="AD" clId="Web-{0BC02ED4-2FDE-4314-A2E2-19766BD8DC11}" dt="2024-12-02T08:47:15.813" v="49"/>
        <pc:sldMkLst>
          <pc:docMk/>
          <pc:sldMk cId="179014226" sldId="285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6:59.391" v="43"/>
        <pc:sldMkLst>
          <pc:docMk/>
          <pc:sldMk cId="2436953754" sldId="285"/>
        </pc:sldMkLst>
      </pc:sldChg>
      <pc:sldChg chg="add replId">
        <pc:chgData name="Jessica Roberts" userId="S::jessica.roberts@uwtsd.ac.uk::831782ca-6a3f-4cbd-8621-3600d0a72af9" providerId="AD" clId="Web-{0BC02ED4-2FDE-4314-A2E2-19766BD8DC11}" dt="2024-12-02T08:47:18.314" v="50"/>
        <pc:sldMkLst>
          <pc:docMk/>
          <pc:sldMk cId="2475975396" sldId="286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7:04.188" v="45"/>
        <pc:sldMkLst>
          <pc:docMk/>
          <pc:sldMk cId="2685826099" sldId="286"/>
        </pc:sldMkLst>
      </pc:sldChg>
      <pc:sldChg chg="del">
        <pc:chgData name="Jessica Roberts" userId="S::jessica.roberts@uwtsd.ac.uk::831782ca-6a3f-4cbd-8621-3600d0a72af9" providerId="AD" clId="Web-{0BC02ED4-2FDE-4314-A2E2-19766BD8DC11}" dt="2024-12-02T08:47:02.516" v="44"/>
        <pc:sldMkLst>
          <pc:docMk/>
          <pc:sldMk cId="1255863694" sldId="287"/>
        </pc:sldMkLst>
      </pc:sldChg>
      <pc:sldChg chg="add replId">
        <pc:chgData name="Jessica Roberts" userId="S::jessica.roberts@uwtsd.ac.uk::831782ca-6a3f-4cbd-8621-3600d0a72af9" providerId="AD" clId="Web-{0BC02ED4-2FDE-4314-A2E2-19766BD8DC11}" dt="2024-12-02T08:47:20.485" v="51"/>
        <pc:sldMkLst>
          <pc:docMk/>
          <pc:sldMk cId="2441770550" sldId="287"/>
        </pc:sldMkLst>
      </pc:sldChg>
      <pc:sldChg chg="add replId">
        <pc:chgData name="Jessica Roberts" userId="S::jessica.roberts@uwtsd.ac.uk::831782ca-6a3f-4cbd-8621-3600d0a72af9" providerId="AD" clId="Web-{0BC02ED4-2FDE-4314-A2E2-19766BD8DC11}" dt="2024-12-02T08:47:22.407" v="52"/>
        <pc:sldMkLst>
          <pc:docMk/>
          <pc:sldMk cId="1504578921" sldId="288"/>
        </pc:sldMkLst>
      </pc:sldChg>
      <pc:sldChg chg="add replId">
        <pc:chgData name="Jessica Roberts" userId="S::jessica.roberts@uwtsd.ac.uk::831782ca-6a3f-4cbd-8621-3600d0a72af9" providerId="AD" clId="Web-{0BC02ED4-2FDE-4314-A2E2-19766BD8DC11}" dt="2024-12-02T08:47:24.751" v="53"/>
        <pc:sldMkLst>
          <pc:docMk/>
          <pc:sldMk cId="2806481029" sldId="289"/>
        </pc:sldMkLst>
      </pc:sldChg>
      <pc:sldChg chg="add replId">
        <pc:chgData name="Jessica Roberts" userId="S::jessica.roberts@uwtsd.ac.uk::831782ca-6a3f-4cbd-8621-3600d0a72af9" providerId="AD" clId="Web-{0BC02ED4-2FDE-4314-A2E2-19766BD8DC11}" dt="2024-12-02T08:47:26.767" v="54"/>
        <pc:sldMkLst>
          <pc:docMk/>
          <pc:sldMk cId="1554139317" sldId="290"/>
        </pc:sldMkLst>
      </pc:sldChg>
    </pc:docChg>
  </pc:docChgLst>
  <pc:docChgLst>
    <pc:chgData clId="Web-{0BC02ED4-2FDE-4314-A2E2-19766BD8DC11}"/>
    <pc:docChg chg="delSld">
      <pc:chgData name="" userId="" providerId="" clId="Web-{0BC02ED4-2FDE-4314-A2E2-19766BD8DC11}" dt="2024-12-02T08:45:33.606" v="0"/>
      <pc:docMkLst>
        <pc:docMk/>
      </pc:docMkLst>
      <pc:sldChg chg="del">
        <pc:chgData name="" userId="" providerId="" clId="Web-{0BC02ED4-2FDE-4314-A2E2-19766BD8DC11}" dt="2024-12-02T08:45:33.606" v="0"/>
        <pc:sldMkLst>
          <pc:docMk/>
          <pc:sldMk cId="4012077594" sldId="265"/>
        </pc:sldMkLst>
      </pc:sldChg>
    </pc:docChg>
  </pc:docChgLst>
  <pc:docChgLst>
    <pc:chgData name="Jessica Roberts" userId="S::jessica.roberts@uwtsd.ac.uk::831782ca-6a3f-4cbd-8621-3600d0a72af9" providerId="AD" clId="Web-{D9C5757A-B623-4591-89E3-E29BB8B1CCF0}"/>
    <pc:docChg chg="modSld">
      <pc:chgData name="Jessica Roberts" userId="S::jessica.roberts@uwtsd.ac.uk::831782ca-6a3f-4cbd-8621-3600d0a72af9" providerId="AD" clId="Web-{D9C5757A-B623-4591-89E3-E29BB8B1CCF0}" dt="2025-01-29T18:32:32.821" v="14"/>
      <pc:docMkLst>
        <pc:docMk/>
      </pc:docMkLst>
      <pc:sldChg chg="modNotes">
        <pc:chgData name="Jessica Roberts" userId="S::jessica.roberts@uwtsd.ac.uk::831782ca-6a3f-4cbd-8621-3600d0a72af9" providerId="AD" clId="Web-{D9C5757A-B623-4591-89E3-E29BB8B1CCF0}" dt="2025-01-29T18:27:56.126" v="2"/>
        <pc:sldMkLst>
          <pc:docMk/>
          <pc:sldMk cId="2384727536" sldId="263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1:50.992" v="3"/>
        <pc:sldMkLst>
          <pc:docMk/>
          <pc:sldMk cId="4057614144" sldId="266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1:53.820" v="4"/>
        <pc:sldMkLst>
          <pc:docMk/>
          <pc:sldMk cId="522965047" sldId="282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1:56.960" v="5"/>
        <pc:sldMkLst>
          <pc:docMk/>
          <pc:sldMk cId="2358179857" sldId="283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2:05.976" v="7"/>
        <pc:sldMkLst>
          <pc:docMk/>
          <pc:sldMk cId="3384451968" sldId="284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2:02.023" v="6"/>
        <pc:sldMkLst>
          <pc:docMk/>
          <pc:sldMk cId="1511818879" sldId="285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2:12.820" v="9"/>
        <pc:sldMkLst>
          <pc:docMk/>
          <pc:sldMk cId="73646255" sldId="286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2:08.273" v="8"/>
        <pc:sldMkLst>
          <pc:docMk/>
          <pc:sldMk cId="2893332387" sldId="287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2:16.805" v="10"/>
        <pc:sldMkLst>
          <pc:docMk/>
          <pc:sldMk cId="1226664984" sldId="288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2:23.930" v="12"/>
        <pc:sldMkLst>
          <pc:docMk/>
          <pc:sldMk cId="173009701" sldId="289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2:19.211" v="11"/>
        <pc:sldMkLst>
          <pc:docMk/>
          <pc:sldMk cId="2902118000" sldId="290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2:28.164" v="13"/>
        <pc:sldMkLst>
          <pc:docMk/>
          <pc:sldMk cId="3852667563" sldId="291"/>
        </pc:sldMkLst>
      </pc:sldChg>
      <pc:sldChg chg="modNotes">
        <pc:chgData name="Jessica Roberts" userId="S::jessica.roberts@uwtsd.ac.uk::831782ca-6a3f-4cbd-8621-3600d0a72af9" providerId="AD" clId="Web-{D9C5757A-B623-4591-89E3-E29BB8B1CCF0}" dt="2025-01-29T18:32:32.821" v="14"/>
        <pc:sldMkLst>
          <pc:docMk/>
          <pc:sldMk cId="3811967546" sldId="29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FD873C-396D-4E68-84AA-90B64AC6A658}" type="datetimeFigureOut">
              <a:rPr lang="en-US"/>
              <a:t>1/29/2025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37B316-BBE7-466E-A71A-266C7436D38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751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Slides 2 – 3 is a repeat of what we have discussed as a group on how to collate key ideas</a:t>
            </a:r>
          </a:p>
          <a:p>
            <a:r>
              <a:rPr lang="en-GB" dirty="0">
                <a:solidFill>
                  <a:schemeClr val="bg1"/>
                </a:solidFill>
              </a:rPr>
              <a:t>Slide 4 includes </a:t>
            </a:r>
            <a:r>
              <a:rPr lang="en-GB" b="1" dirty="0">
                <a:solidFill>
                  <a:schemeClr val="bg1"/>
                </a:solidFill>
              </a:rPr>
              <a:t>the links to the Estyn document </a:t>
            </a:r>
            <a:r>
              <a:rPr lang="en-GB" dirty="0">
                <a:solidFill>
                  <a:schemeClr val="bg1"/>
                </a:solidFill>
              </a:rPr>
              <a:t>you are going to use to </a:t>
            </a:r>
            <a:r>
              <a:rPr lang="en-GB" b="1" dirty="0">
                <a:solidFill>
                  <a:schemeClr val="bg1"/>
                </a:solidFill>
              </a:rPr>
              <a:t>read your  allocated case study.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200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3377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344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3EE095-ECE2-9D91-4B11-9BC9DE84E5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16D85A-9343-1E50-2848-53ADEE9685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6DF556-131A-C651-9D6B-28D4B11A2E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06EED9-8365-F972-8AD1-650232CAC0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1514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DE9FE3-3996-AB67-5C94-0F1257769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A24745-5B2A-685E-5E55-3A4475123A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902220-3EBF-437B-878A-0125587EFB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2212A9-13DA-2852-8CA6-3A9F43BCDA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4820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463772-5A84-159E-C5D1-3034A7C973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C1F2B8-A025-1499-FAEA-A6430D6162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645DCF-0858-4831-AEB2-4103929C80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095A54-B9ED-B9CA-7DF4-D03359455F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1256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8F1528-BA5B-E527-F5F7-AA240ECEB7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F37C9C-33C4-58FB-ADAA-F7D3C552EFF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C69AE0-E568-D468-0BB7-DDAE45D09E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374A14-76CA-A7F4-85E6-32C7662A01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4670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25EE7A-DB24-8639-2F3D-E149005FDE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FA8ADF-956A-B048-167A-CBCA5E1F32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3AC99A-B7E6-949F-F0BE-9849B41586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884FE2-4447-4CB8-68A5-01C3060487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4936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7931C-03D8-055B-37D8-67CC52F5C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34162A-53AA-0B97-ABB8-26BD5D17FA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AA1B6C-82CA-F809-677A-9B2D1A38D6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E40B61-2803-423A-BE22-21AA19D12A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2901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814005-7E6A-58A9-EB2A-31E0FFC3D0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93DC60-C722-96C4-D06C-510C6B73F4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13CDC9-63C5-D99D-9093-66AB6D2430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3B2AF6-55D0-EB2B-4957-8EE57F0CF5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4228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F063B-9E68-EDEA-3AE5-47BB9880FF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FEFB54-518B-AED4-9435-C80461EC7E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B63F0F-676D-FED9-F458-0D6C52A95B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F33673-67AB-FBA9-1094-C34CF8C725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5199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4840E7-7A87-78E8-9D48-B3EB12671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D91FD-E6A4-F4B2-BC0A-8F8C2F7B68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5E4A27-7888-4E9F-9A6C-BC6F668B3C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E47423-1220-5B8D-E8D1-FEC3F7EE37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2599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DDA8A-4BBC-E5A9-C869-DA17DE349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DF7E3E-9CD9-D232-4397-DB22A39AC9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95B001-205D-678C-8F8F-A6D90781CA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DA587E-2E1B-3663-F7BA-8E0EF6858B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4335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9A4989-AD6F-AB8E-4B5E-D2042BBAE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76B376-82CA-F467-0F78-B5425EFCC5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8CD9D8-79C9-43EA-F488-960EC1A773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800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8931A0-CB8D-1FED-FAEB-48FA368E2D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9363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ystem/files/2020-07/Arfer%2520effeithiol%2520wrth%2520fynd%2520i%25C3%25A2%25E2%2582%25AC%25E2%2584%25A2r%2520afael%2520%25C3%2583%25C2%25A2%2520thlodi%2520ac%2520anfantais%2520mewn%2520ysgolion%2520-%2520Tachwedd%25202012.pdf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47EBB-CD3E-3B58-C22C-B735EB3EA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640080"/>
            <a:ext cx="6894576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/>
              <a:t>Gwaith </a:t>
            </a:r>
            <a:r>
              <a:rPr lang="en-US" sz="6600" dirty="0" err="1"/>
              <a:t>grŵp</a:t>
            </a:r>
            <a:endParaRPr lang="en-US" sz="6600" dirty="0"/>
          </a:p>
        </p:txBody>
      </p:sp>
      <p:pic>
        <p:nvPicPr>
          <p:cNvPr id="5" name="Picture 4" descr="Conference room table">
            <a:extLst>
              <a:ext uri="{FF2B5EF4-FFF2-40B4-BE49-F238E27FC236}">
                <a16:creationId xmlns:a16="http://schemas.microsoft.com/office/drawing/2014/main" id="{84243132-0275-7A27-0BD1-BD5D064BCA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296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82580482-BA80-420A-8A05-C58E97F2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4409267"/>
            <a:ext cx="4242816" cy="18288"/>
          </a:xfrm>
          <a:custGeom>
            <a:avLst/>
            <a:gdLst>
              <a:gd name="connsiteX0" fmla="*/ 0 w 4242816"/>
              <a:gd name="connsiteY0" fmla="*/ 0 h 18288"/>
              <a:gd name="connsiteX1" fmla="*/ 690973 w 4242816"/>
              <a:gd name="connsiteY1" fmla="*/ 0 h 18288"/>
              <a:gd name="connsiteX2" fmla="*/ 1212233 w 4242816"/>
              <a:gd name="connsiteY2" fmla="*/ 0 h 18288"/>
              <a:gd name="connsiteX3" fmla="*/ 1860778 w 4242816"/>
              <a:gd name="connsiteY3" fmla="*/ 0 h 18288"/>
              <a:gd name="connsiteX4" fmla="*/ 2424466 w 4242816"/>
              <a:gd name="connsiteY4" fmla="*/ 0 h 18288"/>
              <a:gd name="connsiteX5" fmla="*/ 3115439 w 4242816"/>
              <a:gd name="connsiteY5" fmla="*/ 0 h 18288"/>
              <a:gd name="connsiteX6" fmla="*/ 3636699 w 4242816"/>
              <a:gd name="connsiteY6" fmla="*/ 0 h 18288"/>
              <a:gd name="connsiteX7" fmla="*/ 4242816 w 4242816"/>
              <a:gd name="connsiteY7" fmla="*/ 0 h 18288"/>
              <a:gd name="connsiteX8" fmla="*/ 4242816 w 4242816"/>
              <a:gd name="connsiteY8" fmla="*/ 18288 h 18288"/>
              <a:gd name="connsiteX9" fmla="*/ 3636699 w 4242816"/>
              <a:gd name="connsiteY9" fmla="*/ 18288 h 18288"/>
              <a:gd name="connsiteX10" fmla="*/ 3030583 w 4242816"/>
              <a:gd name="connsiteY10" fmla="*/ 18288 h 18288"/>
              <a:gd name="connsiteX11" fmla="*/ 2466894 w 4242816"/>
              <a:gd name="connsiteY11" fmla="*/ 18288 h 18288"/>
              <a:gd name="connsiteX12" fmla="*/ 1988062 w 4242816"/>
              <a:gd name="connsiteY12" fmla="*/ 18288 h 18288"/>
              <a:gd name="connsiteX13" fmla="*/ 1466802 w 4242816"/>
              <a:gd name="connsiteY13" fmla="*/ 18288 h 18288"/>
              <a:gd name="connsiteX14" fmla="*/ 860686 w 4242816"/>
              <a:gd name="connsiteY14" fmla="*/ 18288 h 18288"/>
              <a:gd name="connsiteX15" fmla="*/ 0 w 4242816"/>
              <a:gd name="connsiteY15" fmla="*/ 18288 h 18288"/>
              <a:gd name="connsiteX16" fmla="*/ 0 w 4242816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2816" h="18288" fill="none" extrusionOk="0">
                <a:moveTo>
                  <a:pt x="0" y="0"/>
                </a:moveTo>
                <a:cubicBezTo>
                  <a:pt x="249934" y="1471"/>
                  <a:pt x="379877" y="-29444"/>
                  <a:pt x="690973" y="0"/>
                </a:cubicBezTo>
                <a:cubicBezTo>
                  <a:pt x="1002069" y="29444"/>
                  <a:pt x="1021583" y="17501"/>
                  <a:pt x="1212233" y="0"/>
                </a:cubicBezTo>
                <a:cubicBezTo>
                  <a:pt x="1402883" y="-17501"/>
                  <a:pt x="1678760" y="5386"/>
                  <a:pt x="1860778" y="0"/>
                </a:cubicBezTo>
                <a:cubicBezTo>
                  <a:pt x="2042796" y="-5386"/>
                  <a:pt x="2245608" y="-22401"/>
                  <a:pt x="2424466" y="0"/>
                </a:cubicBezTo>
                <a:cubicBezTo>
                  <a:pt x="2603324" y="22401"/>
                  <a:pt x="2890020" y="33806"/>
                  <a:pt x="3115439" y="0"/>
                </a:cubicBezTo>
                <a:cubicBezTo>
                  <a:pt x="3340858" y="-33806"/>
                  <a:pt x="3428300" y="18628"/>
                  <a:pt x="3636699" y="0"/>
                </a:cubicBezTo>
                <a:cubicBezTo>
                  <a:pt x="3845098" y="-18628"/>
                  <a:pt x="4108824" y="5541"/>
                  <a:pt x="4242816" y="0"/>
                </a:cubicBezTo>
                <a:cubicBezTo>
                  <a:pt x="4242066" y="4160"/>
                  <a:pt x="4243125" y="10356"/>
                  <a:pt x="4242816" y="18288"/>
                </a:cubicBezTo>
                <a:cubicBezTo>
                  <a:pt x="4113424" y="32735"/>
                  <a:pt x="3768327" y="47567"/>
                  <a:pt x="3636699" y="18288"/>
                </a:cubicBezTo>
                <a:cubicBezTo>
                  <a:pt x="3505071" y="-10991"/>
                  <a:pt x="3294208" y="-4990"/>
                  <a:pt x="3030583" y="18288"/>
                </a:cubicBezTo>
                <a:cubicBezTo>
                  <a:pt x="2766958" y="41566"/>
                  <a:pt x="2649277" y="20974"/>
                  <a:pt x="2466894" y="18288"/>
                </a:cubicBezTo>
                <a:cubicBezTo>
                  <a:pt x="2284511" y="15602"/>
                  <a:pt x="2151277" y="1154"/>
                  <a:pt x="1988062" y="18288"/>
                </a:cubicBezTo>
                <a:cubicBezTo>
                  <a:pt x="1824847" y="35422"/>
                  <a:pt x="1691359" y="9265"/>
                  <a:pt x="1466802" y="18288"/>
                </a:cubicBezTo>
                <a:cubicBezTo>
                  <a:pt x="1242245" y="27311"/>
                  <a:pt x="1006161" y="36605"/>
                  <a:pt x="860686" y="18288"/>
                </a:cubicBezTo>
                <a:cubicBezTo>
                  <a:pt x="715211" y="-29"/>
                  <a:pt x="242774" y="46538"/>
                  <a:pt x="0" y="18288"/>
                </a:cubicBezTo>
                <a:cubicBezTo>
                  <a:pt x="-146" y="11482"/>
                  <a:pt x="-422" y="5192"/>
                  <a:pt x="0" y="0"/>
                </a:cubicBezTo>
                <a:close/>
              </a:path>
              <a:path w="4242816" h="18288" stroke="0" extrusionOk="0">
                <a:moveTo>
                  <a:pt x="0" y="0"/>
                </a:moveTo>
                <a:cubicBezTo>
                  <a:pt x="259751" y="-14018"/>
                  <a:pt x="356632" y="-15007"/>
                  <a:pt x="521260" y="0"/>
                </a:cubicBezTo>
                <a:cubicBezTo>
                  <a:pt x="685888" y="15007"/>
                  <a:pt x="885786" y="5167"/>
                  <a:pt x="1212233" y="0"/>
                </a:cubicBezTo>
                <a:cubicBezTo>
                  <a:pt x="1538680" y="-5167"/>
                  <a:pt x="1458849" y="7951"/>
                  <a:pt x="1691065" y="0"/>
                </a:cubicBezTo>
                <a:cubicBezTo>
                  <a:pt x="1923281" y="-7951"/>
                  <a:pt x="1985780" y="-16303"/>
                  <a:pt x="2169897" y="0"/>
                </a:cubicBezTo>
                <a:cubicBezTo>
                  <a:pt x="2354014" y="16303"/>
                  <a:pt x="2633054" y="-2739"/>
                  <a:pt x="2776014" y="0"/>
                </a:cubicBezTo>
                <a:cubicBezTo>
                  <a:pt x="2918974" y="2739"/>
                  <a:pt x="3112688" y="-15682"/>
                  <a:pt x="3339702" y="0"/>
                </a:cubicBezTo>
                <a:cubicBezTo>
                  <a:pt x="3566716" y="15682"/>
                  <a:pt x="4015278" y="-28467"/>
                  <a:pt x="4242816" y="0"/>
                </a:cubicBezTo>
                <a:cubicBezTo>
                  <a:pt x="4243501" y="7633"/>
                  <a:pt x="4242294" y="10002"/>
                  <a:pt x="4242816" y="18288"/>
                </a:cubicBezTo>
                <a:cubicBezTo>
                  <a:pt x="3924964" y="16283"/>
                  <a:pt x="3746362" y="-1805"/>
                  <a:pt x="3551843" y="18288"/>
                </a:cubicBezTo>
                <a:cubicBezTo>
                  <a:pt x="3357324" y="38381"/>
                  <a:pt x="3126422" y="47156"/>
                  <a:pt x="2860870" y="18288"/>
                </a:cubicBezTo>
                <a:cubicBezTo>
                  <a:pt x="2595318" y="-10580"/>
                  <a:pt x="2572437" y="11441"/>
                  <a:pt x="2297182" y="18288"/>
                </a:cubicBezTo>
                <a:cubicBezTo>
                  <a:pt x="2021927" y="25135"/>
                  <a:pt x="1916908" y="33601"/>
                  <a:pt x="1733493" y="18288"/>
                </a:cubicBezTo>
                <a:cubicBezTo>
                  <a:pt x="1550078" y="2975"/>
                  <a:pt x="1412440" y="27896"/>
                  <a:pt x="1212233" y="18288"/>
                </a:cubicBezTo>
                <a:cubicBezTo>
                  <a:pt x="1012026" y="8680"/>
                  <a:pt x="914386" y="13859"/>
                  <a:pt x="648545" y="18288"/>
                </a:cubicBezTo>
                <a:cubicBezTo>
                  <a:pt x="382704" y="22717"/>
                  <a:pt x="233522" y="39342"/>
                  <a:pt x="0" y="18288"/>
                </a:cubicBezTo>
                <a:cubicBezTo>
                  <a:pt x="-772" y="13661"/>
                  <a:pt x="-839" y="849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003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8446B12-7391-4711-8B31-112A0B896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5A7AAC5C-C404-4F96-B3C5-38CEADB81DC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01" r="1" b="1"/>
          <a:stretch/>
        </p:blipFill>
        <p:spPr>
          <a:xfrm>
            <a:off x="6" y="-1"/>
            <a:ext cx="6000749" cy="3911828"/>
          </a:xfrm>
          <a:custGeom>
            <a:avLst/>
            <a:gdLst/>
            <a:ahLst/>
            <a:cxnLst/>
            <a:rect l="l" t="t" r="r" b="b"/>
            <a:pathLst>
              <a:path w="6000749" h="3911828">
                <a:moveTo>
                  <a:pt x="0" y="0"/>
                </a:moveTo>
                <a:lnTo>
                  <a:pt x="6000749" y="0"/>
                </a:lnTo>
                <a:lnTo>
                  <a:pt x="6000749" y="3767827"/>
                </a:lnTo>
                <a:lnTo>
                  <a:pt x="5572124" y="3740378"/>
                </a:lnTo>
                <a:lnTo>
                  <a:pt x="0" y="3911828"/>
                </a:lnTo>
                <a:close/>
              </a:path>
            </a:pathLst>
          </a:cu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83B45DF-6B3E-423E-A739-0F1613BF06D6}"/>
              </a:ext>
            </a:extLst>
          </p:cNvPr>
          <p:cNvSpPr txBox="1"/>
          <p:nvPr/>
        </p:nvSpPr>
        <p:spPr>
          <a:xfrm>
            <a:off x="4724400" y="3200400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C64F00-AB24-D1A5-2EA1-0BC631976069}"/>
              </a:ext>
            </a:extLst>
          </p:cNvPr>
          <p:cNvSpPr txBox="1"/>
          <p:nvPr/>
        </p:nvSpPr>
        <p:spPr>
          <a:xfrm>
            <a:off x="2342677" y="4559405"/>
            <a:ext cx="8577223" cy="26314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33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Tasg:</a:t>
            </a:r>
            <a:br>
              <a:rPr lang="cy-GB" sz="33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</a:br>
            <a:r>
              <a:rPr lang="cy-GB" sz="33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Darllenwch yr </a:t>
            </a:r>
            <a:r>
              <a:rPr lang="cy-GB" sz="33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cy-GB" sz="3300" dirty="0">
                <a:solidFill>
                  <a:schemeClr val="bg1"/>
                </a:solidFill>
                <a:latin typeface="Calibri Light"/>
                <a:ea typeface="Calibri Light"/>
                <a:cs typeface="Calibri Light"/>
              </a:rPr>
              <a:t>adroddiad arfer effeithiol gan Estyn</a:t>
            </a:r>
            <a:r>
              <a:rPr lang="cy-GB" sz="33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 a neilltuwyd i chi a gwneud nodiadau ar y pwyntiau allweddol.</a:t>
            </a:r>
            <a:br>
              <a:rPr lang="cy-GB" sz="3300" dirty="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</a:br>
            <a:endParaRPr lang="en-GB" sz="3300">
              <a:latin typeface="Calibri Ligh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384727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B23465F-1A8C-4509-AD3E-00C58486F4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7165410"/>
              </p:ext>
            </p:extLst>
          </p:nvPr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7614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BB57AE-A861-EEF6-539D-27619F7D4E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9C3770F6-B94C-3AF4-FFC7-5A997A4313BD}"/>
              </a:ext>
            </a:extLst>
          </p:cNvPr>
          <p:cNvGraphicFramePr>
            <a:graphicFrameLocks noGrp="1"/>
          </p:cNvGraphicFramePr>
          <p:nvPr/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2965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766A0-CC9C-1202-D4CA-C411087034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8DE488A5-5CE5-9BFE-B669-B0678D096C83}"/>
              </a:ext>
            </a:extLst>
          </p:cNvPr>
          <p:cNvGraphicFramePr>
            <a:graphicFrameLocks noGrp="1"/>
          </p:cNvGraphicFramePr>
          <p:nvPr/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8179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08647-A194-6555-89C3-699A3912B3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92A513EF-B3E8-C0D6-8E2A-A396D99BF72D}"/>
              </a:ext>
            </a:extLst>
          </p:cNvPr>
          <p:cNvGraphicFramePr>
            <a:graphicFrameLocks noGrp="1"/>
          </p:cNvGraphicFramePr>
          <p:nvPr/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18188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DC4F6F-00C8-BE13-1014-EB428B3B02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5C570905-9B65-EF88-3FC9-6D62C2E45D2E}"/>
              </a:ext>
            </a:extLst>
          </p:cNvPr>
          <p:cNvGraphicFramePr>
            <a:graphicFrameLocks noGrp="1"/>
          </p:cNvGraphicFramePr>
          <p:nvPr/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44519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C0396E-9F84-A055-9C04-8E23F049F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BD83460F-F923-CE19-EEC8-DC5636345867}"/>
              </a:ext>
            </a:extLst>
          </p:cNvPr>
          <p:cNvGraphicFramePr>
            <a:graphicFrameLocks noGrp="1"/>
          </p:cNvGraphicFramePr>
          <p:nvPr/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33323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62D29-EF08-C72C-EA5E-8AADA115A5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44127729-CFB0-BB3E-12AC-47058125E04C}"/>
              </a:ext>
            </a:extLst>
          </p:cNvPr>
          <p:cNvGraphicFramePr>
            <a:graphicFrameLocks noGrp="1"/>
          </p:cNvGraphicFramePr>
          <p:nvPr/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36462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8CC49A-33C1-2E32-DA9D-AA079A574C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696DBD20-A342-F7FF-9C11-8C4A9AFCE883}"/>
              </a:ext>
            </a:extLst>
          </p:cNvPr>
          <p:cNvGraphicFramePr>
            <a:graphicFrameLocks noGrp="1"/>
          </p:cNvGraphicFramePr>
          <p:nvPr/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6664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6F5428-D690-E4AC-FB1E-0B382D809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FA5E862-D675-32F6-1AA0-15DD8775B0F3}"/>
              </a:ext>
            </a:extLst>
          </p:cNvPr>
          <p:cNvGraphicFramePr>
            <a:graphicFrameLocks noGrp="1"/>
          </p:cNvGraphicFramePr>
          <p:nvPr/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21180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F9212-5C79-385B-8756-BC118894B5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6EE08F13-F2FF-AE27-0816-95B393381744}"/>
              </a:ext>
            </a:extLst>
          </p:cNvPr>
          <p:cNvGraphicFramePr>
            <a:graphicFrameLocks noGrp="1"/>
          </p:cNvGraphicFramePr>
          <p:nvPr/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0097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4DB838-5102-308C-F984-5286983B8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0549FF66-638D-10CD-0569-B3E6F3EFD2D2}"/>
              </a:ext>
            </a:extLst>
          </p:cNvPr>
          <p:cNvGraphicFramePr>
            <a:graphicFrameLocks noGrp="1"/>
          </p:cNvGraphicFramePr>
          <p:nvPr/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2667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199CDB-4833-7AB4-FDC3-AB0E351B03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599F16FC-754F-EFCC-4C52-73DB1EA1A6B5}"/>
              </a:ext>
            </a:extLst>
          </p:cNvPr>
          <p:cNvGraphicFramePr>
            <a:graphicFrameLocks noGrp="1"/>
          </p:cNvGraphicFramePr>
          <p:nvPr/>
        </p:nvGraphicFramePr>
        <p:xfrm>
          <a:off x="304802" y="169333"/>
          <a:ext cx="11565465" cy="63161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158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09233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8158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1148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028632"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Cyd-destun (BERA)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Rhesymau/Sbardun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Nodau'r strategaeth
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Camau Gweithredu'r Strategaeth
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875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Heriau/rhwystrau/cyfyngiadau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cy-GB" sz="1400" b="1" noProof="0" dirty="0">
                          <a:latin typeface="Calibri"/>
                        </a:rPr>
                        <a:t>Deilliannau’r Strategaeth
</a:t>
                      </a: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cy-GB" sz="1400" b="1" noProof="0" dirty="0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Cysylltiadau â Chyfiawnder Cymdeithasol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Awgrymiadau ar gyfer datblygu pellach</a:t>
                      </a:r>
                      <a:endParaRPr lang="cy-GB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cy-GB" sz="1400" b="1" i="0" u="none" strike="noStrike" noProof="0" dirty="0">
                          <a:solidFill>
                            <a:srgbClr val="000000"/>
                          </a:solidFill>
                          <a:latin typeface="Calibri"/>
                        </a:rPr>
                        <a:t>Dolenni I lenyddiaeth/polisïau </a:t>
                      </a:r>
                      <a:r>
                        <a:rPr lang="cy-GB" sz="1400" b="1" i="0" u="none" strike="noStrike" noProof="0" err="1">
                          <a:solidFill>
                            <a:srgbClr val="000000"/>
                          </a:solidFill>
                          <a:latin typeface="Calibri"/>
                        </a:rPr>
                        <a:t>perthnaso</a:t>
                      </a:r>
                      <a:endParaRPr lang="en-US" sz="1400" b="1">
                        <a:latin typeface="Calibri"/>
                      </a:endParaRP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19675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6879856-BDD8-4652-BD9F-8DF2A87E489E}">
  <ds:schemaRefs>
    <ds:schemaRef ds:uri="92c24619-d6d5-42cf-b618-23d930ad9f20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8ee9550b-f5f4-4dde-bce5-39f4ba45c2f1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F8493F2-523C-4A9A-8303-6A6150BE90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351E950-3EC2-4EAD-A6D6-4F9BFC210E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583</TotalTime>
  <Words>1739</Words>
  <Application>Microsoft Office PowerPoint</Application>
  <PresentationFormat>Widescreen</PresentationFormat>
  <Paragraphs>516</Paragraphs>
  <Slides>14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Gwaith grŵp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Roberts</dc:creator>
  <cp:lastModifiedBy>Jessica Roberts</cp:lastModifiedBy>
  <cp:revision>527</cp:revision>
  <dcterms:created xsi:type="dcterms:W3CDTF">2021-01-21T23:03:24Z</dcterms:created>
  <dcterms:modified xsi:type="dcterms:W3CDTF">2025-01-29T18:32:36Z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