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1E62D8-AA6D-40C3-BCB1-1A826A92C70C}" v="3" dt="2025-10-09T16:40:06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era Ibrar (2512326)" userId="2987f3b3-29ee-4baf-816b-50b4090346a5" providerId="ADAL" clId="{F3BB5AF1-428B-48FB-BD02-6B95F7854043}"/>
    <pc:docChg chg="custSel addSld modSld sldOrd">
      <pc:chgData name="Humera Ibrar (2512326)" userId="2987f3b3-29ee-4baf-816b-50b4090346a5" providerId="ADAL" clId="{F3BB5AF1-428B-48FB-BD02-6B95F7854043}" dt="2025-10-10T13:02:41.445" v="51" actId="478"/>
      <pc:docMkLst>
        <pc:docMk/>
      </pc:docMkLst>
      <pc:sldChg chg="addSp delSp modSp new mod ord setBg">
        <pc:chgData name="Humera Ibrar (2512326)" userId="2987f3b3-29ee-4baf-816b-50b4090346a5" providerId="ADAL" clId="{F3BB5AF1-428B-48FB-BD02-6B95F7854043}" dt="2025-10-10T12:49:26.370" v="20" actId="22"/>
        <pc:sldMkLst>
          <pc:docMk/>
          <pc:sldMk cId="28600286" sldId="260"/>
        </pc:sldMkLst>
        <pc:spChg chg="mod">
          <ac:chgData name="Humera Ibrar (2512326)" userId="2987f3b3-29ee-4baf-816b-50b4090346a5" providerId="ADAL" clId="{F3BB5AF1-428B-48FB-BD02-6B95F7854043}" dt="2025-10-10T12:48:57.849" v="19" actId="14100"/>
          <ac:spMkLst>
            <pc:docMk/>
            <pc:sldMk cId="28600286" sldId="260"/>
            <ac:spMk id="2" creationId="{A9DC8A01-BF93-46D1-37A1-9E319A689A46}"/>
          </ac:spMkLst>
        </pc:spChg>
        <pc:spChg chg="del">
          <ac:chgData name="Humera Ibrar (2512326)" userId="2987f3b3-29ee-4baf-816b-50b4090346a5" providerId="ADAL" clId="{F3BB5AF1-428B-48FB-BD02-6B95F7854043}" dt="2025-10-10T12:47:12.695" v="3" actId="931"/>
          <ac:spMkLst>
            <pc:docMk/>
            <pc:sldMk cId="28600286" sldId="260"/>
            <ac:spMk id="3" creationId="{4F7B4A8D-4A93-CA7C-FE17-A5F92B2CDD72}"/>
          </ac:spMkLst>
        </pc:spChg>
        <pc:spChg chg="add del mod">
          <ac:chgData name="Humera Ibrar (2512326)" userId="2987f3b3-29ee-4baf-816b-50b4090346a5" providerId="ADAL" clId="{F3BB5AF1-428B-48FB-BD02-6B95F7854043}" dt="2025-10-10T12:48:45.162" v="16" actId="478"/>
          <ac:spMkLst>
            <pc:docMk/>
            <pc:sldMk cId="28600286" sldId="260"/>
            <ac:spMk id="7" creationId="{6A1C198C-BD3F-78B3-0DE5-967F27CBCC42}"/>
          </ac:spMkLst>
        </pc:spChg>
        <pc:spChg chg="add del">
          <ac:chgData name="Humera Ibrar (2512326)" userId="2987f3b3-29ee-4baf-816b-50b4090346a5" providerId="ADAL" clId="{F3BB5AF1-428B-48FB-BD02-6B95F7854043}" dt="2025-10-10T12:47:23.390" v="5" actId="3680"/>
          <ac:spMkLst>
            <pc:docMk/>
            <pc:sldMk cId="28600286" sldId="260"/>
            <ac:spMk id="8" creationId="{BEB59A28-3277-E849-EE10-A86E80EDD1DA}"/>
          </ac:spMkLst>
        </pc:spChg>
        <pc:spChg chg="add mod">
          <ac:chgData name="Humera Ibrar (2512326)" userId="2987f3b3-29ee-4baf-816b-50b4090346a5" providerId="ADAL" clId="{F3BB5AF1-428B-48FB-BD02-6B95F7854043}" dt="2025-10-10T12:49:26.370" v="20" actId="22"/>
          <ac:spMkLst>
            <pc:docMk/>
            <pc:sldMk cId="28600286" sldId="260"/>
            <ac:spMk id="10" creationId="{0989848F-B807-44B7-FB62-249D98C358E5}"/>
          </ac:spMkLst>
        </pc:spChg>
        <pc:spChg chg="add">
          <ac:chgData name="Humera Ibrar (2512326)" userId="2987f3b3-29ee-4baf-816b-50b4090346a5" providerId="ADAL" clId="{F3BB5AF1-428B-48FB-BD02-6B95F7854043}" dt="2025-10-10T12:47:18.957" v="4" actId="26606"/>
          <ac:spMkLst>
            <pc:docMk/>
            <pc:sldMk cId="28600286" sldId="260"/>
            <ac:spMk id="11" creationId="{E49D7415-2F11-44C2-B6AA-13A25B6814B9}"/>
          </ac:spMkLst>
        </pc:spChg>
        <pc:graphicFrameChg chg="add del mod ord modGraphic">
          <ac:chgData name="Humera Ibrar (2512326)" userId="2987f3b3-29ee-4baf-816b-50b4090346a5" providerId="ADAL" clId="{F3BB5AF1-428B-48FB-BD02-6B95F7854043}" dt="2025-10-10T12:47:33.795" v="10" actId="478"/>
          <ac:graphicFrameMkLst>
            <pc:docMk/>
            <pc:sldMk cId="28600286" sldId="260"/>
            <ac:graphicFrameMk id="5" creationId="{A83E5517-7E61-9946-253D-EC245F5B8295}"/>
          </ac:graphicFrameMkLst>
        </pc:graphicFrameChg>
        <pc:picChg chg="add mod ord">
          <ac:chgData name="Humera Ibrar (2512326)" userId="2987f3b3-29ee-4baf-816b-50b4090346a5" providerId="ADAL" clId="{F3BB5AF1-428B-48FB-BD02-6B95F7854043}" dt="2025-10-10T12:47:18.957" v="4" actId="26606"/>
          <ac:picMkLst>
            <pc:docMk/>
            <pc:sldMk cId="28600286" sldId="260"/>
            <ac:picMk id="4" creationId="{E8B5C004-FE52-70F1-E07C-6AD2F9602AAC}"/>
          </ac:picMkLst>
        </pc:picChg>
        <pc:cxnChg chg="add">
          <ac:chgData name="Humera Ibrar (2512326)" userId="2987f3b3-29ee-4baf-816b-50b4090346a5" providerId="ADAL" clId="{F3BB5AF1-428B-48FB-BD02-6B95F7854043}" dt="2025-10-10T12:47:18.957" v="4" actId="26606"/>
          <ac:cxnSpMkLst>
            <pc:docMk/>
            <pc:sldMk cId="28600286" sldId="260"/>
            <ac:cxnSpMk id="13" creationId="{511FC409-B3C2-4F68-865C-C5333D6F2710}"/>
          </ac:cxnSpMkLst>
        </pc:cxnChg>
        <pc:cxnChg chg="add">
          <ac:chgData name="Humera Ibrar (2512326)" userId="2987f3b3-29ee-4baf-816b-50b4090346a5" providerId="ADAL" clId="{F3BB5AF1-428B-48FB-BD02-6B95F7854043}" dt="2025-10-10T12:47:18.957" v="4" actId="26606"/>
          <ac:cxnSpMkLst>
            <pc:docMk/>
            <pc:sldMk cId="28600286" sldId="260"/>
            <ac:cxnSpMk id="15" creationId="{B810270D-76A7-44B3-9746-7EDF5788602E}"/>
          </ac:cxnSpMkLst>
        </pc:cxnChg>
      </pc:sldChg>
      <pc:sldChg chg="addSp modSp new mod setBg">
        <pc:chgData name="Humera Ibrar (2512326)" userId="2987f3b3-29ee-4baf-816b-50b4090346a5" providerId="ADAL" clId="{F3BB5AF1-428B-48FB-BD02-6B95F7854043}" dt="2025-10-10T12:53:17.251" v="26" actId="26606"/>
        <pc:sldMkLst>
          <pc:docMk/>
          <pc:sldMk cId="1224963996" sldId="261"/>
        </pc:sldMkLst>
        <pc:spChg chg="mod">
          <ac:chgData name="Humera Ibrar (2512326)" userId="2987f3b3-29ee-4baf-816b-50b4090346a5" providerId="ADAL" clId="{F3BB5AF1-428B-48FB-BD02-6B95F7854043}" dt="2025-10-10T12:53:17.251" v="26" actId="26606"/>
          <ac:spMkLst>
            <pc:docMk/>
            <pc:sldMk cId="1224963996" sldId="261"/>
            <ac:spMk id="2" creationId="{7A35763F-EC43-CC32-CD60-3C1B0079A60B}"/>
          </ac:spMkLst>
        </pc:spChg>
        <pc:spChg chg="mod">
          <ac:chgData name="Humera Ibrar (2512326)" userId="2987f3b3-29ee-4baf-816b-50b4090346a5" providerId="ADAL" clId="{F3BB5AF1-428B-48FB-BD02-6B95F7854043}" dt="2025-10-10T12:53:17.251" v="26" actId="26606"/>
          <ac:spMkLst>
            <pc:docMk/>
            <pc:sldMk cId="1224963996" sldId="261"/>
            <ac:spMk id="3" creationId="{9315A43C-1F74-814C-06C9-9311A19048A4}"/>
          </ac:spMkLst>
        </pc:spChg>
        <pc:spChg chg="add">
          <ac:chgData name="Humera Ibrar (2512326)" userId="2987f3b3-29ee-4baf-816b-50b4090346a5" providerId="ADAL" clId="{F3BB5AF1-428B-48FB-BD02-6B95F7854043}" dt="2025-10-10T12:53:17.251" v="26" actId="26606"/>
          <ac:spMkLst>
            <pc:docMk/>
            <pc:sldMk cId="1224963996" sldId="261"/>
            <ac:spMk id="9" creationId="{E49D7415-2F11-44C2-B6AA-13A25B6814B9}"/>
          </ac:spMkLst>
        </pc:spChg>
        <pc:picChg chg="add mod">
          <ac:chgData name="Humera Ibrar (2512326)" userId="2987f3b3-29ee-4baf-816b-50b4090346a5" providerId="ADAL" clId="{F3BB5AF1-428B-48FB-BD02-6B95F7854043}" dt="2025-10-10T12:53:17.251" v="26" actId="26606"/>
          <ac:picMkLst>
            <pc:docMk/>
            <pc:sldMk cId="1224963996" sldId="261"/>
            <ac:picMk id="4" creationId="{3B650C0D-9501-1697-4414-975FB8C1949F}"/>
          </ac:picMkLst>
        </pc:picChg>
        <pc:cxnChg chg="add">
          <ac:chgData name="Humera Ibrar (2512326)" userId="2987f3b3-29ee-4baf-816b-50b4090346a5" providerId="ADAL" clId="{F3BB5AF1-428B-48FB-BD02-6B95F7854043}" dt="2025-10-10T12:53:17.251" v="26" actId="26606"/>
          <ac:cxnSpMkLst>
            <pc:docMk/>
            <pc:sldMk cId="1224963996" sldId="261"/>
            <ac:cxnSpMk id="11" creationId="{F2B951FD-94F7-E138-3EC2-A66A551D9137}"/>
          </ac:cxnSpMkLst>
        </pc:cxnChg>
      </pc:sldChg>
      <pc:sldChg chg="addSp delSp modSp new mod setBg">
        <pc:chgData name="Humera Ibrar (2512326)" userId="2987f3b3-29ee-4baf-816b-50b4090346a5" providerId="ADAL" clId="{F3BB5AF1-428B-48FB-BD02-6B95F7854043}" dt="2025-10-10T12:56:38.243" v="33" actId="26606"/>
        <pc:sldMkLst>
          <pc:docMk/>
          <pc:sldMk cId="677680070" sldId="262"/>
        </pc:sldMkLst>
        <pc:spChg chg="mod">
          <ac:chgData name="Humera Ibrar (2512326)" userId="2987f3b3-29ee-4baf-816b-50b4090346a5" providerId="ADAL" clId="{F3BB5AF1-428B-48FB-BD02-6B95F7854043}" dt="2025-10-10T12:56:38.243" v="33" actId="26606"/>
          <ac:spMkLst>
            <pc:docMk/>
            <pc:sldMk cId="677680070" sldId="262"/>
            <ac:spMk id="2" creationId="{C06240F4-ADFD-6566-1EA0-8BFA045F8E0B}"/>
          </ac:spMkLst>
        </pc:spChg>
        <pc:spChg chg="del mod">
          <ac:chgData name="Humera Ibrar (2512326)" userId="2987f3b3-29ee-4baf-816b-50b4090346a5" providerId="ADAL" clId="{F3BB5AF1-428B-48FB-BD02-6B95F7854043}" dt="2025-10-10T12:54:58.527" v="30" actId="478"/>
          <ac:spMkLst>
            <pc:docMk/>
            <pc:sldMk cId="677680070" sldId="262"/>
            <ac:spMk id="3" creationId="{C73ED140-14C1-AAB3-75C8-0B4006E587C8}"/>
          </ac:spMkLst>
        </pc:spChg>
        <pc:spChg chg="add mod ord">
          <ac:chgData name="Humera Ibrar (2512326)" userId="2987f3b3-29ee-4baf-816b-50b4090346a5" providerId="ADAL" clId="{F3BB5AF1-428B-48FB-BD02-6B95F7854043}" dt="2025-10-10T12:56:38.243" v="33" actId="26606"/>
          <ac:spMkLst>
            <pc:docMk/>
            <pc:sldMk cId="677680070" sldId="262"/>
            <ac:spMk id="5" creationId="{18E22837-3443-94D5-5A54-ABC9BC26CFBF}"/>
          </ac:spMkLst>
        </pc:spChg>
        <pc:spChg chg="add">
          <ac:chgData name="Humera Ibrar (2512326)" userId="2987f3b3-29ee-4baf-816b-50b4090346a5" providerId="ADAL" clId="{F3BB5AF1-428B-48FB-BD02-6B95F7854043}" dt="2025-10-10T12:56:38.243" v="33" actId="26606"/>
          <ac:spMkLst>
            <pc:docMk/>
            <pc:sldMk cId="677680070" sldId="262"/>
            <ac:spMk id="11" creationId="{E49D7415-2F11-44C2-B6AA-13A25B6814B9}"/>
          </ac:spMkLst>
        </pc:spChg>
        <pc:picChg chg="add mod">
          <ac:chgData name="Humera Ibrar (2512326)" userId="2987f3b3-29ee-4baf-816b-50b4090346a5" providerId="ADAL" clId="{F3BB5AF1-428B-48FB-BD02-6B95F7854043}" dt="2025-10-10T12:56:38.243" v="33" actId="26606"/>
          <ac:picMkLst>
            <pc:docMk/>
            <pc:sldMk cId="677680070" sldId="262"/>
            <ac:picMk id="6" creationId="{67E2F1FF-1798-856F-C111-D2372A80FC38}"/>
          </ac:picMkLst>
        </pc:picChg>
        <pc:cxnChg chg="add">
          <ac:chgData name="Humera Ibrar (2512326)" userId="2987f3b3-29ee-4baf-816b-50b4090346a5" providerId="ADAL" clId="{F3BB5AF1-428B-48FB-BD02-6B95F7854043}" dt="2025-10-10T12:56:38.243" v="33" actId="26606"/>
          <ac:cxnSpMkLst>
            <pc:docMk/>
            <pc:sldMk cId="677680070" sldId="262"/>
            <ac:cxnSpMk id="13" creationId="{511FC409-B3C2-4F68-865C-C5333D6F2710}"/>
          </ac:cxnSpMkLst>
        </pc:cxnChg>
        <pc:cxnChg chg="add">
          <ac:chgData name="Humera Ibrar (2512326)" userId="2987f3b3-29ee-4baf-816b-50b4090346a5" providerId="ADAL" clId="{F3BB5AF1-428B-48FB-BD02-6B95F7854043}" dt="2025-10-10T12:56:38.243" v="33" actId="26606"/>
          <ac:cxnSpMkLst>
            <pc:docMk/>
            <pc:sldMk cId="677680070" sldId="262"/>
            <ac:cxnSpMk id="15" creationId="{B810270D-76A7-44B3-9746-7EDF5788602E}"/>
          </ac:cxnSpMkLst>
        </pc:cxnChg>
      </pc:sldChg>
      <pc:sldChg chg="addSp delSp modSp new mod setBg">
        <pc:chgData name="Humera Ibrar (2512326)" userId="2987f3b3-29ee-4baf-816b-50b4090346a5" providerId="ADAL" clId="{F3BB5AF1-428B-48FB-BD02-6B95F7854043}" dt="2025-10-10T12:59:42.462" v="41" actId="478"/>
        <pc:sldMkLst>
          <pc:docMk/>
          <pc:sldMk cId="4103702036" sldId="263"/>
        </pc:sldMkLst>
        <pc:spChg chg="mod">
          <ac:chgData name="Humera Ibrar (2512326)" userId="2987f3b3-29ee-4baf-816b-50b4090346a5" providerId="ADAL" clId="{F3BB5AF1-428B-48FB-BD02-6B95F7854043}" dt="2025-10-10T12:59:40.196" v="40" actId="26606"/>
          <ac:spMkLst>
            <pc:docMk/>
            <pc:sldMk cId="4103702036" sldId="263"/>
            <ac:spMk id="2" creationId="{73BA54D2-C3DB-B10F-174F-B798DF767599}"/>
          </ac:spMkLst>
        </pc:spChg>
        <pc:spChg chg="mod ord">
          <ac:chgData name="Humera Ibrar (2512326)" userId="2987f3b3-29ee-4baf-816b-50b4090346a5" providerId="ADAL" clId="{F3BB5AF1-428B-48FB-BD02-6B95F7854043}" dt="2025-10-10T12:59:40.196" v="40" actId="26606"/>
          <ac:spMkLst>
            <pc:docMk/>
            <pc:sldMk cId="4103702036" sldId="263"/>
            <ac:spMk id="3" creationId="{1058CAB0-FF09-1724-26AF-913400639A4E}"/>
          </ac:spMkLst>
        </pc:spChg>
        <pc:spChg chg="add">
          <ac:chgData name="Humera Ibrar (2512326)" userId="2987f3b3-29ee-4baf-816b-50b4090346a5" providerId="ADAL" clId="{F3BB5AF1-428B-48FB-BD02-6B95F7854043}" dt="2025-10-10T12:59:40.196" v="40" actId="26606"/>
          <ac:spMkLst>
            <pc:docMk/>
            <pc:sldMk cId="4103702036" sldId="263"/>
            <ac:spMk id="10" creationId="{660EB578-C970-4186-B93C-45851BBC6E34}"/>
          </ac:spMkLst>
        </pc:spChg>
        <pc:picChg chg="add mod">
          <ac:chgData name="Humera Ibrar (2512326)" userId="2987f3b3-29ee-4baf-816b-50b4090346a5" providerId="ADAL" clId="{F3BB5AF1-428B-48FB-BD02-6B95F7854043}" dt="2025-10-10T12:59:40.196" v="40" actId="26606"/>
          <ac:picMkLst>
            <pc:docMk/>
            <pc:sldMk cId="4103702036" sldId="263"/>
            <ac:picMk id="4" creationId="{7A590543-1A16-3D97-1742-5F1529ADDAAE}"/>
          </ac:picMkLst>
        </pc:picChg>
        <pc:picChg chg="add del mod">
          <ac:chgData name="Humera Ibrar (2512326)" userId="2987f3b3-29ee-4baf-816b-50b4090346a5" providerId="ADAL" clId="{F3BB5AF1-428B-48FB-BD02-6B95F7854043}" dt="2025-10-10T12:59:42.462" v="41" actId="478"/>
          <ac:picMkLst>
            <pc:docMk/>
            <pc:sldMk cId="4103702036" sldId="263"/>
            <ac:picMk id="5" creationId="{62E6A6A1-4A05-2B30-D36F-A13F92D209B9}"/>
          </ac:picMkLst>
        </pc:picChg>
        <pc:cxnChg chg="add">
          <ac:chgData name="Humera Ibrar (2512326)" userId="2987f3b3-29ee-4baf-816b-50b4090346a5" providerId="ADAL" clId="{F3BB5AF1-428B-48FB-BD02-6B95F7854043}" dt="2025-10-10T12:59:40.196" v="40" actId="26606"/>
          <ac:cxnSpMkLst>
            <pc:docMk/>
            <pc:sldMk cId="4103702036" sldId="263"/>
            <ac:cxnSpMk id="12" creationId="{D57D541F-8B1D-4D6A-969A-B9D7473AD983}"/>
          </ac:cxnSpMkLst>
        </pc:cxnChg>
        <pc:cxnChg chg="add">
          <ac:chgData name="Humera Ibrar (2512326)" userId="2987f3b3-29ee-4baf-816b-50b4090346a5" providerId="ADAL" clId="{F3BB5AF1-428B-48FB-BD02-6B95F7854043}" dt="2025-10-10T12:59:40.196" v="40" actId="26606"/>
          <ac:cxnSpMkLst>
            <pc:docMk/>
            <pc:sldMk cId="4103702036" sldId="263"/>
            <ac:cxnSpMk id="14" creationId="{E6523A9E-CB4E-4FB6-AF68-C947B5086446}"/>
          </ac:cxnSpMkLst>
        </pc:cxnChg>
      </pc:sldChg>
      <pc:sldChg chg="addSp delSp modSp new mod setBg">
        <pc:chgData name="Humera Ibrar (2512326)" userId="2987f3b3-29ee-4baf-816b-50b4090346a5" providerId="ADAL" clId="{F3BB5AF1-428B-48FB-BD02-6B95F7854043}" dt="2025-10-10T13:02:08.501" v="48" actId="26606"/>
        <pc:sldMkLst>
          <pc:docMk/>
          <pc:sldMk cId="3010706040" sldId="264"/>
        </pc:sldMkLst>
        <pc:spChg chg="del">
          <ac:chgData name="Humera Ibrar (2512326)" userId="2987f3b3-29ee-4baf-816b-50b4090346a5" providerId="ADAL" clId="{F3BB5AF1-428B-48FB-BD02-6B95F7854043}" dt="2025-10-10T13:00:29.046" v="43" actId="22"/>
          <ac:spMkLst>
            <pc:docMk/>
            <pc:sldMk cId="3010706040" sldId="264"/>
            <ac:spMk id="2" creationId="{16E61F6F-2ABD-70F0-35B0-5D028CE0A7F4}"/>
          </ac:spMkLst>
        </pc:spChg>
        <pc:spChg chg="mod ord">
          <ac:chgData name="Humera Ibrar (2512326)" userId="2987f3b3-29ee-4baf-816b-50b4090346a5" providerId="ADAL" clId="{F3BB5AF1-428B-48FB-BD02-6B95F7854043}" dt="2025-10-10T13:02:08.501" v="48" actId="26606"/>
          <ac:spMkLst>
            <pc:docMk/>
            <pc:sldMk cId="3010706040" sldId="264"/>
            <ac:spMk id="3" creationId="{663EF840-8CC0-F46A-D346-CB978A8FB9AF}"/>
          </ac:spMkLst>
        </pc:spChg>
        <pc:spChg chg="add del mod">
          <ac:chgData name="Humera Ibrar (2512326)" userId="2987f3b3-29ee-4baf-816b-50b4090346a5" providerId="ADAL" clId="{F3BB5AF1-428B-48FB-BD02-6B95F7854043}" dt="2025-10-10T13:00:31.701" v="44" actId="22"/>
          <ac:spMkLst>
            <pc:docMk/>
            <pc:sldMk cId="3010706040" sldId="264"/>
            <ac:spMk id="6" creationId="{057339EB-AFFE-F058-7B08-1063877AD6B6}"/>
          </ac:spMkLst>
        </pc:spChg>
        <pc:spChg chg="add mod">
          <ac:chgData name="Humera Ibrar (2512326)" userId="2987f3b3-29ee-4baf-816b-50b4090346a5" providerId="ADAL" clId="{F3BB5AF1-428B-48FB-BD02-6B95F7854043}" dt="2025-10-10T13:02:08.501" v="48" actId="26606"/>
          <ac:spMkLst>
            <pc:docMk/>
            <pc:sldMk cId="3010706040" sldId="264"/>
            <ac:spMk id="9" creationId="{179E9DD1-27C2-D19A-5353-9B5E1FF07C81}"/>
          </ac:spMkLst>
        </pc:spChg>
        <pc:spChg chg="add">
          <ac:chgData name="Humera Ibrar (2512326)" userId="2987f3b3-29ee-4baf-816b-50b4090346a5" providerId="ADAL" clId="{F3BB5AF1-428B-48FB-BD02-6B95F7854043}" dt="2025-10-10T13:02:08.501" v="48" actId="26606"/>
          <ac:spMkLst>
            <pc:docMk/>
            <pc:sldMk cId="3010706040" sldId="264"/>
            <ac:spMk id="15" creationId="{E49D7415-2F11-44C2-B6AA-13A25B6814B9}"/>
          </ac:spMkLst>
        </pc:spChg>
        <pc:picChg chg="add mod">
          <ac:chgData name="Humera Ibrar (2512326)" userId="2987f3b3-29ee-4baf-816b-50b4090346a5" providerId="ADAL" clId="{F3BB5AF1-428B-48FB-BD02-6B95F7854043}" dt="2025-10-10T13:02:08.501" v="48" actId="26606"/>
          <ac:picMkLst>
            <pc:docMk/>
            <pc:sldMk cId="3010706040" sldId="264"/>
            <ac:picMk id="10" creationId="{CCED26F5-9112-2F83-088C-39D95631256C}"/>
          </ac:picMkLst>
        </pc:picChg>
        <pc:cxnChg chg="add">
          <ac:chgData name="Humera Ibrar (2512326)" userId="2987f3b3-29ee-4baf-816b-50b4090346a5" providerId="ADAL" clId="{F3BB5AF1-428B-48FB-BD02-6B95F7854043}" dt="2025-10-10T13:02:08.501" v="48" actId="26606"/>
          <ac:cxnSpMkLst>
            <pc:docMk/>
            <pc:sldMk cId="3010706040" sldId="264"/>
            <ac:cxnSpMk id="17" creationId="{511FC409-B3C2-4F68-865C-C5333D6F2710}"/>
          </ac:cxnSpMkLst>
        </pc:cxnChg>
        <pc:cxnChg chg="add">
          <ac:chgData name="Humera Ibrar (2512326)" userId="2987f3b3-29ee-4baf-816b-50b4090346a5" providerId="ADAL" clId="{F3BB5AF1-428B-48FB-BD02-6B95F7854043}" dt="2025-10-10T13:02:08.501" v="48" actId="26606"/>
          <ac:cxnSpMkLst>
            <pc:docMk/>
            <pc:sldMk cId="3010706040" sldId="264"/>
            <ac:cxnSpMk id="19" creationId="{B810270D-76A7-44B3-9746-7EDF5788602E}"/>
          </ac:cxnSpMkLst>
        </pc:cxnChg>
      </pc:sldChg>
      <pc:sldChg chg="delSp modSp new">
        <pc:chgData name="Humera Ibrar (2512326)" userId="2987f3b3-29ee-4baf-816b-50b4090346a5" providerId="ADAL" clId="{F3BB5AF1-428B-48FB-BD02-6B95F7854043}" dt="2025-10-10T13:02:41.445" v="51" actId="478"/>
        <pc:sldMkLst>
          <pc:docMk/>
          <pc:sldMk cId="375723458" sldId="265"/>
        </pc:sldMkLst>
        <pc:spChg chg="del">
          <ac:chgData name="Humera Ibrar (2512326)" userId="2987f3b3-29ee-4baf-816b-50b4090346a5" providerId="ADAL" clId="{F3BB5AF1-428B-48FB-BD02-6B95F7854043}" dt="2025-10-10T13:02:41.445" v="51" actId="478"/>
          <ac:spMkLst>
            <pc:docMk/>
            <pc:sldMk cId="375723458" sldId="265"/>
            <ac:spMk id="2" creationId="{A48BDC2F-EA8D-1267-E220-FE15AF4AA04B}"/>
          </ac:spMkLst>
        </pc:spChg>
        <pc:spChg chg="mod">
          <ac:chgData name="Humera Ibrar (2512326)" userId="2987f3b3-29ee-4baf-816b-50b4090346a5" providerId="ADAL" clId="{F3BB5AF1-428B-48FB-BD02-6B95F7854043}" dt="2025-10-10T13:02:37.160" v="50" actId="22"/>
          <ac:spMkLst>
            <pc:docMk/>
            <pc:sldMk cId="375723458" sldId="265"/>
            <ac:spMk id="3" creationId="{608780F8-D223-05A0-327B-97630FD2410C}"/>
          </ac:spMkLst>
        </pc:spChg>
      </pc:sldChg>
    </pc:docChg>
  </pc:docChgLst>
  <pc:docChgLst>
    <pc:chgData name="Humera Ibrar (2512326)" userId="2987f3b3-29ee-4baf-816b-50b4090346a5" providerId="ADAL" clId="{1C1E62D8-AA6D-40C3-BCB1-1A826A92C70C}"/>
    <pc:docChg chg="undo custSel addSld delSld modSld sldOrd addMainMaster delMainMaster">
      <pc:chgData name="Humera Ibrar (2512326)" userId="2987f3b3-29ee-4baf-816b-50b4090346a5" providerId="ADAL" clId="{1C1E62D8-AA6D-40C3-BCB1-1A826A92C70C}" dt="2025-10-09T16:40:39.054" v="1210"/>
      <pc:docMkLst>
        <pc:docMk/>
      </pc:docMkLst>
      <pc:sldChg chg="addSp modSp mod ord setBg modClrScheme addAnim chgLayout">
        <pc:chgData name="Humera Ibrar (2512326)" userId="2987f3b3-29ee-4baf-816b-50b4090346a5" providerId="ADAL" clId="{1C1E62D8-AA6D-40C3-BCB1-1A826A92C70C}" dt="2025-10-09T16:29:34.539" v="1066"/>
        <pc:sldMkLst>
          <pc:docMk/>
          <pc:sldMk cId="19096378" sldId="256"/>
        </pc:sldMkLst>
        <pc:spChg chg="mod">
          <ac:chgData name="Humera Ibrar (2512326)" userId="2987f3b3-29ee-4baf-816b-50b4090346a5" providerId="ADAL" clId="{1C1E62D8-AA6D-40C3-BCB1-1A826A92C70C}" dt="2025-10-09T15:50:50.800" v="121" actId="27636"/>
          <ac:spMkLst>
            <pc:docMk/>
            <pc:sldMk cId="19096378" sldId="256"/>
            <ac:spMk id="2" creationId="{DDC478FB-9F93-FB4E-7595-A910DD9B8043}"/>
          </ac:spMkLst>
        </pc:spChg>
        <pc:spChg chg="mod">
          <ac:chgData name="Humera Ibrar (2512326)" userId="2987f3b3-29ee-4baf-816b-50b4090346a5" providerId="ADAL" clId="{1C1E62D8-AA6D-40C3-BCB1-1A826A92C70C}" dt="2025-10-09T15:50:50.758" v="119" actId="26606"/>
          <ac:spMkLst>
            <pc:docMk/>
            <pc:sldMk cId="19096378" sldId="256"/>
            <ac:spMk id="3" creationId="{385D3848-719A-C733-FDC2-A0872B02B53E}"/>
          </ac:spMkLst>
        </pc:spChg>
        <pc:spChg chg="add">
          <ac:chgData name="Humera Ibrar (2512326)" userId="2987f3b3-29ee-4baf-816b-50b4090346a5" providerId="ADAL" clId="{1C1E62D8-AA6D-40C3-BCB1-1A826A92C70C}" dt="2025-10-09T15:50:50.758" v="119" actId="26606"/>
          <ac:spMkLst>
            <pc:docMk/>
            <pc:sldMk cId="19096378" sldId="256"/>
            <ac:spMk id="9" creationId="{33E93247-6229-44AB-A550-739E971E690B}"/>
          </ac:spMkLst>
        </pc:spChg>
        <pc:picChg chg="add">
          <ac:chgData name="Humera Ibrar (2512326)" userId="2987f3b3-29ee-4baf-816b-50b4090346a5" providerId="ADAL" clId="{1C1E62D8-AA6D-40C3-BCB1-1A826A92C70C}" dt="2025-10-09T15:50:50.758" v="119" actId="26606"/>
          <ac:picMkLst>
            <pc:docMk/>
            <pc:sldMk cId="19096378" sldId="256"/>
            <ac:picMk id="4" creationId="{5DA16905-E94B-5C38-F0CC-13C432D2D968}"/>
          </ac:picMkLst>
        </pc:picChg>
        <pc:cxnChg chg="add">
          <ac:chgData name="Humera Ibrar (2512326)" userId="2987f3b3-29ee-4baf-816b-50b4090346a5" providerId="ADAL" clId="{1C1E62D8-AA6D-40C3-BCB1-1A826A92C70C}" dt="2025-10-09T15:50:50.758" v="119" actId="26606"/>
          <ac:cxnSpMkLst>
            <pc:docMk/>
            <pc:sldMk cId="19096378" sldId="256"/>
            <ac:cxnSpMk id="11" creationId="{EE2E603F-4A95-4FE8-BB06-211DFD75DBEF}"/>
          </ac:cxnSpMkLst>
        </pc:cxnChg>
        <pc:cxnChg chg="add">
          <ac:chgData name="Humera Ibrar (2512326)" userId="2987f3b3-29ee-4baf-816b-50b4090346a5" providerId="ADAL" clId="{1C1E62D8-AA6D-40C3-BCB1-1A826A92C70C}" dt="2025-10-09T15:50:50.758" v="119" actId="26606"/>
          <ac:cxnSpMkLst>
            <pc:docMk/>
            <pc:sldMk cId="19096378" sldId="256"/>
            <ac:cxnSpMk id="13" creationId="{2CF06E40-3ECB-4820-95B5-8A70B07D4B47}"/>
          </ac:cxnSpMkLst>
        </pc:cxnChg>
      </pc:sldChg>
      <pc:sldChg chg="modSp new del mod">
        <pc:chgData name="Humera Ibrar (2512326)" userId="2987f3b3-29ee-4baf-816b-50b4090346a5" providerId="ADAL" clId="{1C1E62D8-AA6D-40C3-BCB1-1A826A92C70C}" dt="2025-10-09T15:53:32.319" v="263" actId="47"/>
        <pc:sldMkLst>
          <pc:docMk/>
          <pc:sldMk cId="1792621563" sldId="257"/>
        </pc:sldMkLst>
        <pc:spChg chg="mod">
          <ac:chgData name="Humera Ibrar (2512326)" userId="2987f3b3-29ee-4baf-816b-50b4090346a5" providerId="ADAL" clId="{1C1E62D8-AA6D-40C3-BCB1-1A826A92C70C}" dt="2025-10-09T15:53:23.755" v="262" actId="20577"/>
          <ac:spMkLst>
            <pc:docMk/>
            <pc:sldMk cId="1792621563" sldId="257"/>
            <ac:spMk id="2" creationId="{1ACA42AE-76A7-1426-841C-816066E94298}"/>
          </ac:spMkLst>
        </pc:spChg>
      </pc:sldChg>
      <pc:sldChg chg="addSp delSp modSp new mod ord setBg addAnim delAnim setClrOvrMap">
        <pc:chgData name="Humera Ibrar (2512326)" userId="2987f3b3-29ee-4baf-816b-50b4090346a5" providerId="ADAL" clId="{1C1E62D8-AA6D-40C3-BCB1-1A826A92C70C}" dt="2025-10-09T16:29:42.100" v="1068"/>
        <pc:sldMkLst>
          <pc:docMk/>
          <pc:sldMk cId="2877868711" sldId="257"/>
        </pc:sldMkLst>
        <pc:spChg chg="mod ord">
          <ac:chgData name="Humera Ibrar (2512326)" userId="2987f3b3-29ee-4baf-816b-50b4090346a5" providerId="ADAL" clId="{1C1E62D8-AA6D-40C3-BCB1-1A826A92C70C}" dt="2025-10-09T16:08:34.822" v="623" actId="26606"/>
          <ac:spMkLst>
            <pc:docMk/>
            <pc:sldMk cId="2877868711" sldId="257"/>
            <ac:spMk id="2" creationId="{8FD845BA-93EB-8751-4CBE-6FA7D1B17DEF}"/>
          </ac:spMkLst>
        </pc:spChg>
        <pc:spChg chg="mod">
          <ac:chgData name="Humera Ibrar (2512326)" userId="2987f3b3-29ee-4baf-816b-50b4090346a5" providerId="ADAL" clId="{1C1E62D8-AA6D-40C3-BCB1-1A826A92C70C}" dt="2025-10-09T16:08:34.822" v="623" actId="26606"/>
          <ac:spMkLst>
            <pc:docMk/>
            <pc:sldMk cId="2877868711" sldId="257"/>
            <ac:spMk id="3" creationId="{C9F4A306-4DB8-5877-5DAD-97D6BFF41701}"/>
          </ac:spMkLst>
        </pc:spChg>
        <pc:spChg chg="add del">
          <ac:chgData name="Humera Ibrar (2512326)" userId="2987f3b3-29ee-4baf-816b-50b4090346a5" providerId="ADAL" clId="{1C1E62D8-AA6D-40C3-BCB1-1A826A92C70C}" dt="2025-10-09T16:07:25.174" v="617" actId="26606"/>
          <ac:spMkLst>
            <pc:docMk/>
            <pc:sldMk cId="2877868711" sldId="257"/>
            <ac:spMk id="8" creationId="{DEF92653-5D6D-47E6-8744-0DAF76E049C4}"/>
          </ac:spMkLst>
        </pc:spChg>
        <pc:spChg chg="add del">
          <ac:chgData name="Humera Ibrar (2512326)" userId="2987f3b3-29ee-4baf-816b-50b4090346a5" providerId="ADAL" clId="{1C1E62D8-AA6D-40C3-BCB1-1A826A92C70C}" dt="2025-10-09T16:08:34.822" v="623" actId="26606"/>
          <ac:spMkLst>
            <pc:docMk/>
            <pc:sldMk cId="2877868711" sldId="257"/>
            <ac:spMk id="15" creationId="{DEF92653-5D6D-47E6-8744-0DAF76E049C4}"/>
          </ac:spMkLst>
        </pc:spChg>
        <pc:spChg chg="add del">
          <ac:chgData name="Humera Ibrar (2512326)" userId="2987f3b3-29ee-4baf-816b-50b4090346a5" providerId="ADAL" clId="{1C1E62D8-AA6D-40C3-BCB1-1A826A92C70C}" dt="2025-10-09T16:08:34.822" v="623" actId="26606"/>
          <ac:spMkLst>
            <pc:docMk/>
            <pc:sldMk cId="2877868711" sldId="257"/>
            <ac:spMk id="17" creationId="{AE99FF03-DD5A-4DE5-9633-AA461D9BB750}"/>
          </ac:spMkLst>
        </pc:spChg>
        <pc:spChg chg="add del">
          <ac:chgData name="Humera Ibrar (2512326)" userId="2987f3b3-29ee-4baf-816b-50b4090346a5" providerId="ADAL" clId="{1C1E62D8-AA6D-40C3-BCB1-1A826A92C70C}" dt="2025-10-09T16:08:34.822" v="622" actId="26606"/>
          <ac:spMkLst>
            <pc:docMk/>
            <pc:sldMk cId="2877868711" sldId="257"/>
            <ac:spMk id="24" creationId="{33E93247-6229-44AB-A550-739E971E690B}"/>
          </ac:spMkLst>
        </pc:spChg>
        <pc:spChg chg="add del">
          <ac:chgData name="Humera Ibrar (2512326)" userId="2987f3b3-29ee-4baf-816b-50b4090346a5" providerId="ADAL" clId="{1C1E62D8-AA6D-40C3-BCB1-1A826A92C70C}" dt="2025-10-09T16:08:34.822" v="622" actId="26606"/>
          <ac:spMkLst>
            <pc:docMk/>
            <pc:sldMk cId="2877868711" sldId="257"/>
            <ac:spMk id="26" creationId="{6BB6B482-ACCA-4938-8AEA-49D525C17221}"/>
          </ac:spMkLst>
        </pc:spChg>
        <pc:spChg chg="add">
          <ac:chgData name="Humera Ibrar (2512326)" userId="2987f3b3-29ee-4baf-816b-50b4090346a5" providerId="ADAL" clId="{1C1E62D8-AA6D-40C3-BCB1-1A826A92C70C}" dt="2025-10-09T16:08:34.822" v="623" actId="26606"/>
          <ac:spMkLst>
            <pc:docMk/>
            <pc:sldMk cId="2877868711" sldId="257"/>
            <ac:spMk id="30" creationId="{33E93247-6229-44AB-A550-739E971E690B}"/>
          </ac:spMkLst>
        </pc:spChg>
        <pc:picChg chg="add mod ord">
          <ac:chgData name="Humera Ibrar (2512326)" userId="2987f3b3-29ee-4baf-816b-50b4090346a5" providerId="ADAL" clId="{1C1E62D8-AA6D-40C3-BCB1-1A826A92C70C}" dt="2025-10-09T16:08:34.822" v="623" actId="26606"/>
          <ac:picMkLst>
            <pc:docMk/>
            <pc:sldMk cId="2877868711" sldId="257"/>
            <ac:picMk id="4" creationId="{D4E171A9-60A9-A036-7302-80034842AEE1}"/>
          </ac:picMkLst>
        </pc:picChg>
        <pc:cxnChg chg="add del">
          <ac:chgData name="Humera Ibrar (2512326)" userId="2987f3b3-29ee-4baf-816b-50b4090346a5" providerId="ADAL" clId="{1C1E62D8-AA6D-40C3-BCB1-1A826A92C70C}" dt="2025-10-09T16:07:25.174" v="617" actId="26606"/>
          <ac:cxnSpMkLst>
            <pc:docMk/>
            <pc:sldMk cId="2877868711" sldId="257"/>
            <ac:cxnSpMk id="10" creationId="{9CA98CE3-81A7-4FFE-A047-9AA65998D877}"/>
          </ac:cxnSpMkLst>
        </pc:cxnChg>
        <pc:cxnChg chg="add del">
          <ac:chgData name="Humera Ibrar (2512326)" userId="2987f3b3-29ee-4baf-816b-50b4090346a5" providerId="ADAL" clId="{1C1E62D8-AA6D-40C3-BCB1-1A826A92C70C}" dt="2025-10-09T16:08:34.822" v="623" actId="26606"/>
          <ac:cxnSpMkLst>
            <pc:docMk/>
            <pc:sldMk cId="2877868711" sldId="257"/>
            <ac:cxnSpMk id="19" creationId="{9CA98CE3-81A7-4FFE-A047-9AA65998D877}"/>
          </ac:cxnSpMkLst>
        </pc:cxnChg>
        <pc:cxnChg chg="add del">
          <ac:chgData name="Humera Ibrar (2512326)" userId="2987f3b3-29ee-4baf-816b-50b4090346a5" providerId="ADAL" clId="{1C1E62D8-AA6D-40C3-BCB1-1A826A92C70C}" dt="2025-10-09T16:08:34.822" v="622" actId="26606"/>
          <ac:cxnSpMkLst>
            <pc:docMk/>
            <pc:sldMk cId="2877868711" sldId="257"/>
            <ac:cxnSpMk id="28" creationId="{EE2E603F-4A95-4FE8-BB06-211DFD75DBEF}"/>
          </ac:cxnSpMkLst>
        </pc:cxnChg>
        <pc:cxnChg chg="add">
          <ac:chgData name="Humera Ibrar (2512326)" userId="2987f3b3-29ee-4baf-816b-50b4090346a5" providerId="ADAL" clId="{1C1E62D8-AA6D-40C3-BCB1-1A826A92C70C}" dt="2025-10-09T16:08:34.822" v="623" actId="26606"/>
          <ac:cxnSpMkLst>
            <pc:docMk/>
            <pc:sldMk cId="2877868711" sldId="257"/>
            <ac:cxnSpMk id="31" creationId="{EE2E603F-4A95-4FE8-BB06-211DFD75DBEF}"/>
          </ac:cxnSpMkLst>
        </pc:cxnChg>
        <pc:cxnChg chg="add">
          <ac:chgData name="Humera Ibrar (2512326)" userId="2987f3b3-29ee-4baf-816b-50b4090346a5" providerId="ADAL" clId="{1C1E62D8-AA6D-40C3-BCB1-1A826A92C70C}" dt="2025-10-09T16:08:34.822" v="623" actId="26606"/>
          <ac:cxnSpMkLst>
            <pc:docMk/>
            <pc:sldMk cId="2877868711" sldId="257"/>
            <ac:cxnSpMk id="32" creationId="{D7CC41EB-2D81-4303-9171-6401B388BA35}"/>
          </ac:cxnSpMkLst>
        </pc:cxnChg>
      </pc:sldChg>
      <pc:sldChg chg="addSp modSp new mod ord setBg modClrScheme setClrOvrMap chgLayout">
        <pc:chgData name="Humera Ibrar (2512326)" userId="2987f3b3-29ee-4baf-816b-50b4090346a5" providerId="ADAL" clId="{1C1E62D8-AA6D-40C3-BCB1-1A826A92C70C}" dt="2025-10-09T16:29:18.583" v="1062"/>
        <pc:sldMkLst>
          <pc:docMk/>
          <pc:sldMk cId="2608508294" sldId="258"/>
        </pc:sldMkLst>
        <pc:spChg chg="add mod">
          <ac:chgData name="Humera Ibrar (2512326)" userId="2987f3b3-29ee-4baf-816b-50b4090346a5" providerId="ADAL" clId="{1C1E62D8-AA6D-40C3-BCB1-1A826A92C70C}" dt="2025-10-09T16:26:26.721" v="995" actId="26606"/>
          <ac:spMkLst>
            <pc:docMk/>
            <pc:sldMk cId="2608508294" sldId="258"/>
            <ac:spMk id="2" creationId="{D00C444B-015A-A221-A84F-A030001F5506}"/>
          </ac:spMkLst>
        </pc:spChg>
        <pc:spChg chg="add mod">
          <ac:chgData name="Humera Ibrar (2512326)" userId="2987f3b3-29ee-4baf-816b-50b4090346a5" providerId="ADAL" clId="{1C1E62D8-AA6D-40C3-BCB1-1A826A92C70C}" dt="2025-10-09T16:26:26.721" v="995" actId="26606"/>
          <ac:spMkLst>
            <pc:docMk/>
            <pc:sldMk cId="2608508294" sldId="258"/>
            <ac:spMk id="3" creationId="{26E20D6E-5E9E-2527-A16F-55634A3332AB}"/>
          </ac:spMkLst>
        </pc:spChg>
        <pc:spChg chg="add">
          <ac:chgData name="Humera Ibrar (2512326)" userId="2987f3b3-29ee-4baf-816b-50b4090346a5" providerId="ADAL" clId="{1C1E62D8-AA6D-40C3-BCB1-1A826A92C70C}" dt="2025-10-09T16:26:26.721" v="995" actId="26606"/>
          <ac:spMkLst>
            <pc:docMk/>
            <pc:sldMk cId="2608508294" sldId="258"/>
            <ac:spMk id="1031" creationId="{33E93247-6229-44AB-A550-739E971E690B}"/>
          </ac:spMkLst>
        </pc:spChg>
        <pc:spChg chg="add">
          <ac:chgData name="Humera Ibrar (2512326)" userId="2987f3b3-29ee-4baf-816b-50b4090346a5" providerId="ADAL" clId="{1C1E62D8-AA6D-40C3-BCB1-1A826A92C70C}" dt="2025-10-09T16:26:26.721" v="995" actId="26606"/>
          <ac:spMkLst>
            <pc:docMk/>
            <pc:sldMk cId="2608508294" sldId="258"/>
            <ac:spMk id="1033" creationId="{6BB6B482-ACCA-4938-8AEA-49D525C17221}"/>
          </ac:spMkLst>
        </pc:spChg>
        <pc:picChg chg="add mod ord">
          <ac:chgData name="Humera Ibrar (2512326)" userId="2987f3b3-29ee-4baf-816b-50b4090346a5" providerId="ADAL" clId="{1C1E62D8-AA6D-40C3-BCB1-1A826A92C70C}" dt="2025-10-09T16:26:26.721" v="995" actId="26606"/>
          <ac:picMkLst>
            <pc:docMk/>
            <pc:sldMk cId="2608508294" sldId="258"/>
            <ac:picMk id="1026" creationId="{2187B1AA-7614-9EED-48D7-B635664C358E}"/>
          </ac:picMkLst>
        </pc:picChg>
        <pc:cxnChg chg="add">
          <ac:chgData name="Humera Ibrar (2512326)" userId="2987f3b3-29ee-4baf-816b-50b4090346a5" providerId="ADAL" clId="{1C1E62D8-AA6D-40C3-BCB1-1A826A92C70C}" dt="2025-10-09T16:26:26.721" v="995" actId="26606"/>
          <ac:cxnSpMkLst>
            <pc:docMk/>
            <pc:sldMk cId="2608508294" sldId="258"/>
            <ac:cxnSpMk id="1035" creationId="{EE2E603F-4A95-4FE8-BB06-211DFD75DBEF}"/>
          </ac:cxnSpMkLst>
        </pc:cxnChg>
      </pc:sldChg>
      <pc:sldChg chg="addSp delSp modSp new mod setBg addAnim setClrOvrMap">
        <pc:chgData name="Humera Ibrar (2512326)" userId="2987f3b3-29ee-4baf-816b-50b4090346a5" providerId="ADAL" clId="{1C1E62D8-AA6D-40C3-BCB1-1A826A92C70C}" dt="2025-10-09T16:40:39.054" v="1210"/>
        <pc:sldMkLst>
          <pc:docMk/>
          <pc:sldMk cId="1425748612" sldId="259"/>
        </pc:sldMkLst>
        <pc:spChg chg="mod">
          <ac:chgData name="Humera Ibrar (2512326)" userId="2987f3b3-29ee-4baf-816b-50b4090346a5" providerId="ADAL" clId="{1C1E62D8-AA6D-40C3-BCB1-1A826A92C70C}" dt="2025-10-09T16:40:39.054" v="1209" actId="26606"/>
          <ac:spMkLst>
            <pc:docMk/>
            <pc:sldMk cId="1425748612" sldId="259"/>
            <ac:spMk id="2" creationId="{87A2DDBB-6692-A578-A908-E2EB7EDC1AAE}"/>
          </ac:spMkLst>
        </pc:spChg>
        <pc:spChg chg="mod">
          <ac:chgData name="Humera Ibrar (2512326)" userId="2987f3b3-29ee-4baf-816b-50b4090346a5" providerId="ADAL" clId="{1C1E62D8-AA6D-40C3-BCB1-1A826A92C70C}" dt="2025-10-09T16:40:39.054" v="1209" actId="26606"/>
          <ac:spMkLst>
            <pc:docMk/>
            <pc:sldMk cId="1425748612" sldId="259"/>
            <ac:spMk id="3" creationId="{DEAB7768-7BD1-9774-EA1D-25ABD529E8FC}"/>
          </ac:spMkLst>
        </pc:spChg>
        <pc:spChg chg="add del">
          <ac:chgData name="Humera Ibrar (2512326)" userId="2987f3b3-29ee-4baf-816b-50b4090346a5" providerId="ADAL" clId="{1C1E62D8-AA6D-40C3-BCB1-1A826A92C70C}" dt="2025-10-09T16:40:39.054" v="1208" actId="26606"/>
          <ac:spMkLst>
            <pc:docMk/>
            <pc:sldMk cId="1425748612" sldId="259"/>
            <ac:spMk id="2055" creationId="{33E93247-6229-44AB-A550-739E971E690B}"/>
          </ac:spMkLst>
        </pc:spChg>
        <pc:spChg chg="add del">
          <ac:chgData name="Humera Ibrar (2512326)" userId="2987f3b3-29ee-4baf-816b-50b4090346a5" providerId="ADAL" clId="{1C1E62D8-AA6D-40C3-BCB1-1A826A92C70C}" dt="2025-10-09T16:40:39.054" v="1208" actId="26606"/>
          <ac:spMkLst>
            <pc:docMk/>
            <pc:sldMk cId="1425748612" sldId="259"/>
            <ac:spMk id="2057" creationId="{6BB6B482-ACCA-4938-8AEA-49D525C17221}"/>
          </ac:spMkLst>
        </pc:spChg>
        <pc:spChg chg="add">
          <ac:chgData name="Humera Ibrar (2512326)" userId="2987f3b3-29ee-4baf-816b-50b4090346a5" providerId="ADAL" clId="{1C1E62D8-AA6D-40C3-BCB1-1A826A92C70C}" dt="2025-10-09T16:40:39.054" v="1209" actId="26606"/>
          <ac:spMkLst>
            <pc:docMk/>
            <pc:sldMk cId="1425748612" sldId="259"/>
            <ac:spMk id="2061" creationId="{33E93247-6229-44AB-A550-739E971E690B}"/>
          </ac:spMkLst>
        </pc:spChg>
        <pc:picChg chg="add mod ord">
          <ac:chgData name="Humera Ibrar (2512326)" userId="2987f3b3-29ee-4baf-816b-50b4090346a5" providerId="ADAL" clId="{1C1E62D8-AA6D-40C3-BCB1-1A826A92C70C}" dt="2025-10-09T16:40:39.054" v="1209" actId="26606"/>
          <ac:picMkLst>
            <pc:docMk/>
            <pc:sldMk cId="1425748612" sldId="259"/>
            <ac:picMk id="2050" creationId="{B282C3AA-A2AE-CB44-9A3F-865522864DF9}"/>
          </ac:picMkLst>
        </pc:picChg>
        <pc:cxnChg chg="add del">
          <ac:chgData name="Humera Ibrar (2512326)" userId="2987f3b3-29ee-4baf-816b-50b4090346a5" providerId="ADAL" clId="{1C1E62D8-AA6D-40C3-BCB1-1A826A92C70C}" dt="2025-10-09T16:40:39.054" v="1208" actId="26606"/>
          <ac:cxnSpMkLst>
            <pc:docMk/>
            <pc:sldMk cId="1425748612" sldId="259"/>
            <ac:cxnSpMk id="2059" creationId="{EE2E603F-4A95-4FE8-BB06-211DFD75DBEF}"/>
          </ac:cxnSpMkLst>
        </pc:cxnChg>
        <pc:cxnChg chg="add">
          <ac:chgData name="Humera Ibrar (2512326)" userId="2987f3b3-29ee-4baf-816b-50b4090346a5" providerId="ADAL" clId="{1C1E62D8-AA6D-40C3-BCB1-1A826A92C70C}" dt="2025-10-09T16:40:39.054" v="1209" actId="26606"/>
          <ac:cxnSpMkLst>
            <pc:docMk/>
            <pc:sldMk cId="1425748612" sldId="259"/>
            <ac:cxnSpMk id="2062" creationId="{EE2E603F-4A95-4FE8-BB06-211DFD75DBEF}"/>
          </ac:cxnSpMkLst>
        </pc:cxnChg>
        <pc:cxnChg chg="add">
          <ac:chgData name="Humera Ibrar (2512326)" userId="2987f3b3-29ee-4baf-816b-50b4090346a5" providerId="ADAL" clId="{1C1E62D8-AA6D-40C3-BCB1-1A826A92C70C}" dt="2025-10-09T16:40:39.054" v="1209" actId="26606"/>
          <ac:cxnSpMkLst>
            <pc:docMk/>
            <pc:sldMk cId="1425748612" sldId="259"/>
            <ac:cxnSpMk id="2063" creationId="{D7CC41EB-2D81-4303-9171-6401B388BA35}"/>
          </ac:cxnSpMkLst>
        </pc:cxnChg>
      </pc:sldChg>
      <pc:sldMasterChg chg="del delSldLayout">
        <pc:chgData name="Humera Ibrar (2512326)" userId="2987f3b3-29ee-4baf-816b-50b4090346a5" providerId="ADAL" clId="{1C1E62D8-AA6D-40C3-BCB1-1A826A92C70C}" dt="2025-10-09T15:50:50.758" v="119" actId="26606"/>
        <pc:sldMasterMkLst>
          <pc:docMk/>
          <pc:sldMasterMk cId="370101570" sldId="2147483648"/>
        </pc:sldMasterMkLst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2650553153" sldId="2147483649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2019304942" sldId="2147483650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1874007944" sldId="2147483651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655599269" sldId="2147483652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2059433421" sldId="2147483653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1131807904" sldId="2147483654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2242276862" sldId="2147483655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3007134439" sldId="2147483656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232152931" sldId="2147483657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3192191499" sldId="2147483658"/>
          </pc:sldLayoutMkLst>
        </pc:sldLayoutChg>
        <pc:sldLayoutChg chg="del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70101570" sldId="2147483648"/>
            <pc:sldLayoutMk cId="2106575868" sldId="2147483659"/>
          </pc:sldLayoutMkLst>
        </pc:sldLayoutChg>
      </pc:sldMasterChg>
      <pc:sldMasterChg chg="add addSldLayout">
        <pc:chgData name="Humera Ibrar (2512326)" userId="2987f3b3-29ee-4baf-816b-50b4090346a5" providerId="ADAL" clId="{1C1E62D8-AA6D-40C3-BCB1-1A826A92C70C}" dt="2025-10-09T15:50:50.758" v="119" actId="26606"/>
        <pc:sldMasterMkLst>
          <pc:docMk/>
          <pc:sldMasterMk cId="3937933010" sldId="2147483686"/>
        </pc:sldMasterMkLst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360396238" sldId="2147483675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2114455044" sldId="2147483676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308168121" sldId="2147483677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971773264" sldId="2147483678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2620449415" sldId="2147483679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939003775" sldId="2147483680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2222221464" sldId="2147483681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1185507665" sldId="2147483682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1848893805" sldId="2147483683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3206074806" sldId="2147483684"/>
          </pc:sldLayoutMkLst>
        </pc:sldLayoutChg>
        <pc:sldLayoutChg chg="add">
          <pc:chgData name="Humera Ibrar (2512326)" userId="2987f3b3-29ee-4baf-816b-50b4090346a5" providerId="ADAL" clId="{1C1E62D8-AA6D-40C3-BCB1-1A826A92C70C}" dt="2025-10-09T15:50:50.758" v="119" actId="26606"/>
          <pc:sldLayoutMkLst>
            <pc:docMk/>
            <pc:sldMasterMk cId="3937933010" sldId="2147483686"/>
            <pc:sldLayoutMk cId="3136766477" sldId="214748368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221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507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893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074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766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44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6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455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68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773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003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7933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478FB-9F93-FB4E-7595-A910DD9B80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The impact of limited digital skills in sunrise residential care home</a:t>
            </a:r>
            <a:br>
              <a:rPr lang="en-GB" sz="3800"/>
            </a:br>
            <a:r>
              <a:rPr lang="en-GB" sz="3800"/>
              <a:t>Humera</a:t>
            </a:r>
            <a:br>
              <a:rPr lang="en-GB" sz="3800"/>
            </a:br>
            <a:r>
              <a:rPr lang="en-GB" sz="3800"/>
              <a:t>13.10.25</a:t>
            </a:r>
            <a:br>
              <a:rPr lang="en-GB" sz="3800"/>
            </a:br>
            <a:endParaRPr lang="en-GB" sz="3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5D3848-719A-C733-FDC2-A0872B02B5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Picture 3" descr="A midsection of a person holding a miniature house">
            <a:extLst>
              <a:ext uri="{FF2B5EF4-FFF2-40B4-BE49-F238E27FC236}">
                <a16:creationId xmlns:a16="http://schemas.microsoft.com/office/drawing/2014/main" id="{5DA16905-E94B-5C38-F0CC-13C432D2D9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35" r="26764" b="-1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845BA-93EB-8751-4CBE-6FA7D1B17D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38159" y="1177348"/>
            <a:ext cx="3330906" cy="34410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Introduction </a:t>
            </a:r>
            <a:br>
              <a:rPr lang="en-GB" sz="1700"/>
            </a:br>
            <a:r>
              <a:rPr lang="en-GB" sz="1700"/>
              <a:t>digital tools are essential in modern health and social care.</a:t>
            </a:r>
            <a:br>
              <a:rPr lang="en-GB" sz="1700"/>
            </a:br>
            <a:r>
              <a:rPr lang="en-GB" sz="1700"/>
              <a:t>Staff at sunrise have access to </a:t>
            </a:r>
            <a:br>
              <a:rPr lang="en-GB" sz="1700"/>
            </a:br>
            <a:r>
              <a:rPr lang="en-GB" sz="1700"/>
              <a:t>Microsoft 365 but lack confidence </a:t>
            </a:r>
            <a:br>
              <a:rPr lang="en-GB" sz="1700"/>
            </a:br>
            <a:r>
              <a:rPr lang="en-GB" sz="1700"/>
              <a:t>focus; how limited digital skills affect care delivery, communication and teamwork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F4A306-4DB8-5877-5DAD-97D6BFF417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09280" y="4754942"/>
            <a:ext cx="3259785" cy="92571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4E171A9-60A9-A036-7302-80034842A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935" y="962866"/>
            <a:ext cx="7179970" cy="4936229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868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NHS Staff Survey results revealed">
            <a:extLst>
              <a:ext uri="{FF2B5EF4-FFF2-40B4-BE49-F238E27FC236}">
                <a16:creationId xmlns:a16="http://schemas.microsoft.com/office/drawing/2014/main" id="{2187B1AA-7614-9EED-48D7-B635664C35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5" b="14335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C444B-015A-A221-A84F-A030001F55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71759"/>
            <a:ext cx="5067300" cy="349704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>
                <a:solidFill>
                  <a:srgbClr val="FFFFFF"/>
                </a:solidFill>
              </a:rPr>
              <a:t>What is digital literacy?</a:t>
            </a:r>
            <a:br>
              <a:rPr lang="en-GB" sz="2200">
                <a:solidFill>
                  <a:srgbClr val="FFFFFF"/>
                </a:solidFill>
              </a:rPr>
            </a:br>
            <a:r>
              <a:rPr lang="en-GB" sz="2200">
                <a:solidFill>
                  <a:srgbClr val="FFFFFF"/>
                </a:solidFill>
              </a:rPr>
              <a:t>Ability to confidently use digital tools [Microsoft 365, emails , online systems. Includes skills in communication , record, keeping, and data safety. digital literacy  is a core skill in health and care [nhs digital 2021]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E20D6E-5E9E-2527-A16F-55634A3332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5157694"/>
            <a:ext cx="5019676" cy="976406"/>
          </a:xfrm>
        </p:spPr>
        <p:txBody>
          <a:bodyPr anchor="t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8508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1" name="Rectangle 206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A2DDBB-6692-A578-A908-E2EB7EDC1A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/>
              <a:t>Impact on care delivery</a:t>
            </a:r>
            <a:br>
              <a:rPr lang="en-GB" sz="3000"/>
            </a:br>
            <a:r>
              <a:rPr lang="en-GB" sz="3000"/>
              <a:t>staff may delay updating care records. </a:t>
            </a:r>
            <a:r>
              <a:rPr lang="en-GB" sz="3000" err="1"/>
              <a:t>Innacurrate</a:t>
            </a:r>
            <a:r>
              <a:rPr lang="en-GB" sz="3000"/>
              <a:t> records risk to resident safety. More time on paperwork = less time for residents</a:t>
            </a:r>
            <a:br>
              <a:rPr lang="en-GB" sz="3000"/>
            </a:br>
            <a:r>
              <a:rPr lang="en-GB" sz="3000"/>
              <a:t>ref; o conner and Andrews 2018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AB7768-7BD1-9774-EA1D-25ABD529E8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688" y="4785543"/>
            <a:ext cx="4857857" cy="1005657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cxnSp>
        <p:nvCxnSpPr>
          <p:cNvPr id="2062" name="Straight Connector 206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Emotional impact of pandemic could lead to exodus of NHS staff">
            <a:extLst>
              <a:ext uri="{FF2B5EF4-FFF2-40B4-BE49-F238E27FC236}">
                <a16:creationId xmlns:a16="http://schemas.microsoft.com/office/drawing/2014/main" id="{B282C3AA-A2AE-CB44-9A3F-865522864D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8" r="36376" b="1"/>
          <a:stretch>
            <a:fillRect/>
          </a:stretch>
        </p:blipFill>
        <p:spPr bwMode="auto">
          <a:xfrm>
            <a:off x="6515100" y="10"/>
            <a:ext cx="56769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74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DC8A01-BF93-46D1-37A1-9E319A689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2508" y="-241859"/>
            <a:ext cx="2354160" cy="309385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 i="0">
                <a:effectLst/>
                <a:latin typeface="UICTFontTextStyleEmphasizedBody"/>
              </a:rPr>
              <a:t> Impact on Communication</a:t>
            </a:r>
            <a:endParaRPr lang="en-GB" sz="2500">
              <a:effectLst/>
              <a:latin typeface=".AppleSystemUIFont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B5C004-FE52-70F1-E07C-6AD2F9602A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2" r="9859"/>
          <a:stretch>
            <a:fillRect/>
          </a:stretch>
        </p:blipFill>
        <p:spPr>
          <a:xfrm>
            <a:off x="-1" y="10"/>
            <a:ext cx="8056345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41170" y="1172935"/>
            <a:ext cx="2653318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41170" y="3105667"/>
            <a:ext cx="265331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989848F-B807-44B7-FB62-249D98C35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6344" y="2221991"/>
            <a:ext cx="4135656" cy="4635999"/>
          </a:xfrm>
        </p:spPr>
        <p:txBody>
          <a:bodyPr/>
          <a:lstStyle/>
          <a:p>
            <a:r>
              <a:rPr lang="en-GB" b="1" i="0">
                <a:effectLst/>
                <a:latin typeface="UICTFontTextStyleEmphasizedBody"/>
              </a:rPr>
              <a:t>• Poor use of Teams/Outlook → missed messages.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Reliance on paper notes → duplication and errors.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Miscommunication affects quality of care.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1">
                <a:effectLst/>
                <a:latin typeface="UICTFontTextStyleEmphasizedItalicBody"/>
              </a:rPr>
              <a:t>(Ref: NHS Digital, 2021)</a:t>
            </a:r>
            <a:endParaRPr lang="en-GB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8600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5763F-EC43-CC32-CD60-3C1B0079A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 Impact on Teamwork</a:t>
            </a:r>
            <a:endParaRPr lang="en-GB">
              <a:effectLst/>
              <a:latin typeface=".AppleSystemUIFon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5A43C-1F74-814C-06C9-9311A1904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• Unequal workload: tech-confident staff carry more tasks.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Creates frustration and stress among colleagues.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Weakens collaboration and staff morale.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1">
                <a:effectLst/>
                <a:latin typeface="UICTFontTextStyleEmphasizedItalicBody"/>
              </a:rPr>
              <a:t>(Ref: Topol Review, 2019)</a:t>
            </a:r>
            <a:endParaRPr lang="en-GB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650C0D-9501-1697-4414-975FB8C19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14782" b="-2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963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240F4-ADFD-6566-1EA0-8BFA045F8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i="0">
                <a:effectLst/>
                <a:latin typeface="UICTFontTextStyleEmphasizedBody"/>
              </a:rPr>
              <a:t>Wider Consequences</a:t>
            </a:r>
            <a:endParaRPr lang="en-GB">
              <a:effectLst/>
              <a:latin typeface=".AppleSystemUIFon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E2F1FF-1798-856F-C111-D2372A80F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43" r="12791" b="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8E22837-3443-94D5-5A54-ABC9BC26C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• Slower adoption of digital innovation.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Reduced efficiency → higher costs.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Risk of not meeting legal requirements (e.g., GDPR, accurate documentation).</a:t>
            </a:r>
            <a:endParaRPr lang="en-GB">
              <a:effectLst/>
              <a:latin typeface=".AppleSystemUIFont"/>
            </a:endParaRPr>
          </a:p>
          <a:p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r>
              <a:rPr lang="en-GB" b="1" i="1">
                <a:effectLst/>
                <a:latin typeface="UICTFontTextStyleEmphasizedItalicBody"/>
              </a:rPr>
              <a:t>(Ref: Information Commissioner’s Office, 2020)</a:t>
            </a:r>
            <a:endParaRPr lang="en-GB">
              <a:effectLst/>
              <a:latin typeface=".AppleSystemUIFont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7680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A54D2-C3DB-B10F-174F-B798DF767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1789" y="909637"/>
            <a:ext cx="6714698" cy="1316736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Benefits of Improving Digital Skills</a:t>
            </a:r>
            <a:endParaRPr lang="en-GB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90543-1A16-3D97-1742-5F1529ADDA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78" r="5133" b="3"/>
          <a:stretch>
            <a:fillRect/>
          </a:stretch>
        </p:blipFill>
        <p:spPr>
          <a:xfrm>
            <a:off x="20" y="2"/>
            <a:ext cx="4046541" cy="3428998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57D541F-8B1D-4D6A-969A-B9D7473AD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51399" y="723900"/>
            <a:ext cx="6515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8CAB0-FF09-1724-26AF-913400639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1788" y="2226374"/>
            <a:ext cx="6714698" cy="3603210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Faster, safer information sharing.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More accurate care plans and records.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Increased staff confidence and teamwork.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Better compliance with data protection laws.</a:t>
            </a:r>
            <a:endParaRPr lang="en-GB">
              <a:effectLst/>
              <a:latin typeface=".AppleSystemUIFont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6523A9E-CB4E-4FB6-AF68-C947B5086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51399" y="6134100"/>
            <a:ext cx="65151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3702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79E9DD1-27C2-D19A-5353-9B5E1FF07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i="0">
                <a:effectLst/>
                <a:latin typeface="UICTFontTextStyleEmphasizedBody"/>
              </a:rPr>
              <a:t>Conclusion</a:t>
            </a:r>
            <a:endParaRPr lang="en-GB">
              <a:effectLst/>
              <a:latin typeface=".AppleSystemUIFon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CED26F5-9112-2F83-088C-39D9563125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6" r="31243" b="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EF840-8CC0-F46A-D346-CB978A8FB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Limited digital skills cause delays, errors, and stress in care settings.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Impacts care delivery, communication, and teamwork.</a:t>
            </a:r>
            <a:endParaRPr lang="en-GB">
              <a:effectLst/>
              <a:latin typeface=".AppleSystemUIFont"/>
            </a:endParaRPr>
          </a:p>
          <a:p>
            <a:r>
              <a:rPr lang="en-GB" b="1" i="0">
                <a:effectLst/>
                <a:latin typeface="UICTFontTextStyleEmphasizedBody"/>
              </a:rPr>
              <a:t>• Improving digital literacy = better care, safer systems, and stronger teamwork.</a:t>
            </a:r>
            <a:endParaRPr lang="en-GB">
              <a:effectLst/>
              <a:latin typeface=".AppleSystemUIFont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706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780F8-D223-05A0-327B-97630FD24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>
                <a:effectLst/>
                <a:latin typeface="UICTFontTextStyleEmphasizedBody"/>
              </a:rPr>
              <a:t>References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1. O’Connor, S. &amp; Andrews, T. (2018). </a:t>
            </a:r>
            <a:r>
              <a:rPr lang="en-GB" b="1" i="1">
                <a:effectLst/>
                <a:latin typeface="UICTFontTextStyleEmphasizedItalicBody"/>
              </a:rPr>
              <a:t>Digital literacy in healthcare: barriers and opportunities.</a:t>
            </a:r>
            <a:r>
              <a:rPr lang="en-GB" b="1" i="0">
                <a:effectLst/>
                <a:latin typeface="UICTFontTextStyleEmphasizedBody"/>
              </a:rPr>
              <a:t> Journal of Medical Internet Research, 20(3), e103.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2. NHS Digital (2021). </a:t>
            </a:r>
            <a:r>
              <a:rPr lang="en-GB" b="1" i="1">
                <a:effectLst/>
                <a:latin typeface="UICTFontTextStyleEmphasizedItalicBody"/>
              </a:rPr>
              <a:t>Digitising Social Care: Improving Services</a:t>
            </a:r>
            <a:r>
              <a:rPr lang="en-GB" b="1" i="0">
                <a:effectLst/>
                <a:latin typeface="UICTFontTextStyleEmphasizedBody"/>
              </a:rPr>
              <a:t>. NHS England.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3. Topol, E. (2019). </a:t>
            </a:r>
            <a:r>
              <a:rPr lang="en-GB" b="1" i="1">
                <a:effectLst/>
                <a:latin typeface="UICTFontTextStyleEmphasizedItalicBody"/>
              </a:rPr>
              <a:t>The Topol Review: Preparing the healthcare workforce to deliver the digital future</a:t>
            </a:r>
            <a:r>
              <a:rPr lang="en-GB" b="1" i="0">
                <a:effectLst/>
                <a:latin typeface="UICTFontTextStyleEmphasizedBody"/>
              </a:rPr>
              <a:t>. NHS Health Education England.</a:t>
            </a:r>
            <a:endParaRPr lang="en-GB">
              <a:effectLst/>
              <a:latin typeface=".AppleSystemUIFont"/>
            </a:endParaRPr>
          </a:p>
          <a:p>
            <a:r>
              <a:rPr lang="en-GB" b="0" i="0">
                <a:effectLst/>
                <a:latin typeface="UICTFontTextStyleBody"/>
              </a:rPr>
              <a:t>4. Information Commissioner’s Office (ICO) (2020). </a:t>
            </a:r>
            <a:r>
              <a:rPr lang="en-GB" b="1" i="1">
                <a:effectLst/>
                <a:latin typeface="UICTFontTextStyleEmphasizedItalicBody"/>
              </a:rPr>
              <a:t>Guide to GDPR in Health and Social Care</a:t>
            </a:r>
            <a:r>
              <a:rPr lang="en-GB" b="1" i="0">
                <a:effectLst/>
                <a:latin typeface="UICTFontTextStyleEmphasizedBody"/>
              </a:rPr>
              <a:t>. ICO.</a:t>
            </a:r>
            <a:endParaRPr lang="en-GB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7572345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4" ma:contentTypeDescription="Create a new document." ma:contentTypeScope="" ma:versionID="b396a4615dd9c8dc29d8f71dbb782e59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340941d8b898578f34c43a62c1a0603e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469FC6-879E-4691-A60C-981BA3648F1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DE997F-C069-485B-948F-5ECD22CE665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ef5847a-e696-4fee-a2c0-6c3f87568321"/>
  </ds:schemaRefs>
</ds:datastoreItem>
</file>

<file path=customXml/itemProps3.xml><?xml version="1.0" encoding="utf-8"?>
<ds:datastoreItem xmlns:ds="http://schemas.openxmlformats.org/officeDocument/2006/customXml" ds:itemID="{32FC536F-28CC-4B52-9A46-E749FA8443D6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141</Words>
  <Application>Microsoft Office PowerPoint</Application>
  <PresentationFormat>Widescreen</PresentationFormat>
  <Paragraphs>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The impact of limited digital skills in sunrise residential care home Humera 13.10.25 </vt:lpstr>
      <vt:lpstr>Introduction  digital tools are essential in modern health and social care. Staff at sunrise have access to  Microsoft 365 but lack confidence  focus; how limited digital skills affect care delivery, communication and teamwork</vt:lpstr>
      <vt:lpstr>What is digital literacy? Ability to confidently use digital tools [Microsoft 365, emails , online systems. Includes skills in communication , record, keeping, and data safety. digital literacy  is a core skill in health and care [nhs digital 2021]</vt:lpstr>
      <vt:lpstr>Impact on care delivery staff may delay updating care records. Innacurrate records risk to resident safety. More time on paperwork = less time for residents ref; o conner and Andrews 2018</vt:lpstr>
      <vt:lpstr> Impact on Communication</vt:lpstr>
      <vt:lpstr> Impact on Teamwork</vt:lpstr>
      <vt:lpstr>Wider Consequences</vt:lpstr>
      <vt:lpstr>Benefits of Improving Digital Skills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Humera Ibrar (2512326)</dc:creator>
  <cp:lastModifiedBy>Humera Ibrar (2512326)</cp:lastModifiedBy>
  <cp:revision>2</cp:revision>
  <dcterms:created xsi:type="dcterms:W3CDTF">2025-10-09T15:36:00Z</dcterms:created>
  <dcterms:modified xsi:type="dcterms:W3CDTF">2025-10-10T13:02:47Z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