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173" autoAdjust="0"/>
  </p:normalViewPr>
  <p:slideViewPr>
    <p:cSldViewPr>
      <p:cViewPr varScale="1">
        <p:scale>
          <a:sx n="53" d="100"/>
          <a:sy n="53" d="100"/>
        </p:scale>
        <p:origin x="189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A37C7A-83EA-49A3-A9B1-1FFA065A79A8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2F536-CF65-4823-A6D3-75E249C615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99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4649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br>
              <a:rPr lang="en-US" b="0" dirty="0">
                <a:effectLst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35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br>
              <a:rPr lang="en-US" b="0" dirty="0">
                <a:effectLst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736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41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2208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724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b="0" dirty="0">
              <a:effectLst/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F2F536-CF65-4823-A6D3-75E249C6157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975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1F5A49F-553B-4CCA-897A-DC9AB07597DD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B71D404-91EA-46A9-AC52-1A291BA6E1D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447800"/>
            <a:ext cx="7772400" cy="780871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effectLst/>
                <a:latin typeface="Aharoni" pitchFamily="2" charset="-79"/>
                <a:cs typeface="Aharoni" pitchFamily="2" charset="-79"/>
              </a:rPr>
              <a:t>Self-Awareness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8035BE-B13D-832A-9726-9F657D76149F}"/>
              </a:ext>
            </a:extLst>
          </p:cNvPr>
          <p:cNvSpPr txBox="1"/>
          <p:nvPr/>
        </p:nvSpPr>
        <p:spPr>
          <a:xfrm>
            <a:off x="1676400" y="2270879"/>
            <a:ext cx="533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Professional Development within Health and Social Care</a:t>
            </a:r>
          </a:p>
          <a:p>
            <a:endParaRPr lang="en-GB" dirty="0"/>
          </a:p>
          <a:p>
            <a:r>
              <a:rPr lang="en-GB" dirty="0"/>
              <a:t>Module: LCHS4009</a:t>
            </a:r>
          </a:p>
          <a:p>
            <a:endParaRPr lang="en-GB" dirty="0"/>
          </a:p>
          <a:p>
            <a:r>
              <a:rPr lang="en-GB" dirty="0"/>
              <a:t>Lecturer: Dilhara Mampitiya</a:t>
            </a:r>
          </a:p>
          <a:p>
            <a:endParaRPr lang="en-GB" dirty="0"/>
          </a:p>
          <a:p>
            <a:r>
              <a:rPr lang="en-GB" dirty="0"/>
              <a:t>Student ID: Veronica Ornelas – 2510177</a:t>
            </a:r>
          </a:p>
          <a:p>
            <a:endParaRPr lang="en-GB" dirty="0"/>
          </a:p>
          <a:p>
            <a:r>
              <a:rPr lang="en-GB" dirty="0"/>
              <a:t>Date: 20.07.2026</a:t>
            </a:r>
          </a:p>
          <a:p>
            <a:endParaRPr lang="en-GB" b="1" dirty="0"/>
          </a:p>
        </p:txBody>
      </p: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15EF46AC-5C80-1850-5D49-727DF093EBBC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337798"/>
            <a:ext cx="2190750" cy="10677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564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2" y="1198935"/>
            <a:ext cx="5029200" cy="4525963"/>
          </a:xfrm>
        </p:spPr>
        <p:txBody>
          <a:bodyPr>
            <a:noAutofit/>
          </a:bodyPr>
          <a:lstStyle/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an exchange of information that is clear and helps to support effective care delivery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used by health service providers to meet needs and offer support (Zhang et al. 2021)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Positive relationships between practitioners and service users are fostered through effective communication (Zhang et al. 2021)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includes verbal, non-verbal, written and digital communication skills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communication skills contribute to professional competence and confidence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2" y="55935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tx1"/>
                </a:solidFill>
                <a:effectLst/>
                <a:latin typeface="Aharoni" pitchFamily="2" charset="-79"/>
                <a:cs typeface="Aharoni" pitchFamily="2" charset="-79"/>
              </a:rPr>
              <a:t>Introduction to Communication in Health and Social Care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199" y="1981200"/>
            <a:ext cx="2743201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6F6CAE-5065-A72F-9EAD-F00ECA14C8D1}"/>
              </a:ext>
            </a:extLst>
          </p:cNvPr>
          <p:cNvSpPr txBox="1"/>
          <p:nvPr/>
        </p:nvSpPr>
        <p:spPr>
          <a:xfrm>
            <a:off x="5657491" y="5355566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Source:www.vectorstock.com</a:t>
            </a:r>
          </a:p>
        </p:txBody>
      </p:sp>
    </p:spTree>
    <p:extLst>
      <p:ext uri="{BB962C8B-B14F-4D97-AF65-F5344CB8AC3E}">
        <p14:creationId xmlns:p14="http://schemas.microsoft.com/office/powerpoint/2010/main" val="303835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17638"/>
            <a:ext cx="4572000" cy="4525963"/>
          </a:xfrm>
        </p:spPr>
        <p:txBody>
          <a:bodyPr>
            <a:normAutofit/>
          </a:bodyPr>
          <a:lstStyle/>
          <a:p>
            <a:pPr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Trust is essential between service users and service providers, and this can be built through good communication</a:t>
            </a:r>
          </a:p>
          <a:p>
            <a:pPr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Clear information sharing helps to prevent misunderstandings and helps reduce errors associated with healthcare</a:t>
            </a:r>
          </a:p>
          <a:p>
            <a:pPr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care is supported through communication, which includes understanding what people like and don't like. (Sheppard and Thomas, 2021)</a:t>
            </a:r>
          </a:p>
          <a:p>
            <a:pPr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communication is used to facilitate group work between multi-agency health care teams</a:t>
            </a:r>
          </a:p>
          <a:p>
            <a:pPr fontAlgn="base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 leads to increased patient satisfaction, wellbeing and overall patient experience. (Sheppard and Thomas, 2021)</a:t>
            </a:r>
          </a:p>
          <a:p>
            <a:pPr marL="109728" indent="0">
              <a:buNone/>
            </a:pPr>
            <a:endParaRPr lang="en-US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Importance of Communication in Professional Practice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19200"/>
            <a:ext cx="4419599" cy="4221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A90668-CED1-D07B-74D6-556ED7697C67}"/>
              </a:ext>
            </a:extLst>
          </p:cNvPr>
          <p:cNvSpPr txBox="1"/>
          <p:nvPr/>
        </p:nvSpPr>
        <p:spPr>
          <a:xfrm>
            <a:off x="5260674" y="549869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Source:www.kapable.club</a:t>
            </a:r>
          </a:p>
        </p:txBody>
      </p:sp>
    </p:spTree>
    <p:extLst>
      <p:ext uri="{BB962C8B-B14F-4D97-AF65-F5344CB8AC3E}">
        <p14:creationId xmlns:p14="http://schemas.microsoft.com/office/powerpoint/2010/main" val="1160388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7381" y="1036494"/>
            <a:ext cx="4953000" cy="4525963"/>
          </a:xfrm>
        </p:spPr>
        <p:txBody>
          <a:bodyPr>
            <a:noAutofit/>
          </a:bodyPr>
          <a:lstStyle/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Verbal Communication: Clear, respectful and professional communication with others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Non-verbal Communication includes body language, gestures, facial expressions and posture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Written communication enhances the ability to document accurately using records, reports and notes. Digital communication facilitates the effective sharing of information with the help of healthcare technologies while remaining safe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techniques must be used appropriately in various situations</a:t>
            </a:r>
          </a:p>
          <a:p>
            <a:pPr marL="109728" indent="0" fontAlgn="base">
              <a:lnSpc>
                <a:spcPct val="1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(Zhao, 2021)</a:t>
            </a:r>
          </a:p>
          <a:p>
            <a:pPr marL="109728" indent="0" fontAlgn="base">
              <a:lnSpc>
                <a:spcPct val="15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8350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Types of Communication Used in Health and Social Care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317" y="1417638"/>
            <a:ext cx="4163683" cy="429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F2B107-E69A-8495-B153-8BCCFBA0E057}"/>
              </a:ext>
            </a:extLst>
          </p:cNvPr>
          <p:cNvSpPr txBox="1"/>
          <p:nvPr/>
        </p:nvSpPr>
        <p:spPr>
          <a:xfrm>
            <a:off x="4984630" y="5799909"/>
            <a:ext cx="4163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Source:www.helpfulprofessor.com</a:t>
            </a:r>
          </a:p>
        </p:txBody>
      </p:sp>
    </p:spTree>
    <p:extLst>
      <p:ext uri="{BB962C8B-B14F-4D97-AF65-F5344CB8AC3E}">
        <p14:creationId xmlns:p14="http://schemas.microsoft.com/office/powerpoint/2010/main" val="4019927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0" y="1481328"/>
            <a:ext cx="4343400" cy="4525963"/>
          </a:xfrm>
        </p:spPr>
        <p:txBody>
          <a:bodyPr>
            <a:normAutofit lnSpcReduction="10000"/>
          </a:bodyPr>
          <a:lstStyle/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Introduce yourself politely, and clearly explain what you do when patients ask you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Attend to concerns and encourage the expression of feelings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simple language to explain treatments, procedures and care plans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positive body language to effectively show empathy and understanding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Reconfirm information by asking questions and checking the accuracy of information regularly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Practical Application in a Healthcare Setting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905000"/>
            <a:ext cx="3881437" cy="354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34F3D3-AD54-3CE1-4895-463BB04E77B4}"/>
              </a:ext>
            </a:extLst>
          </p:cNvPr>
          <p:cNvSpPr txBox="1"/>
          <p:nvPr/>
        </p:nvSpPr>
        <p:spPr>
          <a:xfrm>
            <a:off x="535781" y="5453063"/>
            <a:ext cx="388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Source:www.Intelycare.com</a:t>
            </a:r>
          </a:p>
        </p:txBody>
      </p:sp>
    </p:spTree>
    <p:extLst>
      <p:ext uri="{BB962C8B-B14F-4D97-AF65-F5344CB8AC3E}">
        <p14:creationId xmlns:p14="http://schemas.microsoft.com/office/powerpoint/2010/main" val="496953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A01D5E-5A2A-7546-1F0B-43B722C3B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4747" y="422694"/>
            <a:ext cx="4572000" cy="6451121"/>
          </a:xfrm>
        </p:spPr>
        <p:txBody>
          <a:bodyPr>
            <a:normAutofit fontScale="47500" lnSpcReduction="20000"/>
          </a:bodyPr>
          <a:lstStyle/>
          <a:p>
            <a:pPr marL="109728" indent="0">
              <a:lnSpc>
                <a:spcPct val="17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Gibbs Reflective Cycle (1988)</a:t>
            </a:r>
          </a:p>
          <a:p>
            <a:pPr marL="109728" indent="0">
              <a:lnSpc>
                <a:spcPct val="17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What is it?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 reflective framework that helps professionals learn from experiences and improve future practice (Gibbs, 1988). </a:t>
            </a:r>
          </a:p>
          <a:p>
            <a:pPr marL="109728" indent="0">
              <a:lnSpc>
                <a:spcPct val="170000"/>
              </a:lnSpc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How it supports communication in practice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Encourages healthcare professionals to critically reflect on the effectiveness of their communication with patients and colleagues.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Highlights strengths and identifies areas for improvement.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Supports self-awareness, continuous learning and person-centred care. </a:t>
            </a:r>
          </a:p>
          <a:p>
            <a:pPr>
              <a:lnSpc>
                <a:spcPct val="170000"/>
              </a:lnSpc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Helps improve confidence and professional communication over time.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994C2B-99E9-14A2-1C82-4D3BEEA7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</a:t>
            </a:r>
            <a:r>
              <a:rPr lang="en-GB" sz="3100" dirty="0">
                <a:latin typeface="Aharoni" panose="02010803020104030203" pitchFamily="2" charset="-79"/>
                <a:cs typeface="Aharoni" panose="02010803020104030203" pitchFamily="2" charset="-79"/>
              </a:rPr>
              <a:t>Gibbs Reflective Cycle and Self-Awareness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AF8E6E-7612-4E26-9AF6-34BA25B8FB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79"/>
          <a:stretch>
            <a:fillRect/>
          </a:stretch>
        </p:blipFill>
        <p:spPr>
          <a:xfrm>
            <a:off x="795787" y="685800"/>
            <a:ext cx="3799217" cy="49973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9A3224-BF76-EEE6-1E63-9D6FDDA547A8}"/>
              </a:ext>
            </a:extLst>
          </p:cNvPr>
          <p:cNvSpPr txBox="1"/>
          <p:nvPr/>
        </p:nvSpPr>
        <p:spPr>
          <a:xfrm>
            <a:off x="431321" y="5648648"/>
            <a:ext cx="594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Source:www.samjamescoaching.co.uk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936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0" y="1166018"/>
            <a:ext cx="4114800" cy="4525963"/>
          </a:xfrm>
        </p:spPr>
        <p:txBody>
          <a:bodyPr>
            <a:noAutofit/>
          </a:bodyPr>
          <a:lstStyle/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communicate respectfully and have a positive relationship with others.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Active listening enables me to come to understand the concern before responding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 don't lose my composure around others in stressful situations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needs to be practiced more often to become confident in professional discussions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For Professional Healthcare Environments, Documentation and Report Writing skills need improvement. (Meier and Reinecke, 2021)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Self-Awareness of My Communication Skills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8" y="2286000"/>
            <a:ext cx="4298883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418FE23-6FFC-6ED3-53CC-0136347D87CD}"/>
              </a:ext>
            </a:extLst>
          </p:cNvPr>
          <p:cNvSpPr txBox="1"/>
          <p:nvPr/>
        </p:nvSpPr>
        <p:spPr>
          <a:xfrm>
            <a:off x="457200" y="4835908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Source:www.dreamstime.com</a:t>
            </a:r>
          </a:p>
        </p:txBody>
      </p:sp>
    </p:spTree>
    <p:extLst>
      <p:ext uri="{BB962C8B-B14F-4D97-AF65-F5344CB8AC3E}">
        <p14:creationId xmlns:p14="http://schemas.microsoft.com/office/powerpoint/2010/main" val="3943590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7696200" cy="4525963"/>
          </a:xfrm>
        </p:spPr>
        <p:txBody>
          <a:bodyPr>
            <a:normAutofit/>
          </a:bodyPr>
          <a:lstStyle/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continues to play a crucial role in providing safe and effective healthcare services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communication skills make a huge difference with patients and amongst employees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Continuous learning helps professionals adapt communication to diverse healthcare settings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Training opportunities can strengthen confidence, listening, and documentation abilities effectively</a:t>
            </a:r>
          </a:p>
          <a:p>
            <a:pPr fontAlgn="base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Developing communication skills supports future employability and career progression goals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Conclusion and Personal Development Plan</a:t>
            </a:r>
          </a:p>
        </p:txBody>
      </p:sp>
    </p:spTree>
    <p:extLst>
      <p:ext uri="{BB962C8B-B14F-4D97-AF65-F5344CB8AC3E}">
        <p14:creationId xmlns:p14="http://schemas.microsoft.com/office/powerpoint/2010/main" val="7973665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17026"/>
            <a:ext cx="8229600" cy="554097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Gibbs, G. (1988). </a:t>
            </a: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 Oxford Polytechnic. (Accessed: 19</a:t>
            </a:r>
            <a:r>
              <a:rPr lang="en-GB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July 2026)</a:t>
            </a:r>
          </a:p>
          <a:p>
            <a:pPr lvl="0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Meier, A. and Reinecke, L., 2021. Computer-mediated communication, social media, and mental health: A conceptual and empirical meta-review.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research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(8), pp.1182-1209. (Accessed:10</a:t>
            </a:r>
            <a:r>
              <a:rPr lang="en-US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July 2026)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Sheppard, J. and Thomas, C.B., 2021. Community pharmacists and communication in the time of COVID-19: Applying the health belief model.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Research in Social and Administrative Pharmacy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(1), pp.1984-1987. (Accessed 10</a:t>
            </a:r>
            <a:r>
              <a:rPr lang="en-US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July 2026)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Zhang, K., Kim, K., Silverstein, N.M., Song, Q. and Burr, J.A., 2021. Social media communication and loneliness among older adults: The mediating roles of social support and social contact.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61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(6), pp.888-896. (Accessed: 13</a:t>
            </a:r>
            <a:r>
              <a:rPr lang="en-US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July 2026)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Zhao, Y.,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Segalowitz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N., Voloshyn, A.,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Chamoux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E. and Ryder, A.G., 2021. Language barriers to healthcare for linguistic minorities: The case of second language-specific health communication anxiety.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Health communication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36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(3), pp.334-346. (Accessed: 10</a:t>
            </a:r>
            <a:r>
              <a:rPr lang="en-US" sz="2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July 2026)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effectLst/>
                <a:latin typeface="Aharoni" pitchFamily="2" charset="-79"/>
                <a:cs typeface="Aharoni" pitchFamily="2" charset="-79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276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600" y="2590800"/>
            <a:ext cx="64101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6869125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172</TotalTime>
  <Words>864</Words>
  <Application>Microsoft Office PowerPoint</Application>
  <PresentationFormat>On-screen Show (4:3)</PresentationFormat>
  <Paragraphs>80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Aharoni</vt:lpstr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Self-Awareness Presentation</vt:lpstr>
      <vt:lpstr>Introduction to Communication in Health and Social Care</vt:lpstr>
      <vt:lpstr>Importance of Communication in Professional Practice</vt:lpstr>
      <vt:lpstr>Types of Communication Used in Health and Social Care</vt:lpstr>
      <vt:lpstr>Practical Application in a Healthcare Setting</vt:lpstr>
      <vt:lpstr> Gibbs Reflective Cycle and Self-Awareness</vt:lpstr>
      <vt:lpstr>Self-Awareness of My Communication Skills</vt:lpstr>
      <vt:lpstr>Conclusion and Personal Development Plan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Self-Awareness Presentation</dc:title>
  <dc:creator>User</dc:creator>
  <cp:lastModifiedBy>Veronica Andreia Pestana Ornelas (2510177)</cp:lastModifiedBy>
  <cp:revision>26</cp:revision>
  <dcterms:created xsi:type="dcterms:W3CDTF">2026-06-11T13:17:07Z</dcterms:created>
  <dcterms:modified xsi:type="dcterms:W3CDTF">2026-07-19T22:01:30Z</dcterms:modified>
</cp:coreProperties>
</file>