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6743FC-C801-4613-A033-B312E6C917A0}" v="4" dt="2025-10-13T15:56:42.7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58" d="100"/>
          <a:sy n="58" d="100"/>
        </p:scale>
        <p:origin x="964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ral Nelson (2235506)" userId="71720166-f7b6-4835-8379-f1b34424cd5a" providerId="ADAL" clId="{9C772B41-5D4B-43BC-B79E-A396C7445CF9}"/>
    <pc:docChg chg="undo custSel addSld delSld modSld sldOrd">
      <pc:chgData name="Oral Nelson (2235506)" userId="71720166-f7b6-4835-8379-f1b34424cd5a" providerId="ADAL" clId="{9C772B41-5D4B-43BC-B79E-A396C7445CF9}" dt="2025-06-26T15:32:30.999" v="2939" actId="47"/>
      <pc:docMkLst>
        <pc:docMk/>
      </pc:docMkLst>
      <pc:sldChg chg="addSp delSp modSp new add del mod">
        <pc:chgData name="Oral Nelson (2235506)" userId="71720166-f7b6-4835-8379-f1b34424cd5a" providerId="ADAL" clId="{9C772B41-5D4B-43BC-B79E-A396C7445CF9}" dt="2025-06-26T15:32:28.568" v="2938" actId="47"/>
        <pc:sldMkLst>
          <pc:docMk/>
          <pc:sldMk cId="1700737558" sldId="256"/>
        </pc:sldMkLst>
      </pc:sldChg>
      <pc:sldChg chg="modSp new del mod">
        <pc:chgData name="Oral Nelson (2235506)" userId="71720166-f7b6-4835-8379-f1b34424cd5a" providerId="ADAL" clId="{9C772B41-5D4B-43BC-B79E-A396C7445CF9}" dt="2025-06-26T13:23:07.099" v="1195" actId="47"/>
        <pc:sldMkLst>
          <pc:docMk/>
          <pc:sldMk cId="2291508059" sldId="257"/>
        </pc:sldMkLst>
      </pc:sldChg>
      <pc:sldChg chg="addSp delSp modSp new del mod">
        <pc:chgData name="Oral Nelson (2235506)" userId="71720166-f7b6-4835-8379-f1b34424cd5a" providerId="ADAL" clId="{9C772B41-5D4B-43BC-B79E-A396C7445CF9}" dt="2025-06-26T13:23:13.399" v="1196" actId="47"/>
        <pc:sldMkLst>
          <pc:docMk/>
          <pc:sldMk cId="1716034563" sldId="258"/>
        </pc:sldMkLst>
      </pc:sldChg>
      <pc:sldChg chg="addSp delSp modSp new mod ord">
        <pc:chgData name="Oral Nelson (2235506)" userId="71720166-f7b6-4835-8379-f1b34424cd5a" providerId="ADAL" clId="{9C772B41-5D4B-43BC-B79E-A396C7445CF9}" dt="2025-06-26T15:31:09.531" v="2932" actId="1076"/>
        <pc:sldMkLst>
          <pc:docMk/>
          <pc:sldMk cId="3109009920" sldId="259"/>
        </pc:sldMkLst>
      </pc:sldChg>
      <pc:sldChg chg="addSp delSp modSp new add del mod ord">
        <pc:chgData name="Oral Nelson (2235506)" userId="71720166-f7b6-4835-8379-f1b34424cd5a" providerId="ADAL" clId="{9C772B41-5D4B-43BC-B79E-A396C7445CF9}" dt="2025-06-26T15:32:30.999" v="2939" actId="47"/>
        <pc:sldMkLst>
          <pc:docMk/>
          <pc:sldMk cId="1058188089" sldId="260"/>
        </pc:sldMkLst>
      </pc:sldChg>
      <pc:sldChg chg="addSp delSp modSp new del mod ord">
        <pc:chgData name="Oral Nelson (2235506)" userId="71720166-f7b6-4835-8379-f1b34424cd5a" providerId="ADAL" clId="{9C772B41-5D4B-43BC-B79E-A396C7445CF9}" dt="2025-06-26T14:22:37.932" v="1996" actId="47"/>
        <pc:sldMkLst>
          <pc:docMk/>
          <pc:sldMk cId="3298903100" sldId="260"/>
        </pc:sldMkLst>
      </pc:sldChg>
      <pc:sldChg chg="new del">
        <pc:chgData name="Oral Nelson (2235506)" userId="71720166-f7b6-4835-8379-f1b34424cd5a" providerId="ADAL" clId="{9C772B41-5D4B-43BC-B79E-A396C7445CF9}" dt="2025-06-26T12:20:06.041" v="798" actId="47"/>
        <pc:sldMkLst>
          <pc:docMk/>
          <pc:sldMk cId="3547349428" sldId="260"/>
        </pc:sldMkLst>
      </pc:sldChg>
      <pc:sldChg chg="new del">
        <pc:chgData name="Oral Nelson (2235506)" userId="71720166-f7b6-4835-8379-f1b34424cd5a" providerId="ADAL" clId="{9C772B41-5D4B-43BC-B79E-A396C7445CF9}" dt="2025-06-26T12:20:09.462" v="799" actId="47"/>
        <pc:sldMkLst>
          <pc:docMk/>
          <pc:sldMk cId="19092596" sldId="261"/>
        </pc:sldMkLst>
      </pc:sldChg>
      <pc:sldChg chg="new del">
        <pc:chgData name="Oral Nelson (2235506)" userId="71720166-f7b6-4835-8379-f1b34424cd5a" providerId="ADAL" clId="{9C772B41-5D4B-43BC-B79E-A396C7445CF9}" dt="2025-06-26T12:20:00.770" v="796" actId="47"/>
        <pc:sldMkLst>
          <pc:docMk/>
          <pc:sldMk cId="4172860467" sldId="262"/>
        </pc:sldMkLst>
      </pc:sldChg>
      <pc:sldChg chg="addSp delSp modSp new add del mod">
        <pc:chgData name="Oral Nelson (2235506)" userId="71720166-f7b6-4835-8379-f1b34424cd5a" providerId="ADAL" clId="{9C772B41-5D4B-43BC-B79E-A396C7445CF9}" dt="2025-06-26T12:20:03.139" v="797" actId="47"/>
        <pc:sldMkLst>
          <pc:docMk/>
          <pc:sldMk cId="1639106845" sldId="263"/>
        </pc:sldMkLst>
      </pc:sldChg>
    </pc:docChg>
  </pc:docChgLst>
  <pc:docChgLst>
    <pc:chgData name="Oral Nelson (2235506)" userId="71720166-f7b6-4835-8379-f1b34424cd5a" providerId="ADAL" clId="{FD021859-2259-44A4-9AA2-F6628A7F0148}"/>
    <pc:docChg chg="undo custSel addSld delSld modSld">
      <pc:chgData name="Oral Nelson (2235506)" userId="71720166-f7b6-4835-8379-f1b34424cd5a" providerId="ADAL" clId="{FD021859-2259-44A4-9AA2-F6628A7F0148}" dt="2025-10-13T15:56:48.675" v="152" actId="47"/>
      <pc:docMkLst>
        <pc:docMk/>
      </pc:docMkLst>
      <pc:sldChg chg="addSp delSp modSp del mod">
        <pc:chgData name="Oral Nelson (2235506)" userId="71720166-f7b6-4835-8379-f1b34424cd5a" providerId="ADAL" clId="{FD021859-2259-44A4-9AA2-F6628A7F0148}" dt="2025-10-13T15:56:48.675" v="152" actId="47"/>
        <pc:sldMkLst>
          <pc:docMk/>
          <pc:sldMk cId="3109009920" sldId="259"/>
        </pc:sldMkLst>
        <pc:spChg chg="add mod">
          <ac:chgData name="Oral Nelson (2235506)" userId="71720166-f7b6-4835-8379-f1b34424cd5a" providerId="ADAL" clId="{FD021859-2259-44A4-9AA2-F6628A7F0148}" dt="2025-10-13T15:11:28.563" v="39"/>
          <ac:spMkLst>
            <pc:docMk/>
            <pc:sldMk cId="3109009920" sldId="259"/>
            <ac:spMk id="2" creationId="{3657A405-B1FF-7FC0-CBC5-5260B2C02B47}"/>
          </ac:spMkLst>
        </pc:spChg>
        <pc:spChg chg="del mod">
          <ac:chgData name="Oral Nelson (2235506)" userId="71720166-f7b6-4835-8379-f1b34424cd5a" providerId="ADAL" clId="{FD021859-2259-44A4-9AA2-F6628A7F0148}" dt="2025-10-13T15:26:50.863" v="99" actId="478"/>
          <ac:spMkLst>
            <pc:docMk/>
            <pc:sldMk cId="3109009920" sldId="259"/>
            <ac:spMk id="4" creationId="{51C34FB2-A7DC-5211-93E2-66D522886614}"/>
          </ac:spMkLst>
        </pc:spChg>
        <pc:spChg chg="add del mod">
          <ac:chgData name="Oral Nelson (2235506)" userId="71720166-f7b6-4835-8379-f1b34424cd5a" providerId="ADAL" clId="{FD021859-2259-44A4-9AA2-F6628A7F0148}" dt="2025-10-13T15:26:30.584" v="98" actId="478"/>
          <ac:spMkLst>
            <pc:docMk/>
            <pc:sldMk cId="3109009920" sldId="259"/>
            <ac:spMk id="5" creationId="{3657A405-B1FF-7FC0-CBC5-5260B2C02B47}"/>
          </ac:spMkLst>
        </pc:spChg>
        <pc:spChg chg="add del mod">
          <ac:chgData name="Oral Nelson (2235506)" userId="71720166-f7b6-4835-8379-f1b34424cd5a" providerId="ADAL" clId="{FD021859-2259-44A4-9AA2-F6628A7F0148}" dt="2025-10-13T15:17:25.281" v="59" actId="478"/>
          <ac:spMkLst>
            <pc:docMk/>
            <pc:sldMk cId="3109009920" sldId="259"/>
            <ac:spMk id="8" creationId="{D5C2AF72-3119-DD6D-A909-72A1545076D2}"/>
          </ac:spMkLst>
        </pc:spChg>
        <pc:spChg chg="del mod ord">
          <ac:chgData name="Oral Nelson (2235506)" userId="71720166-f7b6-4835-8379-f1b34424cd5a" providerId="ADAL" clId="{FD021859-2259-44A4-9AA2-F6628A7F0148}" dt="2025-10-13T15:15:42.715" v="53" actId="478"/>
          <ac:spMkLst>
            <pc:docMk/>
            <pc:sldMk cId="3109009920" sldId="259"/>
            <ac:spMk id="9" creationId="{85EFAD81-A7BD-778D-B13B-32B671AC954C}"/>
          </ac:spMkLst>
        </pc:spChg>
        <pc:spChg chg="del mod ord">
          <ac:chgData name="Oral Nelson (2235506)" userId="71720166-f7b6-4835-8379-f1b34424cd5a" providerId="ADAL" clId="{FD021859-2259-44A4-9AA2-F6628A7F0148}" dt="2025-10-13T15:30:01.462" v="113" actId="478"/>
          <ac:spMkLst>
            <pc:docMk/>
            <pc:sldMk cId="3109009920" sldId="259"/>
            <ac:spMk id="12" creationId="{E90823C4-8FDF-4EB8-D834-EA33D57EDF07}"/>
          </ac:spMkLst>
        </pc:spChg>
        <pc:spChg chg="del mod">
          <ac:chgData name="Oral Nelson (2235506)" userId="71720166-f7b6-4835-8379-f1b34424cd5a" providerId="ADAL" clId="{FD021859-2259-44A4-9AA2-F6628A7F0148}" dt="2025-10-13T15:56:31.138" v="148" actId="478"/>
          <ac:spMkLst>
            <pc:docMk/>
            <pc:sldMk cId="3109009920" sldId="259"/>
            <ac:spMk id="13" creationId="{9C503785-1C65-618F-8DF3-3B6AF542C81A}"/>
          </ac:spMkLst>
        </pc:spChg>
        <pc:spChg chg="del mod">
          <ac:chgData name="Oral Nelson (2235506)" userId="71720166-f7b6-4835-8379-f1b34424cd5a" providerId="ADAL" clId="{FD021859-2259-44A4-9AA2-F6628A7F0148}" dt="2025-10-13T15:56:42.702" v="151" actId="478"/>
          <ac:spMkLst>
            <pc:docMk/>
            <pc:sldMk cId="3109009920" sldId="259"/>
            <ac:spMk id="16" creationId="{820DD31D-F5B8-9042-D793-133796F3B348}"/>
          </ac:spMkLst>
        </pc:spChg>
        <pc:spChg chg="del mod">
          <ac:chgData name="Oral Nelson (2235506)" userId="71720166-f7b6-4835-8379-f1b34424cd5a" providerId="ADAL" clId="{FD021859-2259-44A4-9AA2-F6628A7F0148}" dt="2025-10-13T15:17:32.535" v="62" actId="478"/>
          <ac:spMkLst>
            <pc:docMk/>
            <pc:sldMk cId="3109009920" sldId="259"/>
            <ac:spMk id="24" creationId="{9CBE475E-2C86-BCDB-712E-A8C30333204F}"/>
          </ac:spMkLst>
        </pc:spChg>
        <pc:graphicFrameChg chg="del">
          <ac:chgData name="Oral Nelson (2235506)" userId="71720166-f7b6-4835-8379-f1b34424cd5a" providerId="ADAL" clId="{FD021859-2259-44A4-9AA2-F6628A7F0148}" dt="2025-10-13T15:56:29.468" v="147" actId="478"/>
          <ac:graphicFrameMkLst>
            <pc:docMk/>
            <pc:sldMk cId="3109009920" sldId="259"/>
            <ac:graphicFrameMk id="35" creationId="{331725CD-1DAD-C652-011D-5C7A8E20FDCC}"/>
          </ac:graphicFrameMkLst>
        </pc:graphicFrameChg>
      </pc:sldChg>
      <pc:sldChg chg="addSp delSp modSp new mod">
        <pc:chgData name="Oral Nelson (2235506)" userId="71720166-f7b6-4835-8379-f1b34424cd5a" providerId="ADAL" clId="{FD021859-2259-44A4-9AA2-F6628A7F0148}" dt="2025-10-13T15:37:53.793" v="146" actId="1076"/>
        <pc:sldMkLst>
          <pc:docMk/>
          <pc:sldMk cId="1550727800" sldId="260"/>
        </pc:sldMkLst>
        <pc:spChg chg="del">
          <ac:chgData name="Oral Nelson (2235506)" userId="71720166-f7b6-4835-8379-f1b34424cd5a" providerId="ADAL" clId="{FD021859-2259-44A4-9AA2-F6628A7F0148}" dt="2025-10-13T15:12:41.840" v="43" actId="478"/>
          <ac:spMkLst>
            <pc:docMk/>
            <pc:sldMk cId="1550727800" sldId="260"/>
            <ac:spMk id="2" creationId="{F5D4B65E-D855-2761-CDFE-D27D592DD00E}"/>
          </ac:spMkLst>
        </pc:spChg>
        <pc:spChg chg="del">
          <ac:chgData name="Oral Nelson (2235506)" userId="71720166-f7b6-4835-8379-f1b34424cd5a" providerId="ADAL" clId="{FD021859-2259-44A4-9AA2-F6628A7F0148}" dt="2025-10-13T15:12:45.588" v="44" actId="478"/>
          <ac:spMkLst>
            <pc:docMk/>
            <pc:sldMk cId="1550727800" sldId="260"/>
            <ac:spMk id="3" creationId="{4FB5E360-B86D-53F2-19FF-162A24AE4EFB}"/>
          </ac:spMkLst>
        </pc:spChg>
        <pc:spChg chg="add mod">
          <ac:chgData name="Oral Nelson (2235506)" userId="71720166-f7b6-4835-8379-f1b34424cd5a" providerId="ADAL" clId="{FD021859-2259-44A4-9AA2-F6628A7F0148}" dt="2025-10-13T15:36:52.878" v="144" actId="113"/>
          <ac:spMkLst>
            <pc:docMk/>
            <pc:sldMk cId="1550727800" sldId="260"/>
            <ac:spMk id="5" creationId="{0D665962-4E90-0B69-E6BD-ECE5156A6CAE}"/>
          </ac:spMkLst>
        </pc:spChg>
        <pc:spChg chg="add mod">
          <ac:chgData name="Oral Nelson (2235506)" userId="71720166-f7b6-4835-8379-f1b34424cd5a" providerId="ADAL" clId="{FD021859-2259-44A4-9AA2-F6628A7F0148}" dt="2025-10-13T15:32:51.786" v="132" actId="113"/>
          <ac:spMkLst>
            <pc:docMk/>
            <pc:sldMk cId="1550727800" sldId="260"/>
            <ac:spMk id="7" creationId="{1CC7E24E-9FF2-29F7-25BE-BAB5AA5B2B86}"/>
          </ac:spMkLst>
        </pc:spChg>
        <pc:spChg chg="add mod">
          <ac:chgData name="Oral Nelson (2235506)" userId="71720166-f7b6-4835-8379-f1b34424cd5a" providerId="ADAL" clId="{FD021859-2259-44A4-9AA2-F6628A7F0148}" dt="2025-10-13T15:37:53.793" v="146" actId="1076"/>
          <ac:spMkLst>
            <pc:docMk/>
            <pc:sldMk cId="1550727800" sldId="260"/>
            <ac:spMk id="9" creationId="{0FAC7D5E-EC23-D2D7-BCB0-F392725BE5BB}"/>
          </ac:spMkLst>
        </pc:spChg>
        <pc:spChg chg="add mod">
          <ac:chgData name="Oral Nelson (2235506)" userId="71720166-f7b6-4835-8379-f1b34424cd5a" providerId="ADAL" clId="{FD021859-2259-44A4-9AA2-F6628A7F0148}" dt="2025-10-13T15:33:04.293" v="133" actId="20577"/>
          <ac:spMkLst>
            <pc:docMk/>
            <pc:sldMk cId="1550727800" sldId="260"/>
            <ac:spMk id="11" creationId="{E0846E00-8B1B-1173-7CA7-5BF89B9BFB69}"/>
          </ac:spMkLst>
        </pc:spChg>
        <pc:spChg chg="add mod">
          <ac:chgData name="Oral Nelson (2235506)" userId="71720166-f7b6-4835-8379-f1b34424cd5a" providerId="ADAL" clId="{FD021859-2259-44A4-9AA2-F6628A7F0148}" dt="2025-10-13T15:37:18.330" v="145" actId="14100"/>
          <ac:spMkLst>
            <pc:docMk/>
            <pc:sldMk cId="1550727800" sldId="260"/>
            <ac:spMk id="13" creationId="{3FEC1EFF-16A7-DC2C-DBD6-9FAB05A34817}"/>
          </ac:spMkLst>
        </pc:spChg>
        <pc:spChg chg="add del mod">
          <ac:chgData name="Oral Nelson (2235506)" userId="71720166-f7b6-4835-8379-f1b34424cd5a" providerId="ADAL" clId="{FD021859-2259-44A4-9AA2-F6628A7F0148}" dt="2025-10-13T15:27:29.197" v="104" actId="478"/>
          <ac:spMkLst>
            <pc:docMk/>
            <pc:sldMk cId="1550727800" sldId="260"/>
            <ac:spMk id="15" creationId="{C79003C6-25BA-FE78-8196-0F183175E63B}"/>
          </ac:spMkLst>
        </pc:spChg>
        <pc:spChg chg="add mod">
          <ac:chgData name="Oral Nelson (2235506)" userId="71720166-f7b6-4835-8379-f1b34424cd5a" providerId="ADAL" clId="{FD021859-2259-44A4-9AA2-F6628A7F0148}" dt="2025-10-13T15:31:35.594" v="121" actId="1076"/>
          <ac:spMkLst>
            <pc:docMk/>
            <pc:sldMk cId="1550727800" sldId="260"/>
            <ac:spMk id="17" creationId="{4E7C0302-C015-0DFA-6F40-32CBC9550364}"/>
          </ac:spMkLst>
        </pc:spChg>
        <pc:spChg chg="add mod">
          <ac:chgData name="Oral Nelson (2235506)" userId="71720166-f7b6-4835-8379-f1b34424cd5a" providerId="ADAL" clId="{FD021859-2259-44A4-9AA2-F6628A7F0148}" dt="2025-10-13T15:36:05.897" v="142" actId="14100"/>
          <ac:spMkLst>
            <pc:docMk/>
            <pc:sldMk cId="1550727800" sldId="260"/>
            <ac:spMk id="20" creationId="{0826BDE2-2E1F-DEB1-6DD6-A02A6AACD796}"/>
          </ac:spMkLst>
        </pc:spChg>
        <pc:graphicFrameChg chg="add mod">
          <ac:chgData name="Oral Nelson (2235506)" userId="71720166-f7b6-4835-8379-f1b34424cd5a" providerId="ADAL" clId="{FD021859-2259-44A4-9AA2-F6628A7F0148}" dt="2025-10-13T15:34:44.175" v="137" actId="1076"/>
          <ac:graphicFrameMkLst>
            <pc:docMk/>
            <pc:sldMk cId="1550727800" sldId="260"/>
            <ac:graphicFrameMk id="18" creationId="{9F42D9DB-4183-677C-7D7C-A93D7DDABAFE}"/>
          </ac:graphicFrameMkLst>
        </pc:graphicFrameChg>
      </pc:sldChg>
      <pc:sldChg chg="delSp new del mod">
        <pc:chgData name="Oral Nelson (2235506)" userId="71720166-f7b6-4835-8379-f1b34424cd5a" providerId="ADAL" clId="{FD021859-2259-44A4-9AA2-F6628A7F0148}" dt="2025-10-13T15:11:59.450" v="41" actId="47"/>
        <pc:sldMkLst>
          <pc:docMk/>
          <pc:sldMk cId="2904822392" sldId="260"/>
        </pc:sldMkLst>
        <pc:spChg chg="del">
          <ac:chgData name="Oral Nelson (2235506)" userId="71720166-f7b6-4835-8379-f1b34424cd5a" providerId="ADAL" clId="{FD021859-2259-44A4-9AA2-F6628A7F0148}" dt="2025-10-13T15:11:55.384" v="40" actId="478"/>
          <ac:spMkLst>
            <pc:docMk/>
            <pc:sldMk cId="2904822392" sldId="260"/>
            <ac:spMk id="2" creationId="{807E3BA9-BC45-3380-C20B-6062E849008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C0C004-8EE1-4AE4-A0E9-A62A5B5D9883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EE9B35-E75E-42C3-B232-F0B7B0C601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3413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EE9B35-E75E-42C3-B232-F0B7B0C6012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04661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DA71C-6D33-F0B1-6789-9EBA4CE47E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76643F-C436-7E21-B63A-47EEEFAD72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8C0B28-4F31-844A-743C-CF277418C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F539DF-FD66-9548-15E4-EB1D041E3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C924BC-13C0-E5F4-E63B-D00666A11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697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775BC-6EAC-F6E7-04BD-FA07823F9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53CCF-8972-41B8-9070-CE50CC9377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563718-E815-27EE-4CBD-AC500DFF0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22852A-A012-78D8-CA4F-A7AE2BDEA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73EE5F-D45E-75AD-0121-E628F466D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433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D1649-3CE4-8D44-2694-D8A47D6CB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299C74-DFB8-6776-F1BA-46B06D4328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27137-7DD9-91D3-0FC2-43A8DCD0C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599775-B933-BAAA-90CD-67ADCA9033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E6E0B-8D78-9F9F-30E9-E204C926B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26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81F3D-6944-C165-D5BA-50657EA12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143D9-7AFF-C3D4-5089-E1639942C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F82EA2-DBBA-AAAD-D5F8-14D7149761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A10791-A35E-93E8-D4CC-B3B3FADC09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F5AE9C-EEA1-12CF-E27C-5269C1EE9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77A208-F720-A63F-932B-C27FCD585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791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33FE6-D45B-F86D-4486-9CDE6D726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E3BC1B-3DE2-2FDA-CCB2-4BA90DD61A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5C6C98-CB85-9E44-7DB0-320E47EE94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1BC96B-F599-CF26-1A1C-F920C11151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133E14-7A6F-4314-358A-B327BED8DC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123028-9A1B-5190-BB14-C8C6D74D9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91734A2-CAEE-143F-024E-19E662208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962942-7780-49F7-7F72-3512CEB9D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090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304BD-961B-356F-8E79-EDC5D94CB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5E9B79-AC6F-0A8B-099F-3C9C89E48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306413-ACBD-879E-68E7-51852BF54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7320A4-D14B-831B-3C5C-C8E51D030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008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8E6F2B-2314-6353-4233-D97D18ECD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E8BC83-7116-8B86-27BB-37FCBFBC9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A3B397-52FF-5C9A-38DB-928F74C81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514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9CB72-B64D-E17D-DFF1-323E03B49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6113C-BFCE-3796-E26E-A0EDC5755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B04361-9AAA-EA57-C179-ADDA21076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8442E6-AD11-0604-1D93-81D9A92CD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FAEFD7-07A2-8F7B-EFCE-0CE948D30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E64939-EDB4-5674-C1B7-724435E81C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252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0B90D-4E91-4735-3B71-3F9622D75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99E1D7-AA63-FFD1-2FF2-811ED7E124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3CF2B6-37BE-1DF3-1FC0-94FE75052E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CBAA9F-8C42-0FD9-F093-0A08C7152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7B683B-BD12-8473-70D1-25E226612C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868BC0-211E-FED4-E82F-D99A0792B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5922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BD52FD-DC0F-16E6-3F9B-F29C1F815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6831A9-BC77-D49D-7493-42CAA9D749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86FD0-5616-1299-EDCA-F61928C7A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86338-6F80-40A5-BDBE-E4165EDEE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525BA-AB4E-367F-A549-211C7771E9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361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47C2BB-EDAE-B303-CA38-2A0021BDD1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C84CD2-5373-B63F-CB5A-57CCDEB3FE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13B3F-9C30-B4EA-23A9-FFF75DEC4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FB5DD9-24D8-D343-5526-63FD85390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CBC37-7AF2-A267-C7F2-4C68FD6F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682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772ACC5-1233-34D9-E50D-7C386C33A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FADBEF-0088-B96E-A0B1-AFA6AC1963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BCDCF-D942-186D-976A-F09A0AC0E5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5D8C31-3DAD-4AFF-B667-0A279E5C727D}" type="datetimeFigureOut">
              <a:rPr lang="en-GB" smtClean="0"/>
              <a:t>13/10/2025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A22713-2870-7E8B-EFA8-C4BDD623F1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F40AD9-3CC9-BE97-AC92-96314BABEE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8191301-4725-4FCF-AAE7-705F7FE9DA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094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3A35F-932E-23D2-D8F3-6489CE345C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28720"/>
            <a:ext cx="9144000" cy="3400560"/>
          </a:xfrm>
        </p:spPr>
        <p:txBody>
          <a:bodyPr>
            <a:normAutofit/>
          </a:bodyPr>
          <a:lstStyle/>
          <a:p>
            <a:r>
              <a:rPr lang="en-GB" dirty="0"/>
              <a:t>Oral Nelson </a:t>
            </a:r>
            <a:br>
              <a:rPr lang="en-GB" dirty="0"/>
            </a:br>
            <a:r>
              <a:rPr lang="en-GB" dirty="0"/>
              <a:t>2235506</a:t>
            </a:r>
            <a:br>
              <a:rPr lang="en-GB" dirty="0"/>
            </a:br>
            <a:r>
              <a:rPr lang="en-GB" dirty="0"/>
              <a:t>LCLM5006 Developing Emotional Intelligence Skills</a:t>
            </a:r>
          </a:p>
        </p:txBody>
      </p:sp>
    </p:spTree>
    <p:extLst>
      <p:ext uri="{BB962C8B-B14F-4D97-AF65-F5344CB8AC3E}">
        <p14:creationId xmlns:p14="http://schemas.microsoft.com/office/powerpoint/2010/main" val="1700737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D665962-4E90-0B69-E6BD-ECE5156A6CAE}"/>
              </a:ext>
            </a:extLst>
          </p:cNvPr>
          <p:cNvSpPr txBox="1"/>
          <p:nvPr/>
        </p:nvSpPr>
        <p:spPr>
          <a:xfrm>
            <a:off x="2498075" y="48443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/>
              <a:t>Developing Emotional Intelligence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CC7E24E-9FF2-29F7-25BE-BAB5AA5B2B86}"/>
              </a:ext>
            </a:extLst>
          </p:cNvPr>
          <p:cNvSpPr txBox="1"/>
          <p:nvPr/>
        </p:nvSpPr>
        <p:spPr>
          <a:xfrm>
            <a:off x="112923" y="417775"/>
            <a:ext cx="5577289" cy="26314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1100" b="1" i="1" dirty="0"/>
              <a:t>How Can Someone Develop Emotional Intelligence</a:t>
            </a:r>
          </a:p>
          <a:p>
            <a:pPr fontAlgn="base"/>
            <a:endParaRPr lang="en-GB" sz="1100" b="1" dirty="0"/>
          </a:p>
          <a:p>
            <a:pPr fontAlgn="base"/>
            <a:r>
              <a:rPr lang="en-GB" sz="1100" b="1" dirty="0"/>
              <a:t>Five Core Components of EI (Goleman, 1995):</a:t>
            </a:r>
            <a:endParaRPr lang="en-GB" sz="1100" dirty="0"/>
          </a:p>
          <a:p>
            <a:pPr fontAlgn="base"/>
            <a:r>
              <a:rPr lang="en-GB" sz="1100" i="1" dirty="0"/>
              <a:t>Self-awareness</a:t>
            </a:r>
          </a:p>
          <a:p>
            <a:pPr fontAlgn="base"/>
            <a:r>
              <a:rPr lang="en-GB" sz="1100" i="1" dirty="0"/>
              <a:t>Self-regulation</a:t>
            </a:r>
          </a:p>
          <a:p>
            <a:pPr fontAlgn="base"/>
            <a:r>
              <a:rPr lang="en-GB" sz="1100" i="1" dirty="0"/>
              <a:t>Motivation</a:t>
            </a:r>
          </a:p>
          <a:p>
            <a:pPr fontAlgn="base"/>
            <a:r>
              <a:rPr lang="en-GB" sz="1100" i="1" dirty="0"/>
              <a:t>Empathy</a:t>
            </a:r>
          </a:p>
          <a:p>
            <a:pPr fontAlgn="base"/>
            <a:r>
              <a:rPr lang="en-GB" sz="1100" i="1" dirty="0"/>
              <a:t>Social skills</a:t>
            </a:r>
          </a:p>
          <a:p>
            <a:pPr fontAlgn="base"/>
            <a:endParaRPr lang="en-GB" sz="1100" b="1" dirty="0"/>
          </a:p>
          <a:p>
            <a:pPr fontAlgn="base"/>
            <a:r>
              <a:rPr lang="en-GB" sz="1100" b="1" dirty="0"/>
              <a:t>Strategies to Develop EI:</a:t>
            </a:r>
            <a:endParaRPr lang="en-GB" sz="1100" dirty="0"/>
          </a:p>
          <a:p>
            <a:pPr fontAlgn="base"/>
            <a:r>
              <a:rPr lang="en-GB" sz="1100" i="1" dirty="0"/>
              <a:t>Mindfulness training (Sharma et al., 2016)</a:t>
            </a:r>
          </a:p>
          <a:p>
            <a:pPr fontAlgn="base"/>
            <a:r>
              <a:rPr lang="en-GB" sz="1100" i="1" dirty="0"/>
              <a:t>Active listening &amp; feedback practices</a:t>
            </a:r>
          </a:p>
          <a:p>
            <a:pPr fontAlgn="base"/>
            <a:r>
              <a:rPr lang="en-GB" sz="1100" i="1" dirty="0"/>
              <a:t>Journaling &amp; emotional reflection</a:t>
            </a:r>
          </a:p>
          <a:p>
            <a:pPr fontAlgn="base"/>
            <a:r>
              <a:rPr lang="en-GB" sz="1100" i="1" dirty="0"/>
              <a:t>Coaching or mentoring across generations</a:t>
            </a:r>
          </a:p>
          <a:p>
            <a:pPr fontAlgn="base"/>
            <a:r>
              <a:rPr lang="en-GB" sz="1100" i="1" dirty="0"/>
              <a:t>Cultural and generational sensitivity training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FAC7D5E-EC23-D2D7-BCB0-F392725BE5BB}"/>
              </a:ext>
            </a:extLst>
          </p:cNvPr>
          <p:cNvSpPr txBox="1"/>
          <p:nvPr/>
        </p:nvSpPr>
        <p:spPr>
          <a:xfrm>
            <a:off x="4207525" y="466218"/>
            <a:ext cx="5577289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/>
              <a:t>My Generation, Born roughly between 1981-1996 Generation Y grew up with rapid technological advances, globalisation and economic change. They are digitally native, values-driven and seek purposeful, flexible work environments.</a:t>
            </a:r>
          </a:p>
          <a:p>
            <a:r>
              <a:rPr lang="en-GB" sz="1200" dirty="0"/>
              <a:t>Gen Y is shape by unique socio-cultural environment that’s influences how they work, learn and leads. Understanding  theses generational theories helps employers and educators to better engage with this dynamic cohort.</a:t>
            </a:r>
          </a:p>
          <a:p>
            <a:endParaRPr lang="en-GB" sz="1200" dirty="0"/>
          </a:p>
          <a:p>
            <a:pPr fontAlgn="base"/>
            <a:r>
              <a:rPr lang="en-GB" sz="1200" b="1" dirty="0"/>
              <a:t>Factors Driving EI Differences:</a:t>
            </a:r>
            <a:endParaRPr lang="en-GB" sz="1200" dirty="0"/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i="1" dirty="0"/>
              <a:t>Technology adoption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i="1" dirty="0"/>
              <a:t>Parenting styles and education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i="1" dirty="0"/>
              <a:t>World events (e.g., wars, recessions, COVID-19)</a:t>
            </a:r>
          </a:p>
          <a:p>
            <a:pPr marL="171450" indent="-171450" fontAlgn="base">
              <a:buFont typeface="Arial" panose="020B0604020202020204" pitchFamily="34" charset="0"/>
              <a:buChar char="•"/>
            </a:pPr>
            <a:r>
              <a:rPr lang="en-GB" sz="1200" i="1" dirty="0"/>
              <a:t>Cultural values and expectations</a:t>
            </a:r>
          </a:p>
          <a:p>
            <a:pPr fontAlgn="base"/>
            <a:r>
              <a:rPr lang="en-GB" sz="1200" b="1" dirty="0"/>
              <a:t>Actions to Address EI Challenges:</a:t>
            </a:r>
            <a:endParaRPr lang="en-GB" sz="1200" dirty="0"/>
          </a:p>
          <a:p>
            <a:pPr fontAlgn="base"/>
            <a:r>
              <a:rPr lang="en-GB" sz="1200" dirty="0"/>
              <a:t>Tailored leadership styles for each generation.</a:t>
            </a:r>
          </a:p>
          <a:p>
            <a:pPr fontAlgn="base"/>
            <a:r>
              <a:rPr lang="en-GB" sz="1200" dirty="0"/>
              <a:t>Promote cross-generational mentorship.</a:t>
            </a:r>
          </a:p>
          <a:p>
            <a:pPr fontAlgn="base"/>
            <a:r>
              <a:rPr lang="en-GB" sz="1200" dirty="0"/>
              <a:t>Encourage intergenerational communication forums.</a:t>
            </a:r>
          </a:p>
          <a:p>
            <a:pPr fontAlgn="base"/>
            <a:r>
              <a:rPr lang="en-GB" sz="1200" dirty="0"/>
              <a:t>Flexible policies and recognition systems.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0846E00-8B1B-1173-7CA7-5BF89B9BFB69}"/>
              </a:ext>
            </a:extLst>
          </p:cNvPr>
          <p:cNvSpPr txBox="1"/>
          <p:nvPr/>
        </p:nvSpPr>
        <p:spPr>
          <a:xfrm>
            <a:off x="112923" y="2879988"/>
            <a:ext cx="3963319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100" b="1" i="1" dirty="0">
              <a:solidFill>
                <a:schemeClr val="tx1"/>
              </a:solidFill>
            </a:endParaRPr>
          </a:p>
          <a:p>
            <a:r>
              <a:rPr lang="en-GB" sz="1100" b="1" i="1" dirty="0">
                <a:solidFill>
                  <a:schemeClr val="tx1"/>
                </a:solidFill>
              </a:rPr>
              <a:t>Purpose and Key Points</a:t>
            </a:r>
          </a:p>
          <a:p>
            <a:endParaRPr lang="en-GB" sz="1100" dirty="0"/>
          </a:p>
          <a:p>
            <a:r>
              <a:rPr lang="en-GB" sz="1100" dirty="0"/>
              <a:t>To explore how generational differences influence emotional intelligence (EL) and what can be done to develop and adapt EL across workplace generations.</a:t>
            </a:r>
          </a:p>
          <a:p>
            <a:r>
              <a:rPr lang="en-GB" sz="1100" dirty="0"/>
              <a:t> </a:t>
            </a:r>
          </a:p>
          <a:p>
            <a:r>
              <a:rPr lang="en-GB" sz="1100" dirty="0"/>
              <a:t>Why Emotional Intelligence is vital in navigating workplace dynamics.</a:t>
            </a:r>
          </a:p>
          <a:p>
            <a:r>
              <a:rPr lang="en-GB" sz="1100" dirty="0"/>
              <a:t>The Five Generations that coexist in today's workforce: Traditionalists, Baby Boomers, Generation X, Millennials, (Gen Y), and Gen X.</a:t>
            </a:r>
          </a:p>
          <a:p>
            <a:r>
              <a:rPr lang="en-GB" sz="1100" dirty="0"/>
              <a:t>How Generational traits can shape the way in which EL is perceived and demonstrated in the workplace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EC1EFF-16A7-DC2C-DBD6-9FAB05A34817}"/>
              </a:ext>
            </a:extLst>
          </p:cNvPr>
          <p:cNvSpPr txBox="1"/>
          <p:nvPr/>
        </p:nvSpPr>
        <p:spPr>
          <a:xfrm>
            <a:off x="112924" y="5437328"/>
            <a:ext cx="3850394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1100" b="1" i="1" dirty="0">
                <a:solidFill>
                  <a:schemeClr val="tx1"/>
                </a:solidFill>
              </a:rPr>
              <a:t>conclusion</a:t>
            </a:r>
          </a:p>
          <a:p>
            <a:pPr fontAlgn="base"/>
            <a:endParaRPr lang="en-GB" sz="1100" dirty="0">
              <a:solidFill>
                <a:schemeClr val="tx1"/>
              </a:solidFill>
            </a:endParaRPr>
          </a:p>
          <a:p>
            <a:pPr fontAlgn="base"/>
            <a:r>
              <a:rPr lang="en-GB" sz="1100" dirty="0">
                <a:solidFill>
                  <a:schemeClr val="tx1"/>
                </a:solidFill>
              </a:rPr>
              <a:t>Generational diversity is both a challenge and an asset. Understanding and adapting emotional intelligence strategies to generational contexts enhances empathy, leadership, and collaboration in the modern workplace.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E7C0302-C015-0DFA-6F40-32CBC9550364}"/>
              </a:ext>
            </a:extLst>
          </p:cNvPr>
          <p:cNvSpPr txBox="1"/>
          <p:nvPr/>
        </p:nvSpPr>
        <p:spPr>
          <a:xfrm>
            <a:off x="4207525" y="3697872"/>
            <a:ext cx="6097836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GB" sz="1100" b="1" dirty="0">
                <a:solidFill>
                  <a:schemeClr val="tx1"/>
                </a:solidFill>
              </a:rPr>
              <a:t>Limitation of the Wiedmer et al. (2015) Model</a:t>
            </a:r>
          </a:p>
          <a:p>
            <a:pPr fontAlgn="base"/>
            <a:endParaRPr lang="en-GB" sz="1100" b="1" dirty="0">
              <a:solidFill>
                <a:schemeClr val="tx1"/>
              </a:solidFill>
            </a:endParaRPr>
          </a:p>
          <a:p>
            <a:pPr fontAlgn="base"/>
            <a:r>
              <a:rPr lang="en-GB" sz="1100" b="1" dirty="0">
                <a:solidFill>
                  <a:schemeClr val="tx1"/>
                </a:solidFill>
              </a:rPr>
              <a:t>Main Limitations:</a:t>
            </a:r>
            <a:endParaRPr lang="en-GB" sz="1100" dirty="0">
              <a:solidFill>
                <a:schemeClr val="tx1"/>
              </a:solidFill>
            </a:endParaRPr>
          </a:p>
          <a:p>
            <a:pPr fontAlgn="base"/>
            <a:r>
              <a:rPr lang="en-GB" sz="1100" dirty="0">
                <a:solidFill>
                  <a:schemeClr val="tx1"/>
                </a:solidFill>
              </a:rPr>
              <a:t>Based on generalizations that risk stereotyping.</a:t>
            </a:r>
          </a:p>
          <a:p>
            <a:pPr fontAlgn="base"/>
            <a:r>
              <a:rPr lang="en-GB" sz="1100" dirty="0">
                <a:solidFill>
                  <a:schemeClr val="tx1"/>
                </a:solidFill>
              </a:rPr>
              <a:t>Lack of empirical testing—primarily descriptive.</a:t>
            </a:r>
          </a:p>
          <a:p>
            <a:pPr fontAlgn="base"/>
            <a:r>
              <a:rPr lang="en-GB" sz="1100" dirty="0">
                <a:solidFill>
                  <a:schemeClr val="tx1"/>
                </a:solidFill>
              </a:rPr>
              <a:t>Doesn’t account for intersectionality (e.g., culture, gender).</a:t>
            </a:r>
          </a:p>
          <a:p>
            <a:pPr fontAlgn="base"/>
            <a:r>
              <a:rPr lang="en-GB" sz="1100" dirty="0">
                <a:solidFill>
                  <a:schemeClr val="tx1"/>
                </a:solidFill>
              </a:rPr>
              <a:t>Rapidly evolving digital behaviours may outpace generational assumptions.</a:t>
            </a:r>
          </a:p>
          <a:p>
            <a:pPr fontAlgn="base"/>
            <a:r>
              <a:rPr lang="en-GB" sz="1100" b="1" dirty="0">
                <a:solidFill>
                  <a:schemeClr val="tx1"/>
                </a:solidFill>
              </a:rPr>
              <a:t>Suggested Improvement:</a:t>
            </a:r>
            <a:endParaRPr lang="en-GB" sz="1100" dirty="0">
              <a:solidFill>
                <a:schemeClr val="tx1"/>
              </a:solidFill>
            </a:endParaRPr>
          </a:p>
          <a:p>
            <a:pPr fontAlgn="base"/>
            <a:r>
              <a:rPr lang="en-GB" sz="1100" dirty="0">
                <a:solidFill>
                  <a:schemeClr val="tx1"/>
                </a:solidFill>
              </a:rPr>
              <a:t>Integrate more recent research and AI-driven behavioural data.</a:t>
            </a:r>
          </a:p>
          <a:p>
            <a:pPr fontAlgn="base"/>
            <a:r>
              <a:rPr lang="en-GB" sz="1100" dirty="0">
                <a:solidFill>
                  <a:schemeClr val="tx1"/>
                </a:solidFill>
              </a:rPr>
              <a:t>Use psychometrically validated EI assessments across generations.</a:t>
            </a:r>
          </a:p>
          <a:p>
            <a:br>
              <a:rPr lang="en-GB" sz="1100" dirty="0">
                <a:solidFill>
                  <a:schemeClr val="tx1"/>
                </a:solidFill>
              </a:rPr>
            </a:br>
            <a:endParaRPr lang="en-GB" sz="11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pslz="http://schemas.microsoft.com/office/powerpoint/2016/slidezoom" Requires="pslz">
          <p:graphicFrame>
            <p:nvGraphicFramePr>
              <p:cNvPr id="18" name="Slide Zoom 17">
                <a:extLst>
                  <a:ext uri="{FF2B5EF4-FFF2-40B4-BE49-F238E27FC236}">
                    <a16:creationId xmlns:a16="http://schemas.microsoft.com/office/drawing/2014/main" id="{9F42D9DB-4183-677C-7D7C-A93D7DDABAF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74906271"/>
                  </p:ext>
                </p:extLst>
              </p:nvPr>
            </p:nvGraphicFramePr>
            <p:xfrm>
              <a:off x="9785055" y="0"/>
              <a:ext cx="2294022" cy="1290387"/>
            </p:xfrm>
            <a:graphic>
              <a:graphicData uri="http://schemas.microsoft.com/office/powerpoint/2016/slidezoom">
                <pslz:sldZm>
                  <pslz:sldZmObj sldId="256" cId="1700737558">
                    <pslz:zmPr id="{5EFEB689-8DA8-4CD7-9BC3-8441DA8E62EC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94022" cy="1290387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>
          <p:pic>
            <p:nvPicPr>
              <p:cNvPr id="18" name="Slide Zoom 17">
                <a:extLst>
                  <a:ext uri="{FF2B5EF4-FFF2-40B4-BE49-F238E27FC236}">
                    <a16:creationId xmlns:a16="http://schemas.microsoft.com/office/drawing/2014/main" id="{9F42D9DB-4183-677C-7D7C-A93D7DDABAF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9785055" y="0"/>
                <a:ext cx="2294022" cy="1290387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sp>
        <p:nvSpPr>
          <p:cNvPr id="20" name="TextBox 19">
            <a:extLst>
              <a:ext uri="{FF2B5EF4-FFF2-40B4-BE49-F238E27FC236}">
                <a16:creationId xmlns:a16="http://schemas.microsoft.com/office/drawing/2014/main" id="{0826BDE2-2E1F-DEB1-6DD6-A02A6AACD796}"/>
              </a:ext>
            </a:extLst>
          </p:cNvPr>
          <p:cNvSpPr txBox="1"/>
          <p:nvPr/>
        </p:nvSpPr>
        <p:spPr>
          <a:xfrm>
            <a:off x="9077899" y="2128211"/>
            <a:ext cx="2842352" cy="53399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100" b="1" i="1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100" b="1" i="1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Goleman, D. (1995).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Emotional Intelligence: Why It Can Matter More Than IQ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Bantam Books.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Sharma, M., &amp; Rush, S. E. (2014). Mindfulness-based stress reduction as a stress management intervention for healthy individuals: A systematic review.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Journal of Evidence-Based Complementary &amp; Alternative Medicine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19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(4), 271–286.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Ng, E. S., Lyons, S. T., &amp; Schweitzer, L. (2012).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Managing the new workforce: International perspectives on the millennial generation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Edward Elgar Publishing.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Côté, S. (2014). Emotional intelligence in organizations.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Annual Review of Organizational Psychology and Organizational Behavior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1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459–488.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Joseph, D. L., &amp; Newman, D. A. (2010). Emotional intelligence: An integrative meta-analysis and cascading model.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Journal of Applied Psychology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95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(1), 54–78.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Wiedmer, T. (2015). Generations do differ: Best practices in leading traditionalists, boomers, and generations X, Y, and Z.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Delta Kappa Gamma Bulletin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 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82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(1), 51.</a:t>
            </a: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kumimoji="0" lang="en-US" altLang="en-US" sz="11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endParaRPr kumimoji="0" lang="en-US" altLang="en-US" sz="1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0727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414</TotalTime>
  <Words>581</Words>
  <Application>Microsoft Office PowerPoint</Application>
  <PresentationFormat>Widescreen</PresentationFormat>
  <Paragraphs>63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Calibri</vt:lpstr>
      <vt:lpstr>Office Theme</vt:lpstr>
      <vt:lpstr>Oral Nelson  2235506 LCLM5006 Developing Emotional Intelligence Skills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Oral Nelson (2235506)</dc:creator>
  <cp:lastModifiedBy>Oral Nelson (2235506)</cp:lastModifiedBy>
  <cp:revision>1</cp:revision>
  <dcterms:created xsi:type="dcterms:W3CDTF">2025-06-26T10:53:22Z</dcterms:created>
  <dcterms:modified xsi:type="dcterms:W3CDTF">2025-10-13T15:56:54Z</dcterms:modified>
</cp:coreProperties>
</file>