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0" r:id="rId1"/>
  </p:sldMasterIdLst>
  <p:notesMasterIdLst>
    <p:notesMasterId r:id="rId10"/>
  </p:notesMasterIdLst>
  <p:handoutMasterIdLst>
    <p:handoutMasterId r:id="rId11"/>
  </p:handoutMasterIdLst>
  <p:sldIdLst>
    <p:sldId id="288" r:id="rId2"/>
    <p:sldId id="289" r:id="rId3"/>
    <p:sldId id="282" r:id="rId4"/>
    <p:sldId id="283" r:id="rId5"/>
    <p:sldId id="284" r:id="rId6"/>
    <p:sldId id="285" r:id="rId7"/>
    <p:sldId id="286" r:id="rId8"/>
    <p:sldId id="28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F23C6E-7D5D-4991-B83A-91ED79CCAA89}" v="1" dt="2023-10-26T19:01:21.762"/>
  </p1510:revLst>
</p1510:revInfo>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782" autoAdjust="0"/>
  </p:normalViewPr>
  <p:slideViewPr>
    <p:cSldViewPr snapToGrid="0">
      <p:cViewPr varScale="1">
        <p:scale>
          <a:sx n="78" d="100"/>
          <a:sy n="78" d="100"/>
        </p:scale>
        <p:origin x="878" y="67"/>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sorterViewPr>
    <p:cViewPr>
      <p:scale>
        <a:sx n="100" d="100"/>
        <a:sy n="100" d="100"/>
      </p:scale>
      <p:origin x="0" y="0"/>
    </p:cViewPr>
  </p:sorterViewPr>
  <p:notesViewPr>
    <p:cSldViewPr snapToGrid="0">
      <p:cViewPr varScale="1">
        <p:scale>
          <a:sx n="65" d="100"/>
          <a:sy n="65" d="100"/>
        </p:scale>
        <p:origin x="3082"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8/10/relationships/authors" Target="author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10/26/2023</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10/26/2023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3</a:t>
            </a:fld>
            <a:endParaRPr lang="en-US" noProof="0" dirty="0"/>
          </a:p>
        </p:txBody>
      </p:sp>
    </p:spTree>
    <p:extLst>
      <p:ext uri="{BB962C8B-B14F-4D97-AF65-F5344CB8AC3E}">
        <p14:creationId xmlns:p14="http://schemas.microsoft.com/office/powerpoint/2010/main" val="2035942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D1D5DB"/>
                </a:solidFill>
                <a:effectLst/>
                <a:latin typeface="Söhne"/>
              </a:rPr>
              <a:t>.</a:t>
            </a:r>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4</a:t>
            </a:fld>
            <a:endParaRPr lang="en-US" noProof="0" dirty="0"/>
          </a:p>
        </p:txBody>
      </p:sp>
    </p:spTree>
    <p:extLst>
      <p:ext uri="{BB962C8B-B14F-4D97-AF65-F5344CB8AC3E}">
        <p14:creationId xmlns:p14="http://schemas.microsoft.com/office/powerpoint/2010/main" val="19406210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5</a:t>
            </a:fld>
            <a:endParaRPr lang="en-US" noProof="0" dirty="0"/>
          </a:p>
        </p:txBody>
      </p:sp>
    </p:spTree>
    <p:extLst>
      <p:ext uri="{BB962C8B-B14F-4D97-AF65-F5344CB8AC3E}">
        <p14:creationId xmlns:p14="http://schemas.microsoft.com/office/powerpoint/2010/main" val="31023569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6</a:t>
            </a:fld>
            <a:endParaRPr lang="en-US" noProof="0" dirty="0"/>
          </a:p>
        </p:txBody>
      </p:sp>
    </p:spTree>
    <p:extLst>
      <p:ext uri="{BB962C8B-B14F-4D97-AF65-F5344CB8AC3E}">
        <p14:creationId xmlns:p14="http://schemas.microsoft.com/office/powerpoint/2010/main" val="19870637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smtClean="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
        <p:nvSpPr>
          <p:cNvPr id="8" name="Freeform: Shape 7">
            <a:extLst>
              <a:ext uri="{FF2B5EF4-FFF2-40B4-BE49-F238E27FC236}">
                <a16:creationId xmlns:a16="http://schemas.microsoft.com/office/drawing/2014/main" id="{0CCEA4A8-F4D4-E6DB-67CF-B82EB3E9F753}"/>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Shape 8">
            <a:extLst>
              <a:ext uri="{FF2B5EF4-FFF2-40B4-BE49-F238E27FC236}">
                <a16:creationId xmlns:a16="http://schemas.microsoft.com/office/drawing/2014/main" id="{E5A910E9-420D-42C5-4F48-B948C90B29AB}"/>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894F5BD8-F17F-F99F-6EFA-EECE265FA29E}"/>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54BC60E6-D878-34E7-D765-6EDAEB7F4CD0}"/>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3683340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8FB4751-880F-D840-AAA9-3A15815CC996}" type="slidenum">
              <a:rPr lang="en-US" smtClean="0"/>
              <a:t>‹#›</a:t>
            </a:fld>
            <a:endParaRPr lang="en-US" dirty="0"/>
          </a:p>
        </p:txBody>
      </p:sp>
      <p:grpSp>
        <p:nvGrpSpPr>
          <p:cNvPr id="7" name="Group 6">
            <a:extLst>
              <a:ext uri="{FF2B5EF4-FFF2-40B4-BE49-F238E27FC236}">
                <a16:creationId xmlns:a16="http://schemas.microsoft.com/office/drawing/2014/main" id="{1BFDD460-4F3F-D450-F695-650424F1CB5C}"/>
              </a:ext>
              <a:ext uri="{C183D7F6-B498-43B3-948B-1728B52AA6E4}">
                <adec:decorative xmlns:adec="http://schemas.microsoft.com/office/drawing/2017/decorative" val="1"/>
              </a:ext>
            </a:extLst>
          </p:cNvPr>
          <p:cNvGrpSpPr/>
          <p:nvPr userDrawn="1"/>
        </p:nvGrpSpPr>
        <p:grpSpPr>
          <a:xfrm>
            <a:off x="8645826" y="0"/>
            <a:ext cx="3555532" cy="6867024"/>
            <a:chOff x="8645826" y="0"/>
            <a:chExt cx="3555532" cy="6867024"/>
          </a:xfrm>
        </p:grpSpPr>
        <p:sp>
          <p:nvSpPr>
            <p:cNvPr id="8" name="Freeform: Shape 7">
              <a:extLst>
                <a:ext uri="{FF2B5EF4-FFF2-40B4-BE49-F238E27FC236}">
                  <a16:creationId xmlns:a16="http://schemas.microsoft.com/office/drawing/2014/main" id="{4920A8F5-48BB-B2E5-B025-A8C0CBA066E1}"/>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D7E55803-3548-41EA-3628-83BFD1CE5CE6}"/>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Tree>
    <p:extLst>
      <p:ext uri="{BB962C8B-B14F-4D97-AF65-F5344CB8AC3E}">
        <p14:creationId xmlns:p14="http://schemas.microsoft.com/office/powerpoint/2010/main" val="76655932"/>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1931897066"/>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58FB4751-880F-D840-AAA9-3A15815CC996}" type="slidenum">
              <a:rPr lang="en-US" smtClean="0"/>
              <a:t>‹#›</a:t>
            </a:fld>
            <a:endParaRPr lang="en-US" dirty="0"/>
          </a:p>
        </p:txBody>
      </p:sp>
      <p:grpSp>
        <p:nvGrpSpPr>
          <p:cNvPr id="8" name="Group 7">
            <a:extLst>
              <a:ext uri="{FF2B5EF4-FFF2-40B4-BE49-F238E27FC236}">
                <a16:creationId xmlns:a16="http://schemas.microsoft.com/office/drawing/2014/main" id="{47019198-DF83-245D-332B-B005B10110B1}"/>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7223A949-1D3F-BEFC-2611-BE40F1745CCE}"/>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F3A83ADA-996E-9538-3EFF-26786CD9DB10}"/>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Tree>
    <p:extLst>
      <p:ext uri="{BB962C8B-B14F-4D97-AF65-F5344CB8AC3E}">
        <p14:creationId xmlns:p14="http://schemas.microsoft.com/office/powerpoint/2010/main" val="3689668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20XX</a:t>
            </a:r>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58FB4751-880F-D840-AAA9-3A15815CC996}" type="slidenum">
              <a:rPr lang="en-US" smtClean="0"/>
              <a:pPr/>
              <a:t>‹#›</a:t>
            </a:fld>
            <a:endParaRPr lang="en-US" dirty="0"/>
          </a:p>
        </p:txBody>
      </p:sp>
      <p:grpSp>
        <p:nvGrpSpPr>
          <p:cNvPr id="10" name="Group 9">
            <a:extLst>
              <a:ext uri="{FF2B5EF4-FFF2-40B4-BE49-F238E27FC236}">
                <a16:creationId xmlns:a16="http://schemas.microsoft.com/office/drawing/2014/main" id="{FD5816F8-C8B5-56E3-ADC6-C5BBE7486386}"/>
              </a:ext>
              <a:ext uri="{C183D7F6-B498-43B3-948B-1728B52AA6E4}">
                <adec:decorative xmlns:adec="http://schemas.microsoft.com/office/drawing/2017/decorative" val="1"/>
              </a:ext>
            </a:extLst>
          </p:cNvPr>
          <p:cNvGrpSpPr/>
          <p:nvPr userDrawn="1"/>
        </p:nvGrpSpPr>
        <p:grpSpPr>
          <a:xfrm>
            <a:off x="0" y="0"/>
            <a:ext cx="12192001" cy="6858000"/>
            <a:chOff x="0" y="0"/>
            <a:chExt cx="12192001" cy="6858000"/>
          </a:xfrm>
        </p:grpSpPr>
        <p:sp>
          <p:nvSpPr>
            <p:cNvPr id="11" name="Freeform: Shape 10">
              <a:extLst>
                <a:ext uri="{FF2B5EF4-FFF2-40B4-BE49-F238E27FC236}">
                  <a16:creationId xmlns:a16="http://schemas.microsoft.com/office/drawing/2014/main" id="{BA7B96E8-F241-9290-1B5B-07A38514A075}"/>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387A7290-5288-3985-4A14-6A35FFCC62EE}"/>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D82C02D6-F11B-C8D6-8197-55EC08028CBF}"/>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cxnSp>
        <p:nvCxnSpPr>
          <p:cNvPr id="14" name="Straight Connector 13">
            <a:extLst>
              <a:ext uri="{FF2B5EF4-FFF2-40B4-BE49-F238E27FC236}">
                <a16:creationId xmlns:a16="http://schemas.microsoft.com/office/drawing/2014/main" id="{DC03473B-868C-DAE4-41B2-16BDB468F6FA}"/>
              </a:ext>
              <a:ext uri="{C183D7F6-B498-43B3-948B-1728B52AA6E4}">
                <adec:decorative xmlns:adec="http://schemas.microsoft.com/office/drawing/2017/decorative" val="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43783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20XX</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1844156394"/>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20XX</a:t>
            </a:r>
            <a:endParaRPr lang="en-US" dirty="0"/>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92825459"/>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58FB4751-880F-D840-AAA9-3A15815CC996}" type="slidenum">
              <a:rPr lang="en-US" smtClean="0"/>
              <a:t>‹#›</a:t>
            </a:fld>
            <a:endParaRPr lang="en-US" dirty="0"/>
          </a:p>
        </p:txBody>
      </p:sp>
      <p:grpSp>
        <p:nvGrpSpPr>
          <p:cNvPr id="8" name="Group 7">
            <a:extLst>
              <a:ext uri="{FF2B5EF4-FFF2-40B4-BE49-F238E27FC236}">
                <a16:creationId xmlns:a16="http://schemas.microsoft.com/office/drawing/2014/main" id="{57D51A57-5739-B6D8-6246-9BDC2D94173C}"/>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6E85CE3B-4544-5C20-FEC8-64171042B7B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D9EB48E0-0374-D01F-7573-0F63A0676ED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Tree>
    <p:extLst>
      <p:ext uri="{BB962C8B-B14F-4D97-AF65-F5344CB8AC3E}">
        <p14:creationId xmlns:p14="http://schemas.microsoft.com/office/powerpoint/2010/main" val="3048427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58FB4751-880F-D840-AAA9-3A15815CC996}" type="slidenum">
              <a:rPr lang="en-US" smtClean="0"/>
              <a:t>‹#›</a:t>
            </a:fld>
            <a:endParaRPr lang="en-US" dirty="0"/>
          </a:p>
        </p:txBody>
      </p:sp>
      <p:pic>
        <p:nvPicPr>
          <p:cNvPr id="8" name="Picture 7">
            <a:extLst>
              <a:ext uri="{FF2B5EF4-FFF2-40B4-BE49-F238E27FC236}">
                <a16:creationId xmlns:a16="http://schemas.microsoft.com/office/drawing/2014/main" id="{BA8C85D3-6327-C84D-CDDD-B498B3B8FD47}"/>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9" name="Freeform: Shape 8">
            <a:extLst>
              <a:ext uri="{FF2B5EF4-FFF2-40B4-BE49-F238E27FC236}">
                <a16:creationId xmlns:a16="http://schemas.microsoft.com/office/drawing/2014/main" id="{45F478B8-8B14-AEBE-B439-6001641E1C61}"/>
              </a:ext>
              <a:ext uri="{C183D7F6-B498-43B3-948B-1728B52AA6E4}">
                <adec:decorative xmlns:adec="http://schemas.microsoft.com/office/drawing/2017/decorative" val="1"/>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2029016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6749864"/>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8FB4751-880F-D840-AAA9-3A15815CC996}"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32784195"/>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682752753"/>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8FB4751-880F-D840-AAA9-3A15815CC996}"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79989429"/>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230288016"/>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952610256"/>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3628829"/>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82296"/>
            <a:ext cx="6502620" cy="1298448"/>
          </a:xfrm>
        </p:spPr>
        <p:txBody>
          <a:bodyPr anchor="b"/>
          <a:lstStyle>
            <a:lvl1pPr>
              <a:defRPr sz="4800"/>
            </a:lvl1pPr>
          </a:lstStyle>
          <a:p>
            <a:r>
              <a:rPr lang="en-US" dirty="0"/>
              <a:t>click to add title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hasCustomPrompt="1"/>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39204893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accent6"/>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5C82EFE5-7A60-2728-921A-D2048AD6BF65}"/>
              </a:ext>
              <a:ext uri="{C183D7F6-B498-43B3-948B-1728B52AA6E4}">
                <adec:decorative xmlns:adec="http://schemas.microsoft.com/office/drawing/2017/decorative" val="1"/>
              </a:ext>
            </a:extLst>
          </p:cNvPr>
          <p:cNvGrpSpPr/>
          <p:nvPr userDrawn="1"/>
        </p:nvGrpSpPr>
        <p:grpSpPr>
          <a:xfrm>
            <a:off x="1" y="0"/>
            <a:ext cx="12207710" cy="6919556"/>
            <a:chOff x="1" y="0"/>
            <a:chExt cx="12207710" cy="6919556"/>
          </a:xfrm>
        </p:grpSpPr>
        <p:sp>
          <p:nvSpPr>
            <p:cNvPr id="25" name="Freeform: Shape 24">
              <a:extLst>
                <a:ext uri="{FF2B5EF4-FFF2-40B4-BE49-F238E27FC236}">
                  <a16:creationId xmlns:a16="http://schemas.microsoft.com/office/drawing/2014/main" id="{D6B97A1A-D605-738D-8C08-D97B3BBB5274}"/>
                </a:ext>
                <a:ext uri="{C183D7F6-B498-43B3-948B-1728B52AA6E4}">
                  <adec:decorative xmlns:adec="http://schemas.microsoft.com/office/drawing/2017/decorative" val="1"/>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1CC49F1D-4E95-A334-0DE1-5115637E40AF}"/>
                </a:ext>
                <a:ext uri="{C183D7F6-B498-43B3-948B-1728B52AA6E4}">
                  <adec:decorative xmlns:adec="http://schemas.microsoft.com/office/drawing/2017/decorative" val="1"/>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 uri="{C183D7F6-B498-43B3-948B-1728B52AA6E4}">
                  <adec:decorative xmlns:adec="http://schemas.microsoft.com/office/drawing/2017/decorative" val="1"/>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606288"/>
            <a:ext cx="4840641" cy="4245748"/>
          </a:xfrm>
        </p:spPr>
        <p:txBody>
          <a:bodyPr anchor="b"/>
          <a:lstStyle>
            <a:lvl1pPr>
              <a:defRPr sz="6000">
                <a:solidFill>
                  <a:schemeClr val="accent1"/>
                </a:solidFill>
              </a:defRPr>
            </a:lvl1pPr>
          </a:lstStyle>
          <a:p>
            <a:r>
              <a:rPr lang="en-US" dirty="0"/>
              <a:t>click to add title</a:t>
            </a:r>
          </a:p>
        </p:txBody>
      </p:sp>
    </p:spTree>
    <p:extLst>
      <p:ext uri="{BB962C8B-B14F-4D97-AF65-F5344CB8AC3E}">
        <p14:creationId xmlns:p14="http://schemas.microsoft.com/office/powerpoint/2010/main" val="22234440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A4C0A7B5-B10E-CDE4-EF4B-932E54D4CA66}"/>
              </a:ext>
              <a:ext uri="{C183D7F6-B498-43B3-948B-1728B52AA6E4}">
                <adec:decorative xmlns:adec="http://schemas.microsoft.com/office/drawing/2017/decorative" val="1"/>
              </a:ext>
            </a:extLst>
          </p:cNvPr>
          <p:cNvGrpSpPr/>
          <p:nvPr userDrawn="1"/>
        </p:nvGrpSpPr>
        <p:grpSpPr>
          <a:xfrm>
            <a:off x="4600810" y="-30589"/>
            <a:ext cx="7591189" cy="6915258"/>
            <a:chOff x="4600810" y="-30589"/>
            <a:chExt cx="7591189" cy="6915258"/>
          </a:xfrm>
        </p:grpSpPr>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82296"/>
            <a:ext cx="9363456" cy="1298448"/>
          </a:xfrm>
        </p:spPr>
        <p:txBody>
          <a:bodyPr anchor="b" anchorCtr="0"/>
          <a:lstStyle>
            <a:lvl1pPr>
              <a:defRPr sz="4800"/>
            </a:lvl1pPr>
          </a:lstStyle>
          <a:p>
            <a:r>
              <a:rPr lang="en-US" dirty="0"/>
              <a:t>click to add title</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hasCustomPrompt="1"/>
          </p:nvPr>
        </p:nvSpPr>
        <p:spPr>
          <a:xfrm>
            <a:off x="576072" y="1597981"/>
            <a:ext cx="9363456" cy="4181027"/>
          </a:xfrm>
        </p:spPr>
        <p:txBody>
          <a:bodyPr/>
          <a:lstStyle>
            <a:lvl1pPr marL="228600" indent="-228600">
              <a:buFont typeface="Courier New" panose="02070309020205020404" pitchFamily="49" charset="0"/>
              <a:buChar char="o"/>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E138590B-52FF-3291-0CB9-7055B62D6C6F}"/>
              </a:ext>
              <a:ext uri="{C183D7F6-B498-43B3-948B-1728B52AA6E4}">
                <adec:decorative xmlns:adec="http://schemas.microsoft.com/office/drawing/2017/decorative" val="1"/>
              </a:ext>
            </a:extLst>
          </p:cNvPr>
          <p:cNvGrpSpPr/>
          <p:nvPr userDrawn="1"/>
        </p:nvGrpSpPr>
        <p:grpSpPr>
          <a:xfrm>
            <a:off x="0" y="0"/>
            <a:ext cx="12192001" cy="6800412"/>
            <a:chOff x="0" y="0"/>
            <a:chExt cx="12192001" cy="6800412"/>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57588"/>
            <a:ext cx="10515600" cy="1323156"/>
          </a:xfrm>
        </p:spPr>
        <p:txBody>
          <a:bodyPr anchor="b" anchorCtr="0"/>
          <a:lstStyle>
            <a:lvl1pPr>
              <a:defRPr sz="4800"/>
            </a:lvl1pPr>
          </a:lstStyle>
          <a:p>
            <a:r>
              <a:rPr lang="en-US" dirty="0"/>
              <a:t>click to add title</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hasCustomPrompt="1"/>
          </p:nvPr>
        </p:nvSpPr>
        <p:spPr>
          <a:xfrm>
            <a:off x="576072" y="1901952"/>
            <a:ext cx="10515600" cy="3877056"/>
          </a:xfrm>
        </p:spPr>
        <p:txBody>
          <a:bodyPr/>
          <a:lstStyle>
            <a:lvl1pPr marL="228600" indent="-228600">
              <a:buFont typeface="Courier New" panose="02070309020205020404" pitchFamily="49" charset="0"/>
              <a:buChar char="o"/>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Freeform: Shape 36">
            <a:extLst>
              <a:ext uri="{FF2B5EF4-FFF2-40B4-BE49-F238E27FC236}">
                <a16:creationId xmlns:a16="http://schemas.microsoft.com/office/drawing/2014/main" id="{5199B7A0-EDB8-5A2D-0096-78B259F81F83}"/>
              </a:ext>
              <a:ext uri="{C183D7F6-B498-43B3-948B-1728B52AA6E4}">
                <adec:decorative xmlns:adec="http://schemas.microsoft.com/office/drawing/2017/decorative" val="1"/>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26" name="Graphic 25">
            <a:extLst>
              <a:ext uri="{FF2B5EF4-FFF2-40B4-BE49-F238E27FC236}">
                <a16:creationId xmlns:a16="http://schemas.microsoft.com/office/drawing/2014/main" id="{9A083F98-8E0D-14F8-CA40-D0B5AB8037E2}"/>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 uri="{C183D7F6-B498-43B3-948B-1728B52AA6E4}">
                <adec:decorative xmlns:adec="http://schemas.microsoft.com/office/drawing/2017/decorative" val="1"/>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3278188" y="193041"/>
            <a:ext cx="5697456" cy="2175256"/>
          </a:xfrm>
        </p:spPr>
        <p:txBody>
          <a:bodyPr anchor="b" anchorCtr="0"/>
          <a:lstStyle>
            <a:lvl1pPr algn="ctr">
              <a:defRPr sz="2400" cap="all" baseline="0">
                <a:latin typeface="Gill Sans Nova" panose="020B0602020104020203" pitchFamily="34" charset="0"/>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3278188" y="2740025"/>
            <a:ext cx="5688012" cy="2644775"/>
          </a:xfrm>
        </p:spPr>
        <p:txBody>
          <a:bodyPr>
            <a:normAutofit/>
          </a:bodyPr>
          <a:lstStyle>
            <a:lvl1pPr marL="0" indent="0" algn="ctr">
              <a:lnSpc>
                <a:spcPct val="100000"/>
              </a:lnSpc>
              <a:spcBef>
                <a:spcPts val="0"/>
              </a:spcBef>
              <a:buNone/>
              <a:defRPr sz="2400"/>
            </a:lvl1pPr>
          </a:lstStyle>
          <a:p>
            <a:pPr lvl="0"/>
            <a:r>
              <a:rPr lang="en-US" dirty="0"/>
              <a:t>Click to add text</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0E8B627-27B3-7EDE-7C21-8804F983CCB7}"/>
              </a:ext>
              <a:ext uri="{C183D7F6-B498-43B3-948B-1728B52AA6E4}">
                <adec:decorative xmlns:adec="http://schemas.microsoft.com/office/drawing/2017/decorative" val="1"/>
              </a:ext>
            </a:extLst>
          </p:cNvPr>
          <p:cNvGrpSpPr/>
          <p:nvPr userDrawn="1"/>
        </p:nvGrpSpPr>
        <p:grpSpPr>
          <a:xfrm>
            <a:off x="0" y="1"/>
            <a:ext cx="12192000" cy="6857998"/>
            <a:chOff x="0" y="1"/>
            <a:chExt cx="12192000" cy="6857998"/>
          </a:xfrm>
        </p:grpSpPr>
        <p:sp>
          <p:nvSpPr>
            <p:cNvPr id="28" name="Freeform: Shape 27">
              <a:extLst>
                <a:ext uri="{FF2B5EF4-FFF2-40B4-BE49-F238E27FC236}">
                  <a16:creationId xmlns:a16="http://schemas.microsoft.com/office/drawing/2014/main" id="{B1BA04E2-C77D-D0F1-EC03-2F832DFA5498}"/>
                </a:ext>
                <a:ext uri="{C183D7F6-B498-43B3-948B-1728B52AA6E4}">
                  <adec:decorative xmlns:adec="http://schemas.microsoft.com/office/drawing/2017/decorative" val="1"/>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1" y="82296"/>
            <a:ext cx="11107489" cy="1298448"/>
          </a:xfrm>
        </p:spPr>
        <p:txBody>
          <a:bodyPr anchor="b" anchorCtr="0"/>
          <a:lstStyle>
            <a:lvl1pPr>
              <a:defRPr sz="4800"/>
            </a:lvl1pPr>
          </a:lstStyle>
          <a:p>
            <a:r>
              <a:rPr lang="en-US" dirty="0"/>
              <a:t>click to add title</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t">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hasCustomPrompt="1"/>
          </p:nvPr>
        </p:nvSpPr>
        <p:spPr>
          <a:xfrm>
            <a:off x="677863" y="5173735"/>
            <a:ext cx="2423160" cy="376673"/>
          </a:xfrm>
        </p:spPr>
        <p:txBody>
          <a:bodyPr anchor="t" anchorCtr="0">
            <a:normAutofit/>
          </a:bodyPr>
          <a:lstStyle>
            <a:lvl1pPr marL="0" indent="0" algn="ctr">
              <a:lnSpc>
                <a:spcPct val="100000"/>
              </a:lnSpc>
              <a:spcBef>
                <a:spcPts val="0"/>
              </a:spcBef>
              <a:buNone/>
              <a:defRPr sz="1800" b="1" cap="all" baseline="0">
                <a:latin typeface="+mn-lt"/>
              </a:defRPr>
            </a:lvl1pPr>
          </a:lstStyle>
          <a:p>
            <a:pPr lvl="0"/>
            <a:r>
              <a:rPr lang="en-US" dirty="0"/>
              <a:t>Click to add text</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748792"/>
          </a:xfrm>
        </p:spPr>
        <p:txBody>
          <a:bodyPr anchor="t">
            <a:normAutofit/>
          </a:bodyPr>
          <a:lstStyle>
            <a:lvl1pPr marL="0" indent="0" algn="ctr">
              <a:lnSpc>
                <a:spcPct val="100000"/>
              </a:lnSpc>
              <a:spcBef>
                <a:spcPts val="0"/>
              </a:spcBef>
              <a:buNone/>
              <a:defRPr sz="1800" cap="none" baseline="0"/>
            </a:lvl1pPr>
          </a:lstStyle>
          <a:p>
            <a:pPr lvl="0"/>
            <a:r>
              <a:rPr lang="en-US" dirty="0"/>
              <a:t>Click to add text</a:t>
            </a:r>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t">
            <a:noAutofit/>
          </a:bodyPr>
          <a:lstStyle>
            <a:lvl1pPr marL="0" indent="0" algn="ctr">
              <a:buNone/>
              <a:defRPr sz="1800">
                <a:solidFill>
                  <a:schemeClr val="accent1"/>
                </a:solidFill>
              </a:defRPr>
            </a:lvl1pPr>
          </a:lstStyle>
          <a:p>
            <a:r>
              <a:rPr lang="en-US"/>
              <a:t>Click icon to add picture</a:t>
            </a:r>
            <a:endParaRPr lang="en-US" dirty="0"/>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hasCustomPrompt="1"/>
          </p:nvPr>
        </p:nvSpPr>
        <p:spPr>
          <a:xfrm>
            <a:off x="3444123" y="5173735"/>
            <a:ext cx="2423160" cy="376673"/>
          </a:xfrm>
        </p:spPr>
        <p:txBody>
          <a:bodyPr anchor="t" anchorCtr="0">
            <a:normAutofit/>
          </a:bodyPr>
          <a:lstStyle>
            <a:lvl1pPr marL="0" indent="0" algn="ctr">
              <a:lnSpc>
                <a:spcPct val="100000"/>
              </a:lnSpc>
              <a:spcBef>
                <a:spcPts val="0"/>
              </a:spcBef>
              <a:buNone/>
              <a:defRPr sz="1800" b="1" cap="all" baseline="0">
                <a:latin typeface="+mn-lt"/>
              </a:defRPr>
            </a:lvl1pPr>
          </a:lstStyle>
          <a:p>
            <a:pPr lvl="0"/>
            <a:r>
              <a:rPr lang="en-US" dirty="0"/>
              <a:t>Click to add text</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748792"/>
          </a:xfrm>
        </p:spPr>
        <p:txBody>
          <a:bodyPr anchor="t">
            <a:normAutofit/>
          </a:bodyPr>
          <a:lstStyle>
            <a:lvl1pPr marL="0" indent="0" algn="ctr">
              <a:lnSpc>
                <a:spcPct val="100000"/>
              </a:lnSpc>
              <a:spcBef>
                <a:spcPts val="0"/>
              </a:spcBef>
              <a:buNone/>
              <a:defRPr sz="1800" cap="none" baseline="0"/>
            </a:lvl1pPr>
          </a:lstStyle>
          <a:p>
            <a:pPr lvl="0"/>
            <a:r>
              <a:rPr lang="en-US" dirty="0"/>
              <a:t>Click to add text</a:t>
            </a:r>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t">
            <a:noAutofit/>
          </a:bodyPr>
          <a:lstStyle>
            <a:lvl1pPr marL="0" indent="0" algn="ctr">
              <a:buNone/>
              <a:defRPr sz="1800">
                <a:solidFill>
                  <a:schemeClr val="accent1"/>
                </a:solidFill>
              </a:defRPr>
            </a:lvl1pPr>
          </a:lstStyle>
          <a:p>
            <a:r>
              <a:rPr lang="en-US"/>
              <a:t>Click icon to add picture</a:t>
            </a:r>
            <a:endParaRPr lang="en-US" dirty="0"/>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hasCustomPrompt="1"/>
          </p:nvPr>
        </p:nvSpPr>
        <p:spPr>
          <a:xfrm>
            <a:off x="6434931" y="5173735"/>
            <a:ext cx="2423160" cy="376673"/>
          </a:xfrm>
        </p:spPr>
        <p:txBody>
          <a:bodyPr anchor="t" anchorCtr="0">
            <a:normAutofit/>
          </a:bodyPr>
          <a:lstStyle>
            <a:lvl1pPr marL="0" indent="0" algn="ctr">
              <a:lnSpc>
                <a:spcPct val="100000"/>
              </a:lnSpc>
              <a:spcBef>
                <a:spcPts val="0"/>
              </a:spcBef>
              <a:buNone/>
              <a:defRPr sz="1800" b="1" cap="all" baseline="0">
                <a:latin typeface="+mn-lt"/>
              </a:defRPr>
            </a:lvl1pPr>
          </a:lstStyle>
          <a:p>
            <a:pPr lvl="0"/>
            <a:r>
              <a:rPr lang="en-US" dirty="0"/>
              <a:t>Click to add text</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748792"/>
          </a:xfrm>
        </p:spPr>
        <p:txBody>
          <a:bodyPr anchor="t">
            <a:normAutofit/>
          </a:bodyPr>
          <a:lstStyle>
            <a:lvl1pPr marL="0" indent="0" algn="ctr">
              <a:lnSpc>
                <a:spcPct val="100000"/>
              </a:lnSpc>
              <a:spcBef>
                <a:spcPts val="0"/>
              </a:spcBef>
              <a:buNone/>
              <a:defRPr sz="1800" cap="none" baseline="0"/>
            </a:lvl1pPr>
          </a:lstStyle>
          <a:p>
            <a:pPr lvl="0"/>
            <a:r>
              <a:rPr lang="en-US" dirty="0"/>
              <a:t>Click to add text</a:t>
            </a:r>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t">
            <a:noAutofit/>
          </a:bodyPr>
          <a:lstStyle>
            <a:lvl1pPr marL="0" indent="0" algn="ctr">
              <a:buNone/>
              <a:defRPr sz="1800">
                <a:solidFill>
                  <a:schemeClr val="accent1"/>
                </a:solidFill>
              </a:defRPr>
            </a:lvl1pPr>
          </a:lstStyle>
          <a:p>
            <a:r>
              <a:rPr lang="en-US"/>
              <a:t>Click icon to add picture</a:t>
            </a:r>
            <a:endParaRPr lang="en-US" dirty="0"/>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hasCustomPrompt="1"/>
          </p:nvPr>
        </p:nvSpPr>
        <p:spPr>
          <a:xfrm>
            <a:off x="9260401" y="5173735"/>
            <a:ext cx="2423160" cy="376673"/>
          </a:xfrm>
        </p:spPr>
        <p:txBody>
          <a:bodyPr anchor="t" anchorCtr="0">
            <a:normAutofit/>
          </a:bodyPr>
          <a:lstStyle>
            <a:lvl1pPr marL="0" indent="0" algn="ctr">
              <a:lnSpc>
                <a:spcPct val="100000"/>
              </a:lnSpc>
              <a:spcBef>
                <a:spcPts val="0"/>
              </a:spcBef>
              <a:buNone/>
              <a:defRPr sz="1800" b="1" cap="all" baseline="0">
                <a:latin typeface="+mn-lt"/>
              </a:defRPr>
            </a:lvl1pPr>
          </a:lstStyle>
          <a:p>
            <a:pPr lvl="0"/>
            <a:r>
              <a:rPr lang="en-US" dirty="0"/>
              <a:t>Click to add text</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748792"/>
          </a:xfrm>
        </p:spPr>
        <p:txBody>
          <a:bodyPr anchor="t">
            <a:normAutofit/>
          </a:bodyPr>
          <a:lstStyle>
            <a:lvl1pPr marL="0" indent="0" algn="ctr">
              <a:lnSpc>
                <a:spcPct val="100000"/>
              </a:lnSpc>
              <a:spcBef>
                <a:spcPts val="0"/>
              </a:spcBef>
              <a:buNone/>
              <a:defRPr sz="1800" cap="none" baseline="0"/>
            </a:lvl1pPr>
          </a:lstStyle>
          <a:p>
            <a:pPr lvl="0"/>
            <a:r>
              <a:rPr lang="en-US" dirty="0"/>
              <a:t>Click to add text</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a:lstStyle/>
          <a:p>
            <a:r>
              <a:rPr lang="en-US" dirty="0"/>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1120"/>
            <a:ext cx="10839862" cy="1309624"/>
          </a:xfrm>
        </p:spPr>
        <p:txBody>
          <a:bodyPr anchor="b" anchorCtr="0"/>
          <a:lstStyle>
            <a:lvl1pPr>
              <a:defRPr sz="4800"/>
            </a:lvl1pPr>
          </a:lstStyle>
          <a:p>
            <a:r>
              <a:rPr lang="en-US" dirty="0"/>
              <a:t>click to add title</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t">
            <a:noAutofit/>
          </a:bodyPr>
          <a:lstStyle>
            <a:lvl1pPr marL="0" indent="0" algn="ctr">
              <a:buNone/>
              <a:defRPr sz="1800">
                <a:solidFill>
                  <a:schemeClr val="accent1"/>
                </a:solidFill>
              </a:defRPr>
            </a:lvl1pPr>
          </a:lstStyle>
          <a:p>
            <a:r>
              <a:rPr lang="en-US"/>
              <a:t>Click icon to add picture</a:t>
            </a:r>
            <a:endParaRPr lang="en-US"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hasCustomPrompt="1"/>
          </p:nvPr>
        </p:nvSpPr>
        <p:spPr>
          <a:xfrm>
            <a:off x="633259" y="3392424"/>
            <a:ext cx="2423160" cy="310896"/>
          </a:xfrm>
        </p:spPr>
        <p:txBody>
          <a:bodyPr anchor="ctr" anchorCtr="0">
            <a:noAutofit/>
          </a:bodyPr>
          <a:lstStyle>
            <a:lvl1pPr marL="0" indent="0" algn="ctr">
              <a:lnSpc>
                <a:spcPct val="100000"/>
              </a:lnSpc>
              <a:spcBef>
                <a:spcPts val="0"/>
              </a:spcBef>
              <a:buNone/>
              <a:defRPr sz="1400" b="1" cap="all" baseline="0">
                <a:latin typeface="+mn-lt"/>
              </a:defRPr>
            </a:lvl1pPr>
          </a:lstStyle>
          <a:p>
            <a:pPr lvl="0"/>
            <a:r>
              <a:rPr lang="en-US" dirty="0"/>
              <a:t>Click to add text</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736848"/>
            <a:ext cx="2423160" cy="310896"/>
          </a:xfrm>
        </p:spPr>
        <p:txBody>
          <a:bodyPr tIns="0" anchor="t">
            <a:normAutofit/>
          </a:bodyPr>
          <a:lstStyle>
            <a:lvl1pPr marL="0" indent="0" algn="ctr">
              <a:lnSpc>
                <a:spcPct val="100000"/>
              </a:lnSpc>
              <a:spcBef>
                <a:spcPts val="0"/>
              </a:spcBef>
              <a:buNone/>
              <a:defRPr sz="1400" cap="none" baseline="0"/>
            </a:lvl1pPr>
          </a:lstStyle>
          <a:p>
            <a:pPr lvl="0"/>
            <a:r>
              <a:rPr lang="en-US" dirty="0"/>
              <a:t>Click to add text</a:t>
            </a:r>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t">
            <a:noAutofit/>
          </a:bodyPr>
          <a:lstStyle>
            <a:lvl1pPr marL="0" indent="0" algn="ctr">
              <a:buNone/>
              <a:defRPr sz="1800">
                <a:solidFill>
                  <a:schemeClr val="accent1"/>
                </a:solidFill>
              </a:defRPr>
            </a:lvl1pPr>
          </a:lstStyle>
          <a:p>
            <a:r>
              <a:rPr lang="en-US"/>
              <a:t>Click icon to add picture</a:t>
            </a:r>
            <a:endParaRPr lang="en-US" dirty="0"/>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hasCustomPrompt="1"/>
          </p:nvPr>
        </p:nvSpPr>
        <p:spPr>
          <a:xfrm>
            <a:off x="3419764" y="3392424"/>
            <a:ext cx="2423160" cy="310896"/>
          </a:xfrm>
        </p:spPr>
        <p:txBody>
          <a:bodyPr anchor="ctr" anchorCtr="0">
            <a:noAutofit/>
          </a:bodyPr>
          <a:lstStyle>
            <a:lvl1pPr marL="0" indent="0" algn="ctr">
              <a:lnSpc>
                <a:spcPct val="100000"/>
              </a:lnSpc>
              <a:spcBef>
                <a:spcPts val="0"/>
              </a:spcBef>
              <a:buNone/>
              <a:defRPr sz="1400" b="1" cap="all" baseline="0">
                <a:latin typeface="+mn-lt"/>
              </a:defRPr>
            </a:lvl1pPr>
          </a:lstStyle>
          <a:p>
            <a:pPr lvl="0"/>
            <a:r>
              <a:rPr lang="en-US" dirty="0"/>
              <a:t>Click to add text</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736848"/>
            <a:ext cx="2423160" cy="310896"/>
          </a:xfrm>
        </p:spPr>
        <p:txBody>
          <a:bodyPr tIns="0" anchor="t">
            <a:normAutofit/>
          </a:bodyPr>
          <a:lstStyle>
            <a:lvl1pPr marL="0" indent="0" algn="ctr">
              <a:lnSpc>
                <a:spcPct val="100000"/>
              </a:lnSpc>
              <a:spcBef>
                <a:spcPts val="0"/>
              </a:spcBef>
              <a:buNone/>
              <a:defRPr sz="1400" cap="none" baseline="0"/>
            </a:lvl1pPr>
          </a:lstStyle>
          <a:p>
            <a:pPr lvl="0"/>
            <a:r>
              <a:rPr lang="en-US" dirty="0"/>
              <a:t>Click to add text</a:t>
            </a:r>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t">
            <a:noAutofit/>
          </a:bodyPr>
          <a:lstStyle>
            <a:lvl1pPr marL="0" indent="0" algn="ctr">
              <a:buNone/>
              <a:defRPr sz="1800">
                <a:solidFill>
                  <a:schemeClr val="accent1"/>
                </a:solidFill>
              </a:defRPr>
            </a:lvl1pPr>
          </a:lstStyle>
          <a:p>
            <a:r>
              <a:rPr lang="en-US"/>
              <a:t>Click icon to add picture</a:t>
            </a:r>
            <a:endParaRPr lang="en-US" dirty="0"/>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hasCustomPrompt="1"/>
          </p:nvPr>
        </p:nvSpPr>
        <p:spPr>
          <a:xfrm>
            <a:off x="6206269" y="3392424"/>
            <a:ext cx="2423160" cy="310896"/>
          </a:xfrm>
        </p:spPr>
        <p:txBody>
          <a:bodyPr anchor="ctr" anchorCtr="0">
            <a:noAutofit/>
          </a:bodyPr>
          <a:lstStyle>
            <a:lvl1pPr marL="0" indent="0" algn="ctr">
              <a:lnSpc>
                <a:spcPct val="100000"/>
              </a:lnSpc>
              <a:spcBef>
                <a:spcPts val="0"/>
              </a:spcBef>
              <a:buNone/>
              <a:defRPr sz="1400" b="1" cap="all" baseline="0">
                <a:latin typeface="+mn-lt"/>
              </a:defRPr>
            </a:lvl1pPr>
          </a:lstStyle>
          <a:p>
            <a:pPr lvl="0"/>
            <a:r>
              <a:rPr lang="en-US" dirty="0"/>
              <a:t>Click to add text</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736848"/>
            <a:ext cx="2423160" cy="310896"/>
          </a:xfrm>
        </p:spPr>
        <p:txBody>
          <a:bodyPr tIns="0" anchor="t">
            <a:normAutofit/>
          </a:bodyPr>
          <a:lstStyle>
            <a:lvl1pPr marL="0" indent="0" algn="ctr">
              <a:lnSpc>
                <a:spcPct val="100000"/>
              </a:lnSpc>
              <a:spcBef>
                <a:spcPts val="0"/>
              </a:spcBef>
              <a:buNone/>
              <a:defRPr sz="1400" cap="none" baseline="0"/>
            </a:lvl1pPr>
          </a:lstStyle>
          <a:p>
            <a:pPr lvl="0"/>
            <a:r>
              <a:rPr lang="en-US" dirty="0"/>
              <a:t>Click to add text</a:t>
            </a:r>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t">
            <a:noAutofit/>
          </a:bodyPr>
          <a:lstStyle>
            <a:lvl1pPr marL="0" indent="0" algn="ctr">
              <a:buNone/>
              <a:defRPr sz="1800">
                <a:solidFill>
                  <a:schemeClr val="accent1"/>
                </a:solidFill>
              </a:defRPr>
            </a:lvl1pPr>
          </a:lstStyle>
          <a:p>
            <a:r>
              <a:rPr lang="en-US"/>
              <a:t>Click icon to add picture</a:t>
            </a:r>
            <a:endParaRPr lang="en-US" dirty="0"/>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hasCustomPrompt="1"/>
          </p:nvPr>
        </p:nvSpPr>
        <p:spPr>
          <a:xfrm>
            <a:off x="8992774" y="3392424"/>
            <a:ext cx="2423160" cy="310896"/>
          </a:xfrm>
        </p:spPr>
        <p:txBody>
          <a:bodyPr anchor="ctr" anchorCtr="0">
            <a:noAutofit/>
          </a:bodyPr>
          <a:lstStyle>
            <a:lvl1pPr marL="0" indent="0" algn="ctr">
              <a:lnSpc>
                <a:spcPct val="100000"/>
              </a:lnSpc>
              <a:spcBef>
                <a:spcPts val="0"/>
              </a:spcBef>
              <a:buNone/>
              <a:defRPr sz="1400" b="1" cap="all" baseline="0">
                <a:latin typeface="+mn-lt"/>
              </a:defRPr>
            </a:lvl1pPr>
          </a:lstStyle>
          <a:p>
            <a:pPr lvl="0"/>
            <a:r>
              <a:rPr lang="en-US" dirty="0"/>
              <a:t>Click to add text</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736848"/>
            <a:ext cx="2423160" cy="310896"/>
          </a:xfrm>
        </p:spPr>
        <p:txBody>
          <a:bodyPr tIns="0" anchor="t">
            <a:normAutofit/>
          </a:bodyPr>
          <a:lstStyle>
            <a:lvl1pPr marL="0" indent="0" algn="ctr">
              <a:lnSpc>
                <a:spcPct val="100000"/>
              </a:lnSpc>
              <a:spcBef>
                <a:spcPts val="0"/>
              </a:spcBef>
              <a:buNone/>
              <a:defRPr sz="1400" cap="none" baseline="0"/>
            </a:lvl1pPr>
          </a:lstStyle>
          <a:p>
            <a:pPr lvl="0"/>
            <a:r>
              <a:rPr lang="en-US" dirty="0"/>
              <a:t>Click to add text</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t">
            <a:noAutofit/>
          </a:bodyPr>
          <a:lstStyle>
            <a:lvl1pPr marL="0" indent="0" algn="ctr">
              <a:buNone/>
              <a:defRPr sz="1800">
                <a:solidFill>
                  <a:schemeClr val="accent1"/>
                </a:solidFill>
              </a:defRPr>
            </a:lvl1pPr>
          </a:lstStyle>
          <a:p>
            <a:r>
              <a:rPr lang="en-US"/>
              <a:t>Click icon to add picture</a:t>
            </a:r>
            <a:endParaRPr lang="en-US"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hasCustomPrompt="1"/>
          </p:nvPr>
        </p:nvSpPr>
        <p:spPr>
          <a:xfrm>
            <a:off x="633259" y="6062472"/>
            <a:ext cx="2423160" cy="310896"/>
          </a:xfrm>
        </p:spPr>
        <p:txBody>
          <a:bodyPr anchor="ctr" anchorCtr="0">
            <a:noAutofit/>
          </a:bodyPr>
          <a:lstStyle>
            <a:lvl1pPr marL="0" indent="0" algn="ctr">
              <a:lnSpc>
                <a:spcPct val="100000"/>
              </a:lnSpc>
              <a:spcBef>
                <a:spcPts val="0"/>
              </a:spcBef>
              <a:buNone/>
              <a:defRPr sz="1400" b="1" cap="all" baseline="0">
                <a:latin typeface="+mn-lt"/>
              </a:defRPr>
            </a:lvl1pPr>
          </a:lstStyle>
          <a:p>
            <a:pPr lvl="0"/>
            <a:r>
              <a:rPr lang="en-US" dirty="0"/>
              <a:t>Click to add text</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406896"/>
            <a:ext cx="2423160" cy="310896"/>
          </a:xfrm>
        </p:spPr>
        <p:txBody>
          <a:bodyPr tIns="0" anchor="t">
            <a:normAutofit/>
          </a:bodyPr>
          <a:lstStyle>
            <a:lvl1pPr marL="0" indent="0" algn="ctr">
              <a:lnSpc>
                <a:spcPct val="100000"/>
              </a:lnSpc>
              <a:spcBef>
                <a:spcPts val="0"/>
              </a:spcBef>
              <a:buNone/>
              <a:defRPr sz="1400" cap="none" baseline="0"/>
            </a:lvl1pPr>
          </a:lstStyle>
          <a:p>
            <a:pPr lvl="0"/>
            <a:r>
              <a:rPr lang="en-US" dirty="0"/>
              <a:t>Click to add text</a:t>
            </a:r>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t">
            <a:noAutofit/>
          </a:bodyPr>
          <a:lstStyle>
            <a:lvl1pPr marL="0" indent="0" algn="ctr">
              <a:buNone/>
              <a:defRPr sz="1800">
                <a:solidFill>
                  <a:schemeClr val="accent1"/>
                </a:solidFill>
              </a:defRPr>
            </a:lvl1pPr>
          </a:lstStyle>
          <a:p>
            <a:r>
              <a:rPr lang="en-US"/>
              <a:t>Click icon to add picture</a:t>
            </a:r>
            <a:endParaRPr lang="en-US" dirty="0"/>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hasCustomPrompt="1"/>
          </p:nvPr>
        </p:nvSpPr>
        <p:spPr>
          <a:xfrm>
            <a:off x="3419764" y="6062472"/>
            <a:ext cx="2423160" cy="310896"/>
          </a:xfrm>
        </p:spPr>
        <p:txBody>
          <a:bodyPr anchor="ctr" anchorCtr="0">
            <a:noAutofit/>
          </a:bodyPr>
          <a:lstStyle>
            <a:lvl1pPr marL="0" indent="0" algn="ctr">
              <a:lnSpc>
                <a:spcPct val="100000"/>
              </a:lnSpc>
              <a:spcBef>
                <a:spcPts val="0"/>
              </a:spcBef>
              <a:buNone/>
              <a:defRPr sz="1400" b="1" cap="all" baseline="0">
                <a:latin typeface="+mn-lt"/>
              </a:defRPr>
            </a:lvl1pPr>
          </a:lstStyle>
          <a:p>
            <a:pPr lvl="0"/>
            <a:r>
              <a:rPr lang="en-US" dirty="0"/>
              <a:t>Click to add text</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406896"/>
            <a:ext cx="2423160" cy="310896"/>
          </a:xfrm>
        </p:spPr>
        <p:txBody>
          <a:bodyPr tIns="0" anchor="t">
            <a:normAutofit/>
          </a:bodyPr>
          <a:lstStyle>
            <a:lvl1pPr marL="0" indent="0" algn="ctr">
              <a:lnSpc>
                <a:spcPct val="100000"/>
              </a:lnSpc>
              <a:spcBef>
                <a:spcPts val="0"/>
              </a:spcBef>
              <a:buNone/>
              <a:defRPr sz="1400" cap="none" baseline="0"/>
            </a:lvl1pPr>
          </a:lstStyle>
          <a:p>
            <a:pPr lvl="0"/>
            <a:r>
              <a:rPr lang="en-US" dirty="0"/>
              <a:t>Click to add text</a:t>
            </a:r>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t">
            <a:noAutofit/>
          </a:bodyPr>
          <a:lstStyle>
            <a:lvl1pPr marL="0" indent="0" algn="ctr">
              <a:buNone/>
              <a:defRPr sz="1800">
                <a:solidFill>
                  <a:schemeClr val="accent1"/>
                </a:solidFill>
              </a:defRPr>
            </a:lvl1pPr>
          </a:lstStyle>
          <a:p>
            <a:r>
              <a:rPr lang="en-US"/>
              <a:t>Click icon to add picture</a:t>
            </a:r>
            <a:endParaRPr lang="en-US" dirty="0"/>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hasCustomPrompt="1"/>
          </p:nvPr>
        </p:nvSpPr>
        <p:spPr>
          <a:xfrm>
            <a:off x="6206269" y="6062472"/>
            <a:ext cx="2423160" cy="310896"/>
          </a:xfrm>
        </p:spPr>
        <p:txBody>
          <a:bodyPr anchor="ctr" anchorCtr="0">
            <a:noAutofit/>
          </a:bodyPr>
          <a:lstStyle>
            <a:lvl1pPr marL="0" indent="0" algn="ctr">
              <a:lnSpc>
                <a:spcPct val="100000"/>
              </a:lnSpc>
              <a:spcBef>
                <a:spcPts val="0"/>
              </a:spcBef>
              <a:buNone/>
              <a:defRPr sz="1400" b="1" cap="all" baseline="0">
                <a:latin typeface="+mn-lt"/>
              </a:defRPr>
            </a:lvl1pPr>
          </a:lstStyle>
          <a:p>
            <a:pPr lvl="0"/>
            <a:r>
              <a:rPr lang="en-US" dirty="0"/>
              <a:t>Click to add text</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406896"/>
            <a:ext cx="2423160" cy="310896"/>
          </a:xfrm>
        </p:spPr>
        <p:txBody>
          <a:bodyPr tIns="0" anchor="t">
            <a:normAutofit/>
          </a:bodyPr>
          <a:lstStyle>
            <a:lvl1pPr marL="0" indent="0" algn="ctr">
              <a:lnSpc>
                <a:spcPct val="100000"/>
              </a:lnSpc>
              <a:spcBef>
                <a:spcPts val="0"/>
              </a:spcBef>
              <a:buNone/>
              <a:defRPr sz="1400" cap="none" baseline="0"/>
            </a:lvl1pPr>
          </a:lstStyle>
          <a:p>
            <a:pPr lvl="0"/>
            <a:r>
              <a:rPr lang="en-US" dirty="0"/>
              <a:t>Click to add text</a:t>
            </a:r>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anchor="t">
            <a:noAutofit/>
          </a:bodyPr>
          <a:lstStyle>
            <a:lvl1pPr marL="0" indent="0" algn="ctr">
              <a:buNone/>
              <a:defRPr sz="1800">
                <a:solidFill>
                  <a:schemeClr val="accent1"/>
                </a:solidFill>
              </a:defRPr>
            </a:lvl1pPr>
          </a:lstStyle>
          <a:p>
            <a:r>
              <a:rPr lang="en-US"/>
              <a:t>Click icon to add picture</a:t>
            </a:r>
            <a:endParaRPr lang="en-US" dirty="0"/>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hasCustomPrompt="1"/>
          </p:nvPr>
        </p:nvSpPr>
        <p:spPr>
          <a:xfrm>
            <a:off x="8992774" y="6062472"/>
            <a:ext cx="2423160" cy="310896"/>
          </a:xfrm>
        </p:spPr>
        <p:txBody>
          <a:bodyPr anchor="ctr" anchorCtr="0">
            <a:noAutofit/>
          </a:bodyPr>
          <a:lstStyle>
            <a:lvl1pPr marL="0" indent="0" algn="ctr">
              <a:lnSpc>
                <a:spcPct val="100000"/>
              </a:lnSpc>
              <a:spcBef>
                <a:spcPts val="0"/>
              </a:spcBef>
              <a:buNone/>
              <a:defRPr sz="1400" b="1" cap="all" baseline="0">
                <a:latin typeface="+mn-lt"/>
              </a:defRPr>
            </a:lvl1pPr>
          </a:lstStyle>
          <a:p>
            <a:pPr lvl="0"/>
            <a:r>
              <a:rPr lang="en-US" dirty="0"/>
              <a:t>Click to add text</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406896"/>
            <a:ext cx="2423160" cy="310896"/>
          </a:xfrm>
        </p:spPr>
        <p:txBody>
          <a:bodyPr tIns="0" anchor="t">
            <a:normAutofit/>
          </a:bodyPr>
          <a:lstStyle>
            <a:lvl1pPr marL="0" indent="0" algn="ctr">
              <a:lnSpc>
                <a:spcPct val="100000"/>
              </a:lnSpc>
              <a:spcBef>
                <a:spcPts val="0"/>
              </a:spcBef>
              <a:buNone/>
              <a:defRPr sz="1400" cap="none" baseline="0"/>
            </a:lvl1pPr>
          </a:lstStyle>
          <a:p>
            <a:pPr lvl="0"/>
            <a:r>
              <a:rPr lang="en-US" dirty="0"/>
              <a:t>Click to add text</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3DDF3E-0168-D279-9178-80FF8D10959C}"/>
              </a:ext>
              <a:ext uri="{C183D7F6-B498-43B3-948B-1728B52AA6E4}">
                <adec:decorative xmlns:adec="http://schemas.microsoft.com/office/drawing/2017/decorative" val="1"/>
              </a:ext>
            </a:extLst>
          </p:cNvPr>
          <p:cNvGrpSpPr/>
          <p:nvPr userDrawn="1"/>
        </p:nvGrpSpPr>
        <p:grpSpPr>
          <a:xfrm>
            <a:off x="2793467" y="1387752"/>
            <a:ext cx="6869968" cy="4650100"/>
            <a:chOff x="2793467" y="1387752"/>
            <a:chExt cx="6869968" cy="465010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85474"/>
            <a:ext cx="7567360" cy="1295270"/>
          </a:xfrm>
        </p:spPr>
        <p:txBody>
          <a:bodyPr anchor="b" anchorCtr="0"/>
          <a:lstStyle>
            <a:lvl1pPr>
              <a:defRPr sz="4800"/>
            </a:lvl1pPr>
          </a:lstStyle>
          <a:p>
            <a:r>
              <a:rPr lang="en-US" dirty="0"/>
              <a:t>click to add title</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hasCustomPrompt="1"/>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rmAutofit/>
          </a:bodyPr>
          <a:lstStyle>
            <a:lvl1pPr marL="0" indent="0" algn="ctr">
              <a:lnSpc>
                <a:spcPct val="100000"/>
              </a:lnSpc>
              <a:spcBef>
                <a:spcPts val="0"/>
              </a:spcBef>
              <a:buNone/>
              <a:defRPr sz="2000" b="1" cap="all" baseline="0">
                <a:latin typeface="+mn-lt"/>
              </a:defRPr>
            </a:lvl1pPr>
            <a:lvl2pPr marL="0" indent="0" algn="ctr">
              <a:lnSpc>
                <a:spcPct val="100000"/>
              </a:lnSpc>
              <a:spcBef>
                <a:spcPts val="0"/>
              </a:spcBef>
              <a:buNone/>
              <a:defRPr sz="1800"/>
            </a:lvl2pPr>
          </a:lstStyle>
          <a:p>
            <a:pPr lvl="0"/>
            <a:r>
              <a:rPr lang="en-US" dirty="0"/>
              <a:t>Click to add text</a:t>
            </a:r>
          </a:p>
          <a:p>
            <a:pPr lvl="1"/>
            <a:r>
              <a:rPr lang="en-US" dirty="0"/>
              <a:t>second level</a:t>
            </a: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hasCustomPrompt="1"/>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rmAutofit/>
          </a:bodyPr>
          <a:lstStyle>
            <a:lvl1pPr marL="0" indent="0" algn="ctr">
              <a:lnSpc>
                <a:spcPct val="100000"/>
              </a:lnSpc>
              <a:spcBef>
                <a:spcPts val="0"/>
              </a:spcBef>
              <a:buNone/>
              <a:defRPr sz="2000" b="1" cap="all" baseline="0">
                <a:latin typeface="+mn-lt"/>
              </a:defRPr>
            </a:lvl1pPr>
            <a:lvl2pPr marL="0" indent="0" algn="ctr">
              <a:lnSpc>
                <a:spcPct val="100000"/>
              </a:lnSpc>
              <a:spcBef>
                <a:spcPts val="0"/>
              </a:spcBef>
              <a:buNone/>
              <a:defRPr sz="1800">
                <a:latin typeface="+mn-lt"/>
              </a:defRPr>
            </a:lvl2pPr>
          </a:lstStyle>
          <a:p>
            <a:pPr lvl="0"/>
            <a:r>
              <a:rPr lang="en-US" dirty="0"/>
              <a:t>Click to add text</a:t>
            </a:r>
          </a:p>
          <a:p>
            <a:pPr lvl="1"/>
            <a:r>
              <a:rPr lang="en-US" dirty="0"/>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hasCustomPrompt="1"/>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rmAutofit/>
          </a:bodyPr>
          <a:lstStyle>
            <a:lvl1pPr marL="0" indent="0" algn="ctr">
              <a:lnSpc>
                <a:spcPct val="100000"/>
              </a:lnSpc>
              <a:spcBef>
                <a:spcPts val="0"/>
              </a:spcBef>
              <a:buNone/>
              <a:defRPr sz="2000" b="1" cap="all" baseline="0">
                <a:latin typeface="+mn-lt"/>
              </a:defRPr>
            </a:lvl1pPr>
            <a:lvl2pPr marL="0" indent="0" algn="ctr">
              <a:lnSpc>
                <a:spcPct val="100000"/>
              </a:lnSpc>
              <a:spcBef>
                <a:spcPts val="0"/>
              </a:spcBef>
              <a:buNone/>
              <a:defRPr sz="1800">
                <a:latin typeface="+mn-lt"/>
              </a:defRPr>
            </a:lvl2p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Click to add text</a:t>
            </a:r>
          </a:p>
          <a:p>
            <a:pPr lvl="1"/>
            <a:r>
              <a:rPr lang="en-US" dirty="0"/>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hasCustomPrompt="1"/>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rmAutofit/>
          </a:bodyPr>
          <a:lstStyle>
            <a:lvl1pPr marL="0" indent="0" algn="ctr">
              <a:lnSpc>
                <a:spcPct val="100000"/>
              </a:lnSpc>
              <a:spcBef>
                <a:spcPts val="0"/>
              </a:spcBef>
              <a:buNone/>
              <a:defRPr sz="2000" b="1" cap="all" baseline="0">
                <a:latin typeface="+mn-lt"/>
              </a:defRPr>
            </a:lvl1pPr>
            <a:lvl2pPr marL="0" indent="0" algn="ctr">
              <a:lnSpc>
                <a:spcPct val="100000"/>
              </a:lnSpc>
              <a:spcBef>
                <a:spcPts val="0"/>
              </a:spcBef>
              <a:buNone/>
              <a:defRPr sz="1800">
                <a:latin typeface="+mn-lt"/>
              </a:defRPr>
            </a:lvl2pPr>
          </a:lstStyle>
          <a:p>
            <a:pPr marL="0" marR="0" lvl="0" indent="0" algn="ctr"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dirty="0"/>
              <a:t>Click to add text</a:t>
            </a:r>
          </a:p>
          <a:p>
            <a:pPr lvl="1"/>
            <a:r>
              <a:rPr lang="en-US" dirty="0"/>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hasCustomPrompt="1"/>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anchor="ctr">
            <a:normAutofit/>
          </a:bodyPr>
          <a:lstStyle>
            <a:lvl1pPr marL="0" indent="0" algn="ctr">
              <a:lnSpc>
                <a:spcPct val="100000"/>
              </a:lnSpc>
              <a:spcBef>
                <a:spcPts val="0"/>
              </a:spcBef>
              <a:buNone/>
              <a:defRPr sz="2000" b="1" cap="all" baseline="0">
                <a:latin typeface="+mn-lt"/>
              </a:defRPr>
            </a:lvl1pPr>
            <a:lvl2pPr marL="0" indent="0" algn="ctr">
              <a:lnSpc>
                <a:spcPct val="100000"/>
              </a:lnSpc>
              <a:spcBef>
                <a:spcPts val="0"/>
              </a:spcBef>
              <a:buNone/>
              <a:defRPr sz="1800">
                <a:latin typeface="+mn-lt"/>
              </a:defRPr>
            </a:lvl2pPr>
          </a:lstStyle>
          <a:p>
            <a:pPr lvl="0"/>
            <a:r>
              <a:rPr lang="en-US" dirty="0"/>
              <a:t>Click to add text</a:t>
            </a:r>
          </a:p>
          <a:p>
            <a:pPr lvl="1"/>
            <a:r>
              <a:rPr lang="en-US" dirty="0"/>
              <a:t>second level</a:t>
            </a:r>
          </a:p>
        </p:txBody>
      </p:sp>
    </p:spTree>
    <p:extLst>
      <p:ext uri="{BB962C8B-B14F-4D97-AF65-F5344CB8AC3E}">
        <p14:creationId xmlns:p14="http://schemas.microsoft.com/office/powerpoint/2010/main" val="30217827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omparison">
    <p:bg>
      <p:bgPr>
        <a:solidFill>
          <a:schemeClr val="accent6"/>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ADFB3FE0-6224-1CB0-11C2-00DCD2B704ED}"/>
              </a:ext>
              <a:ext uri="{C183D7F6-B498-43B3-948B-1728B52AA6E4}">
                <adec:decorative xmlns:adec="http://schemas.microsoft.com/office/drawing/2017/decorative" val="1"/>
              </a:ext>
            </a:extLst>
          </p:cNvPr>
          <p:cNvGrpSpPr/>
          <p:nvPr userDrawn="1"/>
        </p:nvGrpSpPr>
        <p:grpSpPr>
          <a:xfrm>
            <a:off x="0" y="0"/>
            <a:ext cx="12192001" cy="6858000"/>
            <a:chOff x="0" y="0"/>
            <a:chExt cx="12192001" cy="685800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82296"/>
            <a:ext cx="10515600" cy="1298448"/>
          </a:xfrm>
        </p:spPr>
        <p:txBody>
          <a:bodyPr anchor="b" anchorCtr="0"/>
          <a:lstStyle>
            <a:lvl1pPr>
              <a:defRPr sz="4800">
                <a:solidFill>
                  <a:schemeClr val="accent1"/>
                </a:solidFill>
              </a:defRPr>
            </a:lvl1pPr>
          </a:lstStyle>
          <a:p>
            <a:r>
              <a:rPr lang="en-US" dirty="0"/>
              <a:t>click to add title</a:t>
            </a: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hasCustomPrompt="1"/>
          </p:nvPr>
        </p:nvSpPr>
        <p:spPr>
          <a:xfrm>
            <a:off x="576072" y="1911096"/>
            <a:ext cx="7242048" cy="402336"/>
          </a:xfrm>
        </p:spPr>
        <p:txBody>
          <a:bodyPr anchor="ctr" anchorCtr="0">
            <a:noAutofit/>
          </a:bodyPr>
          <a:lstStyle>
            <a:lvl1pPr marL="0" indent="0">
              <a:buNone/>
              <a:defRPr sz="2000" b="1" cap="all"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hasCustomPrompt="1"/>
          </p:nvPr>
        </p:nvSpPr>
        <p:spPr>
          <a:xfrm>
            <a:off x="576072" y="2350008"/>
            <a:ext cx="724204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hasCustomPrompt="1"/>
          </p:nvPr>
        </p:nvSpPr>
        <p:spPr>
          <a:xfrm>
            <a:off x="576072" y="3557016"/>
            <a:ext cx="7242048" cy="402336"/>
          </a:xfrm>
        </p:spPr>
        <p:txBody>
          <a:bodyPr anchor="ctr" anchorCtr="0">
            <a:noAutofit/>
          </a:bodyPr>
          <a:lstStyle>
            <a:lvl1pPr marL="0" indent="0">
              <a:buNone/>
              <a:defRPr sz="2000" b="1" cap="all"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hasCustomPrompt="1"/>
          </p:nvPr>
        </p:nvSpPr>
        <p:spPr>
          <a:xfrm>
            <a:off x="576072" y="3995928"/>
            <a:ext cx="7242048" cy="1097280"/>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0" name="Straight Connector 9">
            <a:extLst>
              <a:ext uri="{FF2B5EF4-FFF2-40B4-BE49-F238E27FC236}">
                <a16:creationId xmlns:a16="http://schemas.microsoft.com/office/drawing/2014/main" id="{D6E0E53F-80E4-D83A-8BC2-C22ED75540F5}"/>
              </a:ext>
              <a:ext uri="{C183D7F6-B498-43B3-948B-1728B52AA6E4}">
                <adec:decorative xmlns:adec="http://schemas.microsoft.com/office/drawing/2017/decorative" val="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17512927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A13EF79F-3A35-33CE-5528-14C9E80BDD76}"/>
              </a:ext>
              <a:ext uri="{C183D7F6-B498-43B3-948B-1728B52AA6E4}">
                <adec:decorative xmlns:adec="http://schemas.microsoft.com/office/drawing/2017/decorative" val="1"/>
              </a:ext>
            </a:extLst>
          </p:cNvPr>
          <p:cNvGrpSpPr/>
          <p:nvPr userDrawn="1"/>
        </p:nvGrpSpPr>
        <p:grpSpPr>
          <a:xfrm>
            <a:off x="0" y="-1"/>
            <a:ext cx="12192000" cy="6858001"/>
            <a:chOff x="0" y="-1"/>
            <a:chExt cx="12192000" cy="6858001"/>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82296"/>
            <a:ext cx="11228832" cy="1298448"/>
          </a:xfrm>
        </p:spPr>
        <p:txBody>
          <a:bodyPr anchor="b" anchorCtr="0"/>
          <a:lstStyle>
            <a:lvl1pPr>
              <a:defRPr sz="4800">
                <a:solidFill>
                  <a:schemeClr val="accent1"/>
                </a:solidFill>
              </a:defRPr>
            </a:lvl1pPr>
          </a:lstStyle>
          <a:p>
            <a:r>
              <a:rPr lang="en-US" dirty="0"/>
              <a:t>click to add title</a:t>
            </a: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hasCustomPrompt="1"/>
          </p:nvPr>
        </p:nvSpPr>
        <p:spPr>
          <a:xfrm>
            <a:off x="576072" y="1808480"/>
            <a:ext cx="2944368" cy="683958"/>
          </a:xfrm>
        </p:spPr>
        <p:txBody>
          <a:bodyPr anchor="ctr">
            <a:noAutofit/>
          </a:bodyPr>
          <a:lstStyle>
            <a:lvl1pPr marL="0" indent="0">
              <a:buNone/>
              <a:defRPr sz="2000" b="1" cap="all"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hasCustomPrompt="1"/>
          </p:nvPr>
        </p:nvSpPr>
        <p:spPr>
          <a:xfrm>
            <a:off x="57607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hasCustomPrompt="1"/>
          </p:nvPr>
        </p:nvSpPr>
        <p:spPr>
          <a:xfrm>
            <a:off x="4782312" y="1808480"/>
            <a:ext cx="2944368" cy="683958"/>
          </a:xfrm>
        </p:spPr>
        <p:txBody>
          <a:bodyPr anchor="ctr">
            <a:noAutofit/>
          </a:bodyPr>
          <a:lstStyle>
            <a:lvl1pPr marL="0" indent="0">
              <a:buNone/>
              <a:defRPr sz="2000" b="1" cap="all"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hasCustomPrompt="1"/>
          </p:nvPr>
        </p:nvSpPr>
        <p:spPr>
          <a:xfrm>
            <a:off x="4782312" y="2505075"/>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hasCustomPrompt="1"/>
          </p:nvPr>
        </p:nvSpPr>
        <p:spPr>
          <a:xfrm>
            <a:off x="8860536" y="1808480"/>
            <a:ext cx="2944368" cy="683958"/>
          </a:xfrm>
        </p:spPr>
        <p:txBody>
          <a:bodyPr anchor="ctr">
            <a:noAutofit/>
          </a:bodyPr>
          <a:lstStyle>
            <a:lvl1pPr marL="0" indent="0">
              <a:buNone/>
              <a:defRPr sz="2000" b="1" cap="all"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hasCustomPrompt="1"/>
          </p:nvPr>
        </p:nvSpPr>
        <p:spPr>
          <a:xfrm>
            <a:off x="8860536" y="2492438"/>
            <a:ext cx="2944368" cy="3684588"/>
          </a:xfrm>
        </p:spPr>
        <p:txBody>
          <a:bodyPr>
            <a:normAutofit/>
          </a:bodyPr>
          <a:lstStyle>
            <a:lvl1pPr marL="283464" indent="-283464">
              <a:lnSpc>
                <a:spcPct val="100000"/>
              </a:lnSpc>
              <a:spcBef>
                <a:spcPts val="0"/>
              </a:spcBef>
              <a:buFont typeface="Courier New" panose="02070309020205020404" pitchFamily="49" charset="0"/>
              <a:buChar char="o"/>
              <a:defRPr sz="1800">
                <a:solidFill>
                  <a:schemeClr val="accent1"/>
                </a:solidFill>
              </a:defRPr>
            </a:lvl1pPr>
            <a:lvl2pPr>
              <a:lnSpc>
                <a:spcPct val="100000"/>
              </a:lnSpc>
              <a:spcBef>
                <a:spcPts val="0"/>
              </a:spcBef>
              <a:defRPr sz="1600">
                <a:solidFill>
                  <a:schemeClr val="accent1"/>
                </a:solidFill>
              </a:defRPr>
            </a:lvl2pPr>
            <a:lvl3pPr>
              <a:lnSpc>
                <a:spcPct val="100000"/>
              </a:lnSpc>
              <a:spcBef>
                <a:spcPts val="0"/>
              </a:spcBef>
              <a:defRPr sz="1400">
                <a:solidFill>
                  <a:schemeClr val="accent1"/>
                </a:solidFill>
              </a:defRPr>
            </a:lvl3pPr>
            <a:lvl4pPr>
              <a:lnSpc>
                <a:spcPct val="100000"/>
              </a:lnSpc>
              <a:spcBef>
                <a:spcPts val="0"/>
              </a:spcBef>
              <a:defRPr sz="1200">
                <a:solidFill>
                  <a:schemeClr val="accent1"/>
                </a:solidFill>
              </a:defRPr>
            </a:lvl4pPr>
            <a:lvl5pPr>
              <a:lnSpc>
                <a:spcPct val="100000"/>
              </a:lnSpc>
              <a:spcBef>
                <a:spcPts val="0"/>
              </a:spcBef>
              <a:defRPr sz="1200">
                <a:solidFill>
                  <a:schemeClr val="accent1"/>
                </a:solidFill>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3" name="Straight Connector 32">
            <a:extLst>
              <a:ext uri="{FF2B5EF4-FFF2-40B4-BE49-F238E27FC236}">
                <a16:creationId xmlns:a16="http://schemas.microsoft.com/office/drawing/2014/main" id="{E90718B6-F0C0-E7EE-D41F-B5CE6A11D721}"/>
              </a:ext>
              <a:ext uri="{C183D7F6-B498-43B3-948B-1728B52AA6E4}">
                <adec:decorative xmlns:adec="http://schemas.microsoft.com/office/drawing/2017/decorative" val="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a:lstStyle>
            <a:lvl1pPr>
              <a:defRPr>
                <a:solidFill>
                  <a:schemeClr val="accent1"/>
                </a:solidFill>
              </a:defRPr>
            </a:lvl1pPr>
          </a:lstStyle>
          <a:p>
            <a:r>
              <a:rPr lang="en-US" dirty="0"/>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a:lstStyle>
            <a:lvl1pPr>
              <a:defRPr>
                <a:solidFill>
                  <a:schemeClr val="accent1"/>
                </a:solidFill>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9486270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0F07C0DD-8FC1-84F8-B5CD-FC1EC0E70F56}"/>
              </a:ext>
            </a:extLst>
          </p:cNvPr>
          <p:cNvSpPr/>
          <p:nvPr userDrawn="1"/>
        </p:nvSpPr>
        <p:spPr>
          <a:xfrm>
            <a:off x="9408038" y="4230237"/>
            <a:ext cx="2797330" cy="1932290"/>
          </a:xfrm>
          <a:custGeom>
            <a:avLst/>
            <a:gdLst>
              <a:gd name="connsiteX0" fmla="*/ 0 w 4399808"/>
              <a:gd name="connsiteY0" fmla="*/ 1017115 h 2034229"/>
              <a:gd name="connsiteX1" fmla="*/ 2199904 w 4399808"/>
              <a:gd name="connsiteY1" fmla="*/ 0 h 2034229"/>
              <a:gd name="connsiteX2" fmla="*/ 4399808 w 4399808"/>
              <a:gd name="connsiteY2" fmla="*/ 1017115 h 2034229"/>
              <a:gd name="connsiteX3" fmla="*/ 2199904 w 4399808"/>
              <a:gd name="connsiteY3" fmla="*/ 2034230 h 2034229"/>
              <a:gd name="connsiteX4" fmla="*/ 0 w 4399808"/>
              <a:gd name="connsiteY4" fmla="*/ 1017115 h 2034229"/>
              <a:gd name="connsiteX0" fmla="*/ 0 w 2885704"/>
              <a:gd name="connsiteY0" fmla="*/ 1019585 h 2038250"/>
              <a:gd name="connsiteX1" fmla="*/ 2199904 w 2885704"/>
              <a:gd name="connsiteY1" fmla="*/ 2470 h 2038250"/>
              <a:gd name="connsiteX2" fmla="*/ 2885704 w 2885704"/>
              <a:gd name="connsiteY2" fmla="*/ 823642 h 2038250"/>
              <a:gd name="connsiteX3" fmla="*/ 2199904 w 2885704"/>
              <a:gd name="connsiteY3" fmla="*/ 2036700 h 2038250"/>
              <a:gd name="connsiteX4" fmla="*/ 0 w 2885704"/>
              <a:gd name="connsiteY4" fmla="*/ 1019585 h 2038250"/>
              <a:gd name="connsiteX0" fmla="*/ 4992 w 3097878"/>
              <a:gd name="connsiteY0" fmla="*/ 1019585 h 1948844"/>
              <a:gd name="connsiteX1" fmla="*/ 2204896 w 3097878"/>
              <a:gd name="connsiteY1" fmla="*/ 2470 h 1948844"/>
              <a:gd name="connsiteX2" fmla="*/ 2890696 w 3097878"/>
              <a:gd name="connsiteY2" fmla="*/ 823642 h 1948844"/>
              <a:gd name="connsiteX3" fmla="*/ 2881789 w 3097878"/>
              <a:gd name="connsiteY3" fmla="*/ 1947635 h 1948844"/>
              <a:gd name="connsiteX4" fmla="*/ 4992 w 3097878"/>
              <a:gd name="connsiteY4" fmla="*/ 1019585 h 1948844"/>
              <a:gd name="connsiteX0" fmla="*/ 3 w 3092889"/>
              <a:gd name="connsiteY0" fmla="*/ 676472 h 1605631"/>
              <a:gd name="connsiteX1" fmla="*/ 2858987 w 3092889"/>
              <a:gd name="connsiteY1" fmla="*/ 21555 h 1605631"/>
              <a:gd name="connsiteX2" fmla="*/ 2885707 w 3092889"/>
              <a:gd name="connsiteY2" fmla="*/ 480529 h 1605631"/>
              <a:gd name="connsiteX3" fmla="*/ 2876800 w 3092889"/>
              <a:gd name="connsiteY3" fmla="*/ 1604522 h 1605631"/>
              <a:gd name="connsiteX4" fmla="*/ 3 w 3092889"/>
              <a:gd name="connsiteY4" fmla="*/ 676472 h 1605631"/>
              <a:gd name="connsiteX0" fmla="*/ 4 w 2531677"/>
              <a:gd name="connsiteY0" fmla="*/ 1332889 h 1694136"/>
              <a:gd name="connsiteX1" fmla="*/ 2336474 w 2531677"/>
              <a:gd name="connsiteY1" fmla="*/ 66393 h 1694136"/>
              <a:gd name="connsiteX2" fmla="*/ 2363194 w 2531677"/>
              <a:gd name="connsiteY2" fmla="*/ 525367 h 1694136"/>
              <a:gd name="connsiteX3" fmla="*/ 2354287 w 2531677"/>
              <a:gd name="connsiteY3" fmla="*/ 1649360 h 1694136"/>
              <a:gd name="connsiteX4" fmla="*/ 4 w 2531677"/>
              <a:gd name="connsiteY4" fmla="*/ 1332889 h 1694136"/>
              <a:gd name="connsiteX0" fmla="*/ 4 w 2531677"/>
              <a:gd name="connsiteY0" fmla="*/ 1332889 h 1694136"/>
              <a:gd name="connsiteX1" fmla="*/ 2336474 w 2531677"/>
              <a:gd name="connsiteY1" fmla="*/ 66393 h 1694136"/>
              <a:gd name="connsiteX2" fmla="*/ 2363194 w 2531677"/>
              <a:gd name="connsiteY2" fmla="*/ 525367 h 1694136"/>
              <a:gd name="connsiteX3" fmla="*/ 2354287 w 2531677"/>
              <a:gd name="connsiteY3" fmla="*/ 1649360 h 1694136"/>
              <a:gd name="connsiteX4" fmla="*/ 4 w 2531677"/>
              <a:gd name="connsiteY4" fmla="*/ 1332889 h 1694136"/>
              <a:gd name="connsiteX0" fmla="*/ 174972 w 2706645"/>
              <a:gd name="connsiteY0" fmla="*/ 1332889 h 1743948"/>
              <a:gd name="connsiteX1" fmla="*/ 2511442 w 2706645"/>
              <a:gd name="connsiteY1" fmla="*/ 66393 h 1743948"/>
              <a:gd name="connsiteX2" fmla="*/ 2538162 w 2706645"/>
              <a:gd name="connsiteY2" fmla="*/ 525367 h 1743948"/>
              <a:gd name="connsiteX3" fmla="*/ 2529255 w 2706645"/>
              <a:gd name="connsiteY3" fmla="*/ 1649360 h 1743948"/>
              <a:gd name="connsiteX4" fmla="*/ 174972 w 2706645"/>
              <a:gd name="connsiteY4" fmla="*/ 1332889 h 1743948"/>
              <a:gd name="connsiteX0" fmla="*/ 115397 w 2647070"/>
              <a:gd name="connsiteY0" fmla="*/ 1211591 h 1569451"/>
              <a:gd name="connsiteX1" fmla="*/ 581503 w 2647070"/>
              <a:gd name="connsiteY1" fmla="*/ 123225 h 1569451"/>
              <a:gd name="connsiteX2" fmla="*/ 2478587 w 2647070"/>
              <a:gd name="connsiteY2" fmla="*/ 404069 h 1569451"/>
              <a:gd name="connsiteX3" fmla="*/ 2469680 w 2647070"/>
              <a:gd name="connsiteY3" fmla="*/ 1528062 h 1569451"/>
              <a:gd name="connsiteX4" fmla="*/ 115397 w 2647070"/>
              <a:gd name="connsiteY4" fmla="*/ 1211591 h 1569451"/>
              <a:gd name="connsiteX0" fmla="*/ 115251 w 2644918"/>
              <a:gd name="connsiteY0" fmla="*/ 1497030 h 1884328"/>
              <a:gd name="connsiteX1" fmla="*/ 581357 w 2644918"/>
              <a:gd name="connsiteY1" fmla="*/ 408664 h 1884328"/>
              <a:gd name="connsiteX2" fmla="*/ 2472503 w 2644918"/>
              <a:gd name="connsiteY2" fmla="*/ 256059 h 1884328"/>
              <a:gd name="connsiteX3" fmla="*/ 2469534 w 2644918"/>
              <a:gd name="connsiteY3" fmla="*/ 1813501 h 1884328"/>
              <a:gd name="connsiteX4" fmla="*/ 115251 w 2644918"/>
              <a:gd name="connsiteY4" fmla="*/ 1497030 h 1884328"/>
              <a:gd name="connsiteX0" fmla="*/ 115251 w 2472503"/>
              <a:gd name="connsiteY0" fmla="*/ 1497030 h 1814349"/>
              <a:gd name="connsiteX1" fmla="*/ 581357 w 2472503"/>
              <a:gd name="connsiteY1" fmla="*/ 408664 h 1814349"/>
              <a:gd name="connsiteX2" fmla="*/ 2472503 w 2472503"/>
              <a:gd name="connsiteY2" fmla="*/ 256059 h 1814349"/>
              <a:gd name="connsiteX3" fmla="*/ 2469534 w 2472503"/>
              <a:gd name="connsiteY3" fmla="*/ 1813501 h 1814349"/>
              <a:gd name="connsiteX4" fmla="*/ 115251 w 2472503"/>
              <a:gd name="connsiteY4" fmla="*/ 1497030 h 1814349"/>
              <a:gd name="connsiteX0" fmla="*/ 115251 w 2472503"/>
              <a:gd name="connsiteY0" fmla="*/ 1497030 h 1796669"/>
              <a:gd name="connsiteX1" fmla="*/ 581357 w 2472503"/>
              <a:gd name="connsiteY1" fmla="*/ 408664 h 1796669"/>
              <a:gd name="connsiteX2" fmla="*/ 2472503 w 2472503"/>
              <a:gd name="connsiteY2" fmla="*/ 256059 h 1796669"/>
              <a:gd name="connsiteX3" fmla="*/ 2469534 w 2472503"/>
              <a:gd name="connsiteY3" fmla="*/ 1795688 h 1796669"/>
              <a:gd name="connsiteX4" fmla="*/ 115251 w 2472503"/>
              <a:gd name="connsiteY4" fmla="*/ 1497030 h 1796669"/>
              <a:gd name="connsiteX0" fmla="*/ 505302 w 2862554"/>
              <a:gd name="connsiteY0" fmla="*/ 1497030 h 1909410"/>
              <a:gd name="connsiteX1" fmla="*/ 971408 w 2862554"/>
              <a:gd name="connsiteY1" fmla="*/ 408664 h 1909410"/>
              <a:gd name="connsiteX2" fmla="*/ 2862554 w 2862554"/>
              <a:gd name="connsiteY2" fmla="*/ 256059 h 1909410"/>
              <a:gd name="connsiteX3" fmla="*/ 2859585 w 2862554"/>
              <a:gd name="connsiteY3" fmla="*/ 1795688 h 1909410"/>
              <a:gd name="connsiteX4" fmla="*/ 505302 w 2862554"/>
              <a:gd name="connsiteY4" fmla="*/ 1497030 h 1909410"/>
              <a:gd name="connsiteX0" fmla="*/ 112727 w 2469979"/>
              <a:gd name="connsiteY0" fmla="*/ 1497030 h 1845600"/>
              <a:gd name="connsiteX1" fmla="*/ 578833 w 2469979"/>
              <a:gd name="connsiteY1" fmla="*/ 408664 h 1845600"/>
              <a:gd name="connsiteX2" fmla="*/ 2469979 w 2469979"/>
              <a:gd name="connsiteY2" fmla="*/ 256059 h 1845600"/>
              <a:gd name="connsiteX3" fmla="*/ 2467010 w 2469979"/>
              <a:gd name="connsiteY3" fmla="*/ 1795688 h 1845600"/>
              <a:gd name="connsiteX4" fmla="*/ 112727 w 2469979"/>
              <a:gd name="connsiteY4" fmla="*/ 1497030 h 1845600"/>
              <a:gd name="connsiteX0" fmla="*/ 486926 w 2844178"/>
              <a:gd name="connsiteY0" fmla="*/ 1497030 h 1897794"/>
              <a:gd name="connsiteX1" fmla="*/ 953032 w 2844178"/>
              <a:gd name="connsiteY1" fmla="*/ 408664 h 1897794"/>
              <a:gd name="connsiteX2" fmla="*/ 2844178 w 2844178"/>
              <a:gd name="connsiteY2" fmla="*/ 256059 h 1897794"/>
              <a:gd name="connsiteX3" fmla="*/ 2841209 w 2844178"/>
              <a:gd name="connsiteY3" fmla="*/ 1795688 h 1897794"/>
              <a:gd name="connsiteX4" fmla="*/ 486926 w 2844178"/>
              <a:gd name="connsiteY4" fmla="*/ 1497030 h 1897794"/>
              <a:gd name="connsiteX0" fmla="*/ 205911 w 2563163"/>
              <a:gd name="connsiteY0" fmla="*/ 1522305 h 1822117"/>
              <a:gd name="connsiteX1" fmla="*/ 387009 w 2563163"/>
              <a:gd name="connsiteY1" fmla="*/ 344874 h 1822117"/>
              <a:gd name="connsiteX2" fmla="*/ 2563163 w 2563163"/>
              <a:gd name="connsiteY2" fmla="*/ 281334 h 1822117"/>
              <a:gd name="connsiteX3" fmla="*/ 2560194 w 2563163"/>
              <a:gd name="connsiteY3" fmla="*/ 1820963 h 1822117"/>
              <a:gd name="connsiteX4" fmla="*/ 205911 w 2563163"/>
              <a:gd name="connsiteY4" fmla="*/ 1522305 h 1822117"/>
              <a:gd name="connsiteX0" fmla="*/ 283843 w 2590297"/>
              <a:gd name="connsiteY0" fmla="*/ 1664829 h 1941870"/>
              <a:gd name="connsiteX1" fmla="*/ 257122 w 2590297"/>
              <a:gd name="connsiteY1" fmla="*/ 350832 h 1941870"/>
              <a:gd name="connsiteX2" fmla="*/ 2433276 w 2590297"/>
              <a:gd name="connsiteY2" fmla="*/ 287292 h 1941870"/>
              <a:gd name="connsiteX3" fmla="*/ 2430307 w 2590297"/>
              <a:gd name="connsiteY3" fmla="*/ 1826921 h 1941870"/>
              <a:gd name="connsiteX4" fmla="*/ 283843 w 2590297"/>
              <a:gd name="connsiteY4" fmla="*/ 1664829 h 1941870"/>
              <a:gd name="connsiteX0" fmla="*/ 299118 w 2605572"/>
              <a:gd name="connsiteY0" fmla="*/ 1664829 h 1894053"/>
              <a:gd name="connsiteX1" fmla="*/ 272397 w 2605572"/>
              <a:gd name="connsiteY1" fmla="*/ 350832 h 1894053"/>
              <a:gd name="connsiteX2" fmla="*/ 2448551 w 2605572"/>
              <a:gd name="connsiteY2" fmla="*/ 287292 h 1894053"/>
              <a:gd name="connsiteX3" fmla="*/ 2445582 w 2605572"/>
              <a:gd name="connsiteY3" fmla="*/ 1826921 h 1894053"/>
              <a:gd name="connsiteX4" fmla="*/ 299118 w 2605572"/>
              <a:gd name="connsiteY4" fmla="*/ 1664829 h 1894053"/>
              <a:gd name="connsiteX0" fmla="*/ 290332 w 2596786"/>
              <a:gd name="connsiteY0" fmla="*/ 1664829 h 1943305"/>
              <a:gd name="connsiteX1" fmla="*/ 263611 w 2596786"/>
              <a:gd name="connsiteY1" fmla="*/ 350832 h 1943305"/>
              <a:gd name="connsiteX2" fmla="*/ 2439765 w 2596786"/>
              <a:gd name="connsiteY2" fmla="*/ 287292 h 1943305"/>
              <a:gd name="connsiteX3" fmla="*/ 2436796 w 2596786"/>
              <a:gd name="connsiteY3" fmla="*/ 1826921 h 1943305"/>
              <a:gd name="connsiteX4" fmla="*/ 290332 w 2596786"/>
              <a:gd name="connsiteY4" fmla="*/ 1664829 h 1943305"/>
              <a:gd name="connsiteX0" fmla="*/ 290332 w 2596786"/>
              <a:gd name="connsiteY0" fmla="*/ 1664829 h 1943305"/>
              <a:gd name="connsiteX1" fmla="*/ 263611 w 2596786"/>
              <a:gd name="connsiteY1" fmla="*/ 350832 h 1943305"/>
              <a:gd name="connsiteX2" fmla="*/ 2439765 w 2596786"/>
              <a:gd name="connsiteY2" fmla="*/ 287292 h 1943305"/>
              <a:gd name="connsiteX3" fmla="*/ 2436796 w 2596786"/>
              <a:gd name="connsiteY3" fmla="*/ 1826921 h 1943305"/>
              <a:gd name="connsiteX4" fmla="*/ 290332 w 2596786"/>
              <a:gd name="connsiteY4" fmla="*/ 1664829 h 1943305"/>
              <a:gd name="connsiteX0" fmla="*/ 290332 w 2443830"/>
              <a:gd name="connsiteY0" fmla="*/ 1664829 h 1846723"/>
              <a:gd name="connsiteX1" fmla="*/ 263611 w 2443830"/>
              <a:gd name="connsiteY1" fmla="*/ 350832 h 1846723"/>
              <a:gd name="connsiteX2" fmla="*/ 2439765 w 2443830"/>
              <a:gd name="connsiteY2" fmla="*/ 287292 h 1846723"/>
              <a:gd name="connsiteX3" fmla="*/ 2436796 w 2443830"/>
              <a:gd name="connsiteY3" fmla="*/ 1826921 h 1846723"/>
              <a:gd name="connsiteX4" fmla="*/ 290332 w 2443830"/>
              <a:gd name="connsiteY4" fmla="*/ 1664829 h 1846723"/>
              <a:gd name="connsiteX0" fmla="*/ 643832 w 2797330"/>
              <a:gd name="connsiteY0" fmla="*/ 1664829 h 1932290"/>
              <a:gd name="connsiteX1" fmla="*/ 617111 w 2797330"/>
              <a:gd name="connsiteY1" fmla="*/ 350832 h 1932290"/>
              <a:gd name="connsiteX2" fmla="*/ 2793265 w 2797330"/>
              <a:gd name="connsiteY2" fmla="*/ 287292 h 1932290"/>
              <a:gd name="connsiteX3" fmla="*/ 2790296 w 2797330"/>
              <a:gd name="connsiteY3" fmla="*/ 1826921 h 1932290"/>
              <a:gd name="connsiteX4" fmla="*/ 643832 w 2797330"/>
              <a:gd name="connsiteY4" fmla="*/ 1664829 h 1932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7330" h="1932290">
                <a:moveTo>
                  <a:pt x="643832" y="1664829"/>
                </a:moveTo>
                <a:cubicBezTo>
                  <a:pt x="-585264" y="1187245"/>
                  <a:pt x="258872" y="580421"/>
                  <a:pt x="617111" y="350832"/>
                </a:cubicBezTo>
                <a:cubicBezTo>
                  <a:pt x="975350" y="121243"/>
                  <a:pt x="2793265" y="-274445"/>
                  <a:pt x="2793265" y="287292"/>
                </a:cubicBezTo>
                <a:cubicBezTo>
                  <a:pt x="2793265" y="279013"/>
                  <a:pt x="2804151" y="1817025"/>
                  <a:pt x="2790296" y="1826921"/>
                </a:cubicBezTo>
                <a:cubicBezTo>
                  <a:pt x="2776441" y="1836817"/>
                  <a:pt x="1872928" y="2142413"/>
                  <a:pt x="643832" y="1664829"/>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8430A716-DF40-A710-4FC7-CCCA4BD957F8}"/>
              </a:ext>
              <a:ext uri="{C183D7F6-B498-43B3-948B-1728B52AA6E4}">
                <adec:decorative xmlns:adec="http://schemas.microsoft.com/office/drawing/2017/decorative" val="1"/>
              </a:ext>
            </a:extLst>
          </p:cNvPr>
          <p:cNvSpPr/>
          <p:nvPr userDrawn="1"/>
        </p:nvSpPr>
        <p:spPr>
          <a:xfrm>
            <a:off x="7885215" y="0"/>
            <a:ext cx="4306783" cy="4405746"/>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8" name="Freeform: Shape 47">
            <a:extLst>
              <a:ext uri="{FF2B5EF4-FFF2-40B4-BE49-F238E27FC236}">
                <a16:creationId xmlns:a16="http://schemas.microsoft.com/office/drawing/2014/main" id="{EACA9FF1-6A56-9028-20F7-293A5DAC2547}"/>
              </a:ext>
              <a:ext uri="{C183D7F6-B498-43B3-948B-1728B52AA6E4}">
                <adec:decorative xmlns:adec="http://schemas.microsoft.com/office/drawing/2017/decorative" val="1"/>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82296"/>
            <a:ext cx="7242049" cy="1298448"/>
          </a:xfrm>
        </p:spPr>
        <p:txBody>
          <a:bodyPr anchor="b"/>
          <a:lstStyle>
            <a:lvl1pPr>
              <a:defRPr sz="4800"/>
            </a:lvl1pPr>
          </a:lstStyle>
          <a:p>
            <a:r>
              <a:rPr lang="en-US" dirty="0"/>
              <a:t>click to add title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hasCustomPrompt="1"/>
          </p:nvPr>
        </p:nvSpPr>
        <p:spPr>
          <a:xfrm>
            <a:off x="576072" y="1947671"/>
            <a:ext cx="4572000" cy="4070729"/>
          </a:xfrm>
        </p:spPr>
        <p:txBody>
          <a:bodyPr>
            <a:normAutofit/>
          </a:bodyPr>
          <a:lstStyle>
            <a:lvl1pPr marL="0" indent="0">
              <a:lnSpc>
                <a:spcPct val="100000"/>
              </a:lnSpc>
              <a:spcBef>
                <a:spcPts val="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anchor="b">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233691909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0" y="82296"/>
            <a:ext cx="11087609" cy="1298448"/>
          </a:xfrm>
        </p:spPr>
        <p:txBody>
          <a:bodyPr anchor="b"/>
          <a:lstStyle>
            <a:lvl1pPr>
              <a:defRPr sz="4800"/>
            </a:lvl1pPr>
          </a:lstStyle>
          <a:p>
            <a:r>
              <a:rPr lang="en-US" dirty="0"/>
              <a:t>click to add title</a:t>
            </a:r>
          </a:p>
        </p:txBody>
      </p:sp>
      <p:sp>
        <p:nvSpPr>
          <p:cNvPr id="3" name="Content Placeholder 2">
            <a:extLst>
              <a:ext uri="{FF2B5EF4-FFF2-40B4-BE49-F238E27FC236}">
                <a16:creationId xmlns:a16="http://schemas.microsoft.com/office/drawing/2014/main" id="{65D2FAB7-6DDF-86AA-6FF5-4EBD6234F258}"/>
              </a:ext>
            </a:extLst>
          </p:cNvPr>
          <p:cNvSpPr>
            <a:spLocks noGrp="1"/>
          </p:cNvSpPr>
          <p:nvPr>
            <p:ph sz="half" idx="1" hasCustomPrompt="1"/>
          </p:nvPr>
        </p:nvSpPr>
        <p:spPr>
          <a:xfrm>
            <a:off x="838200" y="1825625"/>
            <a:ext cx="5181600" cy="4351338"/>
          </a:xfrm>
        </p:spPr>
        <p:txBody>
          <a:bodyPr/>
          <a:lstStyle>
            <a:lvl1pPr marL="228600" indent="-228600">
              <a:buFont typeface="Courier New" panose="02070309020205020404" pitchFamily="49" charset="0"/>
              <a:buChar char="o"/>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hasCustomPrompt="1"/>
          </p:nvPr>
        </p:nvSpPr>
        <p:spPr>
          <a:xfrm>
            <a:off x="6172200" y="1825625"/>
            <a:ext cx="5181600" cy="4351338"/>
          </a:xfrm>
        </p:spPr>
        <p:txBody>
          <a:bodyPr/>
          <a:lstStyle>
            <a:lvl1pPr marL="228600" indent="-228600">
              <a:buFont typeface="Courier New" panose="02070309020205020404" pitchFamily="49" charset="0"/>
              <a:buChar char="o"/>
              <a:defRPr/>
            </a:lvl1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a:lstStyle/>
          <a:p>
            <a:r>
              <a:rPr lang="en-US" dirty="0"/>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13617423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FA23ACD-D6D7-BA38-DC7E-CE581CEEC62F}"/>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82296"/>
            <a:ext cx="11003016" cy="1298448"/>
          </a:xfrm>
        </p:spPr>
        <p:txBody>
          <a:bodyPr anchor="b"/>
          <a:lstStyle>
            <a:lvl1pPr>
              <a:defRPr sz="4800"/>
            </a:lvl1pPr>
          </a:lstStyle>
          <a:p>
            <a:r>
              <a:rPr lang="en-US" dirty="0"/>
              <a:t>click to add title</a:t>
            </a: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a:lstStyle/>
          <a:p>
            <a:r>
              <a:rPr lang="en-US" dirty="0"/>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a:lstStyle/>
          <a:p>
            <a:fld id="{58FB4751-880F-D840-AAA9-3A15815CC996}" type="slidenum">
              <a:rPr lang="en-US" smtClean="0"/>
              <a:t>‹#›</a:t>
            </a:fld>
            <a:endParaRPr lang="en-US" dirty="0"/>
          </a:p>
        </p:txBody>
      </p:sp>
    </p:spTree>
    <p:extLst>
      <p:ext uri="{BB962C8B-B14F-4D97-AF65-F5344CB8AC3E}">
        <p14:creationId xmlns:p14="http://schemas.microsoft.com/office/powerpoint/2010/main" val="436417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r>
              <a:rPr lang="en-US"/>
              <a:t>20XX</a:t>
            </a:r>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presentation title</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91F5464F-2B8E-02A6-6D9F-50116224FC99}"/>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7269687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57" r:id="rId17"/>
    <p:sldLayoutId id="2147483651" r:id="rId18"/>
    <p:sldLayoutId id="2147483660" r:id="rId19"/>
    <p:sldLayoutId id="2147483664" r:id="rId20"/>
    <p:sldLayoutId id="2147483661" r:id="rId21"/>
    <p:sldLayoutId id="2147483662" r:id="rId22"/>
    <p:sldLayoutId id="2147483663" r:id="rId23"/>
    <p:sldLayoutId id="2147483654" r:id="rId24"/>
    <p:sldLayoutId id="2147483653" r:id="rId25"/>
    <p:sldLayoutId id="2147483667" r:id="rId26"/>
    <p:sldLayoutId id="2147483665" r:id="rId27"/>
    <p:sldLayoutId id="2147483652" r:id="rId28"/>
    <p:sldLayoutId id="2147483655" r:id="rId29"/>
  </p:sldLayoutIdLst>
  <p:hf hd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33FF5-43A8-4EF5-55BA-E26744435156}"/>
              </a:ext>
            </a:extLst>
          </p:cNvPr>
          <p:cNvSpPr>
            <a:spLocks noGrp="1"/>
          </p:cNvSpPr>
          <p:nvPr>
            <p:ph type="title"/>
          </p:nvPr>
        </p:nvSpPr>
        <p:spPr>
          <a:xfrm>
            <a:off x="677334" y="609600"/>
            <a:ext cx="9302408" cy="2890684"/>
          </a:xfrm>
        </p:spPr>
        <p:txBody>
          <a:bodyPr>
            <a:normAutofit/>
          </a:bodyPr>
          <a:lstStyle/>
          <a:p>
            <a:pPr>
              <a:lnSpc>
                <a:spcPct val="107000"/>
              </a:lnSpc>
              <a:spcBef>
                <a:spcPts val="1000"/>
              </a:spcBef>
              <a:spcAft>
                <a:spcPts val="800"/>
              </a:spcAft>
            </a:pP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Student name: Rufsana Begum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Student ID:2208636</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Module name &amp; number: Foreign Language BMIH5003</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US"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Lecturer: Giulia </a:t>
            </a:r>
            <a:r>
              <a:rPr lang="en-US"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Chifari</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4" name="Date Placeholder 3">
            <a:extLst>
              <a:ext uri="{FF2B5EF4-FFF2-40B4-BE49-F238E27FC236}">
                <a16:creationId xmlns:a16="http://schemas.microsoft.com/office/drawing/2014/main" id="{C4E380CE-3715-6860-5E9B-B3A029036303}"/>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B87D6FB5-ABC4-B552-3D3B-7889C434C30E}"/>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3A685F5E-9503-4749-6F7C-0B2C68782DF1}"/>
              </a:ext>
            </a:extLst>
          </p:cNvPr>
          <p:cNvSpPr>
            <a:spLocks noGrp="1"/>
          </p:cNvSpPr>
          <p:nvPr>
            <p:ph type="sldNum" sz="quarter" idx="12"/>
          </p:nvPr>
        </p:nvSpPr>
        <p:spPr/>
        <p:txBody>
          <a:bodyPr/>
          <a:lstStyle/>
          <a:p>
            <a:fld id="{58FB4751-880F-D840-AAA9-3A15815CC996}" type="slidenum">
              <a:rPr lang="en-US" smtClean="0"/>
              <a:t>1</a:t>
            </a:fld>
            <a:endParaRPr lang="en-US" dirty="0"/>
          </a:p>
        </p:txBody>
      </p:sp>
      <p:sp>
        <p:nvSpPr>
          <p:cNvPr id="7" name="Title 1">
            <a:extLst>
              <a:ext uri="{FF2B5EF4-FFF2-40B4-BE49-F238E27FC236}">
                <a16:creationId xmlns:a16="http://schemas.microsoft.com/office/drawing/2014/main" id="{1CD13D47-2D61-3D89-40AE-709CB74BE9B6}"/>
              </a:ext>
            </a:extLst>
          </p:cNvPr>
          <p:cNvSpPr>
            <a:spLocks noGrp="1"/>
          </p:cNvSpPr>
          <p:nvPr>
            <p:ph idx="1"/>
          </p:nvPr>
        </p:nvSpPr>
        <p:spPr>
          <a:xfrm>
            <a:off x="677863" y="2160588"/>
            <a:ext cx="8596312" cy="3881437"/>
          </a:xfrm>
        </p:spPr>
        <p:txBody>
          <a:bodyPr/>
          <a:lstStyle/>
          <a:p>
            <a:br>
              <a:rPr lang="en-IN" b="0" i="0" dirty="0">
                <a:solidFill>
                  <a:schemeClr val="tx1"/>
                </a:solidFill>
                <a:effectLst/>
                <a:latin typeface="Söhne"/>
              </a:rPr>
            </a:br>
            <a:endParaRPr lang="en-US" dirty="0">
              <a:solidFill>
                <a:schemeClr val="tx1"/>
              </a:solidFill>
            </a:endParaRPr>
          </a:p>
        </p:txBody>
      </p:sp>
    </p:spTree>
    <p:extLst>
      <p:ext uri="{BB962C8B-B14F-4D97-AF65-F5344CB8AC3E}">
        <p14:creationId xmlns:p14="http://schemas.microsoft.com/office/powerpoint/2010/main" val="3339298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CCC92-6D96-8295-43D7-52D2CEC573E9}"/>
              </a:ext>
            </a:extLst>
          </p:cNvPr>
          <p:cNvSpPr>
            <a:spLocks noGrp="1"/>
          </p:cNvSpPr>
          <p:nvPr>
            <p:ph type="ctrTitle"/>
          </p:nvPr>
        </p:nvSpPr>
        <p:spPr/>
        <p:txBody>
          <a:bodyPr/>
          <a:lstStyle/>
          <a:p>
            <a:r>
              <a:rPr lang="en-GB" dirty="0"/>
              <a:t>Diversity Hotel &amp; Spa </a:t>
            </a:r>
            <a:r>
              <a:rPr lang="en-GB" dirty="0" err="1"/>
              <a:t>london</a:t>
            </a:r>
            <a:endParaRPr lang="en-GB" dirty="0"/>
          </a:p>
        </p:txBody>
      </p:sp>
      <p:sp>
        <p:nvSpPr>
          <p:cNvPr id="3" name="Subtitle 2">
            <a:extLst>
              <a:ext uri="{FF2B5EF4-FFF2-40B4-BE49-F238E27FC236}">
                <a16:creationId xmlns:a16="http://schemas.microsoft.com/office/drawing/2014/main" id="{B1E0D887-89A1-4762-C59F-87BB2FE15A04}"/>
              </a:ext>
            </a:extLst>
          </p:cNvPr>
          <p:cNvSpPr>
            <a:spLocks noGrp="1"/>
          </p:cNvSpPr>
          <p:nvPr>
            <p:ph type="subTitle" idx="1"/>
          </p:nvPr>
        </p:nvSpPr>
        <p:spPr/>
        <p:txBody>
          <a:bodyPr/>
          <a:lstStyle/>
          <a:p>
            <a:endParaRPr lang="en-GB" dirty="0"/>
          </a:p>
        </p:txBody>
      </p:sp>
      <p:sp>
        <p:nvSpPr>
          <p:cNvPr id="4" name="Date Placeholder 3">
            <a:extLst>
              <a:ext uri="{FF2B5EF4-FFF2-40B4-BE49-F238E27FC236}">
                <a16:creationId xmlns:a16="http://schemas.microsoft.com/office/drawing/2014/main" id="{AB6C487B-7812-2612-79A1-1D2D639DC741}"/>
              </a:ext>
            </a:extLst>
          </p:cNvPr>
          <p:cNvSpPr>
            <a:spLocks noGrp="1"/>
          </p:cNvSpPr>
          <p:nvPr>
            <p:ph type="dt" sz="half" idx="10"/>
          </p:nvPr>
        </p:nvSpPr>
        <p:spPr/>
        <p:txBody>
          <a:bodyPr/>
          <a:lstStyle/>
          <a:p>
            <a:fld id="{677F1D57-9B87-4327-BF06-9384CBDA64E3}" type="datetime1">
              <a:rPr lang="en-US" smtClean="0"/>
              <a:t>10/26/2023</a:t>
            </a:fld>
            <a:endParaRPr lang="en-US" dirty="0"/>
          </a:p>
        </p:txBody>
      </p:sp>
      <p:sp>
        <p:nvSpPr>
          <p:cNvPr id="5" name="Footer Placeholder 4">
            <a:extLst>
              <a:ext uri="{FF2B5EF4-FFF2-40B4-BE49-F238E27FC236}">
                <a16:creationId xmlns:a16="http://schemas.microsoft.com/office/drawing/2014/main" id="{C204D270-4E9D-E374-E729-EE1D3604B47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AEFD4A3-98FE-6ABD-DBE7-5F7B68ED7C23}"/>
              </a:ext>
            </a:extLst>
          </p:cNvPr>
          <p:cNvSpPr>
            <a:spLocks noGrp="1"/>
          </p:cNvSpPr>
          <p:nvPr>
            <p:ph type="sldNum" sz="quarter" idx="12"/>
          </p:nvPr>
        </p:nvSpPr>
        <p:spPr/>
        <p:txBody>
          <a:bodyPr/>
          <a:lstStyle/>
          <a:p>
            <a:fld id="{4FAB73BC-B049-4115-A692-8D63A059BFB8}" type="slidenum">
              <a:rPr lang="en-US" smtClean="0"/>
              <a:t>2</a:t>
            </a:fld>
            <a:endParaRPr lang="en-US" dirty="0"/>
          </a:p>
        </p:txBody>
      </p:sp>
    </p:spTree>
    <p:extLst>
      <p:ext uri="{BB962C8B-B14F-4D97-AF65-F5344CB8AC3E}">
        <p14:creationId xmlns:p14="http://schemas.microsoft.com/office/powerpoint/2010/main" val="3642599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78E0EF7-9973-0DFF-32B5-309CC1C5540D}"/>
              </a:ext>
            </a:extLst>
          </p:cNvPr>
          <p:cNvSpPr>
            <a:spLocks noGrp="1"/>
          </p:cNvSpPr>
          <p:nvPr>
            <p:ph type="title"/>
          </p:nvPr>
        </p:nvSpPr>
        <p:spPr/>
        <p:txBody>
          <a:bodyPr/>
          <a:lstStyle/>
          <a:p>
            <a:r>
              <a:rPr lang="en-US" sz="3600" dirty="0"/>
              <a:t>Benefits of Language Awareness and Multilingualism for Hotel Staff</a:t>
            </a:r>
            <a:endParaRPr lang="en-IN" sz="3600" dirty="0"/>
          </a:p>
        </p:txBody>
      </p:sp>
      <p:sp>
        <p:nvSpPr>
          <p:cNvPr id="5" name="Content Placeholder 4">
            <a:extLst>
              <a:ext uri="{FF2B5EF4-FFF2-40B4-BE49-F238E27FC236}">
                <a16:creationId xmlns:a16="http://schemas.microsoft.com/office/drawing/2014/main" id="{6BAABB8A-1E2C-2940-27C4-AB7785AD678C}"/>
              </a:ext>
            </a:extLst>
          </p:cNvPr>
          <p:cNvSpPr>
            <a:spLocks noGrp="1"/>
          </p:cNvSpPr>
          <p:nvPr>
            <p:ph idx="1"/>
          </p:nvPr>
        </p:nvSpPr>
        <p:spPr>
          <a:xfrm>
            <a:off x="576072" y="1901952"/>
            <a:ext cx="7060141" cy="3877056"/>
          </a:xfrm>
        </p:spPr>
        <p:txBody>
          <a:bodyPr>
            <a:normAutofit/>
          </a:bodyPr>
          <a:lstStyle/>
          <a:p>
            <a:r>
              <a:rPr lang="en-US" dirty="0"/>
              <a:t> Being bilingual and having linguistic awareness abilities are crucial benefits for hotel workers at Diversity Hotel &amp; Spa London in a globalized world where the hospitality sector caters to a broad clientele (</a:t>
            </a:r>
            <a:r>
              <a:rPr lang="en-US" b="0" i="0" dirty="0" err="1">
                <a:solidFill>
                  <a:srgbClr val="555555"/>
                </a:solidFill>
                <a:effectLst/>
                <a:cs typeface="Times New Roman" panose="02020603050405020304" pitchFamily="18" charset="0"/>
              </a:rPr>
              <a:t>Oliinyk</a:t>
            </a:r>
            <a:r>
              <a:rPr lang="en-US" b="0" i="0" dirty="0">
                <a:solidFill>
                  <a:srgbClr val="555555"/>
                </a:solidFill>
                <a:effectLst/>
                <a:cs typeface="Times New Roman" panose="02020603050405020304" pitchFamily="18" charset="0"/>
              </a:rPr>
              <a:t> </a:t>
            </a:r>
            <a:r>
              <a:rPr lang="en-US" b="0" i="1" dirty="0">
                <a:solidFill>
                  <a:srgbClr val="555555"/>
                </a:solidFill>
                <a:effectLst/>
                <a:cs typeface="Times New Roman" panose="02020603050405020304" pitchFamily="18" charset="0"/>
              </a:rPr>
              <a:t>et al., </a:t>
            </a:r>
            <a:r>
              <a:rPr lang="en-US" b="0" dirty="0">
                <a:solidFill>
                  <a:srgbClr val="555555"/>
                </a:solidFill>
                <a:effectLst/>
                <a:cs typeface="Times New Roman" panose="02020603050405020304" pitchFamily="18" charset="0"/>
              </a:rPr>
              <a:t>2022</a:t>
            </a:r>
            <a:r>
              <a:rPr lang="en-US" dirty="0"/>
              <a:t>).</a:t>
            </a:r>
          </a:p>
          <a:p>
            <a:r>
              <a:rPr lang="en-US" dirty="0"/>
              <a:t>For the employees at Diversity Hotel &amp; Spa in London, the benefits of bilingualism and language awareness are crucial in an increasingly globalized society. Employees are better able to communicate with a wide range of foreign clients thanks to their diversified skill set, which improves the overall visitor experience in the thriving hospitality sector.</a:t>
            </a:r>
            <a:endParaRPr lang="en-IN" dirty="0"/>
          </a:p>
        </p:txBody>
      </p:sp>
      <p:pic>
        <p:nvPicPr>
          <p:cNvPr id="1026" name="Picture 2" descr="THE BENEFITS OF MULTILINGUAL EDUCATION">
            <a:extLst>
              <a:ext uri="{FF2B5EF4-FFF2-40B4-BE49-F238E27FC236}">
                <a16:creationId xmlns:a16="http://schemas.microsoft.com/office/drawing/2014/main" id="{2F91C7FE-E5B9-DDDF-3305-E74C468B47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36213" y="1901952"/>
            <a:ext cx="4250987" cy="2713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1536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9E04A-4C55-17D2-5637-B6E9C9627005}"/>
              </a:ext>
            </a:extLst>
          </p:cNvPr>
          <p:cNvSpPr>
            <a:spLocks noGrp="1"/>
          </p:cNvSpPr>
          <p:nvPr>
            <p:ph type="title"/>
          </p:nvPr>
        </p:nvSpPr>
        <p:spPr/>
        <p:txBody>
          <a:bodyPr/>
          <a:lstStyle/>
          <a:p>
            <a:r>
              <a:rPr lang="en-US" sz="3600" dirty="0"/>
              <a:t>I. Multilingualism: Opening Up New Worlds</a:t>
            </a:r>
            <a:endParaRPr lang="en-IN" sz="3600" dirty="0"/>
          </a:p>
        </p:txBody>
      </p:sp>
      <p:sp>
        <p:nvSpPr>
          <p:cNvPr id="3" name="Content Placeholder 2">
            <a:extLst>
              <a:ext uri="{FF2B5EF4-FFF2-40B4-BE49-F238E27FC236}">
                <a16:creationId xmlns:a16="http://schemas.microsoft.com/office/drawing/2014/main" id="{07536CF9-ABF7-B55D-959D-D4E0BE6904F1}"/>
              </a:ext>
            </a:extLst>
          </p:cNvPr>
          <p:cNvSpPr>
            <a:spLocks noGrp="1"/>
          </p:cNvSpPr>
          <p:nvPr>
            <p:ph idx="1"/>
          </p:nvPr>
        </p:nvSpPr>
        <p:spPr>
          <a:xfrm>
            <a:off x="576072" y="1901952"/>
            <a:ext cx="7458975" cy="3877056"/>
          </a:xfrm>
        </p:spPr>
        <p:txBody>
          <a:bodyPr>
            <a:normAutofit fontScale="92500" lnSpcReduction="20000"/>
          </a:bodyPr>
          <a:lstStyle/>
          <a:p>
            <a:r>
              <a:rPr lang="en-US" dirty="0"/>
              <a:t>Expanded Guest Reach: By communicating with visitors from other nations, multilingual personnel may increase the hotel's client base.</a:t>
            </a:r>
          </a:p>
          <a:p>
            <a:r>
              <a:rPr lang="en-US" dirty="0"/>
              <a:t>Improved Guest Experience: Speaking the visitor's language fosters a friendly and welcoming atmosphere. It promotes rapport, which results in favorable ratings and repeats business (</a:t>
            </a:r>
            <a:r>
              <a:rPr lang="en-US" sz="1700" b="0" i="0" dirty="0" err="1">
                <a:solidFill>
                  <a:srgbClr val="555555"/>
                </a:solidFill>
                <a:effectLst/>
                <a:cs typeface="Times New Roman" panose="02020603050405020304" pitchFamily="18" charset="0"/>
              </a:rPr>
              <a:t>Fagbolu</a:t>
            </a:r>
            <a:r>
              <a:rPr lang="en-US" sz="1700" b="0" i="0" dirty="0">
                <a:solidFill>
                  <a:srgbClr val="555555"/>
                </a:solidFill>
                <a:effectLst/>
                <a:cs typeface="Times New Roman" panose="02020603050405020304" pitchFamily="18" charset="0"/>
              </a:rPr>
              <a:t>, Edu and Adewale, 2021</a:t>
            </a:r>
            <a:r>
              <a:rPr lang="en-US" sz="1700" dirty="0"/>
              <a:t>).</a:t>
            </a:r>
            <a:endParaRPr lang="en-US" sz="5500" dirty="0"/>
          </a:p>
          <a:p>
            <a:r>
              <a:rPr lang="en-US" dirty="0"/>
              <a:t>Competitive Advantage: Diversity Hotel &amp; Spa has an advantage over rivals in London, where many visitors have different language origins.</a:t>
            </a:r>
          </a:p>
          <a:p>
            <a:r>
              <a:rPr lang="en-US" dirty="0"/>
              <a:t>The Diversity Hotel &amp; Spa in London has multilingual personnel who provide several advantages. They increase the hotel's guest base and draw in a wider range of customers. By doing so, they improve the tourist experience, develop positive connections, which encourage positive ratings and return business. Given that visitors to London come from a variety of linguistic backgrounds, the hotel has an advantage in the market thanks to this competitive edge.</a:t>
            </a:r>
            <a:endParaRPr lang="en-IN" dirty="0"/>
          </a:p>
        </p:txBody>
      </p:sp>
      <p:sp>
        <p:nvSpPr>
          <p:cNvPr id="4" name="Date Placeholder 3">
            <a:extLst>
              <a:ext uri="{FF2B5EF4-FFF2-40B4-BE49-F238E27FC236}">
                <a16:creationId xmlns:a16="http://schemas.microsoft.com/office/drawing/2014/main" id="{A5C29BA0-A6CC-3C66-D3C3-2C97CAEDF8F1}"/>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B0DD802A-055D-AA6E-284E-95630A93FAAC}"/>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FD1F1062-EFA5-214B-DC06-FB425F2D1780}"/>
              </a:ext>
            </a:extLst>
          </p:cNvPr>
          <p:cNvSpPr>
            <a:spLocks noGrp="1"/>
          </p:cNvSpPr>
          <p:nvPr>
            <p:ph type="sldNum" sz="quarter" idx="12"/>
          </p:nvPr>
        </p:nvSpPr>
        <p:spPr/>
        <p:txBody>
          <a:bodyPr/>
          <a:lstStyle/>
          <a:p>
            <a:fld id="{58FB4751-880F-D840-AAA9-3A15815CC996}" type="slidenum">
              <a:rPr lang="en-US" smtClean="0"/>
              <a:t>4</a:t>
            </a:fld>
            <a:endParaRPr lang="en-US" dirty="0"/>
          </a:p>
        </p:txBody>
      </p:sp>
      <p:pic>
        <p:nvPicPr>
          <p:cNvPr id="2050" name="Picture 2" descr="Multilingualism: The language of the European Union | Epthinktank |  European Parliament">
            <a:extLst>
              <a:ext uri="{FF2B5EF4-FFF2-40B4-BE49-F238E27FC236}">
                <a16:creationId xmlns:a16="http://schemas.microsoft.com/office/drawing/2014/main" id="{97DC6D16-156A-7F80-D5F2-7E4AA23D51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2869" y="2101251"/>
            <a:ext cx="3831887" cy="26554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976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F9AF7-06BA-2359-D631-F3C8D89DE1FE}"/>
              </a:ext>
            </a:extLst>
          </p:cNvPr>
          <p:cNvSpPr>
            <a:spLocks noGrp="1"/>
          </p:cNvSpPr>
          <p:nvPr>
            <p:ph type="title"/>
          </p:nvPr>
        </p:nvSpPr>
        <p:spPr/>
        <p:txBody>
          <a:bodyPr/>
          <a:lstStyle/>
          <a:p>
            <a:r>
              <a:rPr lang="en-US" sz="3600" dirty="0"/>
              <a:t>Language Awareness Skills: The Power of Communication</a:t>
            </a:r>
            <a:endParaRPr lang="en-IN" sz="3600" dirty="0"/>
          </a:p>
        </p:txBody>
      </p:sp>
      <p:sp>
        <p:nvSpPr>
          <p:cNvPr id="3" name="Content Placeholder 2">
            <a:extLst>
              <a:ext uri="{FF2B5EF4-FFF2-40B4-BE49-F238E27FC236}">
                <a16:creationId xmlns:a16="http://schemas.microsoft.com/office/drawing/2014/main" id="{D5DBF8AA-DF20-D442-639B-9092FB8ED4FA}"/>
              </a:ext>
            </a:extLst>
          </p:cNvPr>
          <p:cNvSpPr>
            <a:spLocks noGrp="1"/>
          </p:cNvSpPr>
          <p:nvPr>
            <p:ph idx="1"/>
          </p:nvPr>
        </p:nvSpPr>
        <p:spPr>
          <a:xfrm>
            <a:off x="576072" y="1901952"/>
            <a:ext cx="7553408" cy="3877056"/>
          </a:xfrm>
        </p:spPr>
        <p:txBody>
          <a:bodyPr>
            <a:normAutofit fontScale="92500" lnSpcReduction="20000"/>
          </a:bodyPr>
          <a:lstStyle/>
          <a:p>
            <a:r>
              <a:rPr lang="en-US" dirty="0"/>
              <a:t>Effective Communication: Knowledge of the language helps workers communicate ideas clearly, reducing misunderstandings and ensuring that guests' requirements are satisfied as soon as possible.</a:t>
            </a:r>
          </a:p>
          <a:p>
            <a:r>
              <a:rPr lang="en-US" dirty="0"/>
              <a:t>Cultural Sensitivity: Recognizing subtle cultural differences helps avoid accidental offense, producing satisfying visitor experiences (</a:t>
            </a:r>
            <a:r>
              <a:rPr lang="en-US" b="0" i="0" dirty="0" err="1">
                <a:solidFill>
                  <a:srgbClr val="555555"/>
                </a:solidFill>
                <a:effectLst/>
                <a:cs typeface="Times New Roman" panose="02020603050405020304" pitchFamily="18" charset="0"/>
              </a:rPr>
              <a:t>Nguyễn</a:t>
            </a:r>
            <a:r>
              <a:rPr lang="en-US" b="0" i="0" dirty="0">
                <a:solidFill>
                  <a:srgbClr val="555555"/>
                </a:solidFill>
                <a:effectLst/>
                <a:cs typeface="Times New Roman" panose="02020603050405020304" pitchFamily="18" charset="0"/>
              </a:rPr>
              <a:t>, 2022</a:t>
            </a:r>
            <a:r>
              <a:rPr lang="en-US" dirty="0"/>
              <a:t>).</a:t>
            </a:r>
          </a:p>
          <a:p>
            <a:r>
              <a:rPr lang="en-US" dirty="0"/>
              <a:t>By efficiently promoting the hotel's offerings, staff members may upsell and cross-sell, resulting in more income.</a:t>
            </a:r>
          </a:p>
          <a:p>
            <a:r>
              <a:rPr lang="en-US" dirty="0"/>
              <a:t>For the employees at Diversity Hotel &amp; Spa, having a strong command of the language is essential to promoting efficient communication that reduces miscommunication and quickly attends to guest demands. Furthermore, avoiding inadvertent offense by being sensitive to cultural differences and cognizant of them helps to create very positive tourist experiences (</a:t>
            </a:r>
            <a:r>
              <a:rPr lang="en-US" dirty="0" err="1"/>
              <a:t>Nguyễn</a:t>
            </a:r>
            <a:r>
              <a:rPr lang="en-US" dirty="0"/>
              <a:t>, 2022). As a result of the staff's enhanced ability to market the hotel's services, upselling and cross-selling techniques that boost income are made possible.</a:t>
            </a:r>
            <a:endParaRPr lang="en-IN" dirty="0"/>
          </a:p>
        </p:txBody>
      </p:sp>
      <p:sp>
        <p:nvSpPr>
          <p:cNvPr id="5" name="Footer Placeholder 4">
            <a:extLst>
              <a:ext uri="{FF2B5EF4-FFF2-40B4-BE49-F238E27FC236}">
                <a16:creationId xmlns:a16="http://schemas.microsoft.com/office/drawing/2014/main" id="{5C776937-DAE4-CCF5-A65B-7E822ECED06A}"/>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FE3B733A-8DAF-A20C-5B13-7A77196F6F69}"/>
              </a:ext>
            </a:extLst>
          </p:cNvPr>
          <p:cNvSpPr>
            <a:spLocks noGrp="1"/>
          </p:cNvSpPr>
          <p:nvPr>
            <p:ph type="sldNum" sz="quarter" idx="12"/>
          </p:nvPr>
        </p:nvSpPr>
        <p:spPr/>
        <p:txBody>
          <a:bodyPr/>
          <a:lstStyle/>
          <a:p>
            <a:fld id="{58FB4751-880F-D840-AAA9-3A15815CC996}" type="slidenum">
              <a:rPr lang="en-US" smtClean="0"/>
              <a:t>5</a:t>
            </a:fld>
            <a:endParaRPr lang="en-US" dirty="0"/>
          </a:p>
        </p:txBody>
      </p:sp>
      <p:pic>
        <p:nvPicPr>
          <p:cNvPr id="3074" name="Picture 2" descr="Multilingualism: A Blessing Or A Curse? | Dyatmika">
            <a:extLst>
              <a:ext uri="{FF2B5EF4-FFF2-40B4-BE49-F238E27FC236}">
                <a16:creationId xmlns:a16="http://schemas.microsoft.com/office/drawing/2014/main" id="{4F5BC980-4F78-24AD-1B09-97779D1BB1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29480" y="2354092"/>
            <a:ext cx="3885736" cy="2420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7751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02101-1EB5-4CA4-D814-76352ED91CD8}"/>
              </a:ext>
            </a:extLst>
          </p:cNvPr>
          <p:cNvSpPr>
            <a:spLocks noGrp="1"/>
          </p:cNvSpPr>
          <p:nvPr>
            <p:ph type="title"/>
          </p:nvPr>
        </p:nvSpPr>
        <p:spPr/>
        <p:txBody>
          <a:bodyPr/>
          <a:lstStyle/>
          <a:p>
            <a:r>
              <a:rPr lang="en-IN" sz="3600" dirty="0"/>
              <a:t>German as an Example</a:t>
            </a:r>
          </a:p>
        </p:txBody>
      </p:sp>
      <p:sp>
        <p:nvSpPr>
          <p:cNvPr id="3" name="Content Placeholder 2">
            <a:extLst>
              <a:ext uri="{FF2B5EF4-FFF2-40B4-BE49-F238E27FC236}">
                <a16:creationId xmlns:a16="http://schemas.microsoft.com/office/drawing/2014/main" id="{05A00BBF-982A-4272-DB3C-3F07A245600A}"/>
              </a:ext>
            </a:extLst>
          </p:cNvPr>
          <p:cNvSpPr>
            <a:spLocks noGrp="1"/>
          </p:cNvSpPr>
          <p:nvPr>
            <p:ph idx="1"/>
          </p:nvPr>
        </p:nvSpPr>
        <p:spPr>
          <a:xfrm>
            <a:off x="576071" y="1901952"/>
            <a:ext cx="10999843" cy="3877056"/>
          </a:xfrm>
        </p:spPr>
        <p:txBody>
          <a:bodyPr>
            <a:normAutofit fontScale="70000" lnSpcReduction="20000"/>
          </a:bodyPr>
          <a:lstStyle/>
          <a:p>
            <a:r>
              <a:rPr lang="en-US" dirty="0"/>
              <a:t>Germany, Austria, Switzerland, as well as portions of Belgium, Luxembourg, and Italy all speak German, an important language in Europe. Although it's frequently seen as a difficult language to master, its importance in the European economic environment cannot be denied.</a:t>
            </a:r>
          </a:p>
          <a:p>
            <a:pPr marL="0" indent="0">
              <a:buNone/>
            </a:pPr>
            <a:r>
              <a:rPr lang="en-US" b="1" i="1" dirty="0"/>
              <a:t>German learning difficulties</a:t>
            </a:r>
          </a:p>
          <a:p>
            <a:r>
              <a:rPr lang="en-US" dirty="0"/>
              <a:t>German has a rich vocabulary and complicated syntax, making it difficult for non-native speakers to learn.</a:t>
            </a:r>
          </a:p>
          <a:p>
            <a:r>
              <a:rPr lang="en-US" dirty="0"/>
              <a:t>It might be challenging to pronounce some words because of the difference between the sounds "ö" and "ü."</a:t>
            </a:r>
          </a:p>
          <a:p>
            <a:r>
              <a:rPr lang="en-US" dirty="0"/>
              <a:t>courtesy in a professional setting:</a:t>
            </a:r>
          </a:p>
          <a:p>
            <a:r>
              <a:rPr lang="en-US" dirty="0"/>
              <a:t>Prior to being asked to use first names, only address guests using formal titles (Herr or Frau) and last names.</a:t>
            </a:r>
          </a:p>
          <a:p>
            <a:r>
              <a:rPr lang="en-US" dirty="0"/>
              <a:t>German society places a great priority on punctuality, thus it is rude to arrive late for appointments.</a:t>
            </a:r>
          </a:p>
          <a:p>
            <a:r>
              <a:rPr lang="en-US" dirty="0"/>
              <a:t>Direct eye contact and a solid handshake are seen as symbols of respect (</a:t>
            </a:r>
            <a:r>
              <a:rPr lang="en-US" b="0" i="0" dirty="0" err="1">
                <a:solidFill>
                  <a:srgbClr val="555555"/>
                </a:solidFill>
                <a:effectLst/>
                <a:cs typeface="Times New Roman" panose="02020603050405020304" pitchFamily="18" charset="0"/>
              </a:rPr>
              <a:t>Ferjani</a:t>
            </a:r>
            <a:r>
              <a:rPr lang="en-US" b="0" i="0" dirty="0">
                <a:solidFill>
                  <a:srgbClr val="555555"/>
                </a:solidFill>
                <a:effectLst/>
                <a:cs typeface="Times New Roman" panose="02020603050405020304" pitchFamily="18" charset="0"/>
              </a:rPr>
              <a:t> and </a:t>
            </a:r>
            <a:r>
              <a:rPr lang="en-US" b="0" i="0" dirty="0" err="1">
                <a:solidFill>
                  <a:srgbClr val="555555"/>
                </a:solidFill>
                <a:effectLst/>
                <a:cs typeface="Times New Roman" panose="02020603050405020304" pitchFamily="18" charset="0"/>
              </a:rPr>
              <a:t>Boudabbous</a:t>
            </a:r>
            <a:r>
              <a:rPr lang="en-US" b="0" i="0" dirty="0">
                <a:solidFill>
                  <a:srgbClr val="555555"/>
                </a:solidFill>
                <a:effectLst/>
                <a:cs typeface="Times New Roman" panose="02020603050405020304" pitchFamily="18" charset="0"/>
              </a:rPr>
              <a:t>, 2023</a:t>
            </a:r>
            <a:r>
              <a:rPr lang="en-US" dirty="0"/>
              <a:t>).</a:t>
            </a:r>
          </a:p>
          <a:p>
            <a:pPr marL="0" indent="0">
              <a:buNone/>
            </a:pPr>
            <a:r>
              <a:rPr lang="en-US" b="1" i="1" dirty="0"/>
              <a:t>Examples from the hotel industry</a:t>
            </a:r>
          </a:p>
          <a:p>
            <a:r>
              <a:rPr lang="en-US" dirty="0"/>
              <a:t>German-speaking visitors can be served by a bilingual staff person who is fluent in the language, resulting in a quicker check-in procedure.</a:t>
            </a:r>
          </a:p>
          <a:p>
            <a:r>
              <a:rPr lang="en-US" dirty="0"/>
              <a:t>Understanding the language can help avoid misunderstandings. Understanding dietary requirements, such as "vegan" or "gluten-free," is essential, for example, at the hotel restaurant (</a:t>
            </a:r>
            <a:r>
              <a:rPr lang="en-US" b="0" i="0" dirty="0" err="1">
                <a:solidFill>
                  <a:srgbClr val="555555"/>
                </a:solidFill>
                <a:effectLst/>
                <a:cs typeface="Times New Roman" panose="02020603050405020304" pitchFamily="18" charset="0"/>
              </a:rPr>
              <a:t>Baquero</a:t>
            </a:r>
            <a:r>
              <a:rPr lang="en-US" b="0" i="0" dirty="0">
                <a:solidFill>
                  <a:srgbClr val="555555"/>
                </a:solidFill>
                <a:effectLst/>
                <a:cs typeface="Times New Roman" panose="02020603050405020304" pitchFamily="18" charset="0"/>
              </a:rPr>
              <a:t>, 2023</a:t>
            </a:r>
            <a:r>
              <a:rPr lang="en-US" dirty="0"/>
              <a:t>).</a:t>
            </a:r>
          </a:p>
          <a:p>
            <a:r>
              <a:rPr lang="en-US" dirty="0"/>
              <a:t>When staff honors German visitors' penchant for set mealtimes and high-quality drinks and food, they are demonstrating cultural awareness.</a:t>
            </a:r>
            <a:endParaRPr lang="en-IN" dirty="0"/>
          </a:p>
        </p:txBody>
      </p:sp>
      <p:sp>
        <p:nvSpPr>
          <p:cNvPr id="4" name="Date Placeholder 3">
            <a:extLst>
              <a:ext uri="{FF2B5EF4-FFF2-40B4-BE49-F238E27FC236}">
                <a16:creationId xmlns:a16="http://schemas.microsoft.com/office/drawing/2014/main" id="{C38E34D3-75E0-4F72-62DD-D5283D4E5692}"/>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A198C913-5A4A-A498-1D11-16BDC060E33C}"/>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BE6CE43B-0453-0274-2C66-177E52007575}"/>
              </a:ext>
            </a:extLst>
          </p:cNvPr>
          <p:cNvSpPr>
            <a:spLocks noGrp="1"/>
          </p:cNvSpPr>
          <p:nvPr>
            <p:ph type="sldNum" sz="quarter" idx="12"/>
          </p:nvPr>
        </p:nvSpPr>
        <p:spPr/>
        <p:txBody>
          <a:bodyPr/>
          <a:lstStyle/>
          <a:p>
            <a:fld id="{58FB4751-880F-D840-AAA9-3A15815CC996}" type="slidenum">
              <a:rPr lang="en-US" smtClean="0"/>
              <a:t>6</a:t>
            </a:fld>
            <a:endParaRPr lang="en-US" dirty="0"/>
          </a:p>
        </p:txBody>
      </p:sp>
    </p:spTree>
    <p:extLst>
      <p:ext uri="{BB962C8B-B14F-4D97-AF65-F5344CB8AC3E}">
        <p14:creationId xmlns:p14="http://schemas.microsoft.com/office/powerpoint/2010/main" val="787884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D6F3A-B3A0-9C7C-429E-55876164B727}"/>
              </a:ext>
            </a:extLst>
          </p:cNvPr>
          <p:cNvSpPr>
            <a:spLocks noGrp="1"/>
          </p:cNvSpPr>
          <p:nvPr>
            <p:ph type="title"/>
          </p:nvPr>
        </p:nvSpPr>
        <p:spPr/>
        <p:txBody>
          <a:bodyPr/>
          <a:lstStyle/>
          <a:p>
            <a:r>
              <a:rPr lang="en-IN" sz="3600" dirty="0"/>
              <a:t>Conclusion </a:t>
            </a:r>
          </a:p>
        </p:txBody>
      </p:sp>
      <p:sp>
        <p:nvSpPr>
          <p:cNvPr id="3" name="Content Placeholder 2">
            <a:extLst>
              <a:ext uri="{FF2B5EF4-FFF2-40B4-BE49-F238E27FC236}">
                <a16:creationId xmlns:a16="http://schemas.microsoft.com/office/drawing/2014/main" id="{8C9349B2-F4F5-6234-90D8-4A72B9F72900}"/>
              </a:ext>
            </a:extLst>
          </p:cNvPr>
          <p:cNvSpPr>
            <a:spLocks noGrp="1"/>
          </p:cNvSpPr>
          <p:nvPr>
            <p:ph idx="1"/>
          </p:nvPr>
        </p:nvSpPr>
        <p:spPr/>
        <p:txBody>
          <a:bodyPr>
            <a:normAutofit/>
          </a:bodyPr>
          <a:lstStyle/>
          <a:p>
            <a:r>
              <a:rPr lang="en-US" dirty="0"/>
              <a:t>A crucial differentiation in the diversified and cutthroat hotel sector is the ability to speak many languages and have a good grasp of linguistic concepts. In order to deliver a remarkable client experience, Diversity Hotel &amp; Spa London encourages all workers to adopt these abilities. </a:t>
            </a:r>
          </a:p>
          <a:p>
            <a:r>
              <a:rPr lang="en-US" dirty="0"/>
              <a:t>We may learn from the German culture how important it is to be culturally aware and use proper business etiquette, which will definitely improve our reputation and bottom line. Let's work together to continue providing expert and gracious service to our international clients.</a:t>
            </a:r>
            <a:endParaRPr lang="en-IN" dirty="0"/>
          </a:p>
        </p:txBody>
      </p:sp>
      <p:sp>
        <p:nvSpPr>
          <p:cNvPr id="4" name="Date Placeholder 3">
            <a:extLst>
              <a:ext uri="{FF2B5EF4-FFF2-40B4-BE49-F238E27FC236}">
                <a16:creationId xmlns:a16="http://schemas.microsoft.com/office/drawing/2014/main" id="{0A301A57-983F-DCC4-E291-2B4C430C2DC0}"/>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4A2ECF48-1752-ADCA-AC2E-9622B69009EC}"/>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F30CF901-6084-F5FF-40D6-66FFA86B4973}"/>
              </a:ext>
            </a:extLst>
          </p:cNvPr>
          <p:cNvSpPr>
            <a:spLocks noGrp="1"/>
          </p:cNvSpPr>
          <p:nvPr>
            <p:ph type="sldNum" sz="quarter" idx="12"/>
          </p:nvPr>
        </p:nvSpPr>
        <p:spPr/>
        <p:txBody>
          <a:bodyPr/>
          <a:lstStyle/>
          <a:p>
            <a:fld id="{58FB4751-880F-D840-AAA9-3A15815CC996}" type="slidenum">
              <a:rPr lang="en-US" smtClean="0"/>
              <a:t>7</a:t>
            </a:fld>
            <a:endParaRPr lang="en-US" dirty="0"/>
          </a:p>
        </p:txBody>
      </p:sp>
    </p:spTree>
    <p:extLst>
      <p:ext uri="{BB962C8B-B14F-4D97-AF65-F5344CB8AC3E}">
        <p14:creationId xmlns:p14="http://schemas.microsoft.com/office/powerpoint/2010/main" val="797361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D4096-7372-C25B-D99C-8D0F796A9CC6}"/>
              </a:ext>
            </a:extLst>
          </p:cNvPr>
          <p:cNvSpPr>
            <a:spLocks noGrp="1"/>
          </p:cNvSpPr>
          <p:nvPr>
            <p:ph type="title"/>
          </p:nvPr>
        </p:nvSpPr>
        <p:spPr/>
        <p:txBody>
          <a:bodyPr/>
          <a:lstStyle/>
          <a:p>
            <a:r>
              <a:rPr lang="en-IN" sz="3600" dirty="0"/>
              <a:t>Reference list </a:t>
            </a:r>
          </a:p>
        </p:txBody>
      </p:sp>
      <p:sp>
        <p:nvSpPr>
          <p:cNvPr id="3" name="Content Placeholder 2">
            <a:extLst>
              <a:ext uri="{FF2B5EF4-FFF2-40B4-BE49-F238E27FC236}">
                <a16:creationId xmlns:a16="http://schemas.microsoft.com/office/drawing/2014/main" id="{4428F041-7B56-D1D2-0AC3-B165164DA92E}"/>
              </a:ext>
            </a:extLst>
          </p:cNvPr>
          <p:cNvSpPr>
            <a:spLocks noGrp="1"/>
          </p:cNvSpPr>
          <p:nvPr>
            <p:ph idx="1"/>
          </p:nvPr>
        </p:nvSpPr>
        <p:spPr/>
        <p:txBody>
          <a:bodyPr>
            <a:noAutofit/>
          </a:bodyPr>
          <a:lstStyle/>
          <a:p>
            <a:pPr algn="l"/>
            <a:r>
              <a:rPr lang="en-US" sz="2000" b="0" i="0" dirty="0" err="1">
                <a:solidFill>
                  <a:srgbClr val="555555"/>
                </a:solidFill>
                <a:effectLst/>
                <a:cs typeface="Times New Roman" panose="02020603050405020304" pitchFamily="18" charset="0"/>
              </a:rPr>
              <a:t>Fagbolu</a:t>
            </a:r>
            <a:r>
              <a:rPr lang="en-US" sz="2000" b="0" i="0" dirty="0">
                <a:solidFill>
                  <a:srgbClr val="555555"/>
                </a:solidFill>
                <a:effectLst/>
                <a:cs typeface="Times New Roman" panose="02020603050405020304" pitchFamily="18" charset="0"/>
              </a:rPr>
              <a:t>, O.O., Edu, C.S. and Adewale, A.J., 2021. Multilingual Social Media Platform-based Tourism Operations In Uganda. </a:t>
            </a:r>
            <a:r>
              <a:rPr lang="en-US" sz="2000" b="0" i="1" dirty="0">
                <a:solidFill>
                  <a:srgbClr val="555555"/>
                </a:solidFill>
                <a:effectLst/>
                <a:cs typeface="Times New Roman" panose="02020603050405020304" pitchFamily="18" charset="0"/>
              </a:rPr>
              <a:t>Acta </a:t>
            </a:r>
            <a:r>
              <a:rPr lang="en-US" sz="2000" b="0" i="1" dirty="0" err="1">
                <a:solidFill>
                  <a:srgbClr val="555555"/>
                </a:solidFill>
                <a:effectLst/>
                <a:cs typeface="Times New Roman" panose="02020603050405020304" pitchFamily="18" charset="0"/>
              </a:rPr>
              <a:t>Technica</a:t>
            </a:r>
            <a:r>
              <a:rPr lang="en-US" sz="2000" b="0" i="1" dirty="0">
                <a:solidFill>
                  <a:srgbClr val="555555"/>
                </a:solidFill>
                <a:effectLst/>
                <a:cs typeface="Times New Roman" panose="02020603050405020304" pitchFamily="18" charset="0"/>
              </a:rPr>
              <a:t> </a:t>
            </a:r>
            <a:r>
              <a:rPr lang="en-US" sz="2000" b="0" i="1" dirty="0" err="1">
                <a:solidFill>
                  <a:srgbClr val="555555"/>
                </a:solidFill>
                <a:effectLst/>
                <a:cs typeface="Times New Roman" panose="02020603050405020304" pitchFamily="18" charset="0"/>
              </a:rPr>
              <a:t>Corviniensis</a:t>
            </a:r>
            <a:r>
              <a:rPr lang="en-US" sz="2000" b="0" i="1" dirty="0">
                <a:solidFill>
                  <a:srgbClr val="555555"/>
                </a:solidFill>
                <a:effectLst/>
                <a:cs typeface="Times New Roman" panose="02020603050405020304" pitchFamily="18" charset="0"/>
              </a:rPr>
              <a:t> - Bulletin Of Engineering, </a:t>
            </a:r>
            <a:r>
              <a:rPr lang="en-US" sz="2000" b="1" i="0" dirty="0">
                <a:solidFill>
                  <a:srgbClr val="555555"/>
                </a:solidFill>
                <a:effectLst/>
                <a:cs typeface="Times New Roman" panose="02020603050405020304" pitchFamily="18" charset="0"/>
              </a:rPr>
              <a:t>14</a:t>
            </a:r>
            <a:r>
              <a:rPr lang="en-US" sz="2000" b="0" i="0" dirty="0">
                <a:solidFill>
                  <a:srgbClr val="555555"/>
                </a:solidFill>
                <a:effectLst/>
                <a:cs typeface="Times New Roman" panose="02020603050405020304" pitchFamily="18" charset="0"/>
              </a:rPr>
              <a:t>(4), Pp. 55-59.</a:t>
            </a:r>
          </a:p>
          <a:p>
            <a:pPr algn="l"/>
            <a:r>
              <a:rPr lang="en-US" sz="2000" b="0" i="0" dirty="0" err="1">
                <a:solidFill>
                  <a:srgbClr val="555555"/>
                </a:solidFill>
                <a:effectLst/>
                <a:cs typeface="Times New Roman" panose="02020603050405020304" pitchFamily="18" charset="0"/>
              </a:rPr>
              <a:t>Ferjani</a:t>
            </a:r>
            <a:r>
              <a:rPr lang="en-US" sz="2000" b="0" i="0" dirty="0">
                <a:solidFill>
                  <a:srgbClr val="555555"/>
                </a:solidFill>
                <a:effectLst/>
                <a:cs typeface="Times New Roman" panose="02020603050405020304" pitchFamily="18" charset="0"/>
              </a:rPr>
              <a:t>, M. and </a:t>
            </a:r>
            <a:r>
              <a:rPr lang="en-US" sz="2000" b="0" i="0" dirty="0" err="1">
                <a:solidFill>
                  <a:srgbClr val="555555"/>
                </a:solidFill>
                <a:effectLst/>
                <a:cs typeface="Times New Roman" panose="02020603050405020304" pitchFamily="18" charset="0"/>
              </a:rPr>
              <a:t>Boudabbous</a:t>
            </a:r>
            <a:r>
              <a:rPr lang="en-US" sz="2000" b="0" i="0" dirty="0">
                <a:solidFill>
                  <a:srgbClr val="555555"/>
                </a:solidFill>
                <a:effectLst/>
                <a:cs typeface="Times New Roman" panose="02020603050405020304" pitchFamily="18" charset="0"/>
              </a:rPr>
              <a:t>, S., 2023. Culture And Performance Of Non-equity Alliances In The Tunisian Hotel Industry. </a:t>
            </a:r>
            <a:r>
              <a:rPr lang="en-US" sz="2000" b="0" i="1" dirty="0">
                <a:solidFill>
                  <a:srgbClr val="555555"/>
                </a:solidFill>
                <a:effectLst/>
                <a:cs typeface="Times New Roman" panose="02020603050405020304" pitchFamily="18" charset="0"/>
              </a:rPr>
              <a:t>International Journal Of Research In Business And Social Science, </a:t>
            </a:r>
            <a:r>
              <a:rPr lang="en-US" sz="2000" b="1" i="0" dirty="0">
                <a:solidFill>
                  <a:srgbClr val="555555"/>
                </a:solidFill>
                <a:effectLst/>
                <a:cs typeface="Times New Roman" panose="02020603050405020304" pitchFamily="18" charset="0"/>
              </a:rPr>
              <a:t>12</a:t>
            </a:r>
            <a:r>
              <a:rPr lang="en-US" sz="2000" b="0" i="0" dirty="0">
                <a:solidFill>
                  <a:srgbClr val="555555"/>
                </a:solidFill>
                <a:effectLst/>
                <a:cs typeface="Times New Roman" panose="02020603050405020304" pitchFamily="18" charset="0"/>
              </a:rPr>
              <a:t>(3), Pp. 55-67.</a:t>
            </a:r>
          </a:p>
          <a:p>
            <a:pPr algn="l"/>
            <a:r>
              <a:rPr lang="en-US" sz="2000" b="0" i="0" dirty="0" err="1">
                <a:solidFill>
                  <a:srgbClr val="555555"/>
                </a:solidFill>
                <a:effectLst/>
                <a:cs typeface="Times New Roman" panose="02020603050405020304" pitchFamily="18" charset="0"/>
              </a:rPr>
              <a:t>Nguyễn</a:t>
            </a:r>
            <a:r>
              <a:rPr lang="en-US" sz="2000" b="0" i="0" dirty="0">
                <a:solidFill>
                  <a:srgbClr val="555555"/>
                </a:solidFill>
                <a:effectLst/>
                <a:cs typeface="Times New Roman" panose="02020603050405020304" pitchFamily="18" charset="0"/>
              </a:rPr>
              <a:t>, N., 2022. University-community Partnerships In Language Teacher Education Through Work-integrated Learning. </a:t>
            </a:r>
            <a:r>
              <a:rPr lang="en-US" sz="2000" b="0" i="1" dirty="0">
                <a:solidFill>
                  <a:srgbClr val="555555"/>
                </a:solidFill>
                <a:effectLst/>
                <a:cs typeface="Times New Roman" panose="02020603050405020304" pitchFamily="18" charset="0"/>
              </a:rPr>
              <a:t>Issues In Educational Research, </a:t>
            </a:r>
            <a:r>
              <a:rPr lang="en-US" sz="2000" b="1" i="0" dirty="0">
                <a:solidFill>
                  <a:srgbClr val="555555"/>
                </a:solidFill>
                <a:effectLst/>
                <a:cs typeface="Times New Roman" panose="02020603050405020304" pitchFamily="18" charset="0"/>
              </a:rPr>
              <a:t>32</a:t>
            </a:r>
            <a:r>
              <a:rPr lang="en-US" sz="2000" b="0" i="0" dirty="0">
                <a:solidFill>
                  <a:srgbClr val="555555"/>
                </a:solidFill>
                <a:effectLst/>
                <a:cs typeface="Times New Roman" panose="02020603050405020304" pitchFamily="18" charset="0"/>
              </a:rPr>
              <a:t>(1), Pp. 292-314.</a:t>
            </a:r>
          </a:p>
          <a:p>
            <a:pPr algn="l"/>
            <a:r>
              <a:rPr lang="en-US" sz="2000" b="0" i="0" dirty="0" err="1">
                <a:solidFill>
                  <a:srgbClr val="555555"/>
                </a:solidFill>
                <a:effectLst/>
                <a:cs typeface="Times New Roman" panose="02020603050405020304" pitchFamily="18" charset="0"/>
              </a:rPr>
              <a:t>Baquero</a:t>
            </a:r>
            <a:r>
              <a:rPr lang="en-US" sz="2000" b="0" i="0" dirty="0">
                <a:solidFill>
                  <a:srgbClr val="555555"/>
                </a:solidFill>
                <a:effectLst/>
                <a:cs typeface="Times New Roman" panose="02020603050405020304" pitchFamily="18" charset="0"/>
              </a:rPr>
              <a:t>, A., 2023. Is Customer Satisfaction Achieved Only with Good Hotel Facilities? A Moderated Mediation Model. Administrative Sciences, 13(4), pp. 108.</a:t>
            </a:r>
          </a:p>
          <a:p>
            <a:pPr algn="l"/>
            <a:r>
              <a:rPr lang="en-US" sz="2000" b="0" i="0" dirty="0" err="1">
                <a:solidFill>
                  <a:srgbClr val="555555"/>
                </a:solidFill>
                <a:effectLst/>
                <a:cs typeface="Times New Roman" panose="02020603050405020304" pitchFamily="18" charset="0"/>
              </a:rPr>
              <a:t>Oliinyk</a:t>
            </a:r>
            <a:r>
              <a:rPr lang="en-US" sz="2000" b="0" i="0" dirty="0">
                <a:solidFill>
                  <a:srgbClr val="555555"/>
                </a:solidFill>
                <a:effectLst/>
                <a:cs typeface="Times New Roman" panose="02020603050405020304" pitchFamily="18" charset="0"/>
              </a:rPr>
              <a:t>, O., </a:t>
            </a:r>
            <a:r>
              <a:rPr lang="en-US" sz="2000" b="0" i="0" dirty="0" err="1">
                <a:solidFill>
                  <a:srgbClr val="555555"/>
                </a:solidFill>
                <a:effectLst/>
                <a:cs typeface="Times New Roman" panose="02020603050405020304" pitchFamily="18" charset="0"/>
              </a:rPr>
              <a:t>Krasovskyi</a:t>
            </a:r>
            <a:r>
              <a:rPr lang="en-US" sz="2000" b="0" i="0" dirty="0">
                <a:solidFill>
                  <a:srgbClr val="555555"/>
                </a:solidFill>
                <a:effectLst/>
                <a:cs typeface="Times New Roman" panose="02020603050405020304" pitchFamily="18" charset="0"/>
              </a:rPr>
              <a:t>, S., </a:t>
            </a:r>
            <a:r>
              <a:rPr lang="en-US" sz="2000" b="0" i="0" dirty="0" err="1">
                <a:solidFill>
                  <a:srgbClr val="555555"/>
                </a:solidFill>
                <a:effectLst/>
                <a:cs typeface="Times New Roman" panose="02020603050405020304" pitchFamily="18" charset="0"/>
              </a:rPr>
              <a:t>Vasylenko</a:t>
            </a:r>
            <a:r>
              <a:rPr lang="en-US" sz="2000" b="0" i="0" dirty="0">
                <a:solidFill>
                  <a:srgbClr val="555555"/>
                </a:solidFill>
                <a:effectLst/>
                <a:cs typeface="Times New Roman" panose="02020603050405020304" pitchFamily="18" charset="0"/>
              </a:rPr>
              <a:t>, O., </a:t>
            </a:r>
            <a:r>
              <a:rPr lang="en-US" sz="2000" b="0" i="0" dirty="0" err="1">
                <a:solidFill>
                  <a:srgbClr val="555555"/>
                </a:solidFill>
                <a:effectLst/>
                <a:cs typeface="Times New Roman" panose="02020603050405020304" pitchFamily="18" charset="0"/>
              </a:rPr>
              <a:t>Prykhod'ko</a:t>
            </a:r>
            <a:r>
              <a:rPr lang="en-US" sz="2000" b="0" i="0" dirty="0">
                <a:solidFill>
                  <a:srgbClr val="555555"/>
                </a:solidFill>
                <a:effectLst/>
                <a:cs typeface="Times New Roman" panose="02020603050405020304" pitchFamily="18" charset="0"/>
              </a:rPr>
              <a:t>, K., </a:t>
            </a:r>
            <a:r>
              <a:rPr lang="en-US" sz="2000" b="0" i="0" dirty="0" err="1">
                <a:solidFill>
                  <a:srgbClr val="555555"/>
                </a:solidFill>
                <a:effectLst/>
                <a:cs typeface="Times New Roman" panose="02020603050405020304" pitchFamily="18" charset="0"/>
              </a:rPr>
              <a:t>Pliuta</a:t>
            </a:r>
            <a:r>
              <a:rPr lang="en-US" sz="2000" b="0" i="0" dirty="0">
                <a:solidFill>
                  <a:srgbClr val="555555"/>
                </a:solidFill>
                <a:effectLst/>
                <a:cs typeface="Times New Roman" panose="02020603050405020304" pitchFamily="18" charset="0"/>
              </a:rPr>
              <a:t>, O. and </a:t>
            </a:r>
            <a:r>
              <a:rPr lang="en-US" sz="2000" b="0" i="0" dirty="0" err="1">
                <a:solidFill>
                  <a:srgbClr val="555555"/>
                </a:solidFill>
                <a:effectLst/>
                <a:cs typeface="Times New Roman" panose="02020603050405020304" pitchFamily="18" charset="0"/>
              </a:rPr>
              <a:t>Tonkykh</a:t>
            </a:r>
            <a:r>
              <a:rPr lang="en-US" sz="2000" b="0" i="0" dirty="0">
                <a:solidFill>
                  <a:srgbClr val="555555"/>
                </a:solidFill>
                <a:effectLst/>
                <a:cs typeface="Times New Roman" panose="02020603050405020304" pitchFamily="18" charset="0"/>
              </a:rPr>
              <a:t>, O., 2022. Digitalization of Business Processes in the Hospitality Industry. Economic Affairs, 67(4), pp. 725-733.</a:t>
            </a:r>
          </a:p>
          <a:p>
            <a:endParaRPr lang="en-IN" sz="2000" dirty="0"/>
          </a:p>
        </p:txBody>
      </p:sp>
      <p:sp>
        <p:nvSpPr>
          <p:cNvPr id="4" name="Date Placeholder 3">
            <a:extLst>
              <a:ext uri="{FF2B5EF4-FFF2-40B4-BE49-F238E27FC236}">
                <a16:creationId xmlns:a16="http://schemas.microsoft.com/office/drawing/2014/main" id="{FC3FF7E2-E6A8-9D91-7466-1EEDCBBE7FD7}"/>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EA4E21AC-0CB4-3843-8684-490C4FFB805F}"/>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C98DCEB1-83F7-B5B9-9AA2-479771D2C638}"/>
              </a:ext>
            </a:extLst>
          </p:cNvPr>
          <p:cNvSpPr>
            <a:spLocks noGrp="1"/>
          </p:cNvSpPr>
          <p:nvPr>
            <p:ph type="sldNum" sz="quarter" idx="12"/>
          </p:nvPr>
        </p:nvSpPr>
        <p:spPr/>
        <p:txBody>
          <a:bodyPr/>
          <a:lstStyle/>
          <a:p>
            <a:fld id="{58FB4751-880F-D840-AAA9-3A15815CC996}" type="slidenum">
              <a:rPr lang="en-US" smtClean="0"/>
              <a:t>8</a:t>
            </a:fld>
            <a:endParaRPr lang="en-US" dirty="0"/>
          </a:p>
        </p:txBody>
      </p:sp>
    </p:spTree>
    <p:extLst>
      <p:ext uri="{BB962C8B-B14F-4D97-AF65-F5344CB8AC3E}">
        <p14:creationId xmlns:p14="http://schemas.microsoft.com/office/powerpoint/2010/main" val="250172769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Facet</Template>
  <TotalTime>0</TotalTime>
  <Words>1029</Words>
  <Application>Microsoft Office PowerPoint</Application>
  <PresentationFormat>Widescreen</PresentationFormat>
  <Paragraphs>62</Paragraphs>
  <Slides>8</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Arial</vt:lpstr>
      <vt:lpstr>Calibri</vt:lpstr>
      <vt:lpstr>Courier New</vt:lpstr>
      <vt:lpstr>Gill Sans Nova</vt:lpstr>
      <vt:lpstr>Söhne</vt:lpstr>
      <vt:lpstr>Trebuchet MS</vt:lpstr>
      <vt:lpstr>Wingdings 3</vt:lpstr>
      <vt:lpstr>Facet</vt:lpstr>
      <vt:lpstr>Student name: Rufsana Begum   Student ID:2208636 Module name &amp; number: Foreign Language BMIH5003 Lecturer: Giulia Chifari </vt:lpstr>
      <vt:lpstr>Diversity Hotel &amp; Spa london</vt:lpstr>
      <vt:lpstr>Benefits of Language Awareness and Multilingualism for Hotel Staff</vt:lpstr>
      <vt:lpstr>I. Multilingualism: Opening Up New Worlds</vt:lpstr>
      <vt:lpstr>Language Awareness Skills: The Power of Communication</vt:lpstr>
      <vt:lpstr>German as an Example</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2023-10-19T12:54:19Z</dcterms:created>
  <dcterms:modified xsi:type="dcterms:W3CDTF">2023-10-26T19:39:23Z</dcterms:modified>
</cp:coreProperties>
</file>