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3.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4.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5.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6.xml" ContentType="application/vnd.openxmlformats-officedocument.theme+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7.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7" r:id="rId1"/>
    <p:sldMasterId id="2147484538" r:id="rId2"/>
    <p:sldMasterId id="2147483724" r:id="rId3"/>
    <p:sldMasterId id="2147483748" r:id="rId4"/>
    <p:sldMasterId id="2147483736" r:id="rId5"/>
    <p:sldMasterId id="2147483868" r:id="rId6"/>
    <p:sldMasterId id="2147484689" r:id="rId7"/>
    <p:sldMasterId id="2147484702" r:id="rId8"/>
  </p:sldMasterIdLst>
  <p:notesMasterIdLst>
    <p:notesMasterId r:id="rId39"/>
  </p:notesMasterIdLst>
  <p:handoutMasterIdLst>
    <p:handoutMasterId r:id="rId40"/>
  </p:handoutMasterIdLst>
  <p:sldIdLst>
    <p:sldId id="376" r:id="rId9"/>
    <p:sldId id="350" r:id="rId10"/>
    <p:sldId id="341" r:id="rId11"/>
    <p:sldId id="324" r:id="rId12"/>
    <p:sldId id="323" r:id="rId13"/>
    <p:sldId id="325" r:id="rId14"/>
    <p:sldId id="373" r:id="rId15"/>
    <p:sldId id="353" r:id="rId16"/>
    <p:sldId id="354" r:id="rId17"/>
    <p:sldId id="355" r:id="rId18"/>
    <p:sldId id="377" r:id="rId19"/>
    <p:sldId id="352" r:id="rId20"/>
    <p:sldId id="356" r:id="rId21"/>
    <p:sldId id="363" r:id="rId22"/>
    <p:sldId id="364" r:id="rId23"/>
    <p:sldId id="365" r:id="rId24"/>
    <p:sldId id="366" r:id="rId25"/>
    <p:sldId id="367" r:id="rId26"/>
    <p:sldId id="368" r:id="rId27"/>
    <p:sldId id="357" r:id="rId28"/>
    <p:sldId id="358" r:id="rId29"/>
    <p:sldId id="359" r:id="rId30"/>
    <p:sldId id="360" r:id="rId31"/>
    <p:sldId id="369" r:id="rId32"/>
    <p:sldId id="361" r:id="rId33"/>
    <p:sldId id="371" r:id="rId34"/>
    <p:sldId id="370" r:id="rId35"/>
    <p:sldId id="372" r:id="rId36"/>
    <p:sldId id="374" r:id="rId37"/>
    <p:sldId id="375" r:id="rId38"/>
  </p:sldIdLst>
  <p:sldSz cx="9144000" cy="6858000" type="screen4x3"/>
  <p:notesSz cx="6889750" cy="1002188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57" userDrawn="1">
          <p15:clr>
            <a:srgbClr val="A4A3A4"/>
          </p15:clr>
        </p15:guide>
        <p15:guide id="2" pos="217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2369" autoAdjust="0"/>
  </p:normalViewPr>
  <p:slideViewPr>
    <p:cSldViewPr>
      <p:cViewPr varScale="1">
        <p:scale>
          <a:sx n="84" d="100"/>
          <a:sy n="84" d="100"/>
        </p:scale>
        <p:origin x="1422"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p:scale>
          <a:sx n="130" d="100"/>
          <a:sy n="130" d="100"/>
        </p:scale>
        <p:origin x="-210" y="4194"/>
      </p:cViewPr>
      <p:guideLst>
        <p:guide orient="horz" pos="3157"/>
        <p:guide pos="217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notesMaster" Target="notesMasters/notesMaster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8.xml"/><Relationship Id="rId29" Type="http://schemas.openxmlformats.org/officeDocument/2006/relationships/slide" Target="slides/slide2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handoutMaster" Target="handoutMasters/handoutMaster1.xml"/><Relationship Id="rId45" Type="http://schemas.microsoft.com/office/2016/11/relationships/changesInfo" Target="changesInfos/changesInfo1.xml"/><Relationship Id="rId5" Type="http://schemas.openxmlformats.org/officeDocument/2006/relationships/slideMaster" Target="slideMasters/slideMaster5.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theme" Target="theme/theme1.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20" Type="http://schemas.openxmlformats.org/officeDocument/2006/relationships/slide" Target="slides/slide12.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ry Metcalfe (IMH)" userId="7e356c24-f8ea-4bc0-9390-f9f190be2cd2" providerId="ADAL" clId="{BEA3C1C6-596E-4BEF-A917-E05271D0F8E2}"/>
    <pc:docChg chg="modSld">
      <pc:chgData name="Gary Metcalfe (IMH)" userId="7e356c24-f8ea-4bc0-9390-f9f190be2cd2" providerId="ADAL" clId="{BEA3C1C6-596E-4BEF-A917-E05271D0F8E2}" dt="2022-07-10T15:09:21.266" v="1" actId="20577"/>
      <pc:docMkLst>
        <pc:docMk/>
      </pc:docMkLst>
      <pc:sldChg chg="modSp mod">
        <pc:chgData name="Gary Metcalfe (IMH)" userId="7e356c24-f8ea-4bc0-9390-f9f190be2cd2" providerId="ADAL" clId="{BEA3C1C6-596E-4BEF-A917-E05271D0F8E2}" dt="2022-07-10T15:09:21.266" v="1" actId="20577"/>
        <pc:sldMkLst>
          <pc:docMk/>
          <pc:sldMk cId="0" sldId="352"/>
        </pc:sldMkLst>
        <pc:spChg chg="mod">
          <ac:chgData name="Gary Metcalfe (IMH)" userId="7e356c24-f8ea-4bc0-9390-f9f190be2cd2" providerId="ADAL" clId="{BEA3C1C6-596E-4BEF-A917-E05271D0F8E2}" dt="2022-07-10T15:09:21.266" v="1" actId="20577"/>
          <ac:spMkLst>
            <pc:docMk/>
            <pc:sldMk cId="0" sldId="352"/>
            <ac:spMk id="3" creationId="{637ED710-712F-4645-9EF9-7402B4DE850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10.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8A5A7D3D-676B-024B-AD0D-D5A192A7F5C1}"/>
              </a:ext>
            </a:extLst>
          </p:cNvPr>
          <p:cNvSpPr>
            <a:spLocks noGrp="1" noChangeArrowheads="1"/>
          </p:cNvSpPr>
          <p:nvPr>
            <p:ph type="hdr" sz="quarter"/>
          </p:nvPr>
        </p:nvSpPr>
        <p:spPr bwMode="auto">
          <a:xfrm>
            <a:off x="0" y="0"/>
            <a:ext cx="2985558" cy="501094"/>
          </a:xfrm>
          <a:prstGeom prst="rect">
            <a:avLst/>
          </a:prstGeom>
          <a:noFill/>
          <a:ln w="9525">
            <a:noFill/>
            <a:miter lim="800000"/>
            <a:headEnd/>
            <a:tailEnd/>
          </a:ln>
          <a:effectLst/>
        </p:spPr>
        <p:txBody>
          <a:bodyPr vert="horz" wrap="square" lIns="96634" tIns="48317" rIns="96634" bIns="48317" numCol="1" anchor="t" anchorCtr="0" compatLnSpc="1">
            <a:prstTxWarp prst="textNoShape">
              <a:avLst/>
            </a:prstTxWarp>
          </a:bodyPr>
          <a:lstStyle>
            <a:lvl1pPr eaLnBrk="0" hangingPunct="0">
              <a:defRPr sz="1300">
                <a:latin typeface="Times New Roman" pitchFamily="18" charset="0"/>
                <a:ea typeface="+mn-ea"/>
                <a:cs typeface="+mn-cs"/>
              </a:defRPr>
            </a:lvl1pPr>
          </a:lstStyle>
          <a:p>
            <a:pPr>
              <a:defRPr/>
            </a:pPr>
            <a:endParaRPr lang="en-GB"/>
          </a:p>
        </p:txBody>
      </p:sp>
      <p:sp>
        <p:nvSpPr>
          <p:cNvPr id="27651" name="Rectangle 3">
            <a:extLst>
              <a:ext uri="{FF2B5EF4-FFF2-40B4-BE49-F238E27FC236}">
                <a16:creationId xmlns:a16="http://schemas.microsoft.com/office/drawing/2014/main" id="{90C4D07C-0DF1-4A48-96AA-AA0095599AFF}"/>
              </a:ext>
            </a:extLst>
          </p:cNvPr>
          <p:cNvSpPr>
            <a:spLocks noGrp="1" noChangeArrowheads="1"/>
          </p:cNvSpPr>
          <p:nvPr>
            <p:ph type="dt" sz="quarter" idx="1"/>
          </p:nvPr>
        </p:nvSpPr>
        <p:spPr bwMode="auto">
          <a:xfrm>
            <a:off x="3904192" y="0"/>
            <a:ext cx="2985558" cy="501094"/>
          </a:xfrm>
          <a:prstGeom prst="rect">
            <a:avLst/>
          </a:prstGeom>
          <a:noFill/>
          <a:ln w="9525">
            <a:noFill/>
            <a:miter lim="800000"/>
            <a:headEnd/>
            <a:tailEnd/>
          </a:ln>
          <a:effectLst/>
        </p:spPr>
        <p:txBody>
          <a:bodyPr vert="horz" wrap="square" lIns="96634" tIns="48317" rIns="96634" bIns="48317" numCol="1" anchor="t" anchorCtr="0" compatLnSpc="1">
            <a:prstTxWarp prst="textNoShape">
              <a:avLst/>
            </a:prstTxWarp>
          </a:bodyPr>
          <a:lstStyle>
            <a:lvl1pPr algn="r" eaLnBrk="0" hangingPunct="0">
              <a:defRPr sz="1300">
                <a:latin typeface="Times New Roman" pitchFamily="18" charset="0"/>
                <a:ea typeface="+mn-ea"/>
                <a:cs typeface="+mn-cs"/>
              </a:defRPr>
            </a:lvl1pPr>
          </a:lstStyle>
          <a:p>
            <a:pPr>
              <a:defRPr/>
            </a:pPr>
            <a:endParaRPr lang="en-GB"/>
          </a:p>
        </p:txBody>
      </p:sp>
      <p:sp>
        <p:nvSpPr>
          <p:cNvPr id="27652" name="Rectangle 4">
            <a:extLst>
              <a:ext uri="{FF2B5EF4-FFF2-40B4-BE49-F238E27FC236}">
                <a16:creationId xmlns:a16="http://schemas.microsoft.com/office/drawing/2014/main" id="{F33C8F6E-9F5E-7042-B9FD-5C5F0B2674DF}"/>
              </a:ext>
            </a:extLst>
          </p:cNvPr>
          <p:cNvSpPr>
            <a:spLocks noGrp="1" noChangeArrowheads="1"/>
          </p:cNvSpPr>
          <p:nvPr>
            <p:ph type="ftr" sz="quarter" idx="2"/>
          </p:nvPr>
        </p:nvSpPr>
        <p:spPr bwMode="auto">
          <a:xfrm>
            <a:off x="0" y="9520794"/>
            <a:ext cx="2985558" cy="501094"/>
          </a:xfrm>
          <a:prstGeom prst="rect">
            <a:avLst/>
          </a:prstGeom>
          <a:noFill/>
          <a:ln w="9525">
            <a:noFill/>
            <a:miter lim="800000"/>
            <a:headEnd/>
            <a:tailEnd/>
          </a:ln>
          <a:effectLst/>
        </p:spPr>
        <p:txBody>
          <a:bodyPr vert="horz" wrap="square" lIns="96634" tIns="48317" rIns="96634" bIns="48317" numCol="1" anchor="b" anchorCtr="0" compatLnSpc="1">
            <a:prstTxWarp prst="textNoShape">
              <a:avLst/>
            </a:prstTxWarp>
          </a:bodyPr>
          <a:lstStyle>
            <a:lvl1pPr eaLnBrk="0" hangingPunct="0">
              <a:defRPr sz="1300">
                <a:latin typeface="Times New Roman" pitchFamily="18" charset="0"/>
                <a:ea typeface="+mn-ea"/>
                <a:cs typeface="+mn-cs"/>
              </a:defRPr>
            </a:lvl1pPr>
          </a:lstStyle>
          <a:p>
            <a:pPr>
              <a:defRPr/>
            </a:pPr>
            <a:endParaRPr lang="en-GB"/>
          </a:p>
        </p:txBody>
      </p:sp>
      <p:sp>
        <p:nvSpPr>
          <p:cNvPr id="27653" name="Rectangle 5">
            <a:extLst>
              <a:ext uri="{FF2B5EF4-FFF2-40B4-BE49-F238E27FC236}">
                <a16:creationId xmlns:a16="http://schemas.microsoft.com/office/drawing/2014/main" id="{15FD23AA-BB59-A34A-A503-DD0959D76795}"/>
              </a:ext>
            </a:extLst>
          </p:cNvPr>
          <p:cNvSpPr>
            <a:spLocks noGrp="1" noChangeArrowheads="1"/>
          </p:cNvSpPr>
          <p:nvPr>
            <p:ph type="sldNum" sz="quarter" idx="3"/>
          </p:nvPr>
        </p:nvSpPr>
        <p:spPr bwMode="auto">
          <a:xfrm>
            <a:off x="3904192" y="9520794"/>
            <a:ext cx="2985558" cy="501094"/>
          </a:xfrm>
          <a:prstGeom prst="rect">
            <a:avLst/>
          </a:prstGeom>
          <a:noFill/>
          <a:ln w="9525">
            <a:noFill/>
            <a:miter lim="800000"/>
            <a:headEnd/>
            <a:tailEnd/>
          </a:ln>
          <a:effectLst/>
        </p:spPr>
        <p:txBody>
          <a:bodyPr vert="horz" wrap="square" lIns="96634" tIns="48317" rIns="96634" bIns="48317" numCol="1" anchor="b" anchorCtr="0" compatLnSpc="1">
            <a:prstTxWarp prst="textNoShape">
              <a:avLst/>
            </a:prstTxWarp>
          </a:bodyPr>
          <a:lstStyle>
            <a:lvl1pPr algn="r">
              <a:defRPr sz="1300">
                <a:latin typeface="Times New Roman" panose="02020603050405020304" pitchFamily="18" charset="0"/>
                <a:cs typeface="Arial" panose="020B0604020202020204" pitchFamily="34" charset="0"/>
              </a:defRPr>
            </a:lvl1pPr>
          </a:lstStyle>
          <a:p>
            <a:fld id="{BD58CDC6-D073-AF41-82E4-B215F2A5DFA5}"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6D0F44C5-D637-1046-BAD5-43441C1386AE}"/>
              </a:ext>
            </a:extLst>
          </p:cNvPr>
          <p:cNvSpPr>
            <a:spLocks noGrp="1" noChangeArrowheads="1"/>
          </p:cNvSpPr>
          <p:nvPr>
            <p:ph type="hdr" sz="quarter"/>
          </p:nvPr>
        </p:nvSpPr>
        <p:spPr bwMode="auto">
          <a:xfrm>
            <a:off x="0" y="0"/>
            <a:ext cx="2985558" cy="501094"/>
          </a:xfrm>
          <a:prstGeom prst="rect">
            <a:avLst/>
          </a:prstGeom>
          <a:noFill/>
          <a:ln w="9525">
            <a:noFill/>
            <a:miter lim="800000"/>
            <a:headEnd/>
            <a:tailEnd/>
          </a:ln>
          <a:effectLst/>
        </p:spPr>
        <p:txBody>
          <a:bodyPr vert="horz" wrap="square" lIns="96634" tIns="48317" rIns="96634" bIns="48317" numCol="1" anchor="t" anchorCtr="0" compatLnSpc="1">
            <a:prstTxWarp prst="textNoShape">
              <a:avLst/>
            </a:prstTxWarp>
          </a:bodyPr>
          <a:lstStyle>
            <a:lvl1pPr eaLnBrk="0" hangingPunct="0">
              <a:defRPr sz="1300">
                <a:latin typeface="Times New Roman" pitchFamily="18" charset="0"/>
                <a:ea typeface="+mn-ea"/>
                <a:cs typeface="+mn-cs"/>
              </a:defRPr>
            </a:lvl1pPr>
          </a:lstStyle>
          <a:p>
            <a:pPr>
              <a:defRPr/>
            </a:pPr>
            <a:endParaRPr lang="en-GB"/>
          </a:p>
        </p:txBody>
      </p:sp>
      <p:sp>
        <p:nvSpPr>
          <p:cNvPr id="22531" name="Rectangle 3">
            <a:extLst>
              <a:ext uri="{FF2B5EF4-FFF2-40B4-BE49-F238E27FC236}">
                <a16:creationId xmlns:a16="http://schemas.microsoft.com/office/drawing/2014/main" id="{CEE88235-5E36-054C-B775-CB8B0AF1BB1C}"/>
              </a:ext>
            </a:extLst>
          </p:cNvPr>
          <p:cNvSpPr>
            <a:spLocks noGrp="1" noChangeArrowheads="1"/>
          </p:cNvSpPr>
          <p:nvPr>
            <p:ph type="dt" idx="1"/>
          </p:nvPr>
        </p:nvSpPr>
        <p:spPr bwMode="auto">
          <a:xfrm>
            <a:off x="3904192" y="0"/>
            <a:ext cx="2985558" cy="501094"/>
          </a:xfrm>
          <a:prstGeom prst="rect">
            <a:avLst/>
          </a:prstGeom>
          <a:noFill/>
          <a:ln w="9525">
            <a:noFill/>
            <a:miter lim="800000"/>
            <a:headEnd/>
            <a:tailEnd/>
          </a:ln>
          <a:effectLst/>
        </p:spPr>
        <p:txBody>
          <a:bodyPr vert="horz" wrap="square" lIns="96634" tIns="48317" rIns="96634" bIns="48317" numCol="1" anchor="t" anchorCtr="0" compatLnSpc="1">
            <a:prstTxWarp prst="textNoShape">
              <a:avLst/>
            </a:prstTxWarp>
          </a:bodyPr>
          <a:lstStyle>
            <a:lvl1pPr algn="r" eaLnBrk="0" hangingPunct="0">
              <a:defRPr sz="1300">
                <a:latin typeface="Times New Roman" pitchFamily="18" charset="0"/>
                <a:ea typeface="+mn-ea"/>
                <a:cs typeface="+mn-cs"/>
              </a:defRPr>
            </a:lvl1pPr>
          </a:lstStyle>
          <a:p>
            <a:pPr>
              <a:defRPr/>
            </a:pPr>
            <a:endParaRPr lang="en-GB"/>
          </a:p>
        </p:txBody>
      </p:sp>
      <p:sp>
        <p:nvSpPr>
          <p:cNvPr id="121860" name="Rectangle 4">
            <a:extLst>
              <a:ext uri="{FF2B5EF4-FFF2-40B4-BE49-F238E27FC236}">
                <a16:creationId xmlns:a16="http://schemas.microsoft.com/office/drawing/2014/main" id="{542C8C86-BBF7-D544-AD5D-CE9AAC813C4B}"/>
              </a:ext>
            </a:extLst>
          </p:cNvPr>
          <p:cNvSpPr>
            <a:spLocks noGrp="1" noRot="1" noChangeAspect="1" noChangeArrowheads="1" noTextEdit="1"/>
          </p:cNvSpPr>
          <p:nvPr>
            <p:ph type="sldImg" idx="2"/>
          </p:nvPr>
        </p:nvSpPr>
        <p:spPr bwMode="auto">
          <a:xfrm>
            <a:off x="939800" y="750888"/>
            <a:ext cx="5010150" cy="37592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3" name="Rectangle 5">
            <a:extLst>
              <a:ext uri="{FF2B5EF4-FFF2-40B4-BE49-F238E27FC236}">
                <a16:creationId xmlns:a16="http://schemas.microsoft.com/office/drawing/2014/main" id="{94E4503A-F68C-DC4A-B3FE-42954A794745}"/>
              </a:ext>
            </a:extLst>
          </p:cNvPr>
          <p:cNvSpPr>
            <a:spLocks noGrp="1" noChangeArrowheads="1"/>
          </p:cNvSpPr>
          <p:nvPr>
            <p:ph type="body" sz="quarter" idx="3"/>
          </p:nvPr>
        </p:nvSpPr>
        <p:spPr bwMode="auto">
          <a:xfrm>
            <a:off x="918634" y="4760397"/>
            <a:ext cx="5052483" cy="4509850"/>
          </a:xfrm>
          <a:prstGeom prst="rect">
            <a:avLst/>
          </a:prstGeom>
          <a:noFill/>
          <a:ln w="9525">
            <a:noFill/>
            <a:miter lim="800000"/>
            <a:headEnd/>
            <a:tailEnd/>
          </a:ln>
          <a:effectLst/>
        </p:spPr>
        <p:txBody>
          <a:bodyPr vert="horz" wrap="square" lIns="96634" tIns="48317" rIns="96634" bIns="48317"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2534" name="Rectangle 6">
            <a:extLst>
              <a:ext uri="{FF2B5EF4-FFF2-40B4-BE49-F238E27FC236}">
                <a16:creationId xmlns:a16="http://schemas.microsoft.com/office/drawing/2014/main" id="{9D509CB2-ECCF-F041-9791-B28DFB3D0765}"/>
              </a:ext>
            </a:extLst>
          </p:cNvPr>
          <p:cNvSpPr>
            <a:spLocks noGrp="1" noChangeArrowheads="1"/>
          </p:cNvSpPr>
          <p:nvPr>
            <p:ph type="ftr" sz="quarter" idx="4"/>
          </p:nvPr>
        </p:nvSpPr>
        <p:spPr bwMode="auto">
          <a:xfrm>
            <a:off x="0" y="9520794"/>
            <a:ext cx="2985558" cy="501094"/>
          </a:xfrm>
          <a:prstGeom prst="rect">
            <a:avLst/>
          </a:prstGeom>
          <a:noFill/>
          <a:ln w="9525">
            <a:noFill/>
            <a:miter lim="800000"/>
            <a:headEnd/>
            <a:tailEnd/>
          </a:ln>
          <a:effectLst/>
        </p:spPr>
        <p:txBody>
          <a:bodyPr vert="horz" wrap="square" lIns="96634" tIns="48317" rIns="96634" bIns="48317" numCol="1" anchor="b" anchorCtr="0" compatLnSpc="1">
            <a:prstTxWarp prst="textNoShape">
              <a:avLst/>
            </a:prstTxWarp>
          </a:bodyPr>
          <a:lstStyle>
            <a:lvl1pPr eaLnBrk="0" hangingPunct="0">
              <a:defRPr sz="1300">
                <a:latin typeface="Times New Roman" pitchFamily="18" charset="0"/>
                <a:ea typeface="+mn-ea"/>
                <a:cs typeface="+mn-cs"/>
              </a:defRPr>
            </a:lvl1pPr>
          </a:lstStyle>
          <a:p>
            <a:pPr>
              <a:defRPr/>
            </a:pPr>
            <a:endParaRPr lang="en-GB"/>
          </a:p>
        </p:txBody>
      </p:sp>
      <p:sp>
        <p:nvSpPr>
          <p:cNvPr id="22535" name="Rectangle 7">
            <a:extLst>
              <a:ext uri="{FF2B5EF4-FFF2-40B4-BE49-F238E27FC236}">
                <a16:creationId xmlns:a16="http://schemas.microsoft.com/office/drawing/2014/main" id="{0BC59FF6-4EE8-6746-A05C-15637FF4BCD1}"/>
              </a:ext>
            </a:extLst>
          </p:cNvPr>
          <p:cNvSpPr>
            <a:spLocks noGrp="1" noChangeArrowheads="1"/>
          </p:cNvSpPr>
          <p:nvPr>
            <p:ph type="sldNum" sz="quarter" idx="5"/>
          </p:nvPr>
        </p:nvSpPr>
        <p:spPr bwMode="auto">
          <a:xfrm>
            <a:off x="3904192" y="9520794"/>
            <a:ext cx="2985558" cy="501094"/>
          </a:xfrm>
          <a:prstGeom prst="rect">
            <a:avLst/>
          </a:prstGeom>
          <a:noFill/>
          <a:ln w="9525">
            <a:noFill/>
            <a:miter lim="800000"/>
            <a:headEnd/>
            <a:tailEnd/>
          </a:ln>
          <a:effectLst/>
        </p:spPr>
        <p:txBody>
          <a:bodyPr vert="horz" wrap="square" lIns="96634" tIns="48317" rIns="96634" bIns="48317" numCol="1" anchor="b" anchorCtr="0" compatLnSpc="1">
            <a:prstTxWarp prst="textNoShape">
              <a:avLst/>
            </a:prstTxWarp>
          </a:bodyPr>
          <a:lstStyle>
            <a:lvl1pPr algn="r">
              <a:defRPr sz="1300">
                <a:latin typeface="Times New Roman" panose="02020603050405020304" pitchFamily="18" charset="0"/>
                <a:cs typeface="Arial" panose="020B0604020202020204" pitchFamily="34" charset="0"/>
              </a:defRPr>
            </a:lvl1pPr>
          </a:lstStyle>
          <a:p>
            <a:fld id="{18302A2F-DF12-8D40-AD0C-07FA1C5064F1}"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8302A2F-DF12-8D40-AD0C-07FA1C5064F1}" type="slidenum">
              <a:rPr lang="en-GB" altLang="en-US" smtClean="0"/>
              <a:pPr/>
              <a:t>1</a:t>
            </a:fld>
            <a:endParaRPr lang="en-GB" altLang="en-US"/>
          </a:p>
        </p:txBody>
      </p:sp>
    </p:spTree>
    <p:extLst>
      <p:ext uri="{BB962C8B-B14F-4D97-AF65-F5344CB8AC3E}">
        <p14:creationId xmlns:p14="http://schemas.microsoft.com/office/powerpoint/2010/main" val="38544737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3" name="Rectangle 2">
            <a:extLst>
              <a:ext uri="{FF2B5EF4-FFF2-40B4-BE49-F238E27FC236}">
                <a16:creationId xmlns:a16="http://schemas.microsoft.com/office/drawing/2014/main" id="{88405FAE-67C7-5F4E-A76A-14E8D7BCFD3E}"/>
              </a:ext>
            </a:extLst>
          </p:cNvPr>
          <p:cNvSpPr>
            <a:spLocks noGrp="1" noRot="1" noChangeAspect="1" noChangeArrowheads="1" noTextEdit="1"/>
          </p:cNvSpPr>
          <p:nvPr>
            <p:ph type="sldImg"/>
          </p:nvPr>
        </p:nvSpPr>
        <p:spPr>
          <a:ln/>
        </p:spPr>
      </p:sp>
      <p:sp>
        <p:nvSpPr>
          <p:cNvPr id="125954" name="Rectangle 3">
            <a:extLst>
              <a:ext uri="{FF2B5EF4-FFF2-40B4-BE49-F238E27FC236}">
                <a16:creationId xmlns:a16="http://schemas.microsoft.com/office/drawing/2014/main" id="{5A25086E-9269-FE42-B21E-90C9E43A8EF6}"/>
              </a:ext>
            </a:extLst>
          </p:cNvPr>
          <p:cNvSpPr>
            <a:spLocks noGrp="1" noChangeArrowheads="1"/>
          </p:cNvSpPr>
          <p:nvPr>
            <p:ph type="body" idx="1"/>
          </p:nvPr>
        </p:nvSpPr>
        <p:spPr>
          <a:xfrm>
            <a:off x="698545" y="4713420"/>
            <a:ext cx="5502231" cy="455682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endParaRPr lang="en-GB" altLang="zh-CN" sz="8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1" name="Slide Image Placeholder 1">
            <a:extLst>
              <a:ext uri="{FF2B5EF4-FFF2-40B4-BE49-F238E27FC236}">
                <a16:creationId xmlns:a16="http://schemas.microsoft.com/office/drawing/2014/main" id="{D99DA0E9-EA5B-5147-B854-7A1F3FCB8764}"/>
              </a:ext>
            </a:extLst>
          </p:cNvPr>
          <p:cNvSpPr>
            <a:spLocks noGrp="1" noRot="1" noChangeAspect="1" noTextEdit="1"/>
          </p:cNvSpPr>
          <p:nvPr>
            <p:ph type="sldImg"/>
          </p:nvPr>
        </p:nvSpPr>
        <p:spPr>
          <a:ln/>
        </p:spPr>
      </p:sp>
      <p:sp>
        <p:nvSpPr>
          <p:cNvPr id="128002" name="Notes Placeholder 2">
            <a:extLst>
              <a:ext uri="{FF2B5EF4-FFF2-40B4-BE49-F238E27FC236}">
                <a16:creationId xmlns:a16="http://schemas.microsoft.com/office/drawing/2014/main" id="{EAC495EF-1D28-C54A-B2B4-14F43FE6CFF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28003" name="Slide Number Placeholder 3">
            <a:extLst>
              <a:ext uri="{FF2B5EF4-FFF2-40B4-BE49-F238E27FC236}">
                <a16:creationId xmlns:a16="http://schemas.microsoft.com/office/drawing/2014/main" id="{C19695FD-7F94-C843-97D8-C1DFA4CC10E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500">
                <a:solidFill>
                  <a:schemeClr val="tx1"/>
                </a:solidFill>
                <a:latin typeface="Arial" panose="020B0604020202020204" pitchFamily="34" charset="0"/>
                <a:ea typeface="MS PGothic" panose="020B0600070205080204" pitchFamily="34" charset="-128"/>
              </a:defRPr>
            </a:lvl1pPr>
            <a:lvl2pPr marL="785150" indent="-301981">
              <a:defRPr sz="2500">
                <a:solidFill>
                  <a:schemeClr val="tx1"/>
                </a:solidFill>
                <a:latin typeface="Arial" panose="020B0604020202020204" pitchFamily="34" charset="0"/>
                <a:ea typeface="MS PGothic" panose="020B0600070205080204" pitchFamily="34" charset="-128"/>
              </a:defRPr>
            </a:lvl2pPr>
            <a:lvl3pPr marL="1207922" indent="-241584">
              <a:defRPr sz="2500">
                <a:solidFill>
                  <a:schemeClr val="tx1"/>
                </a:solidFill>
                <a:latin typeface="Arial" panose="020B0604020202020204" pitchFamily="34" charset="0"/>
                <a:ea typeface="MS PGothic" panose="020B0600070205080204" pitchFamily="34" charset="-128"/>
              </a:defRPr>
            </a:lvl3pPr>
            <a:lvl4pPr marL="1691091" indent="-241584">
              <a:defRPr sz="2500">
                <a:solidFill>
                  <a:schemeClr val="tx1"/>
                </a:solidFill>
                <a:latin typeface="Arial" panose="020B0604020202020204" pitchFamily="34" charset="0"/>
                <a:ea typeface="MS PGothic" panose="020B0600070205080204" pitchFamily="34" charset="-128"/>
              </a:defRPr>
            </a:lvl4pPr>
            <a:lvl5pPr marL="2174260" indent="-241584">
              <a:defRPr sz="2500">
                <a:solidFill>
                  <a:schemeClr val="tx1"/>
                </a:solidFill>
                <a:latin typeface="Arial" panose="020B0604020202020204" pitchFamily="34" charset="0"/>
                <a:ea typeface="MS PGothic" panose="020B0600070205080204" pitchFamily="34" charset="-128"/>
              </a:defRPr>
            </a:lvl5pPr>
            <a:lvl6pPr marL="2657429"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6pPr>
            <a:lvl7pPr marL="3140598"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7pPr>
            <a:lvl8pPr marL="3623767"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8pPr>
            <a:lvl9pPr marL="4106936"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9pPr>
          </a:lstStyle>
          <a:p>
            <a:fld id="{6ABE08A9-8F44-6541-AFA8-8AE69A156C42}" type="slidenum">
              <a:rPr lang="en-GB" altLang="en-US" sz="1300">
                <a:latin typeface="Times New Roman" panose="02020603050405020304" pitchFamily="18" charset="0"/>
              </a:rPr>
              <a:pPr/>
              <a:t>3</a:t>
            </a:fld>
            <a:endParaRPr lang="en-GB" altLang="en-US" sz="1300">
              <a:latin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49" name="Slide Image Placeholder 1">
            <a:extLst>
              <a:ext uri="{FF2B5EF4-FFF2-40B4-BE49-F238E27FC236}">
                <a16:creationId xmlns:a16="http://schemas.microsoft.com/office/drawing/2014/main" id="{8BF7B8E2-3867-4843-A871-ED6F94301884}"/>
              </a:ext>
            </a:extLst>
          </p:cNvPr>
          <p:cNvSpPr>
            <a:spLocks noGrp="1" noRot="1" noChangeAspect="1" noTextEdit="1"/>
          </p:cNvSpPr>
          <p:nvPr>
            <p:ph type="sldImg"/>
          </p:nvPr>
        </p:nvSpPr>
        <p:spPr>
          <a:ln/>
        </p:spPr>
      </p:sp>
      <p:sp>
        <p:nvSpPr>
          <p:cNvPr id="130050" name="Notes Placeholder 2">
            <a:extLst>
              <a:ext uri="{FF2B5EF4-FFF2-40B4-BE49-F238E27FC236}">
                <a16:creationId xmlns:a16="http://schemas.microsoft.com/office/drawing/2014/main" id="{F6BA88A8-B15E-4E4D-A638-F639E2A8D56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30051" name="Slide Number Placeholder 3">
            <a:extLst>
              <a:ext uri="{FF2B5EF4-FFF2-40B4-BE49-F238E27FC236}">
                <a16:creationId xmlns:a16="http://schemas.microsoft.com/office/drawing/2014/main" id="{8578B614-08F6-F546-A4E1-DFD18E627F6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500">
                <a:solidFill>
                  <a:schemeClr val="tx1"/>
                </a:solidFill>
                <a:latin typeface="Arial" panose="020B0604020202020204" pitchFamily="34" charset="0"/>
                <a:ea typeface="MS PGothic" panose="020B0600070205080204" pitchFamily="34" charset="-128"/>
              </a:defRPr>
            </a:lvl1pPr>
            <a:lvl2pPr marL="785150" indent="-301981">
              <a:defRPr sz="2500">
                <a:solidFill>
                  <a:schemeClr val="tx1"/>
                </a:solidFill>
                <a:latin typeface="Arial" panose="020B0604020202020204" pitchFamily="34" charset="0"/>
                <a:ea typeface="MS PGothic" panose="020B0600070205080204" pitchFamily="34" charset="-128"/>
              </a:defRPr>
            </a:lvl2pPr>
            <a:lvl3pPr marL="1207922" indent="-241584">
              <a:defRPr sz="2500">
                <a:solidFill>
                  <a:schemeClr val="tx1"/>
                </a:solidFill>
                <a:latin typeface="Arial" panose="020B0604020202020204" pitchFamily="34" charset="0"/>
                <a:ea typeface="MS PGothic" panose="020B0600070205080204" pitchFamily="34" charset="-128"/>
              </a:defRPr>
            </a:lvl3pPr>
            <a:lvl4pPr marL="1691091" indent="-241584">
              <a:defRPr sz="2500">
                <a:solidFill>
                  <a:schemeClr val="tx1"/>
                </a:solidFill>
                <a:latin typeface="Arial" panose="020B0604020202020204" pitchFamily="34" charset="0"/>
                <a:ea typeface="MS PGothic" panose="020B0600070205080204" pitchFamily="34" charset="-128"/>
              </a:defRPr>
            </a:lvl4pPr>
            <a:lvl5pPr marL="2174260" indent="-241584">
              <a:defRPr sz="2500">
                <a:solidFill>
                  <a:schemeClr val="tx1"/>
                </a:solidFill>
                <a:latin typeface="Arial" panose="020B0604020202020204" pitchFamily="34" charset="0"/>
                <a:ea typeface="MS PGothic" panose="020B0600070205080204" pitchFamily="34" charset="-128"/>
              </a:defRPr>
            </a:lvl5pPr>
            <a:lvl6pPr marL="2657429"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6pPr>
            <a:lvl7pPr marL="3140598"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7pPr>
            <a:lvl8pPr marL="3623767"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8pPr>
            <a:lvl9pPr marL="4106936"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9pPr>
          </a:lstStyle>
          <a:p>
            <a:fld id="{A96E3373-FA02-FD48-A1E4-41FDAEAD709D}" type="slidenum">
              <a:rPr lang="en-GB" altLang="en-US" sz="1300">
                <a:latin typeface="Times New Roman" panose="02020603050405020304" pitchFamily="18" charset="0"/>
              </a:rPr>
              <a:pPr/>
              <a:t>4</a:t>
            </a:fld>
            <a:endParaRPr lang="en-GB" altLang="en-US" sz="1300">
              <a:latin typeface="Times New Roman" panose="02020603050405020304"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7" name="Slide Image Placeholder 1">
            <a:extLst>
              <a:ext uri="{FF2B5EF4-FFF2-40B4-BE49-F238E27FC236}">
                <a16:creationId xmlns:a16="http://schemas.microsoft.com/office/drawing/2014/main" id="{AADC3B2E-0BCE-9A49-8D1C-7E301C0230D5}"/>
              </a:ext>
            </a:extLst>
          </p:cNvPr>
          <p:cNvSpPr>
            <a:spLocks noGrp="1" noRot="1" noChangeAspect="1" noTextEdit="1"/>
          </p:cNvSpPr>
          <p:nvPr>
            <p:ph type="sldImg"/>
          </p:nvPr>
        </p:nvSpPr>
        <p:spPr>
          <a:ln/>
        </p:spPr>
      </p:sp>
      <p:sp>
        <p:nvSpPr>
          <p:cNvPr id="132098" name="Notes Placeholder 2">
            <a:extLst>
              <a:ext uri="{FF2B5EF4-FFF2-40B4-BE49-F238E27FC236}">
                <a16:creationId xmlns:a16="http://schemas.microsoft.com/office/drawing/2014/main" id="{D0F149E0-2B85-2E4B-9CF5-3C85DEE2C84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32099" name="Slide Number Placeholder 3">
            <a:extLst>
              <a:ext uri="{FF2B5EF4-FFF2-40B4-BE49-F238E27FC236}">
                <a16:creationId xmlns:a16="http://schemas.microsoft.com/office/drawing/2014/main" id="{7EF6C563-BBBD-AF4A-AE41-9BDCF870A96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500">
                <a:solidFill>
                  <a:schemeClr val="tx1"/>
                </a:solidFill>
                <a:latin typeface="Arial" panose="020B0604020202020204" pitchFamily="34" charset="0"/>
                <a:ea typeface="MS PGothic" panose="020B0600070205080204" pitchFamily="34" charset="-128"/>
              </a:defRPr>
            </a:lvl1pPr>
            <a:lvl2pPr marL="785150" indent="-301981">
              <a:defRPr sz="2500">
                <a:solidFill>
                  <a:schemeClr val="tx1"/>
                </a:solidFill>
                <a:latin typeface="Arial" panose="020B0604020202020204" pitchFamily="34" charset="0"/>
                <a:ea typeface="MS PGothic" panose="020B0600070205080204" pitchFamily="34" charset="-128"/>
              </a:defRPr>
            </a:lvl2pPr>
            <a:lvl3pPr marL="1207922" indent="-241584">
              <a:defRPr sz="2500">
                <a:solidFill>
                  <a:schemeClr val="tx1"/>
                </a:solidFill>
                <a:latin typeface="Arial" panose="020B0604020202020204" pitchFamily="34" charset="0"/>
                <a:ea typeface="MS PGothic" panose="020B0600070205080204" pitchFamily="34" charset="-128"/>
              </a:defRPr>
            </a:lvl3pPr>
            <a:lvl4pPr marL="1691091" indent="-241584">
              <a:defRPr sz="2500">
                <a:solidFill>
                  <a:schemeClr val="tx1"/>
                </a:solidFill>
                <a:latin typeface="Arial" panose="020B0604020202020204" pitchFamily="34" charset="0"/>
                <a:ea typeface="MS PGothic" panose="020B0600070205080204" pitchFamily="34" charset="-128"/>
              </a:defRPr>
            </a:lvl4pPr>
            <a:lvl5pPr marL="2174260" indent="-241584">
              <a:defRPr sz="2500">
                <a:solidFill>
                  <a:schemeClr val="tx1"/>
                </a:solidFill>
                <a:latin typeface="Arial" panose="020B0604020202020204" pitchFamily="34" charset="0"/>
                <a:ea typeface="MS PGothic" panose="020B0600070205080204" pitchFamily="34" charset="-128"/>
              </a:defRPr>
            </a:lvl5pPr>
            <a:lvl6pPr marL="2657429"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6pPr>
            <a:lvl7pPr marL="3140598"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7pPr>
            <a:lvl8pPr marL="3623767"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8pPr>
            <a:lvl9pPr marL="4106936"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9pPr>
          </a:lstStyle>
          <a:p>
            <a:fld id="{9176F5DB-4F11-AB48-8953-F4E21CB2151C}" type="slidenum">
              <a:rPr lang="en-GB" altLang="en-US" sz="1300">
                <a:latin typeface="Times New Roman" panose="02020603050405020304" pitchFamily="18" charset="0"/>
              </a:rPr>
              <a:pPr/>
              <a:t>5</a:t>
            </a:fld>
            <a:endParaRPr lang="en-GB" altLang="en-US" sz="1300">
              <a:latin typeface="Times New Roman" panose="02020603050405020304"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5" name="Slide Image Placeholder 1">
            <a:extLst>
              <a:ext uri="{FF2B5EF4-FFF2-40B4-BE49-F238E27FC236}">
                <a16:creationId xmlns:a16="http://schemas.microsoft.com/office/drawing/2014/main" id="{6FC0A385-6AF6-7C40-80A0-A1D0AC8C49CC}"/>
              </a:ext>
            </a:extLst>
          </p:cNvPr>
          <p:cNvSpPr>
            <a:spLocks noGrp="1" noRot="1" noChangeAspect="1" noTextEdit="1"/>
          </p:cNvSpPr>
          <p:nvPr>
            <p:ph type="sldImg"/>
          </p:nvPr>
        </p:nvSpPr>
        <p:spPr>
          <a:ln/>
        </p:spPr>
      </p:sp>
      <p:sp>
        <p:nvSpPr>
          <p:cNvPr id="134146" name="Notes Placeholder 2">
            <a:extLst>
              <a:ext uri="{FF2B5EF4-FFF2-40B4-BE49-F238E27FC236}">
                <a16:creationId xmlns:a16="http://schemas.microsoft.com/office/drawing/2014/main" id="{AF94E7A5-83BC-6045-AECE-F5EE1EECAB3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34147" name="Slide Number Placeholder 3">
            <a:extLst>
              <a:ext uri="{FF2B5EF4-FFF2-40B4-BE49-F238E27FC236}">
                <a16:creationId xmlns:a16="http://schemas.microsoft.com/office/drawing/2014/main" id="{040AF81E-93AF-F744-A289-05ACA79F686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500">
                <a:solidFill>
                  <a:schemeClr val="tx1"/>
                </a:solidFill>
                <a:latin typeface="Arial" panose="020B0604020202020204" pitchFamily="34" charset="0"/>
                <a:ea typeface="MS PGothic" panose="020B0600070205080204" pitchFamily="34" charset="-128"/>
              </a:defRPr>
            </a:lvl1pPr>
            <a:lvl2pPr marL="785150" indent="-301981">
              <a:defRPr sz="2500">
                <a:solidFill>
                  <a:schemeClr val="tx1"/>
                </a:solidFill>
                <a:latin typeface="Arial" panose="020B0604020202020204" pitchFamily="34" charset="0"/>
                <a:ea typeface="MS PGothic" panose="020B0600070205080204" pitchFamily="34" charset="-128"/>
              </a:defRPr>
            </a:lvl2pPr>
            <a:lvl3pPr marL="1207922" indent="-241584">
              <a:defRPr sz="2500">
                <a:solidFill>
                  <a:schemeClr val="tx1"/>
                </a:solidFill>
                <a:latin typeface="Arial" panose="020B0604020202020204" pitchFamily="34" charset="0"/>
                <a:ea typeface="MS PGothic" panose="020B0600070205080204" pitchFamily="34" charset="-128"/>
              </a:defRPr>
            </a:lvl3pPr>
            <a:lvl4pPr marL="1691091" indent="-241584">
              <a:defRPr sz="2500">
                <a:solidFill>
                  <a:schemeClr val="tx1"/>
                </a:solidFill>
                <a:latin typeface="Arial" panose="020B0604020202020204" pitchFamily="34" charset="0"/>
                <a:ea typeface="MS PGothic" panose="020B0600070205080204" pitchFamily="34" charset="-128"/>
              </a:defRPr>
            </a:lvl4pPr>
            <a:lvl5pPr marL="2174260" indent="-241584">
              <a:defRPr sz="2500">
                <a:solidFill>
                  <a:schemeClr val="tx1"/>
                </a:solidFill>
                <a:latin typeface="Arial" panose="020B0604020202020204" pitchFamily="34" charset="0"/>
                <a:ea typeface="MS PGothic" panose="020B0600070205080204" pitchFamily="34" charset="-128"/>
              </a:defRPr>
            </a:lvl5pPr>
            <a:lvl6pPr marL="2657429"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6pPr>
            <a:lvl7pPr marL="3140598"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7pPr>
            <a:lvl8pPr marL="3623767"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8pPr>
            <a:lvl9pPr marL="4106936"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9pPr>
          </a:lstStyle>
          <a:p>
            <a:fld id="{33171BA1-B7AC-2A4F-A739-FF5D9E1B0326}" type="slidenum">
              <a:rPr lang="en-GB" altLang="en-US" sz="1300">
                <a:latin typeface="Times New Roman" panose="02020603050405020304" pitchFamily="18" charset="0"/>
              </a:rPr>
              <a:pPr/>
              <a:t>6</a:t>
            </a:fld>
            <a:endParaRPr lang="en-GB" altLang="en-US" sz="1300">
              <a:latin typeface="Times New Roman" panose="02020603050405020304"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8302A2F-DF12-8D40-AD0C-07FA1C5064F1}" type="slidenum">
              <a:rPr lang="en-GB" altLang="en-US" smtClean="0"/>
              <a:pPr/>
              <a:t>7</a:t>
            </a:fld>
            <a:endParaRPr lang="en-GB" altLang="en-US"/>
          </a:p>
        </p:txBody>
      </p:sp>
    </p:spTree>
    <p:extLst>
      <p:ext uri="{BB962C8B-B14F-4D97-AF65-F5344CB8AC3E}">
        <p14:creationId xmlns:p14="http://schemas.microsoft.com/office/powerpoint/2010/main" val="38838394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7" name="Rectangle 2">
            <a:extLst>
              <a:ext uri="{FF2B5EF4-FFF2-40B4-BE49-F238E27FC236}">
                <a16:creationId xmlns:a16="http://schemas.microsoft.com/office/drawing/2014/main" id="{BBC6DEA2-08B0-A44E-8EC5-41B173F80EB0}"/>
              </a:ext>
            </a:extLst>
          </p:cNvPr>
          <p:cNvSpPr>
            <a:spLocks noGrp="1" noRot="1" noChangeAspect="1" noChangeArrowheads="1" noTextEdit="1"/>
          </p:cNvSpPr>
          <p:nvPr>
            <p:ph type="sldImg"/>
          </p:nvPr>
        </p:nvSpPr>
        <p:spPr>
          <a:ln/>
        </p:spPr>
      </p:sp>
      <p:sp>
        <p:nvSpPr>
          <p:cNvPr id="137218" name="Rectangle 3">
            <a:extLst>
              <a:ext uri="{FF2B5EF4-FFF2-40B4-BE49-F238E27FC236}">
                <a16:creationId xmlns:a16="http://schemas.microsoft.com/office/drawing/2014/main" id="{C4AEFA46-805D-B54A-A158-867E5948558E}"/>
              </a:ext>
            </a:extLst>
          </p:cNvPr>
          <p:cNvSpPr>
            <a:spLocks noGrp="1" noChangeArrowheads="1"/>
          </p:cNvSpPr>
          <p:nvPr>
            <p:ph type="body" idx="1"/>
          </p:nvPr>
        </p:nvSpPr>
        <p:spPr>
          <a:xfrm>
            <a:off x="698545" y="4713420"/>
            <a:ext cx="5502231" cy="455682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endParaRPr lang="en-GB" altLang="zh-CN" sz="80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5" name="Slide Image Placeholder 1">
            <a:extLst>
              <a:ext uri="{FF2B5EF4-FFF2-40B4-BE49-F238E27FC236}">
                <a16:creationId xmlns:a16="http://schemas.microsoft.com/office/drawing/2014/main" id="{D8192624-0D08-4745-B344-DE04853BD2C4}"/>
              </a:ext>
            </a:extLst>
          </p:cNvPr>
          <p:cNvSpPr>
            <a:spLocks noGrp="1" noRot="1" noChangeAspect="1" noTextEdit="1"/>
          </p:cNvSpPr>
          <p:nvPr>
            <p:ph type="sldImg"/>
          </p:nvPr>
        </p:nvSpPr>
        <p:spPr>
          <a:ln/>
        </p:spPr>
      </p:sp>
      <p:sp>
        <p:nvSpPr>
          <p:cNvPr id="139266" name="Notes Placeholder 2">
            <a:extLst>
              <a:ext uri="{FF2B5EF4-FFF2-40B4-BE49-F238E27FC236}">
                <a16:creationId xmlns:a16="http://schemas.microsoft.com/office/drawing/2014/main" id="{915DD3EE-634C-0F48-96A7-58B59B65D58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39267" name="Slide Number Placeholder 3">
            <a:extLst>
              <a:ext uri="{FF2B5EF4-FFF2-40B4-BE49-F238E27FC236}">
                <a16:creationId xmlns:a16="http://schemas.microsoft.com/office/drawing/2014/main" id="{F23E9772-3B4E-2345-8E9C-C99FAEFFF87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500">
                <a:solidFill>
                  <a:schemeClr val="tx1"/>
                </a:solidFill>
                <a:latin typeface="Arial" panose="020B0604020202020204" pitchFamily="34" charset="0"/>
                <a:ea typeface="MS PGothic" panose="020B0600070205080204" pitchFamily="34" charset="-128"/>
              </a:defRPr>
            </a:lvl1pPr>
            <a:lvl2pPr marL="785150" indent="-301981">
              <a:defRPr sz="2500">
                <a:solidFill>
                  <a:schemeClr val="tx1"/>
                </a:solidFill>
                <a:latin typeface="Arial" panose="020B0604020202020204" pitchFamily="34" charset="0"/>
                <a:ea typeface="MS PGothic" panose="020B0600070205080204" pitchFamily="34" charset="-128"/>
              </a:defRPr>
            </a:lvl2pPr>
            <a:lvl3pPr marL="1207922" indent="-241584">
              <a:defRPr sz="2500">
                <a:solidFill>
                  <a:schemeClr val="tx1"/>
                </a:solidFill>
                <a:latin typeface="Arial" panose="020B0604020202020204" pitchFamily="34" charset="0"/>
                <a:ea typeface="MS PGothic" panose="020B0600070205080204" pitchFamily="34" charset="-128"/>
              </a:defRPr>
            </a:lvl3pPr>
            <a:lvl4pPr marL="1691091" indent="-241584">
              <a:defRPr sz="2500">
                <a:solidFill>
                  <a:schemeClr val="tx1"/>
                </a:solidFill>
                <a:latin typeface="Arial" panose="020B0604020202020204" pitchFamily="34" charset="0"/>
                <a:ea typeface="MS PGothic" panose="020B0600070205080204" pitchFamily="34" charset="-128"/>
              </a:defRPr>
            </a:lvl4pPr>
            <a:lvl5pPr marL="2174260" indent="-241584">
              <a:defRPr sz="2500">
                <a:solidFill>
                  <a:schemeClr val="tx1"/>
                </a:solidFill>
                <a:latin typeface="Arial" panose="020B0604020202020204" pitchFamily="34" charset="0"/>
                <a:ea typeface="MS PGothic" panose="020B0600070205080204" pitchFamily="34" charset="-128"/>
              </a:defRPr>
            </a:lvl5pPr>
            <a:lvl6pPr marL="2657429"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6pPr>
            <a:lvl7pPr marL="3140598"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7pPr>
            <a:lvl8pPr marL="3623767"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8pPr>
            <a:lvl9pPr marL="4106936"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9pPr>
          </a:lstStyle>
          <a:p>
            <a:fld id="{5DC5ED72-94AC-D044-87B8-5E433FBA0C23}" type="slidenum">
              <a:rPr lang="en-GB" altLang="en-US" sz="1300">
                <a:latin typeface="Times New Roman" panose="02020603050405020304" pitchFamily="18" charset="0"/>
              </a:rPr>
              <a:pPr/>
              <a:t>9</a:t>
            </a:fld>
            <a:endParaRPr lang="en-GB" altLang="en-US" sz="1300">
              <a:latin typeface="Times New Roman" panose="02020603050405020304"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3" name="Slide Image Placeholder 1">
            <a:extLst>
              <a:ext uri="{FF2B5EF4-FFF2-40B4-BE49-F238E27FC236}">
                <a16:creationId xmlns:a16="http://schemas.microsoft.com/office/drawing/2014/main" id="{8EBAD2EC-EFF5-1C43-B1F0-696E5565E45A}"/>
              </a:ext>
            </a:extLst>
          </p:cNvPr>
          <p:cNvSpPr>
            <a:spLocks noGrp="1" noRot="1" noChangeAspect="1" noTextEdit="1"/>
          </p:cNvSpPr>
          <p:nvPr>
            <p:ph type="sldImg"/>
          </p:nvPr>
        </p:nvSpPr>
        <p:spPr>
          <a:ln/>
        </p:spPr>
      </p:sp>
      <p:sp>
        <p:nvSpPr>
          <p:cNvPr id="141314" name="Notes Placeholder 2">
            <a:extLst>
              <a:ext uri="{FF2B5EF4-FFF2-40B4-BE49-F238E27FC236}">
                <a16:creationId xmlns:a16="http://schemas.microsoft.com/office/drawing/2014/main" id="{61815D49-D149-484E-8959-0399B518D37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41315" name="Slide Number Placeholder 3">
            <a:extLst>
              <a:ext uri="{FF2B5EF4-FFF2-40B4-BE49-F238E27FC236}">
                <a16:creationId xmlns:a16="http://schemas.microsoft.com/office/drawing/2014/main" id="{ACDC2854-B96D-1F42-BB9A-45BFBAD4969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500">
                <a:solidFill>
                  <a:schemeClr val="tx1"/>
                </a:solidFill>
                <a:latin typeface="Arial" panose="020B0604020202020204" pitchFamily="34" charset="0"/>
                <a:ea typeface="MS PGothic" panose="020B0600070205080204" pitchFamily="34" charset="-128"/>
              </a:defRPr>
            </a:lvl1pPr>
            <a:lvl2pPr marL="785150" indent="-301981">
              <a:defRPr sz="2500">
                <a:solidFill>
                  <a:schemeClr val="tx1"/>
                </a:solidFill>
                <a:latin typeface="Arial" panose="020B0604020202020204" pitchFamily="34" charset="0"/>
                <a:ea typeface="MS PGothic" panose="020B0600070205080204" pitchFamily="34" charset="-128"/>
              </a:defRPr>
            </a:lvl2pPr>
            <a:lvl3pPr marL="1207922" indent="-241584">
              <a:defRPr sz="2500">
                <a:solidFill>
                  <a:schemeClr val="tx1"/>
                </a:solidFill>
                <a:latin typeface="Arial" panose="020B0604020202020204" pitchFamily="34" charset="0"/>
                <a:ea typeface="MS PGothic" panose="020B0600070205080204" pitchFamily="34" charset="-128"/>
              </a:defRPr>
            </a:lvl3pPr>
            <a:lvl4pPr marL="1691091" indent="-241584">
              <a:defRPr sz="2500">
                <a:solidFill>
                  <a:schemeClr val="tx1"/>
                </a:solidFill>
                <a:latin typeface="Arial" panose="020B0604020202020204" pitchFamily="34" charset="0"/>
                <a:ea typeface="MS PGothic" panose="020B0600070205080204" pitchFamily="34" charset="-128"/>
              </a:defRPr>
            </a:lvl4pPr>
            <a:lvl5pPr marL="2174260" indent="-241584">
              <a:defRPr sz="2500">
                <a:solidFill>
                  <a:schemeClr val="tx1"/>
                </a:solidFill>
                <a:latin typeface="Arial" panose="020B0604020202020204" pitchFamily="34" charset="0"/>
                <a:ea typeface="MS PGothic" panose="020B0600070205080204" pitchFamily="34" charset="-128"/>
              </a:defRPr>
            </a:lvl5pPr>
            <a:lvl6pPr marL="2657429"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6pPr>
            <a:lvl7pPr marL="3140598"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7pPr>
            <a:lvl8pPr marL="3623767"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8pPr>
            <a:lvl9pPr marL="4106936"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9pPr>
          </a:lstStyle>
          <a:p>
            <a:fld id="{F05082A0-32E1-5C4B-A6AA-D8187B4D340A}" type="slidenum">
              <a:rPr lang="en-GB" altLang="en-US" sz="1300">
                <a:latin typeface="Times New Roman" panose="02020603050405020304" pitchFamily="18" charset="0"/>
              </a:rPr>
              <a:pPr/>
              <a:t>10</a:t>
            </a:fld>
            <a:endParaRPr lang="en-GB" altLang="en-US" sz="1300">
              <a:latin typeface="Times New Roman" panose="02020603050405020304" pitchFamily="18"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8302A2F-DF12-8D40-AD0C-07FA1C5064F1}" type="slidenum">
              <a:rPr lang="en-GB" altLang="en-US" smtClean="0"/>
              <a:pPr/>
              <a:t>11</a:t>
            </a:fld>
            <a:endParaRPr lang="en-GB" altLang="en-US"/>
          </a:p>
        </p:txBody>
      </p:sp>
    </p:spTree>
    <p:extLst>
      <p:ext uri="{BB962C8B-B14F-4D97-AF65-F5344CB8AC3E}">
        <p14:creationId xmlns:p14="http://schemas.microsoft.com/office/powerpoint/2010/main" val="4540019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1" name="Slide Image Placeholder 1">
            <a:extLst>
              <a:ext uri="{FF2B5EF4-FFF2-40B4-BE49-F238E27FC236}">
                <a16:creationId xmlns:a16="http://schemas.microsoft.com/office/drawing/2014/main" id="{F50899F5-9A21-E646-BA0D-7ECE31B6F22B}"/>
              </a:ext>
            </a:extLst>
          </p:cNvPr>
          <p:cNvSpPr>
            <a:spLocks noGrp="1" noRot="1" noChangeAspect="1" noTextEdit="1"/>
          </p:cNvSpPr>
          <p:nvPr>
            <p:ph type="sldImg"/>
          </p:nvPr>
        </p:nvSpPr>
        <p:spPr>
          <a:ln/>
        </p:spPr>
      </p:sp>
      <p:sp>
        <p:nvSpPr>
          <p:cNvPr id="143362" name="Notes Placeholder 2">
            <a:extLst>
              <a:ext uri="{FF2B5EF4-FFF2-40B4-BE49-F238E27FC236}">
                <a16:creationId xmlns:a16="http://schemas.microsoft.com/office/drawing/2014/main" id="{E82DDB70-FB41-7543-B4BB-A02685F156E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Calibri" panose="020F0502020204030204" pitchFamily="34" charset="0"/>
              </a:rPr>
              <a:t>After initiation, the project is planned to an appropriate level of detail. The main purpose is to plan time, cost and resources adequately to estimate the work needed and to manage risk effectively during project execution. This is recorded in the project management plan. As with the initiation process group, a failure to plan adequately lessens the project's chances of success.</a:t>
            </a:r>
          </a:p>
          <a:p>
            <a:r>
              <a:rPr lang="en-US" altLang="en-US">
                <a:latin typeface="Calibri" panose="020F0502020204030204" pitchFamily="34" charset="0"/>
              </a:rPr>
              <a:t>Project planning includes:</a:t>
            </a:r>
          </a:p>
          <a:p>
            <a:pPr fontAlgn="ctr">
              <a:buFontTx/>
              <a:buChar char="•"/>
            </a:pPr>
            <a:r>
              <a:rPr lang="en-US" altLang="en-US">
                <a:latin typeface="Calibri" panose="020F0502020204030204" pitchFamily="34" charset="0"/>
              </a:rPr>
              <a:t>Developing the scope statement</a:t>
            </a:r>
          </a:p>
          <a:p>
            <a:pPr fontAlgn="ctr">
              <a:buFontTx/>
              <a:buChar char="•"/>
            </a:pPr>
            <a:r>
              <a:rPr lang="en-US" altLang="en-US">
                <a:latin typeface="Calibri" panose="020F0502020204030204" pitchFamily="34" charset="0"/>
              </a:rPr>
              <a:t>Developing the schedule (Gantt chart)</a:t>
            </a:r>
          </a:p>
          <a:p>
            <a:pPr fontAlgn="ctr">
              <a:buFontTx/>
              <a:buChar char="•"/>
            </a:pPr>
            <a:r>
              <a:rPr lang="en-US" altLang="en-US">
                <a:latin typeface="Calibri" panose="020F0502020204030204" pitchFamily="34" charset="0"/>
              </a:rPr>
              <a:t>Developing the budget</a:t>
            </a:r>
          </a:p>
          <a:p>
            <a:pPr fontAlgn="ctr">
              <a:buFontTx/>
              <a:buChar char="•"/>
            </a:pPr>
            <a:r>
              <a:rPr lang="en-US" altLang="en-US">
                <a:latin typeface="Calibri" panose="020F0502020204030204" pitchFamily="34" charset="0"/>
              </a:rPr>
              <a:t>Selecting the team</a:t>
            </a:r>
          </a:p>
          <a:p>
            <a:pPr fontAlgn="ctr">
              <a:buFontTx/>
              <a:buChar char="•"/>
            </a:pPr>
            <a:r>
              <a:rPr lang="en-US" altLang="en-US">
                <a:latin typeface="Calibri" panose="020F0502020204030204" pitchFamily="34" charset="0"/>
              </a:rPr>
              <a:t>Creating a work breakdown structure</a:t>
            </a:r>
          </a:p>
          <a:p>
            <a:pPr fontAlgn="ctr">
              <a:buFontTx/>
              <a:buChar char="•"/>
            </a:pPr>
            <a:r>
              <a:rPr lang="en-US" altLang="en-US">
                <a:latin typeface="Calibri" panose="020F0502020204030204" pitchFamily="34" charset="0"/>
              </a:rPr>
              <a:t>Identifying deliverables</a:t>
            </a:r>
          </a:p>
          <a:p>
            <a:pPr fontAlgn="ctr">
              <a:buFontTx/>
              <a:buChar char="•"/>
            </a:pPr>
            <a:r>
              <a:rPr lang="en-US" altLang="en-US">
                <a:latin typeface="Calibri" panose="020F0502020204030204" pitchFamily="34" charset="0"/>
              </a:rPr>
              <a:t>Risk planning</a:t>
            </a:r>
          </a:p>
          <a:p>
            <a:pPr fontAlgn="ctr">
              <a:buFontTx/>
              <a:buChar char="•"/>
            </a:pPr>
            <a:r>
              <a:rPr lang="en-US" altLang="en-US">
                <a:latin typeface="Calibri" panose="020F0502020204030204" pitchFamily="34" charset="0"/>
              </a:rPr>
              <a:t>Communication planning</a:t>
            </a:r>
          </a:p>
          <a:p>
            <a:r>
              <a:rPr lang="en-US" altLang="en-US">
                <a:latin typeface="Calibri" panose="020F0502020204030204" pitchFamily="34" charset="0"/>
              </a:rPr>
              <a:t>This information forms the project contract, used to gain formal approval to begin work.</a:t>
            </a:r>
          </a:p>
          <a:p>
            <a:endParaRPr lang="en-GB" altLang="en-US"/>
          </a:p>
        </p:txBody>
      </p:sp>
      <p:sp>
        <p:nvSpPr>
          <p:cNvPr id="143363" name="Slide Number Placeholder 3">
            <a:extLst>
              <a:ext uri="{FF2B5EF4-FFF2-40B4-BE49-F238E27FC236}">
                <a16:creationId xmlns:a16="http://schemas.microsoft.com/office/drawing/2014/main" id="{3DF82A9F-121F-3A43-BF96-145C72BF6F3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500">
                <a:solidFill>
                  <a:schemeClr val="tx1"/>
                </a:solidFill>
                <a:latin typeface="Arial" panose="020B0604020202020204" pitchFamily="34" charset="0"/>
                <a:ea typeface="MS PGothic" panose="020B0600070205080204" pitchFamily="34" charset="-128"/>
              </a:defRPr>
            </a:lvl1pPr>
            <a:lvl2pPr marL="785150" indent="-301981">
              <a:defRPr sz="2500">
                <a:solidFill>
                  <a:schemeClr val="tx1"/>
                </a:solidFill>
                <a:latin typeface="Arial" panose="020B0604020202020204" pitchFamily="34" charset="0"/>
                <a:ea typeface="MS PGothic" panose="020B0600070205080204" pitchFamily="34" charset="-128"/>
              </a:defRPr>
            </a:lvl2pPr>
            <a:lvl3pPr marL="1207922" indent="-241584">
              <a:defRPr sz="2500">
                <a:solidFill>
                  <a:schemeClr val="tx1"/>
                </a:solidFill>
                <a:latin typeface="Arial" panose="020B0604020202020204" pitchFamily="34" charset="0"/>
                <a:ea typeface="MS PGothic" panose="020B0600070205080204" pitchFamily="34" charset="-128"/>
              </a:defRPr>
            </a:lvl3pPr>
            <a:lvl4pPr marL="1691091" indent="-241584">
              <a:defRPr sz="2500">
                <a:solidFill>
                  <a:schemeClr val="tx1"/>
                </a:solidFill>
                <a:latin typeface="Arial" panose="020B0604020202020204" pitchFamily="34" charset="0"/>
                <a:ea typeface="MS PGothic" panose="020B0600070205080204" pitchFamily="34" charset="-128"/>
              </a:defRPr>
            </a:lvl4pPr>
            <a:lvl5pPr marL="2174260" indent="-241584">
              <a:defRPr sz="2500">
                <a:solidFill>
                  <a:schemeClr val="tx1"/>
                </a:solidFill>
                <a:latin typeface="Arial" panose="020B0604020202020204" pitchFamily="34" charset="0"/>
                <a:ea typeface="MS PGothic" panose="020B0600070205080204" pitchFamily="34" charset="-128"/>
              </a:defRPr>
            </a:lvl5pPr>
            <a:lvl6pPr marL="2657429"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6pPr>
            <a:lvl7pPr marL="3140598"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7pPr>
            <a:lvl8pPr marL="3623767"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8pPr>
            <a:lvl9pPr marL="4106936"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9pPr>
          </a:lstStyle>
          <a:p>
            <a:fld id="{07157EF1-9AA9-3541-B2CA-16EC1FE3DBBC}" type="slidenum">
              <a:rPr lang="en-GB" altLang="en-US" sz="1300">
                <a:latin typeface="Times New Roman" panose="02020603050405020304" pitchFamily="18" charset="0"/>
              </a:rPr>
              <a:pPr/>
              <a:t>12</a:t>
            </a:fld>
            <a:endParaRPr lang="en-GB" altLang="en-US" sz="1300">
              <a:latin typeface="Times New Roman" panose="02020603050405020304" pitchFamily="18"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09" name="Slide Image Placeholder 1">
            <a:extLst>
              <a:ext uri="{FF2B5EF4-FFF2-40B4-BE49-F238E27FC236}">
                <a16:creationId xmlns:a16="http://schemas.microsoft.com/office/drawing/2014/main" id="{539C67A8-200E-3D49-9EF3-E2269B308DC6}"/>
              </a:ext>
            </a:extLst>
          </p:cNvPr>
          <p:cNvSpPr>
            <a:spLocks noGrp="1" noRot="1" noChangeAspect="1" noTextEdit="1"/>
          </p:cNvSpPr>
          <p:nvPr>
            <p:ph type="sldImg"/>
          </p:nvPr>
        </p:nvSpPr>
        <p:spPr>
          <a:ln/>
        </p:spPr>
      </p:sp>
      <p:sp>
        <p:nvSpPr>
          <p:cNvPr id="3" name="Notes Placeholder 2">
            <a:extLst>
              <a:ext uri="{FF2B5EF4-FFF2-40B4-BE49-F238E27FC236}">
                <a16:creationId xmlns:a16="http://schemas.microsoft.com/office/drawing/2014/main" id="{69D411B4-A012-0645-A578-FEF1317EF3D6}"/>
              </a:ext>
            </a:extLst>
          </p:cNvPr>
          <p:cNvSpPr>
            <a:spLocks noGrp="1"/>
          </p:cNvSpPr>
          <p:nvPr>
            <p:ph type="body" idx="1"/>
          </p:nvPr>
        </p:nvSpPr>
        <p:spPr/>
        <p:txBody>
          <a:bodyPr/>
          <a:lstStyle/>
          <a:p>
            <a:pPr>
              <a:defRPr/>
            </a:pPr>
            <a:r>
              <a:rPr lang="en-US" dirty="0">
                <a:latin typeface="+mn-lt"/>
                <a:ea typeface="+mn-ea"/>
                <a:cs typeface="ＭＳ Ｐゴシック" charset="0"/>
              </a:rPr>
              <a:t>Project management in the modern sense began in the early 1950s, driven by businesses that </a:t>
            </a:r>
            <a:r>
              <a:rPr lang="en-US" dirty="0" err="1">
                <a:latin typeface="+mn-lt"/>
                <a:ea typeface="+mn-ea"/>
                <a:cs typeface="ＭＳ Ｐゴシック" charset="0"/>
              </a:rPr>
              <a:t>realised</a:t>
            </a:r>
            <a:r>
              <a:rPr lang="en-US" dirty="0">
                <a:latin typeface="+mn-lt"/>
                <a:ea typeface="+mn-ea"/>
                <a:cs typeface="ＭＳ Ｐゴシック" charset="0"/>
              </a:rPr>
              <a:t> the benefits of </a:t>
            </a:r>
            <a:r>
              <a:rPr lang="en-US" dirty="0" err="1">
                <a:latin typeface="+mn-lt"/>
                <a:ea typeface="+mn-ea"/>
                <a:cs typeface="ＭＳ Ｐゴシック" charset="0"/>
              </a:rPr>
              <a:t>organising</a:t>
            </a:r>
            <a:r>
              <a:rPr lang="en-US" dirty="0">
                <a:latin typeface="+mn-lt"/>
                <a:ea typeface="+mn-ea"/>
                <a:cs typeface="ＭＳ Ｐゴシック" charset="0"/>
              </a:rPr>
              <a:t> work around projects, and the critical need to communicate and co-ordinate work across departments and professions.</a:t>
            </a:r>
          </a:p>
          <a:p>
            <a:pPr>
              <a:defRPr/>
            </a:pPr>
            <a:endParaRPr lang="en-US" dirty="0">
              <a:latin typeface="+mn-lt"/>
              <a:ea typeface="+mn-ea"/>
              <a:cs typeface="ＭＳ Ｐゴシック" charset="0"/>
            </a:endParaRPr>
          </a:p>
          <a:p>
            <a:pPr marL="181188" indent="-181188">
              <a:buFont typeface="Arial" pitchFamily="34" charset="0"/>
              <a:buChar char="•"/>
              <a:defRPr/>
            </a:pPr>
            <a:r>
              <a:rPr lang="en-US" dirty="0">
                <a:latin typeface="+mn-lt"/>
                <a:ea typeface="+mn-ea"/>
                <a:cs typeface="ＭＳ Ｐゴシック" charset="0"/>
              </a:rPr>
              <a:t>As mentioned a Project has a definite beginning and end, and is not a continuous process. </a:t>
            </a:r>
          </a:p>
          <a:p>
            <a:pPr marL="181188" indent="-181188">
              <a:buFont typeface="Arial" pitchFamily="34" charset="0"/>
              <a:buChar char="•"/>
              <a:defRPr/>
            </a:pPr>
            <a:r>
              <a:rPr lang="en-US" dirty="0">
                <a:latin typeface="+mn-lt"/>
                <a:ea typeface="+mn-ea"/>
                <a:cs typeface="ＭＳ Ｐゴシック" charset="0"/>
              </a:rPr>
              <a:t>Project management uses various tools to measure progress and track project tasks. </a:t>
            </a:r>
          </a:p>
          <a:p>
            <a:pPr marL="181188" indent="-181188">
              <a:buFont typeface="Arial" pitchFamily="34" charset="0"/>
              <a:buChar char="•"/>
              <a:defRPr/>
            </a:pPr>
            <a:r>
              <a:rPr lang="en-US" dirty="0">
                <a:latin typeface="+mn-lt"/>
                <a:ea typeface="+mn-ea"/>
                <a:cs typeface="ＭＳ Ｐゴシック" charset="0"/>
              </a:rPr>
              <a:t>Projects need ad-hoc resources, as opposed to businesses that have dedicated full-time positions.</a:t>
            </a:r>
          </a:p>
          <a:p>
            <a:pPr>
              <a:defRPr/>
            </a:pPr>
            <a:endParaRPr lang="en-US" dirty="0">
              <a:latin typeface="+mn-lt"/>
              <a:ea typeface="+mn-ea"/>
              <a:cs typeface="ＭＳ Ｐゴシック" charset="0"/>
            </a:endParaRPr>
          </a:p>
          <a:p>
            <a:pPr>
              <a:defRPr/>
            </a:pPr>
            <a:r>
              <a:rPr lang="en-US" dirty="0">
                <a:latin typeface="+mn-lt"/>
                <a:ea typeface="+mn-ea"/>
                <a:cs typeface="ＭＳ Ｐゴシック" charset="0"/>
              </a:rPr>
              <a:t>Project management methodologies consist of four to five process groups, and a control system. Regardless of the methodology or terminology used, project management uses the same basic processes.</a:t>
            </a:r>
          </a:p>
          <a:p>
            <a:pPr>
              <a:defRPr/>
            </a:pPr>
            <a:endParaRPr lang="en-US" dirty="0">
              <a:latin typeface="+mn-lt"/>
              <a:ea typeface="+mn-ea"/>
              <a:cs typeface="ＭＳ Ｐゴシック" charset="0"/>
            </a:endParaRPr>
          </a:p>
          <a:p>
            <a:pPr>
              <a:defRPr/>
            </a:pPr>
            <a:r>
              <a:rPr lang="en-US" dirty="0">
                <a:latin typeface="+mn-lt"/>
                <a:ea typeface="+mn-ea"/>
                <a:cs typeface="ＭＳ Ｐゴシック" charset="0"/>
              </a:rPr>
              <a:t>The next couple of slides will provide us with some more detail around what each of these stages contain. </a:t>
            </a:r>
          </a:p>
          <a:p>
            <a:pPr>
              <a:defRPr/>
            </a:pPr>
            <a:endParaRPr lang="en-GB" dirty="0">
              <a:ea typeface="+mn-ea"/>
              <a:cs typeface="ＭＳ Ｐゴシック" charset="0"/>
            </a:endParaRPr>
          </a:p>
          <a:p>
            <a:pPr>
              <a:defRPr/>
            </a:pPr>
            <a:endParaRPr lang="en-GB" dirty="0">
              <a:ea typeface="+mn-ea"/>
              <a:cs typeface="ＭＳ Ｐゴシック" charset="0"/>
            </a:endParaRPr>
          </a:p>
        </p:txBody>
      </p:sp>
      <p:sp>
        <p:nvSpPr>
          <p:cNvPr id="145411" name="Slide Number Placeholder 3">
            <a:extLst>
              <a:ext uri="{FF2B5EF4-FFF2-40B4-BE49-F238E27FC236}">
                <a16:creationId xmlns:a16="http://schemas.microsoft.com/office/drawing/2014/main" id="{55393809-B4E3-7E4F-B418-1FED11921F2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500">
                <a:solidFill>
                  <a:schemeClr val="tx1"/>
                </a:solidFill>
                <a:latin typeface="Arial" panose="020B0604020202020204" pitchFamily="34" charset="0"/>
                <a:ea typeface="MS PGothic" panose="020B0600070205080204" pitchFamily="34" charset="-128"/>
              </a:defRPr>
            </a:lvl1pPr>
            <a:lvl2pPr marL="785150" indent="-301981">
              <a:defRPr sz="2500">
                <a:solidFill>
                  <a:schemeClr val="tx1"/>
                </a:solidFill>
                <a:latin typeface="Arial" panose="020B0604020202020204" pitchFamily="34" charset="0"/>
                <a:ea typeface="MS PGothic" panose="020B0600070205080204" pitchFamily="34" charset="-128"/>
              </a:defRPr>
            </a:lvl2pPr>
            <a:lvl3pPr marL="1207922" indent="-241584">
              <a:defRPr sz="2500">
                <a:solidFill>
                  <a:schemeClr val="tx1"/>
                </a:solidFill>
                <a:latin typeface="Arial" panose="020B0604020202020204" pitchFamily="34" charset="0"/>
                <a:ea typeface="MS PGothic" panose="020B0600070205080204" pitchFamily="34" charset="-128"/>
              </a:defRPr>
            </a:lvl3pPr>
            <a:lvl4pPr marL="1691091" indent="-241584">
              <a:defRPr sz="2500">
                <a:solidFill>
                  <a:schemeClr val="tx1"/>
                </a:solidFill>
                <a:latin typeface="Arial" panose="020B0604020202020204" pitchFamily="34" charset="0"/>
                <a:ea typeface="MS PGothic" panose="020B0600070205080204" pitchFamily="34" charset="-128"/>
              </a:defRPr>
            </a:lvl4pPr>
            <a:lvl5pPr marL="2174260" indent="-241584">
              <a:defRPr sz="2500">
                <a:solidFill>
                  <a:schemeClr val="tx1"/>
                </a:solidFill>
                <a:latin typeface="Arial" panose="020B0604020202020204" pitchFamily="34" charset="0"/>
                <a:ea typeface="MS PGothic" panose="020B0600070205080204" pitchFamily="34" charset="-128"/>
              </a:defRPr>
            </a:lvl5pPr>
            <a:lvl6pPr marL="2657429"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6pPr>
            <a:lvl7pPr marL="3140598"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7pPr>
            <a:lvl8pPr marL="3623767"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8pPr>
            <a:lvl9pPr marL="4106936"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9pPr>
          </a:lstStyle>
          <a:p>
            <a:fld id="{28BC9C4C-CDB2-1B4F-8610-E36159EAD5EA}" type="slidenum">
              <a:rPr lang="en-GB" altLang="en-US" sz="1300">
                <a:latin typeface="Times New Roman" panose="02020603050405020304" pitchFamily="18" charset="0"/>
              </a:rPr>
              <a:pPr/>
              <a:t>13</a:t>
            </a:fld>
            <a:endParaRPr lang="en-GB" altLang="en-US" sz="1300">
              <a:latin typeface="Times New Roman" panose="02020603050405020304" pitchFamily="18"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7" name="Slide Image Placeholder 1">
            <a:extLst>
              <a:ext uri="{FF2B5EF4-FFF2-40B4-BE49-F238E27FC236}">
                <a16:creationId xmlns:a16="http://schemas.microsoft.com/office/drawing/2014/main" id="{89F84287-ED76-ED44-8422-2CF3DB5FD4AC}"/>
              </a:ext>
            </a:extLst>
          </p:cNvPr>
          <p:cNvSpPr>
            <a:spLocks noGrp="1" noRot="1" noChangeAspect="1" noTextEdit="1"/>
          </p:cNvSpPr>
          <p:nvPr>
            <p:ph type="sldImg"/>
          </p:nvPr>
        </p:nvSpPr>
        <p:spPr>
          <a:ln/>
        </p:spPr>
      </p:sp>
      <p:sp>
        <p:nvSpPr>
          <p:cNvPr id="147458" name="Notes Placeholder 2">
            <a:extLst>
              <a:ext uri="{FF2B5EF4-FFF2-40B4-BE49-F238E27FC236}">
                <a16:creationId xmlns:a16="http://schemas.microsoft.com/office/drawing/2014/main" id="{C720F77D-960E-094F-9AAB-98A27EC35AE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Calibri" panose="020F0502020204030204" pitchFamily="34" charset="0"/>
              </a:rPr>
              <a:t>All projects start with an idea for a product, service, or other desirable outcome. The initiation process group determines the nature and scope of the project. If this stage is not performed well, it is unlikely the project will be successful in meeting the businesses needs. The key project controls needed, are an understanding of the business environment and making sure all necessary controls are incorporated into the project. Any deficiencies should be reported and a recommendation made to fix them.</a:t>
            </a:r>
          </a:p>
          <a:p>
            <a:r>
              <a:rPr lang="en-US" altLang="en-US">
                <a:latin typeface="Calibri" panose="020F0502020204030204" pitchFamily="34" charset="0"/>
              </a:rPr>
              <a:t>The first project document is the project initiation document, which includes:</a:t>
            </a:r>
          </a:p>
          <a:p>
            <a:pPr fontAlgn="ctr">
              <a:buFontTx/>
              <a:buChar char="•"/>
            </a:pPr>
            <a:r>
              <a:rPr lang="en-US" altLang="en-US">
                <a:latin typeface="Calibri" panose="020F0502020204030204" pitchFamily="34" charset="0"/>
              </a:rPr>
              <a:t>Business case</a:t>
            </a:r>
          </a:p>
          <a:p>
            <a:pPr fontAlgn="ctr">
              <a:buFontTx/>
              <a:buChar char="•"/>
            </a:pPr>
            <a:r>
              <a:rPr lang="en-US" altLang="en-US">
                <a:latin typeface="Calibri" panose="020F0502020204030204" pitchFamily="34" charset="0"/>
              </a:rPr>
              <a:t>Scope and deliverables</a:t>
            </a:r>
          </a:p>
          <a:p>
            <a:pPr fontAlgn="ctr">
              <a:buFontTx/>
              <a:buChar char="•"/>
            </a:pPr>
            <a:r>
              <a:rPr lang="en-US" altLang="en-US">
                <a:latin typeface="Calibri" panose="020F0502020204030204" pitchFamily="34" charset="0"/>
              </a:rPr>
              <a:t>Objectives</a:t>
            </a:r>
          </a:p>
          <a:p>
            <a:pPr fontAlgn="ctr">
              <a:buFontTx/>
              <a:buChar char="•"/>
            </a:pPr>
            <a:r>
              <a:rPr lang="en-US" altLang="en-US">
                <a:latin typeface="Calibri" panose="020F0502020204030204" pitchFamily="34" charset="0"/>
              </a:rPr>
              <a:t>Resources needed</a:t>
            </a:r>
          </a:p>
          <a:p>
            <a:pPr fontAlgn="ctr">
              <a:buFontTx/>
              <a:buChar char="•"/>
            </a:pPr>
            <a:r>
              <a:rPr lang="en-US" altLang="en-US">
                <a:latin typeface="Calibri" panose="020F0502020204030204" pitchFamily="34" charset="0"/>
              </a:rPr>
              <a:t>Milestone plan and timeline</a:t>
            </a:r>
          </a:p>
          <a:p>
            <a:pPr fontAlgn="ctr">
              <a:buFontTx/>
              <a:buChar char="•"/>
            </a:pPr>
            <a:r>
              <a:rPr lang="en-US" altLang="en-US">
                <a:latin typeface="Calibri" panose="020F0502020204030204" pitchFamily="34" charset="0"/>
              </a:rPr>
              <a:t>Cost estimate</a:t>
            </a:r>
          </a:p>
          <a:p>
            <a:pPr fontAlgn="ctr">
              <a:buFontTx/>
              <a:buChar char="•"/>
            </a:pPr>
            <a:r>
              <a:rPr lang="en-US" altLang="en-US">
                <a:latin typeface="Calibri" panose="020F0502020204030204" pitchFamily="34" charset="0"/>
              </a:rPr>
              <a:t>Risks and issues</a:t>
            </a:r>
          </a:p>
          <a:p>
            <a:pPr fontAlgn="ctr">
              <a:buFontTx/>
              <a:buChar char="•"/>
            </a:pPr>
            <a:r>
              <a:rPr lang="en-US" altLang="en-US">
                <a:latin typeface="Calibri" panose="020F0502020204030204" pitchFamily="34" charset="0"/>
              </a:rPr>
              <a:t>Dependencies</a:t>
            </a:r>
          </a:p>
          <a:p>
            <a:r>
              <a:rPr lang="en-US" altLang="en-US">
                <a:latin typeface="Calibri" panose="020F0502020204030204" pitchFamily="34" charset="0"/>
              </a:rPr>
              <a:t>This document answers the basic question,</a:t>
            </a:r>
            <a:r>
              <a:rPr lang="en-GB" altLang="en-US">
                <a:latin typeface="Calibri" panose="020F0502020204030204" pitchFamily="34" charset="0"/>
              </a:rPr>
              <a:t> </a:t>
            </a:r>
            <a:r>
              <a:rPr lang="en-GB" altLang="en-US" i="1">
                <a:latin typeface="Calibri" panose="020F0502020204030204" pitchFamily="34" charset="0"/>
              </a:rPr>
              <a:t>"What are we trying to do?"</a:t>
            </a:r>
            <a:endParaRPr lang="en-GB" altLang="en-US">
              <a:latin typeface="Calibri" panose="020F0502020204030204" pitchFamily="34" charset="0"/>
            </a:endParaRPr>
          </a:p>
          <a:p>
            <a:endParaRPr lang="en-GB" altLang="en-US"/>
          </a:p>
        </p:txBody>
      </p:sp>
      <p:sp>
        <p:nvSpPr>
          <p:cNvPr id="147459" name="Slide Number Placeholder 3">
            <a:extLst>
              <a:ext uri="{FF2B5EF4-FFF2-40B4-BE49-F238E27FC236}">
                <a16:creationId xmlns:a16="http://schemas.microsoft.com/office/drawing/2014/main" id="{6D18E443-8194-434D-89E9-C1E57E5B01D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500">
                <a:solidFill>
                  <a:schemeClr val="tx1"/>
                </a:solidFill>
                <a:latin typeface="Arial" panose="020B0604020202020204" pitchFamily="34" charset="0"/>
                <a:ea typeface="MS PGothic" panose="020B0600070205080204" pitchFamily="34" charset="-128"/>
              </a:defRPr>
            </a:lvl1pPr>
            <a:lvl2pPr marL="785150" indent="-301981">
              <a:defRPr sz="2500">
                <a:solidFill>
                  <a:schemeClr val="tx1"/>
                </a:solidFill>
                <a:latin typeface="Arial" panose="020B0604020202020204" pitchFamily="34" charset="0"/>
                <a:ea typeface="MS PGothic" panose="020B0600070205080204" pitchFamily="34" charset="-128"/>
              </a:defRPr>
            </a:lvl2pPr>
            <a:lvl3pPr marL="1207922" indent="-241584">
              <a:defRPr sz="2500">
                <a:solidFill>
                  <a:schemeClr val="tx1"/>
                </a:solidFill>
                <a:latin typeface="Arial" panose="020B0604020202020204" pitchFamily="34" charset="0"/>
                <a:ea typeface="MS PGothic" panose="020B0600070205080204" pitchFamily="34" charset="-128"/>
              </a:defRPr>
            </a:lvl3pPr>
            <a:lvl4pPr marL="1691091" indent="-241584">
              <a:defRPr sz="2500">
                <a:solidFill>
                  <a:schemeClr val="tx1"/>
                </a:solidFill>
                <a:latin typeface="Arial" panose="020B0604020202020204" pitchFamily="34" charset="0"/>
                <a:ea typeface="MS PGothic" panose="020B0600070205080204" pitchFamily="34" charset="-128"/>
              </a:defRPr>
            </a:lvl4pPr>
            <a:lvl5pPr marL="2174260" indent="-241584">
              <a:defRPr sz="2500">
                <a:solidFill>
                  <a:schemeClr val="tx1"/>
                </a:solidFill>
                <a:latin typeface="Arial" panose="020B0604020202020204" pitchFamily="34" charset="0"/>
                <a:ea typeface="MS PGothic" panose="020B0600070205080204" pitchFamily="34" charset="-128"/>
              </a:defRPr>
            </a:lvl5pPr>
            <a:lvl6pPr marL="2657429"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6pPr>
            <a:lvl7pPr marL="3140598"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7pPr>
            <a:lvl8pPr marL="3623767"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8pPr>
            <a:lvl9pPr marL="4106936"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9pPr>
          </a:lstStyle>
          <a:p>
            <a:fld id="{E08C88B8-7688-BF4A-9FA8-C6A2C680893F}" type="slidenum">
              <a:rPr lang="en-GB" altLang="en-US" sz="1300">
                <a:latin typeface="Times New Roman" panose="02020603050405020304" pitchFamily="18" charset="0"/>
              </a:rPr>
              <a:pPr/>
              <a:t>14</a:t>
            </a:fld>
            <a:endParaRPr lang="en-GB" altLang="en-US" sz="1300">
              <a:latin typeface="Times New Roman" panose="02020603050405020304"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5" name="Slide Image Placeholder 1">
            <a:extLst>
              <a:ext uri="{FF2B5EF4-FFF2-40B4-BE49-F238E27FC236}">
                <a16:creationId xmlns:a16="http://schemas.microsoft.com/office/drawing/2014/main" id="{BCA388E7-532D-B041-A23F-502C708D725E}"/>
              </a:ext>
            </a:extLst>
          </p:cNvPr>
          <p:cNvSpPr>
            <a:spLocks noGrp="1" noRot="1" noChangeAspect="1" noTextEdit="1"/>
          </p:cNvSpPr>
          <p:nvPr>
            <p:ph type="sldImg"/>
          </p:nvPr>
        </p:nvSpPr>
        <p:spPr>
          <a:ln/>
        </p:spPr>
      </p:sp>
      <p:sp>
        <p:nvSpPr>
          <p:cNvPr id="149506" name="Notes Placeholder 2">
            <a:extLst>
              <a:ext uri="{FF2B5EF4-FFF2-40B4-BE49-F238E27FC236}">
                <a16:creationId xmlns:a16="http://schemas.microsoft.com/office/drawing/2014/main" id="{F483254E-427F-C94F-87E0-A92C996577C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Calibri" panose="020F0502020204030204" pitchFamily="34" charset="0"/>
              </a:rPr>
              <a:t>After initiation, the project is planned to an appropriate level of detail. The main purpose is to plan time, cost and resources adequately to estimate the work needed and to manage risk effectively during project execution. This is recorded in the project management plan. As with the initiation process group, a failure to plan adequately lessens the project's chances of success.</a:t>
            </a:r>
          </a:p>
          <a:p>
            <a:r>
              <a:rPr lang="en-US" altLang="en-US">
                <a:latin typeface="Calibri" panose="020F0502020204030204" pitchFamily="34" charset="0"/>
              </a:rPr>
              <a:t>Project planning includes:</a:t>
            </a:r>
          </a:p>
          <a:p>
            <a:pPr fontAlgn="ctr">
              <a:buFontTx/>
              <a:buChar char="•"/>
            </a:pPr>
            <a:r>
              <a:rPr lang="en-US" altLang="en-US">
                <a:latin typeface="Calibri" panose="020F0502020204030204" pitchFamily="34" charset="0"/>
              </a:rPr>
              <a:t>Developing the scope statement</a:t>
            </a:r>
          </a:p>
          <a:p>
            <a:pPr fontAlgn="ctr">
              <a:buFontTx/>
              <a:buChar char="•"/>
            </a:pPr>
            <a:r>
              <a:rPr lang="en-US" altLang="en-US">
                <a:latin typeface="Calibri" panose="020F0502020204030204" pitchFamily="34" charset="0"/>
              </a:rPr>
              <a:t>Developing the schedule (Gantt chart)</a:t>
            </a:r>
          </a:p>
          <a:p>
            <a:pPr fontAlgn="ctr">
              <a:buFontTx/>
              <a:buChar char="•"/>
            </a:pPr>
            <a:r>
              <a:rPr lang="en-US" altLang="en-US">
                <a:latin typeface="Calibri" panose="020F0502020204030204" pitchFamily="34" charset="0"/>
              </a:rPr>
              <a:t>Developing the budget</a:t>
            </a:r>
          </a:p>
          <a:p>
            <a:pPr fontAlgn="ctr">
              <a:buFontTx/>
              <a:buChar char="•"/>
            </a:pPr>
            <a:r>
              <a:rPr lang="en-US" altLang="en-US">
                <a:latin typeface="Calibri" panose="020F0502020204030204" pitchFamily="34" charset="0"/>
              </a:rPr>
              <a:t>Selecting the team</a:t>
            </a:r>
          </a:p>
          <a:p>
            <a:pPr fontAlgn="ctr">
              <a:buFontTx/>
              <a:buChar char="•"/>
            </a:pPr>
            <a:r>
              <a:rPr lang="en-US" altLang="en-US">
                <a:latin typeface="Calibri" panose="020F0502020204030204" pitchFamily="34" charset="0"/>
              </a:rPr>
              <a:t>Creating a work breakdown structure</a:t>
            </a:r>
          </a:p>
          <a:p>
            <a:pPr fontAlgn="ctr">
              <a:buFontTx/>
              <a:buChar char="•"/>
            </a:pPr>
            <a:r>
              <a:rPr lang="en-US" altLang="en-US">
                <a:latin typeface="Calibri" panose="020F0502020204030204" pitchFamily="34" charset="0"/>
              </a:rPr>
              <a:t>Identifying deliverables</a:t>
            </a:r>
          </a:p>
          <a:p>
            <a:pPr fontAlgn="ctr">
              <a:buFontTx/>
              <a:buChar char="•"/>
            </a:pPr>
            <a:r>
              <a:rPr lang="en-US" altLang="en-US">
                <a:latin typeface="Calibri" panose="020F0502020204030204" pitchFamily="34" charset="0"/>
              </a:rPr>
              <a:t>Risk planning</a:t>
            </a:r>
          </a:p>
          <a:p>
            <a:pPr fontAlgn="ctr">
              <a:buFontTx/>
              <a:buChar char="•"/>
            </a:pPr>
            <a:r>
              <a:rPr lang="en-US" altLang="en-US">
                <a:latin typeface="Calibri" panose="020F0502020204030204" pitchFamily="34" charset="0"/>
              </a:rPr>
              <a:t>Communication planning</a:t>
            </a:r>
          </a:p>
          <a:p>
            <a:r>
              <a:rPr lang="en-US" altLang="en-US">
                <a:latin typeface="Calibri" panose="020F0502020204030204" pitchFamily="34" charset="0"/>
              </a:rPr>
              <a:t>This information forms the project contract, used to gain formal approval to begin work.</a:t>
            </a:r>
          </a:p>
          <a:p>
            <a:endParaRPr lang="en-GB" altLang="en-US"/>
          </a:p>
        </p:txBody>
      </p:sp>
      <p:sp>
        <p:nvSpPr>
          <p:cNvPr id="149507" name="Slide Number Placeholder 3">
            <a:extLst>
              <a:ext uri="{FF2B5EF4-FFF2-40B4-BE49-F238E27FC236}">
                <a16:creationId xmlns:a16="http://schemas.microsoft.com/office/drawing/2014/main" id="{1856E0AF-8022-C547-934C-621B842993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500">
                <a:solidFill>
                  <a:schemeClr val="tx1"/>
                </a:solidFill>
                <a:latin typeface="Arial" panose="020B0604020202020204" pitchFamily="34" charset="0"/>
                <a:ea typeface="MS PGothic" panose="020B0600070205080204" pitchFamily="34" charset="-128"/>
              </a:defRPr>
            </a:lvl1pPr>
            <a:lvl2pPr marL="785150" indent="-301981">
              <a:defRPr sz="2500">
                <a:solidFill>
                  <a:schemeClr val="tx1"/>
                </a:solidFill>
                <a:latin typeface="Arial" panose="020B0604020202020204" pitchFamily="34" charset="0"/>
                <a:ea typeface="MS PGothic" panose="020B0600070205080204" pitchFamily="34" charset="-128"/>
              </a:defRPr>
            </a:lvl2pPr>
            <a:lvl3pPr marL="1207922" indent="-241584">
              <a:defRPr sz="2500">
                <a:solidFill>
                  <a:schemeClr val="tx1"/>
                </a:solidFill>
                <a:latin typeface="Arial" panose="020B0604020202020204" pitchFamily="34" charset="0"/>
                <a:ea typeface="MS PGothic" panose="020B0600070205080204" pitchFamily="34" charset="-128"/>
              </a:defRPr>
            </a:lvl3pPr>
            <a:lvl4pPr marL="1691091" indent="-241584">
              <a:defRPr sz="2500">
                <a:solidFill>
                  <a:schemeClr val="tx1"/>
                </a:solidFill>
                <a:latin typeface="Arial" panose="020B0604020202020204" pitchFamily="34" charset="0"/>
                <a:ea typeface="MS PGothic" panose="020B0600070205080204" pitchFamily="34" charset="-128"/>
              </a:defRPr>
            </a:lvl4pPr>
            <a:lvl5pPr marL="2174260" indent="-241584">
              <a:defRPr sz="2500">
                <a:solidFill>
                  <a:schemeClr val="tx1"/>
                </a:solidFill>
                <a:latin typeface="Arial" panose="020B0604020202020204" pitchFamily="34" charset="0"/>
                <a:ea typeface="MS PGothic" panose="020B0600070205080204" pitchFamily="34" charset="-128"/>
              </a:defRPr>
            </a:lvl5pPr>
            <a:lvl6pPr marL="2657429"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6pPr>
            <a:lvl7pPr marL="3140598"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7pPr>
            <a:lvl8pPr marL="3623767"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8pPr>
            <a:lvl9pPr marL="4106936"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9pPr>
          </a:lstStyle>
          <a:p>
            <a:fld id="{58B3ABB6-186C-1047-B696-7E5AE155B16A}" type="slidenum">
              <a:rPr lang="en-GB" altLang="en-US" sz="1300">
                <a:latin typeface="Times New Roman" panose="02020603050405020304" pitchFamily="18" charset="0"/>
              </a:rPr>
              <a:pPr/>
              <a:t>15</a:t>
            </a:fld>
            <a:endParaRPr lang="en-GB" altLang="en-US" sz="1300">
              <a:latin typeface="Times New Roman" panose="02020603050405020304" pitchFamily="18"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3" name="Slide Image Placeholder 1">
            <a:extLst>
              <a:ext uri="{FF2B5EF4-FFF2-40B4-BE49-F238E27FC236}">
                <a16:creationId xmlns:a16="http://schemas.microsoft.com/office/drawing/2014/main" id="{DF9A03B5-18E5-A544-98B3-814BC18E29E5}"/>
              </a:ext>
            </a:extLst>
          </p:cNvPr>
          <p:cNvSpPr>
            <a:spLocks noGrp="1" noRot="1" noChangeAspect="1" noTextEdit="1"/>
          </p:cNvSpPr>
          <p:nvPr>
            <p:ph type="sldImg"/>
          </p:nvPr>
        </p:nvSpPr>
        <p:spPr>
          <a:ln/>
        </p:spPr>
      </p:sp>
      <p:sp>
        <p:nvSpPr>
          <p:cNvPr id="151554" name="Notes Placeholder 2">
            <a:extLst>
              <a:ext uri="{FF2B5EF4-FFF2-40B4-BE49-F238E27FC236}">
                <a16:creationId xmlns:a16="http://schemas.microsoft.com/office/drawing/2014/main" id="{E220D04D-638C-C843-BAAD-5384EB9C273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latin typeface="Calibri" panose="020F0502020204030204" pitchFamily="34" charset="0"/>
              </a:rPr>
              <a:t>Execution consists of the processes used to complete the work defined in the project management plan, to accomplish the project's objectives. The execution process involves co-ordinating people and resources, as well as integrating and performing the activities of the project. The deliverables are produced as outputs from the processes performed as defined in the project management plan.</a:t>
            </a:r>
          </a:p>
          <a:p>
            <a:endParaRPr lang="en-GB" altLang="en-US"/>
          </a:p>
        </p:txBody>
      </p:sp>
      <p:sp>
        <p:nvSpPr>
          <p:cNvPr id="151555" name="Slide Number Placeholder 3">
            <a:extLst>
              <a:ext uri="{FF2B5EF4-FFF2-40B4-BE49-F238E27FC236}">
                <a16:creationId xmlns:a16="http://schemas.microsoft.com/office/drawing/2014/main" id="{FC30B4A5-2F55-644B-8B13-8A2FEEFA807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500">
                <a:solidFill>
                  <a:schemeClr val="tx1"/>
                </a:solidFill>
                <a:latin typeface="Arial" panose="020B0604020202020204" pitchFamily="34" charset="0"/>
                <a:ea typeface="MS PGothic" panose="020B0600070205080204" pitchFamily="34" charset="-128"/>
              </a:defRPr>
            </a:lvl1pPr>
            <a:lvl2pPr marL="785150" indent="-301981">
              <a:defRPr sz="2500">
                <a:solidFill>
                  <a:schemeClr val="tx1"/>
                </a:solidFill>
                <a:latin typeface="Arial" panose="020B0604020202020204" pitchFamily="34" charset="0"/>
                <a:ea typeface="MS PGothic" panose="020B0600070205080204" pitchFamily="34" charset="-128"/>
              </a:defRPr>
            </a:lvl2pPr>
            <a:lvl3pPr marL="1207922" indent="-241584">
              <a:defRPr sz="2500">
                <a:solidFill>
                  <a:schemeClr val="tx1"/>
                </a:solidFill>
                <a:latin typeface="Arial" panose="020B0604020202020204" pitchFamily="34" charset="0"/>
                <a:ea typeface="MS PGothic" panose="020B0600070205080204" pitchFamily="34" charset="-128"/>
              </a:defRPr>
            </a:lvl3pPr>
            <a:lvl4pPr marL="1691091" indent="-241584">
              <a:defRPr sz="2500">
                <a:solidFill>
                  <a:schemeClr val="tx1"/>
                </a:solidFill>
                <a:latin typeface="Arial" panose="020B0604020202020204" pitchFamily="34" charset="0"/>
                <a:ea typeface="MS PGothic" panose="020B0600070205080204" pitchFamily="34" charset="-128"/>
              </a:defRPr>
            </a:lvl4pPr>
            <a:lvl5pPr marL="2174260" indent="-241584">
              <a:defRPr sz="2500">
                <a:solidFill>
                  <a:schemeClr val="tx1"/>
                </a:solidFill>
                <a:latin typeface="Arial" panose="020B0604020202020204" pitchFamily="34" charset="0"/>
                <a:ea typeface="MS PGothic" panose="020B0600070205080204" pitchFamily="34" charset="-128"/>
              </a:defRPr>
            </a:lvl5pPr>
            <a:lvl6pPr marL="2657429"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6pPr>
            <a:lvl7pPr marL="3140598"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7pPr>
            <a:lvl8pPr marL="3623767"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8pPr>
            <a:lvl9pPr marL="4106936"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9pPr>
          </a:lstStyle>
          <a:p>
            <a:fld id="{E72F5A55-2C6D-894C-BFAB-8275E27D6250}" type="slidenum">
              <a:rPr lang="en-GB" altLang="en-US" sz="1300">
                <a:latin typeface="Times New Roman" panose="02020603050405020304" pitchFamily="18" charset="0"/>
              </a:rPr>
              <a:pPr/>
              <a:t>16</a:t>
            </a:fld>
            <a:endParaRPr lang="en-GB" altLang="en-US" sz="1300">
              <a:latin typeface="Times New Roman" panose="02020603050405020304" pitchFamily="18"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1" name="Slide Image Placeholder 1">
            <a:extLst>
              <a:ext uri="{FF2B5EF4-FFF2-40B4-BE49-F238E27FC236}">
                <a16:creationId xmlns:a16="http://schemas.microsoft.com/office/drawing/2014/main" id="{6CC287F6-F01D-0845-96EF-B13110FA35A0}"/>
              </a:ext>
            </a:extLst>
          </p:cNvPr>
          <p:cNvSpPr>
            <a:spLocks noGrp="1" noRot="1" noChangeAspect="1" noTextEdit="1"/>
          </p:cNvSpPr>
          <p:nvPr>
            <p:ph type="sldImg"/>
          </p:nvPr>
        </p:nvSpPr>
        <p:spPr>
          <a:ln/>
        </p:spPr>
      </p:sp>
      <p:sp>
        <p:nvSpPr>
          <p:cNvPr id="153602" name="Notes Placeholder 2">
            <a:extLst>
              <a:ext uri="{FF2B5EF4-FFF2-40B4-BE49-F238E27FC236}">
                <a16:creationId xmlns:a16="http://schemas.microsoft.com/office/drawing/2014/main" id="{BD864D72-19EB-1744-BF39-B85870D189E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Calibri" panose="020F0502020204030204" pitchFamily="34" charset="0"/>
              </a:rPr>
              <a:t>The monitoring and controlling process group involves managing and tracking the project, so potential problems can be identified quickly and corrective action taken. To do this the project management plan is used. Monitoring and controlling includes:</a:t>
            </a:r>
          </a:p>
          <a:p>
            <a:pPr fontAlgn="ctr"/>
            <a:r>
              <a:rPr lang="en-US" altLang="en-US">
                <a:latin typeface="Calibri" panose="020F0502020204030204" pitchFamily="34" charset="0"/>
              </a:rPr>
              <a:t>Measuring the ongoing project activities</a:t>
            </a:r>
            <a:r>
              <a:rPr lang="en-GB" altLang="en-US">
                <a:latin typeface="Calibri" panose="020F0502020204030204" pitchFamily="34" charset="0"/>
              </a:rPr>
              <a:t> </a:t>
            </a:r>
            <a:r>
              <a:rPr lang="en-GB" altLang="en-US" i="1">
                <a:latin typeface="Calibri" panose="020F0502020204030204" pitchFamily="34" charset="0"/>
              </a:rPr>
              <a:t>(where are we, against where we should be?)</a:t>
            </a:r>
            <a:endParaRPr lang="en-GB" altLang="en-US">
              <a:latin typeface="Calibri" panose="020F0502020204030204" pitchFamily="34" charset="0"/>
            </a:endParaRPr>
          </a:p>
          <a:p>
            <a:pPr fontAlgn="ctr"/>
            <a:r>
              <a:rPr lang="en-US" altLang="en-US">
                <a:latin typeface="Calibri" panose="020F0502020204030204" pitchFamily="34" charset="0"/>
              </a:rPr>
              <a:t>Monitoring the project variables</a:t>
            </a:r>
            <a:r>
              <a:rPr lang="en-GB" altLang="en-US">
                <a:latin typeface="Calibri" panose="020F0502020204030204" pitchFamily="34" charset="0"/>
              </a:rPr>
              <a:t> </a:t>
            </a:r>
            <a:r>
              <a:rPr lang="en-GB" altLang="en-US" i="1">
                <a:latin typeface="Calibri" panose="020F0502020204030204" pitchFamily="34" charset="0"/>
              </a:rPr>
              <a:t>(cost, effort, scope)</a:t>
            </a:r>
            <a:r>
              <a:rPr lang="en-GB" altLang="en-US">
                <a:latin typeface="Calibri" panose="020F0502020204030204" pitchFamily="34" charset="0"/>
              </a:rPr>
              <a:t> </a:t>
            </a:r>
            <a:r>
              <a:rPr lang="en-US" altLang="en-US">
                <a:latin typeface="Calibri" panose="020F0502020204030204" pitchFamily="34" charset="0"/>
              </a:rPr>
              <a:t>against the project management plan and the project baseline</a:t>
            </a:r>
            <a:r>
              <a:rPr lang="en-GB" altLang="en-US">
                <a:latin typeface="Calibri" panose="020F0502020204030204" pitchFamily="34" charset="0"/>
              </a:rPr>
              <a:t> </a:t>
            </a:r>
            <a:r>
              <a:rPr lang="en-GB" altLang="en-US" i="1">
                <a:latin typeface="Calibri" panose="020F0502020204030204" pitchFamily="34" charset="0"/>
              </a:rPr>
              <a:t>(where should we be?)</a:t>
            </a:r>
            <a:endParaRPr lang="en-GB" altLang="en-US">
              <a:latin typeface="Calibri" panose="020F0502020204030204" pitchFamily="34" charset="0"/>
            </a:endParaRPr>
          </a:p>
          <a:p>
            <a:pPr fontAlgn="ctr"/>
            <a:r>
              <a:rPr lang="en-US" altLang="en-US">
                <a:latin typeface="Calibri" panose="020F0502020204030204" pitchFamily="34" charset="0"/>
              </a:rPr>
              <a:t>Identifying corrective actions to address risks and issues</a:t>
            </a:r>
            <a:r>
              <a:rPr lang="en-GB" altLang="en-US">
                <a:latin typeface="Calibri" panose="020F0502020204030204" pitchFamily="34" charset="0"/>
              </a:rPr>
              <a:t> </a:t>
            </a:r>
            <a:r>
              <a:rPr lang="en-GB" altLang="en-US" i="1">
                <a:latin typeface="Calibri" panose="020F0502020204030204" pitchFamily="34" charset="0"/>
              </a:rPr>
              <a:t>(how can we get back on track?)</a:t>
            </a:r>
            <a:endParaRPr lang="en-GB" altLang="en-US">
              <a:latin typeface="Calibri" panose="020F0502020204030204" pitchFamily="34" charset="0"/>
            </a:endParaRPr>
          </a:p>
          <a:p>
            <a:pPr fontAlgn="ctr"/>
            <a:r>
              <a:rPr lang="en-US" altLang="en-US">
                <a:latin typeface="Calibri" panose="020F0502020204030204" pitchFamily="34" charset="0"/>
              </a:rPr>
              <a:t>Managing changes using our change control process</a:t>
            </a:r>
            <a:r>
              <a:rPr lang="en-GB" altLang="en-US">
                <a:latin typeface="Calibri" panose="020F0502020204030204" pitchFamily="34" charset="0"/>
              </a:rPr>
              <a:t> </a:t>
            </a:r>
            <a:r>
              <a:rPr lang="en-GB" altLang="en-US" i="1">
                <a:latin typeface="Calibri" panose="020F0502020204030204" pitchFamily="34" charset="0"/>
              </a:rPr>
              <a:t>(what is the impact of this change?)</a:t>
            </a:r>
            <a:endParaRPr lang="en-GB" altLang="en-US">
              <a:latin typeface="Calibri" panose="020F0502020204030204" pitchFamily="34" charset="0"/>
            </a:endParaRPr>
          </a:p>
          <a:p>
            <a:r>
              <a:rPr lang="en-US" altLang="en-US">
                <a:latin typeface="Calibri" panose="020F0502020204030204" pitchFamily="34" charset="0"/>
              </a:rPr>
              <a:t>The monitoring and controlling process group ends once the project has achieved its goals and objectives as detailed in the project contract. A project may be stopped before completion for various reasons, including changes in the business, lack of resources or higher priorities.</a:t>
            </a:r>
          </a:p>
          <a:p>
            <a:endParaRPr lang="en-GB" altLang="en-US"/>
          </a:p>
        </p:txBody>
      </p:sp>
      <p:sp>
        <p:nvSpPr>
          <p:cNvPr id="153603" name="Slide Number Placeholder 3">
            <a:extLst>
              <a:ext uri="{FF2B5EF4-FFF2-40B4-BE49-F238E27FC236}">
                <a16:creationId xmlns:a16="http://schemas.microsoft.com/office/drawing/2014/main" id="{4DD6CCC5-7D27-B843-9FFC-DAD0293DDC8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500">
                <a:solidFill>
                  <a:schemeClr val="tx1"/>
                </a:solidFill>
                <a:latin typeface="Arial" panose="020B0604020202020204" pitchFamily="34" charset="0"/>
                <a:ea typeface="MS PGothic" panose="020B0600070205080204" pitchFamily="34" charset="-128"/>
              </a:defRPr>
            </a:lvl1pPr>
            <a:lvl2pPr marL="785150" indent="-301981">
              <a:defRPr sz="2500">
                <a:solidFill>
                  <a:schemeClr val="tx1"/>
                </a:solidFill>
                <a:latin typeface="Arial" panose="020B0604020202020204" pitchFamily="34" charset="0"/>
                <a:ea typeface="MS PGothic" panose="020B0600070205080204" pitchFamily="34" charset="-128"/>
              </a:defRPr>
            </a:lvl2pPr>
            <a:lvl3pPr marL="1207922" indent="-241584">
              <a:defRPr sz="2500">
                <a:solidFill>
                  <a:schemeClr val="tx1"/>
                </a:solidFill>
                <a:latin typeface="Arial" panose="020B0604020202020204" pitchFamily="34" charset="0"/>
                <a:ea typeface="MS PGothic" panose="020B0600070205080204" pitchFamily="34" charset="-128"/>
              </a:defRPr>
            </a:lvl3pPr>
            <a:lvl4pPr marL="1691091" indent="-241584">
              <a:defRPr sz="2500">
                <a:solidFill>
                  <a:schemeClr val="tx1"/>
                </a:solidFill>
                <a:latin typeface="Arial" panose="020B0604020202020204" pitchFamily="34" charset="0"/>
                <a:ea typeface="MS PGothic" panose="020B0600070205080204" pitchFamily="34" charset="-128"/>
              </a:defRPr>
            </a:lvl4pPr>
            <a:lvl5pPr marL="2174260" indent="-241584">
              <a:defRPr sz="2500">
                <a:solidFill>
                  <a:schemeClr val="tx1"/>
                </a:solidFill>
                <a:latin typeface="Arial" panose="020B0604020202020204" pitchFamily="34" charset="0"/>
                <a:ea typeface="MS PGothic" panose="020B0600070205080204" pitchFamily="34" charset="-128"/>
              </a:defRPr>
            </a:lvl5pPr>
            <a:lvl6pPr marL="2657429"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6pPr>
            <a:lvl7pPr marL="3140598"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7pPr>
            <a:lvl8pPr marL="3623767"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8pPr>
            <a:lvl9pPr marL="4106936"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9pPr>
          </a:lstStyle>
          <a:p>
            <a:fld id="{D35559D5-7491-9C4D-8CCA-2DCCFCAF50C6}" type="slidenum">
              <a:rPr lang="en-GB" altLang="en-US" sz="1300">
                <a:latin typeface="Times New Roman" panose="02020603050405020304" pitchFamily="18" charset="0"/>
              </a:rPr>
              <a:pPr/>
              <a:t>17</a:t>
            </a:fld>
            <a:endParaRPr lang="en-GB" altLang="en-US" sz="1300">
              <a:latin typeface="Times New Roman" panose="02020603050405020304" pitchFamily="18"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49" name="Slide Image Placeholder 1">
            <a:extLst>
              <a:ext uri="{FF2B5EF4-FFF2-40B4-BE49-F238E27FC236}">
                <a16:creationId xmlns:a16="http://schemas.microsoft.com/office/drawing/2014/main" id="{18B143B8-5B7C-3648-B83F-438621277076}"/>
              </a:ext>
            </a:extLst>
          </p:cNvPr>
          <p:cNvSpPr>
            <a:spLocks noGrp="1" noRot="1" noChangeAspect="1" noTextEdit="1"/>
          </p:cNvSpPr>
          <p:nvPr>
            <p:ph type="sldImg"/>
          </p:nvPr>
        </p:nvSpPr>
        <p:spPr>
          <a:ln/>
        </p:spPr>
      </p:sp>
      <p:sp>
        <p:nvSpPr>
          <p:cNvPr id="3" name="Notes Placeholder 2">
            <a:extLst>
              <a:ext uri="{FF2B5EF4-FFF2-40B4-BE49-F238E27FC236}">
                <a16:creationId xmlns:a16="http://schemas.microsoft.com/office/drawing/2014/main" id="{11C62A48-D1BF-194C-8FD5-7AE5E98EE080}"/>
              </a:ext>
            </a:extLst>
          </p:cNvPr>
          <p:cNvSpPr>
            <a:spLocks noGrp="1"/>
          </p:cNvSpPr>
          <p:nvPr>
            <p:ph type="body" idx="1"/>
          </p:nvPr>
        </p:nvSpPr>
        <p:spPr/>
        <p:txBody>
          <a:bodyPr/>
          <a:lstStyle/>
          <a:p>
            <a:pPr>
              <a:defRPr/>
            </a:pPr>
            <a:r>
              <a:rPr lang="en-US" dirty="0">
                <a:latin typeface="+mn-lt"/>
                <a:ea typeface="+mn-ea"/>
                <a:cs typeface="ＭＳ Ｐゴシック" charset="0"/>
              </a:rPr>
              <a:t>Project closing is an important part of project management, sometimes overlooked. A project that is not closed will continue to consume resources.</a:t>
            </a:r>
          </a:p>
          <a:p>
            <a:pPr>
              <a:defRPr/>
            </a:pPr>
            <a:r>
              <a:rPr lang="en-US" dirty="0">
                <a:latin typeface="+mn-lt"/>
                <a:ea typeface="+mn-ea"/>
                <a:cs typeface="ＭＳ Ｐゴシック" charset="0"/>
              </a:rPr>
              <a:t>Closing a project means finishing all activities across all process groups, splitting up the project team, and signing off the project with the customer.</a:t>
            </a:r>
          </a:p>
          <a:p>
            <a:pPr>
              <a:defRPr/>
            </a:pPr>
            <a:r>
              <a:rPr lang="en-US" dirty="0">
                <a:latin typeface="+mn-lt"/>
                <a:ea typeface="+mn-ea"/>
                <a:cs typeface="ＭＳ Ｐゴシック" charset="0"/>
              </a:rPr>
              <a:t>At this point it is important to know how well the project has performed. This is done using the project closure report. It communicates how well the project has performed against its original business case, quality measures, cost, duration and tolerances.</a:t>
            </a:r>
          </a:p>
          <a:p>
            <a:pPr>
              <a:defRPr/>
            </a:pPr>
            <a:r>
              <a:rPr lang="en-US" dirty="0">
                <a:latin typeface="+mn-lt"/>
                <a:ea typeface="+mn-ea"/>
                <a:cs typeface="ＭＳ Ｐゴシック" charset="0"/>
              </a:rPr>
              <a:t>Rather than leave valuable project experiences locked in peoples heads, it's a good idea to complete and publish a lessons learned report. This is used to pass on valuable learning that can be applied to future projects.</a:t>
            </a:r>
          </a:p>
          <a:p>
            <a:pPr>
              <a:defRPr/>
            </a:pPr>
            <a:endParaRPr lang="en-GB" dirty="0">
              <a:ea typeface="+mn-ea"/>
              <a:cs typeface="ＭＳ Ｐゴシック" charset="0"/>
            </a:endParaRPr>
          </a:p>
        </p:txBody>
      </p:sp>
      <p:sp>
        <p:nvSpPr>
          <p:cNvPr id="155651" name="Slide Number Placeholder 3">
            <a:extLst>
              <a:ext uri="{FF2B5EF4-FFF2-40B4-BE49-F238E27FC236}">
                <a16:creationId xmlns:a16="http://schemas.microsoft.com/office/drawing/2014/main" id="{6F31823A-0F90-F04C-948D-06560A5D081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500">
                <a:solidFill>
                  <a:schemeClr val="tx1"/>
                </a:solidFill>
                <a:latin typeface="Arial" panose="020B0604020202020204" pitchFamily="34" charset="0"/>
                <a:ea typeface="MS PGothic" panose="020B0600070205080204" pitchFamily="34" charset="-128"/>
              </a:defRPr>
            </a:lvl1pPr>
            <a:lvl2pPr marL="785150" indent="-301981">
              <a:defRPr sz="2500">
                <a:solidFill>
                  <a:schemeClr val="tx1"/>
                </a:solidFill>
                <a:latin typeface="Arial" panose="020B0604020202020204" pitchFamily="34" charset="0"/>
                <a:ea typeface="MS PGothic" panose="020B0600070205080204" pitchFamily="34" charset="-128"/>
              </a:defRPr>
            </a:lvl2pPr>
            <a:lvl3pPr marL="1207922" indent="-241584">
              <a:defRPr sz="2500">
                <a:solidFill>
                  <a:schemeClr val="tx1"/>
                </a:solidFill>
                <a:latin typeface="Arial" panose="020B0604020202020204" pitchFamily="34" charset="0"/>
                <a:ea typeface="MS PGothic" panose="020B0600070205080204" pitchFamily="34" charset="-128"/>
              </a:defRPr>
            </a:lvl3pPr>
            <a:lvl4pPr marL="1691091" indent="-241584">
              <a:defRPr sz="2500">
                <a:solidFill>
                  <a:schemeClr val="tx1"/>
                </a:solidFill>
                <a:latin typeface="Arial" panose="020B0604020202020204" pitchFamily="34" charset="0"/>
                <a:ea typeface="MS PGothic" panose="020B0600070205080204" pitchFamily="34" charset="-128"/>
              </a:defRPr>
            </a:lvl4pPr>
            <a:lvl5pPr marL="2174260" indent="-241584">
              <a:defRPr sz="2500">
                <a:solidFill>
                  <a:schemeClr val="tx1"/>
                </a:solidFill>
                <a:latin typeface="Arial" panose="020B0604020202020204" pitchFamily="34" charset="0"/>
                <a:ea typeface="MS PGothic" panose="020B0600070205080204" pitchFamily="34" charset="-128"/>
              </a:defRPr>
            </a:lvl5pPr>
            <a:lvl6pPr marL="2657429"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6pPr>
            <a:lvl7pPr marL="3140598"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7pPr>
            <a:lvl8pPr marL="3623767"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8pPr>
            <a:lvl9pPr marL="4106936"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9pPr>
          </a:lstStyle>
          <a:p>
            <a:fld id="{C78A0470-FFA8-1F4D-BE42-4D3A54F8539F}" type="slidenum">
              <a:rPr lang="en-GB" altLang="en-US" sz="1300">
                <a:latin typeface="Times New Roman" panose="02020603050405020304" pitchFamily="18" charset="0"/>
              </a:rPr>
              <a:pPr/>
              <a:t>18</a:t>
            </a:fld>
            <a:endParaRPr lang="en-GB" altLang="en-US" sz="1300">
              <a:latin typeface="Times New Roman" panose="02020603050405020304" pitchFamily="18"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8302A2F-DF12-8D40-AD0C-07FA1C5064F1}" type="slidenum">
              <a:rPr lang="en-GB" altLang="en-US" smtClean="0"/>
              <a:pPr/>
              <a:t>19</a:t>
            </a:fld>
            <a:endParaRPr lang="en-GB" altLang="en-US"/>
          </a:p>
        </p:txBody>
      </p:sp>
    </p:spTree>
    <p:extLst>
      <p:ext uri="{BB962C8B-B14F-4D97-AF65-F5344CB8AC3E}">
        <p14:creationId xmlns:p14="http://schemas.microsoft.com/office/powerpoint/2010/main" val="26598127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8302A2F-DF12-8D40-AD0C-07FA1C5064F1}" type="slidenum">
              <a:rPr lang="en-GB" altLang="en-US" smtClean="0"/>
              <a:pPr/>
              <a:t>20</a:t>
            </a:fld>
            <a:endParaRPr lang="en-GB" altLang="en-US"/>
          </a:p>
        </p:txBody>
      </p:sp>
    </p:spTree>
    <p:extLst>
      <p:ext uri="{BB962C8B-B14F-4D97-AF65-F5344CB8AC3E}">
        <p14:creationId xmlns:p14="http://schemas.microsoft.com/office/powerpoint/2010/main" val="11509352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8302A2F-DF12-8D40-AD0C-07FA1C5064F1}" type="slidenum">
              <a:rPr lang="en-GB" altLang="en-US" smtClean="0"/>
              <a:pPr/>
              <a:t>21</a:t>
            </a:fld>
            <a:endParaRPr lang="en-GB" altLang="en-US"/>
          </a:p>
        </p:txBody>
      </p:sp>
    </p:spTree>
    <p:extLst>
      <p:ext uri="{BB962C8B-B14F-4D97-AF65-F5344CB8AC3E}">
        <p14:creationId xmlns:p14="http://schemas.microsoft.com/office/powerpoint/2010/main" val="32248139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8302A2F-DF12-8D40-AD0C-07FA1C5064F1}" type="slidenum">
              <a:rPr lang="en-GB" altLang="en-US" smtClean="0"/>
              <a:pPr/>
              <a:t>22</a:t>
            </a:fld>
            <a:endParaRPr lang="en-GB" altLang="en-US"/>
          </a:p>
        </p:txBody>
      </p:sp>
    </p:spTree>
    <p:extLst>
      <p:ext uri="{BB962C8B-B14F-4D97-AF65-F5344CB8AC3E}">
        <p14:creationId xmlns:p14="http://schemas.microsoft.com/office/powerpoint/2010/main" val="552667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8302A2F-DF12-8D40-AD0C-07FA1C5064F1}" type="slidenum">
              <a:rPr lang="en-GB" altLang="en-US" smtClean="0"/>
              <a:pPr/>
              <a:t>23</a:t>
            </a:fld>
            <a:endParaRPr lang="en-GB" altLang="en-US"/>
          </a:p>
        </p:txBody>
      </p:sp>
    </p:spTree>
    <p:extLst>
      <p:ext uri="{BB962C8B-B14F-4D97-AF65-F5344CB8AC3E}">
        <p14:creationId xmlns:p14="http://schemas.microsoft.com/office/powerpoint/2010/main" val="12356079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8302A2F-DF12-8D40-AD0C-07FA1C5064F1}" type="slidenum">
              <a:rPr lang="en-GB" altLang="en-US" smtClean="0"/>
              <a:pPr/>
              <a:t>24</a:t>
            </a:fld>
            <a:endParaRPr lang="en-GB" altLang="en-US"/>
          </a:p>
        </p:txBody>
      </p:sp>
    </p:spTree>
    <p:extLst>
      <p:ext uri="{BB962C8B-B14F-4D97-AF65-F5344CB8AC3E}">
        <p14:creationId xmlns:p14="http://schemas.microsoft.com/office/powerpoint/2010/main" val="39283866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1" name="Slide Image Placeholder 1">
            <a:extLst>
              <a:ext uri="{FF2B5EF4-FFF2-40B4-BE49-F238E27FC236}">
                <a16:creationId xmlns:a16="http://schemas.microsoft.com/office/drawing/2014/main" id="{B8BA330D-5FCA-A54A-9253-11E63606E7C8}"/>
              </a:ext>
            </a:extLst>
          </p:cNvPr>
          <p:cNvSpPr>
            <a:spLocks noGrp="1" noRot="1" noChangeAspect="1" noTextEdit="1"/>
          </p:cNvSpPr>
          <p:nvPr>
            <p:ph type="sldImg"/>
          </p:nvPr>
        </p:nvSpPr>
        <p:spPr>
          <a:ln/>
        </p:spPr>
      </p:sp>
      <p:sp>
        <p:nvSpPr>
          <p:cNvPr id="163842" name="Notes Placeholder 2">
            <a:extLst>
              <a:ext uri="{FF2B5EF4-FFF2-40B4-BE49-F238E27FC236}">
                <a16:creationId xmlns:a16="http://schemas.microsoft.com/office/drawing/2014/main" id="{02F44BCA-E193-0042-A883-2D41CFF5E31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Calibri" panose="020F0502020204030204" pitchFamily="34" charset="0"/>
              </a:rPr>
              <a:t>All projects start with an idea for a product, service, or other desirable outcome. The initiation process group determines the nature and scope of the project. If this stage is not performed well, it is unlikely the project will be successful in meeting the businesses needs. The key project controls needed, are an understanding of the business environment and making sure all necessary controls are incorporated into the project. Any deficiencies should be reported and a recommendation made to fix them.</a:t>
            </a:r>
          </a:p>
          <a:p>
            <a:r>
              <a:rPr lang="en-US" altLang="en-US">
                <a:latin typeface="Calibri" panose="020F0502020204030204" pitchFamily="34" charset="0"/>
              </a:rPr>
              <a:t>The first project document is the project initiation document, which includes:</a:t>
            </a:r>
          </a:p>
          <a:p>
            <a:pPr fontAlgn="ctr">
              <a:buFontTx/>
              <a:buChar char="•"/>
            </a:pPr>
            <a:r>
              <a:rPr lang="en-US" altLang="en-US">
                <a:latin typeface="Calibri" panose="020F0502020204030204" pitchFamily="34" charset="0"/>
              </a:rPr>
              <a:t>Business case</a:t>
            </a:r>
          </a:p>
          <a:p>
            <a:pPr fontAlgn="ctr">
              <a:buFontTx/>
              <a:buChar char="•"/>
            </a:pPr>
            <a:r>
              <a:rPr lang="en-US" altLang="en-US">
                <a:latin typeface="Calibri" panose="020F0502020204030204" pitchFamily="34" charset="0"/>
              </a:rPr>
              <a:t>Scope and deliverables</a:t>
            </a:r>
          </a:p>
          <a:p>
            <a:pPr fontAlgn="ctr">
              <a:buFontTx/>
              <a:buChar char="•"/>
            </a:pPr>
            <a:r>
              <a:rPr lang="en-US" altLang="en-US">
                <a:latin typeface="Calibri" panose="020F0502020204030204" pitchFamily="34" charset="0"/>
              </a:rPr>
              <a:t>Objectives</a:t>
            </a:r>
          </a:p>
          <a:p>
            <a:pPr fontAlgn="ctr">
              <a:buFontTx/>
              <a:buChar char="•"/>
            </a:pPr>
            <a:r>
              <a:rPr lang="en-US" altLang="en-US">
                <a:latin typeface="Calibri" panose="020F0502020204030204" pitchFamily="34" charset="0"/>
              </a:rPr>
              <a:t>Resources needed</a:t>
            </a:r>
          </a:p>
          <a:p>
            <a:pPr fontAlgn="ctr">
              <a:buFontTx/>
              <a:buChar char="•"/>
            </a:pPr>
            <a:r>
              <a:rPr lang="en-US" altLang="en-US">
                <a:latin typeface="Calibri" panose="020F0502020204030204" pitchFamily="34" charset="0"/>
              </a:rPr>
              <a:t>Milestone plan and timeline</a:t>
            </a:r>
          </a:p>
          <a:p>
            <a:pPr fontAlgn="ctr">
              <a:buFontTx/>
              <a:buChar char="•"/>
            </a:pPr>
            <a:r>
              <a:rPr lang="en-US" altLang="en-US">
                <a:latin typeface="Calibri" panose="020F0502020204030204" pitchFamily="34" charset="0"/>
              </a:rPr>
              <a:t>Cost estimate</a:t>
            </a:r>
          </a:p>
          <a:p>
            <a:pPr fontAlgn="ctr">
              <a:buFontTx/>
              <a:buChar char="•"/>
            </a:pPr>
            <a:r>
              <a:rPr lang="en-US" altLang="en-US">
                <a:latin typeface="Calibri" panose="020F0502020204030204" pitchFamily="34" charset="0"/>
              </a:rPr>
              <a:t>Risks and issues</a:t>
            </a:r>
          </a:p>
          <a:p>
            <a:pPr fontAlgn="ctr">
              <a:buFontTx/>
              <a:buChar char="•"/>
            </a:pPr>
            <a:r>
              <a:rPr lang="en-US" altLang="en-US">
                <a:latin typeface="Calibri" panose="020F0502020204030204" pitchFamily="34" charset="0"/>
              </a:rPr>
              <a:t>Dependencies</a:t>
            </a:r>
          </a:p>
          <a:p>
            <a:r>
              <a:rPr lang="en-US" altLang="en-US">
                <a:latin typeface="Calibri" panose="020F0502020204030204" pitchFamily="34" charset="0"/>
              </a:rPr>
              <a:t>This document answers the basic question,</a:t>
            </a:r>
            <a:r>
              <a:rPr lang="en-GB" altLang="en-US">
                <a:latin typeface="Calibri" panose="020F0502020204030204" pitchFamily="34" charset="0"/>
              </a:rPr>
              <a:t> </a:t>
            </a:r>
            <a:r>
              <a:rPr lang="en-GB" altLang="en-US" i="1">
                <a:latin typeface="Calibri" panose="020F0502020204030204" pitchFamily="34" charset="0"/>
              </a:rPr>
              <a:t>"What are we trying to do?"</a:t>
            </a:r>
            <a:endParaRPr lang="en-GB" altLang="en-US">
              <a:latin typeface="Calibri" panose="020F0502020204030204" pitchFamily="34" charset="0"/>
            </a:endParaRPr>
          </a:p>
          <a:p>
            <a:endParaRPr lang="en-GB" altLang="en-US"/>
          </a:p>
        </p:txBody>
      </p:sp>
      <p:sp>
        <p:nvSpPr>
          <p:cNvPr id="163843" name="Slide Number Placeholder 3">
            <a:extLst>
              <a:ext uri="{FF2B5EF4-FFF2-40B4-BE49-F238E27FC236}">
                <a16:creationId xmlns:a16="http://schemas.microsoft.com/office/drawing/2014/main" id="{2519A847-E60E-9E43-9548-DF29D3AE818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500">
                <a:solidFill>
                  <a:schemeClr val="tx1"/>
                </a:solidFill>
                <a:latin typeface="Arial" panose="020B0604020202020204" pitchFamily="34" charset="0"/>
                <a:ea typeface="MS PGothic" panose="020B0600070205080204" pitchFamily="34" charset="-128"/>
              </a:defRPr>
            </a:lvl1pPr>
            <a:lvl2pPr marL="785150" indent="-301981">
              <a:defRPr sz="2500">
                <a:solidFill>
                  <a:schemeClr val="tx1"/>
                </a:solidFill>
                <a:latin typeface="Arial" panose="020B0604020202020204" pitchFamily="34" charset="0"/>
                <a:ea typeface="MS PGothic" panose="020B0600070205080204" pitchFamily="34" charset="-128"/>
              </a:defRPr>
            </a:lvl2pPr>
            <a:lvl3pPr marL="1207922" indent="-241584">
              <a:defRPr sz="2500">
                <a:solidFill>
                  <a:schemeClr val="tx1"/>
                </a:solidFill>
                <a:latin typeface="Arial" panose="020B0604020202020204" pitchFamily="34" charset="0"/>
                <a:ea typeface="MS PGothic" panose="020B0600070205080204" pitchFamily="34" charset="-128"/>
              </a:defRPr>
            </a:lvl3pPr>
            <a:lvl4pPr marL="1691091" indent="-241584">
              <a:defRPr sz="2500">
                <a:solidFill>
                  <a:schemeClr val="tx1"/>
                </a:solidFill>
                <a:latin typeface="Arial" panose="020B0604020202020204" pitchFamily="34" charset="0"/>
                <a:ea typeface="MS PGothic" panose="020B0600070205080204" pitchFamily="34" charset="-128"/>
              </a:defRPr>
            </a:lvl4pPr>
            <a:lvl5pPr marL="2174260" indent="-241584">
              <a:defRPr sz="2500">
                <a:solidFill>
                  <a:schemeClr val="tx1"/>
                </a:solidFill>
                <a:latin typeface="Arial" panose="020B0604020202020204" pitchFamily="34" charset="0"/>
                <a:ea typeface="MS PGothic" panose="020B0600070205080204" pitchFamily="34" charset="-128"/>
              </a:defRPr>
            </a:lvl5pPr>
            <a:lvl6pPr marL="2657429"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6pPr>
            <a:lvl7pPr marL="3140598"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7pPr>
            <a:lvl8pPr marL="3623767"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8pPr>
            <a:lvl9pPr marL="4106936" indent="-241584"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9pPr>
          </a:lstStyle>
          <a:p>
            <a:fld id="{7585FE8B-92CE-4941-A948-6082FCFC78D8}" type="slidenum">
              <a:rPr lang="en-GB" altLang="en-US" sz="1300">
                <a:latin typeface="Times New Roman" panose="02020603050405020304" pitchFamily="18" charset="0"/>
              </a:rPr>
              <a:pPr/>
              <a:t>25</a:t>
            </a:fld>
            <a:endParaRPr lang="en-GB" altLang="en-US" sz="1300">
              <a:latin typeface="Times New Roman" panose="02020603050405020304" pitchFamily="18"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8302A2F-DF12-8D40-AD0C-07FA1C5064F1}" type="slidenum">
              <a:rPr lang="en-GB" altLang="en-US" smtClean="0"/>
              <a:pPr/>
              <a:t>26</a:t>
            </a:fld>
            <a:endParaRPr lang="en-GB" altLang="en-US"/>
          </a:p>
        </p:txBody>
      </p:sp>
    </p:spTree>
    <p:extLst>
      <p:ext uri="{BB962C8B-B14F-4D97-AF65-F5344CB8AC3E}">
        <p14:creationId xmlns:p14="http://schemas.microsoft.com/office/powerpoint/2010/main" val="317730657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8302A2F-DF12-8D40-AD0C-07FA1C5064F1}" type="slidenum">
              <a:rPr lang="en-GB" altLang="en-US" smtClean="0"/>
              <a:pPr/>
              <a:t>27</a:t>
            </a:fld>
            <a:endParaRPr lang="en-GB" altLang="en-US"/>
          </a:p>
        </p:txBody>
      </p:sp>
    </p:spTree>
    <p:extLst>
      <p:ext uri="{BB962C8B-B14F-4D97-AF65-F5344CB8AC3E}">
        <p14:creationId xmlns:p14="http://schemas.microsoft.com/office/powerpoint/2010/main" val="229103447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8302A2F-DF12-8D40-AD0C-07FA1C5064F1}" type="slidenum">
              <a:rPr lang="en-GB" altLang="en-US" smtClean="0"/>
              <a:pPr/>
              <a:t>28</a:t>
            </a:fld>
            <a:endParaRPr lang="en-GB" altLang="en-US"/>
          </a:p>
        </p:txBody>
      </p:sp>
    </p:spTree>
    <p:extLst>
      <p:ext uri="{BB962C8B-B14F-4D97-AF65-F5344CB8AC3E}">
        <p14:creationId xmlns:p14="http://schemas.microsoft.com/office/powerpoint/2010/main" val="238550338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8302A2F-DF12-8D40-AD0C-07FA1C5064F1}" type="slidenum">
              <a:rPr lang="en-GB" altLang="en-US" smtClean="0"/>
              <a:pPr/>
              <a:t>29</a:t>
            </a:fld>
            <a:endParaRPr lang="en-GB" altLang="en-US"/>
          </a:p>
        </p:txBody>
      </p:sp>
    </p:spTree>
    <p:extLst>
      <p:ext uri="{BB962C8B-B14F-4D97-AF65-F5344CB8AC3E}">
        <p14:creationId xmlns:p14="http://schemas.microsoft.com/office/powerpoint/2010/main" val="71139904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8302A2F-DF12-8D40-AD0C-07FA1C5064F1}" type="slidenum">
              <a:rPr lang="en-GB" altLang="en-US" smtClean="0"/>
              <a:pPr/>
              <a:t>30</a:t>
            </a:fld>
            <a:endParaRPr lang="en-GB" altLang="en-US"/>
          </a:p>
        </p:txBody>
      </p:sp>
    </p:spTree>
    <p:extLst>
      <p:ext uri="{BB962C8B-B14F-4D97-AF65-F5344CB8AC3E}">
        <p14:creationId xmlns:p14="http://schemas.microsoft.com/office/powerpoint/2010/main" val="1285288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87D1D8A8-C026-2B44-8B7F-54F45E7690FC}"/>
              </a:ext>
            </a:extLst>
          </p:cNvPr>
          <p:cNvSpPr>
            <a:spLocks noGrp="1" noChangeArrowheads="1"/>
          </p:cNvSpPr>
          <p:nvPr>
            <p:ph type="dt" sz="half" idx="10"/>
          </p:nvPr>
        </p:nvSpPr>
        <p:spPr>
          <a:xfrm>
            <a:off x="7667625" y="6400800"/>
            <a:ext cx="1905000" cy="457200"/>
          </a:xfrm>
        </p:spPr>
        <p:txBody>
          <a:bodyPr/>
          <a:lstStyle>
            <a:lvl1pPr>
              <a:defRPr/>
            </a:lvl1pPr>
          </a:lstStyle>
          <a:p>
            <a:pPr>
              <a:defRPr/>
            </a:pPr>
            <a:r>
              <a:rPr lang="cy-GB"/>
              <a:t>August 2016</a:t>
            </a:r>
          </a:p>
        </p:txBody>
      </p:sp>
    </p:spTree>
    <p:extLst>
      <p:ext uri="{BB962C8B-B14F-4D97-AF65-F5344CB8AC3E}">
        <p14:creationId xmlns:p14="http://schemas.microsoft.com/office/powerpoint/2010/main" val="39154189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5457281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2839B03F-9869-454B-A720-4111B1280264}"/>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A9A75E1F-5E8E-8C45-9BAC-0A1F6AB5FC8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D98DCD42-89BC-4F4C-BD24-5BDB71BBE41C}"/>
              </a:ext>
            </a:extLst>
          </p:cNvPr>
          <p:cNvSpPr>
            <a:spLocks noGrp="1" noChangeArrowheads="1"/>
          </p:cNvSpPr>
          <p:nvPr>
            <p:ph type="sldNum" sz="quarter" idx="12"/>
          </p:nvPr>
        </p:nvSpPr>
        <p:spPr>
          <a:ln/>
        </p:spPr>
        <p:txBody>
          <a:bodyPr/>
          <a:lstStyle>
            <a:lvl1pPr>
              <a:defRPr/>
            </a:lvl1pPr>
          </a:lstStyle>
          <a:p>
            <a:fld id="{4C79594D-3566-354B-AE1F-6554DA8433B8}" type="slidenum">
              <a:rPr lang="en-US" altLang="en-US"/>
              <a:pPr/>
              <a:t>‹#›</a:t>
            </a:fld>
            <a:endParaRPr lang="en-US" altLang="en-US"/>
          </a:p>
        </p:txBody>
      </p:sp>
    </p:spTree>
    <p:extLst>
      <p:ext uri="{BB962C8B-B14F-4D97-AF65-F5344CB8AC3E}">
        <p14:creationId xmlns:p14="http://schemas.microsoft.com/office/powerpoint/2010/main" val="349500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endParaRPr lang="en-GB" dirty="0"/>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endParaRPr lang="en-GB" dirty="0"/>
          </a:p>
        </p:txBody>
      </p:sp>
      <p:sp>
        <p:nvSpPr>
          <p:cNvPr id="5" name="Rectangle 4">
            <a:extLst>
              <a:ext uri="{FF2B5EF4-FFF2-40B4-BE49-F238E27FC236}">
                <a16:creationId xmlns:a16="http://schemas.microsoft.com/office/drawing/2014/main" id="{8D691097-6A94-D542-AA7F-7346E39F74BB}"/>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F92AF96A-823A-C64E-87DC-263ED1D0658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651DEF43-B5C3-5041-9AB8-C115AC4EBFE8}"/>
              </a:ext>
            </a:extLst>
          </p:cNvPr>
          <p:cNvSpPr>
            <a:spLocks noGrp="1" noChangeArrowheads="1"/>
          </p:cNvSpPr>
          <p:nvPr>
            <p:ph type="sldNum" sz="quarter" idx="12"/>
          </p:nvPr>
        </p:nvSpPr>
        <p:spPr>
          <a:ln/>
        </p:spPr>
        <p:txBody>
          <a:bodyPr/>
          <a:lstStyle>
            <a:lvl1pPr>
              <a:defRPr/>
            </a:lvl1pPr>
          </a:lstStyle>
          <a:p>
            <a:fld id="{304C26C4-BF78-024C-9E5B-7C1F6B6C1D8A}" type="slidenum">
              <a:rPr lang="en-US" altLang="en-US"/>
              <a:pPr/>
              <a:t>‹#›</a:t>
            </a:fld>
            <a:endParaRPr lang="en-US" altLang="en-US"/>
          </a:p>
        </p:txBody>
      </p:sp>
    </p:spTree>
    <p:extLst>
      <p:ext uri="{BB962C8B-B14F-4D97-AF65-F5344CB8AC3E}">
        <p14:creationId xmlns:p14="http://schemas.microsoft.com/office/powerpoint/2010/main" val="29697906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5717750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a:extLst>
              <a:ext uri="{FF2B5EF4-FFF2-40B4-BE49-F238E27FC236}">
                <a16:creationId xmlns:a16="http://schemas.microsoft.com/office/drawing/2014/main" id="{42081FAF-CE27-AB4B-85C2-D05E484DB172}"/>
              </a:ext>
            </a:extLst>
          </p:cNvPr>
          <p:cNvSpPr>
            <a:spLocks noGrp="1"/>
          </p:cNvSpPr>
          <p:nvPr>
            <p:ph type="dt" sz="half" idx="10"/>
          </p:nvPr>
        </p:nvSpPr>
        <p:spPr/>
        <p:txBody>
          <a:bodyPr/>
          <a:lstStyle>
            <a:lvl1pPr>
              <a:defRPr/>
            </a:lvl1pPr>
          </a:lstStyle>
          <a:p>
            <a:fld id="{89920C10-395F-774C-98ED-E8ED747AE195}" type="datetimeFigureOut">
              <a:rPr lang="en-US" altLang="en-US"/>
              <a:pPr/>
              <a:t>7/10/2022</a:t>
            </a:fld>
            <a:endParaRPr lang="en-GB" altLang="en-US"/>
          </a:p>
        </p:txBody>
      </p:sp>
      <p:sp>
        <p:nvSpPr>
          <p:cNvPr id="5" name="Footer Placeholder 4">
            <a:extLst>
              <a:ext uri="{FF2B5EF4-FFF2-40B4-BE49-F238E27FC236}">
                <a16:creationId xmlns:a16="http://schemas.microsoft.com/office/drawing/2014/main" id="{BF313B6A-9985-F641-8B2D-8540294092CF}"/>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B700B82-D4CD-2D44-8161-F44FE5B93004}"/>
              </a:ext>
            </a:extLst>
          </p:cNvPr>
          <p:cNvSpPr>
            <a:spLocks noGrp="1"/>
          </p:cNvSpPr>
          <p:nvPr>
            <p:ph type="sldNum" sz="quarter" idx="12"/>
          </p:nvPr>
        </p:nvSpPr>
        <p:spPr/>
        <p:txBody>
          <a:bodyPr/>
          <a:lstStyle>
            <a:lvl1pPr>
              <a:defRPr/>
            </a:lvl1pPr>
          </a:lstStyle>
          <a:p>
            <a:fld id="{2929F680-27DC-E649-BC60-AEEF36A86F07}" type="slidenum">
              <a:rPr lang="en-GB" altLang="en-US"/>
              <a:pPr/>
              <a:t>‹#›</a:t>
            </a:fld>
            <a:endParaRPr lang="en-GB" altLang="en-US"/>
          </a:p>
        </p:txBody>
      </p:sp>
    </p:spTree>
    <p:extLst>
      <p:ext uri="{BB962C8B-B14F-4D97-AF65-F5344CB8AC3E}">
        <p14:creationId xmlns:p14="http://schemas.microsoft.com/office/powerpoint/2010/main" val="4253070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AF0C4C3-5F8F-D843-8E2B-A8CCE2F7C2E6}"/>
              </a:ext>
            </a:extLst>
          </p:cNvPr>
          <p:cNvSpPr>
            <a:spLocks noGrp="1"/>
          </p:cNvSpPr>
          <p:nvPr>
            <p:ph type="dt" sz="half" idx="10"/>
          </p:nvPr>
        </p:nvSpPr>
        <p:spPr/>
        <p:txBody>
          <a:bodyPr/>
          <a:lstStyle>
            <a:lvl1pPr>
              <a:defRPr/>
            </a:lvl1pPr>
          </a:lstStyle>
          <a:p>
            <a:fld id="{ADBA8EA9-37CB-9943-8D31-0F248E86E20B}" type="datetimeFigureOut">
              <a:rPr lang="en-US" altLang="en-US"/>
              <a:pPr/>
              <a:t>7/10/2022</a:t>
            </a:fld>
            <a:endParaRPr lang="en-GB" altLang="en-US"/>
          </a:p>
        </p:txBody>
      </p:sp>
      <p:sp>
        <p:nvSpPr>
          <p:cNvPr id="5" name="Footer Placeholder 4">
            <a:extLst>
              <a:ext uri="{FF2B5EF4-FFF2-40B4-BE49-F238E27FC236}">
                <a16:creationId xmlns:a16="http://schemas.microsoft.com/office/drawing/2014/main" id="{2E337860-9D59-994A-AF3B-E70E5E9B88B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7DAC2D6-5EF1-DD45-83B1-774DF56DA3ED}"/>
              </a:ext>
            </a:extLst>
          </p:cNvPr>
          <p:cNvSpPr>
            <a:spLocks noGrp="1"/>
          </p:cNvSpPr>
          <p:nvPr>
            <p:ph type="sldNum" sz="quarter" idx="12"/>
          </p:nvPr>
        </p:nvSpPr>
        <p:spPr/>
        <p:txBody>
          <a:bodyPr/>
          <a:lstStyle>
            <a:lvl1pPr>
              <a:defRPr/>
            </a:lvl1pPr>
          </a:lstStyle>
          <a:p>
            <a:fld id="{E80986CA-4D9C-E040-845E-B50D5806FABF}" type="slidenum">
              <a:rPr lang="en-GB" altLang="en-US"/>
              <a:pPr/>
              <a:t>‹#›</a:t>
            </a:fld>
            <a:endParaRPr lang="en-GB" altLang="en-US"/>
          </a:p>
        </p:txBody>
      </p:sp>
    </p:spTree>
    <p:extLst>
      <p:ext uri="{BB962C8B-B14F-4D97-AF65-F5344CB8AC3E}">
        <p14:creationId xmlns:p14="http://schemas.microsoft.com/office/powerpoint/2010/main" val="295865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7D5FE6B-2662-7542-92CD-6EDB8108EEC0}"/>
              </a:ext>
            </a:extLst>
          </p:cNvPr>
          <p:cNvSpPr>
            <a:spLocks noGrp="1"/>
          </p:cNvSpPr>
          <p:nvPr>
            <p:ph type="dt" sz="half" idx="10"/>
          </p:nvPr>
        </p:nvSpPr>
        <p:spPr/>
        <p:txBody>
          <a:bodyPr/>
          <a:lstStyle>
            <a:lvl1pPr>
              <a:defRPr/>
            </a:lvl1pPr>
          </a:lstStyle>
          <a:p>
            <a:fld id="{7FD39634-7D80-1A45-923D-EAEABD9444CE}" type="datetimeFigureOut">
              <a:rPr lang="en-US" altLang="en-US"/>
              <a:pPr/>
              <a:t>7/10/2022</a:t>
            </a:fld>
            <a:endParaRPr lang="en-GB" altLang="en-US"/>
          </a:p>
        </p:txBody>
      </p:sp>
      <p:sp>
        <p:nvSpPr>
          <p:cNvPr id="5" name="Footer Placeholder 4">
            <a:extLst>
              <a:ext uri="{FF2B5EF4-FFF2-40B4-BE49-F238E27FC236}">
                <a16:creationId xmlns:a16="http://schemas.microsoft.com/office/drawing/2014/main" id="{E24C3199-EF7F-0A4B-B8EE-8846CD2620F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4863749-1C71-624A-9F89-5600D35F9EF8}"/>
              </a:ext>
            </a:extLst>
          </p:cNvPr>
          <p:cNvSpPr>
            <a:spLocks noGrp="1"/>
          </p:cNvSpPr>
          <p:nvPr>
            <p:ph type="sldNum" sz="quarter" idx="12"/>
          </p:nvPr>
        </p:nvSpPr>
        <p:spPr/>
        <p:txBody>
          <a:bodyPr/>
          <a:lstStyle>
            <a:lvl1pPr>
              <a:defRPr/>
            </a:lvl1pPr>
          </a:lstStyle>
          <a:p>
            <a:fld id="{0A248522-982C-694A-BDBA-0E098CE43C82}" type="slidenum">
              <a:rPr lang="en-GB" altLang="en-US"/>
              <a:pPr/>
              <a:t>‹#›</a:t>
            </a:fld>
            <a:endParaRPr lang="en-GB" altLang="en-US"/>
          </a:p>
        </p:txBody>
      </p:sp>
    </p:spTree>
    <p:extLst>
      <p:ext uri="{BB962C8B-B14F-4D97-AF65-F5344CB8AC3E}">
        <p14:creationId xmlns:p14="http://schemas.microsoft.com/office/powerpoint/2010/main" val="2743755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3">
            <a:extLst>
              <a:ext uri="{FF2B5EF4-FFF2-40B4-BE49-F238E27FC236}">
                <a16:creationId xmlns:a16="http://schemas.microsoft.com/office/drawing/2014/main" id="{3A8309CC-6EC0-F145-B409-C20530DB6A54}"/>
              </a:ext>
            </a:extLst>
          </p:cNvPr>
          <p:cNvSpPr>
            <a:spLocks noGrp="1"/>
          </p:cNvSpPr>
          <p:nvPr>
            <p:ph type="dt" sz="half" idx="10"/>
          </p:nvPr>
        </p:nvSpPr>
        <p:spPr/>
        <p:txBody>
          <a:bodyPr/>
          <a:lstStyle>
            <a:lvl1pPr>
              <a:defRPr/>
            </a:lvl1pPr>
          </a:lstStyle>
          <a:p>
            <a:fld id="{CC424044-4054-3C4C-A345-40A546A58C50}" type="datetimeFigureOut">
              <a:rPr lang="en-US" altLang="en-US"/>
              <a:pPr/>
              <a:t>7/10/2022</a:t>
            </a:fld>
            <a:endParaRPr lang="en-GB" altLang="en-US"/>
          </a:p>
        </p:txBody>
      </p:sp>
      <p:sp>
        <p:nvSpPr>
          <p:cNvPr id="6" name="Footer Placeholder 4">
            <a:extLst>
              <a:ext uri="{FF2B5EF4-FFF2-40B4-BE49-F238E27FC236}">
                <a16:creationId xmlns:a16="http://schemas.microsoft.com/office/drawing/2014/main" id="{7B29B4E8-6D7A-CE48-AE37-8F87B215139F}"/>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A2410A16-B761-FC46-A866-ABBCFD2ECEB8}"/>
              </a:ext>
            </a:extLst>
          </p:cNvPr>
          <p:cNvSpPr>
            <a:spLocks noGrp="1"/>
          </p:cNvSpPr>
          <p:nvPr>
            <p:ph type="sldNum" sz="quarter" idx="12"/>
          </p:nvPr>
        </p:nvSpPr>
        <p:spPr/>
        <p:txBody>
          <a:bodyPr/>
          <a:lstStyle>
            <a:lvl1pPr>
              <a:defRPr/>
            </a:lvl1pPr>
          </a:lstStyle>
          <a:p>
            <a:fld id="{88AE0CEB-B7BA-F745-B12E-AB5ED4998D7A}" type="slidenum">
              <a:rPr lang="en-GB" altLang="en-US"/>
              <a:pPr/>
              <a:t>‹#›</a:t>
            </a:fld>
            <a:endParaRPr lang="en-GB" altLang="en-US"/>
          </a:p>
        </p:txBody>
      </p:sp>
    </p:spTree>
    <p:extLst>
      <p:ext uri="{BB962C8B-B14F-4D97-AF65-F5344CB8AC3E}">
        <p14:creationId xmlns:p14="http://schemas.microsoft.com/office/powerpoint/2010/main" val="356272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3">
            <a:extLst>
              <a:ext uri="{FF2B5EF4-FFF2-40B4-BE49-F238E27FC236}">
                <a16:creationId xmlns:a16="http://schemas.microsoft.com/office/drawing/2014/main" id="{03E4160A-B8C2-E243-A1DD-C16A65F5C6B3}"/>
              </a:ext>
            </a:extLst>
          </p:cNvPr>
          <p:cNvSpPr>
            <a:spLocks noGrp="1"/>
          </p:cNvSpPr>
          <p:nvPr>
            <p:ph type="dt" sz="half" idx="10"/>
          </p:nvPr>
        </p:nvSpPr>
        <p:spPr/>
        <p:txBody>
          <a:bodyPr/>
          <a:lstStyle>
            <a:lvl1pPr>
              <a:defRPr/>
            </a:lvl1pPr>
          </a:lstStyle>
          <a:p>
            <a:fld id="{1C8FB856-E28B-9443-92AC-071F5C1312E2}" type="datetimeFigureOut">
              <a:rPr lang="en-US" altLang="en-US"/>
              <a:pPr/>
              <a:t>7/10/2022</a:t>
            </a:fld>
            <a:endParaRPr lang="en-GB" altLang="en-US"/>
          </a:p>
        </p:txBody>
      </p:sp>
      <p:sp>
        <p:nvSpPr>
          <p:cNvPr id="8" name="Footer Placeholder 4">
            <a:extLst>
              <a:ext uri="{FF2B5EF4-FFF2-40B4-BE49-F238E27FC236}">
                <a16:creationId xmlns:a16="http://schemas.microsoft.com/office/drawing/2014/main" id="{FB660B70-AA88-6E4A-9600-97DEFA20C0EA}"/>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94D610C3-D95E-6043-B25E-68E5EFC66A21}"/>
              </a:ext>
            </a:extLst>
          </p:cNvPr>
          <p:cNvSpPr>
            <a:spLocks noGrp="1"/>
          </p:cNvSpPr>
          <p:nvPr>
            <p:ph type="sldNum" sz="quarter" idx="12"/>
          </p:nvPr>
        </p:nvSpPr>
        <p:spPr/>
        <p:txBody>
          <a:bodyPr/>
          <a:lstStyle>
            <a:lvl1pPr>
              <a:defRPr/>
            </a:lvl1pPr>
          </a:lstStyle>
          <a:p>
            <a:fld id="{0C8ECAB0-05A7-D846-99E8-2F33AFCD8CA0}" type="slidenum">
              <a:rPr lang="en-GB" altLang="en-US"/>
              <a:pPr/>
              <a:t>‹#›</a:t>
            </a:fld>
            <a:endParaRPr lang="en-GB" altLang="en-US"/>
          </a:p>
        </p:txBody>
      </p:sp>
    </p:spTree>
    <p:extLst>
      <p:ext uri="{BB962C8B-B14F-4D97-AF65-F5344CB8AC3E}">
        <p14:creationId xmlns:p14="http://schemas.microsoft.com/office/powerpoint/2010/main" val="400929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3">
            <a:extLst>
              <a:ext uri="{FF2B5EF4-FFF2-40B4-BE49-F238E27FC236}">
                <a16:creationId xmlns:a16="http://schemas.microsoft.com/office/drawing/2014/main" id="{15B09972-9D59-4D4E-8DF9-03C9207820D8}"/>
              </a:ext>
            </a:extLst>
          </p:cNvPr>
          <p:cNvSpPr>
            <a:spLocks noGrp="1"/>
          </p:cNvSpPr>
          <p:nvPr>
            <p:ph type="dt" sz="half" idx="10"/>
          </p:nvPr>
        </p:nvSpPr>
        <p:spPr/>
        <p:txBody>
          <a:bodyPr/>
          <a:lstStyle>
            <a:lvl1pPr>
              <a:defRPr/>
            </a:lvl1pPr>
          </a:lstStyle>
          <a:p>
            <a:fld id="{4A10378F-A61B-7646-A2B3-E9A4D9A60F4A}" type="datetimeFigureOut">
              <a:rPr lang="en-US" altLang="en-US"/>
              <a:pPr/>
              <a:t>7/10/2022</a:t>
            </a:fld>
            <a:endParaRPr lang="en-GB" altLang="en-US"/>
          </a:p>
        </p:txBody>
      </p:sp>
      <p:sp>
        <p:nvSpPr>
          <p:cNvPr id="4" name="Footer Placeholder 4">
            <a:extLst>
              <a:ext uri="{FF2B5EF4-FFF2-40B4-BE49-F238E27FC236}">
                <a16:creationId xmlns:a16="http://schemas.microsoft.com/office/drawing/2014/main" id="{6B396FEB-6B7B-8243-9566-3D9313B0F74D}"/>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8470D1AD-5632-8842-AF9D-50327B1A2695}"/>
              </a:ext>
            </a:extLst>
          </p:cNvPr>
          <p:cNvSpPr>
            <a:spLocks noGrp="1"/>
          </p:cNvSpPr>
          <p:nvPr>
            <p:ph type="sldNum" sz="quarter" idx="12"/>
          </p:nvPr>
        </p:nvSpPr>
        <p:spPr/>
        <p:txBody>
          <a:bodyPr/>
          <a:lstStyle>
            <a:lvl1pPr>
              <a:defRPr/>
            </a:lvl1pPr>
          </a:lstStyle>
          <a:p>
            <a:fld id="{EB7C9105-F67E-F649-BF10-F0AA063892F2}" type="slidenum">
              <a:rPr lang="en-GB" altLang="en-US"/>
              <a:pPr/>
              <a:t>‹#›</a:t>
            </a:fld>
            <a:endParaRPr lang="en-GB" altLang="en-US"/>
          </a:p>
        </p:txBody>
      </p:sp>
    </p:spTree>
    <p:extLst>
      <p:ext uri="{BB962C8B-B14F-4D97-AF65-F5344CB8AC3E}">
        <p14:creationId xmlns:p14="http://schemas.microsoft.com/office/powerpoint/2010/main" val="17093541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F4CD1B8-086F-DA42-9133-953F82B8929F}"/>
              </a:ext>
            </a:extLst>
          </p:cNvPr>
          <p:cNvSpPr>
            <a:spLocks noGrp="1"/>
          </p:cNvSpPr>
          <p:nvPr>
            <p:ph type="dt" sz="half" idx="10"/>
          </p:nvPr>
        </p:nvSpPr>
        <p:spPr/>
        <p:txBody>
          <a:bodyPr/>
          <a:lstStyle>
            <a:lvl1pPr>
              <a:defRPr/>
            </a:lvl1pPr>
          </a:lstStyle>
          <a:p>
            <a:fld id="{BC64E255-1806-CF4D-AA8B-1A83B0AC1A80}" type="datetimeFigureOut">
              <a:rPr lang="en-US" altLang="en-US"/>
              <a:pPr/>
              <a:t>7/10/2022</a:t>
            </a:fld>
            <a:endParaRPr lang="en-GB" altLang="en-US"/>
          </a:p>
        </p:txBody>
      </p:sp>
      <p:sp>
        <p:nvSpPr>
          <p:cNvPr id="3" name="Footer Placeholder 4">
            <a:extLst>
              <a:ext uri="{FF2B5EF4-FFF2-40B4-BE49-F238E27FC236}">
                <a16:creationId xmlns:a16="http://schemas.microsoft.com/office/drawing/2014/main" id="{902A14F5-4A64-DF4F-84C5-E4E56A222E18}"/>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06A25FDD-83CC-5E45-8B1E-E3E65D39C934}"/>
              </a:ext>
            </a:extLst>
          </p:cNvPr>
          <p:cNvSpPr>
            <a:spLocks noGrp="1"/>
          </p:cNvSpPr>
          <p:nvPr>
            <p:ph type="sldNum" sz="quarter" idx="12"/>
          </p:nvPr>
        </p:nvSpPr>
        <p:spPr/>
        <p:txBody>
          <a:bodyPr/>
          <a:lstStyle>
            <a:lvl1pPr>
              <a:defRPr/>
            </a:lvl1pPr>
          </a:lstStyle>
          <a:p>
            <a:fld id="{B24AF169-97D4-9342-9915-0586019D4790}" type="slidenum">
              <a:rPr lang="en-GB" altLang="en-US"/>
              <a:pPr/>
              <a:t>‹#›</a:t>
            </a:fld>
            <a:endParaRPr lang="en-GB" altLang="en-US"/>
          </a:p>
        </p:txBody>
      </p:sp>
    </p:spTree>
    <p:extLst>
      <p:ext uri="{BB962C8B-B14F-4D97-AF65-F5344CB8AC3E}">
        <p14:creationId xmlns:p14="http://schemas.microsoft.com/office/powerpoint/2010/main" val="42579360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41FA0CB5-EEF5-414F-B4FA-040D46304BB6}"/>
              </a:ext>
            </a:extLst>
          </p:cNvPr>
          <p:cNvSpPr>
            <a:spLocks noGrp="1"/>
          </p:cNvSpPr>
          <p:nvPr>
            <p:ph type="dt" sz="half" idx="10"/>
          </p:nvPr>
        </p:nvSpPr>
        <p:spPr/>
        <p:txBody>
          <a:bodyPr/>
          <a:lstStyle>
            <a:lvl1pPr>
              <a:defRPr/>
            </a:lvl1pPr>
          </a:lstStyle>
          <a:p>
            <a:fld id="{2E1F1852-CDD7-2C42-B10C-B5A3B8FD4C15}" type="datetimeFigureOut">
              <a:rPr lang="en-US" altLang="en-US"/>
              <a:pPr/>
              <a:t>7/10/2022</a:t>
            </a:fld>
            <a:endParaRPr lang="en-GB" altLang="en-US"/>
          </a:p>
        </p:txBody>
      </p:sp>
      <p:sp>
        <p:nvSpPr>
          <p:cNvPr id="6" name="Footer Placeholder 4">
            <a:extLst>
              <a:ext uri="{FF2B5EF4-FFF2-40B4-BE49-F238E27FC236}">
                <a16:creationId xmlns:a16="http://schemas.microsoft.com/office/drawing/2014/main" id="{0936E263-75F3-A74B-BC1A-0E64E452A864}"/>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8DA2E2BE-BBC4-0E48-8E89-2F7FEAF25532}"/>
              </a:ext>
            </a:extLst>
          </p:cNvPr>
          <p:cNvSpPr>
            <a:spLocks noGrp="1"/>
          </p:cNvSpPr>
          <p:nvPr>
            <p:ph type="sldNum" sz="quarter" idx="12"/>
          </p:nvPr>
        </p:nvSpPr>
        <p:spPr/>
        <p:txBody>
          <a:bodyPr/>
          <a:lstStyle>
            <a:lvl1pPr>
              <a:defRPr/>
            </a:lvl1pPr>
          </a:lstStyle>
          <a:p>
            <a:fld id="{C7287653-54D3-384F-9B6C-0B9A5B64C431}" type="slidenum">
              <a:rPr lang="en-GB" altLang="en-US"/>
              <a:pPr/>
              <a:t>‹#›</a:t>
            </a:fld>
            <a:endParaRPr lang="en-GB" altLang="en-US"/>
          </a:p>
        </p:txBody>
      </p:sp>
    </p:spTree>
    <p:extLst>
      <p:ext uri="{BB962C8B-B14F-4D97-AF65-F5344CB8AC3E}">
        <p14:creationId xmlns:p14="http://schemas.microsoft.com/office/powerpoint/2010/main" val="36791136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12A87835-6E20-054F-92A3-151349B2FF23}"/>
              </a:ext>
            </a:extLst>
          </p:cNvPr>
          <p:cNvSpPr>
            <a:spLocks noGrp="1"/>
          </p:cNvSpPr>
          <p:nvPr>
            <p:ph type="dt" sz="half" idx="10"/>
          </p:nvPr>
        </p:nvSpPr>
        <p:spPr/>
        <p:txBody>
          <a:bodyPr/>
          <a:lstStyle>
            <a:lvl1pPr>
              <a:defRPr/>
            </a:lvl1pPr>
          </a:lstStyle>
          <a:p>
            <a:fld id="{58A223B0-3D2D-CC4B-BFA4-8A32A5324011}" type="datetimeFigureOut">
              <a:rPr lang="en-US" altLang="en-US"/>
              <a:pPr/>
              <a:t>7/10/2022</a:t>
            </a:fld>
            <a:endParaRPr lang="en-GB" altLang="en-US"/>
          </a:p>
        </p:txBody>
      </p:sp>
      <p:sp>
        <p:nvSpPr>
          <p:cNvPr id="6" name="Footer Placeholder 4">
            <a:extLst>
              <a:ext uri="{FF2B5EF4-FFF2-40B4-BE49-F238E27FC236}">
                <a16:creationId xmlns:a16="http://schemas.microsoft.com/office/drawing/2014/main" id="{D37EA0B4-2765-B64D-AF7C-C5BF60878020}"/>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2664F55E-A95D-D64E-9534-08C28ECA600E}"/>
              </a:ext>
            </a:extLst>
          </p:cNvPr>
          <p:cNvSpPr>
            <a:spLocks noGrp="1"/>
          </p:cNvSpPr>
          <p:nvPr>
            <p:ph type="sldNum" sz="quarter" idx="12"/>
          </p:nvPr>
        </p:nvSpPr>
        <p:spPr/>
        <p:txBody>
          <a:bodyPr/>
          <a:lstStyle>
            <a:lvl1pPr>
              <a:defRPr/>
            </a:lvl1pPr>
          </a:lstStyle>
          <a:p>
            <a:fld id="{977686E4-C280-3543-B1F8-63CA352BE1FE}" type="slidenum">
              <a:rPr lang="en-GB" altLang="en-US"/>
              <a:pPr/>
              <a:t>‹#›</a:t>
            </a:fld>
            <a:endParaRPr lang="en-GB" altLang="en-US"/>
          </a:p>
        </p:txBody>
      </p:sp>
    </p:spTree>
    <p:extLst>
      <p:ext uri="{BB962C8B-B14F-4D97-AF65-F5344CB8AC3E}">
        <p14:creationId xmlns:p14="http://schemas.microsoft.com/office/powerpoint/2010/main" val="39806755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CE6A53F-A319-D94E-BBD9-51E09AD4D8AE}"/>
              </a:ext>
            </a:extLst>
          </p:cNvPr>
          <p:cNvSpPr>
            <a:spLocks noGrp="1"/>
          </p:cNvSpPr>
          <p:nvPr>
            <p:ph type="dt" sz="half" idx="10"/>
          </p:nvPr>
        </p:nvSpPr>
        <p:spPr/>
        <p:txBody>
          <a:bodyPr/>
          <a:lstStyle>
            <a:lvl1pPr>
              <a:defRPr/>
            </a:lvl1pPr>
          </a:lstStyle>
          <a:p>
            <a:fld id="{12D63A67-4283-FD48-8457-89E17017A28D}" type="datetimeFigureOut">
              <a:rPr lang="en-US" altLang="en-US"/>
              <a:pPr/>
              <a:t>7/10/2022</a:t>
            </a:fld>
            <a:endParaRPr lang="en-GB" altLang="en-US"/>
          </a:p>
        </p:txBody>
      </p:sp>
      <p:sp>
        <p:nvSpPr>
          <p:cNvPr id="5" name="Footer Placeholder 4">
            <a:extLst>
              <a:ext uri="{FF2B5EF4-FFF2-40B4-BE49-F238E27FC236}">
                <a16:creationId xmlns:a16="http://schemas.microsoft.com/office/drawing/2014/main" id="{178746EA-6350-1B4B-96A3-16A2F153C573}"/>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3B85AAF3-8CE5-FE4D-A1AE-9AA57D95242D}"/>
              </a:ext>
            </a:extLst>
          </p:cNvPr>
          <p:cNvSpPr>
            <a:spLocks noGrp="1"/>
          </p:cNvSpPr>
          <p:nvPr>
            <p:ph type="sldNum" sz="quarter" idx="12"/>
          </p:nvPr>
        </p:nvSpPr>
        <p:spPr/>
        <p:txBody>
          <a:bodyPr/>
          <a:lstStyle>
            <a:lvl1pPr>
              <a:defRPr/>
            </a:lvl1pPr>
          </a:lstStyle>
          <a:p>
            <a:fld id="{9C4B03AF-E525-5848-817C-F7404246F796}" type="slidenum">
              <a:rPr lang="en-GB" altLang="en-US"/>
              <a:pPr/>
              <a:t>‹#›</a:t>
            </a:fld>
            <a:endParaRPr lang="en-GB" altLang="en-US"/>
          </a:p>
        </p:txBody>
      </p:sp>
    </p:spTree>
    <p:extLst>
      <p:ext uri="{BB962C8B-B14F-4D97-AF65-F5344CB8AC3E}">
        <p14:creationId xmlns:p14="http://schemas.microsoft.com/office/powerpoint/2010/main" val="12073681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977E3A2-F14E-0F4E-85D6-D6520BB841EC}"/>
              </a:ext>
            </a:extLst>
          </p:cNvPr>
          <p:cNvSpPr>
            <a:spLocks noGrp="1"/>
          </p:cNvSpPr>
          <p:nvPr>
            <p:ph type="dt" sz="half" idx="10"/>
          </p:nvPr>
        </p:nvSpPr>
        <p:spPr/>
        <p:txBody>
          <a:bodyPr/>
          <a:lstStyle>
            <a:lvl1pPr>
              <a:defRPr/>
            </a:lvl1pPr>
          </a:lstStyle>
          <a:p>
            <a:fld id="{F74EDF6F-F24A-FD48-BA84-B4E8D62E9955}" type="datetimeFigureOut">
              <a:rPr lang="en-US" altLang="en-US"/>
              <a:pPr/>
              <a:t>7/10/2022</a:t>
            </a:fld>
            <a:endParaRPr lang="en-GB" altLang="en-US"/>
          </a:p>
        </p:txBody>
      </p:sp>
      <p:sp>
        <p:nvSpPr>
          <p:cNvPr id="5" name="Footer Placeholder 4">
            <a:extLst>
              <a:ext uri="{FF2B5EF4-FFF2-40B4-BE49-F238E27FC236}">
                <a16:creationId xmlns:a16="http://schemas.microsoft.com/office/drawing/2014/main" id="{4B86C397-880F-384B-9B26-1D6FD5727E5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7B48B66-F513-CA44-90AF-770E341E495B}"/>
              </a:ext>
            </a:extLst>
          </p:cNvPr>
          <p:cNvSpPr>
            <a:spLocks noGrp="1"/>
          </p:cNvSpPr>
          <p:nvPr>
            <p:ph type="sldNum" sz="quarter" idx="12"/>
          </p:nvPr>
        </p:nvSpPr>
        <p:spPr/>
        <p:txBody>
          <a:bodyPr/>
          <a:lstStyle>
            <a:lvl1pPr>
              <a:defRPr/>
            </a:lvl1pPr>
          </a:lstStyle>
          <a:p>
            <a:fld id="{67650A18-999E-A643-9AA2-2663B5EC78CA}" type="slidenum">
              <a:rPr lang="en-GB" altLang="en-US"/>
              <a:pPr/>
              <a:t>‹#›</a:t>
            </a:fld>
            <a:endParaRPr lang="en-GB" altLang="en-US"/>
          </a:p>
        </p:txBody>
      </p:sp>
    </p:spTree>
    <p:extLst>
      <p:ext uri="{BB962C8B-B14F-4D97-AF65-F5344CB8AC3E}">
        <p14:creationId xmlns:p14="http://schemas.microsoft.com/office/powerpoint/2010/main" val="4766531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3">
            <a:extLst>
              <a:ext uri="{FF2B5EF4-FFF2-40B4-BE49-F238E27FC236}">
                <a16:creationId xmlns:a16="http://schemas.microsoft.com/office/drawing/2014/main" id="{DC79DC47-A72E-8742-AEAA-203EAB7A5D72}"/>
              </a:ext>
            </a:extLst>
          </p:cNvPr>
          <p:cNvSpPr>
            <a:spLocks noGrp="1"/>
          </p:cNvSpPr>
          <p:nvPr>
            <p:ph type="dt" sz="half" idx="10"/>
          </p:nvPr>
        </p:nvSpPr>
        <p:spPr/>
        <p:txBody>
          <a:bodyPr/>
          <a:lstStyle>
            <a:lvl1pPr>
              <a:defRPr/>
            </a:lvl1pPr>
          </a:lstStyle>
          <a:p>
            <a:fld id="{C599EF5F-07AC-AB46-81A4-FDFFE1D967A9}" type="datetimeFigureOut">
              <a:rPr lang="en-US" altLang="en-US"/>
              <a:pPr/>
              <a:t>7/10/2022</a:t>
            </a:fld>
            <a:endParaRPr lang="en-GB" altLang="en-US"/>
          </a:p>
        </p:txBody>
      </p:sp>
      <p:sp>
        <p:nvSpPr>
          <p:cNvPr id="4" name="Footer Placeholder 4">
            <a:extLst>
              <a:ext uri="{FF2B5EF4-FFF2-40B4-BE49-F238E27FC236}">
                <a16:creationId xmlns:a16="http://schemas.microsoft.com/office/drawing/2014/main" id="{B369F988-561E-174C-B81D-FBB9A8DE76F3}"/>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787E2E64-B01B-EF4D-83CF-F78C6BEEEDC0}"/>
              </a:ext>
            </a:extLst>
          </p:cNvPr>
          <p:cNvSpPr>
            <a:spLocks noGrp="1"/>
          </p:cNvSpPr>
          <p:nvPr>
            <p:ph type="sldNum" sz="quarter" idx="12"/>
          </p:nvPr>
        </p:nvSpPr>
        <p:spPr/>
        <p:txBody>
          <a:bodyPr/>
          <a:lstStyle>
            <a:lvl1pPr>
              <a:defRPr/>
            </a:lvl1pPr>
          </a:lstStyle>
          <a:p>
            <a:fld id="{34A3B8B2-166E-4B4D-9C69-C1232C4E0671}" type="slidenum">
              <a:rPr lang="en-GB" altLang="en-US"/>
              <a:pPr/>
              <a:t>‹#›</a:t>
            </a:fld>
            <a:endParaRPr lang="en-GB" altLang="en-US"/>
          </a:p>
        </p:txBody>
      </p:sp>
    </p:spTree>
    <p:extLst>
      <p:ext uri="{BB962C8B-B14F-4D97-AF65-F5344CB8AC3E}">
        <p14:creationId xmlns:p14="http://schemas.microsoft.com/office/powerpoint/2010/main" val="18205517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AB2FBF9-58A2-194D-9FCD-597F6561BA95}"/>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018F016B-AAA8-C242-BC1C-0C29C758D4A1}" type="datetimeFigureOut">
              <a:rPr lang="en-US" altLang="en-US"/>
              <a:pPr/>
              <a:t>7/10/2022</a:t>
            </a:fld>
            <a:endParaRPr lang="en-GB" altLang="en-US"/>
          </a:p>
        </p:txBody>
      </p:sp>
      <p:sp>
        <p:nvSpPr>
          <p:cNvPr id="5" name="Footer Placeholder 4">
            <a:extLst>
              <a:ext uri="{FF2B5EF4-FFF2-40B4-BE49-F238E27FC236}">
                <a16:creationId xmlns:a16="http://schemas.microsoft.com/office/drawing/2014/main" id="{ED6B6D84-49C5-F84E-9BA0-72CA6EEBD7EF}"/>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C85F86A9-176F-AC48-B0B2-542007AEF6B7}"/>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53151235-82EF-2842-93EB-EF87D5E08FD1}" type="slidenum">
              <a:rPr lang="en-GB" altLang="en-US"/>
              <a:pPr/>
              <a:t>‹#›</a:t>
            </a:fld>
            <a:endParaRPr lang="en-GB" altLang="en-US"/>
          </a:p>
        </p:txBody>
      </p:sp>
    </p:spTree>
    <p:extLst>
      <p:ext uri="{BB962C8B-B14F-4D97-AF65-F5344CB8AC3E}">
        <p14:creationId xmlns:p14="http://schemas.microsoft.com/office/powerpoint/2010/main" val="11505038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3040FF-3244-524B-B04B-8A93559BBC04}"/>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3BB0B69D-4A12-534C-9775-DFA7E20B79B0}" type="datetimeFigureOut">
              <a:rPr lang="en-US" altLang="en-US"/>
              <a:pPr/>
              <a:t>7/10/2022</a:t>
            </a:fld>
            <a:endParaRPr lang="en-GB" altLang="en-US"/>
          </a:p>
        </p:txBody>
      </p:sp>
      <p:sp>
        <p:nvSpPr>
          <p:cNvPr id="5" name="Footer Placeholder 4">
            <a:extLst>
              <a:ext uri="{FF2B5EF4-FFF2-40B4-BE49-F238E27FC236}">
                <a16:creationId xmlns:a16="http://schemas.microsoft.com/office/drawing/2014/main" id="{2AD6A6BB-EC27-3041-9D81-0BB6F527E0C1}"/>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8F46F259-FBE5-9640-92AB-373E9B253223}"/>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47572656-D629-7445-BA59-65DAAF2C881B}" type="slidenum">
              <a:rPr lang="en-GB" altLang="en-US"/>
              <a:pPr/>
              <a:t>‹#›</a:t>
            </a:fld>
            <a:endParaRPr lang="en-GB" altLang="en-US"/>
          </a:p>
        </p:txBody>
      </p:sp>
    </p:spTree>
    <p:extLst>
      <p:ext uri="{BB962C8B-B14F-4D97-AF65-F5344CB8AC3E}">
        <p14:creationId xmlns:p14="http://schemas.microsoft.com/office/powerpoint/2010/main" val="6247807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3571692-22ED-464E-ABFC-235FD60283FE}"/>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91551DBB-4458-654D-A640-5B5DD06426CE}" type="datetimeFigureOut">
              <a:rPr lang="en-US" altLang="en-US"/>
              <a:pPr/>
              <a:t>7/10/2022</a:t>
            </a:fld>
            <a:endParaRPr lang="en-GB" altLang="en-US"/>
          </a:p>
        </p:txBody>
      </p:sp>
      <p:sp>
        <p:nvSpPr>
          <p:cNvPr id="5" name="Footer Placeholder 4">
            <a:extLst>
              <a:ext uri="{FF2B5EF4-FFF2-40B4-BE49-F238E27FC236}">
                <a16:creationId xmlns:a16="http://schemas.microsoft.com/office/drawing/2014/main" id="{8DDE82D6-FF34-3D47-85B1-0EF50FF39A19}"/>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6BD2EDD2-B8BF-3A45-A5EB-4C52FCCE9F69}"/>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77AFD3FA-3DBC-154A-8BFA-47EC2876A3AF}" type="slidenum">
              <a:rPr lang="en-GB" altLang="en-US"/>
              <a:pPr/>
              <a:t>‹#›</a:t>
            </a:fld>
            <a:endParaRPr lang="en-GB" altLang="en-US"/>
          </a:p>
        </p:txBody>
      </p:sp>
    </p:spTree>
    <p:extLst>
      <p:ext uri="{BB962C8B-B14F-4D97-AF65-F5344CB8AC3E}">
        <p14:creationId xmlns:p14="http://schemas.microsoft.com/office/powerpoint/2010/main" val="55424528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63C409-A072-9C40-997B-ACF1BF5B9EC8}"/>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B2939C37-8424-5C42-B728-CEFE7B04D638}" type="datetimeFigureOut">
              <a:rPr lang="en-US" altLang="en-US"/>
              <a:pPr/>
              <a:t>7/10/2022</a:t>
            </a:fld>
            <a:endParaRPr lang="en-GB" altLang="en-US"/>
          </a:p>
        </p:txBody>
      </p:sp>
      <p:sp>
        <p:nvSpPr>
          <p:cNvPr id="6" name="Footer Placeholder 5">
            <a:extLst>
              <a:ext uri="{FF2B5EF4-FFF2-40B4-BE49-F238E27FC236}">
                <a16:creationId xmlns:a16="http://schemas.microsoft.com/office/drawing/2014/main" id="{1EE696C0-6CBC-6C43-B4B7-89E2158702B9}"/>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3E1A8E79-02D9-E849-97A7-9F1CDC364C47}"/>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A6AB2774-184C-4848-A2E4-444BE3A956C4}" type="slidenum">
              <a:rPr lang="en-GB" altLang="en-US"/>
              <a:pPr/>
              <a:t>‹#›</a:t>
            </a:fld>
            <a:endParaRPr lang="en-GB" altLang="en-US"/>
          </a:p>
        </p:txBody>
      </p:sp>
    </p:spTree>
    <p:extLst>
      <p:ext uri="{BB962C8B-B14F-4D97-AF65-F5344CB8AC3E}">
        <p14:creationId xmlns:p14="http://schemas.microsoft.com/office/powerpoint/2010/main" val="5116644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FBC160B-122C-8B46-80CF-9CC1DB88CF7D}"/>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58204268-5C01-BE44-A443-C1AF43B835C7}" type="datetimeFigureOut">
              <a:rPr lang="en-US" altLang="en-US"/>
              <a:pPr/>
              <a:t>7/10/2022</a:t>
            </a:fld>
            <a:endParaRPr lang="en-GB" altLang="en-US"/>
          </a:p>
        </p:txBody>
      </p:sp>
      <p:sp>
        <p:nvSpPr>
          <p:cNvPr id="8" name="Footer Placeholder 7">
            <a:extLst>
              <a:ext uri="{FF2B5EF4-FFF2-40B4-BE49-F238E27FC236}">
                <a16:creationId xmlns:a16="http://schemas.microsoft.com/office/drawing/2014/main" id="{5DC9DA1E-24DE-F34F-BFA2-1129E6DCE1D1}"/>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9" name="Slide Number Placeholder 8">
            <a:extLst>
              <a:ext uri="{FF2B5EF4-FFF2-40B4-BE49-F238E27FC236}">
                <a16:creationId xmlns:a16="http://schemas.microsoft.com/office/drawing/2014/main" id="{534BAC49-363C-4040-90D5-B814B6BCBE7B}"/>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837B4444-1550-3F4E-BB0A-CC16E9C3494B}" type="slidenum">
              <a:rPr lang="en-GB" altLang="en-US"/>
              <a:pPr/>
              <a:t>‹#›</a:t>
            </a:fld>
            <a:endParaRPr lang="en-GB" altLang="en-US"/>
          </a:p>
        </p:txBody>
      </p:sp>
    </p:spTree>
    <p:extLst>
      <p:ext uri="{BB962C8B-B14F-4D97-AF65-F5344CB8AC3E}">
        <p14:creationId xmlns:p14="http://schemas.microsoft.com/office/powerpoint/2010/main" val="7970196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42D60F0-6FA5-2749-845B-954B7B3445CA}"/>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B0328D69-1BDC-BC4E-ADCA-C0DD2FC5A176}" type="datetimeFigureOut">
              <a:rPr lang="en-US" altLang="en-US"/>
              <a:pPr/>
              <a:t>7/10/2022</a:t>
            </a:fld>
            <a:endParaRPr lang="en-GB" altLang="en-US"/>
          </a:p>
        </p:txBody>
      </p:sp>
      <p:sp>
        <p:nvSpPr>
          <p:cNvPr id="4" name="Footer Placeholder 3">
            <a:extLst>
              <a:ext uri="{FF2B5EF4-FFF2-40B4-BE49-F238E27FC236}">
                <a16:creationId xmlns:a16="http://schemas.microsoft.com/office/drawing/2014/main" id="{AF8D7CD3-5722-3B44-ABE6-0E079AC3F501}"/>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E00DD345-5DB9-FA4B-BD01-10BC4A79D685}"/>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590F5EE8-E6D6-B740-B35C-4B14DE041227}" type="slidenum">
              <a:rPr lang="en-GB" altLang="en-US"/>
              <a:pPr/>
              <a:t>‹#›</a:t>
            </a:fld>
            <a:endParaRPr lang="en-GB" altLang="en-US"/>
          </a:p>
        </p:txBody>
      </p:sp>
    </p:spTree>
    <p:extLst>
      <p:ext uri="{BB962C8B-B14F-4D97-AF65-F5344CB8AC3E}">
        <p14:creationId xmlns:p14="http://schemas.microsoft.com/office/powerpoint/2010/main" val="121101508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E4604C-36EB-2642-90BA-49B16C6EB0CC}"/>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46EB0234-39DD-CA48-8704-936FF71AF59C}" type="datetimeFigureOut">
              <a:rPr lang="en-US" altLang="en-US"/>
              <a:pPr/>
              <a:t>7/10/2022</a:t>
            </a:fld>
            <a:endParaRPr lang="en-GB" altLang="en-US"/>
          </a:p>
        </p:txBody>
      </p:sp>
      <p:sp>
        <p:nvSpPr>
          <p:cNvPr id="3" name="Footer Placeholder 2">
            <a:extLst>
              <a:ext uri="{FF2B5EF4-FFF2-40B4-BE49-F238E27FC236}">
                <a16:creationId xmlns:a16="http://schemas.microsoft.com/office/drawing/2014/main" id="{DC12AE1E-48D4-D94B-A3DD-23A1A592F8CD}"/>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4" name="Slide Number Placeholder 3">
            <a:extLst>
              <a:ext uri="{FF2B5EF4-FFF2-40B4-BE49-F238E27FC236}">
                <a16:creationId xmlns:a16="http://schemas.microsoft.com/office/drawing/2014/main" id="{D89EFB66-9647-B84A-B68E-E58CECD994ED}"/>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F50CD422-AF5F-4B41-9F6D-AF3A909C1D4A}" type="slidenum">
              <a:rPr lang="en-GB" altLang="en-US"/>
              <a:pPr/>
              <a:t>‹#›</a:t>
            </a:fld>
            <a:endParaRPr lang="en-GB" altLang="en-US"/>
          </a:p>
        </p:txBody>
      </p:sp>
    </p:spTree>
    <p:extLst>
      <p:ext uri="{BB962C8B-B14F-4D97-AF65-F5344CB8AC3E}">
        <p14:creationId xmlns:p14="http://schemas.microsoft.com/office/powerpoint/2010/main" val="368770092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F792DF0A-817B-204D-BCCE-3E2340064B39}"/>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4327B0BC-E37F-DB4E-B030-269244D41BDB}" type="datetimeFigureOut">
              <a:rPr lang="en-US" altLang="en-US"/>
              <a:pPr/>
              <a:t>7/10/2022</a:t>
            </a:fld>
            <a:endParaRPr lang="en-GB" altLang="en-US"/>
          </a:p>
        </p:txBody>
      </p:sp>
      <p:sp>
        <p:nvSpPr>
          <p:cNvPr id="6" name="Footer Placeholder 5">
            <a:extLst>
              <a:ext uri="{FF2B5EF4-FFF2-40B4-BE49-F238E27FC236}">
                <a16:creationId xmlns:a16="http://schemas.microsoft.com/office/drawing/2014/main" id="{A046171C-706F-124A-B9C4-B5043E09F24F}"/>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B57CF7AF-6D67-494A-955D-367AF80618E8}"/>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0D929681-A8FD-FA40-8B14-5031CC8DD738}" type="slidenum">
              <a:rPr lang="en-GB" altLang="en-US"/>
              <a:pPr/>
              <a:t>‹#›</a:t>
            </a:fld>
            <a:endParaRPr lang="en-GB" altLang="en-US"/>
          </a:p>
        </p:txBody>
      </p:sp>
    </p:spTree>
    <p:extLst>
      <p:ext uri="{BB962C8B-B14F-4D97-AF65-F5344CB8AC3E}">
        <p14:creationId xmlns:p14="http://schemas.microsoft.com/office/powerpoint/2010/main" val="33454241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3FA6E911-EC72-B047-BDA0-5EB85D39996F}"/>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4ACB01FD-8EDD-D743-9C15-DDD6888CBBF7}" type="datetimeFigureOut">
              <a:rPr lang="en-US" altLang="en-US"/>
              <a:pPr/>
              <a:t>7/10/2022</a:t>
            </a:fld>
            <a:endParaRPr lang="en-GB" altLang="en-US"/>
          </a:p>
        </p:txBody>
      </p:sp>
      <p:sp>
        <p:nvSpPr>
          <p:cNvPr id="6" name="Footer Placeholder 5">
            <a:extLst>
              <a:ext uri="{FF2B5EF4-FFF2-40B4-BE49-F238E27FC236}">
                <a16:creationId xmlns:a16="http://schemas.microsoft.com/office/drawing/2014/main" id="{EF2B319D-B379-B14A-A31F-2B5AC2E759C2}"/>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92A17052-971E-7C4F-83AF-5DB19775225E}"/>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75BEF75C-C531-004F-84E4-D3F3D6BDF618}" type="slidenum">
              <a:rPr lang="en-GB" altLang="en-US"/>
              <a:pPr/>
              <a:t>‹#›</a:t>
            </a:fld>
            <a:endParaRPr lang="en-GB" altLang="en-US"/>
          </a:p>
        </p:txBody>
      </p:sp>
    </p:spTree>
    <p:extLst>
      <p:ext uri="{BB962C8B-B14F-4D97-AF65-F5344CB8AC3E}">
        <p14:creationId xmlns:p14="http://schemas.microsoft.com/office/powerpoint/2010/main" val="41115739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6DE867-1E5F-D546-A44C-26BA57BD21F3}"/>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6960B9B5-60E1-994B-B9D6-8F90B44BC5E4}" type="datetimeFigureOut">
              <a:rPr lang="en-US" altLang="en-US"/>
              <a:pPr/>
              <a:t>7/10/2022</a:t>
            </a:fld>
            <a:endParaRPr lang="en-GB" altLang="en-US"/>
          </a:p>
        </p:txBody>
      </p:sp>
      <p:sp>
        <p:nvSpPr>
          <p:cNvPr id="5" name="Footer Placeholder 4">
            <a:extLst>
              <a:ext uri="{FF2B5EF4-FFF2-40B4-BE49-F238E27FC236}">
                <a16:creationId xmlns:a16="http://schemas.microsoft.com/office/drawing/2014/main" id="{F2C1F901-C1FB-2842-B158-E0C1140E9F59}"/>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F47F6D29-E554-744E-A5C3-D7B00EAFCE8A}"/>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759F03EB-B0F4-CB4E-84FD-61AAB92B370B}" type="slidenum">
              <a:rPr lang="en-GB" altLang="en-US"/>
              <a:pPr/>
              <a:t>‹#›</a:t>
            </a:fld>
            <a:endParaRPr lang="en-GB" altLang="en-US"/>
          </a:p>
        </p:txBody>
      </p:sp>
    </p:spTree>
    <p:extLst>
      <p:ext uri="{BB962C8B-B14F-4D97-AF65-F5344CB8AC3E}">
        <p14:creationId xmlns:p14="http://schemas.microsoft.com/office/powerpoint/2010/main" val="165816564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5D0B87-60C2-E643-8E8B-EBCD7FED008D}"/>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9E052BCA-526D-CC43-891C-150962BFA9BB}" type="datetimeFigureOut">
              <a:rPr lang="en-US" altLang="en-US"/>
              <a:pPr/>
              <a:t>7/10/2022</a:t>
            </a:fld>
            <a:endParaRPr lang="en-GB" altLang="en-US"/>
          </a:p>
        </p:txBody>
      </p:sp>
      <p:sp>
        <p:nvSpPr>
          <p:cNvPr id="5" name="Footer Placeholder 4">
            <a:extLst>
              <a:ext uri="{FF2B5EF4-FFF2-40B4-BE49-F238E27FC236}">
                <a16:creationId xmlns:a16="http://schemas.microsoft.com/office/drawing/2014/main" id="{1D1EBBC4-3631-DF44-BD45-6C24A402A331}"/>
              </a:ext>
            </a:extLst>
          </p:cNvPr>
          <p:cNvSpPr>
            <a:spLocks noGrp="1"/>
          </p:cNvSpPr>
          <p:nvPr>
            <p:ph type="ftr" sz="quarter" idx="11"/>
          </p:nvPr>
        </p:nvSpPr>
        <p:spPr>
          <a:xfrm>
            <a:off x="3124200" y="6357938"/>
            <a:ext cx="2876550" cy="363537"/>
          </a:xfrm>
          <a:prstGeom prst="rect">
            <a:avLst/>
          </a:prstGeom>
        </p:spPr>
        <p:txBody>
          <a:bodyPr/>
          <a:lstStyle>
            <a:lvl1pPr eaLnBrk="1" hangingPunct="1">
              <a:defRPr>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B99A1062-23BD-B14B-927B-B08B6A2BBDB2}"/>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cs typeface="Arial" panose="020B0604020202020204" pitchFamily="34" charset="0"/>
              </a:defRPr>
            </a:lvl1pPr>
          </a:lstStyle>
          <a:p>
            <a:fld id="{EE933F20-A5E3-9747-96B1-96D7F92CDFCA}" type="slidenum">
              <a:rPr lang="en-GB" altLang="en-US"/>
              <a:pPr/>
              <a:t>‹#›</a:t>
            </a:fld>
            <a:endParaRPr lang="en-GB" altLang="en-US"/>
          </a:p>
        </p:txBody>
      </p:sp>
    </p:spTree>
    <p:extLst>
      <p:ext uri="{BB962C8B-B14F-4D97-AF65-F5344CB8AC3E}">
        <p14:creationId xmlns:p14="http://schemas.microsoft.com/office/powerpoint/2010/main" val="130695497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CEF637E-A329-A143-8909-972D66084DAA}"/>
              </a:ext>
            </a:extLst>
          </p:cNvPr>
          <p:cNvSpPr>
            <a:spLocks noGrp="1"/>
          </p:cNvSpPr>
          <p:nvPr>
            <p:ph type="dt" sz="half" idx="10"/>
          </p:nvPr>
        </p:nvSpPr>
        <p:spPr/>
        <p:txBody>
          <a:bodyPr/>
          <a:lstStyle>
            <a:lvl1pPr>
              <a:defRPr/>
            </a:lvl1pPr>
          </a:lstStyle>
          <a:p>
            <a:fld id="{AB887957-3424-6449-A686-AA0351958911}" type="datetimeFigureOut">
              <a:rPr lang="en-US" altLang="en-US"/>
              <a:pPr/>
              <a:t>7/10/2022</a:t>
            </a:fld>
            <a:endParaRPr lang="en-GB" altLang="en-US"/>
          </a:p>
        </p:txBody>
      </p:sp>
      <p:sp>
        <p:nvSpPr>
          <p:cNvPr id="5" name="Footer Placeholder 4">
            <a:extLst>
              <a:ext uri="{FF2B5EF4-FFF2-40B4-BE49-F238E27FC236}">
                <a16:creationId xmlns:a16="http://schemas.microsoft.com/office/drawing/2014/main" id="{B71C28ED-0CB3-1D44-9B44-74A452B6FAAF}"/>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F90E99D2-984B-CC4C-B5E9-83DDBA56EC44}"/>
              </a:ext>
            </a:extLst>
          </p:cNvPr>
          <p:cNvSpPr>
            <a:spLocks noGrp="1"/>
          </p:cNvSpPr>
          <p:nvPr>
            <p:ph type="sldNum" sz="quarter" idx="12"/>
          </p:nvPr>
        </p:nvSpPr>
        <p:spPr/>
        <p:txBody>
          <a:bodyPr/>
          <a:lstStyle>
            <a:lvl1pPr>
              <a:defRPr/>
            </a:lvl1pPr>
          </a:lstStyle>
          <a:p>
            <a:fld id="{5EAC0856-63E0-7445-A005-E96489F0E95C}" type="slidenum">
              <a:rPr lang="en-GB" altLang="en-US"/>
              <a:pPr/>
              <a:t>‹#›</a:t>
            </a:fld>
            <a:endParaRPr lang="en-GB" altLang="en-US"/>
          </a:p>
        </p:txBody>
      </p:sp>
    </p:spTree>
    <p:extLst>
      <p:ext uri="{BB962C8B-B14F-4D97-AF65-F5344CB8AC3E}">
        <p14:creationId xmlns:p14="http://schemas.microsoft.com/office/powerpoint/2010/main" val="191907814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B523BE-B67C-E348-97CD-D98D06967508}"/>
              </a:ext>
            </a:extLst>
          </p:cNvPr>
          <p:cNvSpPr>
            <a:spLocks noGrp="1"/>
          </p:cNvSpPr>
          <p:nvPr>
            <p:ph type="dt" sz="half" idx="10"/>
          </p:nvPr>
        </p:nvSpPr>
        <p:spPr/>
        <p:txBody>
          <a:bodyPr/>
          <a:lstStyle>
            <a:lvl1pPr>
              <a:defRPr/>
            </a:lvl1pPr>
          </a:lstStyle>
          <a:p>
            <a:fld id="{FC1E8913-B7AB-8942-BB2F-3D1CECFCA6F3}" type="datetimeFigureOut">
              <a:rPr lang="en-US" altLang="en-US"/>
              <a:pPr/>
              <a:t>7/10/2022</a:t>
            </a:fld>
            <a:endParaRPr lang="en-GB" altLang="en-US"/>
          </a:p>
        </p:txBody>
      </p:sp>
      <p:sp>
        <p:nvSpPr>
          <p:cNvPr id="5" name="Footer Placeholder 4">
            <a:extLst>
              <a:ext uri="{FF2B5EF4-FFF2-40B4-BE49-F238E27FC236}">
                <a16:creationId xmlns:a16="http://schemas.microsoft.com/office/drawing/2014/main" id="{66A9303B-097E-234A-8F44-8C846CC57B0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65863DAE-8D86-2F49-A3DC-818DC86EA548}"/>
              </a:ext>
            </a:extLst>
          </p:cNvPr>
          <p:cNvSpPr>
            <a:spLocks noGrp="1"/>
          </p:cNvSpPr>
          <p:nvPr>
            <p:ph type="sldNum" sz="quarter" idx="12"/>
          </p:nvPr>
        </p:nvSpPr>
        <p:spPr/>
        <p:txBody>
          <a:bodyPr/>
          <a:lstStyle>
            <a:lvl1pPr>
              <a:defRPr/>
            </a:lvl1pPr>
          </a:lstStyle>
          <a:p>
            <a:fld id="{88A645EF-5477-F14E-BCD4-ABC6914AFB69}" type="slidenum">
              <a:rPr lang="en-GB" altLang="en-US"/>
              <a:pPr/>
              <a:t>‹#›</a:t>
            </a:fld>
            <a:endParaRPr lang="en-GB" altLang="en-US"/>
          </a:p>
        </p:txBody>
      </p:sp>
    </p:spTree>
    <p:extLst>
      <p:ext uri="{BB962C8B-B14F-4D97-AF65-F5344CB8AC3E}">
        <p14:creationId xmlns:p14="http://schemas.microsoft.com/office/powerpoint/2010/main" val="422181866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5210753-FC66-1F4D-8EFC-E693ABFF2CA6}"/>
              </a:ext>
            </a:extLst>
          </p:cNvPr>
          <p:cNvSpPr>
            <a:spLocks noGrp="1"/>
          </p:cNvSpPr>
          <p:nvPr>
            <p:ph type="dt" sz="half" idx="10"/>
          </p:nvPr>
        </p:nvSpPr>
        <p:spPr/>
        <p:txBody>
          <a:bodyPr/>
          <a:lstStyle>
            <a:lvl1pPr>
              <a:defRPr/>
            </a:lvl1pPr>
          </a:lstStyle>
          <a:p>
            <a:fld id="{B78D3C1A-C72C-0348-8A58-C78F16FB1418}" type="datetimeFigureOut">
              <a:rPr lang="en-US" altLang="en-US"/>
              <a:pPr/>
              <a:t>7/10/2022</a:t>
            </a:fld>
            <a:endParaRPr lang="en-GB" altLang="en-US"/>
          </a:p>
        </p:txBody>
      </p:sp>
      <p:sp>
        <p:nvSpPr>
          <p:cNvPr id="5" name="Footer Placeholder 4">
            <a:extLst>
              <a:ext uri="{FF2B5EF4-FFF2-40B4-BE49-F238E27FC236}">
                <a16:creationId xmlns:a16="http://schemas.microsoft.com/office/drawing/2014/main" id="{D9E9595C-AF44-A444-B80D-4D54AC5EAAB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777D9FE-822F-4641-9EEA-BF93172CA797}"/>
              </a:ext>
            </a:extLst>
          </p:cNvPr>
          <p:cNvSpPr>
            <a:spLocks noGrp="1"/>
          </p:cNvSpPr>
          <p:nvPr>
            <p:ph type="sldNum" sz="quarter" idx="12"/>
          </p:nvPr>
        </p:nvSpPr>
        <p:spPr/>
        <p:txBody>
          <a:bodyPr/>
          <a:lstStyle>
            <a:lvl1pPr>
              <a:defRPr/>
            </a:lvl1pPr>
          </a:lstStyle>
          <a:p>
            <a:fld id="{B7CA2136-9D15-654A-87B3-20E0CF3DFBEF}" type="slidenum">
              <a:rPr lang="en-GB" altLang="en-US"/>
              <a:pPr/>
              <a:t>‹#›</a:t>
            </a:fld>
            <a:endParaRPr lang="en-GB" altLang="en-US"/>
          </a:p>
        </p:txBody>
      </p:sp>
    </p:spTree>
    <p:extLst>
      <p:ext uri="{BB962C8B-B14F-4D97-AF65-F5344CB8AC3E}">
        <p14:creationId xmlns:p14="http://schemas.microsoft.com/office/powerpoint/2010/main" val="16620556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AB3375D7-7F81-5A43-A6DF-6D44558DA8E0}"/>
              </a:ext>
            </a:extLst>
          </p:cNvPr>
          <p:cNvSpPr>
            <a:spLocks noGrp="1"/>
          </p:cNvSpPr>
          <p:nvPr>
            <p:ph type="dt" sz="half" idx="10"/>
          </p:nvPr>
        </p:nvSpPr>
        <p:spPr/>
        <p:txBody>
          <a:bodyPr/>
          <a:lstStyle>
            <a:lvl1pPr>
              <a:defRPr/>
            </a:lvl1pPr>
          </a:lstStyle>
          <a:p>
            <a:fld id="{A8AEE9D9-FCF8-2C49-88B1-8324C0298355}" type="datetimeFigureOut">
              <a:rPr lang="en-US" altLang="en-US"/>
              <a:pPr/>
              <a:t>7/10/2022</a:t>
            </a:fld>
            <a:endParaRPr lang="en-GB" altLang="en-US"/>
          </a:p>
        </p:txBody>
      </p:sp>
      <p:sp>
        <p:nvSpPr>
          <p:cNvPr id="6" name="Footer Placeholder 4">
            <a:extLst>
              <a:ext uri="{FF2B5EF4-FFF2-40B4-BE49-F238E27FC236}">
                <a16:creationId xmlns:a16="http://schemas.microsoft.com/office/drawing/2014/main" id="{F3473D5A-DB4C-504A-A2A5-23432E8472F9}"/>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939F598A-03D7-044D-808C-30AEA49E8864}"/>
              </a:ext>
            </a:extLst>
          </p:cNvPr>
          <p:cNvSpPr>
            <a:spLocks noGrp="1"/>
          </p:cNvSpPr>
          <p:nvPr>
            <p:ph type="sldNum" sz="quarter" idx="12"/>
          </p:nvPr>
        </p:nvSpPr>
        <p:spPr/>
        <p:txBody>
          <a:bodyPr/>
          <a:lstStyle>
            <a:lvl1pPr>
              <a:defRPr/>
            </a:lvl1pPr>
          </a:lstStyle>
          <a:p>
            <a:fld id="{A7A90462-3750-EF4D-859D-A237241388FE}" type="slidenum">
              <a:rPr lang="en-GB" altLang="en-US"/>
              <a:pPr/>
              <a:t>‹#›</a:t>
            </a:fld>
            <a:endParaRPr lang="en-GB" altLang="en-US"/>
          </a:p>
        </p:txBody>
      </p:sp>
    </p:spTree>
    <p:extLst>
      <p:ext uri="{BB962C8B-B14F-4D97-AF65-F5344CB8AC3E}">
        <p14:creationId xmlns:p14="http://schemas.microsoft.com/office/powerpoint/2010/main" val="400484415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3D7EB15-D239-1D48-B4F1-DCA1AD620F7B}"/>
              </a:ext>
            </a:extLst>
          </p:cNvPr>
          <p:cNvSpPr>
            <a:spLocks noGrp="1"/>
          </p:cNvSpPr>
          <p:nvPr>
            <p:ph type="dt" sz="half" idx="10"/>
          </p:nvPr>
        </p:nvSpPr>
        <p:spPr/>
        <p:txBody>
          <a:bodyPr/>
          <a:lstStyle>
            <a:lvl1pPr>
              <a:defRPr/>
            </a:lvl1pPr>
          </a:lstStyle>
          <a:p>
            <a:fld id="{2F476437-08B3-714C-8638-FEAD53F3AB54}" type="datetimeFigureOut">
              <a:rPr lang="en-US" altLang="en-US"/>
              <a:pPr/>
              <a:t>7/10/2022</a:t>
            </a:fld>
            <a:endParaRPr lang="en-GB" altLang="en-US"/>
          </a:p>
        </p:txBody>
      </p:sp>
      <p:sp>
        <p:nvSpPr>
          <p:cNvPr id="8" name="Footer Placeholder 4">
            <a:extLst>
              <a:ext uri="{FF2B5EF4-FFF2-40B4-BE49-F238E27FC236}">
                <a16:creationId xmlns:a16="http://schemas.microsoft.com/office/drawing/2014/main" id="{3F602D42-E9F9-7F43-9FED-A5AB80168334}"/>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BA0F838D-9486-BB4D-8AB3-CB334AE26B57}"/>
              </a:ext>
            </a:extLst>
          </p:cNvPr>
          <p:cNvSpPr>
            <a:spLocks noGrp="1"/>
          </p:cNvSpPr>
          <p:nvPr>
            <p:ph type="sldNum" sz="quarter" idx="12"/>
          </p:nvPr>
        </p:nvSpPr>
        <p:spPr/>
        <p:txBody>
          <a:bodyPr/>
          <a:lstStyle>
            <a:lvl1pPr>
              <a:defRPr/>
            </a:lvl1pPr>
          </a:lstStyle>
          <a:p>
            <a:fld id="{14AD84BF-825C-6344-AFEB-9B82C1BC3175}" type="slidenum">
              <a:rPr lang="en-GB" altLang="en-US"/>
              <a:pPr/>
              <a:t>‹#›</a:t>
            </a:fld>
            <a:endParaRPr lang="en-GB" altLang="en-US"/>
          </a:p>
        </p:txBody>
      </p:sp>
    </p:spTree>
    <p:extLst>
      <p:ext uri="{BB962C8B-B14F-4D97-AF65-F5344CB8AC3E}">
        <p14:creationId xmlns:p14="http://schemas.microsoft.com/office/powerpoint/2010/main" val="379785978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EE4B3A5E-5C36-B048-B250-1CD50467B38F}"/>
              </a:ext>
            </a:extLst>
          </p:cNvPr>
          <p:cNvSpPr>
            <a:spLocks noGrp="1"/>
          </p:cNvSpPr>
          <p:nvPr>
            <p:ph type="dt" sz="half" idx="10"/>
          </p:nvPr>
        </p:nvSpPr>
        <p:spPr/>
        <p:txBody>
          <a:bodyPr/>
          <a:lstStyle>
            <a:lvl1pPr>
              <a:defRPr/>
            </a:lvl1pPr>
          </a:lstStyle>
          <a:p>
            <a:fld id="{0A8A8C2F-36F6-464C-B0E7-E8C5C72BB714}" type="datetimeFigureOut">
              <a:rPr lang="en-US" altLang="en-US"/>
              <a:pPr/>
              <a:t>7/10/2022</a:t>
            </a:fld>
            <a:endParaRPr lang="en-GB" altLang="en-US"/>
          </a:p>
        </p:txBody>
      </p:sp>
      <p:sp>
        <p:nvSpPr>
          <p:cNvPr id="4" name="Footer Placeholder 4">
            <a:extLst>
              <a:ext uri="{FF2B5EF4-FFF2-40B4-BE49-F238E27FC236}">
                <a16:creationId xmlns:a16="http://schemas.microsoft.com/office/drawing/2014/main" id="{4EAC301D-12E0-1248-8D9D-A6D7F22E5AAB}"/>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2D15DB0F-9A40-2547-9D9A-8148A4482464}"/>
              </a:ext>
            </a:extLst>
          </p:cNvPr>
          <p:cNvSpPr>
            <a:spLocks noGrp="1"/>
          </p:cNvSpPr>
          <p:nvPr>
            <p:ph type="sldNum" sz="quarter" idx="12"/>
          </p:nvPr>
        </p:nvSpPr>
        <p:spPr/>
        <p:txBody>
          <a:bodyPr/>
          <a:lstStyle>
            <a:lvl1pPr>
              <a:defRPr/>
            </a:lvl1pPr>
          </a:lstStyle>
          <a:p>
            <a:fld id="{437002EF-CCE9-6846-A2A0-D1581BB4467B}" type="slidenum">
              <a:rPr lang="en-GB" altLang="en-US"/>
              <a:pPr/>
              <a:t>‹#›</a:t>
            </a:fld>
            <a:endParaRPr lang="en-GB" altLang="en-US"/>
          </a:p>
        </p:txBody>
      </p:sp>
    </p:spTree>
    <p:extLst>
      <p:ext uri="{BB962C8B-B14F-4D97-AF65-F5344CB8AC3E}">
        <p14:creationId xmlns:p14="http://schemas.microsoft.com/office/powerpoint/2010/main" val="141319267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650FDC39-D9DF-6041-914E-0FFD1ED86A2A}"/>
              </a:ext>
            </a:extLst>
          </p:cNvPr>
          <p:cNvSpPr>
            <a:spLocks noGrp="1"/>
          </p:cNvSpPr>
          <p:nvPr>
            <p:ph type="dt" sz="half" idx="10"/>
          </p:nvPr>
        </p:nvSpPr>
        <p:spPr/>
        <p:txBody>
          <a:bodyPr/>
          <a:lstStyle>
            <a:lvl1pPr>
              <a:defRPr/>
            </a:lvl1pPr>
          </a:lstStyle>
          <a:p>
            <a:fld id="{09D9F7D7-489E-B341-853B-C0C058987444}" type="datetimeFigureOut">
              <a:rPr lang="en-US" altLang="en-US"/>
              <a:pPr/>
              <a:t>7/10/2022</a:t>
            </a:fld>
            <a:endParaRPr lang="en-GB" altLang="en-US"/>
          </a:p>
        </p:txBody>
      </p:sp>
      <p:sp>
        <p:nvSpPr>
          <p:cNvPr id="3" name="Footer Placeholder 4">
            <a:extLst>
              <a:ext uri="{FF2B5EF4-FFF2-40B4-BE49-F238E27FC236}">
                <a16:creationId xmlns:a16="http://schemas.microsoft.com/office/drawing/2014/main" id="{562059A6-65CD-854A-AD56-875354F95019}"/>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7435DBF3-01CD-EC4A-85F8-E7A6A9152D98}"/>
              </a:ext>
            </a:extLst>
          </p:cNvPr>
          <p:cNvSpPr>
            <a:spLocks noGrp="1"/>
          </p:cNvSpPr>
          <p:nvPr>
            <p:ph type="sldNum" sz="quarter" idx="12"/>
          </p:nvPr>
        </p:nvSpPr>
        <p:spPr/>
        <p:txBody>
          <a:bodyPr/>
          <a:lstStyle>
            <a:lvl1pPr>
              <a:defRPr/>
            </a:lvl1pPr>
          </a:lstStyle>
          <a:p>
            <a:fld id="{1DC70D51-9F11-AA48-A982-9F1F7EB4D830}" type="slidenum">
              <a:rPr lang="en-GB" altLang="en-US"/>
              <a:pPr/>
              <a:t>‹#›</a:t>
            </a:fld>
            <a:endParaRPr lang="en-GB" altLang="en-US"/>
          </a:p>
        </p:txBody>
      </p:sp>
    </p:spTree>
    <p:extLst>
      <p:ext uri="{BB962C8B-B14F-4D97-AF65-F5344CB8AC3E}">
        <p14:creationId xmlns:p14="http://schemas.microsoft.com/office/powerpoint/2010/main" val="302337833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582F38E4-1FCE-F348-A54D-E1E42B72BD19}"/>
              </a:ext>
            </a:extLst>
          </p:cNvPr>
          <p:cNvSpPr>
            <a:spLocks noGrp="1"/>
          </p:cNvSpPr>
          <p:nvPr>
            <p:ph type="dt" sz="half" idx="10"/>
          </p:nvPr>
        </p:nvSpPr>
        <p:spPr/>
        <p:txBody>
          <a:bodyPr/>
          <a:lstStyle>
            <a:lvl1pPr>
              <a:defRPr/>
            </a:lvl1pPr>
          </a:lstStyle>
          <a:p>
            <a:fld id="{8F13A645-0123-B940-8D8F-86F654EC4D58}" type="datetimeFigureOut">
              <a:rPr lang="en-US" altLang="en-US"/>
              <a:pPr/>
              <a:t>7/10/2022</a:t>
            </a:fld>
            <a:endParaRPr lang="en-GB" altLang="en-US"/>
          </a:p>
        </p:txBody>
      </p:sp>
      <p:sp>
        <p:nvSpPr>
          <p:cNvPr id="6" name="Footer Placeholder 4">
            <a:extLst>
              <a:ext uri="{FF2B5EF4-FFF2-40B4-BE49-F238E27FC236}">
                <a16:creationId xmlns:a16="http://schemas.microsoft.com/office/drawing/2014/main" id="{5252AE23-85EB-D948-BE26-576BB8032B4A}"/>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92BEB160-394A-F246-AC1F-F0438580B1BC}"/>
              </a:ext>
            </a:extLst>
          </p:cNvPr>
          <p:cNvSpPr>
            <a:spLocks noGrp="1"/>
          </p:cNvSpPr>
          <p:nvPr>
            <p:ph type="sldNum" sz="quarter" idx="12"/>
          </p:nvPr>
        </p:nvSpPr>
        <p:spPr/>
        <p:txBody>
          <a:bodyPr/>
          <a:lstStyle>
            <a:lvl1pPr>
              <a:defRPr/>
            </a:lvl1pPr>
          </a:lstStyle>
          <a:p>
            <a:fld id="{001B470E-5E93-2742-8C23-8606F1D677AE}" type="slidenum">
              <a:rPr lang="en-GB" altLang="en-US"/>
              <a:pPr/>
              <a:t>‹#›</a:t>
            </a:fld>
            <a:endParaRPr lang="en-GB" altLang="en-US"/>
          </a:p>
        </p:txBody>
      </p:sp>
    </p:spTree>
    <p:extLst>
      <p:ext uri="{BB962C8B-B14F-4D97-AF65-F5344CB8AC3E}">
        <p14:creationId xmlns:p14="http://schemas.microsoft.com/office/powerpoint/2010/main" val="327295242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578249C6-7B14-6A4F-8703-3588F3E16711}"/>
              </a:ext>
            </a:extLst>
          </p:cNvPr>
          <p:cNvSpPr>
            <a:spLocks noGrp="1"/>
          </p:cNvSpPr>
          <p:nvPr>
            <p:ph type="dt" sz="half" idx="10"/>
          </p:nvPr>
        </p:nvSpPr>
        <p:spPr/>
        <p:txBody>
          <a:bodyPr/>
          <a:lstStyle>
            <a:lvl1pPr>
              <a:defRPr/>
            </a:lvl1pPr>
          </a:lstStyle>
          <a:p>
            <a:fld id="{DCA546F9-BCBE-A146-B4C4-730BD1A9266D}" type="datetimeFigureOut">
              <a:rPr lang="en-US" altLang="en-US"/>
              <a:pPr/>
              <a:t>7/10/2022</a:t>
            </a:fld>
            <a:endParaRPr lang="en-GB" altLang="en-US"/>
          </a:p>
        </p:txBody>
      </p:sp>
      <p:sp>
        <p:nvSpPr>
          <p:cNvPr id="6" name="Footer Placeholder 4">
            <a:extLst>
              <a:ext uri="{FF2B5EF4-FFF2-40B4-BE49-F238E27FC236}">
                <a16:creationId xmlns:a16="http://schemas.microsoft.com/office/drawing/2014/main" id="{6A73B86C-FA6A-F744-9EF3-557822223BEE}"/>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AD9F2EC2-D5E4-E449-9BB1-8F73EB66BEF1}"/>
              </a:ext>
            </a:extLst>
          </p:cNvPr>
          <p:cNvSpPr>
            <a:spLocks noGrp="1"/>
          </p:cNvSpPr>
          <p:nvPr>
            <p:ph type="sldNum" sz="quarter" idx="12"/>
          </p:nvPr>
        </p:nvSpPr>
        <p:spPr/>
        <p:txBody>
          <a:bodyPr/>
          <a:lstStyle>
            <a:lvl1pPr>
              <a:defRPr/>
            </a:lvl1pPr>
          </a:lstStyle>
          <a:p>
            <a:fld id="{C1C3106E-657E-6146-BA0A-AC03D382280C}" type="slidenum">
              <a:rPr lang="en-GB" altLang="en-US"/>
              <a:pPr/>
              <a:t>‹#›</a:t>
            </a:fld>
            <a:endParaRPr lang="en-GB" altLang="en-US"/>
          </a:p>
        </p:txBody>
      </p:sp>
    </p:spTree>
    <p:extLst>
      <p:ext uri="{BB962C8B-B14F-4D97-AF65-F5344CB8AC3E}">
        <p14:creationId xmlns:p14="http://schemas.microsoft.com/office/powerpoint/2010/main" val="165655403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2B897C-8C79-EA43-879E-71EA63EBD638}"/>
              </a:ext>
            </a:extLst>
          </p:cNvPr>
          <p:cNvSpPr>
            <a:spLocks noGrp="1"/>
          </p:cNvSpPr>
          <p:nvPr>
            <p:ph type="dt" sz="half" idx="10"/>
          </p:nvPr>
        </p:nvSpPr>
        <p:spPr/>
        <p:txBody>
          <a:bodyPr/>
          <a:lstStyle>
            <a:lvl1pPr>
              <a:defRPr/>
            </a:lvl1pPr>
          </a:lstStyle>
          <a:p>
            <a:fld id="{2BCD4F29-D200-E340-AAD8-F1CD3BAB09EC}" type="datetimeFigureOut">
              <a:rPr lang="en-US" altLang="en-US"/>
              <a:pPr/>
              <a:t>7/10/2022</a:t>
            </a:fld>
            <a:endParaRPr lang="en-GB" altLang="en-US"/>
          </a:p>
        </p:txBody>
      </p:sp>
      <p:sp>
        <p:nvSpPr>
          <p:cNvPr id="5" name="Footer Placeholder 4">
            <a:extLst>
              <a:ext uri="{FF2B5EF4-FFF2-40B4-BE49-F238E27FC236}">
                <a16:creationId xmlns:a16="http://schemas.microsoft.com/office/drawing/2014/main" id="{5864D287-C909-D347-85A4-77D6233F03D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4B4D704-C1EE-364F-B88D-DC1A040A4DDF}"/>
              </a:ext>
            </a:extLst>
          </p:cNvPr>
          <p:cNvSpPr>
            <a:spLocks noGrp="1"/>
          </p:cNvSpPr>
          <p:nvPr>
            <p:ph type="sldNum" sz="quarter" idx="12"/>
          </p:nvPr>
        </p:nvSpPr>
        <p:spPr/>
        <p:txBody>
          <a:bodyPr/>
          <a:lstStyle>
            <a:lvl1pPr>
              <a:defRPr/>
            </a:lvl1pPr>
          </a:lstStyle>
          <a:p>
            <a:fld id="{5C282F5C-28FA-0748-B887-878348A9CBA6}" type="slidenum">
              <a:rPr lang="en-GB" altLang="en-US"/>
              <a:pPr/>
              <a:t>‹#›</a:t>
            </a:fld>
            <a:endParaRPr lang="en-GB" altLang="en-US"/>
          </a:p>
        </p:txBody>
      </p:sp>
    </p:spTree>
    <p:extLst>
      <p:ext uri="{BB962C8B-B14F-4D97-AF65-F5344CB8AC3E}">
        <p14:creationId xmlns:p14="http://schemas.microsoft.com/office/powerpoint/2010/main" val="189971582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267FCF-31DD-4E44-9B74-BF90C615825D}"/>
              </a:ext>
            </a:extLst>
          </p:cNvPr>
          <p:cNvSpPr>
            <a:spLocks noGrp="1"/>
          </p:cNvSpPr>
          <p:nvPr>
            <p:ph type="dt" sz="half" idx="10"/>
          </p:nvPr>
        </p:nvSpPr>
        <p:spPr/>
        <p:txBody>
          <a:bodyPr/>
          <a:lstStyle>
            <a:lvl1pPr>
              <a:defRPr/>
            </a:lvl1pPr>
          </a:lstStyle>
          <a:p>
            <a:fld id="{BD962FD2-7C69-024C-98F6-9E63793886D8}" type="datetimeFigureOut">
              <a:rPr lang="en-US" altLang="en-US"/>
              <a:pPr/>
              <a:t>7/10/2022</a:t>
            </a:fld>
            <a:endParaRPr lang="en-GB" altLang="en-US"/>
          </a:p>
        </p:txBody>
      </p:sp>
      <p:sp>
        <p:nvSpPr>
          <p:cNvPr id="5" name="Footer Placeholder 4">
            <a:extLst>
              <a:ext uri="{FF2B5EF4-FFF2-40B4-BE49-F238E27FC236}">
                <a16:creationId xmlns:a16="http://schemas.microsoft.com/office/drawing/2014/main" id="{12845530-062C-024E-A5C5-1D44AC8560C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3EE7245-7F4B-9448-A4BD-0DF6D001F8D4}"/>
              </a:ext>
            </a:extLst>
          </p:cNvPr>
          <p:cNvSpPr>
            <a:spLocks noGrp="1"/>
          </p:cNvSpPr>
          <p:nvPr>
            <p:ph type="sldNum" sz="quarter" idx="12"/>
          </p:nvPr>
        </p:nvSpPr>
        <p:spPr/>
        <p:txBody>
          <a:bodyPr/>
          <a:lstStyle>
            <a:lvl1pPr>
              <a:defRPr/>
            </a:lvl1pPr>
          </a:lstStyle>
          <a:p>
            <a:fld id="{489534AE-263D-384E-89F1-6554F703D9F6}" type="slidenum">
              <a:rPr lang="en-GB" altLang="en-US"/>
              <a:pPr/>
              <a:t>‹#›</a:t>
            </a:fld>
            <a:endParaRPr lang="en-GB" altLang="en-US"/>
          </a:p>
        </p:txBody>
      </p:sp>
    </p:spTree>
    <p:extLst>
      <p:ext uri="{BB962C8B-B14F-4D97-AF65-F5344CB8AC3E}">
        <p14:creationId xmlns:p14="http://schemas.microsoft.com/office/powerpoint/2010/main" val="4180433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782BB71-CC12-0945-BCD6-17238A13D8D2}"/>
              </a:ext>
            </a:extLst>
          </p:cNvPr>
          <p:cNvSpPr>
            <a:spLocks noGrp="1"/>
          </p:cNvSpPr>
          <p:nvPr>
            <p:ph type="dt" sz="half" idx="10"/>
          </p:nvPr>
        </p:nvSpPr>
        <p:spPr/>
        <p:txBody>
          <a:bodyPr/>
          <a:lstStyle>
            <a:lvl1pPr>
              <a:defRPr/>
            </a:lvl1pPr>
          </a:lstStyle>
          <a:p>
            <a:fld id="{B48B2186-4B7D-604F-9AC2-AF12BDE6D836}" type="datetimeFigureOut">
              <a:rPr lang="en-US" altLang="en-US"/>
              <a:pPr/>
              <a:t>7/10/2022</a:t>
            </a:fld>
            <a:endParaRPr lang="en-GB" altLang="en-US"/>
          </a:p>
        </p:txBody>
      </p:sp>
      <p:sp>
        <p:nvSpPr>
          <p:cNvPr id="5" name="Footer Placeholder 4">
            <a:extLst>
              <a:ext uri="{FF2B5EF4-FFF2-40B4-BE49-F238E27FC236}">
                <a16:creationId xmlns:a16="http://schemas.microsoft.com/office/drawing/2014/main" id="{A51901AB-2FC0-F446-9E9A-CDB728DC5007}"/>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5E986FF-50FE-FA42-ADD3-FB0F42DB3980}"/>
              </a:ext>
            </a:extLst>
          </p:cNvPr>
          <p:cNvSpPr>
            <a:spLocks noGrp="1"/>
          </p:cNvSpPr>
          <p:nvPr>
            <p:ph type="sldNum" sz="quarter" idx="12"/>
          </p:nvPr>
        </p:nvSpPr>
        <p:spPr/>
        <p:txBody>
          <a:bodyPr/>
          <a:lstStyle>
            <a:lvl1pPr>
              <a:defRPr/>
            </a:lvl1pPr>
          </a:lstStyle>
          <a:p>
            <a:fld id="{D0CB2D78-F007-994A-91C5-66461844BD97}" type="slidenum">
              <a:rPr lang="en-GB" altLang="en-US"/>
              <a:pPr/>
              <a:t>‹#›</a:t>
            </a:fld>
            <a:endParaRPr lang="en-GB" altLang="en-US"/>
          </a:p>
        </p:txBody>
      </p:sp>
    </p:spTree>
    <p:extLst>
      <p:ext uri="{BB962C8B-B14F-4D97-AF65-F5344CB8AC3E}">
        <p14:creationId xmlns:p14="http://schemas.microsoft.com/office/powerpoint/2010/main" val="230373817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6C4E10-82A0-9D43-AE0D-63FEBEED1E0F}"/>
              </a:ext>
            </a:extLst>
          </p:cNvPr>
          <p:cNvSpPr>
            <a:spLocks noGrp="1"/>
          </p:cNvSpPr>
          <p:nvPr>
            <p:ph type="dt" sz="half" idx="10"/>
          </p:nvPr>
        </p:nvSpPr>
        <p:spPr/>
        <p:txBody>
          <a:bodyPr/>
          <a:lstStyle>
            <a:lvl1pPr>
              <a:defRPr/>
            </a:lvl1pPr>
          </a:lstStyle>
          <a:p>
            <a:fld id="{D85A1B54-C022-FE4E-A8BD-71C29801A772}" type="datetimeFigureOut">
              <a:rPr lang="en-US" altLang="en-US"/>
              <a:pPr/>
              <a:t>7/10/2022</a:t>
            </a:fld>
            <a:endParaRPr lang="en-GB" altLang="en-US"/>
          </a:p>
        </p:txBody>
      </p:sp>
      <p:sp>
        <p:nvSpPr>
          <p:cNvPr id="5" name="Footer Placeholder 4">
            <a:extLst>
              <a:ext uri="{FF2B5EF4-FFF2-40B4-BE49-F238E27FC236}">
                <a16:creationId xmlns:a16="http://schemas.microsoft.com/office/drawing/2014/main" id="{B0728C84-303E-3541-819D-95F5C62AE25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5849576-131B-7445-8AA7-71BB892AA786}"/>
              </a:ext>
            </a:extLst>
          </p:cNvPr>
          <p:cNvSpPr>
            <a:spLocks noGrp="1"/>
          </p:cNvSpPr>
          <p:nvPr>
            <p:ph type="sldNum" sz="quarter" idx="12"/>
          </p:nvPr>
        </p:nvSpPr>
        <p:spPr/>
        <p:txBody>
          <a:bodyPr/>
          <a:lstStyle>
            <a:lvl1pPr>
              <a:defRPr/>
            </a:lvl1pPr>
          </a:lstStyle>
          <a:p>
            <a:fld id="{CFB998BD-F796-844F-B01D-3BFEC621B743}" type="slidenum">
              <a:rPr lang="en-GB" altLang="en-US"/>
              <a:pPr/>
              <a:t>‹#›</a:t>
            </a:fld>
            <a:endParaRPr lang="en-GB" altLang="en-US"/>
          </a:p>
        </p:txBody>
      </p:sp>
    </p:spTree>
    <p:extLst>
      <p:ext uri="{BB962C8B-B14F-4D97-AF65-F5344CB8AC3E}">
        <p14:creationId xmlns:p14="http://schemas.microsoft.com/office/powerpoint/2010/main" val="242805171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65207C1-1B23-3F49-B775-3C1E91FA162B}"/>
              </a:ext>
            </a:extLst>
          </p:cNvPr>
          <p:cNvSpPr>
            <a:spLocks noGrp="1"/>
          </p:cNvSpPr>
          <p:nvPr>
            <p:ph type="dt" sz="half" idx="10"/>
          </p:nvPr>
        </p:nvSpPr>
        <p:spPr/>
        <p:txBody>
          <a:bodyPr/>
          <a:lstStyle>
            <a:lvl1pPr>
              <a:defRPr/>
            </a:lvl1pPr>
          </a:lstStyle>
          <a:p>
            <a:fld id="{8E014003-BAA4-2F45-937A-0D84AB32CB7B}" type="datetimeFigureOut">
              <a:rPr lang="en-US" altLang="en-US"/>
              <a:pPr/>
              <a:t>7/10/2022</a:t>
            </a:fld>
            <a:endParaRPr lang="en-GB" altLang="en-US"/>
          </a:p>
        </p:txBody>
      </p:sp>
      <p:sp>
        <p:nvSpPr>
          <p:cNvPr id="5" name="Footer Placeholder 4">
            <a:extLst>
              <a:ext uri="{FF2B5EF4-FFF2-40B4-BE49-F238E27FC236}">
                <a16:creationId xmlns:a16="http://schemas.microsoft.com/office/drawing/2014/main" id="{4C826A1D-66D7-E549-BE71-A704AE1F0CCD}"/>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F0A7F41A-02BA-E544-B0EE-4D0B75A1FC5E}"/>
              </a:ext>
            </a:extLst>
          </p:cNvPr>
          <p:cNvSpPr>
            <a:spLocks noGrp="1"/>
          </p:cNvSpPr>
          <p:nvPr>
            <p:ph type="sldNum" sz="quarter" idx="12"/>
          </p:nvPr>
        </p:nvSpPr>
        <p:spPr/>
        <p:txBody>
          <a:bodyPr/>
          <a:lstStyle>
            <a:lvl1pPr>
              <a:defRPr/>
            </a:lvl1pPr>
          </a:lstStyle>
          <a:p>
            <a:fld id="{69649A04-DF32-0642-ABD3-15266BEE319E}" type="slidenum">
              <a:rPr lang="en-GB" altLang="en-US"/>
              <a:pPr/>
              <a:t>‹#›</a:t>
            </a:fld>
            <a:endParaRPr lang="en-GB" altLang="en-US"/>
          </a:p>
        </p:txBody>
      </p:sp>
    </p:spTree>
    <p:extLst>
      <p:ext uri="{BB962C8B-B14F-4D97-AF65-F5344CB8AC3E}">
        <p14:creationId xmlns:p14="http://schemas.microsoft.com/office/powerpoint/2010/main" val="213825629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A0032525-D1EA-A94A-B0FE-0365954CCEBF}"/>
              </a:ext>
            </a:extLst>
          </p:cNvPr>
          <p:cNvSpPr>
            <a:spLocks noGrp="1"/>
          </p:cNvSpPr>
          <p:nvPr>
            <p:ph type="dt" sz="half" idx="10"/>
          </p:nvPr>
        </p:nvSpPr>
        <p:spPr/>
        <p:txBody>
          <a:bodyPr/>
          <a:lstStyle>
            <a:lvl1pPr>
              <a:defRPr/>
            </a:lvl1pPr>
          </a:lstStyle>
          <a:p>
            <a:fld id="{9C804598-CC5A-ED4B-BDE6-DAD1BE8E0852}" type="datetimeFigureOut">
              <a:rPr lang="en-US" altLang="en-US"/>
              <a:pPr/>
              <a:t>7/10/2022</a:t>
            </a:fld>
            <a:endParaRPr lang="en-GB" altLang="en-US"/>
          </a:p>
        </p:txBody>
      </p:sp>
      <p:sp>
        <p:nvSpPr>
          <p:cNvPr id="6" name="Footer Placeholder 4">
            <a:extLst>
              <a:ext uri="{FF2B5EF4-FFF2-40B4-BE49-F238E27FC236}">
                <a16:creationId xmlns:a16="http://schemas.microsoft.com/office/drawing/2014/main" id="{3FEA36A7-4E80-2442-B740-56895222E3AE}"/>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A4948FC9-D646-3B43-AC58-EE3B35993FB7}"/>
              </a:ext>
            </a:extLst>
          </p:cNvPr>
          <p:cNvSpPr>
            <a:spLocks noGrp="1"/>
          </p:cNvSpPr>
          <p:nvPr>
            <p:ph type="sldNum" sz="quarter" idx="12"/>
          </p:nvPr>
        </p:nvSpPr>
        <p:spPr/>
        <p:txBody>
          <a:bodyPr/>
          <a:lstStyle>
            <a:lvl1pPr>
              <a:defRPr/>
            </a:lvl1pPr>
          </a:lstStyle>
          <a:p>
            <a:fld id="{41805088-6948-7348-9BEB-B898F6BE47FC}" type="slidenum">
              <a:rPr lang="en-GB" altLang="en-US"/>
              <a:pPr/>
              <a:t>‹#›</a:t>
            </a:fld>
            <a:endParaRPr lang="en-GB" altLang="en-US"/>
          </a:p>
        </p:txBody>
      </p:sp>
    </p:spTree>
    <p:extLst>
      <p:ext uri="{BB962C8B-B14F-4D97-AF65-F5344CB8AC3E}">
        <p14:creationId xmlns:p14="http://schemas.microsoft.com/office/powerpoint/2010/main" val="328734828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94C314A-98FB-A14F-8EED-28385D693120}"/>
              </a:ext>
            </a:extLst>
          </p:cNvPr>
          <p:cNvSpPr>
            <a:spLocks noGrp="1"/>
          </p:cNvSpPr>
          <p:nvPr>
            <p:ph type="dt" sz="half" idx="10"/>
          </p:nvPr>
        </p:nvSpPr>
        <p:spPr/>
        <p:txBody>
          <a:bodyPr/>
          <a:lstStyle>
            <a:lvl1pPr>
              <a:defRPr/>
            </a:lvl1pPr>
          </a:lstStyle>
          <a:p>
            <a:fld id="{F731E689-062F-DA4E-9DF0-44ACF76960E7}" type="datetimeFigureOut">
              <a:rPr lang="en-US" altLang="en-US"/>
              <a:pPr/>
              <a:t>7/10/2022</a:t>
            </a:fld>
            <a:endParaRPr lang="en-GB" altLang="en-US"/>
          </a:p>
        </p:txBody>
      </p:sp>
      <p:sp>
        <p:nvSpPr>
          <p:cNvPr id="8" name="Footer Placeholder 4">
            <a:extLst>
              <a:ext uri="{FF2B5EF4-FFF2-40B4-BE49-F238E27FC236}">
                <a16:creationId xmlns:a16="http://schemas.microsoft.com/office/drawing/2014/main" id="{25164CDE-AF64-BE41-BBF1-F6CF413BB646}"/>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06FB8E92-9071-FC40-A318-9A78321F81CD}"/>
              </a:ext>
            </a:extLst>
          </p:cNvPr>
          <p:cNvSpPr>
            <a:spLocks noGrp="1"/>
          </p:cNvSpPr>
          <p:nvPr>
            <p:ph type="sldNum" sz="quarter" idx="12"/>
          </p:nvPr>
        </p:nvSpPr>
        <p:spPr/>
        <p:txBody>
          <a:bodyPr/>
          <a:lstStyle>
            <a:lvl1pPr>
              <a:defRPr/>
            </a:lvl1pPr>
          </a:lstStyle>
          <a:p>
            <a:fld id="{11FFE37B-E6E9-8347-974E-D78EF05C906B}" type="slidenum">
              <a:rPr lang="en-GB" altLang="en-US"/>
              <a:pPr/>
              <a:t>‹#›</a:t>
            </a:fld>
            <a:endParaRPr lang="en-GB" altLang="en-US"/>
          </a:p>
        </p:txBody>
      </p:sp>
    </p:spTree>
    <p:extLst>
      <p:ext uri="{BB962C8B-B14F-4D97-AF65-F5344CB8AC3E}">
        <p14:creationId xmlns:p14="http://schemas.microsoft.com/office/powerpoint/2010/main" val="254943023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DA552584-65D5-C046-A8E6-EE30937DC698}"/>
              </a:ext>
            </a:extLst>
          </p:cNvPr>
          <p:cNvSpPr>
            <a:spLocks noGrp="1"/>
          </p:cNvSpPr>
          <p:nvPr>
            <p:ph type="dt" sz="half" idx="10"/>
          </p:nvPr>
        </p:nvSpPr>
        <p:spPr/>
        <p:txBody>
          <a:bodyPr/>
          <a:lstStyle>
            <a:lvl1pPr>
              <a:defRPr/>
            </a:lvl1pPr>
          </a:lstStyle>
          <a:p>
            <a:fld id="{4DC9E710-41BD-A340-80BD-E79FD2F5C3B7}" type="datetimeFigureOut">
              <a:rPr lang="en-US" altLang="en-US"/>
              <a:pPr/>
              <a:t>7/10/2022</a:t>
            </a:fld>
            <a:endParaRPr lang="en-GB" altLang="en-US"/>
          </a:p>
        </p:txBody>
      </p:sp>
      <p:sp>
        <p:nvSpPr>
          <p:cNvPr id="4" name="Footer Placeholder 4">
            <a:extLst>
              <a:ext uri="{FF2B5EF4-FFF2-40B4-BE49-F238E27FC236}">
                <a16:creationId xmlns:a16="http://schemas.microsoft.com/office/drawing/2014/main" id="{102FA412-ECDD-EB49-965B-34FC10B2CB7A}"/>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C82710B-8763-CF4F-9482-E71EA56EB6BA}"/>
              </a:ext>
            </a:extLst>
          </p:cNvPr>
          <p:cNvSpPr>
            <a:spLocks noGrp="1"/>
          </p:cNvSpPr>
          <p:nvPr>
            <p:ph type="sldNum" sz="quarter" idx="12"/>
          </p:nvPr>
        </p:nvSpPr>
        <p:spPr/>
        <p:txBody>
          <a:bodyPr/>
          <a:lstStyle>
            <a:lvl1pPr>
              <a:defRPr/>
            </a:lvl1pPr>
          </a:lstStyle>
          <a:p>
            <a:fld id="{4B4DDBA9-1355-A44B-B45A-A0BDDCDCF2BC}" type="slidenum">
              <a:rPr lang="en-GB" altLang="en-US"/>
              <a:pPr/>
              <a:t>‹#›</a:t>
            </a:fld>
            <a:endParaRPr lang="en-GB" altLang="en-US"/>
          </a:p>
        </p:txBody>
      </p:sp>
    </p:spTree>
    <p:extLst>
      <p:ext uri="{BB962C8B-B14F-4D97-AF65-F5344CB8AC3E}">
        <p14:creationId xmlns:p14="http://schemas.microsoft.com/office/powerpoint/2010/main" val="251655170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AA665EF3-529B-9043-9341-6CA5130BBE20}"/>
              </a:ext>
            </a:extLst>
          </p:cNvPr>
          <p:cNvSpPr>
            <a:spLocks noGrp="1"/>
          </p:cNvSpPr>
          <p:nvPr>
            <p:ph type="dt" sz="half" idx="10"/>
          </p:nvPr>
        </p:nvSpPr>
        <p:spPr/>
        <p:txBody>
          <a:bodyPr/>
          <a:lstStyle>
            <a:lvl1pPr>
              <a:defRPr/>
            </a:lvl1pPr>
          </a:lstStyle>
          <a:p>
            <a:fld id="{32E04FA9-C6E1-F942-A4C7-AA979DD7FD1C}" type="datetimeFigureOut">
              <a:rPr lang="en-US" altLang="en-US"/>
              <a:pPr/>
              <a:t>7/10/2022</a:t>
            </a:fld>
            <a:endParaRPr lang="en-GB" altLang="en-US"/>
          </a:p>
        </p:txBody>
      </p:sp>
      <p:sp>
        <p:nvSpPr>
          <p:cNvPr id="3" name="Footer Placeholder 4">
            <a:extLst>
              <a:ext uri="{FF2B5EF4-FFF2-40B4-BE49-F238E27FC236}">
                <a16:creationId xmlns:a16="http://schemas.microsoft.com/office/drawing/2014/main" id="{2EF2A237-0DA5-E549-8A27-8F82DC50D399}"/>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24F7CEBC-37B8-F64F-9C96-3366703F3F5B}"/>
              </a:ext>
            </a:extLst>
          </p:cNvPr>
          <p:cNvSpPr>
            <a:spLocks noGrp="1"/>
          </p:cNvSpPr>
          <p:nvPr>
            <p:ph type="sldNum" sz="quarter" idx="12"/>
          </p:nvPr>
        </p:nvSpPr>
        <p:spPr/>
        <p:txBody>
          <a:bodyPr/>
          <a:lstStyle>
            <a:lvl1pPr>
              <a:defRPr/>
            </a:lvl1pPr>
          </a:lstStyle>
          <a:p>
            <a:fld id="{124649FF-6186-A34B-B64F-EB4A4198DD52}" type="slidenum">
              <a:rPr lang="en-GB" altLang="en-US"/>
              <a:pPr/>
              <a:t>‹#›</a:t>
            </a:fld>
            <a:endParaRPr lang="en-GB" altLang="en-US"/>
          </a:p>
        </p:txBody>
      </p:sp>
    </p:spTree>
    <p:extLst>
      <p:ext uri="{BB962C8B-B14F-4D97-AF65-F5344CB8AC3E}">
        <p14:creationId xmlns:p14="http://schemas.microsoft.com/office/powerpoint/2010/main" val="347364060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6C922293-11DB-FA43-BA5F-24B69C96724C}"/>
              </a:ext>
            </a:extLst>
          </p:cNvPr>
          <p:cNvSpPr>
            <a:spLocks noGrp="1"/>
          </p:cNvSpPr>
          <p:nvPr>
            <p:ph type="dt" sz="half" idx="10"/>
          </p:nvPr>
        </p:nvSpPr>
        <p:spPr/>
        <p:txBody>
          <a:bodyPr/>
          <a:lstStyle>
            <a:lvl1pPr>
              <a:defRPr/>
            </a:lvl1pPr>
          </a:lstStyle>
          <a:p>
            <a:fld id="{358F442E-09BF-D041-AE63-FC0FE0B9B79D}" type="datetimeFigureOut">
              <a:rPr lang="en-US" altLang="en-US"/>
              <a:pPr/>
              <a:t>7/10/2022</a:t>
            </a:fld>
            <a:endParaRPr lang="en-GB" altLang="en-US"/>
          </a:p>
        </p:txBody>
      </p:sp>
      <p:sp>
        <p:nvSpPr>
          <p:cNvPr id="6" name="Footer Placeholder 4">
            <a:extLst>
              <a:ext uri="{FF2B5EF4-FFF2-40B4-BE49-F238E27FC236}">
                <a16:creationId xmlns:a16="http://schemas.microsoft.com/office/drawing/2014/main" id="{F871E76C-8215-4741-AC32-0876472393B5}"/>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E419342A-CB6F-F742-A36E-5E0E0B4F2116}"/>
              </a:ext>
            </a:extLst>
          </p:cNvPr>
          <p:cNvSpPr>
            <a:spLocks noGrp="1"/>
          </p:cNvSpPr>
          <p:nvPr>
            <p:ph type="sldNum" sz="quarter" idx="12"/>
          </p:nvPr>
        </p:nvSpPr>
        <p:spPr/>
        <p:txBody>
          <a:bodyPr/>
          <a:lstStyle>
            <a:lvl1pPr>
              <a:defRPr/>
            </a:lvl1pPr>
          </a:lstStyle>
          <a:p>
            <a:fld id="{57D2703D-338A-7B44-A0D9-3B5FE98CCC9C}" type="slidenum">
              <a:rPr lang="en-GB" altLang="en-US"/>
              <a:pPr/>
              <a:t>‹#›</a:t>
            </a:fld>
            <a:endParaRPr lang="en-GB" altLang="en-US"/>
          </a:p>
        </p:txBody>
      </p:sp>
    </p:spTree>
    <p:extLst>
      <p:ext uri="{BB962C8B-B14F-4D97-AF65-F5344CB8AC3E}">
        <p14:creationId xmlns:p14="http://schemas.microsoft.com/office/powerpoint/2010/main" val="295162814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661F8117-CC4C-A643-B499-5A8121B45004}"/>
              </a:ext>
            </a:extLst>
          </p:cNvPr>
          <p:cNvSpPr>
            <a:spLocks noGrp="1"/>
          </p:cNvSpPr>
          <p:nvPr>
            <p:ph type="dt" sz="half" idx="10"/>
          </p:nvPr>
        </p:nvSpPr>
        <p:spPr/>
        <p:txBody>
          <a:bodyPr/>
          <a:lstStyle>
            <a:lvl1pPr>
              <a:defRPr/>
            </a:lvl1pPr>
          </a:lstStyle>
          <a:p>
            <a:fld id="{60C81B0D-561E-FB4A-958E-8D9E393D4C96}" type="datetimeFigureOut">
              <a:rPr lang="en-US" altLang="en-US"/>
              <a:pPr/>
              <a:t>7/10/2022</a:t>
            </a:fld>
            <a:endParaRPr lang="en-GB" altLang="en-US"/>
          </a:p>
        </p:txBody>
      </p:sp>
      <p:sp>
        <p:nvSpPr>
          <p:cNvPr id="6" name="Footer Placeholder 4">
            <a:extLst>
              <a:ext uri="{FF2B5EF4-FFF2-40B4-BE49-F238E27FC236}">
                <a16:creationId xmlns:a16="http://schemas.microsoft.com/office/drawing/2014/main" id="{9A5796BF-564B-0442-B2D9-180D7812A33D}"/>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402087CA-ED9A-7149-A160-1C0716AD9F01}"/>
              </a:ext>
            </a:extLst>
          </p:cNvPr>
          <p:cNvSpPr>
            <a:spLocks noGrp="1"/>
          </p:cNvSpPr>
          <p:nvPr>
            <p:ph type="sldNum" sz="quarter" idx="12"/>
          </p:nvPr>
        </p:nvSpPr>
        <p:spPr/>
        <p:txBody>
          <a:bodyPr/>
          <a:lstStyle>
            <a:lvl1pPr>
              <a:defRPr/>
            </a:lvl1pPr>
          </a:lstStyle>
          <a:p>
            <a:fld id="{79927172-D2D0-334B-9182-B37D1B16FA08}" type="slidenum">
              <a:rPr lang="en-GB" altLang="en-US"/>
              <a:pPr/>
              <a:t>‹#›</a:t>
            </a:fld>
            <a:endParaRPr lang="en-GB" altLang="en-US"/>
          </a:p>
        </p:txBody>
      </p:sp>
    </p:spTree>
    <p:extLst>
      <p:ext uri="{BB962C8B-B14F-4D97-AF65-F5344CB8AC3E}">
        <p14:creationId xmlns:p14="http://schemas.microsoft.com/office/powerpoint/2010/main" val="363051848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3DC443-C7C6-9444-9636-DE47FA71A4C9}"/>
              </a:ext>
            </a:extLst>
          </p:cNvPr>
          <p:cNvSpPr>
            <a:spLocks noGrp="1"/>
          </p:cNvSpPr>
          <p:nvPr>
            <p:ph type="dt" sz="half" idx="10"/>
          </p:nvPr>
        </p:nvSpPr>
        <p:spPr/>
        <p:txBody>
          <a:bodyPr/>
          <a:lstStyle>
            <a:lvl1pPr>
              <a:defRPr/>
            </a:lvl1pPr>
          </a:lstStyle>
          <a:p>
            <a:fld id="{04B94630-925C-374D-819A-3777DD7234E7}" type="datetimeFigureOut">
              <a:rPr lang="en-US" altLang="en-US"/>
              <a:pPr/>
              <a:t>7/10/2022</a:t>
            </a:fld>
            <a:endParaRPr lang="en-GB" altLang="en-US"/>
          </a:p>
        </p:txBody>
      </p:sp>
      <p:sp>
        <p:nvSpPr>
          <p:cNvPr id="5" name="Footer Placeholder 4">
            <a:extLst>
              <a:ext uri="{FF2B5EF4-FFF2-40B4-BE49-F238E27FC236}">
                <a16:creationId xmlns:a16="http://schemas.microsoft.com/office/drawing/2014/main" id="{6D712BA1-13D2-6246-8DEA-5025BE7FE3A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E2FBEDB-1E7B-C440-8D90-1F035FD29C65}"/>
              </a:ext>
            </a:extLst>
          </p:cNvPr>
          <p:cNvSpPr>
            <a:spLocks noGrp="1"/>
          </p:cNvSpPr>
          <p:nvPr>
            <p:ph type="sldNum" sz="quarter" idx="12"/>
          </p:nvPr>
        </p:nvSpPr>
        <p:spPr/>
        <p:txBody>
          <a:bodyPr/>
          <a:lstStyle>
            <a:lvl1pPr>
              <a:defRPr/>
            </a:lvl1pPr>
          </a:lstStyle>
          <a:p>
            <a:fld id="{E482A7DC-255A-5346-9766-B115222E28E8}" type="slidenum">
              <a:rPr lang="en-GB" altLang="en-US"/>
              <a:pPr/>
              <a:t>‹#›</a:t>
            </a:fld>
            <a:endParaRPr lang="en-GB" altLang="en-US"/>
          </a:p>
        </p:txBody>
      </p:sp>
    </p:spTree>
    <p:extLst>
      <p:ext uri="{BB962C8B-B14F-4D97-AF65-F5344CB8AC3E}">
        <p14:creationId xmlns:p14="http://schemas.microsoft.com/office/powerpoint/2010/main" val="177265508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E65738-71ED-6E42-87A4-CCE6B0760CB3}"/>
              </a:ext>
            </a:extLst>
          </p:cNvPr>
          <p:cNvSpPr>
            <a:spLocks noGrp="1"/>
          </p:cNvSpPr>
          <p:nvPr>
            <p:ph type="dt" sz="half" idx="10"/>
          </p:nvPr>
        </p:nvSpPr>
        <p:spPr/>
        <p:txBody>
          <a:bodyPr/>
          <a:lstStyle>
            <a:lvl1pPr>
              <a:defRPr/>
            </a:lvl1pPr>
          </a:lstStyle>
          <a:p>
            <a:fld id="{AB6114BD-AD27-DE48-A4A8-65DB8B460E51}" type="datetimeFigureOut">
              <a:rPr lang="en-US" altLang="en-US"/>
              <a:pPr/>
              <a:t>7/10/2022</a:t>
            </a:fld>
            <a:endParaRPr lang="en-GB" altLang="en-US"/>
          </a:p>
        </p:txBody>
      </p:sp>
      <p:sp>
        <p:nvSpPr>
          <p:cNvPr id="5" name="Footer Placeholder 4">
            <a:extLst>
              <a:ext uri="{FF2B5EF4-FFF2-40B4-BE49-F238E27FC236}">
                <a16:creationId xmlns:a16="http://schemas.microsoft.com/office/drawing/2014/main" id="{64A6B08B-67BB-7B4A-B2C7-CBA11ED527C1}"/>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128E3AA-4134-7A4B-916A-0E5C3A32AE11}"/>
              </a:ext>
            </a:extLst>
          </p:cNvPr>
          <p:cNvSpPr>
            <a:spLocks noGrp="1"/>
          </p:cNvSpPr>
          <p:nvPr>
            <p:ph type="sldNum" sz="quarter" idx="12"/>
          </p:nvPr>
        </p:nvSpPr>
        <p:spPr/>
        <p:txBody>
          <a:bodyPr/>
          <a:lstStyle>
            <a:lvl1pPr>
              <a:defRPr/>
            </a:lvl1pPr>
          </a:lstStyle>
          <a:p>
            <a:fld id="{0F094C12-750A-FC44-B023-ABE2CEEE8C6B}" type="slidenum">
              <a:rPr lang="en-GB" altLang="en-US"/>
              <a:pPr/>
              <a:t>‹#›</a:t>
            </a:fld>
            <a:endParaRPr lang="en-GB" altLang="en-US"/>
          </a:p>
        </p:txBody>
      </p:sp>
    </p:spTree>
    <p:extLst>
      <p:ext uri="{BB962C8B-B14F-4D97-AF65-F5344CB8AC3E}">
        <p14:creationId xmlns:p14="http://schemas.microsoft.com/office/powerpoint/2010/main" val="111848445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F022D97-9BEE-B947-9832-29344B4A78E0}"/>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082E74C6-A8D5-B444-A29A-FC49BC59F2D7}" type="datetimeFigureOut">
              <a:rPr lang="en-US" altLang="en-US"/>
              <a:pPr/>
              <a:t>7/10/2022</a:t>
            </a:fld>
            <a:endParaRPr lang="en-GB" altLang="en-US"/>
          </a:p>
        </p:txBody>
      </p:sp>
      <p:sp>
        <p:nvSpPr>
          <p:cNvPr id="5" name="Footer Placeholder 4">
            <a:extLst>
              <a:ext uri="{FF2B5EF4-FFF2-40B4-BE49-F238E27FC236}">
                <a16:creationId xmlns:a16="http://schemas.microsoft.com/office/drawing/2014/main" id="{135E9E85-FEEF-1D42-B6B4-1B3AE027B8E2}"/>
              </a:ext>
            </a:extLst>
          </p:cNvPr>
          <p:cNvSpPr>
            <a:spLocks noGrp="1"/>
          </p:cNvSpPr>
          <p:nvPr>
            <p:ph type="ftr" sz="quarter" idx="11"/>
          </p:nvPr>
        </p:nvSpPr>
        <p:spPr>
          <a:xfrm>
            <a:off x="3124200" y="6429375"/>
            <a:ext cx="2947988" cy="292100"/>
          </a:xfrm>
          <a:prstGeom prst="rect">
            <a:avLst/>
          </a:prstGeom>
        </p:spPr>
        <p:txBody>
          <a:bodyPr/>
          <a:lstStyle>
            <a:lvl1pPr eaLnBrk="1" hangingPunct="1">
              <a:defRPr>
                <a:solidFill>
                  <a:prstClr val="black"/>
                </a:solidFill>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5B0FE0F0-435C-5748-95B7-6661976E6D16}"/>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9DB6E660-A8D3-E242-A836-A9A8F73E4E81}" type="slidenum">
              <a:rPr lang="en-GB" altLang="en-US"/>
              <a:pPr/>
              <a:t>‹#›</a:t>
            </a:fld>
            <a:endParaRPr lang="en-GB" altLang="en-US"/>
          </a:p>
        </p:txBody>
      </p:sp>
    </p:spTree>
    <p:extLst>
      <p:ext uri="{BB962C8B-B14F-4D97-AF65-F5344CB8AC3E}">
        <p14:creationId xmlns:p14="http://schemas.microsoft.com/office/powerpoint/2010/main" val="205122698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2EB6B6-B3A3-7E46-B4E5-F01E94A4CE48}"/>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C4D968CC-8A90-E84C-B7E5-B6D85D328AF6}" type="datetimeFigureOut">
              <a:rPr lang="en-US" altLang="en-US"/>
              <a:pPr/>
              <a:t>7/10/2022</a:t>
            </a:fld>
            <a:endParaRPr lang="en-GB" altLang="en-US"/>
          </a:p>
        </p:txBody>
      </p:sp>
      <p:sp>
        <p:nvSpPr>
          <p:cNvPr id="5" name="Footer Placeholder 4">
            <a:extLst>
              <a:ext uri="{FF2B5EF4-FFF2-40B4-BE49-F238E27FC236}">
                <a16:creationId xmlns:a16="http://schemas.microsoft.com/office/drawing/2014/main" id="{D8D0FFD0-EB8A-EA4D-813A-0E3597E70834}"/>
              </a:ext>
            </a:extLst>
          </p:cNvPr>
          <p:cNvSpPr>
            <a:spLocks noGrp="1"/>
          </p:cNvSpPr>
          <p:nvPr>
            <p:ph type="ftr" sz="quarter" idx="11"/>
          </p:nvPr>
        </p:nvSpPr>
        <p:spPr>
          <a:xfrm>
            <a:off x="3124200" y="6429375"/>
            <a:ext cx="2947988" cy="292100"/>
          </a:xfrm>
          <a:prstGeom prst="rect">
            <a:avLst/>
          </a:prstGeom>
        </p:spPr>
        <p:txBody>
          <a:bodyPr/>
          <a:lstStyle>
            <a:lvl1pPr eaLnBrk="1" hangingPunct="1">
              <a:defRPr>
                <a:solidFill>
                  <a:prstClr val="black"/>
                </a:solidFill>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E1DE6AC2-C8ED-0F40-9F47-0EC09B735516}"/>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6031DBD7-D5EB-6742-BFA1-BBC65BC738AD}" type="slidenum">
              <a:rPr lang="en-GB" altLang="en-US"/>
              <a:pPr/>
              <a:t>‹#›</a:t>
            </a:fld>
            <a:endParaRPr lang="en-GB" altLang="en-US"/>
          </a:p>
        </p:txBody>
      </p:sp>
    </p:spTree>
    <p:extLst>
      <p:ext uri="{BB962C8B-B14F-4D97-AF65-F5344CB8AC3E}">
        <p14:creationId xmlns:p14="http://schemas.microsoft.com/office/powerpoint/2010/main" val="266198996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A2AB9CC-B1B2-9B44-ABCA-2BC1E941BF0A}"/>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106784F9-15F0-8B4C-AC87-0BA401F18624}" type="datetimeFigureOut">
              <a:rPr lang="en-US" altLang="en-US"/>
              <a:pPr/>
              <a:t>7/10/2022</a:t>
            </a:fld>
            <a:endParaRPr lang="en-GB" altLang="en-US"/>
          </a:p>
        </p:txBody>
      </p:sp>
      <p:sp>
        <p:nvSpPr>
          <p:cNvPr id="5" name="Footer Placeholder 4">
            <a:extLst>
              <a:ext uri="{FF2B5EF4-FFF2-40B4-BE49-F238E27FC236}">
                <a16:creationId xmlns:a16="http://schemas.microsoft.com/office/drawing/2014/main" id="{4287524B-3A2D-DE44-BA0D-0332D12C5AE3}"/>
              </a:ext>
            </a:extLst>
          </p:cNvPr>
          <p:cNvSpPr>
            <a:spLocks noGrp="1"/>
          </p:cNvSpPr>
          <p:nvPr>
            <p:ph type="ftr" sz="quarter" idx="11"/>
          </p:nvPr>
        </p:nvSpPr>
        <p:spPr>
          <a:xfrm>
            <a:off x="3124200" y="6429375"/>
            <a:ext cx="2947988" cy="292100"/>
          </a:xfrm>
          <a:prstGeom prst="rect">
            <a:avLst/>
          </a:prstGeom>
        </p:spPr>
        <p:txBody>
          <a:bodyPr/>
          <a:lstStyle>
            <a:lvl1pPr eaLnBrk="1" hangingPunct="1">
              <a:defRPr>
                <a:solidFill>
                  <a:prstClr val="black"/>
                </a:solidFill>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ECF6430A-BF18-2B49-9704-C264AA3ECBA1}"/>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F78712EB-ACC9-4F4B-B308-BDE9D89EC800}" type="slidenum">
              <a:rPr lang="en-GB" altLang="en-US"/>
              <a:pPr/>
              <a:t>‹#›</a:t>
            </a:fld>
            <a:endParaRPr lang="en-GB" altLang="en-US"/>
          </a:p>
        </p:txBody>
      </p:sp>
    </p:spTree>
    <p:extLst>
      <p:ext uri="{BB962C8B-B14F-4D97-AF65-F5344CB8AC3E}">
        <p14:creationId xmlns:p14="http://schemas.microsoft.com/office/powerpoint/2010/main" val="42838593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79ADAD-3E26-D746-9AB6-94E81C7035C3}"/>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4789677F-CB0F-AE46-800E-DEB068870B94}" type="datetimeFigureOut">
              <a:rPr lang="en-US" altLang="en-US"/>
              <a:pPr/>
              <a:t>7/10/2022</a:t>
            </a:fld>
            <a:endParaRPr lang="en-GB" altLang="en-US"/>
          </a:p>
        </p:txBody>
      </p:sp>
      <p:sp>
        <p:nvSpPr>
          <p:cNvPr id="6" name="Footer Placeholder 5">
            <a:extLst>
              <a:ext uri="{FF2B5EF4-FFF2-40B4-BE49-F238E27FC236}">
                <a16:creationId xmlns:a16="http://schemas.microsoft.com/office/drawing/2014/main" id="{D0BB8F7E-29C4-2B4A-84D4-379E5B464329}"/>
              </a:ext>
            </a:extLst>
          </p:cNvPr>
          <p:cNvSpPr>
            <a:spLocks noGrp="1"/>
          </p:cNvSpPr>
          <p:nvPr>
            <p:ph type="ftr" sz="quarter" idx="11"/>
          </p:nvPr>
        </p:nvSpPr>
        <p:spPr>
          <a:xfrm>
            <a:off x="3124200" y="6429375"/>
            <a:ext cx="2947988" cy="292100"/>
          </a:xfrm>
          <a:prstGeom prst="rect">
            <a:avLst/>
          </a:prstGeom>
        </p:spPr>
        <p:txBody>
          <a:bodyPr/>
          <a:lstStyle>
            <a:lvl1pPr eaLnBrk="1" hangingPunct="1">
              <a:defRPr>
                <a:solidFill>
                  <a:prstClr val="black"/>
                </a:solidFill>
                <a:latin typeface="Arial" charset="0"/>
                <a:ea typeface="+mn-ea"/>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F20E38F6-707A-5544-9134-0F603EDA8769}"/>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6F80981C-57EC-124E-BE5D-5CB1BF52E816}" type="slidenum">
              <a:rPr lang="en-GB" altLang="en-US"/>
              <a:pPr/>
              <a:t>‹#›</a:t>
            </a:fld>
            <a:endParaRPr lang="en-GB" altLang="en-US"/>
          </a:p>
        </p:txBody>
      </p:sp>
    </p:spTree>
    <p:extLst>
      <p:ext uri="{BB962C8B-B14F-4D97-AF65-F5344CB8AC3E}">
        <p14:creationId xmlns:p14="http://schemas.microsoft.com/office/powerpoint/2010/main" val="30575224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04318A9-4146-AD4E-81DB-DBD3807FAD97}"/>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03172FB9-7A11-9D42-8D0E-6033AB00B0B3}" type="datetimeFigureOut">
              <a:rPr lang="en-US" altLang="en-US"/>
              <a:pPr/>
              <a:t>7/10/2022</a:t>
            </a:fld>
            <a:endParaRPr lang="en-GB" altLang="en-US"/>
          </a:p>
        </p:txBody>
      </p:sp>
      <p:sp>
        <p:nvSpPr>
          <p:cNvPr id="8" name="Footer Placeholder 7">
            <a:extLst>
              <a:ext uri="{FF2B5EF4-FFF2-40B4-BE49-F238E27FC236}">
                <a16:creationId xmlns:a16="http://schemas.microsoft.com/office/drawing/2014/main" id="{351F47FB-AAF7-3745-B1BF-6EF374886A16}"/>
              </a:ext>
            </a:extLst>
          </p:cNvPr>
          <p:cNvSpPr>
            <a:spLocks noGrp="1"/>
          </p:cNvSpPr>
          <p:nvPr>
            <p:ph type="ftr" sz="quarter" idx="11"/>
          </p:nvPr>
        </p:nvSpPr>
        <p:spPr>
          <a:xfrm>
            <a:off x="3124200" y="6429375"/>
            <a:ext cx="2947988" cy="292100"/>
          </a:xfrm>
          <a:prstGeom prst="rect">
            <a:avLst/>
          </a:prstGeom>
        </p:spPr>
        <p:txBody>
          <a:bodyPr/>
          <a:lstStyle>
            <a:lvl1pPr eaLnBrk="1" hangingPunct="1">
              <a:defRPr>
                <a:solidFill>
                  <a:prstClr val="black"/>
                </a:solidFill>
                <a:latin typeface="Arial" charset="0"/>
                <a:ea typeface="+mn-ea"/>
                <a:cs typeface="Arial" charset="0"/>
              </a:defRPr>
            </a:lvl1pPr>
          </a:lstStyle>
          <a:p>
            <a:pPr>
              <a:defRPr/>
            </a:pPr>
            <a:endParaRPr lang="en-GB"/>
          </a:p>
        </p:txBody>
      </p:sp>
      <p:sp>
        <p:nvSpPr>
          <p:cNvPr id="9" name="Slide Number Placeholder 8">
            <a:extLst>
              <a:ext uri="{FF2B5EF4-FFF2-40B4-BE49-F238E27FC236}">
                <a16:creationId xmlns:a16="http://schemas.microsoft.com/office/drawing/2014/main" id="{DD004E73-AC91-CF45-BD60-FB42E864BB65}"/>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F1E39B02-B663-F644-B6C9-3A7B777821AF}" type="slidenum">
              <a:rPr lang="en-GB" altLang="en-US"/>
              <a:pPr/>
              <a:t>‹#›</a:t>
            </a:fld>
            <a:endParaRPr lang="en-GB" altLang="en-US"/>
          </a:p>
        </p:txBody>
      </p:sp>
    </p:spTree>
    <p:extLst>
      <p:ext uri="{BB962C8B-B14F-4D97-AF65-F5344CB8AC3E}">
        <p14:creationId xmlns:p14="http://schemas.microsoft.com/office/powerpoint/2010/main" val="205412559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52FA5AE-8240-1B4D-8345-D5ED59C8F377}"/>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C036620F-5F7D-FA44-8574-A250AFD90DFB}" type="datetimeFigureOut">
              <a:rPr lang="en-US" altLang="en-US"/>
              <a:pPr/>
              <a:t>7/10/2022</a:t>
            </a:fld>
            <a:endParaRPr lang="en-GB" altLang="en-US"/>
          </a:p>
        </p:txBody>
      </p:sp>
      <p:sp>
        <p:nvSpPr>
          <p:cNvPr id="4" name="Footer Placeholder 3">
            <a:extLst>
              <a:ext uri="{FF2B5EF4-FFF2-40B4-BE49-F238E27FC236}">
                <a16:creationId xmlns:a16="http://schemas.microsoft.com/office/drawing/2014/main" id="{2292DBFE-7330-CC42-9A79-B9F0F397ABF0}"/>
              </a:ext>
            </a:extLst>
          </p:cNvPr>
          <p:cNvSpPr>
            <a:spLocks noGrp="1"/>
          </p:cNvSpPr>
          <p:nvPr>
            <p:ph type="ftr" sz="quarter" idx="11"/>
          </p:nvPr>
        </p:nvSpPr>
        <p:spPr>
          <a:xfrm>
            <a:off x="3124200" y="6429375"/>
            <a:ext cx="2947988" cy="292100"/>
          </a:xfrm>
          <a:prstGeom prst="rect">
            <a:avLst/>
          </a:prstGeom>
        </p:spPr>
        <p:txBody>
          <a:bodyPr/>
          <a:lstStyle>
            <a:lvl1pPr eaLnBrk="1" hangingPunct="1">
              <a:defRPr>
                <a:solidFill>
                  <a:prstClr val="black"/>
                </a:solidFill>
                <a:latin typeface="Arial" charset="0"/>
                <a:ea typeface="+mn-ea"/>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83219E3C-0F12-AF4A-B8E9-9563A68F2837}"/>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B9AC301E-0517-A443-9199-4F2ACF285B7A}" type="slidenum">
              <a:rPr lang="en-GB" altLang="en-US"/>
              <a:pPr/>
              <a:t>‹#›</a:t>
            </a:fld>
            <a:endParaRPr lang="en-GB" altLang="en-US"/>
          </a:p>
        </p:txBody>
      </p:sp>
    </p:spTree>
    <p:extLst>
      <p:ext uri="{BB962C8B-B14F-4D97-AF65-F5344CB8AC3E}">
        <p14:creationId xmlns:p14="http://schemas.microsoft.com/office/powerpoint/2010/main" val="256769733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7DC646-76C2-1D43-8272-C7ACE187DE19}"/>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BEAC505C-04A5-0242-A9DB-345B0B4C2C2E}" type="datetimeFigureOut">
              <a:rPr lang="en-US" altLang="en-US"/>
              <a:pPr/>
              <a:t>7/10/2022</a:t>
            </a:fld>
            <a:endParaRPr lang="en-GB" altLang="en-US"/>
          </a:p>
        </p:txBody>
      </p:sp>
      <p:sp>
        <p:nvSpPr>
          <p:cNvPr id="3" name="Footer Placeholder 2">
            <a:extLst>
              <a:ext uri="{FF2B5EF4-FFF2-40B4-BE49-F238E27FC236}">
                <a16:creationId xmlns:a16="http://schemas.microsoft.com/office/drawing/2014/main" id="{5852A7EC-F356-2C46-A2CF-26F800C3ACE8}"/>
              </a:ext>
            </a:extLst>
          </p:cNvPr>
          <p:cNvSpPr>
            <a:spLocks noGrp="1"/>
          </p:cNvSpPr>
          <p:nvPr>
            <p:ph type="ftr" sz="quarter" idx="11"/>
          </p:nvPr>
        </p:nvSpPr>
        <p:spPr>
          <a:xfrm>
            <a:off x="3124200" y="6429375"/>
            <a:ext cx="2947988" cy="292100"/>
          </a:xfrm>
          <a:prstGeom prst="rect">
            <a:avLst/>
          </a:prstGeom>
        </p:spPr>
        <p:txBody>
          <a:bodyPr/>
          <a:lstStyle>
            <a:lvl1pPr eaLnBrk="1" hangingPunct="1">
              <a:defRPr>
                <a:solidFill>
                  <a:prstClr val="black"/>
                </a:solidFill>
                <a:latin typeface="Arial" charset="0"/>
                <a:ea typeface="+mn-ea"/>
                <a:cs typeface="Arial" charset="0"/>
              </a:defRPr>
            </a:lvl1pPr>
          </a:lstStyle>
          <a:p>
            <a:pPr>
              <a:defRPr/>
            </a:pPr>
            <a:endParaRPr lang="en-GB"/>
          </a:p>
        </p:txBody>
      </p:sp>
      <p:sp>
        <p:nvSpPr>
          <p:cNvPr id="4" name="Slide Number Placeholder 3">
            <a:extLst>
              <a:ext uri="{FF2B5EF4-FFF2-40B4-BE49-F238E27FC236}">
                <a16:creationId xmlns:a16="http://schemas.microsoft.com/office/drawing/2014/main" id="{D5789F9C-23CC-0C40-8191-1F7A6C82C7C9}"/>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5118D948-22A6-BA4C-A132-5F9EDB9D980F}" type="slidenum">
              <a:rPr lang="en-GB" altLang="en-US"/>
              <a:pPr/>
              <a:t>‹#›</a:t>
            </a:fld>
            <a:endParaRPr lang="en-GB" altLang="en-US"/>
          </a:p>
        </p:txBody>
      </p:sp>
    </p:spTree>
    <p:extLst>
      <p:ext uri="{BB962C8B-B14F-4D97-AF65-F5344CB8AC3E}">
        <p14:creationId xmlns:p14="http://schemas.microsoft.com/office/powerpoint/2010/main" val="181591449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BCD51B4F-2E42-C44A-8D7C-3686EB27DF4B}"/>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A973DAD8-94BF-BC4D-A478-4566BF6AC84F}" type="datetimeFigureOut">
              <a:rPr lang="en-US" altLang="en-US"/>
              <a:pPr/>
              <a:t>7/10/2022</a:t>
            </a:fld>
            <a:endParaRPr lang="en-GB" altLang="en-US"/>
          </a:p>
        </p:txBody>
      </p:sp>
      <p:sp>
        <p:nvSpPr>
          <p:cNvPr id="6" name="Footer Placeholder 5">
            <a:extLst>
              <a:ext uri="{FF2B5EF4-FFF2-40B4-BE49-F238E27FC236}">
                <a16:creationId xmlns:a16="http://schemas.microsoft.com/office/drawing/2014/main" id="{8783FD15-A63C-6043-937A-0C859F25597C}"/>
              </a:ext>
            </a:extLst>
          </p:cNvPr>
          <p:cNvSpPr>
            <a:spLocks noGrp="1"/>
          </p:cNvSpPr>
          <p:nvPr>
            <p:ph type="ftr" sz="quarter" idx="11"/>
          </p:nvPr>
        </p:nvSpPr>
        <p:spPr>
          <a:xfrm>
            <a:off x="3124200" y="6429375"/>
            <a:ext cx="2947988" cy="292100"/>
          </a:xfrm>
          <a:prstGeom prst="rect">
            <a:avLst/>
          </a:prstGeom>
        </p:spPr>
        <p:txBody>
          <a:bodyPr/>
          <a:lstStyle>
            <a:lvl1pPr eaLnBrk="1" hangingPunct="1">
              <a:defRPr>
                <a:solidFill>
                  <a:prstClr val="black"/>
                </a:solidFill>
                <a:latin typeface="Arial" charset="0"/>
                <a:ea typeface="+mn-ea"/>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CA9516B3-ACCF-F044-B9AF-C0C0B6474A6B}"/>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5A078DAE-F949-6B44-AFCA-0486F72D151C}" type="slidenum">
              <a:rPr lang="en-GB" altLang="en-US"/>
              <a:pPr/>
              <a:t>‹#›</a:t>
            </a:fld>
            <a:endParaRPr lang="en-GB" altLang="en-US"/>
          </a:p>
        </p:txBody>
      </p:sp>
    </p:spTree>
    <p:extLst>
      <p:ext uri="{BB962C8B-B14F-4D97-AF65-F5344CB8AC3E}">
        <p14:creationId xmlns:p14="http://schemas.microsoft.com/office/powerpoint/2010/main" val="390589125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8EAA6-3A8B-F34C-9097-2CD66D7ACF8F}"/>
              </a:ext>
            </a:extLst>
          </p:cNvPr>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793EE2F5-9F15-E947-B65B-BB593F1252C3}" type="datetimeFigureOut">
              <a:rPr lang="en-US" altLang="en-US"/>
              <a:pPr/>
              <a:t>7/10/2022</a:t>
            </a:fld>
            <a:endParaRPr lang="en-GB" altLang="en-US"/>
          </a:p>
        </p:txBody>
      </p:sp>
      <p:sp>
        <p:nvSpPr>
          <p:cNvPr id="5" name="Footer Placeholder 4">
            <a:extLst>
              <a:ext uri="{FF2B5EF4-FFF2-40B4-BE49-F238E27FC236}">
                <a16:creationId xmlns:a16="http://schemas.microsoft.com/office/drawing/2014/main" id="{9E810B36-0B8C-A347-9097-66C0ABA7BF47}"/>
              </a:ext>
            </a:extLst>
          </p:cNvPr>
          <p:cNvSpPr>
            <a:spLocks noGrp="1"/>
          </p:cNvSpPr>
          <p:nvPr>
            <p:ph type="ftr" sz="quarter" idx="11"/>
          </p:nvPr>
        </p:nvSpPr>
        <p:spPr>
          <a:xfrm>
            <a:off x="3124200" y="6429375"/>
            <a:ext cx="2947988" cy="292100"/>
          </a:xfrm>
          <a:prstGeom prst="rect">
            <a:avLst/>
          </a:prstGeom>
        </p:spPr>
        <p:txBody>
          <a:bodyPr/>
          <a:lstStyle>
            <a:lvl1pPr eaLnBrk="1" hangingPunct="1">
              <a:defRPr>
                <a:solidFill>
                  <a:prstClr val="black"/>
                </a:solidFill>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F0FC3840-46E3-DB46-9E80-877D3CAC074E}"/>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cs typeface="Arial" panose="020B0604020202020204" pitchFamily="34" charset="0"/>
              </a:defRPr>
            </a:lvl1pPr>
          </a:lstStyle>
          <a:p>
            <a:fld id="{7A64901F-F495-374C-8385-4726BC6CA631}" type="slidenum">
              <a:rPr lang="en-GB" altLang="en-US"/>
              <a:pPr/>
              <a:t>‹#›</a:t>
            </a:fld>
            <a:endParaRPr lang="en-GB" altLang="en-US"/>
          </a:p>
        </p:txBody>
      </p:sp>
    </p:spTree>
    <p:extLst>
      <p:ext uri="{BB962C8B-B14F-4D97-AF65-F5344CB8AC3E}">
        <p14:creationId xmlns:p14="http://schemas.microsoft.com/office/powerpoint/2010/main" val="254436583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84789B8-1FEA-A340-BBCA-6D1FE33DD2AD}"/>
              </a:ext>
            </a:extLst>
          </p:cNvPr>
          <p:cNvSpPr>
            <a:spLocks noGrp="1"/>
          </p:cNvSpPr>
          <p:nvPr>
            <p:ph type="dt" sz="half" idx="10"/>
          </p:nvPr>
        </p:nvSpPr>
        <p:spPr>
          <a:xfrm>
            <a:off x="395288" y="6524625"/>
            <a:ext cx="97155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01D5C95A-F9B0-734B-ABA4-E25336B7C007}"/>
              </a:ext>
            </a:extLst>
          </p:cNvPr>
          <p:cNvSpPr>
            <a:spLocks noGrp="1"/>
          </p:cNvSpPr>
          <p:nvPr>
            <p:ph type="ftr" sz="quarter" idx="11"/>
          </p:nvPr>
        </p:nvSpPr>
        <p:spPr>
          <a:xfrm>
            <a:off x="4140200" y="6381750"/>
            <a:ext cx="2895600" cy="365125"/>
          </a:xfrm>
          <a:prstGeom prst="rect">
            <a:avLst/>
          </a:prstGeom>
        </p:spPr>
        <p:txBody>
          <a:bodyPr/>
          <a:lstStyle>
            <a:lvl1pPr eaLnBrk="1" hangingPunct="1">
              <a:defRPr>
                <a:latin typeface="Arial" panose="020B0604020202020204" pitchFamily="34" charset="0"/>
                <a:ea typeface="MS PGothic" panose="020B0600070205080204" pitchFamily="34" charset="-128"/>
                <a:cs typeface="+mn-cs"/>
              </a:defRPr>
            </a:lvl1pPr>
          </a:lstStyle>
          <a:p>
            <a:pPr>
              <a:defRPr/>
            </a:pPr>
            <a:endParaRPr lang="en-US"/>
          </a:p>
        </p:txBody>
      </p:sp>
      <p:sp>
        <p:nvSpPr>
          <p:cNvPr id="6" name="Slide Number Placeholder 5">
            <a:extLst>
              <a:ext uri="{FF2B5EF4-FFF2-40B4-BE49-F238E27FC236}">
                <a16:creationId xmlns:a16="http://schemas.microsoft.com/office/drawing/2014/main" id="{523AA951-1C57-C54C-A6E8-5E4463220356}"/>
              </a:ext>
            </a:extLst>
          </p:cNvPr>
          <p:cNvSpPr>
            <a:spLocks noGrp="1"/>
          </p:cNvSpPr>
          <p:nvPr>
            <p:ph type="sldNum" sz="quarter" idx="12"/>
          </p:nvPr>
        </p:nvSpPr>
        <p:spPr/>
        <p:txBody>
          <a:bodyPr/>
          <a:lstStyle>
            <a:lvl1pPr>
              <a:defRPr/>
            </a:lvl1pPr>
          </a:lstStyle>
          <a:p>
            <a:fld id="{50019A3F-BCC5-0F42-AE3E-4426F814A05D}" type="slidenum">
              <a:rPr lang="en-US" altLang="en-US"/>
              <a:pPr/>
              <a:t>‹#›</a:t>
            </a:fld>
            <a:endParaRPr lang="en-US" altLang="en-US"/>
          </a:p>
        </p:txBody>
      </p:sp>
    </p:spTree>
    <p:extLst>
      <p:ext uri="{BB962C8B-B14F-4D97-AF65-F5344CB8AC3E}">
        <p14:creationId xmlns:p14="http://schemas.microsoft.com/office/powerpoint/2010/main" val="3368848920"/>
      </p:ext>
    </p:extLst>
  </p:cSld>
  <p:clrMapOvr>
    <a:masterClrMapping/>
  </p:clrMapOvr>
  <p:hf hdr="0" dt="0"/>
</p:sldLayout>
</file>

<file path=ppt/slideLayouts/slideLayout6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4AC625-2DC2-FC4A-BDC5-9E26CA289434}"/>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BD656B9B-7CFF-1E41-BF10-36074D2B57BD}"/>
              </a:ext>
            </a:extLst>
          </p:cNvPr>
          <p:cNvSpPr>
            <a:spLocks noGrp="1"/>
          </p:cNvSpPr>
          <p:nvPr>
            <p:ph type="ftr" sz="quarter" idx="11"/>
          </p:nvPr>
        </p:nvSpPr>
        <p:spPr>
          <a:xfrm>
            <a:off x="3132138" y="6461125"/>
            <a:ext cx="2895600" cy="365125"/>
          </a:xfrm>
          <a:prstGeom prst="rect">
            <a:avLst/>
          </a:prstGeom>
        </p:spPr>
        <p:txBody>
          <a:bodyPr/>
          <a:lstStyle>
            <a:lvl1pPr eaLnBrk="1" hangingPunct="1">
              <a:defRPr>
                <a:latin typeface="Arial" panose="020B0604020202020204" pitchFamily="34" charset="0"/>
                <a:ea typeface="MS PGothic" panose="020B0600070205080204" pitchFamily="34" charset="-128"/>
                <a:cs typeface="+mn-cs"/>
              </a:defRPr>
            </a:lvl1pPr>
          </a:lstStyle>
          <a:p>
            <a:pPr>
              <a:defRPr/>
            </a:pPr>
            <a:endParaRPr lang="en-US"/>
          </a:p>
        </p:txBody>
      </p:sp>
      <p:sp>
        <p:nvSpPr>
          <p:cNvPr id="6" name="Slide Number Placeholder 5">
            <a:extLst>
              <a:ext uri="{FF2B5EF4-FFF2-40B4-BE49-F238E27FC236}">
                <a16:creationId xmlns:a16="http://schemas.microsoft.com/office/drawing/2014/main" id="{8EE41D52-7908-D443-B6AF-C78549587973}"/>
              </a:ext>
            </a:extLst>
          </p:cNvPr>
          <p:cNvSpPr>
            <a:spLocks noGrp="1"/>
          </p:cNvSpPr>
          <p:nvPr>
            <p:ph type="sldNum" sz="quarter" idx="12"/>
          </p:nvPr>
        </p:nvSpPr>
        <p:spPr/>
        <p:txBody>
          <a:bodyPr/>
          <a:lstStyle>
            <a:lvl1pPr>
              <a:defRPr/>
            </a:lvl1pPr>
          </a:lstStyle>
          <a:p>
            <a:fld id="{11049CD7-1AC4-C24B-AEAB-C73DD18DA7AB}" type="slidenum">
              <a:rPr lang="en-US" altLang="en-US"/>
              <a:pPr/>
              <a:t>‹#›</a:t>
            </a:fld>
            <a:endParaRPr lang="en-US" altLang="en-US"/>
          </a:p>
        </p:txBody>
      </p:sp>
    </p:spTree>
    <p:extLst>
      <p:ext uri="{BB962C8B-B14F-4D97-AF65-F5344CB8AC3E}">
        <p14:creationId xmlns:p14="http://schemas.microsoft.com/office/powerpoint/2010/main" val="1945270408"/>
      </p:ext>
    </p:extLst>
  </p:cSld>
  <p:clrMapOvr>
    <a:masterClrMapping/>
  </p:clrMapOvr>
  <p:hf hdr="0" dt="0"/>
</p:sldLayout>
</file>

<file path=ppt/slideLayouts/slideLayout6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606FD1-4C2A-C542-8A06-246823F75BF6}"/>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60A8AB3A-4EB6-A147-9015-83CC2ED93456}"/>
              </a:ext>
            </a:extLst>
          </p:cNvPr>
          <p:cNvSpPr>
            <a:spLocks noGrp="1"/>
          </p:cNvSpPr>
          <p:nvPr>
            <p:ph type="sldNum" sz="quarter" idx="11"/>
          </p:nvPr>
        </p:nvSpPr>
        <p:spPr/>
        <p:txBody>
          <a:bodyPr/>
          <a:lstStyle>
            <a:lvl1pPr>
              <a:defRPr/>
            </a:lvl1pPr>
          </a:lstStyle>
          <a:p>
            <a:fld id="{0D261520-FF74-1444-BF76-E57809809701}" type="slidenum">
              <a:rPr lang="en-US" altLang="en-US"/>
              <a:pPr/>
              <a:t>‹#›</a:t>
            </a:fld>
            <a:endParaRPr lang="en-US" altLang="en-US"/>
          </a:p>
        </p:txBody>
      </p:sp>
    </p:spTree>
    <p:extLst>
      <p:ext uri="{BB962C8B-B14F-4D97-AF65-F5344CB8AC3E}">
        <p14:creationId xmlns:p14="http://schemas.microsoft.com/office/powerpoint/2010/main" val="587519482"/>
      </p:ext>
    </p:extLst>
  </p:cSld>
  <p:clrMapOvr>
    <a:masterClrMapping/>
  </p:clrMapOvr>
  <p:hf hdr="0" dt="0"/>
</p:sldLayout>
</file>

<file path=ppt/slideLayouts/slideLayout6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D0D4BD96-4E20-4048-9027-838B7077AE5F}"/>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4BEE2718-77D4-1D40-AA3F-DC39730641DD}"/>
              </a:ext>
            </a:extLst>
          </p:cNvPr>
          <p:cNvSpPr>
            <a:spLocks noGrp="1"/>
          </p:cNvSpPr>
          <p:nvPr>
            <p:ph type="sldNum" sz="quarter" idx="11"/>
          </p:nvPr>
        </p:nvSpPr>
        <p:spPr/>
        <p:txBody>
          <a:bodyPr/>
          <a:lstStyle>
            <a:lvl1pPr>
              <a:defRPr/>
            </a:lvl1pPr>
          </a:lstStyle>
          <a:p>
            <a:fld id="{11B3A537-7398-E44B-9B18-35265A9DFADA}" type="slidenum">
              <a:rPr lang="en-US" altLang="en-US"/>
              <a:pPr/>
              <a:t>‹#›</a:t>
            </a:fld>
            <a:endParaRPr lang="en-US" altLang="en-US"/>
          </a:p>
        </p:txBody>
      </p:sp>
    </p:spTree>
    <p:extLst>
      <p:ext uri="{BB962C8B-B14F-4D97-AF65-F5344CB8AC3E}">
        <p14:creationId xmlns:p14="http://schemas.microsoft.com/office/powerpoint/2010/main" val="330639272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505BB68-452C-F140-B8B5-2744B75D7810}"/>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C9D18440-AC2E-6F44-AB02-712C40CF450E}"/>
              </a:ext>
            </a:extLst>
          </p:cNvPr>
          <p:cNvSpPr>
            <a:spLocks noGrp="1"/>
          </p:cNvSpPr>
          <p:nvPr>
            <p:ph type="sldNum" sz="quarter" idx="11"/>
          </p:nvPr>
        </p:nvSpPr>
        <p:spPr/>
        <p:txBody>
          <a:bodyPr/>
          <a:lstStyle>
            <a:lvl1pPr>
              <a:defRPr/>
            </a:lvl1pPr>
          </a:lstStyle>
          <a:p>
            <a:fld id="{1C1B8E47-324F-894E-90DB-3CD0A78591F7}" type="slidenum">
              <a:rPr lang="en-US" altLang="en-US"/>
              <a:pPr/>
              <a:t>‹#›</a:t>
            </a:fld>
            <a:endParaRPr lang="en-US" altLang="en-US"/>
          </a:p>
        </p:txBody>
      </p:sp>
    </p:spTree>
    <p:extLst>
      <p:ext uri="{BB962C8B-B14F-4D97-AF65-F5344CB8AC3E}">
        <p14:creationId xmlns:p14="http://schemas.microsoft.com/office/powerpoint/2010/main" val="1948529917"/>
      </p:ext>
    </p:extLst>
  </p:cSld>
  <p:clrMapOvr>
    <a:masterClrMapping/>
  </p:clrMapOvr>
  <p:hf hdr="0" dt="0"/>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7FDB687A-0ED9-B84C-8C8C-061926EA2990}"/>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98001715-D8EC-F34E-978F-5AD99BB8A04D}"/>
              </a:ext>
            </a:extLst>
          </p:cNvPr>
          <p:cNvSpPr>
            <a:spLocks noGrp="1"/>
          </p:cNvSpPr>
          <p:nvPr>
            <p:ph type="sldNum" sz="quarter" idx="11"/>
          </p:nvPr>
        </p:nvSpPr>
        <p:spPr/>
        <p:txBody>
          <a:bodyPr/>
          <a:lstStyle>
            <a:lvl1pPr>
              <a:defRPr/>
            </a:lvl1pPr>
          </a:lstStyle>
          <a:p>
            <a:fld id="{9FECACC5-20B6-924D-BD80-0377BFE07C5B}" type="slidenum">
              <a:rPr lang="en-US" altLang="en-US"/>
              <a:pPr/>
              <a:t>‹#›</a:t>
            </a:fld>
            <a:endParaRPr lang="en-US" altLang="en-US"/>
          </a:p>
        </p:txBody>
      </p:sp>
    </p:spTree>
    <p:extLst>
      <p:ext uri="{BB962C8B-B14F-4D97-AF65-F5344CB8AC3E}">
        <p14:creationId xmlns:p14="http://schemas.microsoft.com/office/powerpoint/2010/main" val="1443214643"/>
      </p:ext>
    </p:extLst>
  </p:cSld>
  <p:clrMapOvr>
    <a:masterClrMapping/>
  </p:clrMapOvr>
  <p:hf hdr="0" dt="0"/>
</p:sldLayout>
</file>

<file path=ppt/slideLayouts/slideLayout6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48C83E8-F7C9-DC43-9319-4D243AA63E91}"/>
              </a:ext>
            </a:extLst>
          </p:cNvPr>
          <p:cNvSpPr>
            <a:spLocks noGrp="1"/>
          </p:cNvSpPr>
          <p:nvPr>
            <p:ph type="dt" sz="half" idx="10"/>
          </p:nvPr>
        </p:nvSpPr>
        <p:spPr/>
        <p:txBody>
          <a:bodyPr/>
          <a:lstStyle>
            <a:lvl1pPr>
              <a:defRPr/>
            </a:lvl1pPr>
          </a:lstStyle>
          <a:p>
            <a:pPr>
              <a:defRPr/>
            </a:pPr>
            <a:r>
              <a:rPr lang="cy-GB"/>
              <a:t>August 2016</a:t>
            </a:r>
          </a:p>
        </p:txBody>
      </p:sp>
      <p:sp>
        <p:nvSpPr>
          <p:cNvPr id="3" name="Slide Number Placeholder 3">
            <a:extLst>
              <a:ext uri="{FF2B5EF4-FFF2-40B4-BE49-F238E27FC236}">
                <a16:creationId xmlns:a16="http://schemas.microsoft.com/office/drawing/2014/main" id="{773FD88C-3572-9648-9A69-62894F403024}"/>
              </a:ext>
            </a:extLst>
          </p:cNvPr>
          <p:cNvSpPr>
            <a:spLocks noGrp="1"/>
          </p:cNvSpPr>
          <p:nvPr>
            <p:ph type="sldNum" sz="quarter" idx="11"/>
          </p:nvPr>
        </p:nvSpPr>
        <p:spPr/>
        <p:txBody>
          <a:bodyPr/>
          <a:lstStyle>
            <a:lvl1pPr>
              <a:defRPr/>
            </a:lvl1pPr>
          </a:lstStyle>
          <a:p>
            <a:fld id="{2E53F086-FCFF-B44E-AABA-F7373687B081}" type="slidenum">
              <a:rPr lang="en-GB" altLang="en-US"/>
              <a:pPr/>
              <a:t>‹#›</a:t>
            </a:fld>
            <a:endParaRPr lang="en-GB" altLang="en-US"/>
          </a:p>
        </p:txBody>
      </p:sp>
    </p:spTree>
    <p:extLst>
      <p:ext uri="{BB962C8B-B14F-4D97-AF65-F5344CB8AC3E}">
        <p14:creationId xmlns:p14="http://schemas.microsoft.com/office/powerpoint/2010/main" val="304649499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A128A8E1-5ADF-2746-A09B-7B876B69DE47}"/>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0252A68B-59A8-CA45-9890-742FBEE2F7AB}"/>
              </a:ext>
            </a:extLst>
          </p:cNvPr>
          <p:cNvSpPr>
            <a:spLocks noGrp="1"/>
          </p:cNvSpPr>
          <p:nvPr>
            <p:ph type="sldNum" sz="quarter" idx="11"/>
          </p:nvPr>
        </p:nvSpPr>
        <p:spPr/>
        <p:txBody>
          <a:bodyPr/>
          <a:lstStyle>
            <a:lvl1pPr>
              <a:defRPr/>
            </a:lvl1pPr>
          </a:lstStyle>
          <a:p>
            <a:fld id="{D0657DFC-D4D0-D948-A4BB-CC8ABC7F75C5}" type="slidenum">
              <a:rPr lang="en-US" altLang="en-US"/>
              <a:pPr/>
              <a:t>‹#›</a:t>
            </a:fld>
            <a:endParaRPr lang="en-US" altLang="en-US"/>
          </a:p>
        </p:txBody>
      </p:sp>
    </p:spTree>
    <p:extLst>
      <p:ext uri="{BB962C8B-B14F-4D97-AF65-F5344CB8AC3E}">
        <p14:creationId xmlns:p14="http://schemas.microsoft.com/office/powerpoint/2010/main" val="2493568039"/>
      </p:ext>
    </p:extLst>
  </p:cSld>
  <p:clrMapOvr>
    <a:masterClrMapping/>
  </p:clrMapOvr>
  <p:hf hdr="0" dt="0"/>
</p:sldLayout>
</file>

<file path=ppt/slideLayouts/slideLayout6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93FB069-415A-2243-B829-1C81B87AC1F5}"/>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1071B81B-FEE9-A84E-A99E-4BDA2193ECB0}"/>
              </a:ext>
            </a:extLst>
          </p:cNvPr>
          <p:cNvSpPr>
            <a:spLocks noGrp="1"/>
          </p:cNvSpPr>
          <p:nvPr>
            <p:ph type="sldNum" sz="quarter" idx="11"/>
          </p:nvPr>
        </p:nvSpPr>
        <p:spPr/>
        <p:txBody>
          <a:bodyPr/>
          <a:lstStyle>
            <a:lvl1pPr>
              <a:defRPr/>
            </a:lvl1pPr>
          </a:lstStyle>
          <a:p>
            <a:fld id="{3C94EDFB-D806-5645-82A2-B2B0E21E9A02}" type="slidenum">
              <a:rPr lang="en-US" altLang="en-US"/>
              <a:pPr/>
              <a:t>‹#›</a:t>
            </a:fld>
            <a:endParaRPr lang="en-US" altLang="en-US"/>
          </a:p>
        </p:txBody>
      </p:sp>
    </p:spTree>
    <p:extLst>
      <p:ext uri="{BB962C8B-B14F-4D97-AF65-F5344CB8AC3E}">
        <p14:creationId xmlns:p14="http://schemas.microsoft.com/office/powerpoint/2010/main" val="2912291235"/>
      </p:ext>
    </p:extLst>
  </p:cSld>
  <p:clrMapOvr>
    <a:masterClrMapping/>
  </p:clrMapOvr>
  <p:hf hdr="0" dt="0"/>
</p:sldLayout>
</file>

<file path=ppt/slideLayouts/slideLayout6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677B4A-1C60-5D4E-8415-4DE2B5BBA433}"/>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B557CD95-AA8E-5442-BF19-5F2B20A9C044}"/>
              </a:ext>
            </a:extLst>
          </p:cNvPr>
          <p:cNvSpPr>
            <a:spLocks noGrp="1"/>
          </p:cNvSpPr>
          <p:nvPr>
            <p:ph type="sldNum" sz="quarter" idx="11"/>
          </p:nvPr>
        </p:nvSpPr>
        <p:spPr/>
        <p:txBody>
          <a:bodyPr/>
          <a:lstStyle>
            <a:lvl1pPr>
              <a:defRPr/>
            </a:lvl1pPr>
          </a:lstStyle>
          <a:p>
            <a:fld id="{F49A1506-E20F-F74C-BF7C-9E0E9B3CBE44}" type="slidenum">
              <a:rPr lang="en-US" altLang="en-US"/>
              <a:pPr/>
              <a:t>‹#›</a:t>
            </a:fld>
            <a:endParaRPr lang="en-US" altLang="en-US"/>
          </a:p>
        </p:txBody>
      </p:sp>
    </p:spTree>
    <p:extLst>
      <p:ext uri="{BB962C8B-B14F-4D97-AF65-F5344CB8AC3E}">
        <p14:creationId xmlns:p14="http://schemas.microsoft.com/office/powerpoint/2010/main" val="2285434341"/>
      </p:ext>
    </p:extLst>
  </p:cSld>
  <p:clrMapOvr>
    <a:masterClrMapping/>
  </p:clrMapOvr>
  <p:hf hdr="0" dt="0"/>
</p:sldLayout>
</file>

<file path=ppt/slideLayouts/slideLayout7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9AA338-8D4A-354E-B426-296B09149D99}"/>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821F382-F86F-A344-BE23-21A810423A9B}"/>
              </a:ext>
            </a:extLst>
          </p:cNvPr>
          <p:cNvSpPr>
            <a:spLocks noGrp="1"/>
          </p:cNvSpPr>
          <p:nvPr>
            <p:ph type="sldNum" sz="quarter" idx="11"/>
          </p:nvPr>
        </p:nvSpPr>
        <p:spPr/>
        <p:txBody>
          <a:bodyPr/>
          <a:lstStyle>
            <a:lvl1pPr>
              <a:defRPr/>
            </a:lvl1pPr>
          </a:lstStyle>
          <a:p>
            <a:fld id="{3CD847D1-B3D6-344F-B785-57D88420DEC2}" type="slidenum">
              <a:rPr lang="en-US" altLang="en-US"/>
              <a:pPr/>
              <a:t>‹#›</a:t>
            </a:fld>
            <a:endParaRPr lang="en-US" altLang="en-US"/>
          </a:p>
        </p:txBody>
      </p:sp>
    </p:spTree>
    <p:extLst>
      <p:ext uri="{BB962C8B-B14F-4D97-AF65-F5344CB8AC3E}">
        <p14:creationId xmlns:p14="http://schemas.microsoft.com/office/powerpoint/2010/main" val="1856286051"/>
      </p:ext>
    </p:extLst>
  </p:cSld>
  <p:clrMapOvr>
    <a:masterClrMapping/>
  </p:clrMapOvr>
  <p:hf hdr="0" dt="0"/>
</p:sldLayout>
</file>

<file path=ppt/slideLayouts/slideLayout7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A4FD749-ECAE-3C47-B834-FEC76BE1C813}"/>
              </a:ext>
            </a:extLst>
          </p:cNvPr>
          <p:cNvSpPr>
            <a:spLocks noGrp="1"/>
          </p:cNvSpPr>
          <p:nvPr>
            <p:ph type="dt" sz="half" idx="10"/>
          </p:nvPr>
        </p:nvSpPr>
        <p:spPr>
          <a:xfrm>
            <a:off x="395288" y="6524625"/>
            <a:ext cx="971550" cy="219075"/>
          </a:xfrm>
        </p:spPr>
        <p:txBody>
          <a:bodyPr wrap="square" numCol="1" anchorCtr="0" compatLnSpc="1">
            <a:prstTxWarp prst="textNoShape">
              <a:avLst/>
            </a:prstTxWarp>
          </a:bodyPr>
          <a:lstStyle>
            <a:lvl1pPr>
              <a:defRPr sz="1000" smtClean="0">
                <a:solidFill>
                  <a:srgbClr val="898989"/>
                </a:solidFill>
              </a:defRPr>
            </a:lvl1pPr>
          </a:lstStyle>
          <a:p>
            <a:fld id="{A30ADF42-7AB1-B842-BE84-5E8FFE6A76CB}" type="datetimeFigureOut">
              <a:rPr lang="en-US" altLang="en-US"/>
              <a:pPr/>
              <a:t>7/10/2022</a:t>
            </a:fld>
            <a:endParaRPr lang="en-GB" altLang="en-US"/>
          </a:p>
        </p:txBody>
      </p:sp>
      <p:sp>
        <p:nvSpPr>
          <p:cNvPr id="5" name="Footer Placeholder 4">
            <a:extLst>
              <a:ext uri="{FF2B5EF4-FFF2-40B4-BE49-F238E27FC236}">
                <a16:creationId xmlns:a16="http://schemas.microsoft.com/office/drawing/2014/main" id="{C3ED18D8-1576-7743-84DB-7D4B1DFB0E52}"/>
              </a:ext>
            </a:extLst>
          </p:cNvPr>
          <p:cNvSpPr>
            <a:spLocks noGrp="1"/>
          </p:cNvSpPr>
          <p:nvPr>
            <p:ph type="ftr" sz="quarter" idx="11"/>
          </p:nvPr>
        </p:nvSpPr>
        <p:spPr>
          <a:xfrm>
            <a:off x="4140200" y="6381750"/>
            <a:ext cx="2895600" cy="365125"/>
          </a:xfrm>
          <a:prstGeom prst="rect">
            <a:avLst/>
          </a:prstGeom>
        </p:spPr>
        <p:txBody>
          <a:bodyPr/>
          <a:lstStyle>
            <a:lvl1pPr eaLnBrk="1" hangingPunct="1">
              <a:defRPr>
                <a:latin typeface="Arial" panose="020B0604020202020204" pitchFamily="34" charset="0"/>
                <a:ea typeface="MS PGothic" panose="020B0600070205080204" pitchFamily="34" charset="-128"/>
                <a:cs typeface="+mn-cs"/>
              </a:defRPr>
            </a:lvl1pPr>
          </a:lstStyle>
          <a:p>
            <a:pPr>
              <a:defRPr/>
            </a:pPr>
            <a:endParaRPr lang="en-GB"/>
          </a:p>
        </p:txBody>
      </p:sp>
      <p:sp>
        <p:nvSpPr>
          <p:cNvPr id="6" name="Slide Number Placeholder 5">
            <a:extLst>
              <a:ext uri="{FF2B5EF4-FFF2-40B4-BE49-F238E27FC236}">
                <a16:creationId xmlns:a16="http://schemas.microsoft.com/office/drawing/2014/main" id="{F1BE742F-8DDA-8247-9C9A-44796CE5A6E3}"/>
              </a:ext>
            </a:extLst>
          </p:cNvPr>
          <p:cNvSpPr>
            <a:spLocks noGrp="1"/>
          </p:cNvSpPr>
          <p:nvPr>
            <p:ph type="sldNum" sz="quarter" idx="12"/>
          </p:nvPr>
        </p:nvSpPr>
        <p:spPr/>
        <p:txBody>
          <a:bodyPr/>
          <a:lstStyle>
            <a:lvl1pPr>
              <a:defRPr/>
            </a:lvl1pPr>
          </a:lstStyle>
          <a:p>
            <a:fld id="{58B3A479-1694-8745-BB8C-751500FB201A}" type="slidenum">
              <a:rPr lang="en-GB" altLang="en-US"/>
              <a:pPr/>
              <a:t>‹#›</a:t>
            </a:fld>
            <a:endParaRPr lang="en-GB" altLang="en-US"/>
          </a:p>
        </p:txBody>
      </p:sp>
    </p:spTree>
    <p:extLst>
      <p:ext uri="{BB962C8B-B14F-4D97-AF65-F5344CB8AC3E}">
        <p14:creationId xmlns:p14="http://schemas.microsoft.com/office/powerpoint/2010/main" val="305546005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F1FA34-9C45-F641-AB75-D09059DA442B}"/>
              </a:ext>
            </a:extLst>
          </p:cNvPr>
          <p:cNvSpPr>
            <a:spLocks noGrp="1"/>
          </p:cNvSpPr>
          <p:nvPr>
            <p:ph type="dt" sz="half" idx="10"/>
          </p:nvPr>
        </p:nvSpPr>
        <p:spPr/>
        <p:txBody>
          <a:bodyPr wrap="square" numCol="1" anchorCtr="0" compatLnSpc="1">
            <a:prstTxWarp prst="textNoShape">
              <a:avLst/>
            </a:prstTxWarp>
          </a:bodyPr>
          <a:lstStyle>
            <a:lvl1pPr>
              <a:defRPr sz="1000" smtClean="0">
                <a:solidFill>
                  <a:srgbClr val="898989"/>
                </a:solidFill>
              </a:defRPr>
            </a:lvl1pPr>
          </a:lstStyle>
          <a:p>
            <a:fld id="{ADAB195F-9DBB-C649-8FDB-6EFC7D102BCF}" type="datetimeFigureOut">
              <a:rPr lang="en-US" altLang="en-US"/>
              <a:pPr/>
              <a:t>7/10/2022</a:t>
            </a:fld>
            <a:endParaRPr lang="en-GB" altLang="en-US"/>
          </a:p>
        </p:txBody>
      </p:sp>
      <p:sp>
        <p:nvSpPr>
          <p:cNvPr id="5" name="Footer Placeholder 4">
            <a:extLst>
              <a:ext uri="{FF2B5EF4-FFF2-40B4-BE49-F238E27FC236}">
                <a16:creationId xmlns:a16="http://schemas.microsoft.com/office/drawing/2014/main" id="{5172789A-34E1-CB4D-96D4-C2188C6ACC68}"/>
              </a:ext>
            </a:extLst>
          </p:cNvPr>
          <p:cNvSpPr>
            <a:spLocks noGrp="1"/>
          </p:cNvSpPr>
          <p:nvPr>
            <p:ph type="ftr" sz="quarter" idx="11"/>
          </p:nvPr>
        </p:nvSpPr>
        <p:spPr>
          <a:xfrm>
            <a:off x="3132138" y="6461125"/>
            <a:ext cx="2895600" cy="365125"/>
          </a:xfrm>
          <a:prstGeom prst="rect">
            <a:avLst/>
          </a:prstGeom>
        </p:spPr>
        <p:txBody>
          <a:bodyPr/>
          <a:lstStyle>
            <a:lvl1pPr eaLnBrk="1" hangingPunct="1">
              <a:defRPr>
                <a:latin typeface="Arial" panose="020B0604020202020204" pitchFamily="34" charset="0"/>
                <a:ea typeface="MS PGothic" panose="020B0600070205080204" pitchFamily="34" charset="-128"/>
                <a:cs typeface="+mn-cs"/>
              </a:defRPr>
            </a:lvl1pPr>
          </a:lstStyle>
          <a:p>
            <a:pPr>
              <a:defRPr/>
            </a:pPr>
            <a:endParaRPr lang="en-GB"/>
          </a:p>
        </p:txBody>
      </p:sp>
      <p:sp>
        <p:nvSpPr>
          <p:cNvPr id="6" name="Slide Number Placeholder 5">
            <a:extLst>
              <a:ext uri="{FF2B5EF4-FFF2-40B4-BE49-F238E27FC236}">
                <a16:creationId xmlns:a16="http://schemas.microsoft.com/office/drawing/2014/main" id="{6B76920F-1737-A94D-80F0-F88126AF7354}"/>
              </a:ext>
            </a:extLst>
          </p:cNvPr>
          <p:cNvSpPr>
            <a:spLocks noGrp="1"/>
          </p:cNvSpPr>
          <p:nvPr>
            <p:ph type="sldNum" sz="quarter" idx="12"/>
          </p:nvPr>
        </p:nvSpPr>
        <p:spPr/>
        <p:txBody>
          <a:bodyPr/>
          <a:lstStyle>
            <a:lvl1pPr>
              <a:defRPr/>
            </a:lvl1pPr>
          </a:lstStyle>
          <a:p>
            <a:fld id="{0051C4FA-4FE0-8A41-B8A1-EDC2FE2E53A2}" type="slidenum">
              <a:rPr lang="en-GB" altLang="en-US"/>
              <a:pPr/>
              <a:t>‹#›</a:t>
            </a:fld>
            <a:endParaRPr lang="en-GB" altLang="en-US"/>
          </a:p>
        </p:txBody>
      </p:sp>
    </p:spTree>
    <p:extLst>
      <p:ext uri="{BB962C8B-B14F-4D97-AF65-F5344CB8AC3E}">
        <p14:creationId xmlns:p14="http://schemas.microsoft.com/office/powerpoint/2010/main" val="54579848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C6BFC2E-E9BE-B542-920A-E315ACCCD6EE}"/>
              </a:ext>
            </a:extLst>
          </p:cNvPr>
          <p:cNvSpPr>
            <a:spLocks noGrp="1"/>
          </p:cNvSpPr>
          <p:nvPr>
            <p:ph type="dt" sz="half" idx="10"/>
          </p:nvPr>
        </p:nvSpPr>
        <p:spPr/>
        <p:txBody>
          <a:bodyPr wrap="square" numCol="1" anchorCtr="0" compatLnSpc="1">
            <a:prstTxWarp prst="textNoShape">
              <a:avLst/>
            </a:prstTxWarp>
          </a:bodyPr>
          <a:lstStyle>
            <a:lvl1pPr>
              <a:defRPr sz="1000" smtClean="0">
                <a:solidFill>
                  <a:srgbClr val="898989"/>
                </a:solidFill>
              </a:defRPr>
            </a:lvl1pPr>
          </a:lstStyle>
          <a:p>
            <a:fld id="{1DC0DF71-EB9C-FD43-A5AE-13CF181C524F}" type="datetimeFigureOut">
              <a:rPr lang="en-US" altLang="en-US"/>
              <a:pPr/>
              <a:t>7/10/2022</a:t>
            </a:fld>
            <a:endParaRPr lang="en-GB" altLang="en-US"/>
          </a:p>
        </p:txBody>
      </p:sp>
      <p:sp>
        <p:nvSpPr>
          <p:cNvPr id="5" name="Slide Number Placeholder 5">
            <a:extLst>
              <a:ext uri="{FF2B5EF4-FFF2-40B4-BE49-F238E27FC236}">
                <a16:creationId xmlns:a16="http://schemas.microsoft.com/office/drawing/2014/main" id="{A0EBC559-18AB-E740-8DF7-6BC9564188EE}"/>
              </a:ext>
            </a:extLst>
          </p:cNvPr>
          <p:cNvSpPr>
            <a:spLocks noGrp="1"/>
          </p:cNvSpPr>
          <p:nvPr>
            <p:ph type="sldNum" sz="quarter" idx="11"/>
          </p:nvPr>
        </p:nvSpPr>
        <p:spPr/>
        <p:txBody>
          <a:bodyPr/>
          <a:lstStyle>
            <a:lvl1pPr>
              <a:defRPr/>
            </a:lvl1pPr>
          </a:lstStyle>
          <a:p>
            <a:fld id="{0BAA33E9-3F83-FE44-9D97-103117477660}" type="slidenum">
              <a:rPr lang="en-GB" altLang="en-US"/>
              <a:pPr/>
              <a:t>‹#›</a:t>
            </a:fld>
            <a:endParaRPr lang="en-GB" altLang="en-US"/>
          </a:p>
        </p:txBody>
      </p:sp>
    </p:spTree>
    <p:extLst>
      <p:ext uri="{BB962C8B-B14F-4D97-AF65-F5344CB8AC3E}">
        <p14:creationId xmlns:p14="http://schemas.microsoft.com/office/powerpoint/2010/main" val="1825090790"/>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935ECA8-3C18-C449-87CD-FFD8C13D786D}"/>
              </a:ext>
            </a:extLst>
          </p:cNvPr>
          <p:cNvSpPr>
            <a:spLocks noGrp="1"/>
          </p:cNvSpPr>
          <p:nvPr>
            <p:ph type="dt" sz="half" idx="10"/>
          </p:nvPr>
        </p:nvSpPr>
        <p:spPr/>
        <p:txBody>
          <a:bodyPr wrap="square" numCol="1" anchorCtr="0" compatLnSpc="1">
            <a:prstTxWarp prst="textNoShape">
              <a:avLst/>
            </a:prstTxWarp>
          </a:bodyPr>
          <a:lstStyle>
            <a:lvl1pPr>
              <a:defRPr sz="1000" smtClean="0">
                <a:solidFill>
                  <a:srgbClr val="898989"/>
                </a:solidFill>
              </a:defRPr>
            </a:lvl1pPr>
          </a:lstStyle>
          <a:p>
            <a:fld id="{724E9DAC-E216-9B44-BD21-B3D466093202}" type="datetimeFigureOut">
              <a:rPr lang="en-US" altLang="en-US"/>
              <a:pPr/>
              <a:t>7/10/2022</a:t>
            </a:fld>
            <a:endParaRPr lang="en-GB" altLang="en-US"/>
          </a:p>
        </p:txBody>
      </p:sp>
      <p:sp>
        <p:nvSpPr>
          <p:cNvPr id="6" name="Slide Number Placeholder 6">
            <a:extLst>
              <a:ext uri="{FF2B5EF4-FFF2-40B4-BE49-F238E27FC236}">
                <a16:creationId xmlns:a16="http://schemas.microsoft.com/office/drawing/2014/main" id="{0B29D474-695C-AA49-ABDE-51C8C098A634}"/>
              </a:ext>
            </a:extLst>
          </p:cNvPr>
          <p:cNvSpPr>
            <a:spLocks noGrp="1"/>
          </p:cNvSpPr>
          <p:nvPr>
            <p:ph type="sldNum" sz="quarter" idx="11"/>
          </p:nvPr>
        </p:nvSpPr>
        <p:spPr/>
        <p:txBody>
          <a:bodyPr/>
          <a:lstStyle>
            <a:lvl1pPr>
              <a:defRPr/>
            </a:lvl1pPr>
          </a:lstStyle>
          <a:p>
            <a:fld id="{46596C9A-64F3-8244-9C93-81C63159CF20}" type="slidenum">
              <a:rPr lang="en-GB" altLang="en-US"/>
              <a:pPr/>
              <a:t>‹#›</a:t>
            </a:fld>
            <a:endParaRPr lang="en-GB" altLang="en-US"/>
          </a:p>
        </p:txBody>
      </p:sp>
    </p:spTree>
    <p:extLst>
      <p:ext uri="{BB962C8B-B14F-4D97-AF65-F5344CB8AC3E}">
        <p14:creationId xmlns:p14="http://schemas.microsoft.com/office/powerpoint/2010/main" val="3001954183"/>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9FCE99-7CBA-BB48-A99D-82A1014C266A}"/>
              </a:ext>
            </a:extLst>
          </p:cNvPr>
          <p:cNvSpPr>
            <a:spLocks noGrp="1"/>
          </p:cNvSpPr>
          <p:nvPr>
            <p:ph type="dt" sz="half" idx="10"/>
          </p:nvPr>
        </p:nvSpPr>
        <p:spPr/>
        <p:txBody>
          <a:bodyPr wrap="square" numCol="1" anchorCtr="0" compatLnSpc="1">
            <a:prstTxWarp prst="textNoShape">
              <a:avLst/>
            </a:prstTxWarp>
          </a:bodyPr>
          <a:lstStyle>
            <a:lvl1pPr>
              <a:defRPr sz="1000" smtClean="0">
                <a:solidFill>
                  <a:srgbClr val="898989"/>
                </a:solidFill>
              </a:defRPr>
            </a:lvl1pPr>
          </a:lstStyle>
          <a:p>
            <a:fld id="{221195AC-3099-E248-9873-8392CC074876}" type="datetimeFigureOut">
              <a:rPr lang="en-US" altLang="en-US"/>
              <a:pPr/>
              <a:t>7/10/2022</a:t>
            </a:fld>
            <a:endParaRPr lang="en-GB" altLang="en-US"/>
          </a:p>
        </p:txBody>
      </p:sp>
      <p:sp>
        <p:nvSpPr>
          <p:cNvPr id="8" name="Slide Number Placeholder 8">
            <a:extLst>
              <a:ext uri="{FF2B5EF4-FFF2-40B4-BE49-F238E27FC236}">
                <a16:creationId xmlns:a16="http://schemas.microsoft.com/office/drawing/2014/main" id="{AD5B1C26-BE08-924D-B2DB-E9C2974EFD4C}"/>
              </a:ext>
            </a:extLst>
          </p:cNvPr>
          <p:cNvSpPr>
            <a:spLocks noGrp="1"/>
          </p:cNvSpPr>
          <p:nvPr>
            <p:ph type="sldNum" sz="quarter" idx="11"/>
          </p:nvPr>
        </p:nvSpPr>
        <p:spPr/>
        <p:txBody>
          <a:bodyPr/>
          <a:lstStyle>
            <a:lvl1pPr>
              <a:defRPr/>
            </a:lvl1pPr>
          </a:lstStyle>
          <a:p>
            <a:fld id="{63E76E35-8D0A-B044-B787-ABECD9085120}" type="slidenum">
              <a:rPr lang="en-GB" altLang="en-US"/>
              <a:pPr/>
              <a:t>‹#›</a:t>
            </a:fld>
            <a:endParaRPr lang="en-GB" altLang="en-US"/>
          </a:p>
        </p:txBody>
      </p:sp>
    </p:spTree>
    <p:extLst>
      <p:ext uri="{BB962C8B-B14F-4D97-AF65-F5344CB8AC3E}">
        <p14:creationId xmlns:p14="http://schemas.microsoft.com/office/powerpoint/2010/main" val="1781693018"/>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A3BD1AA-489B-B24B-AB37-F38061FBE35E}"/>
              </a:ext>
            </a:extLst>
          </p:cNvPr>
          <p:cNvSpPr>
            <a:spLocks noGrp="1"/>
          </p:cNvSpPr>
          <p:nvPr>
            <p:ph type="dt" sz="half" idx="10"/>
          </p:nvPr>
        </p:nvSpPr>
        <p:spPr/>
        <p:txBody>
          <a:bodyPr wrap="square" numCol="1" anchorCtr="0" compatLnSpc="1">
            <a:prstTxWarp prst="textNoShape">
              <a:avLst/>
            </a:prstTxWarp>
          </a:bodyPr>
          <a:lstStyle>
            <a:lvl1pPr>
              <a:defRPr sz="1000" smtClean="0">
                <a:solidFill>
                  <a:srgbClr val="898989"/>
                </a:solidFill>
              </a:defRPr>
            </a:lvl1pPr>
          </a:lstStyle>
          <a:p>
            <a:fld id="{62EB132B-AE97-CD46-8357-00E39A56CED7}" type="datetimeFigureOut">
              <a:rPr lang="en-US" altLang="en-US"/>
              <a:pPr/>
              <a:t>7/10/2022</a:t>
            </a:fld>
            <a:endParaRPr lang="en-GB" altLang="en-US"/>
          </a:p>
        </p:txBody>
      </p:sp>
      <p:sp>
        <p:nvSpPr>
          <p:cNvPr id="4" name="Slide Number Placeholder 4">
            <a:extLst>
              <a:ext uri="{FF2B5EF4-FFF2-40B4-BE49-F238E27FC236}">
                <a16:creationId xmlns:a16="http://schemas.microsoft.com/office/drawing/2014/main" id="{9581B669-E742-1C43-B313-32BDE9D01E01}"/>
              </a:ext>
            </a:extLst>
          </p:cNvPr>
          <p:cNvSpPr>
            <a:spLocks noGrp="1"/>
          </p:cNvSpPr>
          <p:nvPr>
            <p:ph type="sldNum" sz="quarter" idx="11"/>
          </p:nvPr>
        </p:nvSpPr>
        <p:spPr/>
        <p:txBody>
          <a:bodyPr/>
          <a:lstStyle>
            <a:lvl1pPr>
              <a:defRPr/>
            </a:lvl1pPr>
          </a:lstStyle>
          <a:p>
            <a:fld id="{04E7E914-5687-B240-9748-BFC34FAA8DF5}" type="slidenum">
              <a:rPr lang="en-GB" altLang="en-US"/>
              <a:pPr/>
              <a:t>‹#›</a:t>
            </a:fld>
            <a:endParaRPr lang="en-GB" altLang="en-US"/>
          </a:p>
        </p:txBody>
      </p:sp>
    </p:spTree>
    <p:extLst>
      <p:ext uri="{BB962C8B-B14F-4D97-AF65-F5344CB8AC3E}">
        <p14:creationId xmlns:p14="http://schemas.microsoft.com/office/powerpoint/2010/main" val="381842880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B68B3B-0243-C346-BB5C-26DBD6099141}"/>
              </a:ext>
            </a:extLst>
          </p:cNvPr>
          <p:cNvSpPr>
            <a:spLocks noGrp="1"/>
          </p:cNvSpPr>
          <p:nvPr>
            <p:ph type="dt" sz="half" idx="10"/>
          </p:nvPr>
        </p:nvSpPr>
        <p:spPr/>
        <p:txBody>
          <a:bodyPr wrap="square" numCol="1" anchorCtr="0" compatLnSpc="1">
            <a:prstTxWarp prst="textNoShape">
              <a:avLst/>
            </a:prstTxWarp>
          </a:bodyPr>
          <a:lstStyle>
            <a:lvl1pPr>
              <a:defRPr sz="1000" smtClean="0">
                <a:solidFill>
                  <a:srgbClr val="898989"/>
                </a:solidFill>
              </a:defRPr>
            </a:lvl1pPr>
          </a:lstStyle>
          <a:p>
            <a:fld id="{AE40E286-8A91-4740-BBC9-B2E5085B6117}" type="datetimeFigureOut">
              <a:rPr lang="en-US" altLang="en-US"/>
              <a:pPr/>
              <a:t>7/10/2022</a:t>
            </a:fld>
            <a:endParaRPr lang="en-GB" altLang="en-US"/>
          </a:p>
        </p:txBody>
      </p:sp>
      <p:sp>
        <p:nvSpPr>
          <p:cNvPr id="3" name="Slide Number Placeholder 3">
            <a:extLst>
              <a:ext uri="{FF2B5EF4-FFF2-40B4-BE49-F238E27FC236}">
                <a16:creationId xmlns:a16="http://schemas.microsoft.com/office/drawing/2014/main" id="{4BACA4D7-719C-F241-8612-939242AC4184}"/>
              </a:ext>
            </a:extLst>
          </p:cNvPr>
          <p:cNvSpPr>
            <a:spLocks noGrp="1"/>
          </p:cNvSpPr>
          <p:nvPr>
            <p:ph type="sldNum" sz="quarter" idx="11"/>
          </p:nvPr>
        </p:nvSpPr>
        <p:spPr/>
        <p:txBody>
          <a:bodyPr/>
          <a:lstStyle>
            <a:lvl1pPr>
              <a:defRPr/>
            </a:lvl1pPr>
          </a:lstStyle>
          <a:p>
            <a:fld id="{85FF44B2-D0DA-B74B-A7EE-484CD15C58BF}" type="slidenum">
              <a:rPr lang="en-GB" altLang="en-US"/>
              <a:pPr/>
              <a:t>‹#›</a:t>
            </a:fld>
            <a:endParaRPr lang="en-GB" altLang="en-US"/>
          </a:p>
        </p:txBody>
      </p:sp>
    </p:spTree>
    <p:extLst>
      <p:ext uri="{BB962C8B-B14F-4D97-AF65-F5344CB8AC3E}">
        <p14:creationId xmlns:p14="http://schemas.microsoft.com/office/powerpoint/2010/main" val="1384945787"/>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4693743F-95A1-654A-A46B-A27C087B2592}"/>
              </a:ext>
            </a:extLst>
          </p:cNvPr>
          <p:cNvSpPr>
            <a:spLocks noGrp="1"/>
          </p:cNvSpPr>
          <p:nvPr>
            <p:ph type="dt" sz="half" idx="10"/>
          </p:nvPr>
        </p:nvSpPr>
        <p:spPr/>
        <p:txBody>
          <a:bodyPr wrap="square" numCol="1" anchorCtr="0" compatLnSpc="1">
            <a:prstTxWarp prst="textNoShape">
              <a:avLst/>
            </a:prstTxWarp>
          </a:bodyPr>
          <a:lstStyle>
            <a:lvl1pPr>
              <a:defRPr sz="1000" smtClean="0">
                <a:solidFill>
                  <a:srgbClr val="898989"/>
                </a:solidFill>
              </a:defRPr>
            </a:lvl1pPr>
          </a:lstStyle>
          <a:p>
            <a:fld id="{051B6775-61D3-184C-89A6-5DC8BAC3F303}" type="datetimeFigureOut">
              <a:rPr lang="en-US" altLang="en-US"/>
              <a:pPr/>
              <a:t>7/10/2022</a:t>
            </a:fld>
            <a:endParaRPr lang="en-GB" altLang="en-US"/>
          </a:p>
        </p:txBody>
      </p:sp>
      <p:sp>
        <p:nvSpPr>
          <p:cNvPr id="6" name="Slide Number Placeholder 6">
            <a:extLst>
              <a:ext uri="{FF2B5EF4-FFF2-40B4-BE49-F238E27FC236}">
                <a16:creationId xmlns:a16="http://schemas.microsoft.com/office/drawing/2014/main" id="{A71DE0AD-FB64-FA46-8F68-6599CCB6D854}"/>
              </a:ext>
            </a:extLst>
          </p:cNvPr>
          <p:cNvSpPr>
            <a:spLocks noGrp="1"/>
          </p:cNvSpPr>
          <p:nvPr>
            <p:ph type="sldNum" sz="quarter" idx="11"/>
          </p:nvPr>
        </p:nvSpPr>
        <p:spPr/>
        <p:txBody>
          <a:bodyPr/>
          <a:lstStyle>
            <a:lvl1pPr>
              <a:defRPr/>
            </a:lvl1pPr>
          </a:lstStyle>
          <a:p>
            <a:fld id="{EE64A60E-C4A3-3748-A983-6E4E83605F2F}" type="slidenum">
              <a:rPr lang="en-GB" altLang="en-US"/>
              <a:pPr/>
              <a:t>‹#›</a:t>
            </a:fld>
            <a:endParaRPr lang="en-GB" altLang="en-US"/>
          </a:p>
        </p:txBody>
      </p:sp>
    </p:spTree>
    <p:extLst>
      <p:ext uri="{BB962C8B-B14F-4D97-AF65-F5344CB8AC3E}">
        <p14:creationId xmlns:p14="http://schemas.microsoft.com/office/powerpoint/2010/main" val="967532713"/>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54CD2FF8-F787-C04B-822D-7A8FA6962D3B}"/>
              </a:ext>
            </a:extLst>
          </p:cNvPr>
          <p:cNvSpPr>
            <a:spLocks noGrp="1"/>
          </p:cNvSpPr>
          <p:nvPr>
            <p:ph type="dt" sz="half" idx="10"/>
          </p:nvPr>
        </p:nvSpPr>
        <p:spPr/>
        <p:txBody>
          <a:bodyPr wrap="square" numCol="1" anchorCtr="0" compatLnSpc="1">
            <a:prstTxWarp prst="textNoShape">
              <a:avLst/>
            </a:prstTxWarp>
          </a:bodyPr>
          <a:lstStyle>
            <a:lvl1pPr>
              <a:defRPr sz="1000" smtClean="0">
                <a:solidFill>
                  <a:srgbClr val="898989"/>
                </a:solidFill>
              </a:defRPr>
            </a:lvl1pPr>
          </a:lstStyle>
          <a:p>
            <a:fld id="{F602CEDE-101C-9F40-81C1-6FA1B3371014}" type="datetimeFigureOut">
              <a:rPr lang="en-US" altLang="en-US"/>
              <a:pPr/>
              <a:t>7/10/2022</a:t>
            </a:fld>
            <a:endParaRPr lang="en-GB" altLang="en-US"/>
          </a:p>
        </p:txBody>
      </p:sp>
      <p:sp>
        <p:nvSpPr>
          <p:cNvPr id="6" name="Slide Number Placeholder 6">
            <a:extLst>
              <a:ext uri="{FF2B5EF4-FFF2-40B4-BE49-F238E27FC236}">
                <a16:creationId xmlns:a16="http://schemas.microsoft.com/office/drawing/2014/main" id="{E0D9A47B-852B-C24B-977B-AC528E28A341}"/>
              </a:ext>
            </a:extLst>
          </p:cNvPr>
          <p:cNvSpPr>
            <a:spLocks noGrp="1"/>
          </p:cNvSpPr>
          <p:nvPr>
            <p:ph type="sldNum" sz="quarter" idx="11"/>
          </p:nvPr>
        </p:nvSpPr>
        <p:spPr/>
        <p:txBody>
          <a:bodyPr/>
          <a:lstStyle>
            <a:lvl1pPr>
              <a:defRPr/>
            </a:lvl1pPr>
          </a:lstStyle>
          <a:p>
            <a:fld id="{9D1FAD0C-6125-FE4F-8119-9580588A7362}" type="slidenum">
              <a:rPr lang="en-GB" altLang="en-US"/>
              <a:pPr/>
              <a:t>‹#›</a:t>
            </a:fld>
            <a:endParaRPr lang="en-GB" altLang="en-US"/>
          </a:p>
        </p:txBody>
      </p:sp>
    </p:spTree>
    <p:extLst>
      <p:ext uri="{BB962C8B-B14F-4D97-AF65-F5344CB8AC3E}">
        <p14:creationId xmlns:p14="http://schemas.microsoft.com/office/powerpoint/2010/main" val="932985400"/>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42CC66-7D9B-3440-A9F0-D05072360268}"/>
              </a:ext>
            </a:extLst>
          </p:cNvPr>
          <p:cNvSpPr>
            <a:spLocks noGrp="1"/>
          </p:cNvSpPr>
          <p:nvPr>
            <p:ph type="dt" sz="half" idx="10"/>
          </p:nvPr>
        </p:nvSpPr>
        <p:spPr/>
        <p:txBody>
          <a:bodyPr wrap="square" numCol="1" anchorCtr="0" compatLnSpc="1">
            <a:prstTxWarp prst="textNoShape">
              <a:avLst/>
            </a:prstTxWarp>
          </a:bodyPr>
          <a:lstStyle>
            <a:lvl1pPr>
              <a:defRPr sz="1000" smtClean="0">
                <a:solidFill>
                  <a:srgbClr val="898989"/>
                </a:solidFill>
              </a:defRPr>
            </a:lvl1pPr>
          </a:lstStyle>
          <a:p>
            <a:fld id="{E258638C-D23C-DE4F-A97A-CC93AA4012DB}" type="datetimeFigureOut">
              <a:rPr lang="en-US" altLang="en-US"/>
              <a:pPr/>
              <a:t>7/10/2022</a:t>
            </a:fld>
            <a:endParaRPr lang="en-GB" altLang="en-US"/>
          </a:p>
        </p:txBody>
      </p:sp>
      <p:sp>
        <p:nvSpPr>
          <p:cNvPr id="5" name="Slide Number Placeholder 5">
            <a:extLst>
              <a:ext uri="{FF2B5EF4-FFF2-40B4-BE49-F238E27FC236}">
                <a16:creationId xmlns:a16="http://schemas.microsoft.com/office/drawing/2014/main" id="{8B72B1AF-824D-D741-BA7B-979E60B32AF5}"/>
              </a:ext>
            </a:extLst>
          </p:cNvPr>
          <p:cNvSpPr>
            <a:spLocks noGrp="1"/>
          </p:cNvSpPr>
          <p:nvPr>
            <p:ph type="sldNum" sz="quarter" idx="11"/>
          </p:nvPr>
        </p:nvSpPr>
        <p:spPr/>
        <p:txBody>
          <a:bodyPr/>
          <a:lstStyle>
            <a:lvl1pPr>
              <a:defRPr/>
            </a:lvl1pPr>
          </a:lstStyle>
          <a:p>
            <a:fld id="{476A39F3-0A92-D347-865C-BEA61FE3F8A4}" type="slidenum">
              <a:rPr lang="en-GB" altLang="en-US"/>
              <a:pPr/>
              <a:t>‹#›</a:t>
            </a:fld>
            <a:endParaRPr lang="en-GB" altLang="en-US"/>
          </a:p>
        </p:txBody>
      </p:sp>
    </p:spTree>
    <p:extLst>
      <p:ext uri="{BB962C8B-B14F-4D97-AF65-F5344CB8AC3E}">
        <p14:creationId xmlns:p14="http://schemas.microsoft.com/office/powerpoint/2010/main" val="3052981308"/>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502A12-ABF8-5B40-B90A-BDEB59F4584B}"/>
              </a:ext>
            </a:extLst>
          </p:cNvPr>
          <p:cNvSpPr>
            <a:spLocks noGrp="1"/>
          </p:cNvSpPr>
          <p:nvPr>
            <p:ph type="dt" sz="half" idx="10"/>
          </p:nvPr>
        </p:nvSpPr>
        <p:spPr/>
        <p:txBody>
          <a:bodyPr wrap="square" numCol="1" anchorCtr="0" compatLnSpc="1">
            <a:prstTxWarp prst="textNoShape">
              <a:avLst/>
            </a:prstTxWarp>
          </a:bodyPr>
          <a:lstStyle>
            <a:lvl1pPr>
              <a:defRPr sz="1000" smtClean="0">
                <a:solidFill>
                  <a:srgbClr val="898989"/>
                </a:solidFill>
              </a:defRPr>
            </a:lvl1pPr>
          </a:lstStyle>
          <a:p>
            <a:fld id="{4AF4170A-2F80-634A-B91D-77776BF5FFFA}" type="datetimeFigureOut">
              <a:rPr lang="en-US" altLang="en-US"/>
              <a:pPr/>
              <a:t>7/10/2022</a:t>
            </a:fld>
            <a:endParaRPr lang="en-GB" altLang="en-US"/>
          </a:p>
        </p:txBody>
      </p:sp>
      <p:sp>
        <p:nvSpPr>
          <p:cNvPr id="5" name="Slide Number Placeholder 5">
            <a:extLst>
              <a:ext uri="{FF2B5EF4-FFF2-40B4-BE49-F238E27FC236}">
                <a16:creationId xmlns:a16="http://schemas.microsoft.com/office/drawing/2014/main" id="{6407822F-9679-AE49-A5CA-DEB13E8B9B1B}"/>
              </a:ext>
            </a:extLst>
          </p:cNvPr>
          <p:cNvSpPr>
            <a:spLocks noGrp="1"/>
          </p:cNvSpPr>
          <p:nvPr>
            <p:ph type="sldNum" sz="quarter" idx="11"/>
          </p:nvPr>
        </p:nvSpPr>
        <p:spPr/>
        <p:txBody>
          <a:bodyPr/>
          <a:lstStyle>
            <a:lvl1pPr>
              <a:defRPr/>
            </a:lvl1pPr>
          </a:lstStyle>
          <a:p>
            <a:fld id="{C69021FB-557D-D74F-B6B9-0FD39676C983}" type="slidenum">
              <a:rPr lang="en-GB" altLang="en-US"/>
              <a:pPr/>
              <a:t>‹#›</a:t>
            </a:fld>
            <a:endParaRPr lang="en-GB" altLang="en-US"/>
          </a:p>
        </p:txBody>
      </p:sp>
    </p:spTree>
    <p:extLst>
      <p:ext uri="{BB962C8B-B14F-4D97-AF65-F5344CB8AC3E}">
        <p14:creationId xmlns:p14="http://schemas.microsoft.com/office/powerpoint/2010/main" val="230987363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slideLayout" Target="../slideLayouts/slideLayout17.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3.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4.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theme" Target="../theme/theme5.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58.xml"/><Relationship Id="rId3" Type="http://schemas.openxmlformats.org/officeDocument/2006/relationships/slideLayout" Target="../slideLayouts/slideLayout53.xml"/><Relationship Id="rId7" Type="http://schemas.openxmlformats.org/officeDocument/2006/relationships/slideLayout" Target="../slideLayouts/slideLayout57.xml"/><Relationship Id="rId2" Type="http://schemas.openxmlformats.org/officeDocument/2006/relationships/slideLayout" Target="../slideLayouts/slideLayout52.xml"/><Relationship Id="rId1" Type="http://schemas.openxmlformats.org/officeDocument/2006/relationships/slideLayout" Target="../slideLayouts/slideLayout51.xml"/><Relationship Id="rId6" Type="http://schemas.openxmlformats.org/officeDocument/2006/relationships/slideLayout" Target="../slideLayouts/slideLayout56.xml"/><Relationship Id="rId5" Type="http://schemas.openxmlformats.org/officeDocument/2006/relationships/slideLayout" Target="../slideLayouts/slideLayout55.xml"/><Relationship Id="rId10" Type="http://schemas.openxmlformats.org/officeDocument/2006/relationships/theme" Target="../theme/theme6.xml"/><Relationship Id="rId4" Type="http://schemas.openxmlformats.org/officeDocument/2006/relationships/slideLayout" Target="../slideLayouts/slideLayout54.xml"/><Relationship Id="rId9" Type="http://schemas.openxmlformats.org/officeDocument/2006/relationships/slideLayout" Target="../slideLayouts/slideLayout59.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67.xml"/><Relationship Id="rId13" Type="http://schemas.openxmlformats.org/officeDocument/2006/relationships/image" Target="../media/image2.jpeg"/><Relationship Id="rId3" Type="http://schemas.openxmlformats.org/officeDocument/2006/relationships/slideLayout" Target="../slideLayouts/slideLayout62.xml"/><Relationship Id="rId7" Type="http://schemas.openxmlformats.org/officeDocument/2006/relationships/slideLayout" Target="../slideLayouts/slideLayout66.xml"/><Relationship Id="rId12" Type="http://schemas.openxmlformats.org/officeDocument/2006/relationships/theme" Target="../theme/theme7.xml"/><Relationship Id="rId2" Type="http://schemas.openxmlformats.org/officeDocument/2006/relationships/slideLayout" Target="../slideLayouts/slideLayout61.xml"/><Relationship Id="rId1" Type="http://schemas.openxmlformats.org/officeDocument/2006/relationships/slideLayout" Target="../slideLayouts/slideLayout60.xml"/><Relationship Id="rId6" Type="http://schemas.openxmlformats.org/officeDocument/2006/relationships/slideLayout" Target="../slideLayouts/slideLayout65.xml"/><Relationship Id="rId11" Type="http://schemas.openxmlformats.org/officeDocument/2006/relationships/slideLayout" Target="../slideLayouts/slideLayout70.xml"/><Relationship Id="rId5" Type="http://schemas.openxmlformats.org/officeDocument/2006/relationships/slideLayout" Target="../slideLayouts/slideLayout64.xml"/><Relationship Id="rId10" Type="http://schemas.openxmlformats.org/officeDocument/2006/relationships/slideLayout" Target="../slideLayouts/slideLayout69.xml"/><Relationship Id="rId4" Type="http://schemas.openxmlformats.org/officeDocument/2006/relationships/slideLayout" Target="../slideLayouts/slideLayout63.xml"/><Relationship Id="rId9" Type="http://schemas.openxmlformats.org/officeDocument/2006/relationships/slideLayout" Target="../slideLayouts/slideLayout68.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78.xml"/><Relationship Id="rId13" Type="http://schemas.openxmlformats.org/officeDocument/2006/relationships/image" Target="../media/image2.jpeg"/><Relationship Id="rId3" Type="http://schemas.openxmlformats.org/officeDocument/2006/relationships/slideLayout" Target="../slideLayouts/slideLayout73.xml"/><Relationship Id="rId7" Type="http://schemas.openxmlformats.org/officeDocument/2006/relationships/slideLayout" Target="../slideLayouts/slideLayout77.xml"/><Relationship Id="rId12" Type="http://schemas.openxmlformats.org/officeDocument/2006/relationships/theme" Target="../theme/theme8.xml"/><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slideLayout" Target="../slideLayouts/slideLayout76.xml"/><Relationship Id="rId11" Type="http://schemas.openxmlformats.org/officeDocument/2006/relationships/slideLayout" Target="../slideLayouts/slideLayout81.xml"/><Relationship Id="rId5" Type="http://schemas.openxmlformats.org/officeDocument/2006/relationships/slideLayout" Target="../slideLayouts/slideLayout75.xml"/><Relationship Id="rId10" Type="http://schemas.openxmlformats.org/officeDocument/2006/relationships/slideLayout" Target="../slideLayouts/slideLayout80.xml"/><Relationship Id="rId4" Type="http://schemas.openxmlformats.org/officeDocument/2006/relationships/slideLayout" Target="../slideLayouts/slideLayout74.xml"/><Relationship Id="rId9" Type="http://schemas.openxmlformats.org/officeDocument/2006/relationships/slideLayout" Target="../slideLayouts/slideLayout7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BD02004E-E965-5E4F-B20C-475FBB16A845}"/>
              </a:ext>
            </a:extLst>
          </p:cNvPr>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EB29A7FF-4FC5-D644-9FED-648BC468C6A3}"/>
              </a:ext>
            </a:extLst>
          </p:cNvPr>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2" name="Rectangle 4">
            <a:extLst>
              <a:ext uri="{FF2B5EF4-FFF2-40B4-BE49-F238E27FC236}">
                <a16:creationId xmlns:a16="http://schemas.microsoft.com/office/drawing/2014/main" id="{6473CB3E-48BB-D34E-859E-FA89EC4978C2}"/>
              </a:ext>
            </a:extLst>
          </p:cNvPr>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atin typeface="+mn-lt"/>
                <a:ea typeface="ＭＳ Ｐゴシック" charset="-128"/>
                <a:cs typeface="+mn-cs"/>
              </a:defRPr>
            </a:lvl1pPr>
          </a:lstStyle>
          <a:p>
            <a:pPr>
              <a:defRPr/>
            </a:pPr>
            <a:endParaRPr lang="en-US"/>
          </a:p>
        </p:txBody>
      </p:sp>
      <p:sp>
        <p:nvSpPr>
          <p:cNvPr id="1029" name="Rectangle 5">
            <a:extLst>
              <a:ext uri="{FF2B5EF4-FFF2-40B4-BE49-F238E27FC236}">
                <a16:creationId xmlns:a16="http://schemas.microsoft.com/office/drawing/2014/main" id="{45479CBF-AC4C-A14F-942B-04E1A514AEC4}"/>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mn-lt"/>
                <a:ea typeface="ＭＳ Ｐゴシック" charset="-128"/>
                <a:cs typeface="+mn-cs"/>
              </a:defRPr>
            </a:lvl1pPr>
          </a:lstStyle>
          <a:p>
            <a:pPr>
              <a:defRPr/>
            </a:pPr>
            <a:endParaRPr lang="en-US"/>
          </a:p>
        </p:txBody>
      </p:sp>
      <p:sp>
        <p:nvSpPr>
          <p:cNvPr id="1030" name="Rectangle 6">
            <a:extLst>
              <a:ext uri="{FF2B5EF4-FFF2-40B4-BE49-F238E27FC236}">
                <a16:creationId xmlns:a16="http://schemas.microsoft.com/office/drawing/2014/main" id="{B5EA913C-1291-3E43-8E3E-68509BB60EBD}"/>
              </a:ext>
            </a:extLst>
          </p:cNvPr>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atin typeface="Times New Roman" panose="02020603050405020304" pitchFamily="18" charset="0"/>
              </a:defRPr>
            </a:lvl1pPr>
          </a:lstStyle>
          <a:p>
            <a:fld id="{2AC310DD-9474-F64A-94A2-F2A985B8660A}" type="slidenum">
              <a:rPr lang="en-US" altLang="en-US"/>
              <a:pPr/>
              <a:t>‹#›</a:t>
            </a:fld>
            <a:endParaRPr lang="en-US" altLang="en-US"/>
          </a:p>
        </p:txBody>
      </p:sp>
      <p:pic>
        <p:nvPicPr>
          <p:cNvPr id="1031" name="Picture 8" descr="PP_TSD_white.jpg">
            <a:extLst>
              <a:ext uri="{FF2B5EF4-FFF2-40B4-BE49-F238E27FC236}">
                <a16:creationId xmlns:a16="http://schemas.microsoft.com/office/drawing/2014/main" id="{434802CF-F6B1-2D44-A456-378A4A63E293}"/>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5528" r:id="rId1"/>
    <p:sldLayoutId id="2147485529" r:id="rId2"/>
    <p:sldLayoutId id="2147485484" r:id="rId3"/>
    <p:sldLayoutId id="2147485485" r:id="rId4"/>
    <p:sldLayoutId id="2147485531" r:id="rId5"/>
  </p:sldLayoutIdLst>
  <p:hf hdr="0" dt="0"/>
  <p:txStyles>
    <p:titleStyle>
      <a:lvl1pPr algn="ctr" rtl="0" eaLnBrk="0" fontAlgn="base" hangingPunct="0">
        <a:spcBef>
          <a:spcPct val="0"/>
        </a:spcBef>
        <a:spcAft>
          <a:spcPct val="0"/>
        </a:spcAft>
        <a:defRPr sz="4400">
          <a:solidFill>
            <a:schemeClr val="tx2"/>
          </a:solidFill>
          <a:latin typeface="+mj-lt"/>
          <a:ea typeface="MS PGothic" panose="020B0600070205080204" pitchFamily="34" charset="-128"/>
          <a:cs typeface="MS PGothic" charset="0"/>
        </a:defRPr>
      </a:lvl1pPr>
      <a:lvl2pPr algn="ctr" rtl="0" eaLnBrk="0" fontAlgn="base" hangingPunct="0">
        <a:spcBef>
          <a:spcPct val="0"/>
        </a:spcBef>
        <a:spcAft>
          <a:spcPct val="0"/>
        </a:spcAft>
        <a:defRPr sz="4400">
          <a:solidFill>
            <a:schemeClr val="tx2"/>
          </a:solidFill>
          <a:latin typeface="Arial" charset="0"/>
          <a:ea typeface="MS PGothic" panose="020B0600070205080204" pitchFamily="34" charset="-128"/>
          <a:cs typeface="MS PGothic" charset="0"/>
        </a:defRPr>
      </a:lvl2pPr>
      <a:lvl3pPr algn="ctr" rtl="0" eaLnBrk="0" fontAlgn="base" hangingPunct="0">
        <a:spcBef>
          <a:spcPct val="0"/>
        </a:spcBef>
        <a:spcAft>
          <a:spcPct val="0"/>
        </a:spcAft>
        <a:defRPr sz="4400">
          <a:solidFill>
            <a:schemeClr val="tx2"/>
          </a:solidFill>
          <a:latin typeface="Arial" charset="0"/>
          <a:ea typeface="MS PGothic" panose="020B0600070205080204" pitchFamily="34" charset="-128"/>
          <a:cs typeface="MS PGothic" charset="0"/>
        </a:defRPr>
      </a:lvl3pPr>
      <a:lvl4pPr algn="ctr" rtl="0" eaLnBrk="0" fontAlgn="base" hangingPunct="0">
        <a:spcBef>
          <a:spcPct val="0"/>
        </a:spcBef>
        <a:spcAft>
          <a:spcPct val="0"/>
        </a:spcAft>
        <a:defRPr sz="4400">
          <a:solidFill>
            <a:schemeClr val="tx2"/>
          </a:solidFill>
          <a:latin typeface="Arial" charset="0"/>
          <a:ea typeface="MS PGothic" panose="020B0600070205080204" pitchFamily="34" charset="-128"/>
          <a:cs typeface="MS PGothic" charset="0"/>
        </a:defRPr>
      </a:lvl4pPr>
      <a:lvl5pPr algn="ctr" rtl="0" eaLnBrk="0" fontAlgn="base" hangingPunct="0">
        <a:spcBef>
          <a:spcPct val="0"/>
        </a:spcBef>
        <a:spcAft>
          <a:spcPct val="0"/>
        </a:spcAft>
        <a:defRPr sz="4400">
          <a:solidFill>
            <a:schemeClr val="tx2"/>
          </a:solidFill>
          <a:latin typeface="Arial" charset="0"/>
          <a:ea typeface="MS PGothic" panose="020B0600070205080204" pitchFamily="34" charset="-128"/>
          <a:cs typeface="MS PGothic" charset="0"/>
        </a:defRPr>
      </a:lvl5pPr>
      <a:lvl6pPr marL="457200" algn="ctr" rtl="0" eaLnBrk="0" fontAlgn="base" hangingPunct="0">
        <a:spcBef>
          <a:spcPct val="0"/>
        </a:spcBef>
        <a:spcAft>
          <a:spcPct val="0"/>
        </a:spcAft>
        <a:defRPr sz="4400">
          <a:solidFill>
            <a:schemeClr val="tx2"/>
          </a:solidFill>
          <a:latin typeface="Arial" charset="0"/>
          <a:ea typeface="ＭＳ Ｐゴシック" charset="-128"/>
        </a:defRPr>
      </a:lvl6pPr>
      <a:lvl7pPr marL="914400" algn="ctr" rtl="0" eaLnBrk="0" fontAlgn="base" hangingPunct="0">
        <a:spcBef>
          <a:spcPct val="0"/>
        </a:spcBef>
        <a:spcAft>
          <a:spcPct val="0"/>
        </a:spcAft>
        <a:defRPr sz="4400">
          <a:solidFill>
            <a:schemeClr val="tx2"/>
          </a:solidFill>
          <a:latin typeface="Arial" charset="0"/>
          <a:ea typeface="ＭＳ Ｐゴシック" charset="-128"/>
        </a:defRPr>
      </a:lvl7pPr>
      <a:lvl8pPr marL="1371600" algn="ctr" rtl="0" eaLnBrk="0" fontAlgn="base" hangingPunct="0">
        <a:spcBef>
          <a:spcPct val="0"/>
        </a:spcBef>
        <a:spcAft>
          <a:spcPct val="0"/>
        </a:spcAft>
        <a:defRPr sz="4400">
          <a:solidFill>
            <a:schemeClr val="tx2"/>
          </a:solidFill>
          <a:latin typeface="Arial" charset="0"/>
          <a:ea typeface="ＭＳ Ｐゴシック" charset="-128"/>
        </a:defRPr>
      </a:lvl8pPr>
      <a:lvl9pPr marL="1828800" algn="ctr" rtl="0" eaLnBrk="0" fontAlgn="base" hangingPunct="0">
        <a:spcBef>
          <a:spcPct val="0"/>
        </a:spcBef>
        <a:spcAft>
          <a:spcPct val="0"/>
        </a:spcAft>
        <a:defRPr sz="4400">
          <a:solidFill>
            <a:schemeClr val="tx2"/>
          </a:solidFill>
          <a:latin typeface="Arial" charset="0"/>
          <a:ea typeface="ＭＳ Ｐゴシック" charset="-128"/>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Char char="•"/>
        <a:defRPr sz="2400">
          <a:solidFill>
            <a:schemeClr val="tx1"/>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Char char="–"/>
        <a:defRPr sz="2000">
          <a:solidFill>
            <a:schemeClr val="tx1"/>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Char char="»"/>
        <a:defRPr sz="2000">
          <a:solidFill>
            <a:schemeClr val="tx1"/>
          </a:solidFill>
          <a:latin typeface="+mn-lt"/>
          <a:ea typeface="MS PGothic" panose="020B0600070205080204" pitchFamily="34" charset="-128"/>
          <a:cs typeface="MS PGothic" charset="0"/>
        </a:defRPr>
      </a:lvl5pPr>
      <a:lvl6pPr marL="2514600" indent="-228600" algn="l" rtl="0" eaLnBrk="0" fontAlgn="base" hangingPunct="0">
        <a:spcBef>
          <a:spcPct val="20000"/>
        </a:spcBef>
        <a:spcAft>
          <a:spcPct val="0"/>
        </a:spcAft>
        <a:buChar char="»"/>
        <a:defRPr sz="2000">
          <a:solidFill>
            <a:schemeClr val="tx1"/>
          </a:solidFill>
          <a:latin typeface="+mn-lt"/>
          <a:ea typeface="+mn-ea"/>
        </a:defRPr>
      </a:lvl6pPr>
      <a:lvl7pPr marL="2971800" indent="-228600" algn="l" rtl="0" eaLnBrk="0" fontAlgn="base" hangingPunct="0">
        <a:spcBef>
          <a:spcPct val="20000"/>
        </a:spcBef>
        <a:spcAft>
          <a:spcPct val="0"/>
        </a:spcAft>
        <a:buChar char="»"/>
        <a:defRPr sz="2000">
          <a:solidFill>
            <a:schemeClr val="tx1"/>
          </a:solidFill>
          <a:latin typeface="+mn-lt"/>
          <a:ea typeface="+mn-ea"/>
        </a:defRPr>
      </a:lvl7pPr>
      <a:lvl8pPr marL="3429000" indent="-228600" algn="l" rtl="0" eaLnBrk="0" fontAlgn="base" hangingPunct="0">
        <a:spcBef>
          <a:spcPct val="20000"/>
        </a:spcBef>
        <a:spcAft>
          <a:spcPct val="0"/>
        </a:spcAft>
        <a:buChar char="»"/>
        <a:defRPr sz="2000">
          <a:solidFill>
            <a:schemeClr val="tx1"/>
          </a:solidFill>
          <a:latin typeface="+mn-lt"/>
          <a:ea typeface="+mn-ea"/>
        </a:defRPr>
      </a:lvl8pPr>
      <a:lvl9pPr marL="3886200" indent="-228600" algn="l" rtl="0" eaLnBrk="0" fontAlgn="base" hangingPunct="0">
        <a:spcBef>
          <a:spcPct val="20000"/>
        </a:spcBef>
        <a:spcAft>
          <a:spcPct val="0"/>
        </a:spcAft>
        <a:buChar char="»"/>
        <a:defRPr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Title Placeholder 1">
            <a:extLst>
              <a:ext uri="{FF2B5EF4-FFF2-40B4-BE49-F238E27FC236}">
                <a16:creationId xmlns:a16="http://schemas.microsoft.com/office/drawing/2014/main" id="{A829B62F-717B-1A48-B59F-0EFAC84694F4}"/>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5123" name="Text Placeholder 2">
            <a:extLst>
              <a:ext uri="{FF2B5EF4-FFF2-40B4-BE49-F238E27FC236}">
                <a16:creationId xmlns:a16="http://schemas.microsoft.com/office/drawing/2014/main" id="{9339F1BF-C708-0842-90A8-5EFD87EB4ED4}"/>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4" name="Date Placeholder 3">
            <a:extLst>
              <a:ext uri="{FF2B5EF4-FFF2-40B4-BE49-F238E27FC236}">
                <a16:creationId xmlns:a16="http://schemas.microsoft.com/office/drawing/2014/main" id="{3DFDACE6-E915-BA4A-B81D-0886C6CB25D7}"/>
              </a:ext>
            </a:extLst>
          </p:cNvPr>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a:solidFill>
                  <a:srgbClr val="898989"/>
                </a:solidFill>
              </a:defRPr>
            </a:lvl1pPr>
          </a:lstStyle>
          <a:p>
            <a:fld id="{C2661AAA-8B27-024C-81FA-199D727047E3}" type="datetimeFigureOut">
              <a:rPr lang="en-US" altLang="en-US"/>
              <a:pPr/>
              <a:t>7/10/2022</a:t>
            </a:fld>
            <a:endParaRPr lang="en-GB" altLang="en-US"/>
          </a:p>
        </p:txBody>
      </p:sp>
      <p:sp>
        <p:nvSpPr>
          <p:cNvPr id="5" name="Footer Placeholder 4">
            <a:extLst>
              <a:ext uri="{FF2B5EF4-FFF2-40B4-BE49-F238E27FC236}">
                <a16:creationId xmlns:a16="http://schemas.microsoft.com/office/drawing/2014/main" id="{1B585922-41BE-A64B-8672-18FB61B8E16D}"/>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defRPr sz="1200">
                <a:solidFill>
                  <a:schemeClr val="tx1">
                    <a:tint val="75000"/>
                  </a:schemeClr>
                </a:solidFill>
                <a:latin typeface="Arial" charset="0"/>
                <a:ea typeface="ＭＳ Ｐゴシック" charset="0"/>
                <a:cs typeface="ＭＳ Ｐゴシック" charset="0"/>
              </a:defRPr>
            </a:lvl1pPr>
          </a:lstStyle>
          <a:p>
            <a:pPr>
              <a:defRPr/>
            </a:pPr>
            <a:endParaRPr lang="en-GB"/>
          </a:p>
        </p:txBody>
      </p:sp>
      <p:sp>
        <p:nvSpPr>
          <p:cNvPr id="6" name="Slide Number Placeholder 5">
            <a:extLst>
              <a:ext uri="{FF2B5EF4-FFF2-40B4-BE49-F238E27FC236}">
                <a16:creationId xmlns:a16="http://schemas.microsoft.com/office/drawing/2014/main" id="{B49C613C-8D49-A14B-BC2B-2F8510DB8D84}"/>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fld id="{BE4CB2D8-009C-3845-BFDA-3190BA5B7CA0}"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5486" r:id="rId1"/>
    <p:sldLayoutId id="2147485487" r:id="rId2"/>
    <p:sldLayoutId id="2147485488" r:id="rId3"/>
    <p:sldLayoutId id="2147485489" r:id="rId4"/>
    <p:sldLayoutId id="2147485490" r:id="rId5"/>
    <p:sldLayoutId id="2147485491" r:id="rId6"/>
    <p:sldLayoutId id="2147485492" r:id="rId7"/>
    <p:sldLayoutId id="2147485493" r:id="rId8"/>
    <p:sldLayoutId id="2147485494" r:id="rId9"/>
    <p:sldLayoutId id="2147485495" r:id="rId10"/>
    <p:sldLayoutId id="2147485496" r:id="rId11"/>
    <p:sldLayoutId id="2147485497" r:id="rId12"/>
  </p:sldLayoutIdLst>
  <p:txStyles>
    <p:titleStyle>
      <a:lvl1pPr algn="ctr" defTabSz="457200" rtl="0" eaLnBrk="0" fontAlgn="base" hangingPunct="0">
        <a:spcBef>
          <a:spcPct val="0"/>
        </a:spcBef>
        <a:spcAft>
          <a:spcPct val="0"/>
        </a:spcAft>
        <a:defRPr sz="4400" kern="1200">
          <a:solidFill>
            <a:schemeClr val="tx1"/>
          </a:solidFill>
          <a:latin typeface="+mj-lt"/>
          <a:ea typeface="MS PGothic" panose="020B0600070205080204" pitchFamily="34" charset="-128"/>
          <a:cs typeface="MS PGothic" charset="0"/>
        </a:defRPr>
      </a:lvl1pPr>
      <a:lvl2pPr algn="ctr" defTabSz="457200" rtl="0" eaLnBrk="0" fontAlgn="base" hangingPunct="0">
        <a:spcBef>
          <a:spcPct val="0"/>
        </a:spcBef>
        <a:spcAft>
          <a:spcPct val="0"/>
        </a:spcAft>
        <a:defRPr sz="4400">
          <a:solidFill>
            <a:schemeClr val="tx1"/>
          </a:solidFill>
          <a:latin typeface="Calibri" panose="020F0502020204030204" pitchFamily="34" charset="0"/>
          <a:ea typeface="MS PGothic" panose="020B0600070205080204" pitchFamily="34" charset="-128"/>
          <a:cs typeface="MS PGothic" charset="0"/>
        </a:defRPr>
      </a:lvl2pPr>
      <a:lvl3pPr algn="ctr" defTabSz="457200" rtl="0" eaLnBrk="0" fontAlgn="base" hangingPunct="0">
        <a:spcBef>
          <a:spcPct val="0"/>
        </a:spcBef>
        <a:spcAft>
          <a:spcPct val="0"/>
        </a:spcAft>
        <a:defRPr sz="4400">
          <a:solidFill>
            <a:schemeClr val="tx1"/>
          </a:solidFill>
          <a:latin typeface="Calibri" panose="020F0502020204030204" pitchFamily="34" charset="0"/>
          <a:ea typeface="MS PGothic" panose="020B0600070205080204" pitchFamily="34" charset="-128"/>
          <a:cs typeface="MS PGothic" charset="0"/>
        </a:defRPr>
      </a:lvl3pPr>
      <a:lvl4pPr algn="ctr" defTabSz="457200" rtl="0" eaLnBrk="0" fontAlgn="base" hangingPunct="0">
        <a:spcBef>
          <a:spcPct val="0"/>
        </a:spcBef>
        <a:spcAft>
          <a:spcPct val="0"/>
        </a:spcAft>
        <a:defRPr sz="4400">
          <a:solidFill>
            <a:schemeClr val="tx1"/>
          </a:solidFill>
          <a:latin typeface="Calibri" panose="020F0502020204030204" pitchFamily="34" charset="0"/>
          <a:ea typeface="MS PGothic" panose="020B0600070205080204" pitchFamily="34" charset="-128"/>
          <a:cs typeface="MS PGothic" charset="0"/>
        </a:defRPr>
      </a:lvl4pPr>
      <a:lvl5pPr algn="ctr" defTabSz="457200" rtl="0" eaLnBrk="0" fontAlgn="base" hangingPunct="0">
        <a:spcBef>
          <a:spcPct val="0"/>
        </a:spcBef>
        <a:spcAft>
          <a:spcPct val="0"/>
        </a:spcAft>
        <a:defRPr sz="4400">
          <a:solidFill>
            <a:schemeClr val="tx1"/>
          </a:solidFill>
          <a:latin typeface="Calibri" panose="020F0502020204030204" pitchFamily="34" charset="0"/>
          <a:ea typeface="MS PGothic" panose="020B0600070205080204" pitchFamily="34" charset="-128"/>
          <a:cs typeface="MS PGothic" charset="0"/>
        </a:defRPr>
      </a:lvl5pPr>
      <a:lvl6pPr marL="457200" algn="ctr" defTabSz="457200"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6pPr>
      <a:lvl7pPr marL="914400" algn="ctr" defTabSz="457200"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7pPr>
      <a:lvl8pPr marL="1371600" algn="ctr" defTabSz="457200"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8pPr>
      <a:lvl9pPr marL="1828800" algn="ctr" defTabSz="457200"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9pPr>
    </p:titleStyle>
    <p:bodyStyle>
      <a:lvl1pPr marL="342900" indent="-342900" algn="l" defTabSz="457200"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anose="020B0600070205080204" pitchFamily="34" charset="-128"/>
          <a:cs typeface="MS PGothic" charset="0"/>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anose="020B0600070205080204" pitchFamily="34" charset="-128"/>
          <a:cs typeface="MS PGothic" charset="0"/>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anose="020B0600070205080204" pitchFamily="34" charset="-128"/>
          <a:cs typeface="MS PGothic" charset="0"/>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5532" r:id="rId1"/>
    <p:sldLayoutId id="2147485533" r:id="rId2"/>
    <p:sldLayoutId id="2147485534" r:id="rId3"/>
    <p:sldLayoutId id="2147485535" r:id="rId4"/>
    <p:sldLayoutId id="2147485536" r:id="rId5"/>
    <p:sldLayoutId id="2147485537" r:id="rId6"/>
    <p:sldLayoutId id="2147485538" r:id="rId7"/>
    <p:sldLayoutId id="2147485539" r:id="rId8"/>
    <p:sldLayoutId id="2147485540" r:id="rId9"/>
    <p:sldLayoutId id="2147485541" r:id="rId10"/>
    <p:sldLayoutId id="2147485542" r:id="rId11"/>
  </p:sldLayoutIdLst>
  <p:txStyles>
    <p:titleStyle>
      <a:lvl1pPr algn="ctr" rtl="0" eaLnBrk="0" fontAlgn="base" hangingPunct="0">
        <a:spcBef>
          <a:spcPct val="0"/>
        </a:spcBef>
        <a:spcAft>
          <a:spcPct val="0"/>
        </a:spcAft>
        <a:defRPr sz="4400" kern="1200">
          <a:solidFill>
            <a:schemeClr val="tx1"/>
          </a:solidFill>
          <a:latin typeface="+mj-lt"/>
          <a:ea typeface="MS PGothic" panose="020B0600070205080204" pitchFamily="34" charset="-128"/>
          <a:cs typeface="MS PGothic" charset="0"/>
        </a:defRPr>
      </a:lvl1pPr>
      <a:lvl2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2pPr>
      <a:lvl3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3pPr>
      <a:lvl4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4pPr>
      <a:lvl5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0722" name="Title Placeholder 1">
            <a:extLst>
              <a:ext uri="{FF2B5EF4-FFF2-40B4-BE49-F238E27FC236}">
                <a16:creationId xmlns:a16="http://schemas.microsoft.com/office/drawing/2014/main" id="{CEB4A3BA-C493-E343-911A-28A7BE08A312}"/>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23" name="Text Placeholder 2">
            <a:extLst>
              <a:ext uri="{FF2B5EF4-FFF2-40B4-BE49-F238E27FC236}">
                <a16:creationId xmlns:a16="http://schemas.microsoft.com/office/drawing/2014/main" id="{DF0FE987-D3E9-9E4B-AAAD-CE34E7DAFFF4}"/>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AF14EF8-3AF8-0D44-8B6A-CC6C345E4AA4}"/>
              </a:ext>
            </a:extLst>
          </p:cNvPr>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a:solidFill>
                  <a:srgbClr val="898989"/>
                </a:solidFill>
                <a:cs typeface="Arial" panose="020B0604020202020204" pitchFamily="34" charset="0"/>
              </a:defRPr>
            </a:lvl1pPr>
          </a:lstStyle>
          <a:p>
            <a:fld id="{04837583-8810-EA45-80E6-ACBB32DFEF93}" type="datetimeFigureOut">
              <a:rPr lang="en-US" altLang="en-US"/>
              <a:pPr/>
              <a:t>7/10/2022</a:t>
            </a:fld>
            <a:endParaRPr lang="en-GB" altLang="en-US"/>
          </a:p>
        </p:txBody>
      </p:sp>
      <p:sp>
        <p:nvSpPr>
          <p:cNvPr id="5" name="Footer Placeholder 4">
            <a:extLst>
              <a:ext uri="{FF2B5EF4-FFF2-40B4-BE49-F238E27FC236}">
                <a16:creationId xmlns:a16="http://schemas.microsoft.com/office/drawing/2014/main" id="{8CFE7E1B-FAD7-104E-A755-DD533B57893E}"/>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defRPr sz="1200">
                <a:solidFill>
                  <a:schemeClr val="tx1">
                    <a:tint val="75000"/>
                  </a:schemeClr>
                </a:solidFill>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A781221B-7823-E54C-AD96-1F24D76CE4D5}"/>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cs typeface="Arial" panose="020B0604020202020204" pitchFamily="34" charset="0"/>
              </a:defRPr>
            </a:lvl1pPr>
          </a:lstStyle>
          <a:p>
            <a:fld id="{5B857B8B-E3D2-0145-90CD-4DA97AEBE39B}"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5498" r:id="rId1"/>
    <p:sldLayoutId id="2147485499" r:id="rId2"/>
    <p:sldLayoutId id="2147485500" r:id="rId3"/>
    <p:sldLayoutId id="2147485501" r:id="rId4"/>
    <p:sldLayoutId id="2147485502" r:id="rId5"/>
    <p:sldLayoutId id="2147485503" r:id="rId6"/>
    <p:sldLayoutId id="2147485504" r:id="rId7"/>
    <p:sldLayoutId id="2147485505" r:id="rId8"/>
    <p:sldLayoutId id="2147485506" r:id="rId9"/>
    <p:sldLayoutId id="2147485507" r:id="rId10"/>
    <p:sldLayoutId id="2147485508" r:id="rId11"/>
  </p:sldLayoutIdLst>
  <p:txStyles>
    <p:titleStyle>
      <a:lvl1pPr algn="ctr" rtl="0" eaLnBrk="0" fontAlgn="base" hangingPunct="0">
        <a:spcBef>
          <a:spcPct val="0"/>
        </a:spcBef>
        <a:spcAft>
          <a:spcPct val="0"/>
        </a:spcAft>
        <a:defRPr sz="4400" kern="1200">
          <a:solidFill>
            <a:schemeClr val="tx1"/>
          </a:solidFill>
          <a:latin typeface="+mj-lt"/>
          <a:ea typeface="MS PGothic" panose="020B0600070205080204" pitchFamily="34" charset="-128"/>
          <a:cs typeface="MS PGothic" charset="0"/>
        </a:defRPr>
      </a:lvl1pPr>
      <a:lvl2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2pPr>
      <a:lvl3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3pPr>
      <a:lvl4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4pPr>
      <a:lvl5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43010" name="Title Placeholder 1">
            <a:extLst>
              <a:ext uri="{FF2B5EF4-FFF2-40B4-BE49-F238E27FC236}">
                <a16:creationId xmlns:a16="http://schemas.microsoft.com/office/drawing/2014/main" id="{984127DB-2C66-4C42-8F83-54D618DE929F}"/>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3011" name="Text Placeholder 2">
            <a:extLst>
              <a:ext uri="{FF2B5EF4-FFF2-40B4-BE49-F238E27FC236}">
                <a16:creationId xmlns:a16="http://schemas.microsoft.com/office/drawing/2014/main" id="{5DD91B0C-2328-4047-A591-953689FECB33}"/>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D1216048-9669-A14D-83F1-21821DB807DE}"/>
              </a:ext>
            </a:extLst>
          </p:cNvPr>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a:solidFill>
                  <a:srgbClr val="898989"/>
                </a:solidFill>
                <a:cs typeface="Arial" panose="020B0604020202020204" pitchFamily="34" charset="0"/>
              </a:defRPr>
            </a:lvl1pPr>
          </a:lstStyle>
          <a:p>
            <a:fld id="{A8173F40-4552-6141-86B5-ADC3A4B7F50C}" type="datetimeFigureOut">
              <a:rPr lang="en-US" altLang="en-US"/>
              <a:pPr/>
              <a:t>7/10/2022</a:t>
            </a:fld>
            <a:endParaRPr lang="en-GB" altLang="en-US"/>
          </a:p>
        </p:txBody>
      </p:sp>
      <p:sp>
        <p:nvSpPr>
          <p:cNvPr id="5" name="Footer Placeholder 4">
            <a:extLst>
              <a:ext uri="{FF2B5EF4-FFF2-40B4-BE49-F238E27FC236}">
                <a16:creationId xmlns:a16="http://schemas.microsoft.com/office/drawing/2014/main" id="{EF599B67-418A-8B48-902D-98AA913A70B6}"/>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defRPr sz="1200">
                <a:solidFill>
                  <a:schemeClr val="tx1">
                    <a:tint val="75000"/>
                  </a:schemeClr>
                </a:solidFill>
                <a:latin typeface="Arial" charset="0"/>
                <a:ea typeface="+mn-ea"/>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28CE1C9C-8F41-8F4D-9B0A-61E75AACDE54}"/>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cs typeface="Arial" panose="020B0604020202020204" pitchFamily="34" charset="0"/>
              </a:defRPr>
            </a:lvl1pPr>
          </a:lstStyle>
          <a:p>
            <a:fld id="{54155DCA-4790-C740-91A0-B96E4092BEDD}"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5509" r:id="rId1"/>
    <p:sldLayoutId id="2147485510" r:id="rId2"/>
    <p:sldLayoutId id="2147485511" r:id="rId3"/>
    <p:sldLayoutId id="2147485512" r:id="rId4"/>
    <p:sldLayoutId id="2147485513" r:id="rId5"/>
    <p:sldLayoutId id="2147485514" r:id="rId6"/>
    <p:sldLayoutId id="2147485515" r:id="rId7"/>
    <p:sldLayoutId id="2147485516" r:id="rId8"/>
    <p:sldLayoutId id="2147485517" r:id="rId9"/>
    <p:sldLayoutId id="2147485518" r:id="rId10"/>
    <p:sldLayoutId id="2147485519" r:id="rId11"/>
  </p:sldLayoutIdLst>
  <p:txStyles>
    <p:titleStyle>
      <a:lvl1pPr algn="ctr" rtl="0" eaLnBrk="0" fontAlgn="base" hangingPunct="0">
        <a:spcBef>
          <a:spcPct val="0"/>
        </a:spcBef>
        <a:spcAft>
          <a:spcPct val="0"/>
        </a:spcAft>
        <a:defRPr sz="4400" kern="1200">
          <a:solidFill>
            <a:schemeClr val="tx1"/>
          </a:solidFill>
          <a:latin typeface="+mj-lt"/>
          <a:ea typeface="MS PGothic" panose="020B0600070205080204" pitchFamily="34" charset="-128"/>
          <a:cs typeface="MS PGothic" charset="0"/>
        </a:defRPr>
      </a:lvl1pPr>
      <a:lvl2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2pPr>
      <a:lvl3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3pPr>
      <a:lvl4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4pPr>
      <a:lvl5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5543" r:id="rId1"/>
    <p:sldLayoutId id="2147485544" r:id="rId2"/>
    <p:sldLayoutId id="2147485545" r:id="rId3"/>
    <p:sldLayoutId id="2147485546" r:id="rId4"/>
    <p:sldLayoutId id="2147485547" r:id="rId5"/>
    <p:sldLayoutId id="2147485548" r:id="rId6"/>
    <p:sldLayoutId id="2147485549" r:id="rId7"/>
    <p:sldLayoutId id="2147485550" r:id="rId8"/>
    <p:sldLayoutId id="2147485551" r:id="rId9"/>
  </p:sldLayoutIdLst>
  <p:txStyles>
    <p:titleStyle>
      <a:lvl1pPr algn="ctr" rtl="0" eaLnBrk="0" fontAlgn="base" hangingPunct="0">
        <a:spcBef>
          <a:spcPct val="0"/>
        </a:spcBef>
        <a:spcAft>
          <a:spcPct val="0"/>
        </a:spcAft>
        <a:defRPr sz="4400" kern="1200">
          <a:solidFill>
            <a:schemeClr val="tx1"/>
          </a:solidFill>
          <a:latin typeface="+mj-lt"/>
          <a:ea typeface="MS PGothic" panose="020B0600070205080204" pitchFamily="34" charset="-128"/>
          <a:cs typeface="MS PGothic" charset="0"/>
        </a:defRPr>
      </a:lvl1pPr>
      <a:lvl2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2pPr>
      <a:lvl3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3pPr>
      <a:lvl4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4pPr>
      <a:lvl5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MS PGothic"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96258" name="Title Placeholder 1">
            <a:extLst>
              <a:ext uri="{FF2B5EF4-FFF2-40B4-BE49-F238E27FC236}">
                <a16:creationId xmlns:a16="http://schemas.microsoft.com/office/drawing/2014/main" id="{D5523C10-7BD7-E04C-933A-7BE9A5CB837F}"/>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96259" name="Text Placeholder 2">
            <a:extLst>
              <a:ext uri="{FF2B5EF4-FFF2-40B4-BE49-F238E27FC236}">
                <a16:creationId xmlns:a16="http://schemas.microsoft.com/office/drawing/2014/main" id="{72D46F17-FC81-7049-9B48-DAF078A2570F}"/>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43114D14-CDEF-704B-9FC8-DE2FB6FC170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latin typeface="Arial" panose="020B0604020202020204" pitchFamily="34" charset="0"/>
                <a:ea typeface="MS PGothic" panose="020B0600070205080204" pitchFamily="34" charset="-128"/>
                <a:cs typeface="+mn-cs"/>
              </a:defRPr>
            </a:lvl1pPr>
          </a:lstStyle>
          <a:p>
            <a:pPr>
              <a:defRPr/>
            </a:pPr>
            <a:endParaRPr lang="en-US"/>
          </a:p>
        </p:txBody>
      </p:sp>
      <p:sp>
        <p:nvSpPr>
          <p:cNvPr id="6" name="Slide Number Placeholder 5">
            <a:extLst>
              <a:ext uri="{FF2B5EF4-FFF2-40B4-BE49-F238E27FC236}">
                <a16:creationId xmlns:a16="http://schemas.microsoft.com/office/drawing/2014/main" id="{0B63DDC6-313A-B142-9CC2-2A087D77D05D}"/>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fld id="{384E1ADE-5156-6C40-B154-8AEFBFCD11CE}"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5579" r:id="rId1"/>
    <p:sldLayoutId id="2147485580" r:id="rId2"/>
    <p:sldLayoutId id="2147485520" r:id="rId3"/>
    <p:sldLayoutId id="2147485521" r:id="rId4"/>
    <p:sldLayoutId id="2147485522" r:id="rId5"/>
    <p:sldLayoutId id="2147485523" r:id="rId6"/>
    <p:sldLayoutId id="2147485581" r:id="rId7"/>
    <p:sldLayoutId id="2147485524" r:id="rId8"/>
    <p:sldLayoutId id="2147485525" r:id="rId9"/>
    <p:sldLayoutId id="2147485526" r:id="rId10"/>
    <p:sldLayoutId id="2147485527" r:id="rId11"/>
  </p:sldLayoutIdLst>
  <p:hf hdr="0" dt="0"/>
  <p:txStyles>
    <p:titleStyle>
      <a:lvl1pPr algn="ctr" rtl="0" eaLnBrk="0" fontAlgn="base" hangingPunct="0">
        <a:spcBef>
          <a:spcPct val="0"/>
        </a:spcBef>
        <a:spcAft>
          <a:spcPct val="0"/>
        </a:spcAft>
        <a:defRPr sz="4400" kern="1200">
          <a:solidFill>
            <a:schemeClr val="tx1"/>
          </a:solidFill>
          <a:latin typeface="+mj-lt"/>
          <a:ea typeface="MS PGothic" panose="020B0600070205080204" pitchFamily="34" charset="-128"/>
          <a:cs typeface="ＭＳ Ｐゴシック" charset="0"/>
        </a:defRPr>
      </a:lvl1pPr>
      <a:lvl2pPr algn="ctr" rtl="0" eaLnBrk="0" fontAlgn="base" hangingPunct="0">
        <a:spcBef>
          <a:spcPct val="0"/>
        </a:spcBef>
        <a:spcAft>
          <a:spcPct val="0"/>
        </a:spcAft>
        <a:defRPr sz="4400">
          <a:solidFill>
            <a:schemeClr val="tx1"/>
          </a:solidFill>
          <a:latin typeface="Myriad Pro" charset="0"/>
          <a:ea typeface="MS PGothic" panose="020B0600070205080204" pitchFamily="34" charset="-128"/>
          <a:cs typeface="ＭＳ Ｐゴシック" charset="0"/>
        </a:defRPr>
      </a:lvl2pPr>
      <a:lvl3pPr algn="ctr" rtl="0" eaLnBrk="0" fontAlgn="base" hangingPunct="0">
        <a:spcBef>
          <a:spcPct val="0"/>
        </a:spcBef>
        <a:spcAft>
          <a:spcPct val="0"/>
        </a:spcAft>
        <a:defRPr sz="4400">
          <a:solidFill>
            <a:schemeClr val="tx1"/>
          </a:solidFill>
          <a:latin typeface="Myriad Pro" charset="0"/>
          <a:ea typeface="MS PGothic" panose="020B0600070205080204" pitchFamily="34" charset="-128"/>
          <a:cs typeface="ＭＳ Ｐゴシック" charset="0"/>
        </a:defRPr>
      </a:lvl3pPr>
      <a:lvl4pPr algn="ctr" rtl="0" eaLnBrk="0" fontAlgn="base" hangingPunct="0">
        <a:spcBef>
          <a:spcPct val="0"/>
        </a:spcBef>
        <a:spcAft>
          <a:spcPct val="0"/>
        </a:spcAft>
        <a:defRPr sz="4400">
          <a:solidFill>
            <a:schemeClr val="tx1"/>
          </a:solidFill>
          <a:latin typeface="Myriad Pro" charset="0"/>
          <a:ea typeface="MS PGothic" panose="020B0600070205080204" pitchFamily="34" charset="-128"/>
          <a:cs typeface="ＭＳ Ｐゴシック" charset="0"/>
        </a:defRPr>
      </a:lvl4pPr>
      <a:lvl5pPr algn="ctr" rtl="0" eaLnBrk="0" fontAlgn="base" hangingPunct="0">
        <a:spcBef>
          <a:spcPct val="0"/>
        </a:spcBef>
        <a:spcAft>
          <a:spcPct val="0"/>
        </a:spcAft>
        <a:defRPr sz="4400">
          <a:solidFill>
            <a:schemeClr val="tx1"/>
          </a:solidFill>
          <a:latin typeface="Myriad Pro" charset="0"/>
          <a:ea typeface="MS PGothic" panose="020B0600070205080204" pitchFamily="34" charset="-128"/>
          <a:cs typeface="ＭＳ Ｐゴシック" charset="0"/>
        </a:defRPr>
      </a:lvl5pPr>
      <a:lvl6pPr marL="457200" algn="ctr" rtl="0" fontAlgn="base">
        <a:spcBef>
          <a:spcPct val="0"/>
        </a:spcBef>
        <a:spcAft>
          <a:spcPct val="0"/>
        </a:spcAft>
        <a:defRPr sz="4400">
          <a:solidFill>
            <a:schemeClr val="tx1"/>
          </a:solidFill>
          <a:latin typeface="Myriad Pro" charset="0"/>
          <a:ea typeface="ＭＳ Ｐゴシック" charset="0"/>
        </a:defRPr>
      </a:lvl6pPr>
      <a:lvl7pPr marL="914400" algn="ctr" rtl="0" fontAlgn="base">
        <a:spcBef>
          <a:spcPct val="0"/>
        </a:spcBef>
        <a:spcAft>
          <a:spcPct val="0"/>
        </a:spcAft>
        <a:defRPr sz="4400">
          <a:solidFill>
            <a:schemeClr val="tx1"/>
          </a:solidFill>
          <a:latin typeface="Myriad Pro" charset="0"/>
          <a:ea typeface="ＭＳ Ｐゴシック" charset="0"/>
        </a:defRPr>
      </a:lvl7pPr>
      <a:lvl8pPr marL="1371600" algn="ctr" rtl="0" fontAlgn="base">
        <a:spcBef>
          <a:spcPct val="0"/>
        </a:spcBef>
        <a:spcAft>
          <a:spcPct val="0"/>
        </a:spcAft>
        <a:defRPr sz="4400">
          <a:solidFill>
            <a:schemeClr val="tx1"/>
          </a:solidFill>
          <a:latin typeface="Myriad Pro" charset="0"/>
          <a:ea typeface="ＭＳ Ｐゴシック" charset="0"/>
        </a:defRPr>
      </a:lvl8pPr>
      <a:lvl9pPr marL="1828800" algn="ctr" rtl="0" fontAlgn="base">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anose="020B0600070205080204"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anose="020B0600070205080204"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anose="020B0600070205080204"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8546" name="Title Placeholder 1">
            <a:extLst>
              <a:ext uri="{FF2B5EF4-FFF2-40B4-BE49-F238E27FC236}">
                <a16:creationId xmlns:a16="http://schemas.microsoft.com/office/drawing/2014/main" id="{77D0DAB9-BC81-2E4C-8E0D-E56C54E2F25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8547" name="Text Placeholder 2">
            <a:extLst>
              <a:ext uri="{FF2B5EF4-FFF2-40B4-BE49-F238E27FC236}">
                <a16:creationId xmlns:a16="http://schemas.microsoft.com/office/drawing/2014/main" id="{CF94B75C-DBED-E247-A7D9-7658E86D6273}"/>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8ECF6ED-8DAD-B94E-87CC-A54B7E68F788}"/>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latin typeface="Arial" panose="020B0604020202020204" pitchFamily="34" charset="0"/>
                <a:ea typeface="MS PGothic" panose="020B0600070205080204" pitchFamily="34" charset="-128"/>
                <a:cs typeface="+mn-cs"/>
              </a:defRPr>
            </a:lvl1pPr>
          </a:lstStyle>
          <a:p>
            <a:pPr>
              <a:defRPr/>
            </a:pPr>
            <a:endParaRPr lang="en-US"/>
          </a:p>
        </p:txBody>
      </p:sp>
      <p:sp>
        <p:nvSpPr>
          <p:cNvPr id="6" name="Slide Number Placeholder 5">
            <a:extLst>
              <a:ext uri="{FF2B5EF4-FFF2-40B4-BE49-F238E27FC236}">
                <a16:creationId xmlns:a16="http://schemas.microsoft.com/office/drawing/2014/main" id="{D6424630-0429-6046-BB06-E44CB07EFA92}"/>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fld id="{3E16319D-556A-6C46-995A-71CF2608E1ED}"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5583" r:id="rId1"/>
    <p:sldLayoutId id="2147485584" r:id="rId2"/>
    <p:sldLayoutId id="2147485585" r:id="rId3"/>
    <p:sldLayoutId id="2147485586" r:id="rId4"/>
    <p:sldLayoutId id="2147485587" r:id="rId5"/>
    <p:sldLayoutId id="2147485588" r:id="rId6"/>
    <p:sldLayoutId id="2147485589" r:id="rId7"/>
    <p:sldLayoutId id="2147485590" r:id="rId8"/>
    <p:sldLayoutId id="2147485591" r:id="rId9"/>
    <p:sldLayoutId id="2147485592" r:id="rId10"/>
    <p:sldLayoutId id="2147485593" r:id="rId11"/>
  </p:sldLayoutIdLst>
  <p:hf hdr="0" dt="0"/>
  <p:txStyles>
    <p:titleStyle>
      <a:lvl1pPr algn="ctr" rtl="0" eaLnBrk="0" fontAlgn="base" hangingPunct="0">
        <a:spcBef>
          <a:spcPct val="0"/>
        </a:spcBef>
        <a:spcAft>
          <a:spcPct val="0"/>
        </a:spcAft>
        <a:defRPr sz="4400" kern="1200">
          <a:solidFill>
            <a:schemeClr val="tx1"/>
          </a:solidFill>
          <a:latin typeface="+mj-lt"/>
          <a:ea typeface="MS PGothic" panose="020B0600070205080204" pitchFamily="34" charset="-128"/>
          <a:cs typeface="ＭＳ Ｐゴシック" charset="0"/>
        </a:defRPr>
      </a:lvl1pPr>
      <a:lvl2pPr algn="ctr" rtl="0" eaLnBrk="0" fontAlgn="base" hangingPunct="0">
        <a:spcBef>
          <a:spcPct val="0"/>
        </a:spcBef>
        <a:spcAft>
          <a:spcPct val="0"/>
        </a:spcAft>
        <a:defRPr sz="4400">
          <a:solidFill>
            <a:schemeClr val="tx1"/>
          </a:solidFill>
          <a:latin typeface="Myriad Pro" charset="0"/>
          <a:ea typeface="MS PGothic" panose="020B0600070205080204" pitchFamily="34" charset="-128"/>
          <a:cs typeface="ＭＳ Ｐゴシック" charset="0"/>
        </a:defRPr>
      </a:lvl2pPr>
      <a:lvl3pPr algn="ctr" rtl="0" eaLnBrk="0" fontAlgn="base" hangingPunct="0">
        <a:spcBef>
          <a:spcPct val="0"/>
        </a:spcBef>
        <a:spcAft>
          <a:spcPct val="0"/>
        </a:spcAft>
        <a:defRPr sz="4400">
          <a:solidFill>
            <a:schemeClr val="tx1"/>
          </a:solidFill>
          <a:latin typeface="Myriad Pro" charset="0"/>
          <a:ea typeface="MS PGothic" panose="020B0600070205080204" pitchFamily="34" charset="-128"/>
          <a:cs typeface="ＭＳ Ｐゴシック" charset="0"/>
        </a:defRPr>
      </a:lvl3pPr>
      <a:lvl4pPr algn="ctr" rtl="0" eaLnBrk="0" fontAlgn="base" hangingPunct="0">
        <a:spcBef>
          <a:spcPct val="0"/>
        </a:spcBef>
        <a:spcAft>
          <a:spcPct val="0"/>
        </a:spcAft>
        <a:defRPr sz="4400">
          <a:solidFill>
            <a:schemeClr val="tx1"/>
          </a:solidFill>
          <a:latin typeface="Myriad Pro" charset="0"/>
          <a:ea typeface="MS PGothic" panose="020B0600070205080204" pitchFamily="34" charset="-128"/>
          <a:cs typeface="ＭＳ Ｐゴシック" charset="0"/>
        </a:defRPr>
      </a:lvl4pPr>
      <a:lvl5pPr algn="ctr" rtl="0" eaLnBrk="0" fontAlgn="base" hangingPunct="0">
        <a:spcBef>
          <a:spcPct val="0"/>
        </a:spcBef>
        <a:spcAft>
          <a:spcPct val="0"/>
        </a:spcAft>
        <a:defRPr sz="4400">
          <a:solidFill>
            <a:schemeClr val="tx1"/>
          </a:solidFill>
          <a:latin typeface="Myriad Pro" charset="0"/>
          <a:ea typeface="MS PGothic" panose="020B0600070205080204" pitchFamily="34" charset="-128"/>
          <a:cs typeface="ＭＳ Ｐゴシック" charset="0"/>
        </a:defRPr>
      </a:lvl5pPr>
      <a:lvl6pPr marL="457200" algn="ctr" rtl="0" fontAlgn="base">
        <a:spcBef>
          <a:spcPct val="0"/>
        </a:spcBef>
        <a:spcAft>
          <a:spcPct val="0"/>
        </a:spcAft>
        <a:defRPr sz="4400">
          <a:solidFill>
            <a:schemeClr val="tx1"/>
          </a:solidFill>
          <a:latin typeface="Myriad Pro" charset="0"/>
          <a:ea typeface="ＭＳ Ｐゴシック" charset="0"/>
        </a:defRPr>
      </a:lvl6pPr>
      <a:lvl7pPr marL="914400" algn="ctr" rtl="0" fontAlgn="base">
        <a:spcBef>
          <a:spcPct val="0"/>
        </a:spcBef>
        <a:spcAft>
          <a:spcPct val="0"/>
        </a:spcAft>
        <a:defRPr sz="4400">
          <a:solidFill>
            <a:schemeClr val="tx1"/>
          </a:solidFill>
          <a:latin typeface="Myriad Pro" charset="0"/>
          <a:ea typeface="ＭＳ Ｐゴシック" charset="0"/>
        </a:defRPr>
      </a:lvl7pPr>
      <a:lvl8pPr marL="1371600" algn="ctr" rtl="0" fontAlgn="base">
        <a:spcBef>
          <a:spcPct val="0"/>
        </a:spcBef>
        <a:spcAft>
          <a:spcPct val="0"/>
        </a:spcAft>
        <a:defRPr sz="4400">
          <a:solidFill>
            <a:schemeClr val="tx1"/>
          </a:solidFill>
          <a:latin typeface="Myriad Pro" charset="0"/>
          <a:ea typeface="ＭＳ Ｐゴシック" charset="0"/>
        </a:defRPr>
      </a:lvl8pPr>
      <a:lvl9pPr marL="1828800" algn="ctr" rtl="0" fontAlgn="base">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anose="020B0600070205080204"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anose="020B0600070205080204"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anose="020B0600070205080204"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60.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6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7.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7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2.xm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6.xml"/><Relationship Id="rId1" Type="http://schemas.openxmlformats.org/officeDocument/2006/relationships/slideLayout" Target="../slideLayouts/slideLayout7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ABB7-3E0B-4745-83B3-3F2BC75F0224}"/>
              </a:ext>
            </a:extLst>
          </p:cNvPr>
          <p:cNvSpPr>
            <a:spLocks noGrp="1"/>
          </p:cNvSpPr>
          <p:nvPr>
            <p:ph type="ctrTitle"/>
          </p:nvPr>
        </p:nvSpPr>
        <p:spPr>
          <a:xfrm>
            <a:off x="320675" y="2349500"/>
            <a:ext cx="8497888" cy="1943100"/>
          </a:xfrm>
        </p:spPr>
        <p:txBody>
          <a:bodyPr>
            <a:normAutofit fontScale="90000"/>
          </a:bodyPr>
          <a:lstStyle/>
          <a:p>
            <a:pPr eaLnBrk="1" hangingPunct="1"/>
            <a:br>
              <a:rPr lang="en-GB" altLang="en-US" sz="3200" dirty="0">
                <a:latin typeface="Calibri" panose="020F0502020204030204" pitchFamily="34" charset="0"/>
              </a:rPr>
            </a:br>
            <a:br>
              <a:rPr lang="en-GB" altLang="en-US" sz="3200" dirty="0">
                <a:latin typeface="Calibri" panose="020F0502020204030204" pitchFamily="34" charset="0"/>
              </a:rPr>
            </a:br>
            <a:r>
              <a:rPr lang="en-GB" altLang="en-US" sz="3200" dirty="0">
                <a:latin typeface="Calibri" panose="020F0502020204030204" pitchFamily="34" charset="0"/>
              </a:rPr>
              <a:t>BMPF7018: Managing Work-based Projects</a:t>
            </a:r>
            <a:br>
              <a:rPr lang="en-GB" altLang="en-US" sz="4000" b="1" i="1" dirty="0">
                <a:latin typeface="Calibri" panose="020F0502020204030204" pitchFamily="34" charset="0"/>
              </a:rPr>
            </a:br>
            <a:endParaRPr lang="en-GB" altLang="en-US" sz="4000" dirty="0"/>
          </a:p>
        </p:txBody>
      </p:sp>
      <p:sp>
        <p:nvSpPr>
          <p:cNvPr id="122882" name="Subtitle 2">
            <a:extLst>
              <a:ext uri="{FF2B5EF4-FFF2-40B4-BE49-F238E27FC236}">
                <a16:creationId xmlns:a16="http://schemas.microsoft.com/office/drawing/2014/main" id="{159FBC31-0A3F-A04B-BA06-5ADE6D8BF7A3}"/>
              </a:ext>
            </a:extLst>
          </p:cNvPr>
          <p:cNvSpPr>
            <a:spLocks noGrp="1"/>
          </p:cNvSpPr>
          <p:nvPr>
            <p:ph type="subTitle" idx="1"/>
          </p:nvPr>
        </p:nvSpPr>
        <p:spPr>
          <a:xfrm>
            <a:off x="1370013" y="4365625"/>
            <a:ext cx="6400800" cy="1295400"/>
          </a:xfrm>
        </p:spPr>
        <p:txBody>
          <a:bodyPr/>
          <a:lstStyle/>
          <a:p>
            <a:pPr eaLnBrk="1" hangingPunct="1">
              <a:lnSpc>
                <a:spcPct val="80000"/>
              </a:lnSpc>
            </a:pPr>
            <a:r>
              <a:rPr lang="en-GB" altLang="en-US" sz="1500">
                <a:solidFill>
                  <a:schemeClr val="bg1"/>
                </a:solidFill>
                <a:latin typeface="Calibri" panose="020F0502020204030204" pitchFamily="34" charset="0"/>
              </a:rPr>
              <a:t>Anthony Gwyther</a:t>
            </a:r>
          </a:p>
          <a:p>
            <a:pPr eaLnBrk="1" hangingPunct="1">
              <a:lnSpc>
                <a:spcPct val="80000"/>
              </a:lnSpc>
            </a:pPr>
            <a:r>
              <a:rPr lang="en-GB" altLang="en-US" sz="1500" i="1">
                <a:solidFill>
                  <a:schemeClr val="bg1"/>
                </a:solidFill>
                <a:latin typeface="Calibri" panose="020F0502020204030204" pitchFamily="34" charset="0"/>
              </a:rPr>
              <a:t>Work-based Learning Fellow – Anthony.Gwyther@tsd.ac.uk</a:t>
            </a:r>
          </a:p>
          <a:p>
            <a:pPr eaLnBrk="1" hangingPunct="1">
              <a:lnSpc>
                <a:spcPct val="80000"/>
              </a:lnSpc>
            </a:pPr>
            <a:endParaRPr lang="en-GB" altLang="en-US" sz="1500" i="1">
              <a:solidFill>
                <a:schemeClr val="bg1"/>
              </a:solidFill>
              <a:latin typeface="Calibri" panose="020F0502020204030204" pitchFamily="34" charset="0"/>
            </a:endParaRPr>
          </a:p>
          <a:p>
            <a:pPr eaLnBrk="1" hangingPunct="1">
              <a:lnSpc>
                <a:spcPct val="80000"/>
              </a:lnSpc>
            </a:pPr>
            <a:endParaRPr lang="en-GB" altLang="en-US" sz="1500">
              <a:solidFill>
                <a:srgbClr val="898989"/>
              </a:solidFill>
            </a:endParaRPr>
          </a:p>
        </p:txBody>
      </p:sp>
      <p:sp>
        <p:nvSpPr>
          <p:cNvPr id="122883" name="Slide Number Placeholder 4">
            <a:extLst>
              <a:ext uri="{FF2B5EF4-FFF2-40B4-BE49-F238E27FC236}">
                <a16:creationId xmlns:a16="http://schemas.microsoft.com/office/drawing/2014/main" id="{CFB89777-8C85-EF49-9C1A-5F541653E46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68423631-8CCE-2C41-B111-F107AD6CF5E5}" type="slidenum">
              <a:rPr lang="en-US" altLang="en-US" sz="1200">
                <a:solidFill>
                  <a:srgbClr val="898989"/>
                </a:solidFill>
              </a:rPr>
              <a:pPr/>
              <a:t>1</a:t>
            </a:fld>
            <a:endParaRPr lang="en-US" altLang="en-US" sz="1200">
              <a:solidFill>
                <a:srgbClr val="898989"/>
              </a:solidFill>
            </a:endParaRPr>
          </a:p>
        </p:txBody>
      </p:sp>
      <p:pic>
        <p:nvPicPr>
          <p:cNvPr id="3" name="Picture 2">
            <a:extLst>
              <a:ext uri="{FF2B5EF4-FFF2-40B4-BE49-F238E27FC236}">
                <a16:creationId xmlns:a16="http://schemas.microsoft.com/office/drawing/2014/main" id="{C97DB475-54E8-1EB5-7308-799C56BCCC80}"/>
              </a:ext>
            </a:extLst>
          </p:cNvPr>
          <p:cNvPicPr>
            <a:picLocks noChangeAspect="1"/>
          </p:cNvPicPr>
          <p:nvPr/>
        </p:nvPicPr>
        <p:blipFill>
          <a:blip r:embed="rId3"/>
          <a:stretch>
            <a:fillRect/>
          </a:stretch>
        </p:blipFill>
        <p:spPr>
          <a:xfrm>
            <a:off x="107504" y="80627"/>
            <a:ext cx="9036496" cy="677737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extBox 1">
            <a:extLst>
              <a:ext uri="{FF2B5EF4-FFF2-40B4-BE49-F238E27FC236}">
                <a16:creationId xmlns:a16="http://schemas.microsoft.com/office/drawing/2014/main" id="{05AF5BAC-61CB-7C46-A47E-440A1FA6A367}"/>
              </a:ext>
            </a:extLst>
          </p:cNvPr>
          <p:cNvSpPr txBox="1">
            <a:spLocks noChangeArrowheads="1"/>
          </p:cNvSpPr>
          <p:nvPr/>
        </p:nvSpPr>
        <p:spPr bwMode="auto">
          <a:xfrm>
            <a:off x="468312" y="249933"/>
            <a:ext cx="8207375" cy="3539430"/>
          </a:xfrm>
          <a:prstGeom prst="rect">
            <a:avLst/>
          </a:prstGeom>
          <a:noFill/>
          <a:ln>
            <a:noFill/>
          </a:ln>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defRPr/>
            </a:pPr>
            <a:endParaRPr lang="en-GB" sz="3200" b="1" dirty="0">
              <a:latin typeface="Calibri" pitchFamily="34" charset="0"/>
              <a:ea typeface="+mn-ea"/>
            </a:endParaRPr>
          </a:p>
          <a:p>
            <a:pPr algn="ctr" eaLnBrk="1" hangingPunct="1">
              <a:defRPr/>
            </a:pPr>
            <a:r>
              <a:rPr lang="en-GB" sz="3200" b="1" i="1" dirty="0">
                <a:latin typeface="Calibri" pitchFamily="34" charset="0"/>
                <a:ea typeface="+mn-ea"/>
              </a:rPr>
              <a:t>Managing Projects in the Workplace</a:t>
            </a:r>
          </a:p>
          <a:p>
            <a:pPr algn="ctr" eaLnBrk="1" hangingPunct="1">
              <a:defRPr/>
            </a:pPr>
            <a:endParaRPr lang="en-GB" sz="3200" b="1" i="1" dirty="0">
              <a:latin typeface="Calibri" pitchFamily="34" charset="0"/>
              <a:ea typeface="+mn-ea"/>
            </a:endParaRPr>
          </a:p>
          <a:p>
            <a:pPr algn="ctr" eaLnBrk="1" hangingPunct="1">
              <a:defRPr/>
            </a:pPr>
            <a:r>
              <a:rPr lang="en-GB" sz="3200" b="1" i="1" dirty="0">
                <a:latin typeface="Calibri" pitchFamily="34" charset="0"/>
                <a:ea typeface="+mn-ea"/>
              </a:rPr>
              <a:t>What? Why? </a:t>
            </a:r>
          </a:p>
          <a:p>
            <a:pPr algn="ctr" eaLnBrk="1" hangingPunct="1">
              <a:defRPr/>
            </a:pPr>
            <a:endParaRPr lang="en-GB" sz="3200" b="1" i="1" dirty="0">
              <a:latin typeface="Calibri" pitchFamily="34" charset="0"/>
              <a:ea typeface="+mn-ea"/>
            </a:endParaRPr>
          </a:p>
          <a:p>
            <a:pPr algn="ctr" eaLnBrk="1" hangingPunct="1">
              <a:defRPr/>
            </a:pPr>
            <a:r>
              <a:rPr lang="en-GB" sz="3200" b="1" i="1" dirty="0">
                <a:latin typeface="Calibri" pitchFamily="34" charset="0"/>
                <a:ea typeface="+mn-ea"/>
              </a:rPr>
              <a:t>Current Experiences?</a:t>
            </a:r>
          </a:p>
          <a:p>
            <a:pPr algn="ctr" eaLnBrk="1" hangingPunct="1">
              <a:defRPr/>
            </a:pPr>
            <a:endParaRPr lang="en-GB" sz="3200" b="1" i="1" dirty="0">
              <a:latin typeface="Calibri" pitchFamily="34" charset="0"/>
              <a:ea typeface="+mn-ea"/>
            </a:endParaRPr>
          </a:p>
        </p:txBody>
      </p:sp>
      <p:pic>
        <p:nvPicPr>
          <p:cNvPr id="124930" name="Picture 4" descr="http://www.gla.ac.uk/media/media_166929_en.jpg">
            <a:extLst>
              <a:ext uri="{FF2B5EF4-FFF2-40B4-BE49-F238E27FC236}">
                <a16:creationId xmlns:a16="http://schemas.microsoft.com/office/drawing/2014/main" id="{73D13D04-E919-9C4C-AF8B-4E0F347FAD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5738" y="3789363"/>
            <a:ext cx="1487487" cy="148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7" name="Text Box 3">
            <a:extLst>
              <a:ext uri="{FF2B5EF4-FFF2-40B4-BE49-F238E27FC236}">
                <a16:creationId xmlns:a16="http://schemas.microsoft.com/office/drawing/2014/main" id="{EB9E99B7-E426-0A41-9666-BF630139C249}"/>
              </a:ext>
            </a:extLst>
          </p:cNvPr>
          <p:cNvSpPr txBox="1">
            <a:spLocks noChangeArrowheads="1"/>
          </p:cNvSpPr>
          <p:nvPr/>
        </p:nvSpPr>
        <p:spPr bwMode="auto">
          <a:xfrm>
            <a:off x="1371600" y="0"/>
            <a:ext cx="3276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spcBef>
                <a:spcPct val="50000"/>
              </a:spcBef>
            </a:pPr>
            <a:endParaRPr lang="cy-GB" altLang="en-US">
              <a:solidFill>
                <a:srgbClr val="000000"/>
              </a:solidFill>
              <a:latin typeface="Times New Roman" panose="02020603050405020304" pitchFamily="18" charset="0"/>
            </a:endParaRPr>
          </a:p>
        </p:txBody>
      </p:sp>
      <p:sp>
        <p:nvSpPr>
          <p:cNvPr id="57348" name="Text Box 5">
            <a:extLst>
              <a:ext uri="{FF2B5EF4-FFF2-40B4-BE49-F238E27FC236}">
                <a16:creationId xmlns:a16="http://schemas.microsoft.com/office/drawing/2014/main" id="{C0DC45E5-88EA-9744-ADF8-B9BB9F9AD417}"/>
              </a:ext>
            </a:extLst>
          </p:cNvPr>
          <p:cNvSpPr txBox="1">
            <a:spLocks noChangeArrowheads="1"/>
          </p:cNvSpPr>
          <p:nvPr/>
        </p:nvSpPr>
        <p:spPr bwMode="auto">
          <a:xfrm>
            <a:off x="358775" y="908050"/>
            <a:ext cx="8426450" cy="4494213"/>
          </a:xfrm>
          <a:prstGeom prst="rect">
            <a:avLst/>
          </a:prstGeom>
          <a:noFill/>
          <a:ln>
            <a:noFill/>
          </a:ln>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r>
              <a:rPr lang="en-GB" sz="2400" b="1" dirty="0">
                <a:solidFill>
                  <a:srgbClr val="000000"/>
                </a:solidFill>
                <a:latin typeface="+mn-lt"/>
                <a:ea typeface="+mn-ea"/>
              </a:rPr>
              <a:t>Aim of the day</a:t>
            </a:r>
          </a:p>
          <a:p>
            <a:pPr>
              <a:defRPr/>
            </a:pPr>
            <a:r>
              <a:rPr lang="en-GB" sz="2400" dirty="0">
                <a:solidFill>
                  <a:srgbClr val="000000"/>
                </a:solidFill>
                <a:latin typeface="+mn-lt"/>
                <a:ea typeface="+mn-ea"/>
              </a:rPr>
              <a:t>To Introduce the concept of  project management</a:t>
            </a:r>
          </a:p>
          <a:p>
            <a:pPr>
              <a:defRPr/>
            </a:pPr>
            <a:endParaRPr lang="en-GB" sz="2400" dirty="0">
              <a:solidFill>
                <a:srgbClr val="000000"/>
              </a:solidFill>
              <a:latin typeface="+mn-lt"/>
              <a:ea typeface="+mn-ea"/>
            </a:endParaRPr>
          </a:p>
          <a:p>
            <a:pPr>
              <a:defRPr/>
            </a:pPr>
            <a:r>
              <a:rPr lang="en-GB" sz="2400" b="1" dirty="0">
                <a:solidFill>
                  <a:srgbClr val="000000"/>
                </a:solidFill>
                <a:latin typeface="+mn-lt"/>
                <a:ea typeface="+mn-ea"/>
              </a:rPr>
              <a:t>Objectives</a:t>
            </a:r>
          </a:p>
          <a:p>
            <a:pPr>
              <a:buFont typeface="Arial" panose="020B0604020202020204" pitchFamily="34" charset="0"/>
              <a:buChar char="•"/>
              <a:defRPr/>
            </a:pPr>
            <a:r>
              <a:rPr lang="en-GB" sz="2400" dirty="0">
                <a:solidFill>
                  <a:srgbClr val="000000"/>
                </a:solidFill>
                <a:latin typeface="+mn-lt"/>
                <a:ea typeface="+mn-ea"/>
              </a:rPr>
              <a:t>Discuss The concept of a project.</a:t>
            </a:r>
          </a:p>
          <a:p>
            <a:pPr eaLnBrk="1" hangingPunct="1">
              <a:buFont typeface="Arial" panose="020B0604020202020204" pitchFamily="34" charset="0"/>
              <a:buChar char="•"/>
              <a:defRPr/>
            </a:pPr>
            <a:r>
              <a:rPr lang="en-GB" sz="2400" dirty="0">
                <a:solidFill>
                  <a:srgbClr val="000000"/>
                </a:solidFill>
                <a:latin typeface="+mn-lt"/>
                <a:ea typeface="+mn-ea"/>
              </a:rPr>
              <a:t>Identify what constitutes a project.</a:t>
            </a:r>
          </a:p>
          <a:p>
            <a:pPr eaLnBrk="1" hangingPunct="1">
              <a:buFont typeface="Arial" panose="020B0604020202020204" pitchFamily="34" charset="0"/>
              <a:buChar char="•"/>
              <a:defRPr/>
            </a:pPr>
            <a:r>
              <a:rPr lang="en-GB" sz="2400" dirty="0">
                <a:solidFill>
                  <a:srgbClr val="000000"/>
                </a:solidFill>
                <a:latin typeface="+mn-lt"/>
                <a:ea typeface="+mn-ea"/>
              </a:rPr>
              <a:t>What is Project Management</a:t>
            </a:r>
          </a:p>
          <a:p>
            <a:pPr eaLnBrk="1" hangingPunct="1">
              <a:buFont typeface="Arial" panose="020B0604020202020204" pitchFamily="34" charset="0"/>
              <a:buChar char="•"/>
              <a:defRPr/>
            </a:pPr>
            <a:r>
              <a:rPr lang="en-GB" sz="2400" dirty="0">
                <a:solidFill>
                  <a:srgbClr val="000000"/>
                </a:solidFill>
                <a:latin typeface="+mn-lt"/>
                <a:ea typeface="+mn-ea"/>
              </a:rPr>
              <a:t>Understanding  scope.</a:t>
            </a:r>
          </a:p>
          <a:p>
            <a:pPr eaLnBrk="1" hangingPunct="1">
              <a:buFont typeface="Arial" panose="020B0604020202020204" pitchFamily="34" charset="0"/>
              <a:buChar char="•"/>
              <a:defRPr/>
            </a:pPr>
            <a:r>
              <a:rPr lang="en-GB" sz="2400" dirty="0">
                <a:solidFill>
                  <a:srgbClr val="000000"/>
                </a:solidFill>
                <a:latin typeface="+mn-lt"/>
                <a:ea typeface="+mn-ea"/>
              </a:rPr>
              <a:t>Identifying problems</a:t>
            </a:r>
          </a:p>
          <a:p>
            <a:pPr eaLnBrk="1" hangingPunct="1">
              <a:buFont typeface="Arial" panose="020B0604020202020204" pitchFamily="34" charset="0"/>
              <a:buChar char="•"/>
              <a:defRPr/>
            </a:pPr>
            <a:endParaRPr lang="en-GB" sz="2400" dirty="0">
              <a:solidFill>
                <a:srgbClr val="000000"/>
              </a:solidFill>
              <a:latin typeface="+mn-lt"/>
              <a:ea typeface="+mn-ea"/>
            </a:endParaRPr>
          </a:p>
          <a:p>
            <a:pPr eaLnBrk="1" hangingPunct="1">
              <a:defRPr/>
            </a:pPr>
            <a:endParaRPr lang="en-GB" sz="2400" dirty="0">
              <a:solidFill>
                <a:srgbClr val="000000"/>
              </a:solidFill>
              <a:latin typeface="+mn-lt"/>
              <a:ea typeface="+mn-ea"/>
            </a:endParaRPr>
          </a:p>
          <a:p>
            <a:pPr lvl="1">
              <a:defRPr/>
            </a:pPr>
            <a:endParaRPr lang="en-GB" sz="2200" dirty="0">
              <a:solidFill>
                <a:srgbClr val="000000"/>
              </a:solidFill>
              <a:latin typeface="+mn-lt"/>
              <a:ea typeface="+mn-ea"/>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5" name="Text Box 3">
            <a:extLst>
              <a:ext uri="{FF2B5EF4-FFF2-40B4-BE49-F238E27FC236}">
                <a16:creationId xmlns:a16="http://schemas.microsoft.com/office/drawing/2014/main" id="{F08F1D38-A13F-F54A-8FDF-47C9461DA3C6}"/>
              </a:ext>
            </a:extLst>
          </p:cNvPr>
          <p:cNvSpPr txBox="1">
            <a:spLocks noChangeArrowheads="1"/>
          </p:cNvSpPr>
          <p:nvPr/>
        </p:nvSpPr>
        <p:spPr bwMode="auto">
          <a:xfrm>
            <a:off x="1371600" y="0"/>
            <a:ext cx="3276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spcBef>
                <a:spcPct val="50000"/>
              </a:spcBef>
            </a:pPr>
            <a:endParaRPr lang="cy-GB" altLang="en-US">
              <a:latin typeface="Times New Roman" panose="02020603050405020304" pitchFamily="18" charset="0"/>
            </a:endParaRPr>
          </a:p>
        </p:txBody>
      </p:sp>
      <p:sp>
        <p:nvSpPr>
          <p:cNvPr id="129026" name="Text Box 5">
            <a:extLst>
              <a:ext uri="{FF2B5EF4-FFF2-40B4-BE49-F238E27FC236}">
                <a16:creationId xmlns:a16="http://schemas.microsoft.com/office/drawing/2014/main" id="{EA4A66E8-76FF-1541-9D82-2AB5A3A7DF04}"/>
              </a:ext>
            </a:extLst>
          </p:cNvPr>
          <p:cNvSpPr txBox="1">
            <a:spLocks noChangeArrowheads="1"/>
          </p:cNvSpPr>
          <p:nvPr/>
        </p:nvSpPr>
        <p:spPr bwMode="auto">
          <a:xfrm>
            <a:off x="323850" y="893763"/>
            <a:ext cx="8496300" cy="310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GB" altLang="en-US" sz="2800" b="1">
                <a:latin typeface="Calibri" panose="020F0502020204030204" pitchFamily="34" charset="0"/>
              </a:rPr>
              <a:t>Activity </a:t>
            </a:r>
          </a:p>
          <a:p>
            <a:endParaRPr lang="en-GB" altLang="en-US" sz="2800" b="1">
              <a:latin typeface="Calibri" panose="020F0502020204030204" pitchFamily="34" charset="0"/>
            </a:endParaRPr>
          </a:p>
          <a:p>
            <a:r>
              <a:rPr lang="en-GB" altLang="en-US" sz="2800" b="1">
                <a:latin typeface="Calibri" panose="020F0502020204030204" pitchFamily="34" charset="0"/>
              </a:rPr>
              <a:t>What is a project?</a:t>
            </a:r>
          </a:p>
          <a:p>
            <a:endParaRPr lang="en-GB" altLang="en-US" sz="2800" b="1">
              <a:latin typeface="Calibri" panose="020F0502020204030204" pitchFamily="34" charset="0"/>
            </a:endParaRPr>
          </a:p>
          <a:p>
            <a:r>
              <a:rPr lang="en-GB" altLang="en-US" sz="2800">
                <a:latin typeface="Calibri" panose="020F0502020204030204" pitchFamily="34" charset="0"/>
              </a:rPr>
              <a:t>Discuss the definition of a </a:t>
            </a:r>
            <a:r>
              <a:rPr lang="ja-JP" altLang="en-GB" sz="2800">
                <a:latin typeface="Calibri" panose="020F0502020204030204" pitchFamily="34" charset="0"/>
              </a:rPr>
              <a:t>‘</a:t>
            </a:r>
            <a:r>
              <a:rPr lang="en-GB" altLang="ja-JP" sz="2800">
                <a:latin typeface="Calibri" panose="020F0502020204030204" pitchFamily="34" charset="0"/>
              </a:rPr>
              <a:t>Project</a:t>
            </a:r>
            <a:r>
              <a:rPr lang="ja-JP" altLang="en-GB" sz="2800">
                <a:latin typeface="Calibri" panose="020F0502020204030204" pitchFamily="34" charset="0"/>
              </a:rPr>
              <a:t>’</a:t>
            </a:r>
            <a:r>
              <a:rPr lang="en-GB" altLang="ja-JP" sz="2800">
                <a:latin typeface="Calibri" panose="020F0502020204030204" pitchFamily="34" charset="0"/>
              </a:rPr>
              <a:t>.</a:t>
            </a:r>
          </a:p>
          <a:p>
            <a:r>
              <a:rPr lang="en-GB" altLang="ja-JP" sz="2800">
                <a:latin typeface="Calibri" panose="020F0502020204030204" pitchFamily="34" charset="0"/>
              </a:rPr>
              <a:t>5 Minutes + feedback</a:t>
            </a:r>
          </a:p>
          <a:p>
            <a:endParaRPr lang="en-GB" altLang="en-US" sz="2800" i="1">
              <a:latin typeface="Calibri" panose="020F0502020204030204" pitchFamily="34" charset="0"/>
            </a:endParaRPr>
          </a:p>
        </p:txBody>
      </p:sp>
      <p:pic>
        <p:nvPicPr>
          <p:cNvPr id="129027" name="Picture 2" descr="http://howtorunsuccessfulprojects.com/wp-content/uploads/2011/09/projectpuzzle.jpg">
            <a:extLst>
              <a:ext uri="{FF2B5EF4-FFF2-40B4-BE49-F238E27FC236}">
                <a16:creationId xmlns:a16="http://schemas.microsoft.com/office/drawing/2014/main" id="{FA599847-D3FB-E148-ABE6-A18C3115C2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3068638"/>
            <a:ext cx="4140200" cy="2611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3" name="Text Box 3">
            <a:extLst>
              <a:ext uri="{FF2B5EF4-FFF2-40B4-BE49-F238E27FC236}">
                <a16:creationId xmlns:a16="http://schemas.microsoft.com/office/drawing/2014/main" id="{393A094B-0BC2-9044-8D75-7595217B104C}"/>
              </a:ext>
            </a:extLst>
          </p:cNvPr>
          <p:cNvSpPr txBox="1">
            <a:spLocks noChangeArrowheads="1"/>
          </p:cNvSpPr>
          <p:nvPr/>
        </p:nvSpPr>
        <p:spPr bwMode="auto">
          <a:xfrm>
            <a:off x="1371600" y="0"/>
            <a:ext cx="3276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spcBef>
                <a:spcPct val="50000"/>
              </a:spcBef>
            </a:pPr>
            <a:endParaRPr lang="cy-GB" altLang="en-US">
              <a:latin typeface="Times New Roman" panose="02020603050405020304" pitchFamily="18" charset="0"/>
            </a:endParaRPr>
          </a:p>
        </p:txBody>
      </p:sp>
      <p:sp>
        <p:nvSpPr>
          <p:cNvPr id="131074" name="Text Box 5">
            <a:extLst>
              <a:ext uri="{FF2B5EF4-FFF2-40B4-BE49-F238E27FC236}">
                <a16:creationId xmlns:a16="http://schemas.microsoft.com/office/drawing/2014/main" id="{28F72ED7-C039-264A-AE75-D47C11C1BA72}"/>
              </a:ext>
            </a:extLst>
          </p:cNvPr>
          <p:cNvSpPr txBox="1">
            <a:spLocks noChangeArrowheads="1"/>
          </p:cNvSpPr>
          <p:nvPr/>
        </p:nvSpPr>
        <p:spPr bwMode="auto">
          <a:xfrm>
            <a:off x="539750" y="893763"/>
            <a:ext cx="8280400" cy="310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GB" altLang="en-US" sz="2800" b="1">
                <a:latin typeface="Calibri" panose="020F0502020204030204" pitchFamily="34" charset="0"/>
              </a:rPr>
              <a:t>What is a project?</a:t>
            </a:r>
          </a:p>
          <a:p>
            <a:endParaRPr lang="en-GB" altLang="en-US" sz="2800" b="1">
              <a:latin typeface="Calibri" panose="020F0502020204030204" pitchFamily="34" charset="0"/>
            </a:endParaRPr>
          </a:p>
          <a:p>
            <a:r>
              <a:rPr lang="en-GB" altLang="en-US" sz="2800">
                <a:latin typeface="Calibri" panose="020F0502020204030204" pitchFamily="34" charset="0"/>
              </a:rPr>
              <a:t> </a:t>
            </a:r>
            <a:r>
              <a:rPr lang="ja-JP" altLang="en-GB" sz="2800">
                <a:latin typeface="Calibri" panose="020F0502020204030204" pitchFamily="34" charset="0"/>
              </a:rPr>
              <a:t>‘</a:t>
            </a:r>
            <a:r>
              <a:rPr lang="en-GB" altLang="ja-JP" sz="2800">
                <a:latin typeface="Calibri" panose="020F0502020204030204" pitchFamily="34" charset="0"/>
              </a:rPr>
              <a:t>A unique set of co-ordinated activities, with definite starting and finishing points, undertaken by an individual or team to meet specific objectives within defined time, cost and performance parameters</a:t>
            </a:r>
            <a:r>
              <a:rPr lang="ja-JP" altLang="en-GB" sz="2800">
                <a:latin typeface="Calibri" panose="020F0502020204030204" pitchFamily="34" charset="0"/>
              </a:rPr>
              <a:t>’</a:t>
            </a:r>
            <a:r>
              <a:rPr lang="en-GB" altLang="ja-JP" sz="2800">
                <a:latin typeface="Calibri" panose="020F0502020204030204" pitchFamily="34" charset="0"/>
              </a:rPr>
              <a:t> </a:t>
            </a:r>
          </a:p>
          <a:p>
            <a:r>
              <a:rPr lang="en-GB" altLang="en-US" sz="2800">
                <a:latin typeface="Calibri" panose="020F0502020204030204" pitchFamily="34" charset="0"/>
              </a:rPr>
              <a:t>(Office of Government Commerce).</a:t>
            </a:r>
            <a:endParaRPr lang="en-GB" altLang="en-US" sz="2800" i="1">
              <a:latin typeface="Calibri" panose="020F050202020403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1" name="Text Box 3">
            <a:extLst>
              <a:ext uri="{FF2B5EF4-FFF2-40B4-BE49-F238E27FC236}">
                <a16:creationId xmlns:a16="http://schemas.microsoft.com/office/drawing/2014/main" id="{D805721F-DD53-624B-B75A-3A90DDE22FC7}"/>
              </a:ext>
            </a:extLst>
          </p:cNvPr>
          <p:cNvSpPr txBox="1">
            <a:spLocks noChangeArrowheads="1"/>
          </p:cNvSpPr>
          <p:nvPr/>
        </p:nvSpPr>
        <p:spPr bwMode="auto">
          <a:xfrm>
            <a:off x="1371600" y="0"/>
            <a:ext cx="3276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spcBef>
                <a:spcPct val="50000"/>
              </a:spcBef>
            </a:pPr>
            <a:endParaRPr lang="cy-GB" altLang="en-US">
              <a:latin typeface="Times New Roman" panose="02020603050405020304" pitchFamily="18" charset="0"/>
            </a:endParaRPr>
          </a:p>
        </p:txBody>
      </p:sp>
      <p:sp>
        <p:nvSpPr>
          <p:cNvPr id="58372" name="Text Box 5">
            <a:extLst>
              <a:ext uri="{FF2B5EF4-FFF2-40B4-BE49-F238E27FC236}">
                <a16:creationId xmlns:a16="http://schemas.microsoft.com/office/drawing/2014/main" id="{D6241110-292F-004B-A263-F115AC0DA374}"/>
              </a:ext>
            </a:extLst>
          </p:cNvPr>
          <p:cNvSpPr txBox="1">
            <a:spLocks noChangeArrowheads="1"/>
          </p:cNvSpPr>
          <p:nvPr/>
        </p:nvSpPr>
        <p:spPr bwMode="auto">
          <a:xfrm>
            <a:off x="323850" y="893763"/>
            <a:ext cx="8496300" cy="3540125"/>
          </a:xfrm>
          <a:prstGeom prst="rect">
            <a:avLst/>
          </a:prstGeom>
          <a:noFill/>
          <a:ln>
            <a:noFill/>
          </a:ln>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r>
              <a:rPr lang="en-GB" sz="2800" b="1" dirty="0">
                <a:latin typeface="Calibri" pitchFamily="34" charset="0"/>
                <a:ea typeface="+mn-ea"/>
              </a:rPr>
              <a:t>What is a project?</a:t>
            </a:r>
          </a:p>
          <a:p>
            <a:pPr>
              <a:defRPr/>
            </a:pPr>
            <a:endParaRPr lang="en-GB" sz="2800" b="1" dirty="0">
              <a:latin typeface="Calibri" pitchFamily="34" charset="0"/>
              <a:ea typeface="+mn-ea"/>
            </a:endParaRPr>
          </a:p>
          <a:p>
            <a:pPr marL="457200" indent="-457200">
              <a:buFont typeface="Arial" panose="020B0604020202020204" pitchFamily="34" charset="0"/>
              <a:buChar char="•"/>
              <a:defRPr/>
            </a:pPr>
            <a:r>
              <a:rPr lang="en-GB" sz="2800" dirty="0">
                <a:latin typeface="Calibri" pitchFamily="34" charset="0"/>
                <a:ea typeface="+mn-ea"/>
              </a:rPr>
              <a:t>It is temporary</a:t>
            </a:r>
          </a:p>
          <a:p>
            <a:pPr marL="457200" indent="-457200">
              <a:buFont typeface="Arial" panose="020B0604020202020204" pitchFamily="34" charset="0"/>
              <a:buChar char="•"/>
              <a:defRPr/>
            </a:pPr>
            <a:r>
              <a:rPr lang="en-GB" sz="2800" dirty="0">
                <a:latin typeface="Calibri" pitchFamily="34" charset="0"/>
                <a:ea typeface="+mn-ea"/>
              </a:rPr>
              <a:t>Defined beginning and end in time</a:t>
            </a:r>
          </a:p>
          <a:p>
            <a:pPr marL="457200" indent="-457200">
              <a:buFont typeface="Arial" panose="020B0604020202020204" pitchFamily="34" charset="0"/>
              <a:buChar char="•"/>
              <a:defRPr/>
            </a:pPr>
            <a:r>
              <a:rPr lang="en-GB" sz="2800" dirty="0">
                <a:latin typeface="Calibri" pitchFamily="34" charset="0"/>
                <a:ea typeface="+mn-ea"/>
              </a:rPr>
              <a:t>Defined scope</a:t>
            </a:r>
          </a:p>
          <a:p>
            <a:pPr marL="457200" indent="-457200">
              <a:buFont typeface="Arial" panose="020B0604020202020204" pitchFamily="34" charset="0"/>
              <a:buChar char="•"/>
              <a:defRPr/>
            </a:pPr>
            <a:r>
              <a:rPr lang="en-GB" sz="2800" dirty="0">
                <a:latin typeface="Calibri" pitchFamily="34" charset="0"/>
                <a:ea typeface="+mn-ea"/>
              </a:rPr>
              <a:t>Defined resources</a:t>
            </a:r>
          </a:p>
          <a:p>
            <a:pPr marL="457200" indent="-457200">
              <a:buFont typeface="Arial" panose="020B0604020202020204" pitchFamily="34" charset="0"/>
              <a:buChar char="•"/>
              <a:defRPr/>
            </a:pPr>
            <a:r>
              <a:rPr lang="en-GB" sz="2800" dirty="0">
                <a:latin typeface="Calibri" pitchFamily="34" charset="0"/>
                <a:ea typeface="+mn-ea"/>
              </a:rPr>
              <a:t>It is unique (not routine operation)</a:t>
            </a:r>
          </a:p>
          <a:p>
            <a:pPr marL="457200" indent="-457200">
              <a:buFont typeface="Arial" panose="020B0604020202020204" pitchFamily="34" charset="0"/>
              <a:buChar char="•"/>
              <a:defRPr/>
            </a:pPr>
            <a:endParaRPr lang="en-GB" sz="2800" dirty="0">
              <a:latin typeface="Calibri" pitchFamily="34" charset="0"/>
              <a:ea typeface="+mn-ea"/>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69" name="TextBox 1">
            <a:extLst>
              <a:ext uri="{FF2B5EF4-FFF2-40B4-BE49-F238E27FC236}">
                <a16:creationId xmlns:a16="http://schemas.microsoft.com/office/drawing/2014/main" id="{97F97F47-3D26-5A47-B9D1-C3DB1FFC095F}"/>
              </a:ext>
            </a:extLst>
          </p:cNvPr>
          <p:cNvSpPr txBox="1">
            <a:spLocks noChangeArrowheads="1"/>
          </p:cNvSpPr>
          <p:nvPr/>
        </p:nvSpPr>
        <p:spPr bwMode="auto">
          <a:xfrm>
            <a:off x="1331913" y="2349500"/>
            <a:ext cx="5616575" cy="304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r>
              <a:rPr lang="en-GB" altLang="en-US"/>
              <a:t>Each person to think of an example project that they have done in their lives/communities?</a:t>
            </a:r>
          </a:p>
          <a:p>
            <a:pPr eaLnBrk="1" hangingPunct="1"/>
            <a:r>
              <a:rPr lang="en-GB" altLang="en-US"/>
              <a:t>What happened? </a:t>
            </a:r>
          </a:p>
          <a:p>
            <a:pPr eaLnBrk="1" hangingPunct="1"/>
            <a:r>
              <a:rPr lang="en-GB" altLang="en-US"/>
              <a:t>What could have improved the result?</a:t>
            </a:r>
          </a:p>
          <a:p>
            <a:pPr eaLnBrk="1" hangingPunct="1"/>
            <a:r>
              <a:rPr lang="en-GB" altLang="en-US"/>
              <a:t>What went well or not? </a:t>
            </a:r>
          </a:p>
          <a:p>
            <a:pPr eaLnBrk="1" hangingPunct="1"/>
            <a:r>
              <a:rPr lang="en-GB" altLang="en-US"/>
              <a:t>15 min group work. 2 minute feedback.</a:t>
            </a:r>
          </a:p>
          <a:p>
            <a:pPr eaLnBrk="1" hangingPunct="1"/>
            <a:endParaRPr lang="en-GB" altLang="en-US"/>
          </a:p>
        </p:txBody>
      </p:sp>
      <p:sp>
        <p:nvSpPr>
          <p:cNvPr id="135170" name="TextBox 2">
            <a:extLst>
              <a:ext uri="{FF2B5EF4-FFF2-40B4-BE49-F238E27FC236}">
                <a16:creationId xmlns:a16="http://schemas.microsoft.com/office/drawing/2014/main" id="{DFF95316-FCC8-A644-9BA3-24C53B410EBA}"/>
              </a:ext>
            </a:extLst>
          </p:cNvPr>
          <p:cNvSpPr txBox="1">
            <a:spLocks noChangeArrowheads="1"/>
          </p:cNvSpPr>
          <p:nvPr/>
        </p:nvSpPr>
        <p:spPr bwMode="auto">
          <a:xfrm>
            <a:off x="1258888" y="836613"/>
            <a:ext cx="20891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r>
              <a:rPr lang="en-GB" altLang="en-US" sz="3200"/>
              <a:t>Activity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extBox 1">
            <a:extLst>
              <a:ext uri="{FF2B5EF4-FFF2-40B4-BE49-F238E27FC236}">
                <a16:creationId xmlns:a16="http://schemas.microsoft.com/office/drawing/2014/main" id="{18A71353-CB34-D14D-83FD-5B5EC6AE3B05}"/>
              </a:ext>
            </a:extLst>
          </p:cNvPr>
          <p:cNvSpPr txBox="1">
            <a:spLocks noChangeArrowheads="1"/>
          </p:cNvSpPr>
          <p:nvPr/>
        </p:nvSpPr>
        <p:spPr bwMode="auto">
          <a:xfrm>
            <a:off x="539750" y="1562100"/>
            <a:ext cx="8135938" cy="1477963"/>
          </a:xfrm>
          <a:prstGeom prst="rect">
            <a:avLst/>
          </a:prstGeom>
          <a:noFill/>
          <a:ln>
            <a:noFill/>
          </a:ln>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defRPr/>
            </a:pPr>
            <a:endParaRPr lang="en-GB" sz="5400" b="1" dirty="0">
              <a:latin typeface="Calibri" pitchFamily="34" charset="0"/>
              <a:ea typeface="+mn-ea"/>
            </a:endParaRPr>
          </a:p>
          <a:p>
            <a:pPr algn="ctr" eaLnBrk="1" hangingPunct="1">
              <a:defRPr/>
            </a:pPr>
            <a:r>
              <a:rPr lang="en-GB" sz="3600" b="1" i="1" dirty="0">
                <a:latin typeface="Calibri" pitchFamily="34" charset="0"/>
                <a:ea typeface="+mn-ea"/>
              </a:rPr>
              <a:t>What is Project Management?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1" name="Title 1">
            <a:extLst>
              <a:ext uri="{FF2B5EF4-FFF2-40B4-BE49-F238E27FC236}">
                <a16:creationId xmlns:a16="http://schemas.microsoft.com/office/drawing/2014/main" id="{2DF6E335-3251-C74B-8B2E-0B40B0A59C9B}"/>
              </a:ext>
            </a:extLst>
          </p:cNvPr>
          <p:cNvSpPr>
            <a:spLocks noGrp="1"/>
          </p:cNvSpPr>
          <p:nvPr>
            <p:ph type="title"/>
          </p:nvPr>
        </p:nvSpPr>
        <p:spPr/>
        <p:txBody>
          <a:bodyPr anchor="t"/>
          <a:lstStyle/>
          <a:p>
            <a:pPr eaLnBrk="1" hangingPunct="1"/>
            <a:r>
              <a:rPr lang="en-GB" altLang="en-US"/>
              <a:t>What is Project Management? </a:t>
            </a:r>
          </a:p>
        </p:txBody>
      </p:sp>
      <p:sp>
        <p:nvSpPr>
          <p:cNvPr id="138242" name="Content Placeholder 2">
            <a:extLst>
              <a:ext uri="{FF2B5EF4-FFF2-40B4-BE49-F238E27FC236}">
                <a16:creationId xmlns:a16="http://schemas.microsoft.com/office/drawing/2014/main" id="{A9F7255E-0CAB-914B-A188-6025BDABB7FC}"/>
              </a:ext>
            </a:extLst>
          </p:cNvPr>
          <p:cNvSpPr>
            <a:spLocks noGrp="1"/>
          </p:cNvSpPr>
          <p:nvPr>
            <p:ph idx="1"/>
          </p:nvPr>
        </p:nvSpPr>
        <p:spPr>
          <a:xfrm>
            <a:off x="354013" y="1600200"/>
            <a:ext cx="8435975" cy="4525963"/>
          </a:xfrm>
        </p:spPr>
        <p:txBody>
          <a:bodyPr/>
          <a:lstStyle/>
          <a:p>
            <a:pPr eaLnBrk="1" hangingPunct="1"/>
            <a:r>
              <a:rPr lang="en-GB" altLang="en-US"/>
              <a:t>Aim</a:t>
            </a:r>
          </a:p>
          <a:p>
            <a:pPr lvl="2" eaLnBrk="1" hangingPunct="1"/>
            <a:r>
              <a:rPr lang="en-GB" altLang="en-US"/>
              <a:t>to introduce the concepts of project management </a:t>
            </a:r>
          </a:p>
          <a:p>
            <a:pPr eaLnBrk="1" hangingPunct="1"/>
            <a:r>
              <a:rPr lang="en-GB" altLang="en-US"/>
              <a:t>Objectives </a:t>
            </a:r>
          </a:p>
          <a:p>
            <a:pPr lvl="2" eaLnBrk="1" hangingPunct="1"/>
            <a:r>
              <a:rPr lang="en-GB" altLang="en-US"/>
              <a:t>Provide information on the distinct stages and how these are broken down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9" name="Text Box 3">
            <a:extLst>
              <a:ext uri="{FF2B5EF4-FFF2-40B4-BE49-F238E27FC236}">
                <a16:creationId xmlns:a16="http://schemas.microsoft.com/office/drawing/2014/main" id="{70B92993-A32F-8B46-80B1-65DED92EFE22}"/>
              </a:ext>
            </a:extLst>
          </p:cNvPr>
          <p:cNvSpPr txBox="1">
            <a:spLocks noChangeArrowheads="1"/>
          </p:cNvSpPr>
          <p:nvPr/>
        </p:nvSpPr>
        <p:spPr bwMode="auto">
          <a:xfrm>
            <a:off x="1371600" y="0"/>
            <a:ext cx="3276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spcBef>
                <a:spcPct val="50000"/>
              </a:spcBef>
            </a:pPr>
            <a:endParaRPr lang="cy-GB" altLang="en-US">
              <a:latin typeface="Times New Roman" panose="02020603050405020304" pitchFamily="18" charset="0"/>
              <a:cs typeface="Arial" panose="020B0604020202020204" pitchFamily="34" charset="0"/>
            </a:endParaRPr>
          </a:p>
        </p:txBody>
      </p:sp>
      <p:sp>
        <p:nvSpPr>
          <p:cNvPr id="64516" name="Text Box 5">
            <a:extLst>
              <a:ext uri="{FF2B5EF4-FFF2-40B4-BE49-F238E27FC236}">
                <a16:creationId xmlns:a16="http://schemas.microsoft.com/office/drawing/2014/main" id="{49098415-4BE9-984E-BF38-92E7C432E118}"/>
              </a:ext>
            </a:extLst>
          </p:cNvPr>
          <p:cNvSpPr txBox="1">
            <a:spLocks noChangeArrowheads="1"/>
          </p:cNvSpPr>
          <p:nvPr/>
        </p:nvSpPr>
        <p:spPr bwMode="auto">
          <a:xfrm>
            <a:off x="431800" y="893763"/>
            <a:ext cx="8280400" cy="2924175"/>
          </a:xfrm>
          <a:prstGeom prst="rect">
            <a:avLst/>
          </a:prstGeom>
          <a:noFill/>
          <a:ln>
            <a:noFill/>
          </a:ln>
        </p:spPr>
        <p:txBody>
          <a:bodyPr>
            <a:spAutoFit/>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r>
              <a:rPr lang="en-GB" sz="2800" b="1" dirty="0">
                <a:latin typeface="+mn-lt"/>
                <a:ea typeface="+mn-ea"/>
              </a:rPr>
              <a:t>Activity</a:t>
            </a:r>
          </a:p>
          <a:p>
            <a:pPr eaLnBrk="1" hangingPunct="1">
              <a:defRPr/>
            </a:pPr>
            <a:endParaRPr lang="en-GB" sz="2800" b="1" dirty="0">
              <a:latin typeface="+mn-lt"/>
              <a:ea typeface="+mn-ea"/>
            </a:endParaRPr>
          </a:p>
          <a:p>
            <a:pPr eaLnBrk="1" hangingPunct="1">
              <a:defRPr/>
            </a:pPr>
            <a:r>
              <a:rPr lang="en-GB" sz="2800" b="1" dirty="0">
                <a:latin typeface="+mn-lt"/>
                <a:ea typeface="+mn-ea"/>
              </a:rPr>
              <a:t>Project management</a:t>
            </a:r>
          </a:p>
          <a:p>
            <a:pPr eaLnBrk="1" hangingPunct="1">
              <a:defRPr/>
            </a:pPr>
            <a:endParaRPr lang="en-GB" sz="2800" b="1" dirty="0">
              <a:latin typeface="+mn-lt"/>
              <a:ea typeface="+mn-ea"/>
            </a:endParaRPr>
          </a:p>
          <a:p>
            <a:pPr eaLnBrk="1" hangingPunct="1">
              <a:defRPr/>
            </a:pPr>
            <a:r>
              <a:rPr lang="en-GB" sz="2400" dirty="0">
                <a:ea typeface="+mn-ea"/>
              </a:rPr>
              <a:t>What do you think managing a project means?  </a:t>
            </a:r>
          </a:p>
          <a:p>
            <a:pPr eaLnBrk="1" hangingPunct="1">
              <a:defRPr/>
            </a:pPr>
            <a:endParaRPr lang="en-GB" sz="2400" dirty="0">
              <a:ea typeface="+mn-ea"/>
            </a:endParaRPr>
          </a:p>
          <a:p>
            <a:pPr eaLnBrk="1" hangingPunct="1">
              <a:defRPr/>
            </a:pPr>
            <a:r>
              <a:rPr lang="en-GB" sz="2400" dirty="0">
                <a:ea typeface="+mn-ea"/>
              </a:rPr>
              <a:t>What are the benefits of managing a project?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6652B13-7FD5-C74D-91CC-6683F6CE63DD}"/>
              </a:ext>
            </a:extLst>
          </p:cNvPr>
          <p:cNvSpPr>
            <a:spLocks noGrp="1"/>
          </p:cNvSpPr>
          <p:nvPr>
            <p:ph type="sldNum" sz="quarter" idx="11"/>
          </p:nvPr>
        </p:nvSpPr>
        <p:spPr/>
        <p:txBody>
          <a:bodyPr/>
          <a:lstStyle/>
          <a:p>
            <a:fld id="{85FF44B2-D0DA-B74B-A7EE-484CD15C58BF}" type="slidenum">
              <a:rPr lang="en-GB" altLang="en-US" smtClean="0"/>
              <a:pPr/>
              <a:t>11</a:t>
            </a:fld>
            <a:endParaRPr lang="en-GB" altLang="en-US"/>
          </a:p>
        </p:txBody>
      </p:sp>
      <p:sp>
        <p:nvSpPr>
          <p:cNvPr id="3" name="TextBox 2">
            <a:extLst>
              <a:ext uri="{FF2B5EF4-FFF2-40B4-BE49-F238E27FC236}">
                <a16:creationId xmlns:a16="http://schemas.microsoft.com/office/drawing/2014/main" id="{9EF292AB-1741-EF4A-995B-A74708EBA9CA}"/>
              </a:ext>
            </a:extLst>
          </p:cNvPr>
          <p:cNvSpPr txBox="1"/>
          <p:nvPr/>
        </p:nvSpPr>
        <p:spPr>
          <a:xfrm>
            <a:off x="1259632" y="1556792"/>
            <a:ext cx="7554312" cy="2862322"/>
          </a:xfrm>
          <a:prstGeom prst="rect">
            <a:avLst/>
          </a:prstGeom>
          <a:noFill/>
        </p:spPr>
        <p:txBody>
          <a:bodyPr wrap="none" rtlCol="0">
            <a:spAutoFit/>
          </a:bodyPr>
          <a:lstStyle/>
          <a:p>
            <a:r>
              <a:rPr lang="en-US" dirty="0"/>
              <a:t>Many Differing forms of Project Management methods. (Methodologies)</a:t>
            </a:r>
          </a:p>
          <a:p>
            <a:endParaRPr lang="en-US" dirty="0"/>
          </a:p>
          <a:p>
            <a:r>
              <a:rPr lang="en-US" dirty="0"/>
              <a:t>Tailored for the activity or industry.</a:t>
            </a:r>
          </a:p>
          <a:p>
            <a:endParaRPr lang="en-US" dirty="0"/>
          </a:p>
          <a:p>
            <a:r>
              <a:rPr lang="en-US" dirty="0"/>
              <a:t>Many are Jargon Heavy!</a:t>
            </a:r>
          </a:p>
          <a:p>
            <a:endParaRPr lang="en-US" dirty="0"/>
          </a:p>
          <a:p>
            <a:r>
              <a:rPr lang="en-US" dirty="0"/>
              <a:t>We will take a look at a few in a later section.</a:t>
            </a:r>
          </a:p>
          <a:p>
            <a:endParaRPr lang="en-US" dirty="0"/>
          </a:p>
          <a:p>
            <a:r>
              <a:rPr lang="en-US" dirty="0"/>
              <a:t>For now will discuss generic traditional approach.</a:t>
            </a:r>
          </a:p>
          <a:p>
            <a:endParaRPr lang="en-US" dirty="0"/>
          </a:p>
        </p:txBody>
      </p:sp>
    </p:spTree>
    <p:extLst>
      <p:ext uri="{BB962C8B-B14F-4D97-AF65-F5344CB8AC3E}">
        <p14:creationId xmlns:p14="http://schemas.microsoft.com/office/powerpoint/2010/main" val="1463028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7" name="Title 1">
            <a:extLst>
              <a:ext uri="{FF2B5EF4-FFF2-40B4-BE49-F238E27FC236}">
                <a16:creationId xmlns:a16="http://schemas.microsoft.com/office/drawing/2014/main" id="{3AC2E12D-5F5F-C14F-A9EC-58144FE11105}"/>
              </a:ext>
            </a:extLst>
          </p:cNvPr>
          <p:cNvSpPr>
            <a:spLocks noGrp="1"/>
          </p:cNvSpPr>
          <p:nvPr>
            <p:ph type="title"/>
          </p:nvPr>
        </p:nvSpPr>
        <p:spPr/>
        <p:txBody>
          <a:bodyPr anchor="t"/>
          <a:lstStyle/>
          <a:p>
            <a:pPr eaLnBrk="1" hangingPunct="1"/>
            <a:r>
              <a:rPr lang="en-GB" altLang="en-US"/>
              <a:t>Project Management. </a:t>
            </a:r>
          </a:p>
        </p:txBody>
      </p:sp>
      <p:sp>
        <p:nvSpPr>
          <p:cNvPr id="3" name="Content Placeholder 2">
            <a:extLst>
              <a:ext uri="{FF2B5EF4-FFF2-40B4-BE49-F238E27FC236}">
                <a16:creationId xmlns:a16="http://schemas.microsoft.com/office/drawing/2014/main" id="{637ED710-712F-4645-9EF9-7402B4DE850C}"/>
              </a:ext>
            </a:extLst>
          </p:cNvPr>
          <p:cNvSpPr>
            <a:spLocks noGrp="1"/>
          </p:cNvSpPr>
          <p:nvPr>
            <p:ph idx="1"/>
          </p:nvPr>
        </p:nvSpPr>
        <p:spPr>
          <a:xfrm>
            <a:off x="457200" y="1600200"/>
            <a:ext cx="8229600" cy="3916363"/>
          </a:xfrm>
        </p:spPr>
        <p:txBody>
          <a:bodyPr rtlCol="0">
            <a:normAutofit fontScale="92500" lnSpcReduction="20000"/>
          </a:bodyPr>
          <a:lstStyle/>
          <a:p>
            <a:pPr marL="0" indent="0" eaLnBrk="1" fontAlgn="auto" hangingPunct="1">
              <a:spcAft>
                <a:spcPts val="0"/>
              </a:spcAft>
              <a:buFont typeface="Arial" panose="020B0604020202020204" pitchFamily="34" charset="0"/>
              <a:buNone/>
              <a:defRPr/>
            </a:pPr>
            <a:r>
              <a:rPr lang="en-GB" sz="2800" i="1">
                <a:ea typeface="+mn-ea"/>
                <a:cs typeface="+mn-cs"/>
              </a:rPr>
              <a:t>Taking </a:t>
            </a:r>
            <a:r>
              <a:rPr lang="en-GB" sz="2800" i="1" dirty="0">
                <a:ea typeface="+mn-ea"/>
                <a:cs typeface="+mn-cs"/>
              </a:rPr>
              <a:t>the time to  appropriately plan out what </a:t>
            </a:r>
            <a:r>
              <a:rPr lang="en-GB" sz="2800" i="1">
                <a:ea typeface="+mn-ea"/>
                <a:cs typeface="+mn-cs"/>
              </a:rPr>
              <a:t>the project </a:t>
            </a:r>
            <a:r>
              <a:rPr lang="en-GB" sz="2800" i="1" dirty="0">
                <a:ea typeface="+mn-ea"/>
                <a:cs typeface="+mn-cs"/>
              </a:rPr>
              <a:t>needs to do and how to do it.</a:t>
            </a:r>
            <a:r>
              <a:rPr lang="en-GB" i="1" dirty="0">
                <a:ea typeface="+mn-ea"/>
                <a:cs typeface="+mn-cs"/>
              </a:rPr>
              <a:t> </a:t>
            </a:r>
          </a:p>
          <a:p>
            <a:pPr marL="0" indent="0" eaLnBrk="1" fontAlgn="auto" hangingPunct="1">
              <a:spcAft>
                <a:spcPts val="0"/>
              </a:spcAft>
              <a:buFont typeface="Arial" panose="020B0604020202020204" pitchFamily="34" charset="0"/>
              <a:buNone/>
              <a:defRPr/>
            </a:pPr>
            <a:r>
              <a:rPr lang="en-GB" dirty="0">
                <a:ea typeface="+mn-ea"/>
                <a:cs typeface="+mn-cs"/>
              </a:rPr>
              <a:t>It includes:</a:t>
            </a:r>
          </a:p>
          <a:p>
            <a:pPr lvl="2" indent="-342900" eaLnBrk="1" fontAlgn="auto" hangingPunct="1">
              <a:spcAft>
                <a:spcPts val="0"/>
              </a:spcAft>
              <a:defRPr/>
            </a:pPr>
            <a:r>
              <a:rPr lang="en-GB" b="1" dirty="0">
                <a:ea typeface="+mn-ea"/>
              </a:rPr>
              <a:t>Developing the project scope</a:t>
            </a:r>
          </a:p>
          <a:p>
            <a:pPr lvl="2" indent="-342900" eaLnBrk="1" fontAlgn="auto" hangingPunct="1">
              <a:spcAft>
                <a:spcPts val="0"/>
              </a:spcAft>
              <a:defRPr/>
            </a:pPr>
            <a:r>
              <a:rPr lang="en-GB" dirty="0">
                <a:ea typeface="+mn-ea"/>
              </a:rPr>
              <a:t>Defining the timeline</a:t>
            </a:r>
          </a:p>
          <a:p>
            <a:pPr lvl="2" indent="-342900" eaLnBrk="1" fontAlgn="auto" hangingPunct="1">
              <a:spcAft>
                <a:spcPts val="0"/>
              </a:spcAft>
              <a:defRPr/>
            </a:pPr>
            <a:r>
              <a:rPr lang="en-GB" dirty="0">
                <a:ea typeface="+mn-ea"/>
              </a:rPr>
              <a:t>Working out the budget </a:t>
            </a:r>
          </a:p>
          <a:p>
            <a:pPr lvl="2" indent="-342900" eaLnBrk="1" fontAlgn="auto" hangingPunct="1">
              <a:spcAft>
                <a:spcPts val="0"/>
              </a:spcAft>
              <a:defRPr/>
            </a:pPr>
            <a:r>
              <a:rPr lang="en-GB" dirty="0">
                <a:ea typeface="+mn-ea"/>
              </a:rPr>
              <a:t>Who is going to work on the project </a:t>
            </a:r>
          </a:p>
          <a:p>
            <a:pPr lvl="2" indent="-342900" eaLnBrk="1" fontAlgn="auto" hangingPunct="1">
              <a:spcAft>
                <a:spcPts val="0"/>
              </a:spcAft>
              <a:defRPr/>
            </a:pPr>
            <a:r>
              <a:rPr lang="en-GB" dirty="0">
                <a:ea typeface="+mn-ea"/>
              </a:rPr>
              <a:t>Creating the task list </a:t>
            </a:r>
          </a:p>
          <a:p>
            <a:pPr lvl="2" indent="-342900" eaLnBrk="1" fontAlgn="auto" hangingPunct="1">
              <a:spcAft>
                <a:spcPts val="0"/>
              </a:spcAft>
              <a:defRPr/>
            </a:pPr>
            <a:r>
              <a:rPr lang="en-GB" dirty="0">
                <a:ea typeface="+mn-ea"/>
              </a:rPr>
              <a:t>Knowing what needs to be delivered </a:t>
            </a:r>
          </a:p>
          <a:p>
            <a:pPr lvl="2" indent="-342900" eaLnBrk="1" fontAlgn="auto" hangingPunct="1">
              <a:spcAft>
                <a:spcPts val="0"/>
              </a:spcAft>
              <a:defRPr/>
            </a:pPr>
            <a:r>
              <a:rPr lang="en-GB" dirty="0">
                <a:ea typeface="+mn-ea"/>
              </a:rPr>
              <a:t>Trying to forecast the potential Risks </a:t>
            </a:r>
          </a:p>
          <a:p>
            <a:pPr lvl="2" indent="-342900" eaLnBrk="1" fontAlgn="auto" hangingPunct="1">
              <a:spcAft>
                <a:spcPts val="0"/>
              </a:spcAft>
              <a:defRPr/>
            </a:pPr>
            <a:r>
              <a:rPr lang="en-GB" dirty="0">
                <a:ea typeface="+mn-ea"/>
              </a:rPr>
              <a:t>How the project will be communicated </a:t>
            </a:r>
          </a:p>
          <a:p>
            <a:pPr marL="0" indent="0" eaLnBrk="1" fontAlgn="auto" hangingPunct="1">
              <a:spcAft>
                <a:spcPts val="0"/>
              </a:spcAft>
              <a:buFont typeface="Arial" panose="020B0604020202020204" pitchFamily="34" charset="0"/>
              <a:buNone/>
              <a:defRPr/>
            </a:pPr>
            <a:endParaRPr lang="en-GB" i="1" dirty="0">
              <a:ea typeface="+mn-ea"/>
              <a:cs typeface="+mn-cs"/>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5" name="Title 1">
            <a:extLst>
              <a:ext uri="{FF2B5EF4-FFF2-40B4-BE49-F238E27FC236}">
                <a16:creationId xmlns:a16="http://schemas.microsoft.com/office/drawing/2014/main" id="{9EF41D4B-9858-FD43-B2BA-975555017FB7}"/>
              </a:ext>
            </a:extLst>
          </p:cNvPr>
          <p:cNvSpPr>
            <a:spLocks noGrp="1"/>
          </p:cNvSpPr>
          <p:nvPr>
            <p:ph type="title"/>
          </p:nvPr>
        </p:nvSpPr>
        <p:spPr/>
        <p:txBody>
          <a:bodyPr anchor="t"/>
          <a:lstStyle/>
          <a:p>
            <a:pPr eaLnBrk="1" hangingPunct="1"/>
            <a:r>
              <a:rPr lang="en-GB" altLang="en-US"/>
              <a:t>Project Management </a:t>
            </a:r>
          </a:p>
        </p:txBody>
      </p:sp>
      <p:sp>
        <p:nvSpPr>
          <p:cNvPr id="144386" name="Content Placeholder 2">
            <a:extLst>
              <a:ext uri="{FF2B5EF4-FFF2-40B4-BE49-F238E27FC236}">
                <a16:creationId xmlns:a16="http://schemas.microsoft.com/office/drawing/2014/main" id="{478BCE7C-7297-AB4E-AC0C-0BE8A863651A}"/>
              </a:ext>
            </a:extLst>
          </p:cNvPr>
          <p:cNvSpPr>
            <a:spLocks noGrp="1"/>
          </p:cNvSpPr>
          <p:nvPr>
            <p:ph idx="1"/>
          </p:nvPr>
        </p:nvSpPr>
        <p:spPr>
          <a:xfrm>
            <a:off x="457200" y="1600200"/>
            <a:ext cx="8229600" cy="3916363"/>
          </a:xfrm>
        </p:spPr>
        <p:txBody>
          <a:bodyPr/>
          <a:lstStyle/>
          <a:p>
            <a:pPr marL="0" indent="0" eaLnBrk="1" hangingPunct="1">
              <a:buFont typeface="Arial" panose="020B0604020202020204" pitchFamily="34" charset="0"/>
              <a:buNone/>
            </a:pPr>
            <a:r>
              <a:rPr lang="en-GB" altLang="en-US"/>
              <a:t>The stages typically seen in a project:-</a:t>
            </a:r>
          </a:p>
          <a:p>
            <a:pPr marL="971550" lvl="1" indent="-514350" eaLnBrk="1" hangingPunct="1">
              <a:buFont typeface="Myriad Pro" charset="0"/>
              <a:buAutoNum type="arabicPeriod"/>
            </a:pPr>
            <a:r>
              <a:rPr lang="en-GB" altLang="en-US"/>
              <a:t>Initiation</a:t>
            </a:r>
          </a:p>
          <a:p>
            <a:pPr marL="971550" lvl="1" indent="-514350" eaLnBrk="1" hangingPunct="1">
              <a:buFont typeface="Myriad Pro" charset="0"/>
              <a:buAutoNum type="arabicPeriod"/>
            </a:pPr>
            <a:r>
              <a:rPr lang="en-GB" altLang="en-US"/>
              <a:t>Planning and Design</a:t>
            </a:r>
          </a:p>
          <a:p>
            <a:pPr marL="971550" lvl="1" indent="-514350" eaLnBrk="1" hangingPunct="1">
              <a:buFont typeface="Myriad Pro" charset="0"/>
              <a:buAutoNum type="arabicPeriod"/>
            </a:pPr>
            <a:r>
              <a:rPr lang="en-GB" altLang="en-US"/>
              <a:t>Execution</a:t>
            </a:r>
          </a:p>
          <a:p>
            <a:pPr marL="971550" lvl="1" indent="-514350" eaLnBrk="1" hangingPunct="1">
              <a:buFont typeface="Myriad Pro" charset="0"/>
              <a:buAutoNum type="arabicPeriod"/>
            </a:pPr>
            <a:r>
              <a:rPr lang="en-GB" altLang="en-US"/>
              <a:t>Monitoring and Controlling</a:t>
            </a:r>
          </a:p>
          <a:p>
            <a:pPr marL="971550" lvl="1" indent="-514350" eaLnBrk="1" hangingPunct="1">
              <a:buFont typeface="Myriad Pro" charset="0"/>
              <a:buAutoNum type="arabicPeriod"/>
            </a:pPr>
            <a:r>
              <a:rPr lang="en-GB" altLang="en-US"/>
              <a:t>Delivery, Closing and Control system </a:t>
            </a:r>
          </a:p>
        </p:txBody>
      </p:sp>
      <p:pic>
        <p:nvPicPr>
          <p:cNvPr id="144387" name="Picture 2" descr="http://myprojectexperienceblog.files.wordpress.com/2011/10/projectmanagement.jpg">
            <a:extLst>
              <a:ext uri="{FF2B5EF4-FFF2-40B4-BE49-F238E27FC236}">
                <a16:creationId xmlns:a16="http://schemas.microsoft.com/office/drawing/2014/main" id="{DFA0362E-654D-8C41-B1E1-2267EB1325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5963" y="4700588"/>
            <a:ext cx="2078037" cy="2157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3" name="Title 1">
            <a:extLst>
              <a:ext uri="{FF2B5EF4-FFF2-40B4-BE49-F238E27FC236}">
                <a16:creationId xmlns:a16="http://schemas.microsoft.com/office/drawing/2014/main" id="{4CD95E9F-1FA7-6244-B54F-809C8689EC59}"/>
              </a:ext>
            </a:extLst>
          </p:cNvPr>
          <p:cNvSpPr>
            <a:spLocks noGrp="1"/>
          </p:cNvSpPr>
          <p:nvPr>
            <p:ph type="title"/>
          </p:nvPr>
        </p:nvSpPr>
        <p:spPr/>
        <p:txBody>
          <a:bodyPr anchor="t"/>
          <a:lstStyle/>
          <a:p>
            <a:pPr eaLnBrk="1" hangingPunct="1"/>
            <a:r>
              <a:rPr lang="en-GB" altLang="en-US"/>
              <a:t>Project Management Stages </a:t>
            </a:r>
          </a:p>
        </p:txBody>
      </p:sp>
      <p:sp>
        <p:nvSpPr>
          <p:cNvPr id="3" name="Content Placeholder 2">
            <a:extLst>
              <a:ext uri="{FF2B5EF4-FFF2-40B4-BE49-F238E27FC236}">
                <a16:creationId xmlns:a16="http://schemas.microsoft.com/office/drawing/2014/main" id="{C2E08DBC-21F2-8D4C-BB9A-2A250F8AC99A}"/>
              </a:ext>
            </a:extLst>
          </p:cNvPr>
          <p:cNvSpPr>
            <a:spLocks noGrp="1"/>
          </p:cNvSpPr>
          <p:nvPr>
            <p:ph idx="1"/>
          </p:nvPr>
        </p:nvSpPr>
        <p:spPr>
          <a:xfrm>
            <a:off x="457200" y="1600200"/>
            <a:ext cx="8229600" cy="3916363"/>
          </a:xfrm>
        </p:spPr>
        <p:txBody>
          <a:bodyPr rtlCol="0">
            <a:normAutofit fontScale="92500" lnSpcReduction="10000"/>
          </a:bodyPr>
          <a:lstStyle/>
          <a:p>
            <a:pPr marL="0" indent="0" eaLnBrk="1" fontAlgn="auto" hangingPunct="1">
              <a:spcAft>
                <a:spcPts val="0"/>
              </a:spcAft>
              <a:buFont typeface="Arial" panose="020B0604020202020204" pitchFamily="34" charset="0"/>
              <a:buNone/>
              <a:defRPr/>
            </a:pPr>
            <a:r>
              <a:rPr lang="en-GB" dirty="0">
                <a:ea typeface="+mn-ea"/>
                <a:cs typeface="+mn-cs"/>
              </a:rPr>
              <a:t>1.  Initiation</a:t>
            </a:r>
          </a:p>
          <a:p>
            <a:pPr lvl="1" eaLnBrk="1" fontAlgn="auto" hangingPunct="1">
              <a:spcAft>
                <a:spcPts val="0"/>
              </a:spcAft>
              <a:defRPr/>
            </a:pPr>
            <a:r>
              <a:rPr lang="en-GB" dirty="0">
                <a:ea typeface="+mn-ea"/>
              </a:rPr>
              <a:t>Project Initiation Document (PID)</a:t>
            </a:r>
          </a:p>
          <a:p>
            <a:pPr lvl="2" eaLnBrk="1" fontAlgn="auto" hangingPunct="1">
              <a:spcAft>
                <a:spcPts val="0"/>
              </a:spcAft>
              <a:defRPr/>
            </a:pPr>
            <a:r>
              <a:rPr lang="en-GB" dirty="0">
                <a:ea typeface="+mn-ea"/>
              </a:rPr>
              <a:t>Business Case</a:t>
            </a:r>
          </a:p>
          <a:p>
            <a:pPr lvl="2" eaLnBrk="1" fontAlgn="auto" hangingPunct="1">
              <a:spcAft>
                <a:spcPts val="0"/>
              </a:spcAft>
              <a:defRPr/>
            </a:pPr>
            <a:r>
              <a:rPr lang="en-GB" dirty="0">
                <a:ea typeface="+mn-ea"/>
              </a:rPr>
              <a:t>Scope and deliverables- how is success measured?</a:t>
            </a:r>
          </a:p>
          <a:p>
            <a:pPr lvl="2" eaLnBrk="1" fontAlgn="auto" hangingPunct="1">
              <a:spcAft>
                <a:spcPts val="0"/>
              </a:spcAft>
              <a:defRPr/>
            </a:pPr>
            <a:r>
              <a:rPr lang="en-GB" dirty="0">
                <a:ea typeface="+mn-ea"/>
              </a:rPr>
              <a:t>Objectives</a:t>
            </a:r>
          </a:p>
          <a:p>
            <a:pPr lvl="2" eaLnBrk="1" fontAlgn="auto" hangingPunct="1">
              <a:spcAft>
                <a:spcPts val="0"/>
              </a:spcAft>
              <a:defRPr/>
            </a:pPr>
            <a:r>
              <a:rPr lang="en-GB" dirty="0">
                <a:ea typeface="+mn-ea"/>
              </a:rPr>
              <a:t>Resources needed</a:t>
            </a:r>
          </a:p>
          <a:p>
            <a:pPr lvl="2" eaLnBrk="1" fontAlgn="auto" hangingPunct="1">
              <a:spcAft>
                <a:spcPts val="0"/>
              </a:spcAft>
              <a:defRPr/>
            </a:pPr>
            <a:r>
              <a:rPr lang="en-GB" dirty="0">
                <a:ea typeface="+mn-ea"/>
              </a:rPr>
              <a:t>Milestone plan and timeline</a:t>
            </a:r>
          </a:p>
          <a:p>
            <a:pPr lvl="2" eaLnBrk="1" fontAlgn="auto" hangingPunct="1">
              <a:spcAft>
                <a:spcPts val="0"/>
              </a:spcAft>
              <a:defRPr/>
            </a:pPr>
            <a:r>
              <a:rPr lang="en-GB" dirty="0">
                <a:ea typeface="+mn-ea"/>
              </a:rPr>
              <a:t>Costs </a:t>
            </a:r>
          </a:p>
          <a:p>
            <a:pPr lvl="2" eaLnBrk="1" fontAlgn="auto" hangingPunct="1">
              <a:spcAft>
                <a:spcPts val="0"/>
              </a:spcAft>
              <a:defRPr/>
            </a:pPr>
            <a:r>
              <a:rPr lang="en-GB" dirty="0">
                <a:ea typeface="+mn-ea"/>
              </a:rPr>
              <a:t>Risks and Issues</a:t>
            </a:r>
          </a:p>
          <a:p>
            <a:pPr lvl="2" eaLnBrk="1" fontAlgn="auto" hangingPunct="1">
              <a:spcAft>
                <a:spcPts val="0"/>
              </a:spcAft>
              <a:defRPr/>
            </a:pPr>
            <a:r>
              <a:rPr lang="en-GB" dirty="0">
                <a:ea typeface="+mn-ea"/>
              </a:rPr>
              <a:t>Dependencies  </a:t>
            </a:r>
          </a:p>
          <a:p>
            <a:pPr lvl="2" eaLnBrk="1" fontAlgn="auto" hangingPunct="1">
              <a:spcAft>
                <a:spcPts val="0"/>
              </a:spcAft>
              <a:defRPr/>
            </a:pPr>
            <a:endParaRPr lang="en-GB" dirty="0">
              <a:ea typeface="+mn-ea"/>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1" name="Title 1">
            <a:extLst>
              <a:ext uri="{FF2B5EF4-FFF2-40B4-BE49-F238E27FC236}">
                <a16:creationId xmlns:a16="http://schemas.microsoft.com/office/drawing/2014/main" id="{734A49A0-1B76-B742-AFF7-CCCFB15E972B}"/>
              </a:ext>
            </a:extLst>
          </p:cNvPr>
          <p:cNvSpPr>
            <a:spLocks noGrp="1"/>
          </p:cNvSpPr>
          <p:nvPr>
            <p:ph type="title"/>
          </p:nvPr>
        </p:nvSpPr>
        <p:spPr/>
        <p:txBody>
          <a:bodyPr anchor="t"/>
          <a:lstStyle/>
          <a:p>
            <a:pPr eaLnBrk="1" hangingPunct="1"/>
            <a:r>
              <a:rPr lang="en-GB" altLang="en-US"/>
              <a:t>Project Management Stages </a:t>
            </a:r>
          </a:p>
        </p:txBody>
      </p:sp>
      <p:sp>
        <p:nvSpPr>
          <p:cNvPr id="3" name="Content Placeholder 2">
            <a:extLst>
              <a:ext uri="{FF2B5EF4-FFF2-40B4-BE49-F238E27FC236}">
                <a16:creationId xmlns:a16="http://schemas.microsoft.com/office/drawing/2014/main" id="{85185815-3B05-514F-A3D8-6539BEFB013B}"/>
              </a:ext>
            </a:extLst>
          </p:cNvPr>
          <p:cNvSpPr>
            <a:spLocks noGrp="1"/>
          </p:cNvSpPr>
          <p:nvPr>
            <p:ph idx="1"/>
          </p:nvPr>
        </p:nvSpPr>
        <p:spPr>
          <a:xfrm>
            <a:off x="457200" y="1600200"/>
            <a:ext cx="8229600" cy="3916363"/>
          </a:xfrm>
        </p:spPr>
        <p:txBody>
          <a:bodyPr rtlCol="0">
            <a:normAutofit fontScale="77500" lnSpcReduction="20000"/>
          </a:bodyPr>
          <a:lstStyle/>
          <a:p>
            <a:pPr marL="0" indent="0" eaLnBrk="1" fontAlgn="auto" hangingPunct="1">
              <a:spcAft>
                <a:spcPts val="0"/>
              </a:spcAft>
              <a:buFont typeface="Arial" panose="020B0604020202020204" pitchFamily="34" charset="0"/>
              <a:buNone/>
              <a:defRPr/>
            </a:pPr>
            <a:r>
              <a:rPr lang="en-GB" dirty="0">
                <a:ea typeface="+mn-ea"/>
                <a:cs typeface="+mn-cs"/>
              </a:rPr>
              <a:t>2. Planning and Design</a:t>
            </a:r>
          </a:p>
          <a:p>
            <a:pPr marL="0" indent="0" eaLnBrk="1" fontAlgn="auto" hangingPunct="1">
              <a:spcAft>
                <a:spcPts val="0"/>
              </a:spcAft>
              <a:buFont typeface="Arial" panose="020B0604020202020204" pitchFamily="34" charset="0"/>
              <a:buNone/>
              <a:defRPr/>
            </a:pPr>
            <a:r>
              <a:rPr lang="en-GB" sz="2800" i="1" dirty="0">
                <a:ea typeface="+mn-ea"/>
                <a:cs typeface="+mn-cs"/>
              </a:rPr>
              <a:t>	Taking the time to  appropriately plan out what the 	project needs to do and how to do it.</a:t>
            </a:r>
            <a:r>
              <a:rPr lang="en-GB" i="1" dirty="0">
                <a:ea typeface="+mn-ea"/>
                <a:cs typeface="+mn-cs"/>
              </a:rPr>
              <a:t> </a:t>
            </a:r>
          </a:p>
          <a:p>
            <a:pPr marL="0" indent="0" eaLnBrk="1" fontAlgn="auto" hangingPunct="1">
              <a:spcAft>
                <a:spcPts val="0"/>
              </a:spcAft>
              <a:buFont typeface="Arial" panose="020B0604020202020204" pitchFamily="34" charset="0"/>
              <a:buNone/>
              <a:defRPr/>
            </a:pPr>
            <a:r>
              <a:rPr lang="en-GB" dirty="0">
                <a:ea typeface="+mn-ea"/>
                <a:cs typeface="+mn-cs"/>
              </a:rPr>
              <a:t>It includes:</a:t>
            </a:r>
          </a:p>
          <a:p>
            <a:pPr lvl="2" indent="-342900" eaLnBrk="1" fontAlgn="auto" hangingPunct="1">
              <a:spcAft>
                <a:spcPts val="0"/>
              </a:spcAft>
              <a:defRPr/>
            </a:pPr>
            <a:r>
              <a:rPr lang="en-GB" dirty="0">
                <a:ea typeface="+mn-ea"/>
              </a:rPr>
              <a:t>Refining the project scope</a:t>
            </a:r>
          </a:p>
          <a:p>
            <a:pPr lvl="2" indent="-342900" eaLnBrk="1" fontAlgn="auto" hangingPunct="1">
              <a:spcAft>
                <a:spcPts val="0"/>
              </a:spcAft>
              <a:defRPr/>
            </a:pPr>
            <a:r>
              <a:rPr lang="en-GB" dirty="0">
                <a:ea typeface="+mn-ea"/>
              </a:rPr>
              <a:t>Defining the timeline</a:t>
            </a:r>
          </a:p>
          <a:p>
            <a:pPr lvl="2" indent="-342900" eaLnBrk="1" fontAlgn="auto" hangingPunct="1">
              <a:spcAft>
                <a:spcPts val="0"/>
              </a:spcAft>
              <a:defRPr/>
            </a:pPr>
            <a:r>
              <a:rPr lang="en-GB" dirty="0">
                <a:ea typeface="+mn-ea"/>
              </a:rPr>
              <a:t>Working out the budget </a:t>
            </a:r>
          </a:p>
          <a:p>
            <a:pPr lvl="2" indent="-342900" eaLnBrk="1" fontAlgn="auto" hangingPunct="1">
              <a:spcAft>
                <a:spcPts val="0"/>
              </a:spcAft>
              <a:defRPr/>
            </a:pPr>
            <a:r>
              <a:rPr lang="en-GB" dirty="0">
                <a:ea typeface="+mn-ea"/>
              </a:rPr>
              <a:t>Who is going to work on the project </a:t>
            </a:r>
          </a:p>
          <a:p>
            <a:pPr lvl="2" indent="-342900" eaLnBrk="1" fontAlgn="auto" hangingPunct="1">
              <a:spcAft>
                <a:spcPts val="0"/>
              </a:spcAft>
              <a:defRPr/>
            </a:pPr>
            <a:r>
              <a:rPr lang="en-GB" dirty="0">
                <a:ea typeface="+mn-ea"/>
              </a:rPr>
              <a:t>Creating the task list </a:t>
            </a:r>
          </a:p>
          <a:p>
            <a:pPr lvl="2" indent="-342900" eaLnBrk="1" fontAlgn="auto" hangingPunct="1">
              <a:spcAft>
                <a:spcPts val="0"/>
              </a:spcAft>
              <a:defRPr/>
            </a:pPr>
            <a:r>
              <a:rPr lang="en-GB" dirty="0">
                <a:ea typeface="+mn-ea"/>
              </a:rPr>
              <a:t>Knowing what needs to be delivered </a:t>
            </a:r>
          </a:p>
          <a:p>
            <a:pPr lvl="2" indent="-342900" eaLnBrk="1" fontAlgn="auto" hangingPunct="1">
              <a:spcAft>
                <a:spcPts val="0"/>
              </a:spcAft>
              <a:defRPr/>
            </a:pPr>
            <a:r>
              <a:rPr lang="en-GB" dirty="0">
                <a:ea typeface="+mn-ea"/>
              </a:rPr>
              <a:t>Trying to forecast the potential Risks </a:t>
            </a:r>
          </a:p>
          <a:p>
            <a:pPr lvl="2" indent="-342900" eaLnBrk="1" fontAlgn="auto" hangingPunct="1">
              <a:spcAft>
                <a:spcPts val="0"/>
              </a:spcAft>
              <a:defRPr/>
            </a:pPr>
            <a:r>
              <a:rPr lang="en-GB" dirty="0">
                <a:ea typeface="+mn-ea"/>
              </a:rPr>
              <a:t>How the project will be communicated </a:t>
            </a:r>
          </a:p>
          <a:p>
            <a:pPr marL="0" indent="0" eaLnBrk="1" fontAlgn="auto" hangingPunct="1">
              <a:spcAft>
                <a:spcPts val="0"/>
              </a:spcAft>
              <a:buFont typeface="Arial" panose="020B0604020202020204" pitchFamily="34" charset="0"/>
              <a:buNone/>
              <a:defRPr/>
            </a:pPr>
            <a:endParaRPr lang="en-GB" i="1" dirty="0">
              <a:ea typeface="+mn-ea"/>
              <a:cs typeface="+mn-cs"/>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29" name="Title 1">
            <a:extLst>
              <a:ext uri="{FF2B5EF4-FFF2-40B4-BE49-F238E27FC236}">
                <a16:creationId xmlns:a16="http://schemas.microsoft.com/office/drawing/2014/main" id="{682D7296-46FD-AF42-BC2E-778FBD59B037}"/>
              </a:ext>
            </a:extLst>
          </p:cNvPr>
          <p:cNvSpPr>
            <a:spLocks noGrp="1"/>
          </p:cNvSpPr>
          <p:nvPr>
            <p:ph type="title"/>
          </p:nvPr>
        </p:nvSpPr>
        <p:spPr/>
        <p:txBody>
          <a:bodyPr anchor="t"/>
          <a:lstStyle/>
          <a:p>
            <a:pPr eaLnBrk="1" hangingPunct="1"/>
            <a:r>
              <a:rPr lang="en-GB" altLang="en-US"/>
              <a:t>Project Management Stages </a:t>
            </a:r>
            <a:endParaRPr lang="en-GB" altLang="en-US" b="1"/>
          </a:p>
        </p:txBody>
      </p:sp>
      <p:sp>
        <p:nvSpPr>
          <p:cNvPr id="150530" name="Content Placeholder 2">
            <a:extLst>
              <a:ext uri="{FF2B5EF4-FFF2-40B4-BE49-F238E27FC236}">
                <a16:creationId xmlns:a16="http://schemas.microsoft.com/office/drawing/2014/main" id="{F605C63F-B07E-B84A-8EAB-48A7B31ED71D}"/>
              </a:ext>
            </a:extLst>
          </p:cNvPr>
          <p:cNvSpPr>
            <a:spLocks noGrp="1"/>
          </p:cNvSpPr>
          <p:nvPr>
            <p:ph idx="1"/>
          </p:nvPr>
        </p:nvSpPr>
        <p:spPr>
          <a:xfrm>
            <a:off x="457200" y="1600200"/>
            <a:ext cx="8229600" cy="3916363"/>
          </a:xfrm>
        </p:spPr>
        <p:txBody>
          <a:bodyPr/>
          <a:lstStyle/>
          <a:p>
            <a:pPr marL="0" indent="0" eaLnBrk="1" hangingPunct="1">
              <a:buFont typeface="Arial" panose="020B0604020202020204" pitchFamily="34" charset="0"/>
              <a:buNone/>
            </a:pPr>
            <a:r>
              <a:rPr lang="en-GB" altLang="en-US"/>
              <a:t>3. Execution process– </a:t>
            </a:r>
            <a:r>
              <a:rPr lang="en-GB" altLang="en-US" i="1"/>
              <a:t>The doing of the work</a:t>
            </a:r>
          </a:p>
          <a:p>
            <a:pPr lvl="1" eaLnBrk="1" hangingPunct="1"/>
            <a:r>
              <a:rPr lang="en-GB" altLang="en-US"/>
              <a:t>What processes need to be used to accomplish the project objectives. </a:t>
            </a:r>
          </a:p>
          <a:p>
            <a:pPr marL="0" indent="0" eaLnBrk="1" hangingPunct="1">
              <a:buFont typeface="Arial" panose="020B0604020202020204" pitchFamily="34" charset="0"/>
              <a:buNone/>
            </a:pPr>
            <a:endParaRPr lang="en-GB"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7" name="Title 1">
            <a:extLst>
              <a:ext uri="{FF2B5EF4-FFF2-40B4-BE49-F238E27FC236}">
                <a16:creationId xmlns:a16="http://schemas.microsoft.com/office/drawing/2014/main" id="{4643D627-BDA9-F64D-8248-793E6302B903}"/>
              </a:ext>
            </a:extLst>
          </p:cNvPr>
          <p:cNvSpPr>
            <a:spLocks noGrp="1"/>
          </p:cNvSpPr>
          <p:nvPr>
            <p:ph type="title"/>
          </p:nvPr>
        </p:nvSpPr>
        <p:spPr/>
        <p:txBody>
          <a:bodyPr anchor="t"/>
          <a:lstStyle/>
          <a:p>
            <a:pPr eaLnBrk="1" hangingPunct="1"/>
            <a:r>
              <a:rPr lang="en-GB" altLang="en-US"/>
              <a:t>Project Management Stages </a:t>
            </a:r>
          </a:p>
        </p:txBody>
      </p:sp>
      <p:sp>
        <p:nvSpPr>
          <p:cNvPr id="152578" name="Content Placeholder 2">
            <a:extLst>
              <a:ext uri="{FF2B5EF4-FFF2-40B4-BE49-F238E27FC236}">
                <a16:creationId xmlns:a16="http://schemas.microsoft.com/office/drawing/2014/main" id="{1CEE15D4-7E30-924E-BA7C-97D8631AE014}"/>
              </a:ext>
            </a:extLst>
          </p:cNvPr>
          <p:cNvSpPr>
            <a:spLocks noGrp="1"/>
          </p:cNvSpPr>
          <p:nvPr>
            <p:ph idx="1"/>
          </p:nvPr>
        </p:nvSpPr>
        <p:spPr>
          <a:xfrm>
            <a:off x="457200" y="1600200"/>
            <a:ext cx="8229600" cy="3916363"/>
          </a:xfrm>
        </p:spPr>
        <p:txBody>
          <a:bodyPr/>
          <a:lstStyle/>
          <a:p>
            <a:pPr marL="0" indent="0" eaLnBrk="1" hangingPunct="1">
              <a:buFont typeface="Arial" panose="020B0604020202020204" pitchFamily="34" charset="0"/>
              <a:buNone/>
            </a:pPr>
            <a:r>
              <a:rPr lang="en-GB" altLang="en-US"/>
              <a:t>4. Monitoring &amp; Controlling</a:t>
            </a:r>
          </a:p>
          <a:p>
            <a:pPr lvl="1" eaLnBrk="1" hangingPunct="1"/>
            <a:r>
              <a:rPr lang="en-GB" altLang="en-US"/>
              <a:t>Managing and tracking the project against the plan </a:t>
            </a:r>
          </a:p>
          <a:p>
            <a:pPr lvl="1" eaLnBrk="1" hangingPunct="1"/>
            <a:r>
              <a:rPr lang="en-GB" altLang="en-US"/>
              <a:t>Measuring the on going project activities </a:t>
            </a:r>
          </a:p>
          <a:p>
            <a:pPr lvl="1" eaLnBrk="1" hangingPunct="1"/>
            <a:r>
              <a:rPr lang="en-GB" altLang="en-US"/>
              <a:t>Monitoring cost, effort, scope  against plan </a:t>
            </a:r>
          </a:p>
          <a:p>
            <a:pPr lvl="1" eaLnBrk="1" hangingPunct="1"/>
            <a:r>
              <a:rPr lang="en-GB" altLang="en-US"/>
              <a:t>Identifying mitigation actions on Risk &amp; Issues </a:t>
            </a:r>
          </a:p>
          <a:p>
            <a:pPr lvl="1" eaLnBrk="1" hangingPunct="1"/>
            <a:r>
              <a:rPr lang="en-GB" altLang="en-US"/>
              <a:t>Managing change </a:t>
            </a:r>
          </a:p>
          <a:p>
            <a:pPr marL="0" indent="0" eaLnBrk="1" hangingPunct="1">
              <a:buFont typeface="Arial" panose="020B0604020202020204" pitchFamily="34" charset="0"/>
              <a:buNone/>
            </a:pPr>
            <a:endParaRPr lang="en-GB" altLang="en-US"/>
          </a:p>
          <a:p>
            <a:pPr marL="0" indent="0" eaLnBrk="1" hangingPunct="1">
              <a:buFont typeface="Arial" panose="020B0604020202020204" pitchFamily="34" charset="0"/>
              <a:buNone/>
            </a:pPr>
            <a:endParaRPr lang="en-GB"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5" name="Title 1">
            <a:extLst>
              <a:ext uri="{FF2B5EF4-FFF2-40B4-BE49-F238E27FC236}">
                <a16:creationId xmlns:a16="http://schemas.microsoft.com/office/drawing/2014/main" id="{E16954C5-B802-2145-B969-083C7B37A6E5}"/>
              </a:ext>
            </a:extLst>
          </p:cNvPr>
          <p:cNvSpPr>
            <a:spLocks noGrp="1"/>
          </p:cNvSpPr>
          <p:nvPr>
            <p:ph type="title"/>
          </p:nvPr>
        </p:nvSpPr>
        <p:spPr/>
        <p:txBody>
          <a:bodyPr anchor="t"/>
          <a:lstStyle/>
          <a:p>
            <a:pPr eaLnBrk="1" hangingPunct="1"/>
            <a:r>
              <a:rPr lang="en-GB" altLang="en-US"/>
              <a:t>Project Management Stages </a:t>
            </a:r>
          </a:p>
        </p:txBody>
      </p:sp>
      <p:sp>
        <p:nvSpPr>
          <p:cNvPr id="154626" name="Content Placeholder 2">
            <a:extLst>
              <a:ext uri="{FF2B5EF4-FFF2-40B4-BE49-F238E27FC236}">
                <a16:creationId xmlns:a16="http://schemas.microsoft.com/office/drawing/2014/main" id="{17CA295D-7703-A845-B4DF-785658425450}"/>
              </a:ext>
            </a:extLst>
          </p:cNvPr>
          <p:cNvSpPr>
            <a:spLocks noGrp="1"/>
          </p:cNvSpPr>
          <p:nvPr>
            <p:ph idx="1"/>
          </p:nvPr>
        </p:nvSpPr>
        <p:spPr>
          <a:xfrm>
            <a:off x="457200" y="1600200"/>
            <a:ext cx="8229600" cy="3916363"/>
          </a:xfrm>
        </p:spPr>
        <p:txBody>
          <a:bodyPr/>
          <a:lstStyle/>
          <a:p>
            <a:pPr marL="0" indent="0" eaLnBrk="1" hangingPunct="1">
              <a:buFont typeface="Arial" panose="020B0604020202020204" pitchFamily="34" charset="0"/>
              <a:buNone/>
            </a:pPr>
            <a:r>
              <a:rPr lang="en-GB" altLang="en-US"/>
              <a:t>5. Closing </a:t>
            </a:r>
          </a:p>
          <a:p>
            <a:pPr lvl="1" eaLnBrk="1" hangingPunct="1"/>
            <a:r>
              <a:rPr lang="en-GB" altLang="en-US"/>
              <a:t>Finishing all project related activities</a:t>
            </a:r>
          </a:p>
          <a:p>
            <a:pPr lvl="1" eaLnBrk="1" hangingPunct="1"/>
            <a:r>
              <a:rPr lang="en-GB" altLang="en-US"/>
              <a:t>Evaluate how the project has performed</a:t>
            </a:r>
          </a:p>
          <a:p>
            <a:pPr lvl="1" eaLnBrk="1" hangingPunct="1"/>
            <a:r>
              <a:rPr lang="en-GB" altLang="en-US"/>
              <a:t>Create a lessons learnt report </a:t>
            </a:r>
          </a:p>
          <a:p>
            <a:pPr lvl="1" eaLnBrk="1" hangingPunct="1"/>
            <a:r>
              <a:rPr lang="en-GB" altLang="en-US"/>
              <a:t>Control Plan- ensure correct hand-off to the owners.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3" name="Title 1">
            <a:extLst>
              <a:ext uri="{FF2B5EF4-FFF2-40B4-BE49-F238E27FC236}">
                <a16:creationId xmlns:a16="http://schemas.microsoft.com/office/drawing/2014/main" id="{FF7CF5E9-5C59-7E4D-814D-227D6BBE2BD6}"/>
              </a:ext>
            </a:extLst>
          </p:cNvPr>
          <p:cNvSpPr>
            <a:spLocks noGrp="1"/>
          </p:cNvSpPr>
          <p:nvPr>
            <p:ph type="title"/>
          </p:nvPr>
        </p:nvSpPr>
        <p:spPr/>
        <p:txBody>
          <a:bodyPr anchor="t"/>
          <a:lstStyle/>
          <a:p>
            <a:pPr eaLnBrk="1" hangingPunct="1"/>
            <a:r>
              <a:rPr lang="en-GB" altLang="en-US"/>
              <a:t>Break.</a:t>
            </a:r>
          </a:p>
        </p:txBody>
      </p:sp>
      <p:sp>
        <p:nvSpPr>
          <p:cNvPr id="156674" name="Content Placeholder 2">
            <a:extLst>
              <a:ext uri="{FF2B5EF4-FFF2-40B4-BE49-F238E27FC236}">
                <a16:creationId xmlns:a16="http://schemas.microsoft.com/office/drawing/2014/main" id="{17C95B16-90DC-234A-94B2-AFA3939741C2}"/>
              </a:ext>
            </a:extLst>
          </p:cNvPr>
          <p:cNvSpPr>
            <a:spLocks noGrp="1"/>
          </p:cNvSpPr>
          <p:nvPr>
            <p:ph idx="1"/>
          </p:nvPr>
        </p:nvSpPr>
        <p:spPr>
          <a:xfrm>
            <a:off x="1331913" y="3284538"/>
            <a:ext cx="6480175" cy="4525962"/>
          </a:xfrm>
        </p:spPr>
        <p:txBody>
          <a:bodyPr/>
          <a:lstStyle/>
          <a:p>
            <a:pPr marL="0" indent="0" algn="ctr" eaLnBrk="1" hangingPunct="1">
              <a:buFont typeface="Arial" panose="020B0604020202020204" pitchFamily="34" charset="0"/>
              <a:buNone/>
            </a:pPr>
            <a:r>
              <a:rPr lang="en-GB" altLang="en-US"/>
              <a:t>After the break we will take a closer look at step 1.</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29" name="Title 1">
            <a:extLst>
              <a:ext uri="{FF2B5EF4-FFF2-40B4-BE49-F238E27FC236}">
                <a16:creationId xmlns:a16="http://schemas.microsoft.com/office/drawing/2014/main" id="{4DD5E9D9-21DA-A745-B49E-B6F6AFEB7F64}"/>
              </a:ext>
            </a:extLst>
          </p:cNvPr>
          <p:cNvSpPr>
            <a:spLocks noGrp="1"/>
          </p:cNvSpPr>
          <p:nvPr>
            <p:ph type="title"/>
          </p:nvPr>
        </p:nvSpPr>
        <p:spPr>
          <a:xfrm>
            <a:off x="457200" y="274638"/>
            <a:ext cx="8229600" cy="490537"/>
          </a:xfrm>
        </p:spPr>
        <p:txBody>
          <a:bodyPr rtlCol="0" anchor="t">
            <a:normAutofit fontScale="90000"/>
          </a:bodyPr>
          <a:lstStyle/>
          <a:p>
            <a:pPr eaLnBrk="1" fontAlgn="auto" hangingPunct="1">
              <a:spcAft>
                <a:spcPts val="0"/>
              </a:spcAft>
              <a:defRPr/>
            </a:pPr>
            <a:r>
              <a:rPr lang="en-GB" altLang="en-US" sz="2800">
                <a:ea typeface="+mj-ea"/>
                <a:cs typeface="+mj-cs"/>
              </a:rPr>
              <a:t>1. Initiation- Project Scope</a:t>
            </a:r>
          </a:p>
        </p:txBody>
      </p:sp>
      <p:sp>
        <p:nvSpPr>
          <p:cNvPr id="157698" name="Content Placeholder 2">
            <a:extLst>
              <a:ext uri="{FF2B5EF4-FFF2-40B4-BE49-F238E27FC236}">
                <a16:creationId xmlns:a16="http://schemas.microsoft.com/office/drawing/2014/main" id="{411F234F-82F6-7042-B720-45B77EF4AA91}"/>
              </a:ext>
            </a:extLst>
          </p:cNvPr>
          <p:cNvSpPr>
            <a:spLocks noGrp="1"/>
          </p:cNvSpPr>
          <p:nvPr>
            <p:ph idx="1"/>
          </p:nvPr>
        </p:nvSpPr>
        <p:spPr>
          <a:xfrm>
            <a:off x="457200" y="1600200"/>
            <a:ext cx="8229600" cy="3916363"/>
          </a:xfrm>
        </p:spPr>
        <p:txBody>
          <a:bodyPr/>
          <a:lstStyle/>
          <a:p>
            <a:pPr eaLnBrk="1" hangingPunct="1"/>
            <a:r>
              <a:rPr lang="en-GB" altLang="en-US" sz="2000"/>
              <a:t>Vital that all concerned understand what the project is trying to do, and just as importantly what it is </a:t>
            </a:r>
            <a:r>
              <a:rPr lang="en-GB" altLang="en-US" sz="2000" b="1"/>
              <a:t>not</a:t>
            </a:r>
            <a:r>
              <a:rPr lang="en-GB" altLang="en-US" sz="2000"/>
              <a:t> trying to do.</a:t>
            </a:r>
          </a:p>
          <a:p>
            <a:pPr eaLnBrk="1" hangingPunct="1"/>
            <a:r>
              <a:rPr lang="en-GB" altLang="en-US" sz="2000"/>
              <a:t>Without that understanding it is impossible to define timescale, budget and quality expectations.</a:t>
            </a:r>
          </a:p>
          <a:p>
            <a:pPr eaLnBrk="1" hangingPunct="1"/>
            <a:r>
              <a:rPr lang="en-GB" altLang="en-US" sz="2000"/>
              <a:t>Defining the scope at the start helps the team stay focussed and also prevents </a:t>
            </a:r>
            <a:r>
              <a:rPr lang="en-GB" altLang="en-GB" sz="2000"/>
              <a:t>‘</a:t>
            </a:r>
            <a:r>
              <a:rPr lang="en-GB" altLang="en-US" sz="2000"/>
              <a:t>scope creep</a:t>
            </a:r>
            <a:r>
              <a:rPr lang="en-GB" altLang="en-GB" sz="2000"/>
              <a:t>’</a:t>
            </a:r>
            <a:r>
              <a:rPr lang="en-GB" altLang="en-US" sz="2000"/>
              <a:t> from creeping in!</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1" name="Title 1">
            <a:extLst>
              <a:ext uri="{FF2B5EF4-FFF2-40B4-BE49-F238E27FC236}">
                <a16:creationId xmlns:a16="http://schemas.microsoft.com/office/drawing/2014/main" id="{8DCC5326-C0AE-9D4E-BC14-04BD5569D0C4}"/>
              </a:ext>
            </a:extLst>
          </p:cNvPr>
          <p:cNvSpPr>
            <a:spLocks noGrp="1"/>
          </p:cNvSpPr>
          <p:nvPr>
            <p:ph type="title"/>
          </p:nvPr>
        </p:nvSpPr>
        <p:spPr>
          <a:xfrm>
            <a:off x="457200" y="274638"/>
            <a:ext cx="8229600" cy="633412"/>
          </a:xfrm>
        </p:spPr>
        <p:txBody>
          <a:bodyPr anchor="t"/>
          <a:lstStyle/>
          <a:p>
            <a:pPr eaLnBrk="1" hangingPunct="1"/>
            <a:r>
              <a:rPr lang="en-GB" altLang="en-US" sz="3200" u="sng"/>
              <a:t>A tool for Defining Scope</a:t>
            </a:r>
          </a:p>
        </p:txBody>
      </p:sp>
      <p:sp>
        <p:nvSpPr>
          <p:cNvPr id="158722" name="Content Placeholder 2">
            <a:extLst>
              <a:ext uri="{FF2B5EF4-FFF2-40B4-BE49-F238E27FC236}">
                <a16:creationId xmlns:a16="http://schemas.microsoft.com/office/drawing/2014/main" id="{6C1F74F6-E210-3E4E-BA97-493CC26D183E}"/>
              </a:ext>
            </a:extLst>
          </p:cNvPr>
          <p:cNvSpPr>
            <a:spLocks noGrp="1"/>
          </p:cNvSpPr>
          <p:nvPr>
            <p:ph idx="1"/>
          </p:nvPr>
        </p:nvSpPr>
        <p:spPr>
          <a:xfrm>
            <a:off x="395288" y="1054100"/>
            <a:ext cx="8569325" cy="5327650"/>
          </a:xfrm>
        </p:spPr>
        <p:txBody>
          <a:bodyPr/>
          <a:lstStyle/>
          <a:p>
            <a:pPr marL="0" indent="0" algn="ctr" eaLnBrk="1" hangingPunct="1">
              <a:buFont typeface="Arial" panose="020B0604020202020204" pitchFamily="34" charset="0"/>
              <a:buNone/>
            </a:pPr>
            <a:r>
              <a:rPr lang="en-GB" altLang="en-GB" sz="2400"/>
              <a:t>‘</a:t>
            </a:r>
            <a:r>
              <a:rPr lang="en-GB" altLang="en-US" sz="2400"/>
              <a:t>In Frame/ out of Frame</a:t>
            </a:r>
            <a:r>
              <a:rPr lang="en-GB" altLang="en-GB" sz="2400"/>
              <a:t>’</a:t>
            </a:r>
            <a:r>
              <a:rPr lang="en-GB" altLang="en-US" sz="2400"/>
              <a:t> exercise.</a:t>
            </a:r>
          </a:p>
          <a:p>
            <a:pPr marL="0" indent="0" eaLnBrk="1" hangingPunct="1"/>
            <a:r>
              <a:rPr lang="en-GB" altLang="en-US" sz="2400"/>
              <a:t>Ideally gather the whole team together.</a:t>
            </a:r>
          </a:p>
          <a:p>
            <a:pPr marL="0" indent="0" eaLnBrk="1" hangingPunct="1"/>
            <a:r>
              <a:rPr lang="en-GB" altLang="en-US" sz="2400"/>
              <a:t>Use </a:t>
            </a:r>
            <a:r>
              <a:rPr lang="en-GB" altLang="en-US" sz="2400" i="1"/>
              <a:t>Post-it</a:t>
            </a:r>
            <a:r>
              <a:rPr lang="en-GB" altLang="en-US" sz="1100" i="1" baseline="30000"/>
              <a:t>TM</a:t>
            </a:r>
            <a:r>
              <a:rPr lang="en-GB" altLang="en-US" sz="2400" i="1"/>
              <a:t>  </a:t>
            </a:r>
            <a:r>
              <a:rPr lang="en-GB" altLang="en-US" sz="2400"/>
              <a:t>notes for people individually to write their ideas about what is in scope.</a:t>
            </a:r>
          </a:p>
          <a:p>
            <a:pPr marL="0" indent="0" eaLnBrk="1" hangingPunct="1"/>
            <a:r>
              <a:rPr lang="en-GB" altLang="en-US" sz="2400"/>
              <a:t>Review as team and arrange on the flip chart </a:t>
            </a:r>
            <a:r>
              <a:rPr lang="en-GB" altLang="en-GB" sz="2400"/>
              <a:t>‘</a:t>
            </a:r>
            <a:r>
              <a:rPr lang="en-GB" altLang="en-US" sz="2400"/>
              <a:t>Frame</a:t>
            </a:r>
            <a:r>
              <a:rPr lang="en-GB" altLang="en-GB" sz="2400"/>
              <a:t>’</a:t>
            </a:r>
            <a:r>
              <a:rPr lang="en-GB" altLang="en-US" sz="2400"/>
              <a:t> </a:t>
            </a:r>
          </a:p>
          <a:p>
            <a:pPr marL="0" indent="0" eaLnBrk="1" hangingPunct="1"/>
            <a:r>
              <a:rPr lang="en-GB" altLang="en-US" sz="2400"/>
              <a:t>Gain Consensus as to what is truly In Scope for the project.</a:t>
            </a:r>
          </a:p>
          <a:p>
            <a:pPr marL="0" indent="0" eaLnBrk="1" hangingPunct="1"/>
            <a:r>
              <a:rPr lang="en-GB" altLang="en-US" sz="2400"/>
              <a:t>Simple but effective.</a:t>
            </a:r>
          </a:p>
          <a:p>
            <a:pPr marL="0" indent="0" eaLnBrk="1" hangingPunct="1"/>
            <a:r>
              <a:rPr lang="en-GB" altLang="en-US" sz="2400"/>
              <a:t>N.B. Ensure the project sponsor(s) is in the room if at all possible!</a:t>
            </a:r>
          </a:p>
          <a:p>
            <a:pPr marL="0" indent="0" eaLnBrk="1" hangingPunct="1"/>
            <a:endParaRPr lang="en-GB" altLang="en-US" sz="24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7" name="Title 1">
            <a:extLst>
              <a:ext uri="{FF2B5EF4-FFF2-40B4-BE49-F238E27FC236}">
                <a16:creationId xmlns:a16="http://schemas.microsoft.com/office/drawing/2014/main" id="{9E5ED985-F5A0-B342-AEFA-FC4E83DF2ACA}"/>
              </a:ext>
            </a:extLst>
          </p:cNvPr>
          <p:cNvSpPr>
            <a:spLocks noGrp="1"/>
          </p:cNvSpPr>
          <p:nvPr>
            <p:ph type="title"/>
          </p:nvPr>
        </p:nvSpPr>
        <p:spPr>
          <a:xfrm>
            <a:off x="468313" y="260350"/>
            <a:ext cx="8229600" cy="706438"/>
          </a:xfrm>
        </p:spPr>
        <p:txBody>
          <a:bodyPr rtlCol="0" anchor="t">
            <a:normAutofit fontScale="90000"/>
          </a:bodyPr>
          <a:lstStyle/>
          <a:p>
            <a:pPr eaLnBrk="1" fontAlgn="auto" hangingPunct="1">
              <a:spcAft>
                <a:spcPts val="0"/>
              </a:spcAft>
              <a:defRPr/>
            </a:pPr>
            <a:r>
              <a:rPr lang="en-GB" altLang="en-US">
                <a:ea typeface="+mj-ea"/>
                <a:cs typeface="+mj-cs"/>
              </a:rPr>
              <a:t>In Frame /Out of Frame</a:t>
            </a:r>
          </a:p>
        </p:txBody>
      </p:sp>
      <p:sp>
        <p:nvSpPr>
          <p:cNvPr id="6" name="Rectangle 5">
            <a:extLst>
              <a:ext uri="{FF2B5EF4-FFF2-40B4-BE49-F238E27FC236}">
                <a16:creationId xmlns:a16="http://schemas.microsoft.com/office/drawing/2014/main" id="{20D8EB70-7118-4C46-8A94-D24BCDBF7F13}"/>
              </a:ext>
            </a:extLst>
          </p:cNvPr>
          <p:cNvSpPr>
            <a:spLocks noChangeArrowheads="1"/>
          </p:cNvSpPr>
          <p:nvPr/>
        </p:nvSpPr>
        <p:spPr bwMode="auto">
          <a:xfrm>
            <a:off x="1116013" y="1196975"/>
            <a:ext cx="6985000" cy="5327650"/>
          </a:xfrm>
          <a:prstGeom prst="rect">
            <a:avLst/>
          </a:prstGeom>
          <a:gradFill rotWithShape="1">
            <a:gsLst>
              <a:gs pos="0">
                <a:srgbClr val="3A7CCB"/>
              </a:gs>
              <a:gs pos="20000">
                <a:srgbClr val="3C7BC7"/>
              </a:gs>
              <a:gs pos="100000">
                <a:srgbClr val="2C5D98"/>
              </a:gs>
            </a:gsLst>
            <a:lin ang="5400000"/>
          </a:gradFill>
          <a:ln w="9525">
            <a:solidFill>
              <a:srgbClr val="4A7EBB"/>
            </a:solidFill>
            <a:miter lim="800000"/>
            <a:headEnd/>
            <a:tailEnd/>
          </a:ln>
          <a:effectLst>
            <a:outerShdw blurRad="40000" dist="23000" dir="5400000" rotWithShape="0">
              <a:srgbClr val="808080">
                <a:alpha val="34998"/>
              </a:srgbClr>
            </a:outerShdw>
          </a:effectLst>
        </p:spPr>
        <p:txBody>
          <a:bodyPr anchor="ctr"/>
          <a:lstStyle/>
          <a:p>
            <a:pPr algn="ctr" eaLnBrk="1" hangingPunct="1">
              <a:defRPr/>
            </a:pPr>
            <a:r>
              <a:rPr lang="en-GB" dirty="0">
                <a:solidFill>
                  <a:schemeClr val="lt1"/>
                </a:solidFill>
                <a:latin typeface="+mn-lt"/>
                <a:ea typeface="+mn-ea"/>
              </a:rPr>
              <a:t>In Frame</a:t>
            </a:r>
          </a:p>
        </p:txBody>
      </p:sp>
      <p:sp>
        <p:nvSpPr>
          <p:cNvPr id="4" name="Rectangle 3">
            <a:extLst>
              <a:ext uri="{FF2B5EF4-FFF2-40B4-BE49-F238E27FC236}">
                <a16:creationId xmlns:a16="http://schemas.microsoft.com/office/drawing/2014/main" id="{EF94CD33-1059-5C43-B52A-F62AE137C48B}"/>
              </a:ext>
            </a:extLst>
          </p:cNvPr>
          <p:cNvSpPr>
            <a:spLocks noChangeArrowheads="1"/>
          </p:cNvSpPr>
          <p:nvPr/>
        </p:nvSpPr>
        <p:spPr bwMode="auto">
          <a:xfrm>
            <a:off x="2195513" y="1989138"/>
            <a:ext cx="4897437" cy="3743325"/>
          </a:xfrm>
          <a:prstGeom prst="rect">
            <a:avLst/>
          </a:prstGeom>
          <a:solidFill>
            <a:srgbClr val="EBF1DE"/>
          </a:solidFill>
          <a:ln w="9525">
            <a:solidFill>
              <a:srgbClr val="4A7EBB"/>
            </a:solidFill>
            <a:miter lim="800000"/>
            <a:headEnd/>
            <a:tailEnd/>
          </a:ln>
          <a:effectLst>
            <a:outerShdw blurRad="40000" dist="23000" dir="5400000" rotWithShape="0">
              <a:srgbClr val="808080">
                <a:alpha val="34998"/>
              </a:srgbClr>
            </a:outerShdw>
          </a:effectLst>
        </p:spPr>
        <p:txBody>
          <a:bodyPr/>
          <a:lstStyle/>
          <a:p>
            <a:pPr eaLnBrk="1" hangingPunct="1">
              <a:defRPr/>
            </a:pPr>
            <a:endParaRPr lang="en-GB">
              <a:solidFill>
                <a:schemeClr val="lt1"/>
              </a:solidFill>
              <a:latin typeface="+mn-lt"/>
              <a:ea typeface="+mn-ea"/>
            </a:endParaRPr>
          </a:p>
        </p:txBody>
      </p:sp>
      <p:sp>
        <p:nvSpPr>
          <p:cNvPr id="7" name="Rectangle 6">
            <a:extLst>
              <a:ext uri="{FF2B5EF4-FFF2-40B4-BE49-F238E27FC236}">
                <a16:creationId xmlns:a16="http://schemas.microsoft.com/office/drawing/2014/main" id="{430864BE-33F2-9042-B5B8-6D4EE3F7A1FF}"/>
              </a:ext>
            </a:extLst>
          </p:cNvPr>
          <p:cNvSpPr>
            <a:spLocks noChangeArrowheads="1"/>
          </p:cNvSpPr>
          <p:nvPr/>
        </p:nvSpPr>
        <p:spPr bwMode="auto">
          <a:xfrm>
            <a:off x="5795963" y="2781300"/>
            <a:ext cx="612775" cy="512763"/>
          </a:xfrm>
          <a:prstGeom prst="rect">
            <a:avLst/>
          </a:prstGeom>
          <a:solidFill>
            <a:srgbClr val="FFFF00"/>
          </a:solidFill>
          <a:ln w="9525">
            <a:solidFill>
              <a:srgbClr val="4A7EBB"/>
            </a:solidFill>
            <a:miter lim="800000"/>
            <a:headEnd/>
            <a:tailEnd/>
          </a:ln>
          <a:effectLst>
            <a:outerShdw blurRad="40000" dist="23000" dir="5400000" rotWithShape="0">
              <a:srgbClr val="808080">
                <a:alpha val="34998"/>
              </a:srgbClr>
            </a:outerShdw>
          </a:effectLst>
        </p:spPr>
        <p:txBody>
          <a:bodyPr/>
          <a:lstStyle/>
          <a:p>
            <a:pPr eaLnBrk="1" hangingPunct="1">
              <a:defRPr/>
            </a:pPr>
            <a:endParaRPr lang="en-GB">
              <a:solidFill>
                <a:schemeClr val="lt1"/>
              </a:solidFill>
              <a:latin typeface="+mn-lt"/>
              <a:ea typeface="+mn-ea"/>
            </a:endParaRPr>
          </a:p>
        </p:txBody>
      </p:sp>
      <p:sp>
        <p:nvSpPr>
          <p:cNvPr id="8" name="Rectangle 7">
            <a:extLst>
              <a:ext uri="{FF2B5EF4-FFF2-40B4-BE49-F238E27FC236}">
                <a16:creationId xmlns:a16="http://schemas.microsoft.com/office/drawing/2014/main" id="{397DC21A-7257-5841-8E30-19F76F985230}"/>
              </a:ext>
            </a:extLst>
          </p:cNvPr>
          <p:cNvSpPr>
            <a:spLocks noChangeArrowheads="1"/>
          </p:cNvSpPr>
          <p:nvPr/>
        </p:nvSpPr>
        <p:spPr bwMode="auto">
          <a:xfrm>
            <a:off x="5795963" y="3716338"/>
            <a:ext cx="593725" cy="434975"/>
          </a:xfrm>
          <a:prstGeom prst="rect">
            <a:avLst/>
          </a:prstGeom>
          <a:solidFill>
            <a:srgbClr val="FFFF00"/>
          </a:solidFill>
          <a:ln w="9525">
            <a:solidFill>
              <a:srgbClr val="4A7EBB"/>
            </a:solidFill>
            <a:miter lim="800000"/>
            <a:headEnd/>
            <a:tailEnd/>
          </a:ln>
          <a:effectLst>
            <a:outerShdw blurRad="40000" dist="23000" dir="5400000" rotWithShape="0">
              <a:srgbClr val="808080">
                <a:alpha val="34998"/>
              </a:srgbClr>
            </a:outerShdw>
          </a:effectLst>
        </p:spPr>
        <p:txBody>
          <a:bodyPr/>
          <a:lstStyle/>
          <a:p>
            <a:pPr eaLnBrk="1" hangingPunct="1">
              <a:defRPr/>
            </a:pPr>
            <a:endParaRPr lang="en-GB">
              <a:solidFill>
                <a:schemeClr val="lt1"/>
              </a:solidFill>
              <a:latin typeface="+mn-lt"/>
              <a:ea typeface="+mn-ea"/>
            </a:endParaRPr>
          </a:p>
        </p:txBody>
      </p:sp>
      <p:sp>
        <p:nvSpPr>
          <p:cNvPr id="9" name="Rectangle 8">
            <a:extLst>
              <a:ext uri="{FF2B5EF4-FFF2-40B4-BE49-F238E27FC236}">
                <a16:creationId xmlns:a16="http://schemas.microsoft.com/office/drawing/2014/main" id="{F91F5C80-995C-EC45-9245-C8B8FC321691}"/>
              </a:ext>
            </a:extLst>
          </p:cNvPr>
          <p:cNvSpPr>
            <a:spLocks noChangeArrowheads="1"/>
          </p:cNvSpPr>
          <p:nvPr/>
        </p:nvSpPr>
        <p:spPr bwMode="auto">
          <a:xfrm>
            <a:off x="1331913" y="1700213"/>
            <a:ext cx="671512" cy="422275"/>
          </a:xfrm>
          <a:prstGeom prst="rect">
            <a:avLst/>
          </a:prstGeom>
          <a:solidFill>
            <a:srgbClr val="FFFF00"/>
          </a:solidFill>
          <a:ln w="9525">
            <a:solidFill>
              <a:srgbClr val="4A7EBB"/>
            </a:solidFill>
            <a:miter lim="800000"/>
            <a:headEnd/>
            <a:tailEnd/>
          </a:ln>
          <a:effectLst>
            <a:outerShdw blurRad="40000" dist="23000" dir="5400000" rotWithShape="0">
              <a:srgbClr val="808080">
                <a:alpha val="34998"/>
              </a:srgbClr>
            </a:outerShdw>
          </a:effectLst>
        </p:spPr>
        <p:txBody>
          <a:bodyPr/>
          <a:lstStyle/>
          <a:p>
            <a:pPr eaLnBrk="1" hangingPunct="1">
              <a:defRPr/>
            </a:pPr>
            <a:endParaRPr lang="en-GB">
              <a:solidFill>
                <a:schemeClr val="lt1"/>
              </a:solidFill>
              <a:latin typeface="+mn-lt"/>
              <a:ea typeface="+mn-ea"/>
            </a:endParaRPr>
          </a:p>
        </p:txBody>
      </p:sp>
      <p:sp>
        <p:nvSpPr>
          <p:cNvPr id="10" name="Rectangle 9">
            <a:extLst>
              <a:ext uri="{FF2B5EF4-FFF2-40B4-BE49-F238E27FC236}">
                <a16:creationId xmlns:a16="http://schemas.microsoft.com/office/drawing/2014/main" id="{DB4B6D48-D908-364C-A737-7D8EDA0F3C96}"/>
              </a:ext>
            </a:extLst>
          </p:cNvPr>
          <p:cNvSpPr>
            <a:spLocks noChangeArrowheads="1"/>
          </p:cNvSpPr>
          <p:nvPr/>
        </p:nvSpPr>
        <p:spPr bwMode="auto">
          <a:xfrm>
            <a:off x="5292725" y="4797425"/>
            <a:ext cx="581025" cy="490538"/>
          </a:xfrm>
          <a:prstGeom prst="rect">
            <a:avLst/>
          </a:prstGeom>
          <a:solidFill>
            <a:srgbClr val="FFFF00"/>
          </a:solidFill>
          <a:ln w="9525">
            <a:solidFill>
              <a:srgbClr val="4A7EBB"/>
            </a:solidFill>
            <a:miter lim="800000"/>
            <a:headEnd/>
            <a:tailEnd/>
          </a:ln>
          <a:effectLst>
            <a:outerShdw blurRad="40000" dist="23000" dir="5400000" rotWithShape="0">
              <a:srgbClr val="808080">
                <a:alpha val="34998"/>
              </a:srgbClr>
            </a:outerShdw>
          </a:effectLst>
        </p:spPr>
        <p:txBody>
          <a:bodyPr/>
          <a:lstStyle/>
          <a:p>
            <a:pPr eaLnBrk="1" hangingPunct="1">
              <a:defRPr/>
            </a:pPr>
            <a:endParaRPr lang="en-GB">
              <a:solidFill>
                <a:schemeClr val="lt1"/>
              </a:solidFill>
              <a:latin typeface="+mn-lt"/>
              <a:ea typeface="+mn-ea"/>
            </a:endParaRPr>
          </a:p>
        </p:txBody>
      </p:sp>
      <p:sp>
        <p:nvSpPr>
          <p:cNvPr id="11" name="Rectangle 10">
            <a:extLst>
              <a:ext uri="{FF2B5EF4-FFF2-40B4-BE49-F238E27FC236}">
                <a16:creationId xmlns:a16="http://schemas.microsoft.com/office/drawing/2014/main" id="{1C0571D5-5683-A243-9538-31C3C6BA1DDB}"/>
              </a:ext>
            </a:extLst>
          </p:cNvPr>
          <p:cNvSpPr>
            <a:spLocks noChangeArrowheads="1"/>
          </p:cNvSpPr>
          <p:nvPr/>
        </p:nvSpPr>
        <p:spPr bwMode="auto">
          <a:xfrm>
            <a:off x="7380288" y="2060575"/>
            <a:ext cx="627062" cy="482600"/>
          </a:xfrm>
          <a:prstGeom prst="rect">
            <a:avLst/>
          </a:prstGeom>
          <a:solidFill>
            <a:srgbClr val="FFFF00"/>
          </a:solidFill>
          <a:ln w="9525">
            <a:solidFill>
              <a:srgbClr val="4A7EBB"/>
            </a:solidFill>
            <a:miter lim="800000"/>
            <a:headEnd/>
            <a:tailEnd/>
          </a:ln>
          <a:effectLst>
            <a:outerShdw blurRad="40000" dist="23000" dir="5400000" rotWithShape="0">
              <a:srgbClr val="808080">
                <a:alpha val="34998"/>
              </a:srgbClr>
            </a:outerShdw>
          </a:effectLst>
        </p:spPr>
        <p:txBody>
          <a:bodyPr anchor="ctr"/>
          <a:lstStyle/>
          <a:p>
            <a:pPr algn="ctr" eaLnBrk="1" hangingPunct="1">
              <a:defRPr/>
            </a:pPr>
            <a:endParaRPr lang="en-GB">
              <a:solidFill>
                <a:schemeClr val="lt1"/>
              </a:solidFill>
              <a:latin typeface="+mn-lt"/>
              <a:ea typeface="+mn-ea"/>
            </a:endParaRPr>
          </a:p>
        </p:txBody>
      </p:sp>
      <p:sp>
        <p:nvSpPr>
          <p:cNvPr id="159753" name="TextBox 11">
            <a:extLst>
              <a:ext uri="{FF2B5EF4-FFF2-40B4-BE49-F238E27FC236}">
                <a16:creationId xmlns:a16="http://schemas.microsoft.com/office/drawing/2014/main" id="{099D3E1D-A70E-2048-9618-41062788780F}"/>
              </a:ext>
            </a:extLst>
          </p:cNvPr>
          <p:cNvSpPr txBox="1">
            <a:spLocks noChangeArrowheads="1"/>
          </p:cNvSpPr>
          <p:nvPr/>
        </p:nvSpPr>
        <p:spPr bwMode="auto">
          <a:xfrm>
            <a:off x="2268538" y="2349500"/>
            <a:ext cx="147478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r>
              <a:rPr lang="en-GB" altLang="en-US" sz="1800"/>
              <a:t>In Scope</a:t>
            </a:r>
          </a:p>
        </p:txBody>
      </p:sp>
      <p:sp>
        <p:nvSpPr>
          <p:cNvPr id="159754" name="TextBox 12">
            <a:extLst>
              <a:ext uri="{FF2B5EF4-FFF2-40B4-BE49-F238E27FC236}">
                <a16:creationId xmlns:a16="http://schemas.microsoft.com/office/drawing/2014/main" id="{61850FCD-4BE8-5B4D-AE4D-7CC28C2F0F1C}"/>
              </a:ext>
            </a:extLst>
          </p:cNvPr>
          <p:cNvSpPr txBox="1">
            <a:spLocks noChangeArrowheads="1"/>
          </p:cNvSpPr>
          <p:nvPr/>
        </p:nvSpPr>
        <p:spPr bwMode="auto">
          <a:xfrm>
            <a:off x="3132138" y="1268413"/>
            <a:ext cx="25923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r>
              <a:rPr lang="en-GB" altLang="en-US" sz="1800"/>
              <a:t>Out Of Scope</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69" name="Title 1">
            <a:extLst>
              <a:ext uri="{FF2B5EF4-FFF2-40B4-BE49-F238E27FC236}">
                <a16:creationId xmlns:a16="http://schemas.microsoft.com/office/drawing/2014/main" id="{CA6670F5-8B77-F240-AB56-E328FC37C1C1}"/>
              </a:ext>
            </a:extLst>
          </p:cNvPr>
          <p:cNvSpPr>
            <a:spLocks noGrp="1"/>
          </p:cNvSpPr>
          <p:nvPr>
            <p:ph type="title"/>
          </p:nvPr>
        </p:nvSpPr>
        <p:spPr/>
        <p:txBody>
          <a:bodyPr anchor="t"/>
          <a:lstStyle/>
          <a:p>
            <a:pPr eaLnBrk="1" hangingPunct="1"/>
            <a:r>
              <a:rPr lang="en-GB" altLang="en-US" sz="3600"/>
              <a:t>Project Initiation Document (PID)</a:t>
            </a:r>
          </a:p>
        </p:txBody>
      </p:sp>
      <p:sp>
        <p:nvSpPr>
          <p:cNvPr id="160770" name="Content Placeholder 2">
            <a:extLst>
              <a:ext uri="{FF2B5EF4-FFF2-40B4-BE49-F238E27FC236}">
                <a16:creationId xmlns:a16="http://schemas.microsoft.com/office/drawing/2014/main" id="{20B34B6F-399B-0C47-95DE-95C9290929BA}"/>
              </a:ext>
            </a:extLst>
          </p:cNvPr>
          <p:cNvSpPr>
            <a:spLocks noGrp="1"/>
          </p:cNvSpPr>
          <p:nvPr>
            <p:ph idx="1"/>
          </p:nvPr>
        </p:nvSpPr>
        <p:spPr>
          <a:xfrm>
            <a:off x="457200" y="1600200"/>
            <a:ext cx="8229600" cy="3916363"/>
          </a:xfrm>
        </p:spPr>
        <p:txBody>
          <a:bodyPr/>
          <a:lstStyle/>
          <a:p>
            <a:pPr eaLnBrk="1" hangingPunct="1"/>
            <a:r>
              <a:rPr lang="en-GB" altLang="en-US" sz="2400"/>
              <a:t>The output from the previous exercise can be used in the PID</a:t>
            </a:r>
          </a:p>
          <a:p>
            <a:pPr eaLnBrk="1" hangingPunct="1"/>
            <a:r>
              <a:rPr lang="en-GB" altLang="en-US" sz="2400"/>
              <a:t>Sometimes called a Project Charter.</a:t>
            </a:r>
          </a:p>
          <a:p>
            <a:pPr eaLnBrk="1" hangingPunct="1"/>
            <a:r>
              <a:rPr lang="en-GB" altLang="en-US" sz="2400"/>
              <a:t>Vital to capture the various aspects of the project, again to ensure understanding of all parties.</a:t>
            </a:r>
          </a:p>
          <a:p>
            <a:pPr eaLnBrk="1" hangingPunct="1"/>
            <a:r>
              <a:rPr lang="en-GB" altLang="en-US" sz="2400"/>
              <a:t>Covers the objective, what will be measured, what is success and how will you know when you get there?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8886D3-BCEB-2F46-BA4A-8732EA99378E}"/>
              </a:ext>
            </a:extLst>
          </p:cNvPr>
          <p:cNvSpPr>
            <a:spLocks noGrp="1"/>
          </p:cNvSpPr>
          <p:nvPr>
            <p:ph idx="1"/>
          </p:nvPr>
        </p:nvSpPr>
        <p:spPr>
          <a:xfrm>
            <a:off x="457200" y="1600200"/>
            <a:ext cx="8229600" cy="3916363"/>
          </a:xfrm>
        </p:spPr>
        <p:txBody>
          <a:bodyPr rtlCol="0">
            <a:normAutofit/>
          </a:bodyPr>
          <a:lstStyle/>
          <a:p>
            <a:pPr marL="0" indent="0" eaLnBrk="1" fontAlgn="auto" hangingPunct="1">
              <a:spcAft>
                <a:spcPts val="0"/>
              </a:spcAft>
              <a:buFont typeface="Arial" charset="0"/>
              <a:buNone/>
              <a:defRPr/>
            </a:pPr>
            <a:r>
              <a:rPr lang="en-GB" dirty="0">
                <a:ea typeface="ＭＳ Ｐゴシック" charset="0"/>
                <a:cs typeface="+mn-cs"/>
              </a:rPr>
              <a:t>A project charter or PID should:-</a:t>
            </a:r>
          </a:p>
          <a:p>
            <a:pPr eaLnBrk="1" fontAlgn="auto" hangingPunct="1">
              <a:spcAft>
                <a:spcPts val="0"/>
              </a:spcAft>
              <a:buFont typeface="Arial" charset="0"/>
              <a:buChar char="•"/>
              <a:defRPr/>
            </a:pPr>
            <a:r>
              <a:rPr lang="en-GB" dirty="0">
                <a:ea typeface="ＭＳ Ｐゴシック" charset="0"/>
                <a:cs typeface="+mn-cs"/>
              </a:rPr>
              <a:t>Contain the essence of the project.</a:t>
            </a:r>
          </a:p>
          <a:p>
            <a:pPr eaLnBrk="1" fontAlgn="auto" hangingPunct="1">
              <a:spcAft>
                <a:spcPts val="0"/>
              </a:spcAft>
              <a:buFont typeface="Arial" charset="0"/>
              <a:buChar char="•"/>
              <a:defRPr/>
            </a:pPr>
            <a:r>
              <a:rPr lang="en-GB" dirty="0">
                <a:ea typeface="ＭＳ Ｐゴシック" charset="0"/>
                <a:cs typeface="+mn-cs"/>
              </a:rPr>
              <a:t>Provide a shared understanding of the project.</a:t>
            </a:r>
          </a:p>
          <a:p>
            <a:pPr eaLnBrk="1" fontAlgn="auto" hangingPunct="1">
              <a:spcAft>
                <a:spcPts val="0"/>
              </a:spcAft>
              <a:buFont typeface="Arial" charset="0"/>
              <a:buChar char="•"/>
              <a:defRPr/>
            </a:pPr>
            <a:r>
              <a:rPr lang="en-GB" dirty="0">
                <a:ea typeface="ＭＳ Ｐゴシック" charset="0"/>
                <a:cs typeface="+mn-cs"/>
              </a:rPr>
              <a:t>Act as a contract between the project sponsor, key stakeholders and the project team.</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7" name="Content Placeholder 2">
            <a:extLst>
              <a:ext uri="{FF2B5EF4-FFF2-40B4-BE49-F238E27FC236}">
                <a16:creationId xmlns:a16="http://schemas.microsoft.com/office/drawing/2014/main" id="{E01E5BBA-D631-F64D-8E14-F371E5E30151}"/>
              </a:ext>
            </a:extLst>
          </p:cNvPr>
          <p:cNvSpPr>
            <a:spLocks noGrp="1"/>
          </p:cNvSpPr>
          <p:nvPr>
            <p:ph idx="1"/>
          </p:nvPr>
        </p:nvSpPr>
        <p:spPr>
          <a:xfrm>
            <a:off x="250825" y="549275"/>
            <a:ext cx="8518525" cy="4525963"/>
          </a:xfrm>
        </p:spPr>
        <p:txBody>
          <a:bodyPr/>
          <a:lstStyle/>
          <a:p>
            <a:pPr marL="457200" lvl="1" indent="0" eaLnBrk="1" hangingPunct="1">
              <a:buFont typeface="Arial" panose="020B0604020202020204" pitchFamily="34" charset="0"/>
              <a:buNone/>
            </a:pPr>
            <a:r>
              <a:rPr lang="en-GB" altLang="en-US"/>
              <a:t>Charter or Project Initiation Document (PID) content.</a:t>
            </a:r>
          </a:p>
          <a:p>
            <a:pPr lvl="2" eaLnBrk="1" hangingPunct="1"/>
            <a:r>
              <a:rPr lang="en-GB" altLang="en-US"/>
              <a:t>Business Case</a:t>
            </a:r>
          </a:p>
          <a:p>
            <a:pPr lvl="2" eaLnBrk="1" hangingPunct="1"/>
            <a:r>
              <a:rPr lang="en-GB" altLang="en-US"/>
              <a:t>Scope and deliverables</a:t>
            </a:r>
          </a:p>
          <a:p>
            <a:pPr lvl="2" eaLnBrk="1" hangingPunct="1"/>
            <a:r>
              <a:rPr lang="en-GB" altLang="en-US"/>
              <a:t>Objectives</a:t>
            </a:r>
          </a:p>
          <a:p>
            <a:pPr lvl="2" eaLnBrk="1" hangingPunct="1"/>
            <a:r>
              <a:rPr lang="en-GB" altLang="en-US"/>
              <a:t>Resources needed</a:t>
            </a:r>
          </a:p>
          <a:p>
            <a:pPr lvl="2" eaLnBrk="1" hangingPunct="1"/>
            <a:r>
              <a:rPr lang="en-GB" altLang="en-US"/>
              <a:t>Milestone plan and timeline</a:t>
            </a:r>
          </a:p>
          <a:p>
            <a:pPr lvl="2" eaLnBrk="1" hangingPunct="1"/>
            <a:r>
              <a:rPr lang="en-GB" altLang="en-US"/>
              <a:t>Costs </a:t>
            </a:r>
          </a:p>
          <a:p>
            <a:pPr lvl="2" eaLnBrk="1" hangingPunct="1"/>
            <a:r>
              <a:rPr lang="en-GB" altLang="en-US"/>
              <a:t>Risks and Issues</a:t>
            </a:r>
          </a:p>
          <a:p>
            <a:pPr lvl="2" eaLnBrk="1" hangingPunct="1"/>
            <a:r>
              <a:rPr lang="en-GB" altLang="en-US"/>
              <a:t>Dependencies  </a:t>
            </a:r>
          </a:p>
          <a:p>
            <a:pPr lvl="2" eaLnBrk="1" hangingPunct="1"/>
            <a:endParaRPr lang="en-GB"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4865" name="Picture 5">
            <a:extLst>
              <a:ext uri="{FF2B5EF4-FFF2-40B4-BE49-F238E27FC236}">
                <a16:creationId xmlns:a16="http://schemas.microsoft.com/office/drawing/2014/main" id="{2971C4D6-012E-FD40-848D-3A21427AF4D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425700" y="0"/>
            <a:ext cx="42767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89" name="Title 1">
            <a:extLst>
              <a:ext uri="{FF2B5EF4-FFF2-40B4-BE49-F238E27FC236}">
                <a16:creationId xmlns:a16="http://schemas.microsoft.com/office/drawing/2014/main" id="{08CF9B41-69AA-E444-873F-606BA98B5F0B}"/>
              </a:ext>
            </a:extLst>
          </p:cNvPr>
          <p:cNvSpPr>
            <a:spLocks noGrp="1"/>
          </p:cNvSpPr>
          <p:nvPr>
            <p:ph type="title"/>
          </p:nvPr>
        </p:nvSpPr>
        <p:spPr>
          <a:xfrm>
            <a:off x="457200" y="274638"/>
            <a:ext cx="8229600" cy="561975"/>
          </a:xfrm>
        </p:spPr>
        <p:txBody>
          <a:bodyPr anchor="t"/>
          <a:lstStyle/>
          <a:p>
            <a:pPr eaLnBrk="1" hangingPunct="1"/>
            <a:r>
              <a:rPr lang="en-GB" altLang="en-US" sz="2800"/>
              <a:t>The Dangers</a:t>
            </a:r>
          </a:p>
        </p:txBody>
      </p:sp>
      <p:sp>
        <p:nvSpPr>
          <p:cNvPr id="3" name="Content Placeholder 2">
            <a:extLst>
              <a:ext uri="{FF2B5EF4-FFF2-40B4-BE49-F238E27FC236}">
                <a16:creationId xmlns:a16="http://schemas.microsoft.com/office/drawing/2014/main" id="{75A4FDC7-6497-DA4C-B778-C1DAA7E837C4}"/>
              </a:ext>
            </a:extLst>
          </p:cNvPr>
          <p:cNvSpPr>
            <a:spLocks noGrp="1"/>
          </p:cNvSpPr>
          <p:nvPr>
            <p:ph idx="1"/>
          </p:nvPr>
        </p:nvSpPr>
        <p:spPr>
          <a:xfrm>
            <a:off x="539750" y="1125538"/>
            <a:ext cx="3024188" cy="4525962"/>
          </a:xfrm>
        </p:spPr>
        <p:txBody>
          <a:bodyPr rtlCol="0">
            <a:normAutofit/>
          </a:bodyPr>
          <a:lstStyle/>
          <a:p>
            <a:pPr marL="0" indent="0" eaLnBrk="1" fontAlgn="auto" hangingPunct="1">
              <a:spcAft>
                <a:spcPts val="0"/>
              </a:spcAft>
              <a:buFont typeface="Arial" charset="0"/>
              <a:buNone/>
              <a:defRPr/>
            </a:pPr>
            <a:r>
              <a:rPr lang="en-GB" sz="1600" u="sng" dirty="0">
                <a:ea typeface="ＭＳ Ｐゴシック" charset="0"/>
                <a:cs typeface="+mn-cs"/>
              </a:rPr>
              <a:t>Underestimation</a:t>
            </a:r>
          </a:p>
          <a:p>
            <a:pPr eaLnBrk="1" fontAlgn="auto" hangingPunct="1">
              <a:spcAft>
                <a:spcPts val="0"/>
              </a:spcAft>
              <a:buFont typeface="Arial" charset="0"/>
              <a:buChar char="•"/>
              <a:defRPr/>
            </a:pPr>
            <a:endParaRPr lang="en-GB" sz="1600" dirty="0">
              <a:ea typeface="ＭＳ Ｐゴシック" charset="0"/>
              <a:cs typeface="+mn-cs"/>
            </a:endParaRPr>
          </a:p>
          <a:p>
            <a:pPr eaLnBrk="1" fontAlgn="auto" hangingPunct="1">
              <a:spcAft>
                <a:spcPts val="0"/>
              </a:spcAft>
              <a:buFont typeface="Arial" charset="0"/>
              <a:buChar char="•"/>
              <a:defRPr/>
            </a:pPr>
            <a:r>
              <a:rPr lang="en-GB" sz="1600" dirty="0">
                <a:ea typeface="ＭＳ Ｐゴシック" charset="0"/>
                <a:cs typeface="+mn-cs"/>
              </a:rPr>
              <a:t>Hidden inter-dependencies not seen.</a:t>
            </a:r>
          </a:p>
          <a:p>
            <a:pPr eaLnBrk="1" fontAlgn="auto" hangingPunct="1">
              <a:spcAft>
                <a:spcPts val="0"/>
              </a:spcAft>
              <a:buFont typeface="Arial" charset="0"/>
              <a:buChar char="•"/>
              <a:defRPr/>
            </a:pPr>
            <a:r>
              <a:rPr lang="en-GB" sz="1600" dirty="0">
                <a:ea typeface="ＭＳ Ｐゴシック" charset="0"/>
                <a:cs typeface="+mn-cs"/>
              </a:rPr>
              <a:t>Underestimating the people, groups or functions that may be affected.</a:t>
            </a:r>
          </a:p>
          <a:p>
            <a:pPr eaLnBrk="1" fontAlgn="auto" hangingPunct="1">
              <a:spcAft>
                <a:spcPts val="0"/>
              </a:spcAft>
              <a:buFont typeface="Arial" charset="0"/>
              <a:buChar char="•"/>
              <a:defRPr/>
            </a:pPr>
            <a:r>
              <a:rPr lang="en-GB" sz="1600" dirty="0">
                <a:ea typeface="ＭＳ Ｐゴシック" charset="0"/>
                <a:cs typeface="+mn-cs"/>
              </a:rPr>
              <a:t>Cost or Timescale not understood (too small!).</a:t>
            </a:r>
          </a:p>
          <a:p>
            <a:pPr eaLnBrk="1" fontAlgn="auto" hangingPunct="1">
              <a:spcAft>
                <a:spcPts val="0"/>
              </a:spcAft>
              <a:buFont typeface="Arial" charset="0"/>
              <a:buChar char="•"/>
              <a:defRPr/>
            </a:pPr>
            <a:r>
              <a:rPr lang="en-GB" sz="1600" dirty="0">
                <a:ea typeface="ＭＳ Ｐゴシック" charset="0"/>
                <a:cs typeface="+mn-cs"/>
              </a:rPr>
              <a:t>Failure to understand the expectation of the sponsor.</a:t>
            </a:r>
          </a:p>
          <a:p>
            <a:pPr eaLnBrk="1" fontAlgn="auto" hangingPunct="1">
              <a:spcAft>
                <a:spcPts val="0"/>
              </a:spcAft>
              <a:buFont typeface="Arial" charset="0"/>
              <a:buChar char="•"/>
              <a:defRPr/>
            </a:pPr>
            <a:endParaRPr lang="en-GB" sz="1600" dirty="0">
              <a:ea typeface="ＭＳ Ｐゴシック" charset="0"/>
              <a:cs typeface="+mn-cs"/>
            </a:endParaRPr>
          </a:p>
          <a:p>
            <a:pPr eaLnBrk="1" fontAlgn="auto" hangingPunct="1">
              <a:spcAft>
                <a:spcPts val="0"/>
              </a:spcAft>
              <a:buFont typeface="Arial" charset="0"/>
              <a:buChar char="•"/>
              <a:defRPr/>
            </a:pPr>
            <a:endParaRPr lang="en-GB" sz="1600" dirty="0">
              <a:ea typeface="ＭＳ Ｐゴシック" charset="0"/>
              <a:cs typeface="+mn-cs"/>
            </a:endParaRPr>
          </a:p>
          <a:p>
            <a:pPr marL="0" indent="0" eaLnBrk="1" fontAlgn="auto" hangingPunct="1">
              <a:spcAft>
                <a:spcPts val="0"/>
              </a:spcAft>
              <a:buFont typeface="Arial" charset="0"/>
              <a:buNone/>
              <a:defRPr/>
            </a:pPr>
            <a:endParaRPr lang="en-GB" sz="1600" dirty="0">
              <a:ea typeface="ＭＳ Ｐゴシック" charset="0"/>
              <a:cs typeface="+mn-cs"/>
            </a:endParaRPr>
          </a:p>
        </p:txBody>
      </p:sp>
      <p:sp>
        <p:nvSpPr>
          <p:cNvPr id="165891" name="Content Placeholder 2">
            <a:extLst>
              <a:ext uri="{FF2B5EF4-FFF2-40B4-BE49-F238E27FC236}">
                <a16:creationId xmlns:a16="http://schemas.microsoft.com/office/drawing/2014/main" id="{199B2DB0-1D3F-724A-B23E-B01C0A6C3581}"/>
              </a:ext>
            </a:extLst>
          </p:cNvPr>
          <p:cNvSpPr txBox="1">
            <a:spLocks/>
          </p:cNvSpPr>
          <p:nvPr/>
        </p:nvSpPr>
        <p:spPr bwMode="auto">
          <a:xfrm>
            <a:off x="4427538" y="1125538"/>
            <a:ext cx="3024187"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spcBef>
                <a:spcPct val="20000"/>
              </a:spcBef>
              <a:buFont typeface="Arial" panose="020B0604020202020204" pitchFamily="34" charset="0"/>
              <a:buNone/>
            </a:pPr>
            <a:r>
              <a:rPr lang="en-GB" altLang="en-US" sz="1600" u="sng">
                <a:latin typeface="Calibri" panose="020F0502020204030204" pitchFamily="34" charset="0"/>
              </a:rPr>
              <a:t>Overestimation</a:t>
            </a:r>
          </a:p>
          <a:p>
            <a:pPr>
              <a:spcBef>
                <a:spcPct val="20000"/>
              </a:spcBef>
              <a:buFont typeface="Arial" panose="020B0604020202020204" pitchFamily="34" charset="0"/>
              <a:buChar char="•"/>
            </a:pPr>
            <a:endParaRPr lang="en-GB" altLang="en-US" sz="1600">
              <a:latin typeface="Calibri" panose="020F0502020204030204" pitchFamily="34" charset="0"/>
            </a:endParaRPr>
          </a:p>
          <a:p>
            <a:pPr>
              <a:spcBef>
                <a:spcPct val="20000"/>
              </a:spcBef>
              <a:buFont typeface="Arial" panose="020B0604020202020204" pitchFamily="34" charset="0"/>
              <a:buChar char="•"/>
            </a:pPr>
            <a:r>
              <a:rPr lang="en-GB" altLang="en-US" sz="1600">
                <a:latin typeface="Calibri" panose="020F0502020204030204" pitchFamily="34" charset="0"/>
              </a:rPr>
              <a:t>It may not be as complex as first though.</a:t>
            </a:r>
          </a:p>
          <a:p>
            <a:pPr>
              <a:spcBef>
                <a:spcPct val="20000"/>
              </a:spcBef>
              <a:buFont typeface="Arial" panose="020B0604020202020204" pitchFamily="34" charset="0"/>
              <a:buChar char="•"/>
            </a:pPr>
            <a:r>
              <a:rPr lang="en-GB" altLang="en-US" sz="1600">
                <a:latin typeface="Calibri" panose="020F0502020204030204" pitchFamily="34" charset="0"/>
              </a:rPr>
              <a:t>Applying the wrong or too many tools.</a:t>
            </a:r>
          </a:p>
          <a:p>
            <a:pPr>
              <a:spcBef>
                <a:spcPct val="20000"/>
              </a:spcBef>
              <a:buFont typeface="Arial" panose="020B0604020202020204" pitchFamily="34" charset="0"/>
              <a:buChar char="•"/>
            </a:pPr>
            <a:r>
              <a:rPr lang="en-GB" altLang="en-US" sz="1600">
                <a:latin typeface="Calibri" panose="020F0502020204030204" pitchFamily="34" charset="0"/>
              </a:rPr>
              <a:t>Adding bureaucracy where it is not needed.</a:t>
            </a:r>
          </a:p>
          <a:p>
            <a:pPr>
              <a:spcBef>
                <a:spcPct val="20000"/>
              </a:spcBef>
              <a:buFont typeface="Arial" panose="020B0604020202020204" pitchFamily="34" charset="0"/>
              <a:buChar char="•"/>
            </a:pPr>
            <a:r>
              <a:rPr lang="en-GB" altLang="en-US" sz="1600">
                <a:latin typeface="Calibri" panose="020F0502020204030204" pitchFamily="34" charset="0"/>
              </a:rPr>
              <a:t>Could be a JDI- </a:t>
            </a:r>
            <a:r>
              <a:rPr lang="en-GB" altLang="en-GB" sz="1600">
                <a:latin typeface="Calibri" panose="020F0502020204030204" pitchFamily="34" charset="0"/>
              </a:rPr>
              <a:t>‘</a:t>
            </a:r>
            <a:r>
              <a:rPr lang="en-GB" altLang="en-US" sz="1600">
                <a:latin typeface="Calibri" panose="020F0502020204030204" pitchFamily="34" charset="0"/>
              </a:rPr>
              <a:t>Just Do It</a:t>
            </a:r>
            <a:r>
              <a:rPr lang="en-GB" altLang="en-GB" sz="1600">
                <a:latin typeface="Calibri" panose="020F0502020204030204" pitchFamily="34" charset="0"/>
              </a:rPr>
              <a:t>’</a:t>
            </a:r>
            <a:r>
              <a:rPr lang="en-GB" altLang="en-US" sz="1600">
                <a:latin typeface="Calibri" panose="020F0502020204030204" pitchFamily="34" charset="0"/>
              </a:rPr>
              <a:t>.</a:t>
            </a:r>
          </a:p>
          <a:p>
            <a:pPr>
              <a:spcBef>
                <a:spcPct val="20000"/>
              </a:spcBef>
              <a:buFont typeface="Arial" panose="020B0604020202020204" pitchFamily="34" charset="0"/>
              <a:buChar char="•"/>
            </a:pPr>
            <a:r>
              <a:rPr lang="en-GB" altLang="en-US" sz="1600">
                <a:latin typeface="Calibri" panose="020F0502020204030204" pitchFamily="34" charset="0"/>
              </a:rPr>
              <a:t>Over-engineering the quality beyond the need.</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3" name="Title 1">
            <a:extLst>
              <a:ext uri="{FF2B5EF4-FFF2-40B4-BE49-F238E27FC236}">
                <a16:creationId xmlns:a16="http://schemas.microsoft.com/office/drawing/2014/main" id="{CA86E93E-A082-4E47-9F43-16271F2E4A76}"/>
              </a:ext>
            </a:extLst>
          </p:cNvPr>
          <p:cNvSpPr>
            <a:spLocks noGrp="1"/>
          </p:cNvSpPr>
          <p:nvPr>
            <p:ph type="title"/>
          </p:nvPr>
        </p:nvSpPr>
        <p:spPr/>
        <p:txBody>
          <a:bodyPr anchor="t"/>
          <a:lstStyle/>
          <a:p>
            <a:pPr eaLnBrk="1" hangingPunct="1"/>
            <a:r>
              <a:rPr lang="en-GB" altLang="en-US" sz="2400"/>
              <a:t>In Summary</a:t>
            </a:r>
            <a:br>
              <a:rPr lang="en-GB" altLang="en-US" sz="2400"/>
            </a:br>
            <a:r>
              <a:rPr lang="en-GB" altLang="en-US" sz="2400"/>
              <a:t>Project Initiation and Scoping</a:t>
            </a:r>
          </a:p>
        </p:txBody>
      </p:sp>
      <p:sp>
        <p:nvSpPr>
          <p:cNvPr id="166914" name="Content Placeholder 2">
            <a:extLst>
              <a:ext uri="{FF2B5EF4-FFF2-40B4-BE49-F238E27FC236}">
                <a16:creationId xmlns:a16="http://schemas.microsoft.com/office/drawing/2014/main" id="{5B8622B4-8920-E344-9453-BFF0A8D0A5C2}"/>
              </a:ext>
            </a:extLst>
          </p:cNvPr>
          <p:cNvSpPr>
            <a:spLocks noGrp="1"/>
          </p:cNvSpPr>
          <p:nvPr>
            <p:ph idx="1"/>
          </p:nvPr>
        </p:nvSpPr>
        <p:spPr>
          <a:xfrm>
            <a:off x="457200" y="1600200"/>
            <a:ext cx="8229600" cy="3916363"/>
          </a:xfrm>
        </p:spPr>
        <p:txBody>
          <a:bodyPr/>
          <a:lstStyle/>
          <a:p>
            <a:pPr eaLnBrk="1" hangingPunct="1"/>
            <a:r>
              <a:rPr lang="en-GB" altLang="en-US" sz="1800"/>
              <a:t>The initiating process determines the nature and scope of the project.</a:t>
            </a:r>
            <a:endParaRPr lang="en-GB" altLang="en-US" sz="1800" baseline="30000"/>
          </a:p>
          <a:p>
            <a:pPr eaLnBrk="1" hangingPunct="1"/>
            <a:r>
              <a:rPr lang="en-GB" altLang="en-US" sz="1800"/>
              <a:t>If this is not done well, it is unlikely that the project will be successful in meeting the business needs. </a:t>
            </a:r>
          </a:p>
          <a:p>
            <a:pPr eaLnBrk="1" hangingPunct="1"/>
            <a:r>
              <a:rPr lang="en-GB" altLang="en-US" sz="1800"/>
              <a:t>The key project controls needed here are an understanding of the business environment and making sure that all necessary controls are incorporated into the project.</a:t>
            </a:r>
          </a:p>
          <a:p>
            <a:pPr eaLnBrk="1" hangingPunct="1"/>
            <a:r>
              <a:rPr lang="en-GB" altLang="en-US" sz="1800"/>
              <a:t>Any deficiencies should be highlighted and a recommendation should be made to fix them before starting.</a:t>
            </a:r>
          </a:p>
          <a:p>
            <a:pPr eaLnBrk="1" hangingPunct="1"/>
            <a:r>
              <a:rPr lang="en-GB" altLang="en-US" sz="1800"/>
              <a:t>Capture it in a PID or charter and ensure Buy-In from the key Stakeholders.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ECCC17-2AF3-1143-B50A-500406E02774}"/>
              </a:ext>
            </a:extLst>
          </p:cNvPr>
          <p:cNvSpPr>
            <a:spLocks noGrp="1"/>
          </p:cNvSpPr>
          <p:nvPr>
            <p:ph idx="1"/>
          </p:nvPr>
        </p:nvSpPr>
        <p:spPr>
          <a:xfrm>
            <a:off x="323850" y="981075"/>
            <a:ext cx="8229600" cy="4525963"/>
          </a:xfrm>
        </p:spPr>
        <p:txBody>
          <a:bodyPr rtlCol="0">
            <a:normAutofit/>
          </a:bodyPr>
          <a:lstStyle/>
          <a:p>
            <a:pPr marL="0" indent="0" algn="ctr" eaLnBrk="1" fontAlgn="auto" hangingPunct="1">
              <a:spcAft>
                <a:spcPts val="0"/>
              </a:spcAft>
              <a:buFont typeface="Arial" charset="0"/>
              <a:buNone/>
              <a:defRPr/>
            </a:pPr>
            <a:r>
              <a:rPr lang="en-GB" sz="2800" u="sng" dirty="0">
                <a:ea typeface="ＭＳ Ｐゴシック" charset="0"/>
                <a:cs typeface="+mn-cs"/>
              </a:rPr>
              <a:t>Take home exercise:-</a:t>
            </a:r>
          </a:p>
          <a:p>
            <a:pPr eaLnBrk="1" fontAlgn="auto" hangingPunct="1">
              <a:spcAft>
                <a:spcPts val="0"/>
              </a:spcAft>
              <a:buFont typeface="Arial" charset="0"/>
              <a:buChar char="•"/>
              <a:defRPr/>
            </a:pPr>
            <a:endParaRPr lang="en-GB" sz="1800" dirty="0">
              <a:ea typeface="ＭＳ Ｐゴシック" charset="0"/>
              <a:cs typeface="+mn-cs"/>
            </a:endParaRPr>
          </a:p>
          <a:p>
            <a:pPr eaLnBrk="1" fontAlgn="auto" hangingPunct="1">
              <a:spcAft>
                <a:spcPts val="0"/>
              </a:spcAft>
              <a:buFont typeface="Arial" charset="0"/>
              <a:buChar char="•"/>
              <a:defRPr/>
            </a:pPr>
            <a:r>
              <a:rPr lang="en-GB" sz="1800" dirty="0">
                <a:ea typeface="ＭＳ Ｐゴシック" charset="0"/>
                <a:cs typeface="+mn-cs"/>
              </a:rPr>
              <a:t>Take an example of a work based project.</a:t>
            </a:r>
          </a:p>
          <a:p>
            <a:pPr eaLnBrk="1" fontAlgn="auto" hangingPunct="1">
              <a:spcAft>
                <a:spcPts val="0"/>
              </a:spcAft>
              <a:buFont typeface="Arial" charset="0"/>
              <a:buChar char="•"/>
              <a:defRPr/>
            </a:pPr>
            <a:r>
              <a:rPr lang="en-GB" sz="1800" dirty="0">
                <a:ea typeface="ＭＳ Ｐゴシック" charset="0"/>
                <a:cs typeface="+mn-cs"/>
              </a:rPr>
              <a:t>Define the scope and objectives.</a:t>
            </a:r>
          </a:p>
          <a:p>
            <a:pPr eaLnBrk="1" fontAlgn="auto" hangingPunct="1">
              <a:spcAft>
                <a:spcPts val="0"/>
              </a:spcAft>
              <a:buFont typeface="Arial" charset="0"/>
              <a:buChar char="•"/>
              <a:defRPr/>
            </a:pPr>
            <a:r>
              <a:rPr lang="en-GB" sz="1800" dirty="0">
                <a:ea typeface="ＭＳ Ｐゴシック" charset="0"/>
                <a:cs typeface="+mn-cs"/>
              </a:rPr>
              <a:t>Examine the environment of the project,</a:t>
            </a:r>
          </a:p>
          <a:p>
            <a:pPr eaLnBrk="1" fontAlgn="auto" hangingPunct="1">
              <a:spcAft>
                <a:spcPts val="0"/>
              </a:spcAft>
              <a:buFont typeface="Arial" charset="0"/>
              <a:buChar char="•"/>
              <a:defRPr/>
            </a:pPr>
            <a:r>
              <a:rPr lang="en-GB" sz="1800" dirty="0">
                <a:ea typeface="ＭＳ Ｐゴシック" charset="0"/>
                <a:cs typeface="+mn-cs"/>
              </a:rPr>
              <a:t>Who needs to be involved?</a:t>
            </a:r>
          </a:p>
          <a:p>
            <a:pPr eaLnBrk="1" fontAlgn="auto" hangingPunct="1">
              <a:spcAft>
                <a:spcPts val="0"/>
              </a:spcAft>
              <a:buFont typeface="Arial" charset="0"/>
              <a:buChar char="•"/>
              <a:defRPr/>
            </a:pPr>
            <a:r>
              <a:rPr lang="en-GB" sz="1800" dirty="0">
                <a:ea typeface="ＭＳ Ｐゴシック" charset="0"/>
                <a:cs typeface="+mn-cs"/>
              </a:rPr>
              <a:t>How can you define the desired outcome and the effects on the people involved?</a:t>
            </a:r>
          </a:p>
          <a:p>
            <a:pPr eaLnBrk="1" fontAlgn="auto" hangingPunct="1">
              <a:spcAft>
                <a:spcPts val="0"/>
              </a:spcAft>
              <a:buFont typeface="Arial" charset="0"/>
              <a:buChar char="•"/>
              <a:defRPr/>
            </a:pPr>
            <a:r>
              <a:rPr lang="en-GB" sz="1800" dirty="0">
                <a:ea typeface="ＭＳ Ｐゴシック" charset="0"/>
                <a:cs typeface="+mn-cs"/>
              </a:rPr>
              <a:t>What pitfalls do you see?</a:t>
            </a:r>
          </a:p>
          <a:p>
            <a:pPr eaLnBrk="1" fontAlgn="auto" hangingPunct="1">
              <a:spcAft>
                <a:spcPts val="0"/>
              </a:spcAft>
              <a:buFont typeface="Arial" charset="0"/>
              <a:buChar char="•"/>
              <a:defRPr/>
            </a:pPr>
            <a:r>
              <a:rPr lang="en-GB" sz="1800" dirty="0">
                <a:ea typeface="ＭＳ Ｐゴシック" charset="0"/>
                <a:cs typeface="+mn-cs"/>
              </a:rPr>
              <a:t>What should you capture in the PID?</a:t>
            </a:r>
          </a:p>
          <a:p>
            <a:pPr eaLnBrk="1" fontAlgn="auto" hangingPunct="1">
              <a:spcAft>
                <a:spcPts val="0"/>
              </a:spcAft>
              <a:buFont typeface="Arial" charset="0"/>
              <a:buChar char="•"/>
              <a:defRPr/>
            </a:pPr>
            <a:r>
              <a:rPr lang="en-GB" sz="1800" dirty="0">
                <a:ea typeface="ＭＳ Ｐゴシック" charset="0"/>
                <a:cs typeface="+mn-cs"/>
              </a:rPr>
              <a:t>Be prepared to give a 5 minute feedback to the group at the next session.(N.B. respect any business confidentiality issues, leave out detail as appropriate)</a:t>
            </a:r>
          </a:p>
          <a:p>
            <a:pPr eaLnBrk="1" fontAlgn="auto" hangingPunct="1">
              <a:spcAft>
                <a:spcPts val="0"/>
              </a:spcAft>
              <a:buFont typeface="Arial" charset="0"/>
              <a:buChar char="•"/>
              <a:defRPr/>
            </a:pPr>
            <a:endParaRPr lang="en-GB" sz="1800" dirty="0">
              <a:ea typeface="ＭＳ Ｐゴシック" charset="0"/>
              <a:cs typeface="+mn-cs"/>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1" name="Title 1">
            <a:extLst>
              <a:ext uri="{FF2B5EF4-FFF2-40B4-BE49-F238E27FC236}">
                <a16:creationId xmlns:a16="http://schemas.microsoft.com/office/drawing/2014/main" id="{9DCBF9AE-13F4-6248-9157-AB7D18316D2B}"/>
              </a:ext>
            </a:extLst>
          </p:cNvPr>
          <p:cNvSpPr>
            <a:spLocks noGrp="1"/>
          </p:cNvSpPr>
          <p:nvPr>
            <p:ph type="title"/>
          </p:nvPr>
        </p:nvSpPr>
        <p:spPr>
          <a:xfrm>
            <a:off x="468313" y="1341438"/>
            <a:ext cx="8229600" cy="1143000"/>
          </a:xfrm>
        </p:spPr>
        <p:txBody>
          <a:bodyPr anchor="t"/>
          <a:lstStyle/>
          <a:p>
            <a:pPr eaLnBrk="1" hangingPunct="1"/>
            <a:r>
              <a:rPr lang="en-GB" altLang="en-US"/>
              <a:t>End of part  1</a:t>
            </a:r>
          </a:p>
        </p:txBody>
      </p:sp>
      <p:sp>
        <p:nvSpPr>
          <p:cNvPr id="168962" name="Content Placeholder 2">
            <a:extLst>
              <a:ext uri="{FF2B5EF4-FFF2-40B4-BE49-F238E27FC236}">
                <a16:creationId xmlns:a16="http://schemas.microsoft.com/office/drawing/2014/main" id="{981F1332-789B-4945-84E4-60B47131FBED}"/>
              </a:ext>
            </a:extLst>
          </p:cNvPr>
          <p:cNvSpPr>
            <a:spLocks noGrp="1"/>
          </p:cNvSpPr>
          <p:nvPr>
            <p:ph idx="1"/>
          </p:nvPr>
        </p:nvSpPr>
        <p:spPr>
          <a:xfrm>
            <a:off x="468313" y="2636838"/>
            <a:ext cx="8229600" cy="1468437"/>
          </a:xfrm>
        </p:spPr>
        <p:txBody>
          <a:bodyPr/>
          <a:lstStyle/>
          <a:p>
            <a:pPr marL="0" indent="0" algn="ctr" eaLnBrk="1" hangingPunct="1">
              <a:buFont typeface="Arial" panose="020B0604020202020204" pitchFamily="34" charset="0"/>
              <a:buNone/>
            </a:pPr>
            <a:r>
              <a:rPr lang="en-GB" altLang="en-US"/>
              <a:t>Any Questions?</a:t>
            </a:r>
          </a:p>
        </p:txBody>
      </p:sp>
    </p:spTree>
  </p:cSld>
  <p:clrMapOvr>
    <a:masterClrMapping/>
  </p:clrMapOvr>
</p:sld>
</file>

<file path=ppt/theme/theme1.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charset="0"/>
            <a:ea typeface="ＭＳ Ｐゴシック"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charset="0"/>
            <a:ea typeface="ＭＳ Ｐゴシック" charset="-128"/>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7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1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3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 id="{0D1ACAAF-D24C-4680-B8CC-11ED3888D29C}" vid="{3C49ADF3-94F9-4D40-97E1-94FEF14D3CA4}"/>
    </a:ext>
  </a:extLst>
</a:theme>
</file>

<file path=ppt/theme/theme8.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 id="{0D1ACAAF-D24C-4680-B8CC-11ED3888D29C}" vid="{3C49ADF3-94F9-4D40-97E1-94FEF14D3CA4}"/>
    </a:ext>
  </a:extLst>
</a:theme>
</file>

<file path=ppt/theme/theme9.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2182</Words>
  <Application>Microsoft Office PowerPoint</Application>
  <PresentationFormat>On-screen Show (4:3)</PresentationFormat>
  <Paragraphs>285</Paragraphs>
  <Slides>30</Slides>
  <Notes>30</Notes>
  <HiddenSlides>0</HiddenSlides>
  <MMClips>0</MMClips>
  <ScaleCrop>false</ScaleCrop>
  <HeadingPairs>
    <vt:vector size="6" baseType="variant">
      <vt:variant>
        <vt:lpstr>Fonts Used</vt:lpstr>
      </vt:variant>
      <vt:variant>
        <vt:i4>4</vt:i4>
      </vt:variant>
      <vt:variant>
        <vt:lpstr>Theme</vt:lpstr>
      </vt:variant>
      <vt:variant>
        <vt:i4>8</vt:i4>
      </vt:variant>
      <vt:variant>
        <vt:lpstr>Slide Titles</vt:lpstr>
      </vt:variant>
      <vt:variant>
        <vt:i4>30</vt:i4>
      </vt:variant>
    </vt:vector>
  </HeadingPairs>
  <TitlesOfParts>
    <vt:vector size="42" baseType="lpstr">
      <vt:lpstr>Myriad Pro</vt:lpstr>
      <vt:lpstr>Arial</vt:lpstr>
      <vt:lpstr>Calibri</vt:lpstr>
      <vt:lpstr>Times New Roman</vt:lpstr>
      <vt:lpstr>Blank Presentation</vt:lpstr>
      <vt:lpstr>7_Custom Design</vt:lpstr>
      <vt:lpstr>Custom Design</vt:lpstr>
      <vt:lpstr>2_Custom Design</vt:lpstr>
      <vt:lpstr>1_Custom Design</vt:lpstr>
      <vt:lpstr>3_Custom Design</vt:lpstr>
      <vt:lpstr>20140311PresentationUWTSDTemplate</vt:lpstr>
      <vt:lpstr>1_20140311PresentationUWTSDTemplate</vt:lpstr>
      <vt:lpstr>  BMPF7018: Managing Work-based Projects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is Project Management? </vt:lpstr>
      <vt:lpstr>PowerPoint Presentation</vt:lpstr>
      <vt:lpstr>PowerPoint Presentation</vt:lpstr>
      <vt:lpstr>Project Management. </vt:lpstr>
      <vt:lpstr>Project Management </vt:lpstr>
      <vt:lpstr>Project Management Stages </vt:lpstr>
      <vt:lpstr>Project Management Stages </vt:lpstr>
      <vt:lpstr>Project Management Stages </vt:lpstr>
      <vt:lpstr>Project Management Stages </vt:lpstr>
      <vt:lpstr>Project Management Stages </vt:lpstr>
      <vt:lpstr>Break.</vt:lpstr>
      <vt:lpstr>1. Initiation- Project Scope</vt:lpstr>
      <vt:lpstr>A tool for Defining Scope</vt:lpstr>
      <vt:lpstr>In Frame /Out of Frame</vt:lpstr>
      <vt:lpstr>Project Initiation Document (PID)</vt:lpstr>
      <vt:lpstr>PowerPoint Presentation</vt:lpstr>
      <vt:lpstr>PowerPoint Presentation</vt:lpstr>
      <vt:lpstr>PowerPoint Presentation</vt:lpstr>
      <vt:lpstr>The Dangers</vt:lpstr>
      <vt:lpstr>In Summary Project Initiation and Scoping</vt:lpstr>
      <vt:lpstr>PowerPoint Presentation</vt:lpstr>
      <vt:lpstr>End of part  1</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ECR</dc:creator>
  <cp:lastModifiedBy>Gary Metcalfe (IMH)</cp:lastModifiedBy>
  <cp:revision>175</cp:revision>
  <cp:lastPrinted>2022-07-06T11:32:00Z</cp:lastPrinted>
  <dcterms:created xsi:type="dcterms:W3CDTF">2003-07-31T08:54:53Z</dcterms:created>
  <dcterms:modified xsi:type="dcterms:W3CDTF">2022-07-10T15:09:26Z</dcterms:modified>
</cp:coreProperties>
</file>