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8"/>
  </p:notesMasterIdLst>
  <p:sldIdLst>
    <p:sldId id="270" r:id="rId5"/>
    <p:sldId id="530" r:id="rId6"/>
    <p:sldId id="344" r:id="rId7"/>
    <p:sldId id="537" r:id="rId8"/>
    <p:sldId id="533" r:id="rId9"/>
    <p:sldId id="531" r:id="rId10"/>
    <p:sldId id="292" r:id="rId11"/>
    <p:sldId id="294" r:id="rId12"/>
    <p:sldId id="411" r:id="rId13"/>
    <p:sldId id="382" r:id="rId14"/>
    <p:sldId id="399" r:id="rId15"/>
    <p:sldId id="400" r:id="rId16"/>
    <p:sldId id="360" r:id="rId17"/>
    <p:sldId id="271" r:id="rId18"/>
    <p:sldId id="368" r:id="rId19"/>
    <p:sldId id="396" r:id="rId20"/>
    <p:sldId id="278" r:id="rId21"/>
    <p:sldId id="283" r:id="rId22"/>
    <p:sldId id="410" r:id="rId23"/>
    <p:sldId id="406" r:id="rId24"/>
    <p:sldId id="386" r:id="rId25"/>
    <p:sldId id="534" r:id="rId26"/>
    <p:sldId id="338" r:id="rId27"/>
    <p:sldId id="536" r:id="rId28"/>
    <p:sldId id="282" r:id="rId29"/>
    <p:sldId id="290" r:id="rId30"/>
    <p:sldId id="535" r:id="rId31"/>
    <p:sldId id="268" r:id="rId32"/>
    <p:sldId id="306" r:id="rId33"/>
    <p:sldId id="289" r:id="rId34"/>
    <p:sldId id="343" r:id="rId35"/>
    <p:sldId id="347" r:id="rId36"/>
    <p:sldId id="346" r:id="rId37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530"/>
            <p14:sldId id="344"/>
            <p14:sldId id="537"/>
            <p14:sldId id="533"/>
            <p14:sldId id="531"/>
            <p14:sldId id="292"/>
            <p14:sldId id="294"/>
            <p14:sldId id="411"/>
            <p14:sldId id="382"/>
            <p14:sldId id="399"/>
            <p14:sldId id="400"/>
            <p14:sldId id="360"/>
            <p14:sldId id="271"/>
            <p14:sldId id="368"/>
            <p14:sldId id="396"/>
            <p14:sldId id="278"/>
            <p14:sldId id="283"/>
            <p14:sldId id="410"/>
            <p14:sldId id="406"/>
            <p14:sldId id="386"/>
            <p14:sldId id="534"/>
            <p14:sldId id="338"/>
            <p14:sldId id="536"/>
            <p14:sldId id="282"/>
            <p14:sldId id="290"/>
            <p14:sldId id="535"/>
            <p14:sldId id="268"/>
            <p14:sldId id="306"/>
            <p14:sldId id="289"/>
            <p14:sldId id="343"/>
            <p14:sldId id="347"/>
            <p14:sldId id="34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36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03C5A8-FEE4-4DDC-9FFB-9A51BC37CC4C}" v="5" dt="2023-05-29T13:05:30.1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58" d="100"/>
          <a:sy n="58" d="100"/>
        </p:scale>
        <p:origin x="432" y="30"/>
      </p:cViewPr>
      <p:guideLst>
        <p:guide orient="horz" pos="2160"/>
        <p:guide pos="236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992C75C-5156-4737-8F91-ADC7D39F821E}"/>
    <pc:docChg chg="addSld modSld">
      <pc:chgData name="James Williams" userId="c957a50b-491f-4d94-b4bc-52aca3e2340d" providerId="ADAL" clId="{2992C75C-5156-4737-8F91-ADC7D39F821E}" dt="2023-04-24T12:20:00.146" v="0"/>
      <pc:docMkLst>
        <pc:docMk/>
      </pc:docMkLst>
      <pc:sldChg chg="add">
        <pc:chgData name="James Williams" userId="c957a50b-491f-4d94-b4bc-52aca3e2340d" providerId="ADAL" clId="{2992C75C-5156-4737-8F91-ADC7D39F821E}" dt="2023-04-24T12:20:00.146" v="0"/>
        <pc:sldMkLst>
          <pc:docMk/>
          <pc:sldMk cId="3252816145" sldId="536"/>
        </pc:sldMkLst>
      </pc:sldChg>
    </pc:docChg>
  </pc:docChgLst>
  <pc:docChgLst>
    <pc:chgData name="James Williams" userId="c957a50b-491f-4d94-b4bc-52aca3e2340d" providerId="ADAL" clId="{AC184AB9-8F1D-431B-92D6-AD4516E7E0E1}"/>
    <pc:docChg chg="undo redo custSel addSld delSld modSld sldOrd modSection">
      <pc:chgData name="James Williams" userId="c957a50b-491f-4d94-b4bc-52aca3e2340d" providerId="ADAL" clId="{AC184AB9-8F1D-431B-92D6-AD4516E7E0E1}" dt="2022-10-18T09:27:49.851" v="1900" actId="6549"/>
      <pc:docMkLst>
        <pc:docMk/>
      </pc:docMkLst>
      <pc:sldChg chg="modSp mod">
        <pc:chgData name="James Williams" userId="c957a50b-491f-4d94-b4bc-52aca3e2340d" providerId="ADAL" clId="{AC184AB9-8F1D-431B-92D6-AD4516E7E0E1}" dt="2022-10-18T09:27:49.851" v="1900" actId="6549"/>
        <pc:sldMkLst>
          <pc:docMk/>
          <pc:sldMk cId="392036152" sldId="270"/>
        </pc:sldMkLst>
        <pc:spChg chg="mod">
          <ac:chgData name="James Williams" userId="c957a50b-491f-4d94-b4bc-52aca3e2340d" providerId="ADAL" clId="{AC184AB9-8F1D-431B-92D6-AD4516E7E0E1}" dt="2022-10-12T11:30:28.112" v="4" actId="368"/>
          <ac:spMkLst>
            <pc:docMk/>
            <pc:sldMk cId="392036152" sldId="270"/>
            <ac:spMk id="3" creationId="{7B4F399D-AE01-4224-ADB2-3C2EA541805E}"/>
          </ac:spMkLst>
        </pc:spChg>
        <pc:spChg chg="mod">
          <ac:chgData name="James Williams" userId="c957a50b-491f-4d94-b4bc-52aca3e2340d" providerId="ADAL" clId="{AC184AB9-8F1D-431B-92D6-AD4516E7E0E1}" dt="2022-10-18T09:27:49.851" v="1900" actId="6549"/>
          <ac:spMkLst>
            <pc:docMk/>
            <pc:sldMk cId="392036152" sldId="270"/>
            <ac:spMk id="10" creationId="{3E59D016-A01A-4AC7-A9BB-2E4004751B8F}"/>
          </ac:spMkLst>
        </pc:spChg>
      </pc:sldChg>
      <pc:sldChg chg="modSp mod">
        <pc:chgData name="James Williams" userId="c957a50b-491f-4d94-b4bc-52aca3e2340d" providerId="ADAL" clId="{AC184AB9-8F1D-431B-92D6-AD4516E7E0E1}" dt="2022-10-12T15:51:23.629" v="1870" actId="20577"/>
        <pc:sldMkLst>
          <pc:docMk/>
          <pc:sldMk cId="4229345940" sldId="271"/>
        </pc:sldMkLst>
        <pc:spChg chg="mod">
          <ac:chgData name="James Williams" userId="c957a50b-491f-4d94-b4bc-52aca3e2340d" providerId="ADAL" clId="{AC184AB9-8F1D-431B-92D6-AD4516E7E0E1}" dt="2022-10-12T15:51:23.629" v="1870" actId="20577"/>
          <ac:spMkLst>
            <pc:docMk/>
            <pc:sldMk cId="4229345940" sldId="271"/>
            <ac:spMk id="3" creationId="{00000000-0000-0000-0000-000000000000}"/>
          </ac:spMkLst>
        </pc:spChg>
      </pc:sldChg>
      <pc:sldChg chg="addSp delSp modSp mod">
        <pc:chgData name="James Williams" userId="c957a50b-491f-4d94-b4bc-52aca3e2340d" providerId="ADAL" clId="{AC184AB9-8F1D-431B-92D6-AD4516E7E0E1}" dt="2022-10-12T11:53:10.091" v="353" actId="478"/>
        <pc:sldMkLst>
          <pc:docMk/>
          <pc:sldMk cId="425656128" sldId="278"/>
        </pc:sldMkLst>
        <pc:spChg chg="add del mod">
          <ac:chgData name="James Williams" userId="c957a50b-491f-4d94-b4bc-52aca3e2340d" providerId="ADAL" clId="{AC184AB9-8F1D-431B-92D6-AD4516E7E0E1}" dt="2022-10-12T11:53:10.091" v="353" actId="478"/>
          <ac:spMkLst>
            <pc:docMk/>
            <pc:sldMk cId="425656128" sldId="278"/>
            <ac:spMk id="3" creationId="{A5E05DD8-3B77-DB3F-779D-6CBA01F93C1F}"/>
          </ac:spMkLst>
        </pc:spChg>
        <pc:spChg chg="del">
          <ac:chgData name="James Williams" userId="c957a50b-491f-4d94-b4bc-52aca3e2340d" providerId="ADAL" clId="{AC184AB9-8F1D-431B-92D6-AD4516E7E0E1}" dt="2022-10-12T11:53:07.445" v="352" actId="478"/>
          <ac:spMkLst>
            <pc:docMk/>
            <pc:sldMk cId="425656128" sldId="278"/>
            <ac:spMk id="5" creationId="{00000000-0000-0000-0000-000000000000}"/>
          </ac:spMkLst>
        </pc:spChg>
      </pc:sldChg>
      <pc:sldChg chg="addSp delSp modSp del mod setBg modAnim">
        <pc:chgData name="James Williams" userId="c957a50b-491f-4d94-b4bc-52aca3e2340d" providerId="ADAL" clId="{AC184AB9-8F1D-431B-92D6-AD4516E7E0E1}" dt="2022-10-12T11:53:40.941" v="356" actId="2696"/>
        <pc:sldMkLst>
          <pc:docMk/>
          <pc:sldMk cId="320697947" sldId="279"/>
        </pc:sldMkLst>
        <pc:spChg chg="add mod">
          <ac:chgData name="James Williams" userId="c957a50b-491f-4d94-b4bc-52aca3e2340d" providerId="ADAL" clId="{AC184AB9-8F1D-431B-92D6-AD4516E7E0E1}" dt="2022-10-12T11:52:22.898" v="349" actId="1076"/>
          <ac:spMkLst>
            <pc:docMk/>
            <pc:sldMk cId="320697947" sldId="279"/>
            <ac:spMk id="3" creationId="{16CCBF8F-FA7D-5C74-35E9-BD626FB4CB3F}"/>
          </ac:spMkLst>
        </pc:spChg>
        <pc:spChg chg="add del">
          <ac:chgData name="James Williams" userId="c957a50b-491f-4d94-b4bc-52aca3e2340d" providerId="ADAL" clId="{AC184AB9-8F1D-431B-92D6-AD4516E7E0E1}" dt="2022-10-12T11:52:18.919" v="348"/>
          <ac:spMkLst>
            <pc:docMk/>
            <pc:sldMk cId="320697947" sldId="279"/>
            <ac:spMk id="12295" creationId="{32FD50D0-1315-48C4-BB87-7646B049A0FA}"/>
          </ac:spMkLst>
        </pc:spChg>
        <pc:grpChg chg="add del">
          <ac:chgData name="James Williams" userId="c957a50b-491f-4d94-b4bc-52aca3e2340d" providerId="ADAL" clId="{AC184AB9-8F1D-431B-92D6-AD4516E7E0E1}" dt="2022-10-12T11:52:18.919" v="348"/>
          <ac:grpSpMkLst>
            <pc:docMk/>
            <pc:sldMk cId="320697947" sldId="279"/>
            <ac:grpSpMk id="12297" creationId="{CA83E95F-11F0-4EF3-B911-EC4A265F0826}"/>
          </ac:grpSpMkLst>
        </pc:grpChg>
        <pc:picChg chg="add mod ord">
          <ac:chgData name="James Williams" userId="c957a50b-491f-4d94-b4bc-52aca3e2340d" providerId="ADAL" clId="{AC184AB9-8F1D-431B-92D6-AD4516E7E0E1}" dt="2022-10-12T11:52:22.898" v="349" actId="1076"/>
          <ac:picMkLst>
            <pc:docMk/>
            <pc:sldMk cId="320697947" sldId="279"/>
            <ac:picMk id="2" creationId="{2A5F48D8-2B85-3D79-7F1C-D5C305296288}"/>
          </ac:picMkLst>
        </pc:picChg>
        <pc:picChg chg="add mod">
          <ac:chgData name="James Williams" userId="c957a50b-491f-4d94-b4bc-52aca3e2340d" providerId="ADAL" clId="{AC184AB9-8F1D-431B-92D6-AD4516E7E0E1}" dt="2022-10-12T11:53:29.705" v="355" actId="688"/>
          <ac:picMkLst>
            <pc:docMk/>
            <pc:sldMk cId="320697947" sldId="279"/>
            <ac:picMk id="4" creationId="{CA870500-2111-2DF0-C2D0-AFE28E3B1727}"/>
          </ac:picMkLst>
        </pc:picChg>
        <pc:picChg chg="mod ord">
          <ac:chgData name="James Williams" userId="c957a50b-491f-4d94-b4bc-52aca3e2340d" providerId="ADAL" clId="{AC184AB9-8F1D-431B-92D6-AD4516E7E0E1}" dt="2022-10-12T11:52:18.919" v="348"/>
          <ac:picMkLst>
            <pc:docMk/>
            <pc:sldMk cId="320697947" sldId="279"/>
            <ac:picMk id="12290" creationId="{00000000-0000-0000-0000-000000000000}"/>
          </ac:picMkLst>
        </pc:picChg>
        <pc:picChg chg="del mod">
          <ac:chgData name="James Williams" userId="c957a50b-491f-4d94-b4bc-52aca3e2340d" providerId="ADAL" clId="{AC184AB9-8F1D-431B-92D6-AD4516E7E0E1}" dt="2022-10-12T11:52:10.488" v="338" actId="478"/>
          <ac:picMkLst>
            <pc:docMk/>
            <pc:sldMk cId="320697947" sldId="279"/>
            <ac:picMk id="12291" creationId="{00000000-0000-0000-0000-000000000000}"/>
          </ac:picMkLst>
        </pc:picChg>
      </pc:sldChg>
      <pc:sldChg chg="ord">
        <pc:chgData name="James Williams" userId="c957a50b-491f-4d94-b4bc-52aca3e2340d" providerId="ADAL" clId="{AC184AB9-8F1D-431B-92D6-AD4516E7E0E1}" dt="2022-10-12T11:42:06.006" v="59"/>
        <pc:sldMkLst>
          <pc:docMk/>
          <pc:sldMk cId="3136927749" sldId="282"/>
        </pc:sldMkLst>
      </pc:sldChg>
      <pc:sldChg chg="modSp">
        <pc:chgData name="James Williams" userId="c957a50b-491f-4d94-b4bc-52aca3e2340d" providerId="ADAL" clId="{AC184AB9-8F1D-431B-92D6-AD4516E7E0E1}" dt="2022-10-12T11:51:27.316" v="334" actId="1076"/>
        <pc:sldMkLst>
          <pc:docMk/>
          <pc:sldMk cId="1486281390" sldId="283"/>
        </pc:sldMkLst>
        <pc:spChg chg="mod">
          <ac:chgData name="James Williams" userId="c957a50b-491f-4d94-b4bc-52aca3e2340d" providerId="ADAL" clId="{AC184AB9-8F1D-431B-92D6-AD4516E7E0E1}" dt="2022-10-12T11:51:27.316" v="334" actId="1076"/>
          <ac:spMkLst>
            <pc:docMk/>
            <pc:sldMk cId="1486281390" sldId="283"/>
            <ac:spMk id="5" creationId="{6C3DE1C3-0AED-4467-8E7F-9700C16B5F21}"/>
          </ac:spMkLst>
        </pc:spChg>
        <pc:picChg chg="mod">
          <ac:chgData name="James Williams" userId="c957a50b-491f-4d94-b4bc-52aca3e2340d" providerId="ADAL" clId="{AC184AB9-8F1D-431B-92D6-AD4516E7E0E1}" dt="2022-10-12T11:51:27.316" v="334" actId="1076"/>
          <ac:picMkLst>
            <pc:docMk/>
            <pc:sldMk cId="1486281390" sldId="283"/>
            <ac:picMk id="4" creationId="{ADBD320E-680B-4B71-BD7D-5FBB954B2126}"/>
          </ac:picMkLst>
        </pc:picChg>
        <pc:picChg chg="mod">
          <ac:chgData name="James Williams" userId="c957a50b-491f-4d94-b4bc-52aca3e2340d" providerId="ADAL" clId="{AC184AB9-8F1D-431B-92D6-AD4516E7E0E1}" dt="2022-10-12T11:51:22.712" v="333" actId="1076"/>
          <ac:picMkLst>
            <pc:docMk/>
            <pc:sldMk cId="1486281390" sldId="283"/>
            <ac:picMk id="16386" creationId="{00000000-0000-0000-0000-000000000000}"/>
          </ac:picMkLst>
        </pc:picChg>
      </pc:sldChg>
      <pc:sldChg chg="ord">
        <pc:chgData name="James Williams" userId="c957a50b-491f-4d94-b4bc-52aca3e2340d" providerId="ADAL" clId="{AC184AB9-8F1D-431B-92D6-AD4516E7E0E1}" dt="2022-10-12T12:22:28.796" v="878"/>
        <pc:sldMkLst>
          <pc:docMk/>
          <pc:sldMk cId="4112912670" sldId="290"/>
        </pc:sldMkLst>
      </pc:sldChg>
      <pc:sldChg chg="modSp del mod">
        <pc:chgData name="James Williams" userId="c957a50b-491f-4d94-b4bc-52aca3e2340d" providerId="ADAL" clId="{AC184AB9-8F1D-431B-92D6-AD4516E7E0E1}" dt="2022-10-12T12:24:44.617" v="914" actId="2696"/>
        <pc:sldMkLst>
          <pc:docMk/>
          <pc:sldMk cId="2110399098" sldId="291"/>
        </pc:sldMkLst>
        <pc:spChg chg="mod">
          <ac:chgData name="James Williams" userId="c957a50b-491f-4d94-b4bc-52aca3e2340d" providerId="ADAL" clId="{AC184AB9-8F1D-431B-92D6-AD4516E7E0E1}" dt="2022-10-12T12:24:17.820" v="910" actId="14100"/>
          <ac:spMkLst>
            <pc:docMk/>
            <pc:sldMk cId="2110399098" sldId="291"/>
            <ac:spMk id="2" creationId="{22D28B8D-C1C5-4905-9AC6-2D657D2475F1}"/>
          </ac:spMkLst>
        </pc:spChg>
        <pc:spChg chg="mod">
          <ac:chgData name="James Williams" userId="c957a50b-491f-4d94-b4bc-52aca3e2340d" providerId="ADAL" clId="{AC184AB9-8F1D-431B-92D6-AD4516E7E0E1}" dt="2022-10-12T12:22:23.283" v="876" actId="14100"/>
          <ac:spMkLst>
            <pc:docMk/>
            <pc:sldMk cId="2110399098" sldId="291"/>
            <ac:spMk id="7" creationId="{677AE73A-B26D-4882-BF0B-0835D6A911B4}"/>
          </ac:spMkLst>
        </pc:spChg>
      </pc:sldChg>
      <pc:sldChg chg="modSp mod">
        <pc:chgData name="James Williams" userId="c957a50b-491f-4d94-b4bc-52aca3e2340d" providerId="ADAL" clId="{AC184AB9-8F1D-431B-92D6-AD4516E7E0E1}" dt="2022-10-12T15:45:23.941" v="1621"/>
        <pc:sldMkLst>
          <pc:docMk/>
          <pc:sldMk cId="1384993253" sldId="292"/>
        </pc:sldMkLst>
        <pc:spChg chg="mod">
          <ac:chgData name="James Williams" userId="c957a50b-491f-4d94-b4bc-52aca3e2340d" providerId="ADAL" clId="{AC184AB9-8F1D-431B-92D6-AD4516E7E0E1}" dt="2022-10-12T15:45:23.941" v="1621"/>
          <ac:spMkLst>
            <pc:docMk/>
            <pc:sldMk cId="1384993253" sldId="292"/>
            <ac:spMk id="3" creationId="{6991AC4D-7A46-4215-8D31-C6EE59FD1C46}"/>
          </ac:spMkLst>
        </pc:spChg>
      </pc:sldChg>
      <pc:sldChg chg="del">
        <pc:chgData name="James Williams" userId="c957a50b-491f-4d94-b4bc-52aca3e2340d" providerId="ADAL" clId="{AC184AB9-8F1D-431B-92D6-AD4516E7E0E1}" dt="2022-10-12T12:38:13.315" v="1199" actId="2696"/>
        <pc:sldMkLst>
          <pc:docMk/>
          <pc:sldMk cId="2961266617" sldId="299"/>
        </pc:sldMkLst>
      </pc:sldChg>
      <pc:sldChg chg="addSp delSp modSp add mod">
        <pc:chgData name="James Williams" userId="c957a50b-491f-4d94-b4bc-52aca3e2340d" providerId="ADAL" clId="{AC184AB9-8F1D-431B-92D6-AD4516E7E0E1}" dt="2022-10-12T12:40:42.953" v="1249" actId="115"/>
        <pc:sldMkLst>
          <pc:docMk/>
          <pc:sldMk cId="2900813308" sldId="338"/>
        </pc:sldMkLst>
        <pc:spChg chg="mod">
          <ac:chgData name="James Williams" userId="c957a50b-491f-4d94-b4bc-52aca3e2340d" providerId="ADAL" clId="{AC184AB9-8F1D-431B-92D6-AD4516E7E0E1}" dt="2022-10-12T12:24:52.562" v="944" actId="20577"/>
          <ac:spMkLst>
            <pc:docMk/>
            <pc:sldMk cId="2900813308" sldId="338"/>
            <ac:spMk id="2" creationId="{22D28B8D-C1C5-4905-9AC6-2D657D2475F1}"/>
          </ac:spMkLst>
        </pc:spChg>
        <pc:spChg chg="add mod">
          <ac:chgData name="James Williams" userId="c957a50b-491f-4d94-b4bc-52aca3e2340d" providerId="ADAL" clId="{AC184AB9-8F1D-431B-92D6-AD4516E7E0E1}" dt="2022-10-12T12:40:42.953" v="1249" actId="115"/>
          <ac:spMkLst>
            <pc:docMk/>
            <pc:sldMk cId="2900813308" sldId="338"/>
            <ac:spMk id="5" creationId="{93E1F041-1E1B-A839-6A5C-3AB8ED79A0BB}"/>
          </ac:spMkLst>
        </pc:spChg>
        <pc:spChg chg="del">
          <ac:chgData name="James Williams" userId="c957a50b-491f-4d94-b4bc-52aca3e2340d" providerId="ADAL" clId="{AC184AB9-8F1D-431B-92D6-AD4516E7E0E1}" dt="2022-10-12T12:24:36.673" v="912" actId="478"/>
          <ac:spMkLst>
            <pc:docMk/>
            <pc:sldMk cId="2900813308" sldId="338"/>
            <ac:spMk id="14" creationId="{3F7456A3-879B-F7D1-095B-419F58148ADA}"/>
          </ac:spMkLst>
        </pc:spChg>
        <pc:picChg chg="mod ord">
          <ac:chgData name="James Williams" userId="c957a50b-491f-4d94-b4bc-52aca3e2340d" providerId="ADAL" clId="{AC184AB9-8F1D-431B-92D6-AD4516E7E0E1}" dt="2022-10-12T12:39:38.996" v="1235" actId="1076"/>
          <ac:picMkLst>
            <pc:docMk/>
            <pc:sldMk cId="2900813308" sldId="338"/>
            <ac:picMk id="3" creationId="{4A9170F5-1958-E8B9-E8F6-6491E41200A8}"/>
          </ac:picMkLst>
        </pc:picChg>
      </pc:sldChg>
      <pc:sldChg chg="addSp delSp modSp mod">
        <pc:chgData name="James Williams" userId="c957a50b-491f-4d94-b4bc-52aca3e2340d" providerId="ADAL" clId="{AC184AB9-8F1D-431B-92D6-AD4516E7E0E1}" dt="2022-10-12T11:46:48.219" v="199" actId="21"/>
        <pc:sldMkLst>
          <pc:docMk/>
          <pc:sldMk cId="1298342852" sldId="344"/>
        </pc:sldMkLst>
        <pc:spChg chg="mod">
          <ac:chgData name="James Williams" userId="c957a50b-491f-4d94-b4bc-52aca3e2340d" providerId="ADAL" clId="{AC184AB9-8F1D-431B-92D6-AD4516E7E0E1}" dt="2022-10-12T11:34:07.020" v="36" actId="1076"/>
          <ac:spMkLst>
            <pc:docMk/>
            <pc:sldMk cId="1298342852" sldId="344"/>
            <ac:spMk id="2" creationId="{9EA5BAF8-6357-4AD1-A22B-A7910C58736C}"/>
          </ac:spMkLst>
        </pc:spChg>
        <pc:spChg chg="mod">
          <ac:chgData name="James Williams" userId="c957a50b-491f-4d94-b4bc-52aca3e2340d" providerId="ADAL" clId="{AC184AB9-8F1D-431B-92D6-AD4516E7E0E1}" dt="2022-10-12T11:44:55.494" v="189" actId="403"/>
          <ac:spMkLst>
            <pc:docMk/>
            <pc:sldMk cId="1298342852" sldId="344"/>
            <ac:spMk id="3" creationId="{7F4E3F27-B90A-4788-8BF3-38D2A26A5A53}"/>
          </ac:spMkLst>
        </pc:spChg>
        <pc:spChg chg="mod">
          <ac:chgData name="James Williams" userId="c957a50b-491f-4d94-b4bc-52aca3e2340d" providerId="ADAL" clId="{AC184AB9-8F1D-431B-92D6-AD4516E7E0E1}" dt="2022-10-12T11:33:43.038" v="29"/>
          <ac:spMkLst>
            <pc:docMk/>
            <pc:sldMk cId="1298342852" sldId="344"/>
            <ac:spMk id="6" creationId="{F880AF61-5CCB-C645-1810-0B66A61518A3}"/>
          </ac:spMkLst>
        </pc:spChg>
        <pc:spChg chg="mod">
          <ac:chgData name="James Williams" userId="c957a50b-491f-4d94-b4bc-52aca3e2340d" providerId="ADAL" clId="{AC184AB9-8F1D-431B-92D6-AD4516E7E0E1}" dt="2022-10-12T11:33:43.038" v="29"/>
          <ac:spMkLst>
            <pc:docMk/>
            <pc:sldMk cId="1298342852" sldId="344"/>
            <ac:spMk id="8" creationId="{8F3DBF3C-DF4F-4BE1-C322-931D1D0A0EC2}"/>
          </ac:spMkLst>
        </pc:spChg>
        <pc:spChg chg="mod">
          <ac:chgData name="James Williams" userId="c957a50b-491f-4d94-b4bc-52aca3e2340d" providerId="ADAL" clId="{AC184AB9-8F1D-431B-92D6-AD4516E7E0E1}" dt="2022-10-12T11:33:43.038" v="29"/>
          <ac:spMkLst>
            <pc:docMk/>
            <pc:sldMk cId="1298342852" sldId="344"/>
            <ac:spMk id="9" creationId="{DDB44A91-D390-A8D6-F594-1AFE3E5A9D95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12" creationId="{0721B7AE-2641-33AF-DD60-08F3B3DF4C07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15" creationId="{2118D9E1-938D-1D89-A516-348BFBD27F1E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18" creationId="{747EB999-1577-125B-C1E2-DE9EFF34AAFE}"/>
          </ac:spMkLst>
        </pc:spChg>
        <pc:spChg chg="add del mod">
          <ac:chgData name="James Williams" userId="c957a50b-491f-4d94-b4bc-52aca3e2340d" providerId="ADAL" clId="{AC184AB9-8F1D-431B-92D6-AD4516E7E0E1}" dt="2022-10-12T11:46:48.219" v="199" actId="21"/>
          <ac:spMkLst>
            <pc:docMk/>
            <pc:sldMk cId="1298342852" sldId="344"/>
            <ac:spMk id="21" creationId="{661A4434-0253-A361-B702-FCBDF9E79B61}"/>
          </ac:spMkLst>
        </pc:spChg>
        <pc:grpChg chg="add mod">
          <ac:chgData name="James Williams" userId="c957a50b-491f-4d94-b4bc-52aca3e2340d" providerId="ADAL" clId="{AC184AB9-8F1D-431B-92D6-AD4516E7E0E1}" dt="2022-10-12T11:33:52.456" v="32" actId="1076"/>
          <ac:grpSpMkLst>
            <pc:docMk/>
            <pc:sldMk cId="1298342852" sldId="344"/>
            <ac:grpSpMk id="4" creationId="{3E2DCB63-3686-9F90-1642-1F9F48DBAD7D}"/>
          </ac:grpSpMkLst>
        </pc:grpChg>
        <pc:picChg chg="del">
          <ac:chgData name="James Williams" userId="c957a50b-491f-4d94-b4bc-52aca3e2340d" providerId="ADAL" clId="{AC184AB9-8F1D-431B-92D6-AD4516E7E0E1}" dt="2022-10-12T11:34:00.636" v="34" actId="478"/>
          <ac:picMkLst>
            <pc:docMk/>
            <pc:sldMk cId="1298342852" sldId="344"/>
            <ac:picMk id="7" creationId="{D1A88C39-DED7-47C7-A074-404EFC9E0962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11" creationId="{DD61CAF2-B35B-AF90-509D-78AA38085376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14" creationId="{233A3CCB-D21B-EB80-2D47-266D87446C47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17" creationId="{87B26F64-FA7C-87AD-4492-31073DC543D2}"/>
          </ac:picMkLst>
        </pc:picChg>
        <pc:picChg chg="add del mod">
          <ac:chgData name="James Williams" userId="c957a50b-491f-4d94-b4bc-52aca3e2340d" providerId="ADAL" clId="{AC184AB9-8F1D-431B-92D6-AD4516E7E0E1}" dt="2022-10-12T11:46:48.219" v="199" actId="21"/>
          <ac:picMkLst>
            <pc:docMk/>
            <pc:sldMk cId="1298342852" sldId="344"/>
            <ac:picMk id="20" creationId="{8B770E90-75F9-6C13-6527-F63C6769653E}"/>
          </ac:picMkLst>
        </pc:picChg>
        <pc:cxnChg chg="del">
          <ac:chgData name="James Williams" userId="c957a50b-491f-4d94-b4bc-52aca3e2340d" providerId="ADAL" clId="{AC184AB9-8F1D-431B-92D6-AD4516E7E0E1}" dt="2022-10-12T11:33:42.652" v="28" actId="478"/>
          <ac:cxnSpMkLst>
            <pc:docMk/>
            <pc:sldMk cId="1298342852" sldId="344"/>
            <ac:cxnSpMk id="5" creationId="{18A6534E-DCD8-4520-9E23-3B967AB7F511}"/>
          </ac:cxnSpMkLst>
        </pc:cxnChg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172401977" sldId="348"/>
        </pc:sldMkLst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585785553" sldId="349"/>
        </pc:sldMkLst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383677580" sldId="350"/>
        </pc:sldMkLst>
      </pc:sldChg>
      <pc:sldChg chg="del">
        <pc:chgData name="James Williams" userId="c957a50b-491f-4d94-b4bc-52aca3e2340d" providerId="ADAL" clId="{AC184AB9-8F1D-431B-92D6-AD4516E7E0E1}" dt="2022-10-12T11:32:35.591" v="10" actId="2696"/>
        <pc:sldMkLst>
          <pc:docMk/>
          <pc:sldMk cId="3753971874" sldId="351"/>
        </pc:sldMkLst>
      </pc:sldChg>
      <pc:sldChg chg="del">
        <pc:chgData name="James Williams" userId="c957a50b-491f-4d94-b4bc-52aca3e2340d" providerId="ADAL" clId="{AC184AB9-8F1D-431B-92D6-AD4516E7E0E1}" dt="2022-10-12T11:32:35.591" v="10" actId="2696"/>
        <pc:sldMkLst>
          <pc:docMk/>
          <pc:sldMk cId="2823623223" sldId="352"/>
        </pc:sldMkLst>
      </pc:sldChg>
      <pc:sldChg chg="del">
        <pc:chgData name="James Williams" userId="c957a50b-491f-4d94-b4bc-52aca3e2340d" providerId="ADAL" clId="{AC184AB9-8F1D-431B-92D6-AD4516E7E0E1}" dt="2022-10-12T11:32:35.591" v="10" actId="2696"/>
        <pc:sldMkLst>
          <pc:docMk/>
          <pc:sldMk cId="3720363127" sldId="355"/>
        </pc:sldMkLst>
      </pc:sldChg>
      <pc:sldChg chg="del">
        <pc:chgData name="James Williams" userId="c957a50b-491f-4d94-b4bc-52aca3e2340d" providerId="ADAL" clId="{AC184AB9-8F1D-431B-92D6-AD4516E7E0E1}" dt="2022-10-12T11:32:49.902" v="11" actId="2696"/>
        <pc:sldMkLst>
          <pc:docMk/>
          <pc:sldMk cId="1713841281" sldId="356"/>
        </pc:sldMkLst>
      </pc:sldChg>
      <pc:sldChg chg="del">
        <pc:chgData name="James Williams" userId="c957a50b-491f-4d94-b4bc-52aca3e2340d" providerId="ADAL" clId="{AC184AB9-8F1D-431B-92D6-AD4516E7E0E1}" dt="2022-10-12T11:32:29.755" v="9" actId="2696"/>
        <pc:sldMkLst>
          <pc:docMk/>
          <pc:sldMk cId="1583029380" sldId="357"/>
        </pc:sldMkLst>
      </pc:sldChg>
      <pc:sldChg chg="del">
        <pc:chgData name="James Williams" userId="c957a50b-491f-4d94-b4bc-52aca3e2340d" providerId="ADAL" clId="{AC184AB9-8F1D-431B-92D6-AD4516E7E0E1}" dt="2022-10-12T11:32:13.050" v="7" actId="2696"/>
        <pc:sldMkLst>
          <pc:docMk/>
          <pc:sldMk cId="137246016" sldId="358"/>
        </pc:sldMkLst>
      </pc:sldChg>
      <pc:sldChg chg="del">
        <pc:chgData name="James Williams" userId="c957a50b-491f-4d94-b4bc-52aca3e2340d" providerId="ADAL" clId="{AC184AB9-8F1D-431B-92D6-AD4516E7E0E1}" dt="2022-10-12T11:32:16.487" v="8" actId="2696"/>
        <pc:sldMkLst>
          <pc:docMk/>
          <pc:sldMk cId="1973444013" sldId="359"/>
        </pc:sldMkLst>
      </pc:sldChg>
      <pc:sldChg chg="modSp mod">
        <pc:chgData name="James Williams" userId="c957a50b-491f-4d94-b4bc-52aca3e2340d" providerId="ADAL" clId="{AC184AB9-8F1D-431B-92D6-AD4516E7E0E1}" dt="2022-10-12T12:23:43.988" v="899" actId="20577"/>
        <pc:sldMkLst>
          <pc:docMk/>
          <pc:sldMk cId="293640858" sldId="386"/>
        </pc:sldMkLst>
        <pc:spChg chg="mod">
          <ac:chgData name="James Williams" userId="c957a50b-491f-4d94-b4bc-52aca3e2340d" providerId="ADAL" clId="{AC184AB9-8F1D-431B-92D6-AD4516E7E0E1}" dt="2022-10-12T12:23:43.988" v="899" actId="20577"/>
          <ac:spMkLst>
            <pc:docMk/>
            <pc:sldMk cId="293640858" sldId="386"/>
            <ac:spMk id="2" creationId="{00000000-0000-0000-0000-000000000000}"/>
          </ac:spMkLst>
        </pc:spChg>
        <pc:spChg chg="mod">
          <ac:chgData name="James Williams" userId="c957a50b-491f-4d94-b4bc-52aca3e2340d" providerId="ADAL" clId="{AC184AB9-8F1D-431B-92D6-AD4516E7E0E1}" dt="2022-10-12T12:23:28.407" v="896" actId="1076"/>
          <ac:spMkLst>
            <pc:docMk/>
            <pc:sldMk cId="293640858" sldId="386"/>
            <ac:spMk id="3" creationId="{00000000-0000-0000-0000-000000000000}"/>
          </ac:spMkLst>
        </pc:spChg>
        <pc:picChg chg="mod">
          <ac:chgData name="James Williams" userId="c957a50b-491f-4d94-b4bc-52aca3e2340d" providerId="ADAL" clId="{AC184AB9-8F1D-431B-92D6-AD4516E7E0E1}" dt="2022-10-12T12:23:11.464" v="888" actId="14100"/>
          <ac:picMkLst>
            <pc:docMk/>
            <pc:sldMk cId="293640858" sldId="386"/>
            <ac:picMk id="4" creationId="{00000000-0000-0000-0000-000000000000}"/>
          </ac:picMkLst>
        </pc:picChg>
      </pc:sldChg>
      <pc:sldChg chg="modSp mod">
        <pc:chgData name="James Williams" userId="c957a50b-491f-4d94-b4bc-52aca3e2340d" providerId="ADAL" clId="{AC184AB9-8F1D-431B-92D6-AD4516E7E0E1}" dt="2022-10-12T15:51:47.861" v="1874" actId="20577"/>
        <pc:sldMkLst>
          <pc:docMk/>
          <pc:sldMk cId="349138503" sldId="396"/>
        </pc:sldMkLst>
        <pc:spChg chg="mod">
          <ac:chgData name="James Williams" userId="c957a50b-491f-4d94-b4bc-52aca3e2340d" providerId="ADAL" clId="{AC184AB9-8F1D-431B-92D6-AD4516E7E0E1}" dt="2022-10-12T15:51:47.861" v="1874" actId="20577"/>
          <ac:spMkLst>
            <pc:docMk/>
            <pc:sldMk cId="349138503" sldId="396"/>
            <ac:spMk id="3" creationId="{D764F3C0-703F-479B-B48B-749BFE13F0D7}"/>
          </ac:spMkLst>
        </pc:spChg>
      </pc:sldChg>
      <pc:sldChg chg="modSp mod">
        <pc:chgData name="James Williams" userId="c957a50b-491f-4d94-b4bc-52aca3e2340d" providerId="ADAL" clId="{AC184AB9-8F1D-431B-92D6-AD4516E7E0E1}" dt="2022-10-12T15:48:25.288" v="1719" actId="20577"/>
        <pc:sldMkLst>
          <pc:docMk/>
          <pc:sldMk cId="179205488" sldId="399"/>
        </pc:sldMkLst>
        <pc:spChg chg="mod">
          <ac:chgData name="James Williams" userId="c957a50b-491f-4d94-b4bc-52aca3e2340d" providerId="ADAL" clId="{AC184AB9-8F1D-431B-92D6-AD4516E7E0E1}" dt="2022-10-12T15:48:25.288" v="1719" actId="20577"/>
          <ac:spMkLst>
            <pc:docMk/>
            <pc:sldMk cId="179205488" sldId="399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AC184AB9-8F1D-431B-92D6-AD4516E7E0E1}" dt="2022-10-12T15:51:00.006" v="1852" actId="404"/>
        <pc:sldMkLst>
          <pc:docMk/>
          <pc:sldMk cId="2017771143" sldId="400"/>
        </pc:sldMkLst>
        <pc:spChg chg="mod">
          <ac:chgData name="James Williams" userId="c957a50b-491f-4d94-b4bc-52aca3e2340d" providerId="ADAL" clId="{AC184AB9-8F1D-431B-92D6-AD4516E7E0E1}" dt="2022-10-12T15:51:00.006" v="1852" actId="404"/>
          <ac:spMkLst>
            <pc:docMk/>
            <pc:sldMk cId="2017771143" sldId="400"/>
            <ac:spMk id="3" creationId="{00000000-0000-0000-0000-000000000000}"/>
          </ac:spMkLst>
        </pc:spChg>
        <pc:grpChg chg="mod ord">
          <ac:chgData name="James Williams" userId="c957a50b-491f-4d94-b4bc-52aca3e2340d" providerId="ADAL" clId="{AC184AB9-8F1D-431B-92D6-AD4516E7E0E1}" dt="2022-10-12T15:49:19.746" v="1732" actId="14100"/>
          <ac:grpSpMkLst>
            <pc:docMk/>
            <pc:sldMk cId="2017771143" sldId="400"/>
            <ac:grpSpMk id="8" creationId="{AA1E8D72-B418-4875-9C05-F4D7A2238917}"/>
          </ac:grpSpMkLst>
        </pc:grpChg>
      </pc:sldChg>
      <pc:sldChg chg="modSp mod ord">
        <pc:chgData name="James Williams" userId="c957a50b-491f-4d94-b4bc-52aca3e2340d" providerId="ADAL" clId="{AC184AB9-8F1D-431B-92D6-AD4516E7E0E1}" dt="2022-10-12T11:54:38.947" v="421" actId="1076"/>
        <pc:sldMkLst>
          <pc:docMk/>
          <pc:sldMk cId="881446690" sldId="406"/>
        </pc:sldMkLst>
        <pc:picChg chg="mod">
          <ac:chgData name="James Williams" userId="c957a50b-491f-4d94-b4bc-52aca3e2340d" providerId="ADAL" clId="{AC184AB9-8F1D-431B-92D6-AD4516E7E0E1}" dt="2022-10-12T11:54:38.947" v="421" actId="1076"/>
          <ac:picMkLst>
            <pc:docMk/>
            <pc:sldMk cId="881446690" sldId="406"/>
            <ac:picMk id="2" creationId="{69CE8914-B411-451A-9CDE-291C1E8D04F0}"/>
          </ac:picMkLst>
        </pc:picChg>
      </pc:sldChg>
      <pc:sldChg chg="modSp mod">
        <pc:chgData name="James Williams" userId="c957a50b-491f-4d94-b4bc-52aca3e2340d" providerId="ADAL" clId="{AC184AB9-8F1D-431B-92D6-AD4516E7E0E1}" dt="2022-10-12T11:54:24.203" v="419" actId="20577"/>
        <pc:sldMkLst>
          <pc:docMk/>
          <pc:sldMk cId="1632123182" sldId="410"/>
        </pc:sldMkLst>
        <pc:spChg chg="mod">
          <ac:chgData name="James Williams" userId="c957a50b-491f-4d94-b4bc-52aca3e2340d" providerId="ADAL" clId="{AC184AB9-8F1D-431B-92D6-AD4516E7E0E1}" dt="2022-10-12T11:54:24.203" v="419" actId="20577"/>
          <ac:spMkLst>
            <pc:docMk/>
            <pc:sldMk cId="1632123182" sldId="410"/>
            <ac:spMk id="5" creationId="{B60EF3CA-5D80-43A5-91E1-B2437283F8E5}"/>
          </ac:spMkLst>
        </pc:spChg>
        <pc:picChg chg="mod">
          <ac:chgData name="James Williams" userId="c957a50b-491f-4d94-b4bc-52aca3e2340d" providerId="ADAL" clId="{AC184AB9-8F1D-431B-92D6-AD4516E7E0E1}" dt="2022-10-12T11:54:07.487" v="393" actId="14100"/>
          <ac:picMkLst>
            <pc:docMk/>
            <pc:sldMk cId="1632123182" sldId="410"/>
            <ac:picMk id="4" creationId="{C55963FB-5793-443F-92DF-EADB0FD4F2A6}"/>
          </ac:picMkLst>
        </pc:picChg>
      </pc:sldChg>
      <pc:sldChg chg="delSp modSp add mod setBg delDesignElem">
        <pc:chgData name="James Williams" userId="c957a50b-491f-4d94-b4bc-52aca3e2340d" providerId="ADAL" clId="{AC184AB9-8F1D-431B-92D6-AD4516E7E0E1}" dt="2022-10-12T15:52:33.966" v="1897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AC184AB9-8F1D-431B-92D6-AD4516E7E0E1}" dt="2022-10-12T15:52:33.966" v="1897" actId="20577"/>
          <ac:spMkLst>
            <pc:docMk/>
            <pc:sldMk cId="2849612269" sldId="530"/>
            <ac:spMk id="3" creationId="{2365D468-1417-8D2A-445B-589E673AD731}"/>
          </ac:spMkLst>
        </pc:spChg>
        <pc:spChg chg="del">
          <ac:chgData name="James Williams" userId="c957a50b-491f-4d94-b4bc-52aca3e2340d" providerId="ADAL" clId="{AC184AB9-8F1D-431B-92D6-AD4516E7E0E1}" dt="2022-10-12T11:32:03.624" v="6"/>
          <ac:spMkLst>
            <pc:docMk/>
            <pc:sldMk cId="2849612269" sldId="530"/>
            <ac:spMk id="33" creationId="{EC12C61A-9558-4DE5-AFDB-898358AFB4CA}"/>
          </ac:spMkLst>
        </pc:spChg>
      </pc:sldChg>
      <pc:sldChg chg="addSp delSp modSp new mod">
        <pc:chgData name="James Williams" userId="c957a50b-491f-4d94-b4bc-52aca3e2340d" providerId="ADAL" clId="{AC184AB9-8F1D-431B-92D6-AD4516E7E0E1}" dt="2022-10-12T11:50:29.087" v="324" actId="1076"/>
        <pc:sldMkLst>
          <pc:docMk/>
          <pc:sldMk cId="839052349" sldId="531"/>
        </pc:sldMkLst>
        <pc:spChg chg="add del">
          <ac:chgData name="James Williams" userId="c957a50b-491f-4d94-b4bc-52aca3e2340d" providerId="ADAL" clId="{AC184AB9-8F1D-431B-92D6-AD4516E7E0E1}" dt="2022-10-12T11:49:58.803" v="315" actId="478"/>
          <ac:spMkLst>
            <pc:docMk/>
            <pc:sldMk cId="839052349" sldId="531"/>
            <ac:spMk id="2" creationId="{0D905AD6-0B5F-1E48-1478-9886FF1862C2}"/>
          </ac:spMkLst>
        </pc:spChg>
        <pc:spChg chg="add mod">
          <ac:chgData name="James Williams" userId="c957a50b-491f-4d94-b4bc-52aca3e2340d" providerId="ADAL" clId="{AC184AB9-8F1D-431B-92D6-AD4516E7E0E1}" dt="2022-10-12T11:47:39.386" v="245"/>
          <ac:spMkLst>
            <pc:docMk/>
            <pc:sldMk cId="839052349" sldId="531"/>
            <ac:spMk id="4" creationId="{E44B08E3-EBC5-9F0D-ECCE-8F3B665740B4}"/>
          </ac:spMkLst>
        </pc:spChg>
        <pc:spChg chg="add mod">
          <ac:chgData name="James Williams" userId="c957a50b-491f-4d94-b4bc-52aca3e2340d" providerId="ADAL" clId="{AC184AB9-8F1D-431B-92D6-AD4516E7E0E1}" dt="2022-10-12T11:47:39.386" v="245"/>
          <ac:spMkLst>
            <pc:docMk/>
            <pc:sldMk cId="839052349" sldId="531"/>
            <ac:spMk id="6" creationId="{1CFD4AF8-DDF4-F61D-6FE1-DBD2187DDE58}"/>
          </ac:spMkLst>
        </pc:spChg>
        <pc:spChg chg="add del mod">
          <ac:chgData name="James Williams" userId="c957a50b-491f-4d94-b4bc-52aca3e2340d" providerId="ADAL" clId="{AC184AB9-8F1D-431B-92D6-AD4516E7E0E1}" dt="2022-10-12T11:47:53.949" v="248" actId="21"/>
          <ac:spMkLst>
            <pc:docMk/>
            <pc:sldMk cId="839052349" sldId="531"/>
            <ac:spMk id="8" creationId="{C3548C5E-1399-9A24-88A7-B622904D14B4}"/>
          </ac:spMkLst>
        </pc:spChg>
        <pc:spChg chg="add del mod">
          <ac:chgData name="James Williams" userId="c957a50b-491f-4d94-b4bc-52aca3e2340d" providerId="ADAL" clId="{AC184AB9-8F1D-431B-92D6-AD4516E7E0E1}" dt="2022-10-12T11:47:42.207" v="246" actId="21"/>
          <ac:spMkLst>
            <pc:docMk/>
            <pc:sldMk cId="839052349" sldId="531"/>
            <ac:spMk id="10" creationId="{FB4A2D28-A4E4-DE1C-79E8-FFBE4820A6FA}"/>
          </ac:spMkLst>
        </pc:spChg>
        <pc:picChg chg="add mod">
          <ac:chgData name="James Williams" userId="c957a50b-491f-4d94-b4bc-52aca3e2340d" providerId="ADAL" clId="{AC184AB9-8F1D-431B-92D6-AD4516E7E0E1}" dt="2022-10-12T11:47:39.386" v="245"/>
          <ac:picMkLst>
            <pc:docMk/>
            <pc:sldMk cId="839052349" sldId="531"/>
            <ac:picMk id="3" creationId="{A9501D5C-A5CE-1BA4-69E2-9829EC2A324A}"/>
          </ac:picMkLst>
        </pc:picChg>
        <pc:picChg chg="add mod">
          <ac:chgData name="James Williams" userId="c957a50b-491f-4d94-b4bc-52aca3e2340d" providerId="ADAL" clId="{AC184AB9-8F1D-431B-92D6-AD4516E7E0E1}" dt="2022-10-12T11:50:29.087" v="324" actId="1076"/>
          <ac:picMkLst>
            <pc:docMk/>
            <pc:sldMk cId="839052349" sldId="531"/>
            <ac:picMk id="5" creationId="{07512F6D-966E-4129-ACBA-64ACDF9714BF}"/>
          </ac:picMkLst>
        </pc:picChg>
        <pc:picChg chg="add del mod">
          <ac:chgData name="James Williams" userId="c957a50b-491f-4d94-b4bc-52aca3e2340d" providerId="ADAL" clId="{AC184AB9-8F1D-431B-92D6-AD4516E7E0E1}" dt="2022-10-12T11:47:53.949" v="248" actId="21"/>
          <ac:picMkLst>
            <pc:docMk/>
            <pc:sldMk cId="839052349" sldId="531"/>
            <ac:picMk id="7" creationId="{E3382572-C629-302C-5E36-7BDA4B57BFCF}"/>
          </ac:picMkLst>
        </pc:picChg>
        <pc:picChg chg="add del mod">
          <ac:chgData name="James Williams" userId="c957a50b-491f-4d94-b4bc-52aca3e2340d" providerId="ADAL" clId="{AC184AB9-8F1D-431B-92D6-AD4516E7E0E1}" dt="2022-10-12T11:47:42.207" v="246" actId="21"/>
          <ac:picMkLst>
            <pc:docMk/>
            <pc:sldMk cId="839052349" sldId="531"/>
            <ac:picMk id="9" creationId="{D1133EA2-8525-6DF3-9249-42427066D99B}"/>
          </ac:picMkLst>
        </pc:picChg>
      </pc:sldChg>
      <pc:sldChg chg="addSp delSp modSp add del mod setBg addAnim delAnim">
        <pc:chgData name="James Williams" userId="c957a50b-491f-4d94-b4bc-52aca3e2340d" providerId="ADAL" clId="{AC184AB9-8F1D-431B-92D6-AD4516E7E0E1}" dt="2022-10-12T11:49:40.845" v="310" actId="2696"/>
        <pc:sldMkLst>
          <pc:docMk/>
          <pc:sldMk cId="2148196071" sldId="532"/>
        </pc:sldMkLst>
        <pc:spChg chg="del mod ord">
          <ac:chgData name="James Williams" userId="c957a50b-491f-4d94-b4bc-52aca3e2340d" providerId="ADAL" clId="{AC184AB9-8F1D-431B-92D6-AD4516E7E0E1}" dt="2022-10-12T11:49:05.041" v="296" actId="478"/>
          <ac:spMkLst>
            <pc:docMk/>
            <pc:sldMk cId="2148196071" sldId="532"/>
            <ac:spMk id="2" creationId="{0D905AD6-0B5F-1E48-1478-9886FF1862C2}"/>
          </ac:spMkLst>
        </pc:spChg>
        <pc:spChg chg="add mod">
          <ac:chgData name="James Williams" userId="c957a50b-491f-4d94-b4bc-52aca3e2340d" providerId="ADAL" clId="{AC184AB9-8F1D-431B-92D6-AD4516E7E0E1}" dt="2022-10-12T11:49:31.927" v="309" actId="404"/>
          <ac:spMkLst>
            <pc:docMk/>
            <pc:sldMk cId="2148196071" sldId="532"/>
            <ac:spMk id="4" creationId="{5D0A25C2-B128-6672-8F4B-C982924D490F}"/>
          </ac:spMkLst>
        </pc:spChg>
        <pc:spChg chg="add del">
          <ac:chgData name="James Williams" userId="c957a50b-491f-4d94-b4bc-52aca3e2340d" providerId="ADAL" clId="{AC184AB9-8F1D-431B-92D6-AD4516E7E0E1}" dt="2022-10-12T11:49:02.304" v="295" actId="26606"/>
          <ac:spMkLst>
            <pc:docMk/>
            <pc:sldMk cId="2148196071" sldId="532"/>
            <ac:spMk id="9" creationId="{37C89E4B-3C9F-44B9-8B86-D9E3D112D8EC}"/>
          </ac:spMkLst>
        </pc:spChg>
        <pc:spChg chg="add del">
          <ac:chgData name="James Williams" userId="c957a50b-491f-4d94-b4bc-52aca3e2340d" providerId="ADAL" clId="{AC184AB9-8F1D-431B-92D6-AD4516E7E0E1}" dt="2022-10-12T11:48:43.208" v="290" actId="26606"/>
          <ac:spMkLst>
            <pc:docMk/>
            <pc:sldMk cId="2148196071" sldId="532"/>
            <ac:spMk id="18" creationId="{37C89E4B-3C9F-44B9-8B86-D9E3D112D8EC}"/>
          </ac:spMkLst>
        </pc:spChg>
        <pc:picChg chg="add mod">
          <ac:chgData name="James Williams" userId="c957a50b-491f-4d94-b4bc-52aca3e2340d" providerId="ADAL" clId="{AC184AB9-8F1D-431B-92D6-AD4516E7E0E1}" dt="2022-10-12T11:49:24.965" v="306" actId="1076"/>
          <ac:picMkLst>
            <pc:docMk/>
            <pc:sldMk cId="2148196071" sldId="532"/>
            <ac:picMk id="3" creationId="{AAEEBD5B-1C6A-E50B-81F3-D115C3CDCBB0}"/>
          </ac:picMkLst>
        </pc:picChg>
        <pc:cxnChg chg="add del">
          <ac:chgData name="James Williams" userId="c957a50b-491f-4d94-b4bc-52aca3e2340d" providerId="ADAL" clId="{AC184AB9-8F1D-431B-92D6-AD4516E7E0E1}" dt="2022-10-12T11:49:02.304" v="295" actId="26606"/>
          <ac:cxnSpMkLst>
            <pc:docMk/>
            <pc:sldMk cId="2148196071" sldId="532"/>
            <ac:cxnSpMk id="11" creationId="{AA2EAA10-076F-46BD-8F0F-B9A2FB77A85C}"/>
          </ac:cxnSpMkLst>
        </pc:cxnChg>
        <pc:cxnChg chg="add del">
          <ac:chgData name="James Williams" userId="c957a50b-491f-4d94-b4bc-52aca3e2340d" providerId="ADAL" clId="{AC184AB9-8F1D-431B-92D6-AD4516E7E0E1}" dt="2022-10-12T11:49:02.304" v="295" actId="26606"/>
          <ac:cxnSpMkLst>
            <pc:docMk/>
            <pc:sldMk cId="2148196071" sldId="532"/>
            <ac:cxnSpMk id="13" creationId="{D891E407-403B-4764-86C9-33A56D3BCAA3}"/>
          </ac:cxnSpMkLst>
        </pc:cxnChg>
        <pc:cxnChg chg="add del">
          <ac:chgData name="James Williams" userId="c957a50b-491f-4d94-b4bc-52aca3e2340d" providerId="ADAL" clId="{AC184AB9-8F1D-431B-92D6-AD4516E7E0E1}" dt="2022-10-12T11:48:43.208" v="290" actId="26606"/>
          <ac:cxnSpMkLst>
            <pc:docMk/>
            <pc:sldMk cId="2148196071" sldId="532"/>
            <ac:cxnSpMk id="20" creationId="{AA2EAA10-076F-46BD-8F0F-B9A2FB77A85C}"/>
          </ac:cxnSpMkLst>
        </pc:cxnChg>
        <pc:cxnChg chg="add del">
          <ac:chgData name="James Williams" userId="c957a50b-491f-4d94-b4bc-52aca3e2340d" providerId="ADAL" clId="{AC184AB9-8F1D-431B-92D6-AD4516E7E0E1}" dt="2022-10-12T11:48:43.208" v="290" actId="26606"/>
          <ac:cxnSpMkLst>
            <pc:docMk/>
            <pc:sldMk cId="2148196071" sldId="532"/>
            <ac:cxnSpMk id="22" creationId="{D891E407-403B-4764-86C9-33A56D3BCAA3}"/>
          </ac:cxnSpMkLst>
        </pc:cxnChg>
      </pc:sldChg>
      <pc:sldChg chg="addSp delSp modSp add mod ord">
        <pc:chgData name="James Williams" userId="c957a50b-491f-4d94-b4bc-52aca3e2340d" providerId="ADAL" clId="{AC184AB9-8F1D-431B-92D6-AD4516E7E0E1}" dt="2022-10-12T11:50:53.461" v="327"/>
        <pc:sldMkLst>
          <pc:docMk/>
          <pc:sldMk cId="2925790445" sldId="533"/>
        </pc:sldMkLst>
        <pc:spChg chg="del">
          <ac:chgData name="James Williams" userId="c957a50b-491f-4d94-b4bc-52aca3e2340d" providerId="ADAL" clId="{AC184AB9-8F1D-431B-92D6-AD4516E7E0E1}" dt="2022-10-12T11:49:44.681" v="312" actId="478"/>
          <ac:spMkLst>
            <pc:docMk/>
            <pc:sldMk cId="2925790445" sldId="533"/>
            <ac:spMk id="2" creationId="{0D905AD6-0B5F-1E48-1478-9886FF1862C2}"/>
          </ac:spMkLst>
        </pc:spChg>
        <pc:spChg chg="add mod">
          <ac:chgData name="James Williams" userId="c957a50b-491f-4d94-b4bc-52aca3e2340d" providerId="ADAL" clId="{AC184AB9-8F1D-431B-92D6-AD4516E7E0E1}" dt="2022-10-12T11:47:46.087" v="247"/>
          <ac:spMkLst>
            <pc:docMk/>
            <pc:sldMk cId="2925790445" sldId="533"/>
            <ac:spMk id="4" creationId="{F16EE540-7CC1-C850-C032-DDCB7EE18A5D}"/>
          </ac:spMkLst>
        </pc:spChg>
        <pc:picChg chg="add mod">
          <ac:chgData name="James Williams" userId="c957a50b-491f-4d94-b4bc-52aca3e2340d" providerId="ADAL" clId="{AC184AB9-8F1D-431B-92D6-AD4516E7E0E1}" dt="2022-10-12T11:50:38.511" v="325" actId="14100"/>
          <ac:picMkLst>
            <pc:docMk/>
            <pc:sldMk cId="2925790445" sldId="533"/>
            <ac:picMk id="3" creationId="{30577B4A-9B43-3C5F-B7D3-2C5DDBC86F09}"/>
          </ac:picMkLst>
        </pc:picChg>
      </pc:sldChg>
      <pc:sldChg chg="addSp modSp new mod">
        <pc:chgData name="James Williams" userId="c957a50b-491f-4d94-b4bc-52aca3e2340d" providerId="ADAL" clId="{AC184AB9-8F1D-431B-92D6-AD4516E7E0E1}" dt="2022-10-12T13:57:58.500" v="1620" actId="404"/>
        <pc:sldMkLst>
          <pc:docMk/>
          <pc:sldMk cId="1501971088" sldId="534"/>
        </pc:sldMkLst>
        <pc:spChg chg="mod">
          <ac:chgData name="James Williams" userId="c957a50b-491f-4d94-b4bc-52aca3e2340d" providerId="ADAL" clId="{AC184AB9-8F1D-431B-92D6-AD4516E7E0E1}" dt="2022-10-12T13:54:17.343" v="1527" actId="1076"/>
          <ac:spMkLst>
            <pc:docMk/>
            <pc:sldMk cId="1501971088" sldId="534"/>
            <ac:spMk id="2" creationId="{6CA95475-811A-44D4-45D9-FA1E74B9C20B}"/>
          </ac:spMkLst>
        </pc:spChg>
        <pc:spChg chg="mod ord">
          <ac:chgData name="James Williams" userId="c957a50b-491f-4d94-b4bc-52aca3e2340d" providerId="ADAL" clId="{AC184AB9-8F1D-431B-92D6-AD4516E7E0E1}" dt="2022-10-12T13:57:58.500" v="1620" actId="404"/>
          <ac:spMkLst>
            <pc:docMk/>
            <pc:sldMk cId="1501971088" sldId="534"/>
            <ac:spMk id="3" creationId="{CE7CCE81-14DA-0A28-F339-99F11FE66BEF}"/>
          </ac:spMkLst>
        </pc:spChg>
        <pc:spChg chg="add mod">
          <ac:chgData name="James Williams" userId="c957a50b-491f-4d94-b4bc-52aca3e2340d" providerId="ADAL" clId="{AC184AB9-8F1D-431B-92D6-AD4516E7E0E1}" dt="2022-10-12T12:34:27.779" v="1182" actId="1076"/>
          <ac:spMkLst>
            <pc:docMk/>
            <pc:sldMk cId="1501971088" sldId="534"/>
            <ac:spMk id="5" creationId="{9D76FBF0-525A-4075-F1E0-C50DFE289CD7}"/>
          </ac:spMkLst>
        </pc:spChg>
        <pc:picChg chg="add mod">
          <ac:chgData name="James Williams" userId="c957a50b-491f-4d94-b4bc-52aca3e2340d" providerId="ADAL" clId="{AC184AB9-8F1D-431B-92D6-AD4516E7E0E1}" dt="2022-10-12T12:33:10.087" v="1159" actId="1076"/>
          <ac:picMkLst>
            <pc:docMk/>
            <pc:sldMk cId="1501971088" sldId="534"/>
            <ac:picMk id="4" creationId="{7A8D53E1-7005-1114-F8BB-2C3DB74A03C7}"/>
          </ac:picMkLst>
        </pc:picChg>
        <pc:picChg chg="add mod">
          <ac:chgData name="James Williams" userId="c957a50b-491f-4d94-b4bc-52aca3e2340d" providerId="ADAL" clId="{AC184AB9-8F1D-431B-92D6-AD4516E7E0E1}" dt="2022-10-12T13:54:23.696" v="1528" actId="1076"/>
          <ac:picMkLst>
            <pc:docMk/>
            <pc:sldMk cId="1501971088" sldId="534"/>
            <ac:picMk id="7" creationId="{585A7884-413E-BAD4-1AF0-7FD167B9B2B8}"/>
          </ac:picMkLst>
        </pc:picChg>
      </pc:sldChg>
      <pc:sldChg chg="addSp delSp add del setBg delDesignElem">
        <pc:chgData name="James Williams" userId="c957a50b-491f-4d94-b4bc-52aca3e2340d" providerId="ADAL" clId="{AC184AB9-8F1D-431B-92D6-AD4516E7E0E1}" dt="2022-10-12T12:38:08.511" v="1197"/>
        <pc:sldMkLst>
          <pc:docMk/>
          <pc:sldMk cId="2090256936" sldId="535"/>
        </pc:sldMkLst>
        <pc:spChg chg="add del">
          <ac:chgData name="James Williams" userId="c957a50b-491f-4d94-b4bc-52aca3e2340d" providerId="ADAL" clId="{AC184AB9-8F1D-431B-92D6-AD4516E7E0E1}" dt="2022-10-12T12:38:08.511" v="1197"/>
          <ac:spMkLst>
            <pc:docMk/>
            <pc:sldMk cId="2090256936" sldId="535"/>
            <ac:spMk id="8" creationId="{907EF6B7-1338-4443-8C46-6A318D952DFD}"/>
          </ac:spMkLst>
        </pc:spChg>
        <pc:spChg chg="add del">
          <ac:chgData name="James Williams" userId="c957a50b-491f-4d94-b4bc-52aca3e2340d" providerId="ADAL" clId="{AC184AB9-8F1D-431B-92D6-AD4516E7E0E1}" dt="2022-10-12T12:38:08.511" v="1197"/>
          <ac:spMkLst>
            <pc:docMk/>
            <pc:sldMk cId="2090256936" sldId="535"/>
            <ac:spMk id="10" creationId="{DAAE4CDD-124C-4DCF-9584-B6033B545DD5}"/>
          </ac:spMkLst>
        </pc:spChg>
        <pc:spChg chg="add del">
          <ac:chgData name="James Williams" userId="c957a50b-491f-4d94-b4bc-52aca3e2340d" providerId="ADAL" clId="{AC184AB9-8F1D-431B-92D6-AD4516E7E0E1}" dt="2022-10-12T12:38:08.511" v="1197"/>
          <ac:spMkLst>
            <pc:docMk/>
            <pc:sldMk cId="2090256936" sldId="535"/>
            <ac:spMk id="12" creationId="{081E4A58-353D-44AE-B2FC-2A74E2E400F7}"/>
          </ac:spMkLst>
        </pc:spChg>
      </pc:sldChg>
      <pc:sldChg chg="add">
        <pc:chgData name="James Williams" userId="c957a50b-491f-4d94-b4bc-52aca3e2340d" providerId="ADAL" clId="{AC184AB9-8F1D-431B-92D6-AD4516E7E0E1}" dt="2022-10-12T12:38:10.827" v="1198"/>
        <pc:sldMkLst>
          <pc:docMk/>
          <pc:sldMk cId="3261789933" sldId="535"/>
        </pc:sldMkLst>
      </pc:sldChg>
      <pc:sldChg chg="modSp new del mod">
        <pc:chgData name="James Williams" userId="c957a50b-491f-4d94-b4bc-52aca3e2340d" providerId="ADAL" clId="{AC184AB9-8F1D-431B-92D6-AD4516E7E0E1}" dt="2022-10-12T15:51:58.367" v="1875" actId="2696"/>
        <pc:sldMkLst>
          <pc:docMk/>
          <pc:sldMk cId="991272073" sldId="536"/>
        </pc:sldMkLst>
        <pc:spChg chg="mod">
          <ac:chgData name="James Williams" userId="c957a50b-491f-4d94-b4bc-52aca3e2340d" providerId="ADAL" clId="{AC184AB9-8F1D-431B-92D6-AD4516E7E0E1}" dt="2022-10-12T12:46:27.598" v="1378" actId="207"/>
          <ac:spMkLst>
            <pc:docMk/>
            <pc:sldMk cId="991272073" sldId="536"/>
            <ac:spMk id="2" creationId="{EC6AF95C-9733-5F37-8672-5CEFBF3D29E3}"/>
          </ac:spMkLst>
        </pc:spChg>
      </pc:sldChg>
      <pc:sldChg chg="addSp delSp modSp new del mod">
        <pc:chgData name="James Williams" userId="c957a50b-491f-4d94-b4bc-52aca3e2340d" providerId="ADAL" clId="{AC184AB9-8F1D-431B-92D6-AD4516E7E0E1}" dt="2022-10-12T12:45:14.964" v="1353" actId="2696"/>
        <pc:sldMkLst>
          <pc:docMk/>
          <pc:sldMk cId="1138290646" sldId="536"/>
        </pc:sldMkLst>
        <pc:graphicFrameChg chg="add del mod modGraphic">
          <ac:chgData name="James Williams" userId="c957a50b-491f-4d94-b4bc-52aca3e2340d" providerId="ADAL" clId="{AC184AB9-8F1D-431B-92D6-AD4516E7E0E1}" dt="2022-10-12T12:44:14.921" v="1258" actId="3680"/>
          <ac:graphicFrameMkLst>
            <pc:docMk/>
            <pc:sldMk cId="1138290646" sldId="536"/>
            <ac:graphicFrameMk id="2" creationId="{CD175044-8B9A-E361-721C-CD13419A8139}"/>
          </ac:graphicFrameMkLst>
        </pc:graphicFrameChg>
        <pc:graphicFrameChg chg="add mod modGraphic">
          <ac:chgData name="James Williams" userId="c957a50b-491f-4d94-b4bc-52aca3e2340d" providerId="ADAL" clId="{AC184AB9-8F1D-431B-92D6-AD4516E7E0E1}" dt="2022-10-12T12:45:08.933" v="1352" actId="20577"/>
          <ac:graphicFrameMkLst>
            <pc:docMk/>
            <pc:sldMk cId="1138290646" sldId="536"/>
            <ac:graphicFrameMk id="3" creationId="{BFE91146-D8AE-A7DC-EB70-0292B7183AD7}"/>
          </ac:graphicFrameMkLst>
        </pc:graphicFrameChg>
      </pc:sldChg>
    </pc:docChg>
  </pc:docChgLst>
  <pc:docChgLst>
    <pc:chgData name="James Williams" userId="c957a50b-491f-4d94-b4bc-52aca3e2340d" providerId="ADAL" clId="{CF03C5A8-FEE4-4DDC-9FFB-9A51BC37CC4C}"/>
    <pc:docChg chg="undo custSel addSld delSld modSld modSection">
      <pc:chgData name="James Williams" userId="c957a50b-491f-4d94-b4bc-52aca3e2340d" providerId="ADAL" clId="{CF03C5A8-FEE4-4DDC-9FFB-9A51BC37CC4C}" dt="2023-05-30T09:58:16.694" v="923" actId="20577"/>
      <pc:docMkLst>
        <pc:docMk/>
      </pc:docMkLst>
      <pc:sldChg chg="modSp mod">
        <pc:chgData name="James Williams" userId="c957a50b-491f-4d94-b4bc-52aca3e2340d" providerId="ADAL" clId="{CF03C5A8-FEE4-4DDC-9FFB-9A51BC37CC4C}" dt="2023-05-29T12:42:07.829" v="191" actId="20577"/>
        <pc:sldMkLst>
          <pc:docMk/>
          <pc:sldMk cId="392036152" sldId="270"/>
        </pc:sldMkLst>
        <pc:spChg chg="mod">
          <ac:chgData name="James Williams" userId="c957a50b-491f-4d94-b4bc-52aca3e2340d" providerId="ADAL" clId="{CF03C5A8-FEE4-4DDC-9FFB-9A51BC37CC4C}" dt="2023-05-29T12:42:07.829" v="191" actId="20577"/>
          <ac:spMkLst>
            <pc:docMk/>
            <pc:sldMk cId="392036152" sldId="270"/>
            <ac:spMk id="3" creationId="{7B4F399D-AE01-4224-ADB2-3C2EA541805E}"/>
          </ac:spMkLst>
        </pc:spChg>
      </pc:sldChg>
      <pc:sldChg chg="modSp mod">
        <pc:chgData name="James Williams" userId="c957a50b-491f-4d94-b4bc-52aca3e2340d" providerId="ADAL" clId="{CF03C5A8-FEE4-4DDC-9FFB-9A51BC37CC4C}" dt="2023-05-29T13:12:14.777" v="530" actId="20577"/>
        <pc:sldMkLst>
          <pc:docMk/>
          <pc:sldMk cId="4229345940" sldId="271"/>
        </pc:sldMkLst>
        <pc:spChg chg="mod">
          <ac:chgData name="James Williams" userId="c957a50b-491f-4d94-b4bc-52aca3e2340d" providerId="ADAL" clId="{CF03C5A8-FEE4-4DDC-9FFB-9A51BC37CC4C}" dt="2023-05-29T13:12:14.777" v="530" actId="20577"/>
          <ac:spMkLst>
            <pc:docMk/>
            <pc:sldMk cId="4229345940" sldId="271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CF03C5A8-FEE4-4DDC-9FFB-9A51BC37CC4C}" dt="2023-05-25T15:06:50.473" v="177" actId="20577"/>
        <pc:sldMkLst>
          <pc:docMk/>
          <pc:sldMk cId="425656128" sldId="278"/>
        </pc:sldMkLst>
        <pc:spChg chg="mod">
          <ac:chgData name="James Williams" userId="c957a50b-491f-4d94-b4bc-52aca3e2340d" providerId="ADAL" clId="{CF03C5A8-FEE4-4DDC-9FFB-9A51BC37CC4C}" dt="2023-05-25T15:06:50.473" v="177" actId="20577"/>
          <ac:spMkLst>
            <pc:docMk/>
            <pc:sldMk cId="425656128" sldId="278"/>
            <ac:spMk id="4" creationId="{00000000-0000-0000-0000-000000000000}"/>
          </ac:spMkLst>
        </pc:spChg>
      </pc:sldChg>
      <pc:sldChg chg="add setBg">
        <pc:chgData name="James Williams" userId="c957a50b-491f-4d94-b4bc-52aca3e2340d" providerId="ADAL" clId="{CF03C5A8-FEE4-4DDC-9FFB-9A51BC37CC4C}" dt="2023-05-29T13:04:09.491" v="319"/>
        <pc:sldMkLst>
          <pc:docMk/>
          <pc:sldMk cId="2214367318" sldId="282"/>
        </pc:sldMkLst>
      </pc:sldChg>
      <pc:sldChg chg="del">
        <pc:chgData name="James Williams" userId="c957a50b-491f-4d94-b4bc-52aca3e2340d" providerId="ADAL" clId="{CF03C5A8-FEE4-4DDC-9FFB-9A51BC37CC4C}" dt="2023-05-29T13:03:53.927" v="318" actId="2696"/>
        <pc:sldMkLst>
          <pc:docMk/>
          <pc:sldMk cId="3136927749" sldId="282"/>
        </pc:sldMkLst>
      </pc:sldChg>
      <pc:sldChg chg="modSp mod">
        <pc:chgData name="James Williams" userId="c957a50b-491f-4d94-b4bc-52aca3e2340d" providerId="ADAL" clId="{CF03C5A8-FEE4-4DDC-9FFB-9A51BC37CC4C}" dt="2023-05-29T13:15:08.211" v="655" actId="20577"/>
        <pc:sldMkLst>
          <pc:docMk/>
          <pc:sldMk cId="2900813308" sldId="338"/>
        </pc:sldMkLst>
        <pc:spChg chg="mod">
          <ac:chgData name="James Williams" userId="c957a50b-491f-4d94-b4bc-52aca3e2340d" providerId="ADAL" clId="{CF03C5A8-FEE4-4DDC-9FFB-9A51BC37CC4C}" dt="2023-05-29T13:15:08.211" v="655" actId="20577"/>
          <ac:spMkLst>
            <pc:docMk/>
            <pc:sldMk cId="2900813308" sldId="338"/>
            <ac:spMk id="5" creationId="{93E1F041-1E1B-A839-6A5C-3AB8ED79A0BB}"/>
          </ac:spMkLst>
        </pc:spChg>
      </pc:sldChg>
      <pc:sldChg chg="modSp mod">
        <pc:chgData name="James Williams" userId="c957a50b-491f-4d94-b4bc-52aca3e2340d" providerId="ADAL" clId="{CF03C5A8-FEE4-4DDC-9FFB-9A51BC37CC4C}" dt="2023-05-29T13:03:43.487" v="317" actId="313"/>
        <pc:sldMkLst>
          <pc:docMk/>
          <pc:sldMk cId="1298342852" sldId="344"/>
        </pc:sldMkLst>
        <pc:spChg chg="mod">
          <ac:chgData name="James Williams" userId="c957a50b-491f-4d94-b4bc-52aca3e2340d" providerId="ADAL" clId="{CF03C5A8-FEE4-4DDC-9FFB-9A51BC37CC4C}" dt="2023-05-29T13:03:43.487" v="317" actId="313"/>
          <ac:spMkLst>
            <pc:docMk/>
            <pc:sldMk cId="1298342852" sldId="344"/>
            <ac:spMk id="3" creationId="{7F4E3F27-B90A-4788-8BF3-38D2A26A5A53}"/>
          </ac:spMkLst>
        </pc:spChg>
      </pc:sldChg>
      <pc:sldChg chg="modSp mod">
        <pc:chgData name="James Williams" userId="c957a50b-491f-4d94-b4bc-52aca3e2340d" providerId="ADAL" clId="{CF03C5A8-FEE4-4DDC-9FFB-9A51BC37CC4C}" dt="2023-05-30T09:58:16.694" v="923" actId="20577"/>
        <pc:sldMkLst>
          <pc:docMk/>
          <pc:sldMk cId="349138503" sldId="396"/>
        </pc:sldMkLst>
        <pc:spChg chg="mod">
          <ac:chgData name="James Williams" userId="c957a50b-491f-4d94-b4bc-52aca3e2340d" providerId="ADAL" clId="{CF03C5A8-FEE4-4DDC-9FFB-9A51BC37CC4C}" dt="2023-05-30T09:58:16.694" v="923" actId="20577"/>
          <ac:spMkLst>
            <pc:docMk/>
            <pc:sldMk cId="349138503" sldId="396"/>
            <ac:spMk id="3" creationId="{D764F3C0-703F-479B-B48B-749BFE13F0D7}"/>
          </ac:spMkLst>
        </pc:spChg>
        <pc:grpChg chg="mod ord">
          <ac:chgData name="James Williams" userId="c957a50b-491f-4d94-b4bc-52aca3e2340d" providerId="ADAL" clId="{CF03C5A8-FEE4-4DDC-9FFB-9A51BC37CC4C}" dt="2023-05-29T13:13:47.595" v="630" actId="167"/>
          <ac:grpSpMkLst>
            <pc:docMk/>
            <pc:sldMk cId="349138503" sldId="396"/>
            <ac:grpSpMk id="5" creationId="{C916F194-810A-4E72-8BC9-D1E5BDD6AB7A}"/>
          </ac:grpSpMkLst>
        </pc:grpChg>
        <pc:picChg chg="mod">
          <ac:chgData name="James Williams" userId="c957a50b-491f-4d94-b4bc-52aca3e2340d" providerId="ADAL" clId="{CF03C5A8-FEE4-4DDC-9FFB-9A51BC37CC4C}" dt="2023-05-29T13:12:59.425" v="591" actId="1076"/>
          <ac:picMkLst>
            <pc:docMk/>
            <pc:sldMk cId="349138503" sldId="396"/>
            <ac:picMk id="7" creationId="{37938EBA-2CD1-4E90-92EB-AAE10B87DA68}"/>
          </ac:picMkLst>
        </pc:picChg>
        <pc:picChg chg="mod">
          <ac:chgData name="James Williams" userId="c957a50b-491f-4d94-b4bc-52aca3e2340d" providerId="ADAL" clId="{CF03C5A8-FEE4-4DDC-9FFB-9A51BC37CC4C}" dt="2023-05-29T13:13:41.426" v="629" actId="1076"/>
          <ac:picMkLst>
            <pc:docMk/>
            <pc:sldMk cId="349138503" sldId="396"/>
            <ac:picMk id="8" creationId="{85611981-0A90-4592-885A-F287D9E9E985}"/>
          </ac:picMkLst>
        </pc:picChg>
      </pc:sldChg>
      <pc:sldChg chg="modSp mod">
        <pc:chgData name="James Williams" userId="c957a50b-491f-4d94-b4bc-52aca3e2340d" providerId="ADAL" clId="{CF03C5A8-FEE4-4DDC-9FFB-9A51BC37CC4C}" dt="2023-05-29T13:11:22.723" v="522" actId="113"/>
        <pc:sldMkLst>
          <pc:docMk/>
          <pc:sldMk cId="179205488" sldId="399"/>
        </pc:sldMkLst>
        <pc:spChg chg="mod">
          <ac:chgData name="James Williams" userId="c957a50b-491f-4d94-b4bc-52aca3e2340d" providerId="ADAL" clId="{CF03C5A8-FEE4-4DDC-9FFB-9A51BC37CC4C}" dt="2023-05-29T13:11:22.723" v="522" actId="113"/>
          <ac:spMkLst>
            <pc:docMk/>
            <pc:sldMk cId="179205488" sldId="399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CF03C5A8-FEE4-4DDC-9FFB-9A51BC37CC4C}" dt="2023-05-29T13:11:55.299" v="528" actId="403"/>
        <pc:sldMkLst>
          <pc:docMk/>
          <pc:sldMk cId="2017771143" sldId="400"/>
        </pc:sldMkLst>
        <pc:spChg chg="mod">
          <ac:chgData name="James Williams" userId="c957a50b-491f-4d94-b4bc-52aca3e2340d" providerId="ADAL" clId="{CF03C5A8-FEE4-4DDC-9FFB-9A51BC37CC4C}" dt="2023-05-29T13:11:55.299" v="528" actId="403"/>
          <ac:spMkLst>
            <pc:docMk/>
            <pc:sldMk cId="2017771143" sldId="400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CF03C5A8-FEE4-4DDC-9FFB-9A51BC37CC4C}" dt="2023-05-29T13:10:53.589" v="521" actId="20577"/>
        <pc:sldMkLst>
          <pc:docMk/>
          <pc:sldMk cId="3582429657" sldId="411"/>
        </pc:sldMkLst>
        <pc:spChg chg="mod">
          <ac:chgData name="James Williams" userId="c957a50b-491f-4d94-b4bc-52aca3e2340d" providerId="ADAL" clId="{CF03C5A8-FEE4-4DDC-9FFB-9A51BC37CC4C}" dt="2023-05-29T13:10:53.589" v="521" actId="20577"/>
          <ac:spMkLst>
            <pc:docMk/>
            <pc:sldMk cId="3582429657" sldId="411"/>
            <ac:spMk id="3" creationId="{002EABDA-FE4E-468F-9439-2250C958F89D}"/>
          </ac:spMkLst>
        </pc:spChg>
      </pc:sldChg>
      <pc:sldChg chg="modSp mod">
        <pc:chgData name="James Williams" userId="c957a50b-491f-4d94-b4bc-52aca3e2340d" providerId="ADAL" clId="{CF03C5A8-FEE4-4DDC-9FFB-9A51BC37CC4C}" dt="2023-05-29T12:42:48.304" v="203" actId="27636"/>
        <pc:sldMkLst>
          <pc:docMk/>
          <pc:sldMk cId="2849612269" sldId="530"/>
        </pc:sldMkLst>
        <pc:spChg chg="mod">
          <ac:chgData name="James Williams" userId="c957a50b-491f-4d94-b4bc-52aca3e2340d" providerId="ADAL" clId="{CF03C5A8-FEE4-4DDC-9FFB-9A51BC37CC4C}" dt="2023-05-29T12:42:48.304" v="203" actId="27636"/>
          <ac:spMkLst>
            <pc:docMk/>
            <pc:sldMk cId="2849612269" sldId="530"/>
            <ac:spMk id="3" creationId="{2365D468-1417-8D2A-445B-589E673AD731}"/>
          </ac:spMkLst>
        </pc:spChg>
      </pc:sldChg>
      <pc:sldChg chg="addSp modSp">
        <pc:chgData name="James Williams" userId="c957a50b-491f-4d94-b4bc-52aca3e2340d" providerId="ADAL" clId="{CF03C5A8-FEE4-4DDC-9FFB-9A51BC37CC4C}" dt="2023-05-25T15:06:24.880" v="165"/>
        <pc:sldMkLst>
          <pc:docMk/>
          <pc:sldMk cId="839052349" sldId="531"/>
        </pc:sldMkLst>
        <pc:spChg chg="add mod">
          <ac:chgData name="James Williams" userId="c957a50b-491f-4d94-b4bc-52aca3e2340d" providerId="ADAL" clId="{CF03C5A8-FEE4-4DDC-9FFB-9A51BC37CC4C}" dt="2023-05-25T15:06:24.880" v="165"/>
          <ac:spMkLst>
            <pc:docMk/>
            <pc:sldMk cId="839052349" sldId="531"/>
            <ac:spMk id="2" creationId="{016769F3-9E3C-E70D-0E0D-BD6B3429B9D6}"/>
          </ac:spMkLst>
        </pc:spChg>
      </pc:sldChg>
      <pc:sldChg chg="addSp modSp mod">
        <pc:chgData name="James Williams" userId="c957a50b-491f-4d94-b4bc-52aca3e2340d" providerId="ADAL" clId="{CF03C5A8-FEE4-4DDC-9FFB-9A51BC37CC4C}" dt="2023-05-25T15:06:17.043" v="164" actId="207"/>
        <pc:sldMkLst>
          <pc:docMk/>
          <pc:sldMk cId="2925790445" sldId="533"/>
        </pc:sldMkLst>
        <pc:spChg chg="add mod">
          <ac:chgData name="James Williams" userId="c957a50b-491f-4d94-b4bc-52aca3e2340d" providerId="ADAL" clId="{CF03C5A8-FEE4-4DDC-9FFB-9A51BC37CC4C}" dt="2023-05-25T15:06:17.043" v="164" actId="207"/>
          <ac:spMkLst>
            <pc:docMk/>
            <pc:sldMk cId="2925790445" sldId="533"/>
            <ac:spMk id="2" creationId="{B9703C5C-53A2-399A-F427-D9AEA7848343}"/>
          </ac:spMkLst>
        </pc:spChg>
      </pc:sldChg>
      <pc:sldChg chg="modSp mod">
        <pc:chgData name="James Williams" userId="c957a50b-491f-4d94-b4bc-52aca3e2340d" providerId="ADAL" clId="{CF03C5A8-FEE4-4DDC-9FFB-9A51BC37CC4C}" dt="2023-05-29T13:14:17.173" v="631" actId="20577"/>
        <pc:sldMkLst>
          <pc:docMk/>
          <pc:sldMk cId="1501971088" sldId="534"/>
        </pc:sldMkLst>
        <pc:spChg chg="mod">
          <ac:chgData name="James Williams" userId="c957a50b-491f-4d94-b4bc-52aca3e2340d" providerId="ADAL" clId="{CF03C5A8-FEE4-4DDC-9FFB-9A51BC37CC4C}" dt="2023-05-29T13:14:17.173" v="631" actId="20577"/>
          <ac:spMkLst>
            <pc:docMk/>
            <pc:sldMk cId="1501971088" sldId="534"/>
            <ac:spMk id="3" creationId="{CE7CCE81-14DA-0A28-F339-99F11FE66BEF}"/>
          </ac:spMkLst>
        </pc:spChg>
      </pc:sldChg>
      <pc:sldChg chg="modSp mod">
        <pc:chgData name="James Williams" userId="c957a50b-491f-4d94-b4bc-52aca3e2340d" providerId="ADAL" clId="{CF03C5A8-FEE4-4DDC-9FFB-9A51BC37CC4C}" dt="2023-05-25T15:07:12.449" v="188" actId="20577"/>
        <pc:sldMkLst>
          <pc:docMk/>
          <pc:sldMk cId="3261789933" sldId="535"/>
        </pc:sldMkLst>
        <pc:spChg chg="mod">
          <ac:chgData name="James Williams" userId="c957a50b-491f-4d94-b4bc-52aca3e2340d" providerId="ADAL" clId="{CF03C5A8-FEE4-4DDC-9FFB-9A51BC37CC4C}" dt="2023-05-25T15:07:12.449" v="188" actId="20577"/>
          <ac:spMkLst>
            <pc:docMk/>
            <pc:sldMk cId="3261789933" sldId="535"/>
            <ac:spMk id="2" creationId="{4E19FDFA-248F-4679-A0E2-5599C132D48C}"/>
          </ac:spMkLst>
        </pc:spChg>
      </pc:sldChg>
      <pc:sldChg chg="addSp delSp modSp new mod setBg">
        <pc:chgData name="James Williams" userId="c957a50b-491f-4d94-b4bc-52aca3e2340d" providerId="ADAL" clId="{CF03C5A8-FEE4-4DDC-9FFB-9A51BC37CC4C}" dt="2023-05-29T13:06:44.297" v="341" actId="207"/>
        <pc:sldMkLst>
          <pc:docMk/>
          <pc:sldMk cId="1117570022" sldId="537"/>
        </pc:sldMkLst>
        <pc:spChg chg="mod">
          <ac:chgData name="James Williams" userId="c957a50b-491f-4d94-b4bc-52aca3e2340d" providerId="ADAL" clId="{CF03C5A8-FEE4-4DDC-9FFB-9A51BC37CC4C}" dt="2023-05-29T13:06:44.297" v="341" actId="207"/>
          <ac:spMkLst>
            <pc:docMk/>
            <pc:sldMk cId="1117570022" sldId="537"/>
            <ac:spMk id="2" creationId="{1D084F74-3537-512E-B2D7-BBAF8B16CED4}"/>
          </ac:spMkLst>
        </pc:spChg>
        <pc:spChg chg="mod">
          <ac:chgData name="James Williams" userId="c957a50b-491f-4d94-b4bc-52aca3e2340d" providerId="ADAL" clId="{CF03C5A8-FEE4-4DDC-9FFB-9A51BC37CC4C}" dt="2023-05-29T13:06:33.171" v="338" actId="27636"/>
          <ac:spMkLst>
            <pc:docMk/>
            <pc:sldMk cId="1117570022" sldId="537"/>
            <ac:spMk id="3" creationId="{48D1158C-111F-8E86-09C5-62947061758B}"/>
          </ac:spMkLst>
        </pc:spChg>
        <pc:spChg chg="add del mod">
          <ac:chgData name="James Williams" userId="c957a50b-491f-4d94-b4bc-52aca3e2340d" providerId="ADAL" clId="{CF03C5A8-FEE4-4DDC-9FFB-9A51BC37CC4C}" dt="2023-05-29T13:05:12.435" v="323" actId="478"/>
          <ac:spMkLst>
            <pc:docMk/>
            <pc:sldMk cId="1117570022" sldId="537"/>
            <ac:spMk id="5" creationId="{2D718EFB-63BC-B495-052E-1970768A62A4}"/>
          </ac:spMkLst>
        </pc:spChg>
        <pc:spChg chg="add mod">
          <ac:chgData name="James Williams" userId="c957a50b-491f-4d94-b4bc-52aca3e2340d" providerId="ADAL" clId="{CF03C5A8-FEE4-4DDC-9FFB-9A51BC37CC4C}" dt="2023-05-29T13:05:58" v="328" actId="962"/>
          <ac:spMkLst>
            <pc:docMk/>
            <pc:sldMk cId="1117570022" sldId="537"/>
            <ac:spMk id="7" creationId="{362A29D4-636A-E352-74EA-96913C2226A7}"/>
          </ac:spMkLst>
        </pc:spChg>
        <pc:spChg chg="add">
          <ac:chgData name="James Williams" userId="c957a50b-491f-4d94-b4bc-52aca3e2340d" providerId="ADAL" clId="{CF03C5A8-FEE4-4DDC-9FFB-9A51BC37CC4C}" dt="2023-05-29T13:05:56.442" v="326" actId="26606"/>
          <ac:spMkLst>
            <pc:docMk/>
            <pc:sldMk cId="1117570022" sldId="537"/>
            <ac:spMk id="12" creationId="{71B2258F-86CA-4D4D-8270-BC05FCDEBFB3}"/>
          </ac:spMkLst>
        </pc:spChg>
        <pc:picChg chg="add del mod">
          <ac:chgData name="James Williams" userId="c957a50b-491f-4d94-b4bc-52aca3e2340d" providerId="ADAL" clId="{CF03C5A8-FEE4-4DDC-9FFB-9A51BC37CC4C}" dt="2023-05-29T13:05:12.435" v="323" actId="478"/>
          <ac:picMkLst>
            <pc:docMk/>
            <pc:sldMk cId="1117570022" sldId="537"/>
            <ac:picMk id="4" creationId="{4D0A7239-2F95-120C-C307-7CCE00F5AF6D}"/>
          </ac:picMkLst>
        </pc:picChg>
        <pc:picChg chg="add mod ord">
          <ac:chgData name="James Williams" userId="c957a50b-491f-4d94-b4bc-52aca3e2340d" providerId="ADAL" clId="{CF03C5A8-FEE4-4DDC-9FFB-9A51BC37CC4C}" dt="2023-05-29T13:05:58" v="328" actId="962"/>
          <ac:picMkLst>
            <pc:docMk/>
            <pc:sldMk cId="1117570022" sldId="537"/>
            <ac:picMk id="6" creationId="{8E629456-AF86-72E9-87E6-AD2AC099A8D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* Subject to minor changes through the verification process.</a:t>
          </a:r>
          <a:endParaRPr lang="en-US" sz="1200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931121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Available to download from the Assessment tile on Moodle.</a:t>
          </a:r>
        </a:p>
      </dsp:txBody>
      <dsp:txXfrm>
        <a:off x="2039300" y="2059899"/>
        <a:ext cx="2931121" cy="1765627"/>
      </dsp:txXfrm>
    </dsp:sp>
    <dsp:sp modelId="{99201AF6-7199-4CA3-B0F8-757F1AB06443}">
      <dsp:nvSpPr>
        <dsp:cNvPr id="0" name=""/>
        <dsp:cNvSpPr/>
      </dsp:nvSpPr>
      <dsp:spPr>
        <a:xfrm>
          <a:off x="4970421" y="2059899"/>
          <a:ext cx="1543182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* Subject to minor changes through the verification process.</a:t>
          </a:r>
          <a:endParaRPr lang="en-US" sz="1200" kern="1200" dirty="0"/>
        </a:p>
      </dsp:txBody>
      <dsp:txXfrm>
        <a:off x="4970421" y="2059899"/>
        <a:ext cx="1543182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30/05/2023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29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 SOAC past Degree Show. Here an A1 printed poster is used. For this module an online version is needed.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48734-E4FE-44E8-BE09-6EF6541C1F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191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481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tufts.edu/eeseniordesignhandbook/electrical-and-computer-engineering-design-handbook/senior-capstone-projects-summary-for-the-2015-16-academic-year/cayenne-team-2016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epticalscience.com/print.php?n=1752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uides.library.duke.edu/c.php?g=643078&amp;p=5867109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llo.com/" TargetMode="External"/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7" Type="http://schemas.openxmlformats.org/officeDocument/2006/relationships/hyperlink" Target="https://www.canva.com/en_gb/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park.adobe.com/sp/" TargetMode="Externa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tufts.edu/eeseniordesignhandbook/electrical-and-computer-engineering-design-handbook/senior-capstone-projects-summary-for-the-2015-16-academic-year/cayenne-team-2016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hyperlink" Target="https://creativecommons.org/licenses/by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hyperlink" Target="https://creativecommons.org/licenses/by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heerful-diverse-colleagues-with-laptop-in-spacious-office-3866284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7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_WnhoIbfcoM&amp;feature=emb_logo" TargetMode="External"/><Relationship Id="rId5" Type="http://schemas.openxmlformats.org/officeDocument/2006/relationships/hyperlink" Target="https://www.youtube.com/watch?v=_UylugmaCHk" TargetMode="External"/><Relationship Id="rId4" Type="http://schemas.openxmlformats.org/officeDocument/2006/relationships/hyperlink" Target="https://creativecommons.org/licenses/by/3.0/" TargetMode="External"/><Relationship Id="rId9" Type="http://schemas.openxmlformats.org/officeDocument/2006/relationships/image" Target="../media/image25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ree-leaves-branches-isolated-3321160/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maxpixel.net/Geometric-Spirograph-Pattern-Spiral-Shape-Circle-1984082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plants.swtexture.com/2014/01/cassia-surattensis.html" TargetMode="External"/><Relationship Id="rId3" Type="http://schemas.openxmlformats.org/officeDocument/2006/relationships/hyperlink" Target="http://www.pngall.com/tree-png" TargetMode="External"/><Relationship Id="rId7" Type="http://schemas.openxmlformats.org/officeDocument/2006/relationships/image" Target="../media/image46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xpixel.net/Geometric-Spirograph-Pattern-Spiral-Shape-Circle-1984082" TargetMode="External"/><Relationship Id="rId5" Type="http://schemas.openxmlformats.org/officeDocument/2006/relationships/image" Target="../media/image43.png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45.png"/><Relationship Id="rId9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4183960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Assignment 1: Task 2 -  Poster.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/>
              <a:t>Introduction &amp; Overview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849914"/>
            <a:ext cx="6345403" cy="404837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Assignment 1 </a:t>
            </a:r>
            <a:r>
              <a:rPr lang="en-US" dirty="0"/>
              <a:t>Task 2 - </a:t>
            </a:r>
            <a:r>
              <a:rPr lang="en-GB" dirty="0"/>
              <a:t>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Example: Professional Academic 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Poster design options.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Poster Guidelines.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Further examples: Professional Posters.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Tutorial Activity: Assign. 1 Task 2 – Professional academic Poster.</a:t>
            </a:r>
          </a:p>
          <a:p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70" y="159204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This week’s Activity: </a:t>
            </a:r>
            <a:r>
              <a:rPr lang="en-GB" sz="4800" b="1" u="sng" dirty="0"/>
              <a:t>Assignment 1 </a:t>
            </a:r>
            <a:r>
              <a:rPr lang="en-US" sz="4800" b="1" u="sng" dirty="0"/>
              <a:t>Task 2</a:t>
            </a:r>
            <a:r>
              <a:rPr lang="en-US" sz="4800" u="sng" dirty="0"/>
              <a:t>.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104" y="1259174"/>
            <a:ext cx="11319595" cy="5052686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Professional Academic poster: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A3 Professional Academic poster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highlighting why some of the areas/concepts covered in the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Moodle Unit 2 topic 4 ‘Life is a Team Sport’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are important for academic and career success in your chosen discipline.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important to follow the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Poster Guidelines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to complete this task. The guidelines include format and font size instructions that are used instead of a word limit.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Citations and a list of references should be included in the poster (Approx. 4/5 sources).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poster should be completed individually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also remember to include an image of your mind-map with brief accompanying description when complete.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370462" y="37130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98342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8E629456-AF86-72E9-87E6-AD2AC099A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084F74-3537-512E-B2D7-BBAF8B16C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381250"/>
            <a:ext cx="9144000" cy="988026"/>
          </a:xfrm>
          <a:solidFill>
            <a:schemeClr val="bg1">
              <a:alpha val="60000"/>
            </a:schemeClr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u="sng" dirty="0">
                <a:solidFill>
                  <a:srgbClr val="FFFFFF"/>
                </a:solidFill>
              </a:rPr>
              <a:t>Example Posters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1158C-111F-8E86-09C5-62947061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3393243"/>
            <a:ext cx="9144000" cy="835858"/>
          </a:xfrm>
          <a:solidFill>
            <a:schemeClr val="bg1">
              <a:alpha val="6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The following slides show some example Professional academic posters.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2A29D4-636A-E352-74EA-96913C2226A7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sites.tufts.edu/eeseniordesignhandbook/electrical-and-computer-engineering-design-handbook/senior-capstone-projects-summary-for-the-2015-16-academic-year/cayenne-team-201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570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0577B4A-9B43-3C5F-B7D3-2C5DDBC86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314" y="0"/>
            <a:ext cx="1187137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6EE540-7CC1-C850-C032-DDCB7EE18A5D}"/>
              </a:ext>
            </a:extLst>
          </p:cNvPr>
          <p:cNvSpPr txBox="1"/>
          <p:nvPr/>
        </p:nvSpPr>
        <p:spPr>
          <a:xfrm>
            <a:off x="610314" y="7308000"/>
            <a:ext cx="118713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skepticalscience.com/print.php?n=175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703C5C-53A2-399A-F427-D9AEA7848343}"/>
              </a:ext>
            </a:extLst>
          </p:cNvPr>
          <p:cNvSpPr txBox="1"/>
          <p:nvPr/>
        </p:nvSpPr>
        <p:spPr>
          <a:xfrm>
            <a:off x="2669059" y="6119522"/>
            <a:ext cx="6384324" cy="646331"/>
          </a:xfrm>
          <a:prstGeom prst="rect">
            <a:avLst/>
          </a:prstGeom>
          <a:solidFill>
            <a:schemeClr val="bg1"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Example Poster</a:t>
            </a:r>
          </a:p>
        </p:txBody>
      </p:sp>
    </p:spTree>
    <p:extLst>
      <p:ext uri="{BB962C8B-B14F-4D97-AF65-F5344CB8AC3E}">
        <p14:creationId xmlns:p14="http://schemas.microsoft.com/office/powerpoint/2010/main" val="2925790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A9501D5C-A5CE-1BA4-69E2-9829EC2A3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74900" y="635000"/>
            <a:ext cx="7442200" cy="558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4B08E3-EBC5-9F0D-ECCE-8F3B665740B4}"/>
              </a:ext>
            </a:extLst>
          </p:cNvPr>
          <p:cNvSpPr txBox="1"/>
          <p:nvPr/>
        </p:nvSpPr>
        <p:spPr>
          <a:xfrm>
            <a:off x="2374900" y="6223000"/>
            <a:ext cx="7442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guides.library.duke.edu/c.php?g=643078&amp;p=586710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5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7512F6D-966E-4129-ACBA-64ACDF9714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5330" y="39129"/>
            <a:ext cx="11961340" cy="67797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FD4AF8-DDF4-F61D-6FE1-DBD2187DDE58}"/>
              </a:ext>
            </a:extLst>
          </p:cNvPr>
          <p:cNvSpPr txBox="1"/>
          <p:nvPr/>
        </p:nvSpPr>
        <p:spPr>
          <a:xfrm>
            <a:off x="1674000" y="7008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6769F3-9E3C-E70D-0E0D-BD6B3429B9D6}"/>
              </a:ext>
            </a:extLst>
          </p:cNvPr>
          <p:cNvSpPr txBox="1"/>
          <p:nvPr/>
        </p:nvSpPr>
        <p:spPr>
          <a:xfrm>
            <a:off x="2669059" y="6119522"/>
            <a:ext cx="6384324" cy="646331"/>
          </a:xfrm>
          <a:prstGeom prst="rect">
            <a:avLst/>
          </a:prstGeom>
          <a:solidFill>
            <a:schemeClr val="bg1"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Example Poster</a:t>
            </a:r>
          </a:p>
        </p:txBody>
      </p:sp>
    </p:spTree>
    <p:extLst>
      <p:ext uri="{BB962C8B-B14F-4D97-AF65-F5344CB8AC3E}">
        <p14:creationId xmlns:p14="http://schemas.microsoft.com/office/powerpoint/2010/main" val="83905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313" y="1478721"/>
            <a:ext cx="11374245" cy="463295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dirty="0"/>
              <a:t>Choose a poster design tool that you feel you would be most comfortable using.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/>
              <a:t>There are many poster design tools, here are some examples: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Recommended: MS PowerPoint</a:t>
            </a:r>
            <a:r>
              <a:rPr lang="en-GB" b="1" dirty="0"/>
              <a:t>: </a:t>
            </a:r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learn how to create a poster using PowerPoint.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MS Publisher </a:t>
            </a:r>
            <a:r>
              <a:rPr lang="en-GB" dirty="0"/>
              <a:t>Please </a:t>
            </a:r>
            <a:r>
              <a:rPr lang="en-GB" dirty="0">
                <a:hlinkClick r:id="rId3"/>
              </a:rPr>
              <a:t>click-here</a:t>
            </a:r>
            <a:r>
              <a:rPr lang="en-GB" dirty="0"/>
              <a:t> to learn how to create a poster using Publisher.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Adobe Illustrator: </a:t>
            </a:r>
            <a:r>
              <a:rPr lang="en-GB" dirty="0"/>
              <a:t>Please </a:t>
            </a:r>
            <a:r>
              <a:rPr lang="en-GB" dirty="0">
                <a:hlinkClick r:id="rId4"/>
              </a:rPr>
              <a:t>click-here</a:t>
            </a:r>
            <a:r>
              <a:rPr lang="en-GB" dirty="0"/>
              <a:t> to learn how to create a poster using Illustrator.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Google Slides: </a:t>
            </a:r>
            <a:r>
              <a:rPr lang="en-GB" dirty="0"/>
              <a:t>Please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 to learn how to create a poster using Slides.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400" dirty="0"/>
              <a:t>Some other options include:</a:t>
            </a:r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Adobe Spark: </a:t>
            </a:r>
            <a:r>
              <a:rPr lang="en-GB" dirty="0">
                <a:hlinkClick r:id="rId6"/>
              </a:rPr>
              <a:t>https://spark.adobe.com/sp/</a:t>
            </a:r>
            <a:endParaRPr lang="en-GB" dirty="0"/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Canva.com: </a:t>
            </a:r>
            <a:r>
              <a:rPr lang="en-GB" dirty="0">
                <a:hlinkClick r:id="rId7"/>
              </a:rPr>
              <a:t>https://www.canva.com/en_gb/</a:t>
            </a:r>
            <a:endParaRPr lang="en-GB" dirty="0"/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Crello.com: </a:t>
            </a:r>
            <a:r>
              <a:rPr lang="en-GB" dirty="0">
                <a:hlinkClick r:id="rId8"/>
              </a:rPr>
              <a:t>https://crello.com</a:t>
            </a:r>
            <a:r>
              <a:rPr lang="en-GB" dirty="0"/>
              <a:t>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AE4CA10F-8BCF-433C-91F8-8B910D7C7385}"/>
              </a:ext>
            </a:extLst>
          </p:cNvPr>
          <p:cNvSpPr/>
          <p:nvPr/>
        </p:nvSpPr>
        <p:spPr>
          <a:xfrm rot="7949683">
            <a:off x="8129578" y="316900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74439"/>
            <a:ext cx="3408088" cy="48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687" y="280088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5493834" y="1974439"/>
            <a:ext cx="5486400" cy="3729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9E501-37BC-4B42-8725-C4FEC09D2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777496" cy="1128068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A3 Poster dimensions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EABDA-FE4E-468F-9439-2250C958F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56628" cy="3979585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A3 landscape is 29.7cm high and 42cm wide.</a:t>
            </a:r>
          </a:p>
          <a:p>
            <a:r>
              <a:rPr lang="en-GB" dirty="0"/>
              <a:t>A3 portrait is 42 high and 29.7cm  wide.</a:t>
            </a:r>
          </a:p>
          <a:p>
            <a:pPr lvl="1"/>
            <a:r>
              <a:rPr lang="en-GB" sz="2200" dirty="0"/>
              <a:t>To set the </a:t>
            </a:r>
            <a:r>
              <a:rPr lang="en-GB" sz="2200" b="1" dirty="0"/>
              <a:t>slide size</a:t>
            </a:r>
            <a:r>
              <a:rPr lang="en-GB" sz="2200" dirty="0"/>
              <a:t>: Go to the ‘Design’ tab &gt; Customise &gt; Slide size. And set the dimensions as above to create an A3 Poster.</a:t>
            </a:r>
          </a:p>
          <a:p>
            <a:pPr lvl="1"/>
            <a:r>
              <a:rPr lang="en-GB" sz="2200" dirty="0"/>
              <a:t>Note: To set the </a:t>
            </a:r>
            <a:r>
              <a:rPr lang="en-GB" sz="2200" b="1" dirty="0"/>
              <a:t>background colour </a:t>
            </a:r>
            <a:r>
              <a:rPr lang="en-GB" sz="2200" dirty="0"/>
              <a:t>of the slide </a:t>
            </a:r>
            <a:r>
              <a:rPr lang="en-GB" sz="2200" dirty="0" err="1"/>
              <a:t>goto</a:t>
            </a:r>
            <a:r>
              <a:rPr lang="en-GB" sz="2200" dirty="0"/>
              <a:t>: Design tab &gt; Customise &gt; Format background. 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782681-4ABF-4648-B6F1-2F7C13F4BC1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73173" y="1083484"/>
            <a:ext cx="5877679" cy="439502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75F3068-F5B0-4BAD-8268-61F3A8DF7EDC}"/>
              </a:ext>
            </a:extLst>
          </p:cNvPr>
          <p:cNvSpPr txBox="1"/>
          <p:nvPr/>
        </p:nvSpPr>
        <p:spPr>
          <a:xfrm>
            <a:off x="8354414" y="5508747"/>
            <a:ext cx="32964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824296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467" y="72070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038" y="1045382"/>
            <a:ext cx="10848681" cy="1800200"/>
          </a:xfrm>
        </p:spPr>
        <p:txBody>
          <a:bodyPr>
            <a:normAutofit/>
          </a:bodyPr>
          <a:lstStyle/>
          <a:p>
            <a:r>
              <a:rPr lang="en-GB" dirty="0"/>
              <a:t>Create a title to clearly describe your project</a:t>
            </a:r>
          </a:p>
          <a:p>
            <a:r>
              <a:rPr lang="en-GB" dirty="0"/>
              <a:t>Make it big and easy to find – usually right at the top</a:t>
            </a:r>
          </a:p>
          <a:p>
            <a:r>
              <a:rPr lang="en-GB" dirty="0"/>
              <a:t>Name and course &amp;/or place or work &amp; role, should also be  prominent.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503" y="2560237"/>
            <a:ext cx="86677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324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130" y="1612722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9763"/>
            <a:ext cx="10972800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Text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612722"/>
            <a:ext cx="4625788" cy="343986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Usual flow is from the top left down, and up to the next column, in a zig zag fashion.</a:t>
            </a:r>
          </a:p>
          <a:p>
            <a:r>
              <a:rPr lang="en-GB" b="1" dirty="0"/>
              <a:t>Number</a:t>
            </a:r>
            <a:r>
              <a:rPr lang="en-GB" dirty="0"/>
              <a:t>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179205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A1E8D72-B418-4875-9C05-F4D7A2238917}"/>
              </a:ext>
            </a:extLst>
          </p:cNvPr>
          <p:cNvGrpSpPr/>
          <p:nvPr/>
        </p:nvGrpSpPr>
        <p:grpSpPr>
          <a:xfrm>
            <a:off x="6219605" y="226083"/>
            <a:ext cx="6655802" cy="5960404"/>
            <a:chOff x="5379357" y="4134797"/>
            <a:chExt cx="2001864" cy="2001864"/>
          </a:xfrm>
          <a:noFill/>
        </p:grpSpPr>
        <p:pic>
          <p:nvPicPr>
            <p:cNvPr id="4" name="Graphic 3" descr="Easel">
              <a:extLst>
                <a:ext uri="{FF2B5EF4-FFF2-40B4-BE49-F238E27FC236}">
                  <a16:creationId xmlns:a16="http://schemas.microsoft.com/office/drawing/2014/main" id="{19AA2F45-4F62-4F99-B15F-6DC145A7BCD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379357" y="4134797"/>
              <a:ext cx="2001864" cy="2001864"/>
            </a:xfrm>
            <a:prstGeom prst="rect">
              <a:avLst/>
            </a:prstGeom>
          </p:spPr>
        </p:pic>
        <p:pic>
          <p:nvPicPr>
            <p:cNvPr id="7" name="Graphic 6" descr="Document outline">
              <a:extLst>
                <a:ext uri="{FF2B5EF4-FFF2-40B4-BE49-F238E27FC236}">
                  <a16:creationId xmlns:a16="http://schemas.microsoft.com/office/drawing/2014/main" id="{4A542E1F-95C2-419C-B37B-CEC66AECC27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029092" y="4645876"/>
              <a:ext cx="721113" cy="721113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331" y="37715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Text and font size.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240" y="1563201"/>
            <a:ext cx="10979592" cy="2530862"/>
          </a:xfrm>
        </p:spPr>
        <p:txBody>
          <a:bodyPr>
            <a:noAutofit/>
          </a:bodyPr>
          <a:lstStyle/>
          <a:p>
            <a:r>
              <a:rPr lang="en-GB" sz="3200" dirty="0"/>
              <a:t>Make sure the text is not too small.</a:t>
            </a:r>
          </a:p>
          <a:p>
            <a:r>
              <a:rPr lang="en-GB" sz="3200" dirty="0"/>
              <a:t>The font size you should use is dependent on the size of the poster. As a guide:</a:t>
            </a:r>
          </a:p>
          <a:p>
            <a:pPr lvl="1"/>
            <a:r>
              <a:rPr lang="en-GB" sz="3200" b="1" dirty="0"/>
              <a:t>A3 posters often use size 14 for body text size, 34 for section titles and 48-to-88 for the Title size.</a:t>
            </a:r>
          </a:p>
          <a:p>
            <a:pPr lvl="2"/>
            <a:r>
              <a:rPr lang="en-GB" sz="2800" dirty="0"/>
              <a:t>Bg. </a:t>
            </a:r>
            <a:r>
              <a:rPr lang="en-GB" sz="2400" dirty="0"/>
              <a:t>A0/A1 posters often use a body text size of 24, and the section headings 48, and 72-to-96 for the Title.</a:t>
            </a:r>
            <a:endParaRPr lang="en-GB" sz="2400" b="1" dirty="0"/>
          </a:p>
          <a:p>
            <a:endParaRPr lang="en-GB" sz="3200" dirty="0"/>
          </a:p>
        </p:txBody>
      </p:sp>
      <p:sp>
        <p:nvSpPr>
          <p:cNvPr id="9" name="Arc 8">
            <a:extLst>
              <a:ext uri="{FF2B5EF4-FFF2-40B4-BE49-F238E27FC236}">
                <a16:creationId xmlns:a16="http://schemas.microsoft.com/office/drawing/2014/main" id="{3F011C30-029B-4042-8E4B-6A35F5C638F2}"/>
              </a:ext>
            </a:extLst>
          </p:cNvPr>
          <p:cNvSpPr/>
          <p:nvPr/>
        </p:nvSpPr>
        <p:spPr>
          <a:xfrm rot="7949683">
            <a:off x="7905864" y="30181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875" y="1027906"/>
            <a:ext cx="6448925" cy="5011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Replace text or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Catch the eye.</a:t>
            </a:r>
          </a:p>
          <a:p>
            <a:r>
              <a:rPr lang="en-GB" sz="3200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Colours: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9446" y="1531658"/>
            <a:ext cx="3875628" cy="3917032"/>
          </a:xfrm>
        </p:spPr>
        <p:txBody>
          <a:bodyPr/>
          <a:lstStyle/>
          <a:p>
            <a:r>
              <a:rPr lang="en-GB" dirty="0"/>
              <a:t>Colour is your friend, but use it carefully.</a:t>
            </a:r>
          </a:p>
          <a:p>
            <a:r>
              <a:rPr lang="en-GB" dirty="0"/>
              <a:t>2-3 colours no more.</a:t>
            </a:r>
          </a:p>
          <a:p>
            <a:r>
              <a:rPr lang="en-GB" dirty="0"/>
              <a:t>Contrast: Dark font on light background or vice versa.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513" y="116633"/>
            <a:ext cx="8767797" cy="6552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2CF68-1570-4F9D-88FA-31459FB739F7}"/>
              </a:ext>
            </a:extLst>
          </p:cNvPr>
          <p:cNvSpPr txBox="1"/>
          <p:nvPr/>
        </p:nvSpPr>
        <p:spPr>
          <a:xfrm>
            <a:off x="0" y="116633"/>
            <a:ext cx="10488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Prep. Activity for your L5 &amp; L6 Project Showcase:</a:t>
            </a:r>
          </a:p>
        </p:txBody>
      </p:sp>
    </p:spTree>
    <p:extLst>
      <p:ext uri="{BB962C8B-B14F-4D97-AF65-F5344CB8AC3E}">
        <p14:creationId xmlns:p14="http://schemas.microsoft.com/office/powerpoint/2010/main" val="3715873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916F194-810A-4E72-8BC9-D1E5BDD6AB7A}"/>
              </a:ext>
            </a:extLst>
          </p:cNvPr>
          <p:cNvGrpSpPr/>
          <p:nvPr/>
        </p:nvGrpSpPr>
        <p:grpSpPr>
          <a:xfrm>
            <a:off x="6417914" y="280443"/>
            <a:ext cx="6655802" cy="5960404"/>
            <a:chOff x="6590948" y="4441908"/>
            <a:chExt cx="2001864" cy="2001864"/>
          </a:xfrm>
          <a:noFill/>
        </p:grpSpPr>
        <p:pic>
          <p:nvPicPr>
            <p:cNvPr id="7" name="Graphic 6" descr="Easel">
              <a:extLst>
                <a:ext uri="{FF2B5EF4-FFF2-40B4-BE49-F238E27FC236}">
                  <a16:creationId xmlns:a16="http://schemas.microsoft.com/office/drawing/2014/main" id="{37938EBA-2CD1-4E90-92EB-AAE10B87DA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590948" y="4441908"/>
              <a:ext cx="2001864" cy="2001864"/>
            </a:xfrm>
            <a:prstGeom prst="rect">
              <a:avLst/>
            </a:prstGeom>
          </p:spPr>
        </p:pic>
        <p:pic>
          <p:nvPicPr>
            <p:cNvPr id="8" name="Graphic 7" descr="Document outline">
              <a:extLst>
                <a:ext uri="{FF2B5EF4-FFF2-40B4-BE49-F238E27FC236}">
                  <a16:creationId xmlns:a16="http://schemas.microsoft.com/office/drawing/2014/main" id="{85611981-0A90-4592-885A-F287D9E9E9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252493" y="4960874"/>
              <a:ext cx="721113" cy="72111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4126F3-25BD-4BFD-91C5-9742E4E03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Further Poster Tips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4F3C0-703F-479B-B48B-749BFE13F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Research</a:t>
            </a:r>
            <a:r>
              <a:rPr lang="en-GB" sz="2800" dirty="0"/>
              <a:t>: The poster should include a several citations and a reference list section.</a:t>
            </a:r>
          </a:p>
          <a:p>
            <a:r>
              <a:rPr lang="en-GB" dirty="0"/>
              <a:t>Use ‘Text boxes’ to create the sections for your poster (Insert tab &gt; Text). Tables can also be used to create content sections.</a:t>
            </a:r>
          </a:p>
          <a:p>
            <a:r>
              <a:rPr lang="en-GB" sz="2800" dirty="0"/>
              <a:t>Tip: Copy and paste a section, replace the content for each new section to ensure the size remains the same. Or right click and select ‘Size &amp; position’ to make each content section the same width.</a:t>
            </a:r>
          </a:p>
          <a:p>
            <a:r>
              <a:rPr lang="en-GB" b="1" dirty="0"/>
              <a:t>e</a:t>
            </a:r>
            <a:r>
              <a:rPr lang="en-GB" sz="2800" b="1" dirty="0"/>
              <a:t>-Portfolio: </a:t>
            </a:r>
            <a:r>
              <a:rPr lang="en-GB" sz="2800" dirty="0"/>
              <a:t>Include a </a:t>
            </a:r>
            <a:r>
              <a:rPr lang="en-GB" sz="2800" b="1" dirty="0"/>
              <a:t>screenshot</a:t>
            </a:r>
            <a:r>
              <a:rPr lang="en-GB" sz="2800" dirty="0"/>
              <a:t> and a link to </a:t>
            </a:r>
            <a:r>
              <a:rPr lang="en-GB" dirty="0"/>
              <a:t>download </a:t>
            </a:r>
            <a:r>
              <a:rPr lang="en-GB" sz="2800" dirty="0"/>
              <a:t>your Poster on a page in your e-portfolio.</a:t>
            </a: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18D8DBF2-D16A-4DE7-A5FE-7297545365AF}"/>
              </a:ext>
            </a:extLst>
          </p:cNvPr>
          <p:cNvSpPr/>
          <p:nvPr/>
        </p:nvSpPr>
        <p:spPr>
          <a:xfrm rot="7949683">
            <a:off x="8025499" y="2975713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38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Additional example posters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94" y="285762"/>
            <a:ext cx="8284405" cy="6286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DBD320E-680B-4B71-BD7D-5FBB954B21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8870326" y="2285021"/>
            <a:ext cx="2218808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3DE1C3-0AED-4467-8E7F-9700C16B5F21}"/>
              </a:ext>
            </a:extLst>
          </p:cNvPr>
          <p:cNvSpPr txBox="1"/>
          <p:nvPr/>
        </p:nvSpPr>
        <p:spPr>
          <a:xfrm>
            <a:off x="8870326" y="3242292"/>
            <a:ext cx="2218808" cy="9541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Ok, but a bit cluttered.</a:t>
            </a:r>
          </a:p>
        </p:txBody>
      </p:sp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B36DD9-09A4-4DAA-9BA8-263ABB111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1151" y="287726"/>
            <a:ext cx="8376731" cy="62825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798BE9-A246-4376-941E-E9C180544FE7}"/>
              </a:ext>
            </a:extLst>
          </p:cNvPr>
          <p:cNvSpPr txBox="1"/>
          <p:nvPr/>
        </p:nvSpPr>
        <p:spPr>
          <a:xfrm>
            <a:off x="2886000" y="6886500"/>
            <a:ext cx="762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sites.tufts.edu/eeseniordesignhandbook/electrical-and-computer-engineering-design-handbook/senior-capstone-projects-summary-for-the-2015-16-academic-year/cayenne-team-2016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5963FB-5793-443F-92DF-EADB0FD4F2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9467669" y="1295275"/>
            <a:ext cx="2353628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0EF3CA-5D80-43A5-91E1-B2437283F8E5}"/>
              </a:ext>
            </a:extLst>
          </p:cNvPr>
          <p:cNvSpPr txBox="1"/>
          <p:nvPr/>
        </p:nvSpPr>
        <p:spPr>
          <a:xfrm>
            <a:off x="9467669" y="2252546"/>
            <a:ext cx="2353628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Good, but which way do I go. Numbers or arrows would enhance the design here.</a:t>
            </a:r>
          </a:p>
        </p:txBody>
      </p:sp>
    </p:spTree>
    <p:extLst>
      <p:ext uri="{BB962C8B-B14F-4D97-AF65-F5344CB8AC3E}">
        <p14:creationId xmlns:p14="http://schemas.microsoft.com/office/powerpoint/2010/main" val="163212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9CE8914-B411-451A-9CDE-291C1E8D04F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2865" y="377891"/>
            <a:ext cx="8136291" cy="61022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BA99FC-ABDF-4070-B7A9-BFD22037CF79}"/>
              </a:ext>
            </a:extLst>
          </p:cNvPr>
          <p:cNvSpPr txBox="1"/>
          <p:nvPr/>
        </p:nvSpPr>
        <p:spPr>
          <a:xfrm>
            <a:off x="2274000" y="7608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70BF8A-0268-4C0D-8D95-B55F54C86B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9467669" y="1295275"/>
            <a:ext cx="1952625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B3DCA4-88C2-487E-BDBF-C70DFD44A7DC}"/>
              </a:ext>
            </a:extLst>
          </p:cNvPr>
          <p:cNvSpPr txBox="1"/>
          <p:nvPr/>
        </p:nvSpPr>
        <p:spPr>
          <a:xfrm>
            <a:off x="9467669" y="2252546"/>
            <a:ext cx="1952625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Good, but numbers could be used to indicate reading flow.</a:t>
            </a:r>
          </a:p>
        </p:txBody>
      </p:sp>
    </p:spTree>
    <p:extLst>
      <p:ext uri="{BB962C8B-B14F-4D97-AF65-F5344CB8AC3E}">
        <p14:creationId xmlns:p14="http://schemas.microsoft.com/office/powerpoint/2010/main" val="88144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82" t="9091" r="18203"/>
          <a:stretch/>
        </p:blipFill>
        <p:spPr>
          <a:xfrm>
            <a:off x="5898292" y="10"/>
            <a:ext cx="629370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72" y="360287"/>
            <a:ext cx="4089394" cy="1124712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Check your poster: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951"/>
            <a:ext cx="5782962" cy="4440195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Ask yourself some review questions when you have created a draft version of your poster e.g. </a:t>
            </a:r>
          </a:p>
          <a:p>
            <a:pPr lvl="1"/>
            <a:r>
              <a:rPr lang="en-GB" dirty="0"/>
              <a:t>Can you read the text easily?</a:t>
            </a:r>
          </a:p>
          <a:p>
            <a:pPr lvl="1"/>
            <a:r>
              <a:rPr lang="en-GB" dirty="0"/>
              <a:t>Are the colours effective?</a:t>
            </a:r>
          </a:p>
          <a:p>
            <a:pPr lvl="1"/>
            <a:r>
              <a:rPr lang="en-GB" dirty="0"/>
              <a:t>Does it look empty or too busy?</a:t>
            </a:r>
          </a:p>
          <a:p>
            <a:pPr lvl="1"/>
            <a:r>
              <a:rPr lang="en-GB" dirty="0"/>
              <a:t>Are the main points obvious?</a:t>
            </a:r>
          </a:p>
          <a:p>
            <a:pPr lvl="1"/>
            <a:r>
              <a:rPr lang="en-GB" dirty="0"/>
              <a:t>Is there a good balance between text and images/diagrams?</a:t>
            </a:r>
          </a:p>
          <a:p>
            <a:pPr lvl="1"/>
            <a:r>
              <a:rPr lang="en-GB" dirty="0"/>
              <a:t>Ask somebody else (a friend, family member or colleague) to view it and give you feedback.</a:t>
            </a:r>
          </a:p>
        </p:txBody>
      </p:sp>
    </p:spTree>
    <p:extLst>
      <p:ext uri="{BB962C8B-B14F-4D97-AF65-F5344CB8AC3E}">
        <p14:creationId xmlns:p14="http://schemas.microsoft.com/office/powerpoint/2010/main" val="2936408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95475-811A-44D4-45D9-FA1E74B9C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30" y="400736"/>
            <a:ext cx="10515600" cy="1325563"/>
          </a:xfrm>
        </p:spPr>
        <p:txBody>
          <a:bodyPr/>
          <a:lstStyle/>
          <a:p>
            <a:r>
              <a:rPr lang="en-GB" b="1" u="sng" dirty="0"/>
              <a:t>Video tutorial: Professional/Academic Poster</a:t>
            </a:r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7A8D53E1-7005-1114-F8BB-2C3DB74A03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26723" y="2567772"/>
            <a:ext cx="5233471" cy="39251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76FBF0-525A-4075-F1E0-C50DFE289CD7}"/>
              </a:ext>
            </a:extLst>
          </p:cNvPr>
          <p:cNvSpPr txBox="1"/>
          <p:nvPr/>
        </p:nvSpPr>
        <p:spPr>
          <a:xfrm>
            <a:off x="8181394" y="6492875"/>
            <a:ext cx="317240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" dirty="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/3.0/"/>
              </a:rPr>
              <a:t>CC BY</a:t>
            </a:r>
            <a:endParaRPr lang="en-GB" sz="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CCE81-14DA-0A28-F339-99F11FE66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30" y="1690688"/>
            <a:ext cx="10365259" cy="3556815"/>
          </a:xfrm>
          <a:solidFill>
            <a:schemeClr val="bg1">
              <a:alpha val="58000"/>
            </a:schemeClr>
          </a:solidFill>
        </p:spPr>
        <p:txBody>
          <a:bodyPr>
            <a:noAutofit/>
          </a:bodyPr>
          <a:lstStyle/>
          <a:p>
            <a:r>
              <a:rPr lang="en-GB" sz="3200" dirty="0"/>
              <a:t>The following tutorials show you how to create a professional/academic poster using MS PowerPoint:</a:t>
            </a:r>
          </a:p>
          <a:p>
            <a:pPr lvl="1"/>
            <a:r>
              <a:rPr lang="en-GB" sz="3200" dirty="0"/>
              <a:t>Example Poster tutorial 1: </a:t>
            </a:r>
            <a:r>
              <a:rPr lang="en-GB" sz="3200" dirty="0">
                <a:hlinkClick r:id="rId5"/>
              </a:rPr>
              <a:t>Landscape poster</a:t>
            </a:r>
            <a:r>
              <a:rPr lang="en-GB" sz="3200" dirty="0"/>
              <a:t>.</a:t>
            </a:r>
          </a:p>
          <a:p>
            <a:pPr lvl="3"/>
            <a:r>
              <a:rPr lang="en-GB" sz="3200" b="1" dirty="0"/>
              <a:t>Adding text boxes</a:t>
            </a:r>
            <a:r>
              <a:rPr lang="en-GB" sz="3200" dirty="0"/>
              <a:t>: 1:40 to 3:00mins</a:t>
            </a:r>
          </a:p>
          <a:p>
            <a:pPr lvl="3"/>
            <a:r>
              <a:rPr lang="en-GB" sz="3200" b="1" dirty="0"/>
              <a:t>Colour scheme</a:t>
            </a:r>
            <a:r>
              <a:rPr lang="en-GB" sz="3200" dirty="0"/>
              <a:t>: 8:52 to 13:20mins</a:t>
            </a:r>
          </a:p>
          <a:p>
            <a:pPr lvl="1"/>
            <a:r>
              <a:rPr lang="en-GB" sz="3200" dirty="0"/>
              <a:t>Example Poster tutorial 2: </a:t>
            </a:r>
            <a:r>
              <a:rPr lang="en-GB" sz="3200" dirty="0">
                <a:hlinkClick r:id="rId6"/>
              </a:rPr>
              <a:t>Portrait poster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dirty="0"/>
              <a:t>For more MS PowerPoint tutorials on how to create a poster, please </a:t>
            </a:r>
            <a:r>
              <a:rPr lang="en-GB" dirty="0">
                <a:hlinkClick r:id="rId7"/>
              </a:rPr>
              <a:t>click-here</a:t>
            </a:r>
            <a:r>
              <a:rPr lang="en-GB" dirty="0"/>
              <a:t>.</a:t>
            </a:r>
          </a:p>
          <a:p>
            <a:pPr marL="457200" lvl="1" indent="0">
              <a:buNone/>
            </a:pPr>
            <a:endParaRPr lang="en-GB" sz="3200" dirty="0"/>
          </a:p>
          <a:p>
            <a:pPr lvl="1"/>
            <a:endParaRPr lang="en-GB" sz="3200" dirty="0"/>
          </a:p>
        </p:txBody>
      </p:sp>
      <p:pic>
        <p:nvPicPr>
          <p:cNvPr id="7" name="Graphic 6" descr="Presentation with media with solid fill">
            <a:extLst>
              <a:ext uri="{FF2B5EF4-FFF2-40B4-BE49-F238E27FC236}">
                <a16:creationId xmlns:a16="http://schemas.microsoft.com/office/drawing/2014/main" id="{585A7884-413E-BAD4-1AF0-7FD167B9B2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316994" y="2398495"/>
            <a:ext cx="2475471" cy="247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9710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954941" y="179793"/>
            <a:ext cx="10073518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Professional Academic Poster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005" y="273927"/>
            <a:ext cx="914400" cy="914400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463889" y="1294854"/>
            <a:ext cx="11055622" cy="5040043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u="sng" dirty="0"/>
              <a:t>Go through the Moodle Unit 2 topic 4 </a:t>
            </a:r>
            <a:r>
              <a:rPr lang="en-GB" sz="2800" b="1" dirty="0"/>
              <a:t>‘Life is a Team Sport’ online lesson and n</a:t>
            </a:r>
            <a:r>
              <a:rPr lang="en-GB" sz="2800" dirty="0"/>
              <a:t>ote down some of the main areas/concepts covered in the lesson. 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b="1" dirty="0"/>
              <a:t>The lesson is available in a word document in the ‘Learning &amp; Teaching resources’ tile &amp; in the ‘Unit 2 Becoming a Team player’ tile on Moodle.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u="sng" dirty="0"/>
              <a:t>Plan your poster</a:t>
            </a:r>
            <a:r>
              <a:rPr lang="en-GB" sz="2800" b="1" dirty="0"/>
              <a:t> </a:t>
            </a:r>
            <a:r>
              <a:rPr lang="en-GB" sz="2800" dirty="0"/>
              <a:t>by simply drawing boxes on paper or in paint/PowerPoint or other office or graphics package of your choice.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u="sng" dirty="0"/>
              <a:t>Create the A3 academic poster</a:t>
            </a:r>
            <a:r>
              <a:rPr lang="en-GB" sz="2800" b="1" dirty="0"/>
              <a:t>:</a:t>
            </a:r>
            <a:r>
              <a:rPr lang="en-GB" sz="2800" dirty="0"/>
              <a:t> highlighting why some of the topics/concepts covered in the Moodle Unit 2 topic 4 ‘Life is a Team Sport’ are important for academic and career success.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Do a little additional research around some of these topics and include a few citations and a reference list in the poster.</a:t>
            </a:r>
          </a:p>
        </p:txBody>
      </p:sp>
      <p:pic>
        <p:nvPicPr>
          <p:cNvPr id="3" name="Graphic 2" descr="Network outline">
            <a:extLst>
              <a:ext uri="{FF2B5EF4-FFF2-40B4-BE49-F238E27FC236}">
                <a16:creationId xmlns:a16="http://schemas.microsoft.com/office/drawing/2014/main" id="{4A9170F5-1958-E8B9-E8F6-6491E41200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737329">
            <a:off x="9870546" y="-336894"/>
            <a:ext cx="2315829" cy="231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8133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Assignment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1/2 </a:t>
            </a:r>
            <a:r>
              <a:rPr lang="en-GB" sz="3600" dirty="0">
                <a:ea typeface="Times New Roman" panose="02020603050405020304" pitchFamily="18" charset="0"/>
              </a:rPr>
              <a:t>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ask answer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Assignment 1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0000"/>
                </a:solidFill>
                <a:highlight>
                  <a:srgbClr val="FFFF00"/>
                </a:highlight>
              </a:rPr>
              <a:t>Tutor Show: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Task 2.</a:t>
            </a:r>
            <a:b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r>
              <a:rPr lang="en-US" sz="3600" dirty="0"/>
              <a:t>Professional Academic Poster.</a:t>
            </a: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Document outline">
            <a:extLst>
              <a:ext uri="{FF2B5EF4-FFF2-40B4-BE49-F238E27FC236}">
                <a16:creationId xmlns:a16="http://schemas.microsoft.com/office/drawing/2014/main" id="{2F4D0C84-66B3-407F-8005-EC09DCAAC638}"/>
              </a:ext>
            </a:extLst>
          </p:cNvPr>
          <p:cNvSpPr/>
          <p:nvPr/>
        </p:nvSpPr>
        <p:spPr>
          <a:xfrm>
            <a:off x="7355308" y="601580"/>
            <a:ext cx="2334125" cy="2411059"/>
          </a:xfrm>
          <a:prstGeom prst="rect">
            <a:avLst/>
          </a:pr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5">
              <a:hueOff val="-2252848"/>
              <a:satOff val="-5806"/>
              <a:lumOff val="-3922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3673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984852">
            <a:off x="1571759" y="1738102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350350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 not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Download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List with solid fill">
            <a:extLst>
              <a:ext uri="{FF2B5EF4-FFF2-40B4-BE49-F238E27FC236}">
                <a16:creationId xmlns:a16="http://schemas.microsoft.com/office/drawing/2014/main" id="{26D5C6EB-868F-ECA5-D74C-FF565E7A9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824840">
            <a:off x="5387442" y="1222717"/>
            <a:ext cx="4322873" cy="432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7899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</a:rPr>
              <a:t>Any questions?</a:t>
            </a:r>
            <a:r>
              <a:rPr lang="en-US" sz="20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Support.</a:t>
            </a:r>
            <a:endParaRPr lang="en-US" sz="2400" dirty="0">
              <a:latin typeface="+mn-lt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5797-328B-4901-B8E3-D1235A4B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Archive.</a:t>
            </a:r>
          </a:p>
        </p:txBody>
      </p:sp>
      <p:pic>
        <p:nvPicPr>
          <p:cNvPr id="3" name="Picture 2" descr="A tree with green leaves&#10;&#10;Description automatically generated">
            <a:extLst>
              <a:ext uri="{FF2B5EF4-FFF2-40B4-BE49-F238E27FC236}">
                <a16:creationId xmlns:a16="http://schemas.microsoft.com/office/drawing/2014/main" id="{631BCB56-8C69-4793-8041-72C65D818E51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alphaModFix amt="26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3305" y="116833"/>
            <a:ext cx="57276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676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7" y="488679"/>
            <a:ext cx="10404373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u="sng" dirty="0"/>
              <a:t>Assignment 1 Extension.</a:t>
            </a:r>
            <a:endParaRPr lang="en-US" sz="28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8209" y="2347487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200" dirty="0"/>
              <a:t>Assignment 1 submission extended to:.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9C03B8E-8C66-445D-A7FE-95CF574E3B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biLevel thresh="25000"/>
            <a:alphaModFix amt="52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68557" y="1946070"/>
            <a:ext cx="4490611" cy="4423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572601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965A35-BFD5-46FC-9D13-94ADD9395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632" y="1180032"/>
            <a:ext cx="2560320" cy="449178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1E8EEE-AEDF-445A-BBED-9B27E47B5B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54631" y="1425676"/>
            <a:ext cx="2560320" cy="400050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57394A12-DE12-46A7-B674-279F90BC60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235726" y="2164969"/>
            <a:ext cx="2560320" cy="2521915"/>
          </a:xfrm>
          <a:prstGeom prst="rect">
            <a:avLst/>
          </a:prstGeom>
          <a:noFill/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69AE8B67-971D-4BE9-ADE8-9DA502AAEA1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120662" y="2350593"/>
            <a:ext cx="2560320" cy="21506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FB1F94-B4CD-45C5-AC50-AA1EA59BDF14}"/>
              </a:ext>
            </a:extLst>
          </p:cNvPr>
          <p:cNvSpPr txBox="1"/>
          <p:nvPr/>
        </p:nvSpPr>
        <p:spPr>
          <a:xfrm>
            <a:off x="9872134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35957-8701-4D7E-B29F-838D2764F662}"/>
              </a:ext>
            </a:extLst>
          </p:cNvPr>
          <p:cNvSpPr txBox="1"/>
          <p:nvPr/>
        </p:nvSpPr>
        <p:spPr>
          <a:xfrm>
            <a:off x="7539568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83AEF1-4E13-402D-A5BE-8983601A4432}"/>
              </a:ext>
            </a:extLst>
          </p:cNvPr>
          <p:cNvSpPr txBox="1"/>
          <p:nvPr/>
        </p:nvSpPr>
        <p:spPr>
          <a:xfrm>
            <a:off x="5207002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65BD0D8-0BE0-48E3-8D3B-EA551D32AD02}"/>
              </a:ext>
            </a:extLst>
          </p:cNvPr>
          <p:cNvSpPr txBox="1"/>
          <p:nvPr/>
        </p:nvSpPr>
        <p:spPr>
          <a:xfrm>
            <a:off x="9494165" y="4301206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plants.swtexture.com/2014/01/cassia-surattensi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25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1374</Words>
  <Application>Microsoft Office PowerPoint</Application>
  <PresentationFormat>Widescreen</PresentationFormat>
  <Paragraphs>126</Paragraphs>
  <Slides>33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Calibri Light</vt:lpstr>
      <vt:lpstr>Courier New</vt:lpstr>
      <vt:lpstr>Office Theme</vt:lpstr>
      <vt:lpstr>L4: Learning in the Digital Era</vt:lpstr>
      <vt:lpstr>Introduction &amp; Overview</vt:lpstr>
      <vt:lpstr>This week’s Activity: Assignment 1 Task 2.</vt:lpstr>
      <vt:lpstr>Example Posters</vt:lpstr>
      <vt:lpstr>PowerPoint Presentation</vt:lpstr>
      <vt:lpstr>PowerPoint Presentation</vt:lpstr>
      <vt:lpstr>Poster design options</vt:lpstr>
      <vt:lpstr>Poster orientation</vt:lpstr>
      <vt:lpstr>A3 Poster dimensions</vt:lpstr>
      <vt:lpstr>The Title</vt:lpstr>
      <vt:lpstr>Text flow</vt:lpstr>
      <vt:lpstr>Text and font size.</vt:lpstr>
      <vt:lpstr>The Graphics</vt:lpstr>
      <vt:lpstr>Colours:</vt:lpstr>
      <vt:lpstr>PowerPoint Presentation</vt:lpstr>
      <vt:lpstr>Further Poster Tips</vt:lpstr>
      <vt:lpstr>Additional example posters</vt:lpstr>
      <vt:lpstr>PowerPoint Presentation</vt:lpstr>
      <vt:lpstr>PowerPoint Presentation</vt:lpstr>
      <vt:lpstr>PowerPoint Presentation</vt:lpstr>
      <vt:lpstr>Check your poster:</vt:lpstr>
      <vt:lpstr>Video tutorial: Professional/Academic Poster</vt:lpstr>
      <vt:lpstr>PowerPoint Presentation</vt:lpstr>
      <vt:lpstr>Show: Assignment example</vt:lpstr>
      <vt:lpstr>Assignment 1 Tutor Show: Task 2. Professional Academic Poster.</vt:lpstr>
      <vt:lpstr>The Key to Success</vt:lpstr>
      <vt:lpstr>Download Register.</vt:lpstr>
      <vt:lpstr> Questions.</vt:lpstr>
      <vt:lpstr>Student Social Support.</vt:lpstr>
      <vt:lpstr>The End.</vt:lpstr>
      <vt:lpstr>Archive.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37</cp:revision>
  <dcterms:created xsi:type="dcterms:W3CDTF">2021-03-07T16:09:18Z</dcterms:created>
  <dcterms:modified xsi:type="dcterms:W3CDTF">2023-05-30T09:58:18Z</dcterms:modified>
</cp:coreProperties>
</file>