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70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8" r:id="rId14"/>
    <p:sldId id="269" r:id="rId15"/>
    <p:sldId id="271" r:id="rId16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F8E0F18-9257-94B5-A02F-ED21906058C9}" v="1220" dt="2026-07-08T12:36:41.888"/>
    <p1510:client id="{DB25272E-528E-4763-A072-947E7F55646A}" v="118" dt="2026-07-09T06:01:01.92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 snapToObjects="1">
      <p:cViewPr varScale="1">
        <p:scale>
          <a:sx n="101" d="100"/>
          <a:sy n="101" d="100"/>
        </p:scale>
        <p:origin x="942" y="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microsoft.com/office/2016/11/relationships/changesInfo" Target="changesInfos/changesInfo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Denise Natalie McFarlane (2441388)" userId="S::2441388@student.uwtsd.ac.uk::2ea40ee5-8308-4ca1-aaca-ca7aabaa924b" providerId="AD" clId="Web-{36B8F0B3-F1AB-DB4D-C593-4C4186561D24}"/>
    <pc:docChg chg="modSld">
      <pc:chgData name="Denise Natalie McFarlane (2441388)" userId="S::2441388@student.uwtsd.ac.uk::2ea40ee5-8308-4ca1-aaca-ca7aabaa924b" providerId="AD" clId="Web-{36B8F0B3-F1AB-DB4D-C593-4C4186561D24}" dt="2026-06-30T15:18:38.950" v="168" actId="20577"/>
      <pc:docMkLst>
        <pc:docMk/>
      </pc:docMkLst>
      <pc:sldChg chg="modSp">
        <pc:chgData name="Denise Natalie McFarlane (2441388)" userId="S::2441388@student.uwtsd.ac.uk::2ea40ee5-8308-4ca1-aaca-ca7aabaa924b" providerId="AD" clId="Web-{36B8F0B3-F1AB-DB4D-C593-4C4186561D24}" dt="2026-06-30T15:11:55.933" v="13" actId="14100"/>
        <pc:sldMkLst>
          <pc:docMk/>
          <pc:sldMk cId="0" sldId="256"/>
        </pc:sldMkLst>
        <pc:picChg chg="mod">
          <ac:chgData name="Denise Natalie McFarlane (2441388)" userId="S::2441388@student.uwtsd.ac.uk::2ea40ee5-8308-4ca1-aaca-ca7aabaa924b" providerId="AD" clId="Web-{36B8F0B3-F1AB-DB4D-C593-4C4186561D24}" dt="2026-06-30T15:11:36.854" v="10" actId="1076"/>
          <ac:picMkLst>
            <pc:docMk/>
            <pc:sldMk cId="0" sldId="256"/>
            <ac:picMk id="4" creationId="{ABC99A7D-07FC-0755-FCE1-DCDBD4F1CEBE}"/>
          </ac:picMkLst>
        </pc:picChg>
      </pc:sldChg>
      <pc:sldChg chg="modSp">
        <pc:chgData name="Denise Natalie McFarlane (2441388)" userId="S::2441388@student.uwtsd.ac.uk::2ea40ee5-8308-4ca1-aaca-ca7aabaa924b" providerId="AD" clId="Web-{36B8F0B3-F1AB-DB4D-C593-4C4186561D24}" dt="2026-06-30T15:18:38.950" v="168" actId="20577"/>
        <pc:sldMkLst>
          <pc:docMk/>
          <pc:sldMk cId="0" sldId="259"/>
        </pc:sldMkLst>
        <pc:spChg chg="mod">
          <ac:chgData name="Denise Natalie McFarlane (2441388)" userId="S::2441388@student.uwtsd.ac.uk::2ea40ee5-8308-4ca1-aaca-ca7aabaa924b" providerId="AD" clId="Web-{36B8F0B3-F1AB-DB4D-C593-4C4186561D24}" dt="2026-06-30T15:18:38.950" v="168" actId="20577"/>
          <ac:spMkLst>
            <pc:docMk/>
            <pc:sldMk cId="0" sldId="259"/>
            <ac:spMk id="3" creationId="{00000000-0000-0000-0000-000000000000}"/>
          </ac:spMkLst>
        </pc:spChg>
      </pc:sldChg>
    </pc:docChg>
  </pc:docChgLst>
  <pc:docChgLst>
    <pc:chgData name="Denise Natalie McFarlane (2441388)" userId="S::2441388@student.uwtsd.ac.uk::2ea40ee5-8308-4ca1-aaca-ca7aabaa924b" providerId="AD" clId="Web-{60F39A6F-FE5D-7DA7-70E8-39BC011059E0}"/>
    <pc:docChg chg="modSld">
      <pc:chgData name="Denise Natalie McFarlane (2441388)" userId="S::2441388@student.uwtsd.ac.uk::2ea40ee5-8308-4ca1-aaca-ca7aabaa924b" providerId="AD" clId="Web-{60F39A6F-FE5D-7DA7-70E8-39BC011059E0}" dt="2026-07-02T20:17:01.831" v="1048" actId="20577"/>
      <pc:docMkLst>
        <pc:docMk/>
      </pc:docMkLst>
      <pc:sldChg chg="modSp">
        <pc:chgData name="Denise Natalie McFarlane (2441388)" userId="S::2441388@student.uwtsd.ac.uk::2ea40ee5-8308-4ca1-aaca-ca7aabaa924b" providerId="AD" clId="Web-{60F39A6F-FE5D-7DA7-70E8-39BC011059E0}" dt="2026-07-02T19:14:33.783" v="544" actId="20577"/>
        <pc:sldMkLst>
          <pc:docMk/>
          <pc:sldMk cId="0" sldId="259"/>
        </pc:sldMkLst>
        <pc:spChg chg="mod">
          <ac:chgData name="Denise Natalie McFarlane (2441388)" userId="S::2441388@student.uwtsd.ac.uk::2ea40ee5-8308-4ca1-aaca-ca7aabaa924b" providerId="AD" clId="Web-{60F39A6F-FE5D-7DA7-70E8-39BC011059E0}" dt="2026-07-02T19:08:41.304" v="369" actId="14100"/>
          <ac:spMkLst>
            <pc:docMk/>
            <pc:sldMk cId="0" sldId="259"/>
            <ac:spMk id="2" creationId="{00000000-0000-0000-0000-000000000000}"/>
          </ac:spMkLst>
        </pc:spChg>
        <pc:spChg chg="mod">
          <ac:chgData name="Denise Natalie McFarlane (2441388)" userId="S::2441388@student.uwtsd.ac.uk::2ea40ee5-8308-4ca1-aaca-ca7aabaa924b" providerId="AD" clId="Web-{60F39A6F-FE5D-7DA7-70E8-39BC011059E0}" dt="2026-07-02T19:14:33.783" v="544" actId="20577"/>
          <ac:spMkLst>
            <pc:docMk/>
            <pc:sldMk cId="0" sldId="259"/>
            <ac:spMk id="3" creationId="{00000000-0000-0000-0000-000000000000}"/>
          </ac:spMkLst>
        </pc:spChg>
      </pc:sldChg>
      <pc:sldChg chg="modSp">
        <pc:chgData name="Denise Natalie McFarlane (2441388)" userId="S::2441388@student.uwtsd.ac.uk::2ea40ee5-8308-4ca1-aaca-ca7aabaa924b" providerId="AD" clId="Web-{60F39A6F-FE5D-7DA7-70E8-39BC011059E0}" dt="2026-07-02T19:53:21.099" v="789" actId="20577"/>
        <pc:sldMkLst>
          <pc:docMk/>
          <pc:sldMk cId="0" sldId="260"/>
        </pc:sldMkLst>
        <pc:spChg chg="mod">
          <ac:chgData name="Denise Natalie McFarlane (2441388)" userId="S::2441388@student.uwtsd.ac.uk::2ea40ee5-8308-4ca1-aaca-ca7aabaa924b" providerId="AD" clId="Web-{60F39A6F-FE5D-7DA7-70E8-39BC011059E0}" dt="2026-07-02T19:53:21.099" v="789" actId="20577"/>
          <ac:spMkLst>
            <pc:docMk/>
            <pc:sldMk cId="0" sldId="260"/>
            <ac:spMk id="3" creationId="{00000000-0000-0000-0000-000000000000}"/>
          </ac:spMkLst>
        </pc:spChg>
      </pc:sldChg>
      <pc:sldChg chg="addSp modSp mod setBg">
        <pc:chgData name="Denise Natalie McFarlane (2441388)" userId="S::2441388@student.uwtsd.ac.uk::2ea40ee5-8308-4ca1-aaca-ca7aabaa924b" providerId="AD" clId="Web-{60F39A6F-FE5D-7DA7-70E8-39BC011059E0}" dt="2026-07-02T19:43:40.082" v="668" actId="20577"/>
        <pc:sldMkLst>
          <pc:docMk/>
          <pc:sldMk cId="0" sldId="264"/>
        </pc:sldMkLst>
        <pc:spChg chg="mod">
          <ac:chgData name="Denise Natalie McFarlane (2441388)" userId="S::2441388@student.uwtsd.ac.uk::2ea40ee5-8308-4ca1-aaca-ca7aabaa924b" providerId="AD" clId="Web-{60F39A6F-FE5D-7DA7-70E8-39BC011059E0}" dt="2026-07-02T19:32:10.672" v="650"/>
          <ac:spMkLst>
            <pc:docMk/>
            <pc:sldMk cId="0" sldId="264"/>
            <ac:spMk id="2" creationId="{00000000-0000-0000-0000-000000000000}"/>
          </ac:spMkLst>
        </pc:spChg>
        <pc:spChg chg="mod">
          <ac:chgData name="Denise Natalie McFarlane (2441388)" userId="S::2441388@student.uwtsd.ac.uk::2ea40ee5-8308-4ca1-aaca-ca7aabaa924b" providerId="AD" clId="Web-{60F39A6F-FE5D-7DA7-70E8-39BC011059E0}" dt="2026-07-02T19:43:40.082" v="668" actId="20577"/>
          <ac:spMkLst>
            <pc:docMk/>
            <pc:sldMk cId="0" sldId="264"/>
            <ac:spMk id="3" creationId="{00000000-0000-0000-0000-000000000000}"/>
          </ac:spMkLst>
        </pc:spChg>
        <pc:spChg chg="add">
          <ac:chgData name="Denise Natalie McFarlane (2441388)" userId="S::2441388@student.uwtsd.ac.uk::2ea40ee5-8308-4ca1-aaca-ca7aabaa924b" providerId="AD" clId="Web-{60F39A6F-FE5D-7DA7-70E8-39BC011059E0}" dt="2026-07-02T19:32:10.672" v="650"/>
          <ac:spMkLst>
            <pc:docMk/>
            <pc:sldMk cId="0" sldId="264"/>
            <ac:spMk id="8" creationId="{907EF6B7-1338-4443-8C46-6A318D952DFD}"/>
          </ac:spMkLst>
        </pc:spChg>
        <pc:spChg chg="add">
          <ac:chgData name="Denise Natalie McFarlane (2441388)" userId="S::2441388@student.uwtsd.ac.uk::2ea40ee5-8308-4ca1-aaca-ca7aabaa924b" providerId="AD" clId="Web-{60F39A6F-FE5D-7DA7-70E8-39BC011059E0}" dt="2026-07-02T19:32:10.672" v="650"/>
          <ac:spMkLst>
            <pc:docMk/>
            <pc:sldMk cId="0" sldId="264"/>
            <ac:spMk id="10" creationId="{DAAE4CDD-124C-4DCF-9584-B6033B545DD5}"/>
          </ac:spMkLst>
        </pc:spChg>
        <pc:spChg chg="add">
          <ac:chgData name="Denise Natalie McFarlane (2441388)" userId="S::2441388@student.uwtsd.ac.uk::2ea40ee5-8308-4ca1-aaca-ca7aabaa924b" providerId="AD" clId="Web-{60F39A6F-FE5D-7DA7-70E8-39BC011059E0}" dt="2026-07-02T19:32:10.672" v="650"/>
          <ac:spMkLst>
            <pc:docMk/>
            <pc:sldMk cId="0" sldId="264"/>
            <ac:spMk id="12" creationId="{081E4A58-353D-44AE-B2FC-2A74E2E400F7}"/>
          </ac:spMkLst>
        </pc:spChg>
      </pc:sldChg>
      <pc:sldChg chg="addSp modSp mod setBg">
        <pc:chgData name="Denise Natalie McFarlane (2441388)" userId="S::2441388@student.uwtsd.ac.uk::2ea40ee5-8308-4ca1-aaca-ca7aabaa924b" providerId="AD" clId="Web-{60F39A6F-FE5D-7DA7-70E8-39BC011059E0}" dt="2026-07-02T20:17:01.831" v="1048" actId="20577"/>
        <pc:sldMkLst>
          <pc:docMk/>
          <pc:sldMk cId="0" sldId="265"/>
        </pc:sldMkLst>
        <pc:spChg chg="mod">
          <ac:chgData name="Denise Natalie McFarlane (2441388)" userId="S::2441388@student.uwtsd.ac.uk::2ea40ee5-8308-4ca1-aaca-ca7aabaa924b" providerId="AD" clId="Web-{60F39A6F-FE5D-7DA7-70E8-39BC011059E0}" dt="2026-07-02T20:15:37.922" v="1046"/>
          <ac:spMkLst>
            <pc:docMk/>
            <pc:sldMk cId="0" sldId="265"/>
            <ac:spMk id="2" creationId="{00000000-0000-0000-0000-000000000000}"/>
          </ac:spMkLst>
        </pc:spChg>
        <pc:spChg chg="mod">
          <ac:chgData name="Denise Natalie McFarlane (2441388)" userId="S::2441388@student.uwtsd.ac.uk::2ea40ee5-8308-4ca1-aaca-ca7aabaa924b" providerId="AD" clId="Web-{60F39A6F-FE5D-7DA7-70E8-39BC011059E0}" dt="2026-07-02T20:17:01.831" v="1048" actId="20577"/>
          <ac:spMkLst>
            <pc:docMk/>
            <pc:sldMk cId="0" sldId="265"/>
            <ac:spMk id="3" creationId="{00000000-0000-0000-0000-000000000000}"/>
          </ac:spMkLst>
        </pc:spChg>
        <pc:spChg chg="add">
          <ac:chgData name="Denise Natalie McFarlane (2441388)" userId="S::2441388@student.uwtsd.ac.uk::2ea40ee5-8308-4ca1-aaca-ca7aabaa924b" providerId="AD" clId="Web-{60F39A6F-FE5D-7DA7-70E8-39BC011059E0}" dt="2026-07-02T20:15:37.922" v="1046"/>
          <ac:spMkLst>
            <pc:docMk/>
            <pc:sldMk cId="0" sldId="265"/>
            <ac:spMk id="9" creationId="{79BB35BC-D5C2-4C8B-A22A-A71E6191913B}"/>
          </ac:spMkLst>
        </pc:spChg>
        <pc:picChg chg="add">
          <ac:chgData name="Denise Natalie McFarlane (2441388)" userId="S::2441388@student.uwtsd.ac.uk::2ea40ee5-8308-4ca1-aaca-ca7aabaa924b" providerId="AD" clId="Web-{60F39A6F-FE5D-7DA7-70E8-39BC011059E0}" dt="2026-07-02T20:15:37.922" v="1046"/>
          <ac:picMkLst>
            <pc:docMk/>
            <pc:sldMk cId="0" sldId="265"/>
            <ac:picMk id="5" creationId="{01391732-8E86-4C4F-537B-F8A7F3EAFFF2}"/>
          </ac:picMkLst>
        </pc:picChg>
      </pc:sldChg>
      <pc:sldChg chg="addSp delSp modSp">
        <pc:chgData name="Denise Natalie McFarlane (2441388)" userId="S::2441388@student.uwtsd.ac.uk::2ea40ee5-8308-4ca1-aaca-ca7aabaa924b" providerId="AD" clId="Web-{60F39A6F-FE5D-7DA7-70E8-39BC011059E0}" dt="2026-07-02T19:06:39.551" v="366"/>
        <pc:sldMkLst>
          <pc:docMk/>
          <pc:sldMk cId="2298528021" sldId="270"/>
        </pc:sldMkLst>
        <pc:spChg chg="mod ord">
          <ac:chgData name="Denise Natalie McFarlane (2441388)" userId="S::2441388@student.uwtsd.ac.uk::2ea40ee5-8308-4ca1-aaca-ca7aabaa924b" providerId="AD" clId="Web-{60F39A6F-FE5D-7DA7-70E8-39BC011059E0}" dt="2026-07-02T19:06:39.551" v="366"/>
          <ac:spMkLst>
            <pc:docMk/>
            <pc:sldMk cId="2298528021" sldId="270"/>
            <ac:spMk id="2" creationId="{CB390D8E-F484-04F3-BE1A-3D49F309121F}"/>
          </ac:spMkLst>
        </pc:spChg>
        <pc:spChg chg="add">
          <ac:chgData name="Denise Natalie McFarlane (2441388)" userId="S::2441388@student.uwtsd.ac.uk::2ea40ee5-8308-4ca1-aaca-ca7aabaa924b" providerId="AD" clId="Web-{60F39A6F-FE5D-7DA7-70E8-39BC011059E0}" dt="2026-07-02T19:06:39.551" v="366"/>
          <ac:spMkLst>
            <pc:docMk/>
            <pc:sldMk cId="2298528021" sldId="270"/>
            <ac:spMk id="1412" creationId="{E41D1F8C-06A7-C354-E705-069058712491}"/>
          </ac:spMkLst>
        </pc:spChg>
        <pc:picChg chg="mod ord">
          <ac:chgData name="Denise Natalie McFarlane (2441388)" userId="S::2441388@student.uwtsd.ac.uk::2ea40ee5-8308-4ca1-aaca-ca7aabaa924b" providerId="AD" clId="Web-{60F39A6F-FE5D-7DA7-70E8-39BC011059E0}" dt="2026-07-02T19:06:39.551" v="366"/>
          <ac:picMkLst>
            <pc:docMk/>
            <pc:sldMk cId="2298528021" sldId="270"/>
            <ac:picMk id="4" creationId="{0990F982-B2D0-DB99-64D1-ADD82EF13846}"/>
          </ac:picMkLst>
        </pc:picChg>
      </pc:sldChg>
    </pc:docChg>
  </pc:docChgLst>
  <pc:docChgLst>
    <pc:chgData name="Denise Natalie McFarlane (2441388)" userId="S::2441388@student.uwtsd.ac.uk::2ea40ee5-8308-4ca1-aaca-ca7aabaa924b" providerId="AD" clId="Web-{E69C6562-C771-14B4-F37B-5F54F41D6598}"/>
    <pc:docChg chg="addSld delSld modSld">
      <pc:chgData name="Denise Natalie McFarlane (2441388)" userId="S::2441388@student.uwtsd.ac.uk::2ea40ee5-8308-4ca1-aaca-ca7aabaa924b" providerId="AD" clId="Web-{E69C6562-C771-14B4-F37B-5F54F41D6598}" dt="2026-06-29T19:55:58.342" v="2" actId="1076"/>
      <pc:docMkLst>
        <pc:docMk/>
      </pc:docMkLst>
      <pc:sldChg chg="modSp add del">
        <pc:chgData name="Denise Natalie McFarlane (2441388)" userId="S::2441388@student.uwtsd.ac.uk::2ea40ee5-8308-4ca1-aaca-ca7aabaa924b" providerId="AD" clId="Web-{E69C6562-C771-14B4-F37B-5F54F41D6598}" dt="2026-06-29T19:55:58.342" v="2" actId="1076"/>
        <pc:sldMkLst>
          <pc:docMk/>
          <pc:sldMk cId="0" sldId="256"/>
        </pc:sldMkLst>
        <pc:picChg chg="mod">
          <ac:chgData name="Denise Natalie McFarlane (2441388)" userId="S::2441388@student.uwtsd.ac.uk::2ea40ee5-8308-4ca1-aaca-ca7aabaa924b" providerId="AD" clId="Web-{E69C6562-C771-14B4-F37B-5F54F41D6598}" dt="2026-06-29T19:55:58.342" v="2" actId="1076"/>
          <ac:picMkLst>
            <pc:docMk/>
            <pc:sldMk cId="0" sldId="256"/>
            <ac:picMk id="4" creationId="{ABC99A7D-07FC-0755-FCE1-DCDBD4F1CEBE}"/>
          </ac:picMkLst>
        </pc:picChg>
      </pc:sldChg>
    </pc:docChg>
  </pc:docChgLst>
  <pc:docChgLst>
    <pc:chgData name="Denise Natalie McFarlane (2441388)" userId="S::2441388@student.uwtsd.ac.uk::2ea40ee5-8308-4ca1-aaca-ca7aabaa924b" providerId="AD" clId="Web-{2818CEF6-B34A-81E0-637C-E82B2377514E}"/>
    <pc:docChg chg="addSld delSld modSld">
      <pc:chgData name="Denise Natalie McFarlane (2441388)" userId="S::2441388@student.uwtsd.ac.uk::2ea40ee5-8308-4ca1-aaca-ca7aabaa924b" providerId="AD" clId="Web-{2818CEF6-B34A-81E0-637C-E82B2377514E}" dt="2026-07-01T19:16:50.678" v="339"/>
      <pc:docMkLst>
        <pc:docMk/>
      </pc:docMkLst>
      <pc:sldChg chg="addSp delSp modSp mod setBg">
        <pc:chgData name="Denise Natalie McFarlane (2441388)" userId="S::2441388@student.uwtsd.ac.uk::2ea40ee5-8308-4ca1-aaca-ca7aabaa924b" providerId="AD" clId="Web-{2818CEF6-B34A-81E0-637C-E82B2377514E}" dt="2026-07-01T18:31:44.468" v="234"/>
        <pc:sldMkLst>
          <pc:docMk/>
          <pc:sldMk cId="0" sldId="257"/>
        </pc:sldMkLst>
        <pc:spChg chg="mod">
          <ac:chgData name="Denise Natalie McFarlane (2441388)" userId="S::2441388@student.uwtsd.ac.uk::2ea40ee5-8308-4ca1-aaca-ca7aabaa924b" providerId="AD" clId="Web-{2818CEF6-B34A-81E0-637C-E82B2377514E}" dt="2026-07-01T18:31:44.468" v="234"/>
          <ac:spMkLst>
            <pc:docMk/>
            <pc:sldMk cId="0" sldId="257"/>
            <ac:spMk id="2" creationId="{00000000-0000-0000-0000-000000000000}"/>
          </ac:spMkLst>
        </pc:spChg>
        <pc:spChg chg="add">
          <ac:chgData name="Denise Natalie McFarlane (2441388)" userId="S::2441388@student.uwtsd.ac.uk::2ea40ee5-8308-4ca1-aaca-ca7aabaa924b" providerId="AD" clId="Web-{2818CEF6-B34A-81E0-637C-E82B2377514E}" dt="2026-07-01T18:31:44.468" v="234"/>
          <ac:spMkLst>
            <pc:docMk/>
            <pc:sldMk cId="0" sldId="257"/>
            <ac:spMk id="41" creationId="{E92FEB64-6EEA-4759-B4A4-BD2C1E660BA8}"/>
          </ac:spMkLst>
        </pc:spChg>
        <pc:spChg chg="add">
          <ac:chgData name="Denise Natalie McFarlane (2441388)" userId="S::2441388@student.uwtsd.ac.uk::2ea40ee5-8308-4ca1-aaca-ca7aabaa924b" providerId="AD" clId="Web-{2818CEF6-B34A-81E0-637C-E82B2377514E}" dt="2026-07-01T18:31:44.468" v="234"/>
          <ac:spMkLst>
            <pc:docMk/>
            <pc:sldMk cId="0" sldId="257"/>
            <ac:spMk id="43" creationId="{14847E93-7DC1-4D4B-8829-B19AA7137C50}"/>
          </ac:spMkLst>
        </pc:spChg>
        <pc:spChg chg="add">
          <ac:chgData name="Denise Natalie McFarlane (2441388)" userId="S::2441388@student.uwtsd.ac.uk::2ea40ee5-8308-4ca1-aaca-ca7aabaa924b" providerId="AD" clId="Web-{2818CEF6-B34A-81E0-637C-E82B2377514E}" dt="2026-07-01T18:31:44.468" v="234"/>
          <ac:spMkLst>
            <pc:docMk/>
            <pc:sldMk cId="0" sldId="257"/>
            <ac:spMk id="44" creationId="{5566D6E1-03A1-4D73-A4E0-35D74D568A04}"/>
          </ac:spMkLst>
        </pc:spChg>
        <pc:spChg chg="add">
          <ac:chgData name="Denise Natalie McFarlane (2441388)" userId="S::2441388@student.uwtsd.ac.uk::2ea40ee5-8308-4ca1-aaca-ca7aabaa924b" providerId="AD" clId="Web-{2818CEF6-B34A-81E0-637C-E82B2377514E}" dt="2026-07-01T18:31:44.468" v="234"/>
          <ac:spMkLst>
            <pc:docMk/>
            <pc:sldMk cId="0" sldId="257"/>
            <ac:spMk id="45" creationId="{9F835A99-04AC-494A-A572-AFE8413CC938}"/>
          </ac:spMkLst>
        </pc:spChg>
        <pc:spChg chg="add">
          <ac:chgData name="Denise Natalie McFarlane (2441388)" userId="S::2441388@student.uwtsd.ac.uk::2ea40ee5-8308-4ca1-aaca-ca7aabaa924b" providerId="AD" clId="Web-{2818CEF6-B34A-81E0-637C-E82B2377514E}" dt="2026-07-01T18:31:44.468" v="234"/>
          <ac:spMkLst>
            <pc:docMk/>
            <pc:sldMk cId="0" sldId="257"/>
            <ac:spMk id="46" creationId="{00000000-0000-0000-0000-000000000000}"/>
          </ac:spMkLst>
        </pc:spChg>
        <pc:spChg chg="add">
          <ac:chgData name="Denise Natalie McFarlane (2441388)" userId="S::2441388@student.uwtsd.ac.uk::2ea40ee5-8308-4ca1-aaca-ca7aabaa924b" providerId="AD" clId="Web-{2818CEF6-B34A-81E0-637C-E82B2377514E}" dt="2026-07-01T18:31:44.468" v="234"/>
          <ac:spMkLst>
            <pc:docMk/>
            <pc:sldMk cId="0" sldId="257"/>
            <ac:spMk id="47" creationId="{7B786209-1B0B-4CA9-9BDD-F7327066A84D}"/>
          </ac:spMkLst>
        </pc:spChg>
        <pc:spChg chg="add">
          <ac:chgData name="Denise Natalie McFarlane (2441388)" userId="S::2441388@student.uwtsd.ac.uk::2ea40ee5-8308-4ca1-aaca-ca7aabaa924b" providerId="AD" clId="Web-{2818CEF6-B34A-81E0-637C-E82B2377514E}" dt="2026-07-01T18:31:44.468" v="234"/>
          <ac:spMkLst>
            <pc:docMk/>
            <pc:sldMk cId="0" sldId="257"/>
            <ac:spMk id="48" creationId="{2D2964BB-484D-45AE-AD66-D407D0629652}"/>
          </ac:spMkLst>
        </pc:spChg>
        <pc:spChg chg="add">
          <ac:chgData name="Denise Natalie McFarlane (2441388)" userId="S::2441388@student.uwtsd.ac.uk::2ea40ee5-8308-4ca1-aaca-ca7aabaa924b" providerId="AD" clId="Web-{2818CEF6-B34A-81E0-637C-E82B2377514E}" dt="2026-07-01T18:31:44.468" v="234"/>
          <ac:spMkLst>
            <pc:docMk/>
            <pc:sldMk cId="0" sldId="257"/>
            <ac:spMk id="49" creationId="{6691AC69-A76E-4DAB-B565-468B6B87ACF3}"/>
          </ac:spMkLst>
        </pc:spChg>
      </pc:sldChg>
      <pc:sldChg chg="addSp delSp modSp mod setBg">
        <pc:chgData name="Denise Natalie McFarlane (2441388)" userId="S::2441388@student.uwtsd.ac.uk::2ea40ee5-8308-4ca1-aaca-ca7aabaa924b" providerId="AD" clId="Web-{2818CEF6-B34A-81E0-637C-E82B2377514E}" dt="2026-07-01T19:15:45.895" v="338"/>
        <pc:sldMkLst>
          <pc:docMk/>
          <pc:sldMk cId="0" sldId="258"/>
        </pc:sldMkLst>
        <pc:spChg chg="mod">
          <ac:chgData name="Denise Natalie McFarlane (2441388)" userId="S::2441388@student.uwtsd.ac.uk::2ea40ee5-8308-4ca1-aaca-ca7aabaa924b" providerId="AD" clId="Web-{2818CEF6-B34A-81E0-637C-E82B2377514E}" dt="2026-07-01T19:07:35" v="304"/>
          <ac:spMkLst>
            <pc:docMk/>
            <pc:sldMk cId="0" sldId="258"/>
            <ac:spMk id="2" creationId="{00000000-0000-0000-0000-000000000000}"/>
          </ac:spMkLst>
        </pc:spChg>
        <pc:spChg chg="add mod">
          <ac:chgData name="Denise Natalie McFarlane (2441388)" userId="S::2441388@student.uwtsd.ac.uk::2ea40ee5-8308-4ca1-aaca-ca7aabaa924b" providerId="AD" clId="Web-{2818CEF6-B34A-81E0-637C-E82B2377514E}" dt="2026-07-01T19:08:47.924" v="308"/>
          <ac:spMkLst>
            <pc:docMk/>
            <pc:sldMk cId="0" sldId="258"/>
            <ac:spMk id="16" creationId="{8551908F-3F31-E35F-C6BD-9621EB37053B}"/>
          </ac:spMkLst>
        </pc:spChg>
        <pc:spChg chg="add mod">
          <ac:chgData name="Denise Natalie McFarlane (2441388)" userId="S::2441388@student.uwtsd.ac.uk::2ea40ee5-8308-4ca1-aaca-ca7aabaa924b" providerId="AD" clId="Web-{2818CEF6-B34A-81E0-637C-E82B2377514E}" dt="2026-07-01T19:14:28.830" v="322"/>
          <ac:spMkLst>
            <pc:docMk/>
            <pc:sldMk cId="0" sldId="258"/>
            <ac:spMk id="87" creationId="{00276FA0-96FE-EDAE-3BEA-6CA6E85B0ADD}"/>
          </ac:spMkLst>
        </pc:spChg>
        <pc:spChg chg="add">
          <ac:chgData name="Denise Natalie McFarlane (2441388)" userId="S::2441388@student.uwtsd.ac.uk::2ea40ee5-8308-4ca1-aaca-ca7aabaa924b" providerId="AD" clId="Web-{2818CEF6-B34A-81E0-637C-E82B2377514E}" dt="2026-07-01T19:07:35" v="304"/>
          <ac:spMkLst>
            <pc:docMk/>
            <pc:sldMk cId="0" sldId="258"/>
            <ac:spMk id="112" creationId="{A7AE9375-4664-4DB2-922D-2782A6E439AC}"/>
          </ac:spMkLst>
        </pc:spChg>
        <pc:spChg chg="add">
          <ac:chgData name="Denise Natalie McFarlane (2441388)" userId="S::2441388@student.uwtsd.ac.uk::2ea40ee5-8308-4ca1-aaca-ca7aabaa924b" providerId="AD" clId="Web-{2818CEF6-B34A-81E0-637C-E82B2377514E}" dt="2026-07-01T19:07:35" v="304"/>
          <ac:spMkLst>
            <pc:docMk/>
            <pc:sldMk cId="0" sldId="258"/>
            <ac:spMk id="114" creationId="{C87417AF-190E-4D6E-AFA6-7D3E84B0B430}"/>
          </ac:spMkLst>
        </pc:spChg>
        <pc:spChg chg="add">
          <ac:chgData name="Denise Natalie McFarlane (2441388)" userId="S::2441388@student.uwtsd.ac.uk::2ea40ee5-8308-4ca1-aaca-ca7aabaa924b" providerId="AD" clId="Web-{2818CEF6-B34A-81E0-637C-E82B2377514E}" dt="2026-07-01T19:07:35" v="304"/>
          <ac:spMkLst>
            <pc:docMk/>
            <pc:sldMk cId="0" sldId="258"/>
            <ac:spMk id="115" creationId="{80B30ED8-273E-4C07-8568-2FE5CC5C483D}"/>
          </ac:spMkLst>
        </pc:spChg>
        <pc:graphicFrameChg chg="add modGraphic">
          <ac:chgData name="Denise Natalie McFarlane (2441388)" userId="S::2441388@student.uwtsd.ac.uk::2ea40ee5-8308-4ca1-aaca-ca7aabaa924b" providerId="AD" clId="Web-{2818CEF6-B34A-81E0-637C-E82B2377514E}" dt="2026-07-01T19:15:45.895" v="338"/>
          <ac:graphicFrameMkLst>
            <pc:docMk/>
            <pc:sldMk cId="0" sldId="258"/>
            <ac:graphicFrameMk id="123" creationId="{ED8B8B37-20A8-3E14-F44A-413EF87A473D}"/>
          </ac:graphicFrameMkLst>
        </pc:graphicFrameChg>
        <pc:picChg chg="add mod">
          <ac:chgData name="Denise Natalie McFarlane (2441388)" userId="S::2441388@student.uwtsd.ac.uk::2ea40ee5-8308-4ca1-aaca-ca7aabaa924b" providerId="AD" clId="Web-{2818CEF6-B34A-81E0-637C-E82B2377514E}" dt="2026-07-01T19:07:35" v="304"/>
          <ac:picMkLst>
            <pc:docMk/>
            <pc:sldMk cId="0" sldId="258"/>
            <ac:picMk id="12" creationId="{363B695B-5737-6E0D-FFC9-5346CA5A4A9B}"/>
          </ac:picMkLst>
        </pc:picChg>
        <pc:picChg chg="add mod">
          <ac:chgData name="Denise Natalie McFarlane (2441388)" userId="S::2441388@student.uwtsd.ac.uk::2ea40ee5-8308-4ca1-aaca-ca7aabaa924b" providerId="AD" clId="Web-{2818CEF6-B34A-81E0-637C-E82B2377514E}" dt="2026-07-01T19:15:02.269" v="329" actId="14100"/>
          <ac:picMkLst>
            <pc:docMk/>
            <pc:sldMk cId="0" sldId="258"/>
            <ac:picMk id="83" creationId="{3D9E05A6-E48A-D393-50A0-EA283527CC9C}"/>
          </ac:picMkLst>
        </pc:picChg>
        <pc:cxnChg chg="add">
          <ac:chgData name="Denise Natalie McFarlane (2441388)" userId="S::2441388@student.uwtsd.ac.uk::2ea40ee5-8308-4ca1-aaca-ca7aabaa924b" providerId="AD" clId="Web-{2818CEF6-B34A-81E0-637C-E82B2377514E}" dt="2026-07-01T19:07:35" v="304"/>
          <ac:cxnSpMkLst>
            <pc:docMk/>
            <pc:sldMk cId="0" sldId="258"/>
            <ac:cxnSpMk id="113" creationId="{EE504C98-6397-41C1-A8D8-2D9C4ED307E0}"/>
          </ac:cxnSpMkLst>
        </pc:cxnChg>
      </pc:sldChg>
      <pc:sldChg chg="addSp modSp mod setBg">
        <pc:chgData name="Denise Natalie McFarlane (2441388)" userId="S::2441388@student.uwtsd.ac.uk::2ea40ee5-8308-4ca1-aaca-ca7aabaa924b" providerId="AD" clId="Web-{2818CEF6-B34A-81E0-637C-E82B2377514E}" dt="2026-07-01T19:16:50.678" v="339"/>
        <pc:sldMkLst>
          <pc:docMk/>
          <pc:sldMk cId="0" sldId="259"/>
        </pc:sldMkLst>
        <pc:spChg chg="mod">
          <ac:chgData name="Denise Natalie McFarlane (2441388)" userId="S::2441388@student.uwtsd.ac.uk::2ea40ee5-8308-4ca1-aaca-ca7aabaa924b" providerId="AD" clId="Web-{2818CEF6-B34A-81E0-637C-E82B2377514E}" dt="2026-07-01T19:16:50.678" v="339"/>
          <ac:spMkLst>
            <pc:docMk/>
            <pc:sldMk cId="0" sldId="259"/>
            <ac:spMk id="2" creationId="{00000000-0000-0000-0000-000000000000}"/>
          </ac:spMkLst>
        </pc:spChg>
        <pc:spChg chg="mod">
          <ac:chgData name="Denise Natalie McFarlane (2441388)" userId="S::2441388@student.uwtsd.ac.uk::2ea40ee5-8308-4ca1-aaca-ca7aabaa924b" providerId="AD" clId="Web-{2818CEF6-B34A-81E0-637C-E82B2377514E}" dt="2026-07-01T19:16:50.678" v="339"/>
          <ac:spMkLst>
            <pc:docMk/>
            <pc:sldMk cId="0" sldId="259"/>
            <ac:spMk id="3" creationId="{00000000-0000-0000-0000-000000000000}"/>
          </ac:spMkLst>
        </pc:spChg>
        <pc:picChg chg="add">
          <ac:chgData name="Denise Natalie McFarlane (2441388)" userId="S::2441388@student.uwtsd.ac.uk::2ea40ee5-8308-4ca1-aaca-ca7aabaa924b" providerId="AD" clId="Web-{2818CEF6-B34A-81E0-637C-E82B2377514E}" dt="2026-07-01T19:16:50.678" v="339"/>
          <ac:picMkLst>
            <pc:docMk/>
            <pc:sldMk cId="0" sldId="259"/>
            <ac:picMk id="5" creationId="{34859DB0-FF81-2212-E740-11A72532EAC0}"/>
          </ac:picMkLst>
        </pc:picChg>
        <pc:cxnChg chg="add">
          <ac:chgData name="Denise Natalie McFarlane (2441388)" userId="S::2441388@student.uwtsd.ac.uk::2ea40ee5-8308-4ca1-aaca-ca7aabaa924b" providerId="AD" clId="Web-{2818CEF6-B34A-81E0-637C-E82B2377514E}" dt="2026-07-01T19:16:50.678" v="339"/>
          <ac:cxnSpMkLst>
            <pc:docMk/>
            <pc:sldMk cId="0" sldId="259"/>
            <ac:cxnSpMk id="9" creationId="{1503BFE4-729B-D9D0-C17B-501E6AF1127A}"/>
          </ac:cxnSpMkLst>
        </pc:cxnChg>
      </pc:sldChg>
      <pc:sldChg chg="addSp delSp modSp new mod setBg">
        <pc:chgData name="Denise Natalie McFarlane (2441388)" userId="S::2441388@student.uwtsd.ac.uk::2ea40ee5-8308-4ca1-aaca-ca7aabaa924b" providerId="AD" clId="Web-{2818CEF6-B34A-81E0-637C-E82B2377514E}" dt="2026-07-01T18:29:36.730" v="217" actId="14100"/>
        <pc:sldMkLst>
          <pc:docMk/>
          <pc:sldMk cId="2298528021" sldId="270"/>
        </pc:sldMkLst>
        <pc:spChg chg="mod">
          <ac:chgData name="Denise Natalie McFarlane (2441388)" userId="S::2441388@student.uwtsd.ac.uk::2ea40ee5-8308-4ca1-aaca-ca7aabaa924b" providerId="AD" clId="Web-{2818CEF6-B34A-81E0-637C-E82B2377514E}" dt="2026-07-01T18:28:43.963" v="211"/>
          <ac:spMkLst>
            <pc:docMk/>
            <pc:sldMk cId="2298528021" sldId="270"/>
            <ac:spMk id="2" creationId="{CB390D8E-F484-04F3-BE1A-3D49F309121F}"/>
          </ac:spMkLst>
        </pc:spChg>
        <pc:picChg chg="add mod ord">
          <ac:chgData name="Denise Natalie McFarlane (2441388)" userId="S::2441388@student.uwtsd.ac.uk::2ea40ee5-8308-4ca1-aaca-ca7aabaa924b" providerId="AD" clId="Web-{2818CEF6-B34A-81E0-637C-E82B2377514E}" dt="2026-07-01T18:29:36.730" v="217" actId="14100"/>
          <ac:picMkLst>
            <pc:docMk/>
            <pc:sldMk cId="2298528021" sldId="270"/>
            <ac:picMk id="4" creationId="{0990F982-B2D0-DB99-64D1-ADD82EF13846}"/>
          </ac:picMkLst>
        </pc:picChg>
      </pc:sldChg>
    </pc:docChg>
  </pc:docChgLst>
  <pc:docChgLst>
    <pc:chgData name="Denise Natalie McFarlane (2441388)" userId="S::2441388@student.uwtsd.ac.uk::2ea40ee5-8308-4ca1-aaca-ca7aabaa924b" providerId="AD" clId="Web-{4F8E0F18-9257-94B5-A02F-ED21906058C9}"/>
    <pc:docChg chg="addSld delSld modSld">
      <pc:chgData name="Denise Natalie McFarlane (2441388)" userId="S::2441388@student.uwtsd.ac.uk::2ea40ee5-8308-4ca1-aaca-ca7aabaa924b" providerId="AD" clId="Web-{4F8E0F18-9257-94B5-A02F-ED21906058C9}" dt="2026-07-08T12:36:41.888" v="1688" actId="20577"/>
      <pc:docMkLst>
        <pc:docMk/>
      </pc:docMkLst>
      <pc:sldChg chg="addSp delSp modSp">
        <pc:chgData name="Denise Natalie McFarlane (2441388)" userId="S::2441388@student.uwtsd.ac.uk::2ea40ee5-8308-4ca1-aaca-ca7aabaa924b" providerId="AD" clId="Web-{4F8E0F18-9257-94B5-A02F-ED21906058C9}" dt="2026-07-08T12:36:41.888" v="1688" actId="20577"/>
        <pc:sldMkLst>
          <pc:docMk/>
          <pc:sldMk cId="0" sldId="256"/>
        </pc:sldMkLst>
        <pc:spChg chg="mod">
          <ac:chgData name="Denise Natalie McFarlane (2441388)" userId="S::2441388@student.uwtsd.ac.uk::2ea40ee5-8308-4ca1-aaca-ca7aabaa924b" providerId="AD" clId="Web-{4F8E0F18-9257-94B5-A02F-ED21906058C9}" dt="2026-07-08T12:34:55.053" v="1686" actId="14100"/>
          <ac:spMkLst>
            <pc:docMk/>
            <pc:sldMk cId="0" sldId="256"/>
            <ac:spMk id="2" creationId="{00000000-0000-0000-0000-000000000000}"/>
          </ac:spMkLst>
        </pc:spChg>
        <pc:spChg chg="mod">
          <ac:chgData name="Denise Natalie McFarlane (2441388)" userId="S::2441388@student.uwtsd.ac.uk::2ea40ee5-8308-4ca1-aaca-ca7aabaa924b" providerId="AD" clId="Web-{4F8E0F18-9257-94B5-A02F-ED21906058C9}" dt="2026-07-08T12:36:41.888" v="1688" actId="20577"/>
          <ac:spMkLst>
            <pc:docMk/>
            <pc:sldMk cId="0" sldId="256"/>
            <ac:spMk id="3" creationId="{00000000-0000-0000-0000-000000000000}"/>
          </ac:spMkLst>
        </pc:spChg>
        <pc:spChg chg="del">
          <ac:chgData name="Denise Natalie McFarlane (2441388)" userId="S::2441388@student.uwtsd.ac.uk::2ea40ee5-8308-4ca1-aaca-ca7aabaa924b" providerId="AD" clId="Web-{4F8E0F18-9257-94B5-A02F-ED21906058C9}" dt="2026-07-08T12:19:21.557" v="1584"/>
          <ac:spMkLst>
            <pc:docMk/>
            <pc:sldMk cId="0" sldId="256"/>
            <ac:spMk id="655" creationId="{6DB7ADBC-26DA-450D-A8BF-E1ACCB46639C}"/>
          </ac:spMkLst>
        </pc:spChg>
        <pc:spChg chg="del">
          <ac:chgData name="Denise Natalie McFarlane (2441388)" userId="S::2441388@student.uwtsd.ac.uk::2ea40ee5-8308-4ca1-aaca-ca7aabaa924b" providerId="AD" clId="Web-{4F8E0F18-9257-94B5-A02F-ED21906058C9}" dt="2026-07-08T12:19:21.557" v="1584"/>
          <ac:spMkLst>
            <pc:docMk/>
            <pc:sldMk cId="0" sldId="256"/>
            <ac:spMk id="656" creationId="{5E3C0EDB-60D3-4CEF-8B80-C6D01E08DEC2}"/>
          </ac:spMkLst>
        </pc:spChg>
        <pc:spChg chg="del">
          <ac:chgData name="Denise Natalie McFarlane (2441388)" userId="S::2441388@student.uwtsd.ac.uk::2ea40ee5-8308-4ca1-aaca-ca7aabaa924b" providerId="AD" clId="Web-{4F8E0F18-9257-94B5-A02F-ED21906058C9}" dt="2026-07-08T12:19:21.557" v="1584"/>
          <ac:spMkLst>
            <pc:docMk/>
            <pc:sldMk cId="0" sldId="256"/>
            <ac:spMk id="657" creationId="{40C269CE-FB56-4D68-8CFB-1CFD5F350518}"/>
          </ac:spMkLst>
        </pc:spChg>
        <pc:spChg chg="del">
          <ac:chgData name="Denise Natalie McFarlane (2441388)" userId="S::2441388@student.uwtsd.ac.uk::2ea40ee5-8308-4ca1-aaca-ca7aabaa924b" providerId="AD" clId="Web-{4F8E0F18-9257-94B5-A02F-ED21906058C9}" dt="2026-07-08T12:19:21.557" v="1584"/>
          <ac:spMkLst>
            <pc:docMk/>
            <pc:sldMk cId="0" sldId="256"/>
            <ac:spMk id="658" creationId="{A6ED7E7F-75F7-4581-A930-C4DEBC2A8419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2:20:31.718" v="1594"/>
          <ac:spMkLst>
            <pc:docMk/>
            <pc:sldMk cId="0" sldId="256"/>
            <ac:spMk id="663" creationId="{9B7AD9F6-8CE7-4299-8FC6-328F4DCD3FF9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2:20:31.718" v="1594"/>
          <ac:spMkLst>
            <pc:docMk/>
            <pc:sldMk cId="0" sldId="256"/>
            <ac:spMk id="665" creationId="{F49775AF-8896-43EE-92C6-83497D6DC56F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2:20:15.779" v="1587"/>
          <ac:spMkLst>
            <pc:docMk/>
            <pc:sldMk cId="0" sldId="256"/>
            <ac:spMk id="670" creationId="{16A15A88-001A-4EEF-8984-D87E643599AB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2:20:26.248" v="1591"/>
          <ac:spMkLst>
            <pc:docMk/>
            <pc:sldMk cId="0" sldId="256"/>
            <ac:spMk id="674" creationId="{AAF055B3-1F95-4ABA-BFE4-A58320A8206E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2:20:19.357" v="1589"/>
          <ac:spMkLst>
            <pc:docMk/>
            <pc:sldMk cId="0" sldId="256"/>
            <ac:spMk id="676" creationId="{3A930249-8242-4E2B-AF17-C01826488321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2:20:19.357" v="1589"/>
          <ac:spMkLst>
            <pc:docMk/>
            <pc:sldMk cId="0" sldId="256"/>
            <ac:spMk id="677" creationId="{A5BDD999-C5E1-4B3E-A710-768673819165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2:20:26.248" v="1591"/>
          <ac:spMkLst>
            <pc:docMk/>
            <pc:sldMk cId="0" sldId="256"/>
            <ac:spMk id="678" creationId="{1F0DF0F3-0179-4A8A-92E0-932C473DA5CB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2:20:26.248" v="1591"/>
          <ac:spMkLst>
            <pc:docMk/>
            <pc:sldMk cId="0" sldId="256"/>
            <ac:spMk id="679" creationId="{9715DAF0-AE1B-46C9-8A6B-DB2AA05AB91D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2:20:26.248" v="1591"/>
          <ac:spMkLst>
            <pc:docMk/>
            <pc:sldMk cId="0" sldId="256"/>
            <ac:spMk id="680" creationId="{5A2875D7-3769-4291-959E-9FAD764A760C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2:20:26.248" v="1591"/>
          <ac:spMkLst>
            <pc:docMk/>
            <pc:sldMk cId="0" sldId="256"/>
            <ac:spMk id="681" creationId="{835682F0-7BC6-4526-8BFA-58EA002C8085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2:20:31.702" v="1593"/>
          <ac:spMkLst>
            <pc:docMk/>
            <pc:sldMk cId="0" sldId="256"/>
            <ac:spMk id="683" creationId="{9B7AD9F6-8CE7-4299-8FC6-328F4DCD3FF9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2:20:31.702" v="1593"/>
          <ac:spMkLst>
            <pc:docMk/>
            <pc:sldMk cId="0" sldId="256"/>
            <ac:spMk id="684" creationId="{F49775AF-8896-43EE-92C6-83497D6DC56F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2:30:10.894" v="1655"/>
          <ac:spMkLst>
            <pc:docMk/>
            <pc:sldMk cId="0" sldId="256"/>
            <ac:spMk id="686" creationId="{06DA9DF9-31F7-4056-B42E-878CC92417B8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2:21:18.189" v="1598"/>
          <ac:spMkLst>
            <pc:docMk/>
            <pc:sldMk cId="0" sldId="256"/>
            <ac:spMk id="691" creationId="{657F69E0-C4B0-4BEC-A689-4F8D877F05D4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2:21:18.189" v="1598"/>
          <ac:spMkLst>
            <pc:docMk/>
            <pc:sldMk cId="0" sldId="256"/>
            <ac:spMk id="693" creationId="{9F6380B4-6A1C-481E-8408-B4E6C75B9B81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2:21:22.643" v="1600"/>
          <ac:spMkLst>
            <pc:docMk/>
            <pc:sldMk cId="0" sldId="256"/>
            <ac:spMk id="695" creationId="{9B7AD9F6-8CE7-4299-8FC6-328F4DCD3FF9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2:21:22.643" v="1600"/>
          <ac:spMkLst>
            <pc:docMk/>
            <pc:sldMk cId="0" sldId="256"/>
            <ac:spMk id="696" creationId="{F49775AF-8896-43EE-92C6-83497D6DC56F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2:21:33.862" v="1604"/>
          <ac:spMkLst>
            <pc:docMk/>
            <pc:sldMk cId="0" sldId="256"/>
            <ac:spMk id="697" creationId="{08C9B587-E65E-4B52-B37C-ABEBB6E87928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2:21:29.127" v="1602"/>
          <ac:spMkLst>
            <pc:docMk/>
            <pc:sldMk cId="0" sldId="256"/>
            <ac:spMk id="698" creationId="{2CAD20A5-B9BF-4C29-B1C0-882CF36B433A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2:21:29.127" v="1602"/>
          <ac:spMkLst>
            <pc:docMk/>
            <pc:sldMk cId="0" sldId="256"/>
            <ac:spMk id="699" creationId="{7283847B-B7B4-4D47-875A-C45ADEF4C2C9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2:21:33.862" v="1604"/>
          <ac:spMkLst>
            <pc:docMk/>
            <pc:sldMk cId="0" sldId="256"/>
            <ac:spMk id="701" creationId="{E91DC736-0EF8-4F87-9146-EBF1D2EE4D3D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2:21:33.862" v="1604"/>
          <ac:spMkLst>
            <pc:docMk/>
            <pc:sldMk cId="0" sldId="256"/>
            <ac:spMk id="702" creationId="{097CD68E-23E3-4007-8847-CD0944C4F7BE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2:21:33.862" v="1604"/>
          <ac:spMkLst>
            <pc:docMk/>
            <pc:sldMk cId="0" sldId="256"/>
            <ac:spMk id="703" creationId="{AF2F604E-43BE-4DC3-B983-E071523364F8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2:21:38.753" v="1606"/>
          <ac:spMkLst>
            <pc:docMk/>
            <pc:sldMk cId="0" sldId="256"/>
            <ac:spMk id="705" creationId="{2CAD20A5-B9BF-4C29-B1C0-882CF36B433A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2:21:38.753" v="1606"/>
          <ac:spMkLst>
            <pc:docMk/>
            <pc:sldMk cId="0" sldId="256"/>
            <ac:spMk id="706" creationId="{7283847B-B7B4-4D47-875A-C45ADEF4C2C9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2:21:45.472" v="1608"/>
          <ac:spMkLst>
            <pc:docMk/>
            <pc:sldMk cId="0" sldId="256"/>
            <ac:spMk id="708" creationId="{9180DE06-7362-4888-AADA-7AADD57AC49D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2:21:45.472" v="1608"/>
          <ac:spMkLst>
            <pc:docMk/>
            <pc:sldMk cId="0" sldId="256"/>
            <ac:spMk id="711" creationId="{04357C93-F0CB-4A1C-8F77-4E9063789819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2:21:53.598" v="1610"/>
          <ac:spMkLst>
            <pc:docMk/>
            <pc:sldMk cId="0" sldId="256"/>
            <ac:spMk id="713" creationId="{518BCE60-EB58-4019-B93A-1094BA89FB95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2:21:53.598" v="1610"/>
          <ac:spMkLst>
            <pc:docMk/>
            <pc:sldMk cId="0" sldId="256"/>
            <ac:spMk id="714" creationId="{5239C5D7-3A83-4B28-BA16-9364DA5FA6A4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2:21:53.598" v="1610"/>
          <ac:spMkLst>
            <pc:docMk/>
            <pc:sldMk cId="0" sldId="256"/>
            <ac:spMk id="715" creationId="{C0E4BDC5-1DF0-B758-02E4-0AA24AB72BA9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2:21:53.598" v="1610"/>
          <ac:spMkLst>
            <pc:docMk/>
            <pc:sldMk cId="0" sldId="256"/>
            <ac:spMk id="716" creationId="{49109861-B852-BC17-33D7-416D00A39674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2:22:03.911" v="1612"/>
          <ac:spMkLst>
            <pc:docMk/>
            <pc:sldMk cId="0" sldId="256"/>
            <ac:spMk id="718" creationId="{8A94871E-96FC-4ADE-815B-41A636E34F1A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2:22:03.911" v="1612"/>
          <ac:spMkLst>
            <pc:docMk/>
            <pc:sldMk cId="0" sldId="256"/>
            <ac:spMk id="719" creationId="{3FCFB1DE-0B7E-48CC-BA90-B2AB0889F9D6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2:22:16.693" v="1614"/>
          <ac:spMkLst>
            <pc:docMk/>
            <pc:sldMk cId="0" sldId="256"/>
            <ac:spMk id="721" creationId="{55666830-9A19-4E01-8505-D6C7F9AC5665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2:22:16.693" v="1614"/>
          <ac:spMkLst>
            <pc:docMk/>
            <pc:sldMk cId="0" sldId="256"/>
            <ac:spMk id="722" creationId="{AE9FC877-7FB6-4D22-9988-35420644E202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2:22:16.693" v="1614"/>
          <ac:spMkLst>
            <pc:docMk/>
            <pc:sldMk cId="0" sldId="256"/>
            <ac:spMk id="723" creationId="{E41809D1-F12E-46BB-B804-5F209D325E8B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2:22:16.693" v="1614"/>
          <ac:spMkLst>
            <pc:docMk/>
            <pc:sldMk cId="0" sldId="256"/>
            <ac:spMk id="724" creationId="{AF2F604E-43BE-4DC3-B983-E071523364F8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2:22:16.693" v="1614"/>
          <ac:spMkLst>
            <pc:docMk/>
            <pc:sldMk cId="0" sldId="256"/>
            <ac:spMk id="725" creationId="{08C9B587-E65E-4B52-B37C-ABEBB6E87928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2:23:05.383" v="1616"/>
          <ac:spMkLst>
            <pc:docMk/>
            <pc:sldMk cId="0" sldId="256"/>
            <ac:spMk id="727" creationId="{8F58EDD9-0685-44E6-9B72-108BB10E1AB0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2:23:42.995" v="1618"/>
          <ac:spMkLst>
            <pc:docMk/>
            <pc:sldMk cId="0" sldId="256"/>
            <ac:spMk id="729" creationId="{B9D7E975-9161-4F2D-AC53-69E1912F6B5D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2:23:42.995" v="1618"/>
          <ac:spMkLst>
            <pc:docMk/>
            <pc:sldMk cId="0" sldId="256"/>
            <ac:spMk id="730" creationId="{827DC2C4-B485-428A-BF4A-472D2967F47F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2:23:42.995" v="1618"/>
          <ac:spMkLst>
            <pc:docMk/>
            <pc:sldMk cId="0" sldId="256"/>
            <ac:spMk id="731" creationId="{463E6235-1649-4B47-9862-4026FC473B6F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2:24:17.700" v="1620"/>
          <ac:spMkLst>
            <pc:docMk/>
            <pc:sldMk cId="0" sldId="256"/>
            <ac:spMk id="733" creationId="{A0A2B7F3-65A0-4CC5-8310-3252C59E025D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2:24:39.733" v="1622"/>
          <ac:spMkLst>
            <pc:docMk/>
            <pc:sldMk cId="0" sldId="256"/>
            <ac:spMk id="735" creationId="{854DEE1C-7FD6-4FA0-A96A-BDF952F199AB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2:24:43.327" v="1624"/>
          <ac:spMkLst>
            <pc:docMk/>
            <pc:sldMk cId="0" sldId="256"/>
            <ac:spMk id="737" creationId="{C93D702E-F4E0-47FC-A74C-ECD9647A81AA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2:24:56.578" v="1626"/>
          <ac:spMkLst>
            <pc:docMk/>
            <pc:sldMk cId="0" sldId="256"/>
            <ac:spMk id="739" creationId="{362D44EE-C852-4460-B8B5-C4F2BC20510C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2:24:56.578" v="1626"/>
          <ac:spMkLst>
            <pc:docMk/>
            <pc:sldMk cId="0" sldId="256"/>
            <ac:spMk id="740" creationId="{658970D8-8D1D-4B5C-894B-E871CC86543D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2:24:56.578" v="1626"/>
          <ac:spMkLst>
            <pc:docMk/>
            <pc:sldMk cId="0" sldId="256"/>
            <ac:spMk id="741" creationId="{F227E5B6-9132-43CA-B503-37A18562ADF2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2:24:56.578" v="1626"/>
          <ac:spMkLst>
            <pc:docMk/>
            <pc:sldMk cId="0" sldId="256"/>
            <ac:spMk id="742" creationId="{03C2051E-A88D-48E5-BACF-AAED17892722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2:24:56.578" v="1626"/>
          <ac:spMkLst>
            <pc:docMk/>
            <pc:sldMk cId="0" sldId="256"/>
            <ac:spMk id="743" creationId="{7821A508-2985-4905-874A-527429BAABFA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2:24:56.578" v="1626"/>
          <ac:spMkLst>
            <pc:docMk/>
            <pc:sldMk cId="0" sldId="256"/>
            <ac:spMk id="744" creationId="{D2929CB1-0E3C-4B2D-ADC5-0154FB33BA44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2:24:56.578" v="1626"/>
          <ac:spMkLst>
            <pc:docMk/>
            <pc:sldMk cId="0" sldId="256"/>
            <ac:spMk id="745" creationId="{5F2F0C84-BE8C-4DC2-A6D3-30349A801D5C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2:25:00.328" v="1628"/>
          <ac:spMkLst>
            <pc:docMk/>
            <pc:sldMk cId="0" sldId="256"/>
            <ac:spMk id="747" creationId="{6CCA5F87-1D1E-45CB-8D83-FC7EEFAD9935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2:25:00.328" v="1628"/>
          <ac:spMkLst>
            <pc:docMk/>
            <pc:sldMk cId="0" sldId="256"/>
            <ac:spMk id="748" creationId="{7CCFC2C6-6238-4A2F-93DE-2ADF74AF635E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2:25:00.328" v="1628"/>
          <ac:spMkLst>
            <pc:docMk/>
            <pc:sldMk cId="0" sldId="256"/>
            <ac:spMk id="749" creationId="{AF2F604E-43BE-4DC3-B983-E071523364F8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2:25:00.328" v="1628"/>
          <ac:spMkLst>
            <pc:docMk/>
            <pc:sldMk cId="0" sldId="256"/>
            <ac:spMk id="750" creationId="{08C9B587-E65E-4B52-B37C-ABEBB6E87928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2:25:06.750" v="1630"/>
          <ac:spMkLst>
            <pc:docMk/>
            <pc:sldMk cId="0" sldId="256"/>
            <ac:spMk id="752" creationId="{93245F62-CCC4-49E4-B95B-EA6C1E790510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2:25:06.750" v="1630"/>
          <ac:spMkLst>
            <pc:docMk/>
            <pc:sldMk cId="0" sldId="256"/>
            <ac:spMk id="753" creationId="{E6C0DD6B-6AA3-448F-9B99-8386295BC1B4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2:25:15.751" v="1632"/>
          <ac:spMkLst>
            <pc:docMk/>
            <pc:sldMk cId="0" sldId="256"/>
            <ac:spMk id="755" creationId="{22A397E7-BF60-45B2-84C7-B074B76C37A7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2:25:15.751" v="1632"/>
          <ac:spMkLst>
            <pc:docMk/>
            <pc:sldMk cId="0" sldId="256"/>
            <ac:spMk id="756" creationId="{890DEF05-784E-4B61-89E4-04C4ECF4E5A0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2:25:31.830" v="1634"/>
          <ac:spMkLst>
            <pc:docMk/>
            <pc:sldMk cId="0" sldId="256"/>
            <ac:spMk id="759" creationId="{DF05ACD0-FF4A-4F8F-B5C5-6A4EBD0D1B38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2:25:31.830" v="1634"/>
          <ac:spMkLst>
            <pc:docMk/>
            <pc:sldMk cId="0" sldId="256"/>
            <ac:spMk id="760" creationId="{4C9AFA28-B5ED-4346-9AF7-68A157F16C7E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2:25:35.565" v="1636"/>
          <ac:spMkLst>
            <pc:docMk/>
            <pc:sldMk cId="0" sldId="256"/>
            <ac:spMk id="762" creationId="{8D0D6D3E-D7F9-4591-9CA9-DDF4DB1F73DA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2:25:35.565" v="1636"/>
          <ac:spMkLst>
            <pc:docMk/>
            <pc:sldMk cId="0" sldId="256"/>
            <ac:spMk id="763" creationId="{C4C9F2B0-1044-46EB-8AEB-C3BFFDE6C2CC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2:25:35.565" v="1636"/>
          <ac:spMkLst>
            <pc:docMk/>
            <pc:sldMk cId="0" sldId="256"/>
            <ac:spMk id="764" creationId="{D28B54C3-B57B-472A-B96E-1FCB67093DC2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2:25:35.565" v="1636"/>
          <ac:spMkLst>
            <pc:docMk/>
            <pc:sldMk cId="0" sldId="256"/>
            <ac:spMk id="765" creationId="{7DB3C429-F8DA-49B9-AF84-21996FCF78B5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2:25:41.424" v="1638"/>
          <ac:spMkLst>
            <pc:docMk/>
            <pc:sldMk cId="0" sldId="256"/>
            <ac:spMk id="767" creationId="{026A84AF-6F58-471A-BF1F-10D8C03511C4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2:28:26.919" v="1640"/>
          <ac:spMkLst>
            <pc:docMk/>
            <pc:sldMk cId="0" sldId="256"/>
            <ac:spMk id="769" creationId="{C7D023E4-8DE1-436E-9847-ED6A4B4B04FD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2:28:26.919" v="1640"/>
          <ac:spMkLst>
            <pc:docMk/>
            <pc:sldMk cId="0" sldId="256"/>
            <ac:spMk id="772" creationId="{145B2F28-3A18-4BC2-8E92-9AF66F147CBA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2:28:30.216" v="1642"/>
          <ac:spMkLst>
            <pc:docMk/>
            <pc:sldMk cId="0" sldId="256"/>
            <ac:spMk id="780" creationId="{5DCB5928-DC7D-4612-9922-441966E15627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2:28:30.216" v="1642"/>
          <ac:spMkLst>
            <pc:docMk/>
            <pc:sldMk cId="0" sldId="256"/>
            <ac:spMk id="781" creationId="{682C1161-1736-45EC-99B7-33F3CAE9D517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2:28:30.216" v="1642"/>
          <ac:spMkLst>
            <pc:docMk/>
            <pc:sldMk cId="0" sldId="256"/>
            <ac:spMk id="782" creationId="{84D4DDB8-B68F-45B0-9F62-C4279996F672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2:28:30.216" v="1642"/>
          <ac:spMkLst>
            <pc:docMk/>
            <pc:sldMk cId="0" sldId="256"/>
            <ac:spMk id="783" creationId="{AF2F604E-43BE-4DC3-B983-E071523364F8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2:28:30.216" v="1642"/>
          <ac:spMkLst>
            <pc:docMk/>
            <pc:sldMk cId="0" sldId="256"/>
            <ac:spMk id="784" creationId="{08C9B587-E65E-4B52-B37C-ABEBB6E87928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2:29:01.624" v="1644"/>
          <ac:spMkLst>
            <pc:docMk/>
            <pc:sldMk cId="0" sldId="256"/>
            <ac:spMk id="786" creationId="{2B577FF9-3543-4875-815D-3D87BD8A2002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2:29:01.624" v="1644"/>
          <ac:spMkLst>
            <pc:docMk/>
            <pc:sldMk cId="0" sldId="256"/>
            <ac:spMk id="787" creationId="{F5569EEC-E12F-4856-B407-02B2813A4AA5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2:29:01.624" v="1644"/>
          <ac:spMkLst>
            <pc:docMk/>
            <pc:sldMk cId="0" sldId="256"/>
            <ac:spMk id="788" creationId="{CF860788-3A6A-45A3-B3F1-06F159665603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2:29:01.624" v="1644"/>
          <ac:spMkLst>
            <pc:docMk/>
            <pc:sldMk cId="0" sldId="256"/>
            <ac:spMk id="789" creationId="{DF1E3393-B852-4883-B778-ED3525112942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2:29:01.624" v="1644"/>
          <ac:spMkLst>
            <pc:docMk/>
            <pc:sldMk cId="0" sldId="256"/>
            <ac:spMk id="790" creationId="{39853D09-4205-4CC7-83EB-288E886AC9E4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2:29:01.624" v="1644"/>
          <ac:spMkLst>
            <pc:docMk/>
            <pc:sldMk cId="0" sldId="256"/>
            <ac:spMk id="791" creationId="{0D040B79-3E73-4A31-840D-D6B9C9FDFC46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2:29:01.624" v="1644"/>
          <ac:spMkLst>
            <pc:docMk/>
            <pc:sldMk cId="0" sldId="256"/>
            <ac:spMk id="792" creationId="{156C6AE5-3F8B-42AC-9EA4-1B686A11E93F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2:29:21.157" v="1646"/>
          <ac:spMkLst>
            <pc:docMk/>
            <pc:sldMk cId="0" sldId="256"/>
            <ac:spMk id="794" creationId="{06DA9DF9-31F7-4056-B42E-878CC92417B8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2:29:30.392" v="1648"/>
          <ac:spMkLst>
            <pc:docMk/>
            <pc:sldMk cId="0" sldId="256"/>
            <ac:spMk id="796" creationId="{9D768B77-8742-43A0-AF16-6AC4D378E482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2:29:30.392" v="1648"/>
          <ac:spMkLst>
            <pc:docMk/>
            <pc:sldMk cId="0" sldId="256"/>
            <ac:spMk id="797" creationId="{48B13CA8-CBEA-4805-955D-CEBE32236560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2:29:45.846" v="1650"/>
          <ac:spMkLst>
            <pc:docMk/>
            <pc:sldMk cId="0" sldId="256"/>
            <ac:spMk id="799" creationId="{657F69E0-C4B0-4BEC-A689-4F8D877F05D4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2:29:45.846" v="1650"/>
          <ac:spMkLst>
            <pc:docMk/>
            <pc:sldMk cId="0" sldId="256"/>
            <ac:spMk id="800" creationId="{9F6380B4-6A1C-481E-8408-B4E6C75B9B81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2:29:55.190" v="1652"/>
          <ac:spMkLst>
            <pc:docMk/>
            <pc:sldMk cId="0" sldId="256"/>
            <ac:spMk id="802" creationId="{8A94871E-96FC-4ADE-815B-41A636E34F1A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2:29:55.190" v="1652"/>
          <ac:spMkLst>
            <pc:docMk/>
            <pc:sldMk cId="0" sldId="256"/>
            <ac:spMk id="803" creationId="{3FCFB1DE-0B7E-48CC-BA90-B2AB0889F9D6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2:30:10.894" v="1654"/>
          <ac:spMkLst>
            <pc:docMk/>
            <pc:sldMk cId="0" sldId="256"/>
            <ac:spMk id="805" creationId="{337940BB-FBC4-492E-BD92-3B7B914D0EAE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2:30:10.894" v="1654"/>
          <ac:spMkLst>
            <pc:docMk/>
            <pc:sldMk cId="0" sldId="256"/>
            <ac:spMk id="806" creationId="{3FCFB1DE-0B7E-48CC-BA90-B2AB0889F9D6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2:33:19.156" v="1676"/>
          <ac:spMkLst>
            <pc:docMk/>
            <pc:sldMk cId="0" sldId="256"/>
            <ac:spMk id="808" creationId="{B9D7E975-9161-4F2D-AC53-69E1912F6B5D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2:33:19.156" v="1676"/>
          <ac:spMkLst>
            <pc:docMk/>
            <pc:sldMk cId="0" sldId="256"/>
            <ac:spMk id="809" creationId="{827DC2C4-B485-428A-BF4A-472D2967F47F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2:33:19.156" v="1676"/>
          <ac:spMkLst>
            <pc:docMk/>
            <pc:sldMk cId="0" sldId="256"/>
            <ac:spMk id="810" creationId="{463E6235-1649-4B47-9862-4026FC473B6F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2:30:56.866" v="1661"/>
          <ac:spMkLst>
            <pc:docMk/>
            <pc:sldMk cId="0" sldId="256"/>
            <ac:spMk id="815" creationId="{06DA9DF9-31F7-4056-B42E-878CC92417B8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2:31:09.929" v="1663"/>
          <ac:spMkLst>
            <pc:docMk/>
            <pc:sldMk cId="0" sldId="256"/>
            <ac:spMk id="817" creationId="{AB58EF07-17C2-48CF-ABB0-EEF1F17CB8F0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2:31:09.929" v="1663"/>
          <ac:spMkLst>
            <pc:docMk/>
            <pc:sldMk cId="0" sldId="256"/>
            <ac:spMk id="818" creationId="{0671A8AE-40A1-4631-A6B8-581AFF065482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2:31:09.929" v="1663"/>
          <ac:spMkLst>
            <pc:docMk/>
            <pc:sldMk cId="0" sldId="256"/>
            <ac:spMk id="819" creationId="{AF2F604E-43BE-4DC3-B983-E071523364F8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2:31:09.929" v="1663"/>
          <ac:spMkLst>
            <pc:docMk/>
            <pc:sldMk cId="0" sldId="256"/>
            <ac:spMk id="821" creationId="{08C9B587-E65E-4B52-B37C-ABEBB6E87928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2:32:01.604" v="1669"/>
          <ac:spMkLst>
            <pc:docMk/>
            <pc:sldMk cId="0" sldId="256"/>
            <ac:spMk id="825" creationId="{0D040B79-3E73-4A31-840D-D6B9C9FDFC46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2:32:01.604" v="1669"/>
          <ac:spMkLst>
            <pc:docMk/>
            <pc:sldMk cId="0" sldId="256"/>
            <ac:spMk id="827" creationId="{156C6AE5-3F8B-42AC-9EA4-1B686A11E93F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2:31:23.133" v="1665"/>
          <ac:spMkLst>
            <pc:docMk/>
            <pc:sldMk cId="0" sldId="256"/>
            <ac:spMk id="829" creationId="{C7D023E4-8DE1-436E-9847-ED6A4B4B04FD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2:31:50.713" v="1667"/>
          <ac:spMkLst>
            <pc:docMk/>
            <pc:sldMk cId="0" sldId="256"/>
            <ac:spMk id="835" creationId="{9B7AD9F6-8CE7-4299-8FC6-328F4DCD3FF9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2:31:50.713" v="1667"/>
          <ac:spMkLst>
            <pc:docMk/>
            <pc:sldMk cId="0" sldId="256"/>
            <ac:spMk id="836" creationId="{F49775AF-8896-43EE-92C6-83497D6DC56F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2:32:01.604" v="1669"/>
          <ac:spMkLst>
            <pc:docMk/>
            <pc:sldMk cId="0" sldId="256"/>
            <ac:spMk id="839" creationId="{F5569EEC-E12F-4856-B407-02B2813A4AA5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2:32:01.604" v="1669"/>
          <ac:spMkLst>
            <pc:docMk/>
            <pc:sldMk cId="0" sldId="256"/>
            <ac:spMk id="840" creationId="{CF860788-3A6A-45A3-B3F1-06F159665603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2:32:01.604" v="1669"/>
          <ac:spMkLst>
            <pc:docMk/>
            <pc:sldMk cId="0" sldId="256"/>
            <ac:spMk id="841" creationId="{DF1E3393-B852-4883-B778-ED3525112942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2:33:01.296" v="1671"/>
          <ac:spMkLst>
            <pc:docMk/>
            <pc:sldMk cId="0" sldId="256"/>
            <ac:spMk id="843" creationId="{362D44EE-C852-4460-B8B5-C4F2BC20510C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2:33:01.296" v="1671"/>
          <ac:spMkLst>
            <pc:docMk/>
            <pc:sldMk cId="0" sldId="256"/>
            <ac:spMk id="844" creationId="{658970D8-8D1D-4B5C-894B-E871CC86543D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2:33:01.296" v="1671"/>
          <ac:spMkLst>
            <pc:docMk/>
            <pc:sldMk cId="0" sldId="256"/>
            <ac:spMk id="846" creationId="{03C2051E-A88D-48E5-BACF-AAED17892722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2:33:01.296" v="1671"/>
          <ac:spMkLst>
            <pc:docMk/>
            <pc:sldMk cId="0" sldId="256"/>
            <ac:spMk id="847" creationId="{7821A508-2985-4905-874A-527429BAABFA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2:33:01.296" v="1671"/>
          <ac:spMkLst>
            <pc:docMk/>
            <pc:sldMk cId="0" sldId="256"/>
            <ac:spMk id="848" creationId="{D2929CB1-0E3C-4B2D-ADC5-0154FB33BA44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2:33:01.296" v="1671"/>
          <ac:spMkLst>
            <pc:docMk/>
            <pc:sldMk cId="0" sldId="256"/>
            <ac:spMk id="849" creationId="{5F2F0C84-BE8C-4DC2-A6D3-30349A801D5C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2:33:11.312" v="1673"/>
          <ac:spMkLst>
            <pc:docMk/>
            <pc:sldMk cId="0" sldId="256"/>
            <ac:spMk id="851" creationId="{A0A2B7F3-65A0-4CC5-8310-3252C59E025D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2:33:19.156" v="1675"/>
          <ac:spMkLst>
            <pc:docMk/>
            <pc:sldMk cId="0" sldId="256"/>
            <ac:spMk id="853" creationId="{854DEE1C-7FD6-4FA0-A96A-BDF952F199AB}"/>
          </ac:spMkLst>
        </pc:spChg>
        <pc:spChg chg="add">
          <ac:chgData name="Denise Natalie McFarlane (2441388)" userId="S::2441388@student.uwtsd.ac.uk::2ea40ee5-8308-4ca1-aaca-ca7aabaa924b" providerId="AD" clId="Web-{4F8E0F18-9257-94B5-A02F-ED21906058C9}" dt="2026-07-08T12:33:19.156" v="1676"/>
          <ac:spMkLst>
            <pc:docMk/>
            <pc:sldMk cId="0" sldId="256"/>
            <ac:spMk id="855" creationId="{A0A2B7F3-65A0-4CC5-8310-3252C59E025D}"/>
          </ac:spMkLst>
        </pc:spChg>
        <pc:grpChg chg="add del">
          <ac:chgData name="Denise Natalie McFarlane (2441388)" userId="S::2441388@student.uwtsd.ac.uk::2ea40ee5-8308-4ca1-aaca-ca7aabaa924b" providerId="AD" clId="Web-{4F8E0F18-9257-94B5-A02F-ED21906058C9}" dt="2026-07-08T12:20:15.779" v="1587"/>
          <ac:grpSpMkLst>
            <pc:docMk/>
            <pc:sldMk cId="0" sldId="256"/>
            <ac:grpSpMk id="672" creationId="{A7900967-84CA-47B4-9F1C-E787BAC1496A}"/>
          </ac:grpSpMkLst>
        </pc:grpChg>
        <pc:grpChg chg="add del">
          <ac:chgData name="Denise Natalie McFarlane (2441388)" userId="S::2441388@student.uwtsd.ac.uk::2ea40ee5-8308-4ca1-aaca-ca7aabaa924b" providerId="AD" clId="Web-{4F8E0F18-9257-94B5-A02F-ED21906058C9}" dt="2026-07-08T12:21:45.472" v="1608"/>
          <ac:grpSpMkLst>
            <pc:docMk/>
            <pc:sldMk cId="0" sldId="256"/>
            <ac:grpSpMk id="709" creationId="{3AF6A671-C637-4547-85F4-51B6D1881399}"/>
          </ac:grpSpMkLst>
        </pc:grpChg>
        <pc:grpChg chg="add del">
          <ac:chgData name="Denise Natalie McFarlane (2441388)" userId="S::2441388@student.uwtsd.ac.uk::2ea40ee5-8308-4ca1-aaca-ca7aabaa924b" providerId="AD" clId="Web-{4F8E0F18-9257-94B5-A02F-ED21906058C9}" dt="2026-07-08T12:28:26.919" v="1640"/>
          <ac:grpSpMkLst>
            <pc:docMk/>
            <pc:sldMk cId="0" sldId="256"/>
            <ac:grpSpMk id="770" creationId="{81CC5389-CB4A-43B7-9A0E-5447CE0BC294}"/>
          </ac:grpSpMkLst>
        </pc:grpChg>
        <pc:grpChg chg="add del">
          <ac:chgData name="Denise Natalie McFarlane (2441388)" userId="S::2441388@student.uwtsd.ac.uk::2ea40ee5-8308-4ca1-aaca-ca7aabaa924b" providerId="AD" clId="Web-{4F8E0F18-9257-94B5-A02F-ED21906058C9}" dt="2026-07-08T12:28:26.919" v="1640"/>
          <ac:grpSpMkLst>
            <pc:docMk/>
            <pc:sldMk cId="0" sldId="256"/>
            <ac:grpSpMk id="773" creationId="{FA65A26F-1F64-451C-BFA2-F92410951FA3}"/>
          </ac:grpSpMkLst>
        </pc:grpChg>
        <pc:grpChg chg="add del">
          <ac:chgData name="Denise Natalie McFarlane (2441388)" userId="S::2441388@student.uwtsd.ac.uk::2ea40ee5-8308-4ca1-aaca-ca7aabaa924b" providerId="AD" clId="Web-{4F8E0F18-9257-94B5-A02F-ED21906058C9}" dt="2026-07-08T12:31:23.133" v="1665"/>
          <ac:grpSpMkLst>
            <pc:docMk/>
            <pc:sldMk cId="0" sldId="256"/>
            <ac:grpSpMk id="830" creationId="{E4556D3F-F9E0-4DD4-A96F-6A8297B92405}"/>
          </ac:grpSpMkLst>
        </pc:grpChg>
        <pc:grpChg chg="add del">
          <ac:chgData name="Denise Natalie McFarlane (2441388)" userId="S::2441388@student.uwtsd.ac.uk::2ea40ee5-8308-4ca1-aaca-ca7aabaa924b" providerId="AD" clId="Web-{4F8E0F18-9257-94B5-A02F-ED21906058C9}" dt="2026-07-08T12:31:23.133" v="1665"/>
          <ac:grpSpMkLst>
            <pc:docMk/>
            <pc:sldMk cId="0" sldId="256"/>
            <ac:grpSpMk id="833" creationId="{65EABBED-2B80-4B13-A7A8-1D34C4A02741}"/>
          </ac:grpSpMkLst>
        </pc:grpChg>
        <pc:picChg chg="mod ord">
          <ac:chgData name="Denise Natalie McFarlane (2441388)" userId="S::2441388@student.uwtsd.ac.uk::2ea40ee5-8308-4ca1-aaca-ca7aabaa924b" providerId="AD" clId="Web-{4F8E0F18-9257-94B5-A02F-ED21906058C9}" dt="2026-07-08T12:34:10.957" v="1680" actId="14100"/>
          <ac:picMkLst>
            <pc:docMk/>
            <pc:sldMk cId="0" sldId="256"/>
            <ac:picMk id="4" creationId="{ABC99A7D-07FC-0755-FCE1-DCDBD4F1CEBE}"/>
          </ac:picMkLst>
        </pc:picChg>
        <pc:picChg chg="del">
          <ac:chgData name="Denise Natalie McFarlane (2441388)" userId="S::2441388@student.uwtsd.ac.uk::2ea40ee5-8308-4ca1-aaca-ca7aabaa924b" providerId="AD" clId="Web-{4F8E0F18-9257-94B5-A02F-ED21906058C9}" dt="2026-07-08T12:05:36.114" v="1458"/>
          <ac:picMkLst>
            <pc:docMk/>
            <pc:sldMk cId="0" sldId="256"/>
            <ac:picMk id="6" creationId="{C058E4A4-866B-D998-8933-E606DB60729E}"/>
          </ac:picMkLst>
        </pc:picChg>
        <pc:cxnChg chg="add del">
          <ac:chgData name="Denise Natalie McFarlane (2441388)" userId="S::2441388@student.uwtsd.ac.uk::2ea40ee5-8308-4ca1-aaca-ca7aabaa924b" providerId="AD" clId="Web-{4F8E0F18-9257-94B5-A02F-ED21906058C9}" dt="2026-07-08T12:25:15.751" v="1632"/>
          <ac:cxnSpMkLst>
            <pc:docMk/>
            <pc:sldMk cId="0" sldId="256"/>
            <ac:cxnSpMk id="757" creationId="{C41BAEC7-F7B0-4224-8B18-8F74B7D87F0B}"/>
          </ac:cxnSpMkLst>
        </pc:cxnChg>
      </pc:sldChg>
      <pc:sldChg chg="modSp">
        <pc:chgData name="Denise Natalie McFarlane (2441388)" userId="S::2441388@student.uwtsd.ac.uk::2ea40ee5-8308-4ca1-aaca-ca7aabaa924b" providerId="AD" clId="Web-{4F8E0F18-9257-94B5-A02F-ED21906058C9}" dt="2026-07-08T12:04:09.796" v="1457" actId="20577"/>
        <pc:sldMkLst>
          <pc:docMk/>
          <pc:sldMk cId="0" sldId="257"/>
        </pc:sldMkLst>
        <pc:spChg chg="mod">
          <ac:chgData name="Denise Natalie McFarlane (2441388)" userId="S::2441388@student.uwtsd.ac.uk::2ea40ee5-8308-4ca1-aaca-ca7aabaa924b" providerId="AD" clId="Web-{4F8E0F18-9257-94B5-A02F-ED21906058C9}" dt="2026-07-08T12:04:09.796" v="1457" actId="20577"/>
          <ac:spMkLst>
            <pc:docMk/>
            <pc:sldMk cId="0" sldId="257"/>
            <ac:spMk id="46" creationId="{00000000-0000-0000-0000-000000000000}"/>
          </ac:spMkLst>
        </pc:spChg>
      </pc:sldChg>
      <pc:sldChg chg="modSp">
        <pc:chgData name="Denise Natalie McFarlane (2441388)" userId="S::2441388@student.uwtsd.ac.uk::2ea40ee5-8308-4ca1-aaca-ca7aabaa924b" providerId="AD" clId="Web-{4F8E0F18-9257-94B5-A02F-ED21906058C9}" dt="2026-07-08T09:19:52.217" v="10" actId="20577"/>
        <pc:sldMkLst>
          <pc:docMk/>
          <pc:sldMk cId="0" sldId="262"/>
        </pc:sldMkLst>
        <pc:spChg chg="mod">
          <ac:chgData name="Denise Natalie McFarlane (2441388)" userId="S::2441388@student.uwtsd.ac.uk::2ea40ee5-8308-4ca1-aaca-ca7aabaa924b" providerId="AD" clId="Web-{4F8E0F18-9257-94B5-A02F-ED21906058C9}" dt="2026-07-08T09:19:52.217" v="10" actId="20577"/>
          <ac:spMkLst>
            <pc:docMk/>
            <pc:sldMk cId="0" sldId="262"/>
            <ac:spMk id="14" creationId="{00000000-0000-0000-0000-000000000000}"/>
          </ac:spMkLst>
        </pc:spChg>
      </pc:sldChg>
      <pc:sldChg chg="modSp">
        <pc:chgData name="Denise Natalie McFarlane (2441388)" userId="S::2441388@student.uwtsd.ac.uk::2ea40ee5-8308-4ca1-aaca-ca7aabaa924b" providerId="AD" clId="Web-{4F8E0F18-9257-94B5-A02F-ED21906058C9}" dt="2026-07-08T09:11:47.339" v="1" actId="20577"/>
        <pc:sldMkLst>
          <pc:docMk/>
          <pc:sldMk cId="0" sldId="263"/>
        </pc:sldMkLst>
        <pc:spChg chg="mod">
          <ac:chgData name="Denise Natalie McFarlane (2441388)" userId="S::2441388@student.uwtsd.ac.uk::2ea40ee5-8308-4ca1-aaca-ca7aabaa924b" providerId="AD" clId="Web-{4F8E0F18-9257-94B5-A02F-ED21906058C9}" dt="2026-07-08T09:11:47.339" v="1" actId="20577"/>
          <ac:spMkLst>
            <pc:docMk/>
            <pc:sldMk cId="0" sldId="263"/>
            <ac:spMk id="3" creationId="{00000000-0000-0000-0000-000000000000}"/>
          </ac:spMkLst>
        </pc:spChg>
      </pc:sldChg>
      <pc:sldChg chg="modSp">
        <pc:chgData name="Denise Natalie McFarlane (2441388)" userId="S::2441388@student.uwtsd.ac.uk::2ea40ee5-8308-4ca1-aaca-ca7aabaa924b" providerId="AD" clId="Web-{4F8E0F18-9257-94B5-A02F-ED21906058C9}" dt="2026-07-08T09:18:55.198" v="5" actId="20577"/>
        <pc:sldMkLst>
          <pc:docMk/>
          <pc:sldMk cId="0" sldId="264"/>
        </pc:sldMkLst>
        <pc:spChg chg="mod">
          <ac:chgData name="Denise Natalie McFarlane (2441388)" userId="S::2441388@student.uwtsd.ac.uk::2ea40ee5-8308-4ca1-aaca-ca7aabaa924b" providerId="AD" clId="Web-{4F8E0F18-9257-94B5-A02F-ED21906058C9}" dt="2026-07-08T09:18:55.198" v="5" actId="20577"/>
          <ac:spMkLst>
            <pc:docMk/>
            <pc:sldMk cId="0" sldId="264"/>
            <ac:spMk id="3" creationId="{00000000-0000-0000-0000-000000000000}"/>
          </ac:spMkLst>
        </pc:spChg>
      </pc:sldChg>
      <pc:sldChg chg="addSp delSp modSp mod setBg">
        <pc:chgData name="Denise Natalie McFarlane (2441388)" userId="S::2441388@student.uwtsd.ac.uk::2ea40ee5-8308-4ca1-aaca-ca7aabaa924b" providerId="AD" clId="Web-{4F8E0F18-9257-94B5-A02F-ED21906058C9}" dt="2026-07-08T10:41:06.155" v="408" actId="14100"/>
        <pc:sldMkLst>
          <pc:docMk/>
          <pc:sldMk cId="0" sldId="266"/>
        </pc:sldMkLst>
        <pc:spChg chg="mod ord">
          <ac:chgData name="Denise Natalie McFarlane (2441388)" userId="S::2441388@student.uwtsd.ac.uk::2ea40ee5-8308-4ca1-aaca-ca7aabaa924b" providerId="AD" clId="Web-{4F8E0F18-9257-94B5-A02F-ED21906058C9}" dt="2026-07-08T10:39:51.322" v="398" actId="20577"/>
          <ac:spMkLst>
            <pc:docMk/>
            <pc:sldMk cId="0" sldId="266"/>
            <ac:spMk id="2" creationId="{00000000-0000-0000-0000-000000000000}"/>
          </ac:spMkLst>
        </pc:spChg>
        <pc:spChg chg="mod ord">
          <ac:chgData name="Denise Natalie McFarlane (2441388)" userId="S::2441388@student.uwtsd.ac.uk::2ea40ee5-8308-4ca1-aaca-ca7aabaa924b" providerId="AD" clId="Web-{4F8E0F18-9257-94B5-A02F-ED21906058C9}" dt="2026-07-08T10:41:06.155" v="408" actId="14100"/>
          <ac:spMkLst>
            <pc:docMk/>
            <pc:sldMk cId="0" sldId="266"/>
            <ac:spMk id="3" creationId="{00000000-0000-0000-0000-000000000000}"/>
          </ac:spMkLst>
        </pc:spChg>
        <pc:spChg chg="add del mod">
          <ac:chgData name="Denise Natalie McFarlane (2441388)" userId="S::2441388@student.uwtsd.ac.uk::2ea40ee5-8308-4ca1-aaca-ca7aabaa924b" providerId="AD" clId="Web-{4F8E0F18-9257-94B5-A02F-ED21906058C9}" dt="2026-07-08T09:49:58.808" v="47"/>
          <ac:spMkLst>
            <pc:docMk/>
            <pc:sldMk cId="0" sldId="266"/>
            <ac:spMk id="5" creationId="{4BA33A49-6786-E7A6-BF3E-68518F9E2E4F}"/>
          </ac:spMkLst>
        </pc:spChg>
        <pc:spChg chg="add del mod">
          <ac:chgData name="Denise Natalie McFarlane (2441388)" userId="S::2441388@student.uwtsd.ac.uk::2ea40ee5-8308-4ca1-aaca-ca7aabaa924b" providerId="AD" clId="Web-{4F8E0F18-9257-94B5-A02F-ED21906058C9}" dt="2026-07-08T09:53:32.749" v="67"/>
          <ac:spMkLst>
            <pc:docMk/>
            <pc:sldMk cId="0" sldId="266"/>
            <ac:spMk id="6" creationId="{55D39308-4B3B-6C16-E9CF-ECD360EAEA97}"/>
          </ac:spMkLst>
        </pc:spChg>
        <pc:spChg chg="add del mod">
          <ac:chgData name="Denise Natalie McFarlane (2441388)" userId="S::2441388@student.uwtsd.ac.uk::2ea40ee5-8308-4ca1-aaca-ca7aabaa924b" providerId="AD" clId="Web-{4F8E0F18-9257-94B5-A02F-ED21906058C9}" dt="2026-07-08T10:02:33.213" v="123"/>
          <ac:spMkLst>
            <pc:docMk/>
            <pc:sldMk cId="0" sldId="266"/>
            <ac:spMk id="10" creationId="{4CDBA144-5743-B441-711F-C151A7858A11}"/>
          </ac:spMkLst>
        </pc:spChg>
        <pc:spChg chg="add del mod">
          <ac:chgData name="Denise Natalie McFarlane (2441388)" userId="S::2441388@student.uwtsd.ac.uk::2ea40ee5-8308-4ca1-aaca-ca7aabaa924b" providerId="AD" clId="Web-{4F8E0F18-9257-94B5-A02F-ED21906058C9}" dt="2026-07-08T10:02:26.056" v="122"/>
          <ac:spMkLst>
            <pc:docMk/>
            <pc:sldMk cId="0" sldId="266"/>
            <ac:spMk id="13" creationId="{40F8214F-68C4-5718-3D57-32D045950714}"/>
          </ac:spMkLst>
        </pc:spChg>
        <pc:spChg chg="add del mod">
          <ac:chgData name="Denise Natalie McFarlane (2441388)" userId="S::2441388@student.uwtsd.ac.uk::2ea40ee5-8308-4ca1-aaca-ca7aabaa924b" providerId="AD" clId="Web-{4F8E0F18-9257-94B5-A02F-ED21906058C9}" dt="2026-07-08T10:02:12.399" v="112"/>
          <ac:spMkLst>
            <pc:docMk/>
            <pc:sldMk cId="0" sldId="266"/>
            <ac:spMk id="16" creationId="{844B73F2-3176-149D-BA98-FDE13728C8B9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0:39:04.803" v="393"/>
          <ac:spMkLst>
            <pc:docMk/>
            <pc:sldMk cId="0" sldId="266"/>
            <ac:spMk id="20" creationId="{D2B783EE-0239-4717-BBEA-8C9EAC61C824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0:39:04.803" v="393"/>
          <ac:spMkLst>
            <pc:docMk/>
            <pc:sldMk cId="0" sldId="266"/>
            <ac:spMk id="22" creationId="{A7B99495-F43F-4D80-A44F-2CB4764EB90B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0:39:04.803" v="393"/>
          <ac:spMkLst>
            <pc:docMk/>
            <pc:sldMk cId="0" sldId="266"/>
            <ac:spMk id="24" creationId="{70BEB1E7-2F88-40BC-B73D-42E5B6F80BFC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0:34:46.490" v="358"/>
          <ac:spMkLst>
            <pc:docMk/>
            <pc:sldMk cId="0" sldId="266"/>
            <ac:spMk id="29" creationId="{7A203437-703A-4E00-A8C0-91D328D6C7C7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0:34:46.490" v="358"/>
          <ac:spMkLst>
            <pc:docMk/>
            <pc:sldMk cId="0" sldId="266"/>
            <ac:spMk id="31" creationId="{CD84038B-4A56-439B-A184-79B2D4506692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0:34:46.490" v="358"/>
          <ac:spMkLst>
            <pc:docMk/>
            <pc:sldMk cId="0" sldId="266"/>
            <ac:spMk id="33" creationId="{4F96EE13-2C4D-4262-812E-DDE5FC35F0AD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0:35:25.227" v="366"/>
          <ac:spMkLst>
            <pc:docMk/>
            <pc:sldMk cId="0" sldId="266"/>
            <ac:spMk id="35" creationId="{C99D11B4-B61D-4ECC-AA3A-DE3A9B6926D1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0:34:57.179" v="360"/>
          <ac:spMkLst>
            <pc:docMk/>
            <pc:sldMk cId="0" sldId="266"/>
            <ac:spMk id="36" creationId="{472B52B5-CAED-474E-9C54-17CFA21A6152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0:38:28.520" v="386"/>
          <ac:spMkLst>
            <pc:docMk/>
            <pc:sldMk cId="0" sldId="266"/>
            <ac:spMk id="38" creationId="{2CC250C2-BA67-4ABE-916B-F223C18F6BD6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0:36:30.060" v="380"/>
          <ac:spMkLst>
            <pc:docMk/>
            <pc:sldMk cId="0" sldId="266"/>
            <ac:spMk id="39" creationId="{CA00AE6B-AA30-4CF8-BA6F-339B780AD76C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0:38:28.520" v="386"/>
          <ac:spMkLst>
            <pc:docMk/>
            <pc:sldMk cId="0" sldId="266"/>
            <ac:spMk id="40" creationId="{2CA8D992-BB3F-47CD-BA18-71D54539202C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0:38:14.785" v="384"/>
          <ac:spMkLst>
            <pc:docMk/>
            <pc:sldMk cId="0" sldId="266"/>
            <ac:spMk id="41" creationId="{8CB5D2D7-DF65-4E86-BFBA-FFB9B5ACEB64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0:35:04.414" v="362"/>
          <ac:spMkLst>
            <pc:docMk/>
            <pc:sldMk cId="0" sldId="266"/>
            <ac:spMk id="45" creationId="{352BEC0E-22F8-46D0-9632-375DB541B06C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0:35:04.414" v="362"/>
          <ac:spMkLst>
            <pc:docMk/>
            <pc:sldMk cId="0" sldId="266"/>
            <ac:spMk id="46" creationId="{3FCFB1DE-0B7E-48CC-BA90-B2AB0889F9D6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0:35:22.133" v="364"/>
          <ac:spMkLst>
            <pc:docMk/>
            <pc:sldMk cId="0" sldId="266"/>
            <ac:spMk id="48" creationId="{151F3819-4351-4730-8E02-40BF286E0E4A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0:35:22.133" v="364"/>
          <ac:spMkLst>
            <pc:docMk/>
            <pc:sldMk cId="0" sldId="266"/>
            <ac:spMk id="49" creationId="{7DAE5130-F148-4C5A-A6CB-48165DC767C5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0:35:25.227" v="366"/>
          <ac:spMkLst>
            <pc:docMk/>
            <pc:sldMk cId="0" sldId="266"/>
            <ac:spMk id="51" creationId="{6EFFA17B-4570-4DBF-B52B-4DA2032CD30E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0:35:25.227" v="366"/>
          <ac:spMkLst>
            <pc:docMk/>
            <pc:sldMk cId="0" sldId="266"/>
            <ac:spMk id="52" creationId="{D7E044B5-BE84-43DF-9B50-2E334209DBBF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0:35:25.227" v="366"/>
          <ac:spMkLst>
            <pc:docMk/>
            <pc:sldMk cId="0" sldId="266"/>
            <ac:spMk id="53" creationId="{A06EE196-46B1-4987-B8E2-2681AD6A94D2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0:35:33.775" v="368"/>
          <ac:spMkLst>
            <pc:docMk/>
            <pc:sldMk cId="0" sldId="266"/>
            <ac:spMk id="55" creationId="{A4121561-392E-4887-9C1F-E06486064434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0:35:40.697" v="370"/>
          <ac:spMkLst>
            <pc:docMk/>
            <pc:sldMk cId="0" sldId="266"/>
            <ac:spMk id="57" creationId="{6EFFA17B-4570-4DBF-B52B-4DA2032CD30E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0:35:40.697" v="370"/>
          <ac:spMkLst>
            <pc:docMk/>
            <pc:sldMk cId="0" sldId="266"/>
            <ac:spMk id="58" creationId="{D7E044B5-BE84-43DF-9B50-2E334209DBBF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0:35:40.697" v="370"/>
          <ac:spMkLst>
            <pc:docMk/>
            <pc:sldMk cId="0" sldId="266"/>
            <ac:spMk id="59" creationId="{A06EE196-46B1-4987-B8E2-2681AD6A94D2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0:35:40.697" v="370"/>
          <ac:spMkLst>
            <pc:docMk/>
            <pc:sldMk cId="0" sldId="266"/>
            <ac:spMk id="60" creationId="{C99D11B4-B61D-4ECC-AA3A-DE3A9B6926D1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0:35:43.510" v="372"/>
          <ac:spMkLst>
            <pc:docMk/>
            <pc:sldMk cId="0" sldId="266"/>
            <ac:spMk id="62" creationId="{DB90EDA9-2517-46EC-B6D4-3918D04786C1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0:35:43.510" v="372"/>
          <ac:spMkLst>
            <pc:docMk/>
            <pc:sldMk cId="0" sldId="266"/>
            <ac:spMk id="63" creationId="{D449B1F2-532C-44C7-8AC7-28EA15EE02CB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0:35:43.510" v="372"/>
          <ac:spMkLst>
            <pc:docMk/>
            <pc:sldMk cId="0" sldId="266"/>
            <ac:spMk id="64" creationId="{EE7D3784-5CF9-4282-9B1C-523957852BF6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0:35:51.854" v="374"/>
          <ac:spMkLst>
            <pc:docMk/>
            <pc:sldMk cId="0" sldId="266"/>
            <ac:spMk id="66" creationId="{639C3025-4784-4B16-914D-CCFC3E83354D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0:35:51.854" v="374"/>
          <ac:spMkLst>
            <pc:docMk/>
            <pc:sldMk cId="0" sldId="266"/>
            <ac:spMk id="67" creationId="{0AD20437-C88A-4F45-9C6D-DA32B29A4D1B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0:36:01.495" v="376"/>
          <ac:spMkLst>
            <pc:docMk/>
            <pc:sldMk cId="0" sldId="266"/>
            <ac:spMk id="69" creationId="{BF0F4E97-E194-4493-885A-6C7C34A446DB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0:36:01.495" v="376"/>
          <ac:spMkLst>
            <pc:docMk/>
            <pc:sldMk cId="0" sldId="266"/>
            <ac:spMk id="70" creationId="{9CF7FE1C-8BC5-4B0C-A2BC-93AB72C90FDD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0:36:05.449" v="378"/>
          <ac:spMkLst>
            <pc:docMk/>
            <pc:sldMk cId="0" sldId="266"/>
            <ac:spMk id="72" creationId="{D323C8FB-B906-4971-A245-1F6331743725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0:36:05.449" v="378"/>
          <ac:spMkLst>
            <pc:docMk/>
            <pc:sldMk cId="0" sldId="266"/>
            <ac:spMk id="73" creationId="{C9FAF312-1CE1-4E5C-AC04-BB2589F7BAF6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0:36:30.060" v="380"/>
          <ac:spMkLst>
            <pc:docMk/>
            <pc:sldMk cId="0" sldId="266"/>
            <ac:spMk id="75" creationId="{231BF440-39FA-4087-84CC-2EEC0BBDAF29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0:36:30.060" v="380"/>
          <ac:spMkLst>
            <pc:docMk/>
            <pc:sldMk cId="0" sldId="266"/>
            <ac:spMk id="76" creationId="{F04E4CBA-303B-48BD-8451-C2701CB0EEBF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0:36:30.060" v="380"/>
          <ac:spMkLst>
            <pc:docMk/>
            <pc:sldMk cId="0" sldId="266"/>
            <ac:spMk id="77" creationId="{F6CA58B3-AFCC-4A40-9882-50D5080879B0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0:36:30.060" v="380"/>
          <ac:spMkLst>
            <pc:docMk/>
            <pc:sldMk cId="0" sldId="266"/>
            <ac:spMk id="78" creationId="{75C56826-D4E5-42ED-8529-079651CB3005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0:36:30.060" v="380"/>
          <ac:spMkLst>
            <pc:docMk/>
            <pc:sldMk cId="0" sldId="266"/>
            <ac:spMk id="79" creationId="{82095FCE-EF05-4443-B97A-85DEE3A5CA17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0:36:34.935" v="382"/>
          <ac:spMkLst>
            <pc:docMk/>
            <pc:sldMk cId="0" sldId="266"/>
            <ac:spMk id="81" creationId="{99F1FFA9-D672-408C-9220-ADEEC6ABDD09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0:38:14.785" v="384"/>
          <ac:spMkLst>
            <pc:docMk/>
            <pc:sldMk cId="0" sldId="266"/>
            <ac:spMk id="83" creationId="{6ECA6DCB-B7E1-40A9-9524-540C6DA40B1B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0:38:14.785" v="384"/>
          <ac:spMkLst>
            <pc:docMk/>
            <pc:sldMk cId="0" sldId="266"/>
            <ac:spMk id="86" creationId="{3873B707-463F-40B0-8227-E8CC6C67EB25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0:38:14.785" v="384"/>
          <ac:spMkLst>
            <pc:docMk/>
            <pc:sldMk cId="0" sldId="266"/>
            <ac:spMk id="87" creationId="{C13237C8-E62C-4F0D-A318-BD6FB6C2D138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0:38:14.785" v="384"/>
          <ac:spMkLst>
            <pc:docMk/>
            <pc:sldMk cId="0" sldId="266"/>
            <ac:spMk id="88" creationId="{19C9EAEA-39D0-4B0E-A0EB-51E7B26740B1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0:38:28.520" v="386"/>
          <ac:spMkLst>
            <pc:docMk/>
            <pc:sldMk cId="0" sldId="266"/>
            <ac:spMk id="90" creationId="{8D1AA55E-40D5-461B-A5A8-4AE8AAB71B08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0:38:34.224" v="388"/>
          <ac:spMkLst>
            <pc:docMk/>
            <pc:sldMk cId="0" sldId="266"/>
            <ac:spMk id="96" creationId="{FD99B5B9-40F9-4953-A9A0-3EF068BC4427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0:38:34.224" v="388"/>
          <ac:spMkLst>
            <pc:docMk/>
            <pc:sldMk cId="0" sldId="266"/>
            <ac:spMk id="97" creationId="{55C75F1C-FC4D-4122-B1CA-4649CD082956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0:38:55.116" v="390"/>
          <ac:spMkLst>
            <pc:docMk/>
            <pc:sldMk cId="0" sldId="266"/>
            <ac:spMk id="99" creationId="{8D1AA55E-40D5-461B-A5A8-4AE8AAB71B08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0:38:55.116" v="390"/>
          <ac:spMkLst>
            <pc:docMk/>
            <pc:sldMk cId="0" sldId="266"/>
            <ac:spMk id="104" creationId="{2CC250C2-BA67-4ABE-916B-F223C18F6BD6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0:38:55.116" v="390"/>
          <ac:spMkLst>
            <pc:docMk/>
            <pc:sldMk cId="0" sldId="266"/>
            <ac:spMk id="105" creationId="{2CA8D992-BB3F-47CD-BA18-71D54539202C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0:39:04.788" v="392"/>
          <ac:spMkLst>
            <pc:docMk/>
            <pc:sldMk cId="0" sldId="266"/>
            <ac:spMk id="107" creationId="{AAAE94E3-A7DB-4868-B1E3-E49703488BBC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0:39:04.788" v="392"/>
          <ac:spMkLst>
            <pc:docMk/>
            <pc:sldMk cId="0" sldId="266"/>
            <ac:spMk id="110" creationId="{3873B707-463F-40B0-8227-E8CC6C67EB25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0:39:04.788" v="392"/>
          <ac:spMkLst>
            <pc:docMk/>
            <pc:sldMk cId="0" sldId="266"/>
            <ac:spMk id="111" creationId="{C13237C8-E62C-4F0D-A318-BD6FB6C2D138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0:39:04.788" v="392"/>
          <ac:spMkLst>
            <pc:docMk/>
            <pc:sldMk cId="0" sldId="266"/>
            <ac:spMk id="112" creationId="{19C9EAEA-39D0-4B0E-A0EB-51E7B26740B1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0:39:04.788" v="392"/>
          <ac:spMkLst>
            <pc:docMk/>
            <pc:sldMk cId="0" sldId="266"/>
            <ac:spMk id="113" creationId="{8CB5D2D7-DF65-4E86-BFBA-FFB9B5ACEB64}"/>
          </ac:spMkLst>
        </pc:spChg>
        <pc:spChg chg="add">
          <ac:chgData name="Denise Natalie McFarlane (2441388)" userId="S::2441388@student.uwtsd.ac.uk::2ea40ee5-8308-4ca1-aaca-ca7aabaa924b" providerId="AD" clId="Web-{4F8E0F18-9257-94B5-A02F-ED21906058C9}" dt="2026-07-08T10:39:04.803" v="393"/>
          <ac:spMkLst>
            <pc:docMk/>
            <pc:sldMk cId="0" sldId="266"/>
            <ac:spMk id="115" creationId="{6ECA6DCB-B7E1-40A9-9524-540C6DA40B1B}"/>
          </ac:spMkLst>
        </pc:spChg>
        <pc:spChg chg="add">
          <ac:chgData name="Denise Natalie McFarlane (2441388)" userId="S::2441388@student.uwtsd.ac.uk::2ea40ee5-8308-4ca1-aaca-ca7aabaa924b" providerId="AD" clId="Web-{4F8E0F18-9257-94B5-A02F-ED21906058C9}" dt="2026-07-08T10:39:04.803" v="393"/>
          <ac:spMkLst>
            <pc:docMk/>
            <pc:sldMk cId="0" sldId="266"/>
            <ac:spMk id="118" creationId="{3873B707-463F-40B0-8227-E8CC6C67EB25}"/>
          </ac:spMkLst>
        </pc:spChg>
        <pc:spChg chg="add">
          <ac:chgData name="Denise Natalie McFarlane (2441388)" userId="S::2441388@student.uwtsd.ac.uk::2ea40ee5-8308-4ca1-aaca-ca7aabaa924b" providerId="AD" clId="Web-{4F8E0F18-9257-94B5-A02F-ED21906058C9}" dt="2026-07-08T10:39:04.803" v="393"/>
          <ac:spMkLst>
            <pc:docMk/>
            <pc:sldMk cId="0" sldId="266"/>
            <ac:spMk id="119" creationId="{C13237C8-E62C-4F0D-A318-BD6FB6C2D138}"/>
          </ac:spMkLst>
        </pc:spChg>
        <pc:spChg chg="add">
          <ac:chgData name="Denise Natalie McFarlane (2441388)" userId="S::2441388@student.uwtsd.ac.uk::2ea40ee5-8308-4ca1-aaca-ca7aabaa924b" providerId="AD" clId="Web-{4F8E0F18-9257-94B5-A02F-ED21906058C9}" dt="2026-07-08T10:39:04.803" v="393"/>
          <ac:spMkLst>
            <pc:docMk/>
            <pc:sldMk cId="0" sldId="266"/>
            <ac:spMk id="120" creationId="{19C9EAEA-39D0-4B0E-A0EB-51E7B26740B1}"/>
          </ac:spMkLst>
        </pc:spChg>
        <pc:spChg chg="add">
          <ac:chgData name="Denise Natalie McFarlane (2441388)" userId="S::2441388@student.uwtsd.ac.uk::2ea40ee5-8308-4ca1-aaca-ca7aabaa924b" providerId="AD" clId="Web-{4F8E0F18-9257-94B5-A02F-ED21906058C9}" dt="2026-07-08T10:39:04.803" v="393"/>
          <ac:spMkLst>
            <pc:docMk/>
            <pc:sldMk cId="0" sldId="266"/>
            <ac:spMk id="121" creationId="{8CB5D2D7-DF65-4E86-BFBA-FFB9B5ACEB64}"/>
          </ac:spMkLst>
        </pc:spChg>
        <pc:grpChg chg="add del">
          <ac:chgData name="Denise Natalie McFarlane (2441388)" userId="S::2441388@student.uwtsd.ac.uk::2ea40ee5-8308-4ca1-aaca-ca7aabaa924b" providerId="AD" clId="Web-{4F8E0F18-9257-94B5-A02F-ED21906058C9}" dt="2026-07-08T10:34:57.179" v="360"/>
          <ac:grpSpMkLst>
            <pc:docMk/>
            <pc:sldMk cId="0" sldId="266"/>
            <ac:grpSpMk id="37" creationId="{B8DE9038-209B-495C-9722-BBC6BA189090}"/>
          </ac:grpSpMkLst>
        </pc:grpChg>
        <pc:grpChg chg="add del">
          <ac:chgData name="Denise Natalie McFarlane (2441388)" userId="S::2441388@student.uwtsd.ac.uk::2ea40ee5-8308-4ca1-aaca-ca7aabaa924b" providerId="AD" clId="Web-{4F8E0F18-9257-94B5-A02F-ED21906058C9}" dt="2026-07-08T10:34:57.179" v="360"/>
          <ac:grpSpMkLst>
            <pc:docMk/>
            <pc:sldMk cId="0" sldId="266"/>
            <ac:grpSpMk id="42" creationId="{8283797C-C2D3-4D1E-BAE3-FAC0DBD27293}"/>
          </ac:grpSpMkLst>
        </pc:grpChg>
        <pc:picChg chg="add del mod">
          <ac:chgData name="Denise Natalie McFarlane (2441388)" userId="S::2441388@student.uwtsd.ac.uk::2ea40ee5-8308-4ca1-aaca-ca7aabaa924b" providerId="AD" clId="Web-{4F8E0F18-9257-94B5-A02F-ED21906058C9}" dt="2026-07-08T09:57:27.013" v="83"/>
          <ac:picMkLst>
            <pc:docMk/>
            <pc:sldMk cId="0" sldId="266"/>
            <ac:picMk id="4" creationId="{1E19E9FA-7DBA-D535-8AC2-87B09F62C0D4}"/>
          </ac:picMkLst>
        </pc:picChg>
        <pc:picChg chg="add del mod">
          <ac:chgData name="Denise Natalie McFarlane (2441388)" userId="S::2441388@student.uwtsd.ac.uk::2ea40ee5-8308-4ca1-aaca-ca7aabaa924b" providerId="AD" clId="Web-{4F8E0F18-9257-94B5-A02F-ED21906058C9}" dt="2026-07-08T09:53:08.778" v="52"/>
          <ac:picMkLst>
            <pc:docMk/>
            <pc:sldMk cId="0" sldId="266"/>
            <ac:picMk id="5" creationId="{7D585C03-6070-3BF8-3296-CC205B96C706}"/>
          </ac:picMkLst>
        </pc:picChg>
        <pc:picChg chg="add del mod">
          <ac:chgData name="Denise Natalie McFarlane (2441388)" userId="S::2441388@student.uwtsd.ac.uk::2ea40ee5-8308-4ca1-aaca-ca7aabaa924b" providerId="AD" clId="Web-{4F8E0F18-9257-94B5-A02F-ED21906058C9}" dt="2026-07-08T09:54:04.782" v="69"/>
          <ac:picMkLst>
            <pc:docMk/>
            <pc:sldMk cId="0" sldId="266"/>
            <ac:picMk id="8" creationId="{0D670474-0DC6-710F-FB7A-A6E6E8779A93}"/>
          </ac:picMkLst>
        </pc:picChg>
        <pc:picChg chg="add del mod">
          <ac:chgData name="Denise Natalie McFarlane (2441388)" userId="S::2441388@student.uwtsd.ac.uk::2ea40ee5-8308-4ca1-aaca-ca7aabaa924b" providerId="AD" clId="Web-{4F8E0F18-9257-94B5-A02F-ED21906058C9}" dt="2026-07-08T10:00:19.681" v="93"/>
          <ac:picMkLst>
            <pc:docMk/>
            <pc:sldMk cId="0" sldId="266"/>
            <ac:picMk id="9" creationId="{66982AAE-01C3-F5BE-19DB-3571BD527AE1}"/>
          </ac:picMkLst>
        </pc:picChg>
        <pc:picChg chg="add mod ord">
          <ac:chgData name="Denise Natalie McFarlane (2441388)" userId="S::2441388@student.uwtsd.ac.uk::2ea40ee5-8308-4ca1-aaca-ca7aabaa924b" providerId="AD" clId="Web-{4F8E0F18-9257-94B5-A02F-ED21906058C9}" dt="2026-07-08T10:38:55.116" v="390"/>
          <ac:picMkLst>
            <pc:docMk/>
            <pc:sldMk cId="0" sldId="266"/>
            <ac:picMk id="12" creationId="{1F38E31F-1D8A-9364-F75E-4F3BBE5F9C70}"/>
          </ac:picMkLst>
        </pc:picChg>
        <pc:picChg chg="add mod ord">
          <ac:chgData name="Denise Natalie McFarlane (2441388)" userId="S::2441388@student.uwtsd.ac.uk::2ea40ee5-8308-4ca1-aaca-ca7aabaa924b" providerId="AD" clId="Web-{4F8E0F18-9257-94B5-A02F-ED21906058C9}" dt="2026-07-08T10:38:55.116" v="390"/>
          <ac:picMkLst>
            <pc:docMk/>
            <pc:sldMk cId="0" sldId="266"/>
            <ac:picMk id="15" creationId="{AAF910AB-0357-8E8F-37C4-A1BEFEFF0A1C}"/>
          </ac:picMkLst>
        </pc:picChg>
      </pc:sldChg>
      <pc:sldChg chg="del">
        <pc:chgData name="Denise Natalie McFarlane (2441388)" userId="S::2441388@student.uwtsd.ac.uk::2ea40ee5-8308-4ca1-aaca-ca7aabaa924b" providerId="AD" clId="Web-{4F8E0F18-9257-94B5-A02F-ED21906058C9}" dt="2026-07-08T10:41:17.562" v="409"/>
        <pc:sldMkLst>
          <pc:docMk/>
          <pc:sldMk cId="0" sldId="267"/>
        </pc:sldMkLst>
      </pc:sldChg>
      <pc:sldChg chg="addSp delSp modSp mod setBg setClrOvrMap">
        <pc:chgData name="Denise Natalie McFarlane (2441388)" userId="S::2441388@student.uwtsd.ac.uk::2ea40ee5-8308-4ca1-aaca-ca7aabaa924b" providerId="AD" clId="Web-{4F8E0F18-9257-94B5-A02F-ED21906058C9}" dt="2026-07-08T11:31:34.908" v="1259" actId="14100"/>
        <pc:sldMkLst>
          <pc:docMk/>
          <pc:sldMk cId="0" sldId="268"/>
        </pc:sldMkLst>
        <pc:spChg chg="mod">
          <ac:chgData name="Denise Natalie McFarlane (2441388)" userId="S::2441388@student.uwtsd.ac.uk::2ea40ee5-8308-4ca1-aaca-ca7aabaa924b" providerId="AD" clId="Web-{4F8E0F18-9257-94B5-A02F-ED21906058C9}" dt="2026-07-08T11:30:24.935" v="1251" actId="14100"/>
          <ac:spMkLst>
            <pc:docMk/>
            <pc:sldMk cId="0" sldId="268"/>
            <ac:spMk id="2" creationId="{00000000-0000-0000-0000-000000000000}"/>
          </ac:spMkLst>
        </pc:spChg>
        <pc:spChg chg="add del mod">
          <ac:chgData name="Denise Natalie McFarlane (2441388)" userId="S::2441388@student.uwtsd.ac.uk::2ea40ee5-8308-4ca1-aaca-ca7aabaa924b" providerId="AD" clId="Web-{4F8E0F18-9257-94B5-A02F-ED21906058C9}" dt="2026-07-08T11:25:47.886" v="1199"/>
          <ac:spMkLst>
            <pc:docMk/>
            <pc:sldMk cId="0" sldId="268"/>
            <ac:spMk id="3" creationId="{00000000-0000-0000-0000-000000000000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1:21:43.995" v="1156"/>
          <ac:spMkLst>
            <pc:docMk/>
            <pc:sldMk cId="0" sldId="268"/>
            <ac:spMk id="8" creationId="{F837543A-6020-4505-A233-C9DB4BF74011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1:21:31.385" v="1154"/>
          <ac:spMkLst>
            <pc:docMk/>
            <pc:sldMk cId="0" sldId="268"/>
            <ac:spMk id="9" creationId="{C0763A76-9F1C-4FC5-82B7-DD475DA461B2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1:21:43.995" v="1156"/>
          <ac:spMkLst>
            <pc:docMk/>
            <pc:sldMk cId="0" sldId="268"/>
            <ac:spMk id="10" creationId="{35B16301-FB18-48BA-A6DD-C37CAF6F9A18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1:21:31.385" v="1154"/>
          <ac:spMkLst>
            <pc:docMk/>
            <pc:sldMk cId="0" sldId="268"/>
            <ac:spMk id="11" creationId="{E81BF4F6-F2CF-4984-9D14-D6966D92F99F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1:21:43.995" v="1156"/>
          <ac:spMkLst>
            <pc:docMk/>
            <pc:sldMk cId="0" sldId="268"/>
            <ac:spMk id="12" creationId="{C3C0D90E-074A-4F52-9B11-B52BEF4BCBE5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1:21:56.715" v="1158"/>
          <ac:spMkLst>
            <pc:docMk/>
            <pc:sldMk cId="0" sldId="268"/>
            <ac:spMk id="13" creationId="{58BDB0EE-D238-415B-9ED8-62AA6AB2AAD1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1:21:43.995" v="1156"/>
          <ac:spMkLst>
            <pc:docMk/>
            <pc:sldMk cId="0" sldId="268"/>
            <ac:spMk id="14" creationId="{CABBD4C1-E6F8-46F6-8152-A8A97490BF4D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1:21:56.715" v="1158"/>
          <ac:spMkLst>
            <pc:docMk/>
            <pc:sldMk cId="0" sldId="268"/>
            <ac:spMk id="15" creationId="{C5B55FC3-961D-4325-82F1-DE92B0D04E03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1:21:43.995" v="1156"/>
          <ac:spMkLst>
            <pc:docMk/>
            <pc:sldMk cId="0" sldId="268"/>
            <ac:spMk id="16" creationId="{83BA5EF5-1FE9-4BF9-83BB-269BCDDF6156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1:21:56.715" v="1158"/>
          <ac:spMkLst>
            <pc:docMk/>
            <pc:sldMk cId="0" sldId="268"/>
            <ac:spMk id="17" creationId="{4C8AB332-D09E-4F28-943C-DABDD4716A3C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1:24:08.895" v="1176"/>
          <ac:spMkLst>
            <pc:docMk/>
            <pc:sldMk cId="0" sldId="268"/>
            <ac:spMk id="19" creationId="{1CC28BE1-9DC6-43FE-9582-39F091098D77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1:21:43.995" v="1156"/>
          <ac:spMkLst>
            <pc:docMk/>
            <pc:sldMk cId="0" sldId="268"/>
            <ac:spMk id="20" creationId="{88853921-7BC9-4BDE-ACAB-133C683C82D6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1:21:43.995" v="1156"/>
          <ac:spMkLst>
            <pc:docMk/>
            <pc:sldMk cId="0" sldId="268"/>
            <ac:spMk id="22" creationId="{09192968-3AE7-4470-A61C-97294BB92731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1:21:43.995" v="1156"/>
          <ac:spMkLst>
            <pc:docMk/>
            <pc:sldMk cId="0" sldId="268"/>
            <ac:spMk id="24" creationId="{3AB72E55-43E4-4356-BFE8-E2102CB0B505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1:21:56.715" v="1158"/>
          <ac:spMkLst>
            <pc:docMk/>
            <pc:sldMk cId="0" sldId="268"/>
            <ac:spMk id="26" creationId="{2659FDB4-FCBE-4A89-B46D-43D4FA54464D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1:22:03.402" v="1160"/>
          <ac:spMkLst>
            <pc:docMk/>
            <pc:sldMk cId="0" sldId="268"/>
            <ac:spMk id="30" creationId="{907EF6B7-1338-4443-8C46-6A318D952DFD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1:22:03.402" v="1160"/>
          <ac:spMkLst>
            <pc:docMk/>
            <pc:sldMk cId="0" sldId="268"/>
            <ac:spMk id="31" creationId="{DAAE4CDD-124C-4DCF-9584-B6033B545DD5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1:22:03.402" v="1160"/>
          <ac:spMkLst>
            <pc:docMk/>
            <pc:sldMk cId="0" sldId="268"/>
            <ac:spMk id="32" creationId="{081E4A58-353D-44AE-B2FC-2A74E2E400F7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1:22:03.402" v="1160"/>
          <ac:spMkLst>
            <pc:docMk/>
            <pc:sldMk cId="0" sldId="268"/>
            <ac:spMk id="33" creationId="{00000000-0000-0000-0000-000000000000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1:22:10.090" v="1162"/>
          <ac:spMkLst>
            <pc:docMk/>
            <pc:sldMk cId="0" sldId="268"/>
            <ac:spMk id="35" creationId="{DAF1966E-FD40-4A4A-B61B-C4DF7FA05F06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1:22:10.090" v="1162"/>
          <ac:spMkLst>
            <pc:docMk/>
            <pc:sldMk cId="0" sldId="268"/>
            <ac:spMk id="36" creationId="{047BFA19-D45E-416B-A404-7AF2F3F27017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1:22:10.090" v="1162"/>
          <ac:spMkLst>
            <pc:docMk/>
            <pc:sldMk cId="0" sldId="268"/>
            <ac:spMk id="37" creationId="{8E0105E7-23DB-4CF2-8258-FF47C7620F6E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1:22:10.090" v="1162"/>
          <ac:spMkLst>
            <pc:docMk/>
            <pc:sldMk cId="0" sldId="268"/>
            <ac:spMk id="38" creationId="{074B4F7D-14B2-478B-8BF5-01E4E0C5D263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1:22:10.090" v="1162"/>
          <ac:spMkLst>
            <pc:docMk/>
            <pc:sldMk cId="0" sldId="268"/>
            <ac:spMk id="39" creationId="{00000000-0000-0000-0000-000000000000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1:22:16.466" v="1164"/>
          <ac:spMkLst>
            <pc:docMk/>
            <pc:sldMk cId="0" sldId="268"/>
            <ac:spMk id="41" creationId="{081EA652-8C6A-4E69-BEB9-170809474553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1:22:16.466" v="1164"/>
          <ac:spMkLst>
            <pc:docMk/>
            <pc:sldMk cId="0" sldId="268"/>
            <ac:spMk id="42" creationId="{5298780A-33B9-4EA2-8F67-DE68AD62841B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1:22:16.466" v="1164"/>
          <ac:spMkLst>
            <pc:docMk/>
            <pc:sldMk cId="0" sldId="268"/>
            <ac:spMk id="43" creationId="{7F488E8B-4E1E-4402-8935-D4E6C02615C7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1:22:16.466" v="1164"/>
          <ac:spMkLst>
            <pc:docMk/>
            <pc:sldMk cId="0" sldId="268"/>
            <ac:spMk id="44" creationId="{00000000-0000-0000-0000-000000000000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1:22:24.232" v="1166"/>
          <ac:spMkLst>
            <pc:docMk/>
            <pc:sldMk cId="0" sldId="268"/>
            <ac:spMk id="46" creationId="{D93394DA-E684-47C2-9020-13225823F40A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1:23:57.706" v="1174"/>
          <ac:spMkLst>
            <pc:docMk/>
            <pc:sldMk cId="0" sldId="268"/>
            <ac:spMk id="55" creationId="{7517A47C-B2E5-4B79-8061-D74B1311AF6E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1:23:57.706" v="1174"/>
          <ac:spMkLst>
            <pc:docMk/>
            <pc:sldMk cId="0" sldId="268"/>
            <ac:spMk id="56" creationId="{C505E780-2083-4CB5-A42A-5E0E2908ECC3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1:23:57.706" v="1174"/>
          <ac:spMkLst>
            <pc:docMk/>
            <pc:sldMk cId="0" sldId="268"/>
            <ac:spMk id="57" creationId="{D2C0AE1C-0118-41AE-8A10-7CDCBF10E96F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1:23:57.706" v="1174"/>
          <ac:spMkLst>
            <pc:docMk/>
            <pc:sldMk cId="0" sldId="268"/>
            <ac:spMk id="58" creationId="{463EEC44-1BA3-44ED-81FC-A644B04B2A44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1:24:08.895" v="1176"/>
          <ac:spMkLst>
            <pc:docMk/>
            <pc:sldMk cId="0" sldId="268"/>
            <ac:spMk id="61" creationId="{0C541B88-1AE9-40C3-AFD5-967787C1979F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1:24:08.895" v="1176"/>
          <ac:spMkLst>
            <pc:docMk/>
            <pc:sldMk cId="0" sldId="268"/>
            <ac:spMk id="62" creationId="{E5F17139-31EE-46AC-B04F-DBBD852DD6CB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1:24:08.895" v="1176"/>
          <ac:spMkLst>
            <pc:docMk/>
            <pc:sldMk cId="0" sldId="268"/>
            <ac:spMk id="66" creationId="{89D16701-DA76-4F72-BB63-E2C3FFBDFE0F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1:24:34.131" v="1178"/>
          <ac:spMkLst>
            <pc:docMk/>
            <pc:sldMk cId="0" sldId="268"/>
            <ac:spMk id="78" creationId="{3ECBE1F1-D69B-4AFA-ABD5-8E41720EF6DE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1:24:34.131" v="1178"/>
          <ac:spMkLst>
            <pc:docMk/>
            <pc:sldMk cId="0" sldId="268"/>
            <ac:spMk id="80" creationId="{603A6265-E10C-4B85-9C20-E75FCAF9CC63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1:24:34.131" v="1178"/>
          <ac:spMkLst>
            <pc:docMk/>
            <pc:sldMk cId="0" sldId="268"/>
            <ac:spMk id="81" creationId="{00000000-0000-0000-0000-000000000000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1:24:49.116" v="1180"/>
          <ac:spMkLst>
            <pc:docMk/>
            <pc:sldMk cId="0" sldId="268"/>
            <ac:spMk id="83" creationId="{00000000-0000-0000-0000-000000000000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1:24:49.116" v="1180"/>
          <ac:spMkLst>
            <pc:docMk/>
            <pc:sldMk cId="0" sldId="268"/>
            <ac:spMk id="85" creationId="{AE3A741D-C19B-960A-5803-1C5887147820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1:24:49.116" v="1180"/>
          <ac:spMkLst>
            <pc:docMk/>
            <pc:sldMk cId="0" sldId="268"/>
            <ac:spMk id="86" creationId="{9C3A50E9-9119-7BC3-083B-2D84CCC78E47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1:24:49.116" v="1180"/>
          <ac:spMkLst>
            <pc:docMk/>
            <pc:sldMk cId="0" sldId="268"/>
            <ac:spMk id="87" creationId="{DC39DE25-0E4E-0AA7-0932-1D78C2372786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1:24:49.116" v="1180"/>
          <ac:spMkLst>
            <pc:docMk/>
            <pc:sldMk cId="0" sldId="268"/>
            <ac:spMk id="88" creationId="{8D6EA299-0840-6DEA-E670-C49AEBC87E89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1:24:52.507" v="1182"/>
          <ac:spMkLst>
            <pc:docMk/>
            <pc:sldMk cId="0" sldId="268"/>
            <ac:spMk id="90" creationId="{E51BA4DF-2BD4-4EC2-B1DB-B27C8AC71864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1:25:01.476" v="1184"/>
          <ac:spMkLst>
            <pc:docMk/>
            <pc:sldMk cId="0" sldId="268"/>
            <ac:spMk id="94" creationId="{00000000-0000-0000-0000-000000000000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1:25:01.476" v="1184"/>
          <ac:spMkLst>
            <pc:docMk/>
            <pc:sldMk cId="0" sldId="268"/>
            <ac:spMk id="95" creationId="{6CF042CA-1AB3-5530-1155-8018D6D6A106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1:25:01.476" v="1184"/>
          <ac:spMkLst>
            <pc:docMk/>
            <pc:sldMk cId="0" sldId="268"/>
            <ac:spMk id="96" creationId="{7BD5A982-4141-9143-22DC-C0713B397EB8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1:25:08.664" v="1186"/>
          <ac:spMkLst>
            <pc:docMk/>
            <pc:sldMk cId="0" sldId="268"/>
            <ac:spMk id="98" creationId="{18873D23-2DCF-4B31-A009-95721C06E8E1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1:25:08.664" v="1186"/>
          <ac:spMkLst>
            <pc:docMk/>
            <pc:sldMk cId="0" sldId="268"/>
            <ac:spMk id="99" creationId="{C13EF075-D4EF-4929-ADBC-91B27DA19955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1:25:08.664" v="1186"/>
          <ac:spMkLst>
            <pc:docMk/>
            <pc:sldMk cId="0" sldId="268"/>
            <ac:spMk id="105" creationId="{00000000-0000-0000-0000-000000000000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1:25:14.571" v="1188"/>
          <ac:spMkLst>
            <pc:docMk/>
            <pc:sldMk cId="0" sldId="268"/>
            <ac:spMk id="107" creationId="{9F7D5CDA-D291-4307-BF55-1381FED29634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1:25:14.571" v="1188"/>
          <ac:spMkLst>
            <pc:docMk/>
            <pc:sldMk cId="0" sldId="268"/>
            <ac:spMk id="108" creationId="{00000000-0000-0000-0000-000000000000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1:25:20.571" v="1190"/>
          <ac:spMkLst>
            <pc:docMk/>
            <pc:sldMk cId="0" sldId="268"/>
            <ac:spMk id="111" creationId="{B6CDA21F-E7AF-4C75-8395-33F58D5B0E45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1:25:20.571" v="1190"/>
          <ac:spMkLst>
            <pc:docMk/>
            <pc:sldMk cId="0" sldId="268"/>
            <ac:spMk id="116" creationId="{D5B0017B-2ECA-49AF-B397-DC140825DF8D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1:25:20.571" v="1190"/>
          <ac:spMkLst>
            <pc:docMk/>
            <pc:sldMk cId="0" sldId="268"/>
            <ac:spMk id="117" creationId="{00000000-0000-0000-0000-000000000000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1:25:24.431" v="1192"/>
          <ac:spMkLst>
            <pc:docMk/>
            <pc:sldMk cId="0" sldId="268"/>
            <ac:spMk id="120" creationId="{B34F5AD2-EDBD-4BBD-A55C-EAFFD0C7097A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1:25:24.431" v="1192"/>
          <ac:spMkLst>
            <pc:docMk/>
            <pc:sldMk cId="0" sldId="268"/>
            <ac:spMk id="121" creationId="{C3896A03-3945-419A-B66B-4EE266EDD152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1:25:24.431" v="1192"/>
          <ac:spMkLst>
            <pc:docMk/>
            <pc:sldMk cId="0" sldId="268"/>
            <ac:spMk id="122" creationId="{B8EAE243-3A9F-4A46-B0D9-04C723A8A1BD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1:25:24.431" v="1192"/>
          <ac:spMkLst>
            <pc:docMk/>
            <pc:sldMk cId="0" sldId="268"/>
            <ac:spMk id="123" creationId="{00000000-0000-0000-0000-000000000000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1:25:29.681" v="1194"/>
          <ac:spMkLst>
            <pc:docMk/>
            <pc:sldMk cId="0" sldId="268"/>
            <ac:spMk id="125" creationId="{5C8908E2-EE49-44D2-9428-A28D2312A8D5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1:25:29.681" v="1194"/>
          <ac:spMkLst>
            <pc:docMk/>
            <pc:sldMk cId="0" sldId="268"/>
            <ac:spMk id="129" creationId="{BD92035A-AA2F-4CD8-A556-1CE8BDEC75BD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1:25:29.681" v="1194"/>
          <ac:spMkLst>
            <pc:docMk/>
            <pc:sldMk cId="0" sldId="268"/>
            <ac:spMk id="130" creationId="{ED888B23-07FA-482A-96DF-47E31AF1A603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1:25:29.681" v="1194"/>
          <ac:spMkLst>
            <pc:docMk/>
            <pc:sldMk cId="0" sldId="268"/>
            <ac:spMk id="131" creationId="{00000000-0000-0000-0000-000000000000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1:25:37.338" v="1196"/>
          <ac:spMkLst>
            <pc:docMk/>
            <pc:sldMk cId="0" sldId="268"/>
            <ac:spMk id="133" creationId="{53B021B3-DE93-4AB7-8A18-CF5F1CED88B8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1:25:37.338" v="1196"/>
          <ac:spMkLst>
            <pc:docMk/>
            <pc:sldMk cId="0" sldId="268"/>
            <ac:spMk id="134" creationId="{52D502E5-F6B4-4D58-B4AE-FC466FF15EE8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1:25:37.338" v="1196"/>
          <ac:spMkLst>
            <pc:docMk/>
            <pc:sldMk cId="0" sldId="268"/>
            <ac:spMk id="135" creationId="{9DECDBF4-02B6-4BB4-B65B-B8107AD6A9E8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1:25:47.870" v="1198"/>
          <ac:spMkLst>
            <pc:docMk/>
            <pc:sldMk cId="0" sldId="268"/>
            <ac:spMk id="138" creationId="{9F7D5CDA-D291-4307-BF55-1381FED29634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1:25:47.870" v="1198"/>
          <ac:spMkLst>
            <pc:docMk/>
            <pc:sldMk cId="0" sldId="268"/>
            <ac:spMk id="140" creationId="{59B296B9-C5A5-4E4F-9B60-C907B5F1466C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1:25:47.870" v="1198"/>
          <ac:spMkLst>
            <pc:docMk/>
            <pc:sldMk cId="0" sldId="268"/>
            <ac:spMk id="141" creationId="{D0300FD3-5AF1-6305-15FA-9078072672E2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1:25:47.870" v="1198"/>
          <ac:spMkLst>
            <pc:docMk/>
            <pc:sldMk cId="0" sldId="268"/>
            <ac:spMk id="142" creationId="{00000000-0000-0000-0000-000000000000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1:26:44.358" v="1206"/>
          <ac:spMkLst>
            <pc:docMk/>
            <pc:sldMk cId="0" sldId="268"/>
            <ac:spMk id="149" creationId="{0C541B88-1AE9-40C3-AFD5-967787C1979F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1:26:07.574" v="1202"/>
          <ac:spMkLst>
            <pc:docMk/>
            <pc:sldMk cId="0" sldId="268"/>
            <ac:spMk id="150" creationId="{60E9A6ED-B880-44EA-8D60-C9D3C82CCBD2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1:26:44.358" v="1206"/>
          <ac:spMkLst>
            <pc:docMk/>
            <pc:sldMk cId="0" sldId="268"/>
            <ac:spMk id="151" creationId="{E5F17139-31EE-46AC-B04F-DBBD852DD6CB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1:26:11.434" v="1204"/>
          <ac:spMkLst>
            <pc:docMk/>
            <pc:sldMk cId="0" sldId="268"/>
            <ac:spMk id="152" creationId="{9228552E-C8B1-4A80-8448-0787CE0FC704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1:26:44.358" v="1206"/>
          <ac:spMkLst>
            <pc:docMk/>
            <pc:sldMk cId="0" sldId="268"/>
            <ac:spMk id="157" creationId="{89D16701-DA76-4F72-BB63-E2C3FFBDFE0F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1:26:44.358" v="1206"/>
          <ac:spMkLst>
            <pc:docMk/>
            <pc:sldMk cId="0" sldId="268"/>
            <ac:spMk id="159" creationId="{1CC28BE1-9DC6-43FE-9582-39F091098D77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1:29:43.682" v="1246"/>
          <ac:spMkLst>
            <pc:docMk/>
            <pc:sldMk cId="0" sldId="268"/>
            <ac:spMk id="176" creationId="{C05CBC3C-2E5A-4839-8B9B-2E5A6ADF0F58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1:29:43.682" v="1246"/>
          <ac:spMkLst>
            <pc:docMk/>
            <pc:sldMk cId="0" sldId="268"/>
            <ac:spMk id="177" creationId="{DB5B423A-57CC-4C58-AA26-8E2E862B03A0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1:27:24.423" v="1211"/>
          <ac:spMkLst>
            <pc:docMk/>
            <pc:sldMk cId="0" sldId="268"/>
            <ac:spMk id="182" creationId="{C05CBC3C-2E5A-4839-8B9B-2E5A6ADF0F58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1:27:29.502" v="1213"/>
          <ac:spMkLst>
            <pc:docMk/>
            <pc:sldMk cId="0" sldId="268"/>
            <ac:spMk id="183" creationId="{4F7EBAE4-9945-4473-9E34-B2C66EA0F03D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1:27:24.423" v="1211"/>
          <ac:spMkLst>
            <pc:docMk/>
            <pc:sldMk cId="0" sldId="268"/>
            <ac:spMk id="184" creationId="{DB5B423A-57CC-4C58-AA26-8E2E862B03A0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1:27:29.502" v="1213"/>
          <ac:spMkLst>
            <pc:docMk/>
            <pc:sldMk cId="0" sldId="268"/>
            <ac:spMk id="185" creationId="{70BEB1E7-2F88-40BC-B73D-42E5B6F80BFC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1:28:05.785" v="1221"/>
          <ac:spMkLst>
            <pc:docMk/>
            <pc:sldMk cId="0" sldId="268"/>
            <ac:spMk id="186" creationId="{58BDB0EE-D238-415B-9ED8-62AA6AB2AAD1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1:27:29.502" v="1213"/>
          <ac:spMkLst>
            <pc:docMk/>
            <pc:sldMk cId="0" sldId="268"/>
            <ac:spMk id="187" creationId="{A7B99495-F43F-4D80-A44F-2CB4764EB90B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1:28:05.785" v="1221"/>
          <ac:spMkLst>
            <pc:docMk/>
            <pc:sldMk cId="0" sldId="268"/>
            <ac:spMk id="188" creationId="{C5B55FC3-961D-4325-82F1-DE92B0D04E03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1:27:39.502" v="1215"/>
          <ac:spMkLst>
            <pc:docMk/>
            <pc:sldMk cId="0" sldId="268"/>
            <ac:spMk id="189" creationId="{DCC231C8-C761-4B31-9B1C-C6D19248C6B3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1:28:05.785" v="1221"/>
          <ac:spMkLst>
            <pc:docMk/>
            <pc:sldMk cId="0" sldId="268"/>
            <ac:spMk id="190" creationId="{4C8AB332-D09E-4F28-943C-DABDD4716A3C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1:27:50.050" v="1217"/>
          <ac:spMkLst>
            <pc:docMk/>
            <pc:sldMk cId="0" sldId="268"/>
            <ac:spMk id="191" creationId="{955A2079-FA98-4876-80F0-72364A7D2EA4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1:28:00.300" v="1219"/>
          <ac:spMkLst>
            <pc:docMk/>
            <pc:sldMk cId="0" sldId="268"/>
            <ac:spMk id="193" creationId="{6C4028FD-8BAA-4A19-BFDE-594D991B7552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1:28:05.785" v="1221"/>
          <ac:spMkLst>
            <pc:docMk/>
            <pc:sldMk cId="0" sldId="268"/>
            <ac:spMk id="195" creationId="{2659FDB4-FCBE-4A89-B46D-43D4FA54464D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1:28:32.552" v="1223"/>
          <ac:spMkLst>
            <pc:docMk/>
            <pc:sldMk cId="0" sldId="268"/>
            <ac:spMk id="198" creationId="{C05CBC3C-2E5A-4839-8B9B-2E5A6ADF0F58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1:28:32.552" v="1223"/>
          <ac:spMkLst>
            <pc:docMk/>
            <pc:sldMk cId="0" sldId="268"/>
            <ac:spMk id="199" creationId="{DB5B423A-57CC-4C58-AA26-8E2E862B03A0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1:28:38.975" v="1225"/>
          <ac:spMkLst>
            <pc:docMk/>
            <pc:sldMk cId="0" sldId="268"/>
            <ac:spMk id="201" creationId="{53B021B3-DE93-4AB7-8A18-CF5F1CED88B8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1:28:38.975" v="1225"/>
          <ac:spMkLst>
            <pc:docMk/>
            <pc:sldMk cId="0" sldId="268"/>
            <ac:spMk id="202" creationId="{52D502E5-F6B4-4D58-B4AE-FC466FF15EE8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1:28:38.975" v="1225"/>
          <ac:spMkLst>
            <pc:docMk/>
            <pc:sldMk cId="0" sldId="268"/>
            <ac:spMk id="203" creationId="{9DECDBF4-02B6-4BB4-B65B-B8107AD6A9E8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1:28:45.100" v="1227"/>
          <ac:spMkLst>
            <pc:docMk/>
            <pc:sldMk cId="0" sldId="268"/>
            <ac:spMk id="205" creationId="{D1D34770-47A8-402C-AF23-2B653F2D88C1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1:28:51.476" v="1229"/>
          <ac:spMkLst>
            <pc:docMk/>
            <pc:sldMk cId="0" sldId="268"/>
            <ac:spMk id="208" creationId="{53B021B3-DE93-4AB7-8A18-CF5F1CED88B8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1:28:51.476" v="1229"/>
          <ac:spMkLst>
            <pc:docMk/>
            <pc:sldMk cId="0" sldId="268"/>
            <ac:spMk id="209" creationId="{52D502E5-F6B4-4D58-B4AE-FC466FF15EE8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1:28:51.476" v="1229"/>
          <ac:spMkLst>
            <pc:docMk/>
            <pc:sldMk cId="0" sldId="268"/>
            <ac:spMk id="210" creationId="{9DECDBF4-02B6-4BB4-B65B-B8107AD6A9E8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1:28:54.601" v="1231"/>
          <ac:spMkLst>
            <pc:docMk/>
            <pc:sldMk cId="0" sldId="268"/>
            <ac:spMk id="212" creationId="{5628E5CB-913B-4378-97CE-18C9F6410C53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1:28:58.789" v="1233"/>
          <ac:spMkLst>
            <pc:docMk/>
            <pc:sldMk cId="0" sldId="268"/>
            <ac:spMk id="214" creationId="{C7CCC60B-4D42-4FE4-BCB2-A713F52D08DA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1:29:05.226" v="1235"/>
          <ac:spMkLst>
            <pc:docMk/>
            <pc:sldMk cId="0" sldId="268"/>
            <ac:spMk id="216" creationId="{81E1224E-6618-482E-BE87-321A7FC1CDE8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1:29:05.226" v="1235"/>
          <ac:spMkLst>
            <pc:docMk/>
            <pc:sldMk cId="0" sldId="268"/>
            <ac:spMk id="217" creationId="{066346BE-FDB4-4772-A696-0719490ABD64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1:29:05.226" v="1235"/>
          <ac:spMkLst>
            <pc:docMk/>
            <pc:sldMk cId="0" sldId="268"/>
            <ac:spMk id="218" creationId="{FB92FFCE-0C90-454E-AA25-D4EE9A6C39C5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1:29:13.571" v="1237"/>
          <ac:spMkLst>
            <pc:docMk/>
            <pc:sldMk cId="0" sldId="268"/>
            <ac:spMk id="220" creationId="{81D377EB-C9D2-4ED0-86A6-740A297E3EAC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1:29:13.571" v="1237"/>
          <ac:spMkLst>
            <pc:docMk/>
            <pc:sldMk cId="0" sldId="268"/>
            <ac:spMk id="221" creationId="{066346BE-FDB4-4772-A696-0719490ABD64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1:29:13.571" v="1237"/>
          <ac:spMkLst>
            <pc:docMk/>
            <pc:sldMk cId="0" sldId="268"/>
            <ac:spMk id="222" creationId="{FB92FFCE-0C90-454E-AA25-D4EE9A6C39C5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1:29:16.555" v="1239"/>
          <ac:spMkLst>
            <pc:docMk/>
            <pc:sldMk cId="0" sldId="268"/>
            <ac:spMk id="224" creationId="{5628E5CB-913B-4378-97CE-18C9F6410C53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1:29:24.165" v="1241"/>
          <ac:spMkLst>
            <pc:docMk/>
            <pc:sldMk cId="0" sldId="268"/>
            <ac:spMk id="226" creationId="{C7CCC60B-4D42-4FE4-BCB2-A713F52D08DA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1:29:32.666" v="1243"/>
          <ac:spMkLst>
            <pc:docMk/>
            <pc:sldMk cId="0" sldId="268"/>
            <ac:spMk id="228" creationId="{545D489D-16E1-484D-867B-144368D74B83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1:29:32.666" v="1243"/>
          <ac:spMkLst>
            <pc:docMk/>
            <pc:sldMk cId="0" sldId="268"/>
            <ac:spMk id="229" creationId="{49A496F5-B01E-4BF8-9D1E-C4E53B6F9652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1:29:32.666" v="1243"/>
          <ac:spMkLst>
            <pc:docMk/>
            <pc:sldMk cId="0" sldId="268"/>
            <ac:spMk id="230" creationId="{6E895C8D-1379-40B8-8B1B-B6F5AEAF0A6C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1:29:43.573" v="1245"/>
          <ac:spMkLst>
            <pc:docMk/>
            <pc:sldMk cId="0" sldId="268"/>
            <ac:spMk id="232" creationId="{BACC6370-2D7E-4714-9D71-7542949D7D5D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1:29:43.573" v="1245"/>
          <ac:spMkLst>
            <pc:docMk/>
            <pc:sldMk cId="0" sldId="268"/>
            <ac:spMk id="233" creationId="{F68B3F68-107C-434F-AA38-110D5EA91B85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1:29:43.573" v="1245"/>
          <ac:spMkLst>
            <pc:docMk/>
            <pc:sldMk cId="0" sldId="268"/>
            <ac:spMk id="234" creationId="{AAD0DBB9-1A4B-4391-81D4-CB19F9AB918A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1:29:43.573" v="1245"/>
          <ac:spMkLst>
            <pc:docMk/>
            <pc:sldMk cId="0" sldId="268"/>
            <ac:spMk id="235" creationId="{063BBA22-50EA-4C4D-BE05-F1CE4E63AA56}"/>
          </ac:spMkLst>
        </pc:spChg>
        <pc:spChg chg="add">
          <ac:chgData name="Denise Natalie McFarlane (2441388)" userId="S::2441388@student.uwtsd.ac.uk::2ea40ee5-8308-4ca1-aaca-ca7aabaa924b" providerId="AD" clId="Web-{4F8E0F18-9257-94B5-A02F-ED21906058C9}" dt="2026-07-08T11:29:43.682" v="1246"/>
          <ac:spMkLst>
            <pc:docMk/>
            <pc:sldMk cId="0" sldId="268"/>
            <ac:spMk id="237" creationId="{DB304A14-32D0-4873-B914-423ED7B8DAFD}"/>
          </ac:spMkLst>
        </pc:spChg>
        <pc:spChg chg="add">
          <ac:chgData name="Denise Natalie McFarlane (2441388)" userId="S::2441388@student.uwtsd.ac.uk::2ea40ee5-8308-4ca1-aaca-ca7aabaa924b" providerId="AD" clId="Web-{4F8E0F18-9257-94B5-A02F-ED21906058C9}" dt="2026-07-08T11:29:43.682" v="1246"/>
          <ac:spMkLst>
            <pc:docMk/>
            <pc:sldMk cId="0" sldId="268"/>
            <ac:spMk id="239" creationId="{1D460C86-854F-4FB3-ABC2-E823D8FEB9DB}"/>
          </ac:spMkLst>
        </pc:spChg>
        <pc:spChg chg="add">
          <ac:chgData name="Denise Natalie McFarlane (2441388)" userId="S::2441388@student.uwtsd.ac.uk::2ea40ee5-8308-4ca1-aaca-ca7aabaa924b" providerId="AD" clId="Web-{4F8E0F18-9257-94B5-A02F-ED21906058C9}" dt="2026-07-08T11:29:43.682" v="1246"/>
          <ac:spMkLst>
            <pc:docMk/>
            <pc:sldMk cId="0" sldId="268"/>
            <ac:spMk id="240" creationId="{BB48116A-278A-4CC5-89D3-9DE8E8FF1245}"/>
          </ac:spMkLst>
        </pc:spChg>
        <pc:grpChg chg="add del">
          <ac:chgData name="Denise Natalie McFarlane (2441388)" userId="S::2441388@student.uwtsd.ac.uk::2ea40ee5-8308-4ca1-aaca-ca7aabaa924b" providerId="AD" clId="Web-{4F8E0F18-9257-94B5-A02F-ED21906058C9}" dt="2026-07-08T11:24:08.895" v="1176"/>
          <ac:grpSpMkLst>
            <pc:docMk/>
            <pc:sldMk cId="0" sldId="268"/>
            <ac:grpSpMk id="21" creationId="{AF9AF3F3-CE0C-4125-BDD7-346487FA0B40}"/>
          </ac:grpSpMkLst>
        </pc:grpChg>
        <pc:grpChg chg="add del">
          <ac:chgData name="Denise Natalie McFarlane (2441388)" userId="S::2441388@student.uwtsd.ac.uk::2ea40ee5-8308-4ca1-aaca-ca7aabaa924b" providerId="AD" clId="Web-{4F8E0F18-9257-94B5-A02F-ED21906058C9}" dt="2026-07-08T11:24:08.895" v="1176"/>
          <ac:grpSpMkLst>
            <pc:docMk/>
            <pc:sldMk cId="0" sldId="268"/>
            <ac:grpSpMk id="63" creationId="{7CF625D3-71A3-4F30-A096-8EF334E959D0}"/>
          </ac:grpSpMkLst>
        </pc:grpChg>
        <pc:grpChg chg="add del">
          <ac:chgData name="Denise Natalie McFarlane (2441388)" userId="S::2441388@student.uwtsd.ac.uk::2ea40ee5-8308-4ca1-aaca-ca7aabaa924b" providerId="AD" clId="Web-{4F8E0F18-9257-94B5-A02F-ED21906058C9}" dt="2026-07-08T11:25:08.664" v="1186"/>
          <ac:grpSpMkLst>
            <pc:docMk/>
            <pc:sldMk cId="0" sldId="268"/>
            <ac:grpSpMk id="100" creationId="{DAA26DFA-AAB2-4973-9C17-16D587C7B198}"/>
          </ac:grpSpMkLst>
        </pc:grpChg>
        <pc:grpChg chg="add del">
          <ac:chgData name="Denise Natalie McFarlane (2441388)" userId="S::2441388@student.uwtsd.ac.uk::2ea40ee5-8308-4ca1-aaca-ca7aabaa924b" providerId="AD" clId="Web-{4F8E0F18-9257-94B5-A02F-ED21906058C9}" dt="2026-07-08T11:25:20.571" v="1190"/>
          <ac:grpSpMkLst>
            <pc:docMk/>
            <pc:sldMk cId="0" sldId="268"/>
            <ac:grpSpMk id="112" creationId="{AE1C45F0-260A-458C-96ED-C1F6D2151219}"/>
          </ac:grpSpMkLst>
        </pc:grpChg>
        <pc:grpChg chg="add del">
          <ac:chgData name="Denise Natalie McFarlane (2441388)" userId="S::2441388@student.uwtsd.ac.uk::2ea40ee5-8308-4ca1-aaca-ca7aabaa924b" providerId="AD" clId="Web-{4F8E0F18-9257-94B5-A02F-ED21906058C9}" dt="2026-07-08T11:25:29.681" v="1194"/>
          <ac:grpSpMkLst>
            <pc:docMk/>
            <pc:sldMk cId="0" sldId="268"/>
            <ac:grpSpMk id="126" creationId="{5D1A9D8B-3117-4D9D-BDA4-DD81895098B0}"/>
          </ac:grpSpMkLst>
        </pc:grpChg>
        <pc:grpChg chg="add del">
          <ac:chgData name="Denise Natalie McFarlane (2441388)" userId="S::2441388@student.uwtsd.ac.uk::2ea40ee5-8308-4ca1-aaca-ca7aabaa924b" providerId="AD" clId="Web-{4F8E0F18-9257-94B5-A02F-ED21906058C9}" dt="2026-07-08T11:26:44.358" v="1206"/>
          <ac:grpSpMkLst>
            <pc:docMk/>
            <pc:sldMk cId="0" sldId="268"/>
            <ac:grpSpMk id="156" creationId="{7CF625D3-71A3-4F30-A096-8EF334E959D0}"/>
          </ac:grpSpMkLst>
        </pc:grpChg>
        <pc:grpChg chg="add del">
          <ac:chgData name="Denise Natalie McFarlane (2441388)" userId="S::2441388@student.uwtsd.ac.uk::2ea40ee5-8308-4ca1-aaca-ca7aabaa924b" providerId="AD" clId="Web-{4F8E0F18-9257-94B5-A02F-ED21906058C9}" dt="2026-07-08T11:26:44.358" v="1206"/>
          <ac:grpSpMkLst>
            <pc:docMk/>
            <pc:sldMk cId="0" sldId="268"/>
            <ac:grpSpMk id="161" creationId="{AF9AF3F3-CE0C-4125-BDD7-346487FA0B40}"/>
          </ac:grpSpMkLst>
        </pc:grpChg>
        <pc:graphicFrameChg chg="add del">
          <ac:chgData name="Denise Natalie McFarlane (2441388)" userId="S::2441388@student.uwtsd.ac.uk::2ea40ee5-8308-4ca1-aaca-ca7aabaa924b" providerId="AD" clId="Web-{4F8E0F18-9257-94B5-A02F-ED21906058C9}" dt="2026-07-08T11:21:56.715" v="1158"/>
          <ac:graphicFrameMkLst>
            <pc:docMk/>
            <pc:sldMk cId="0" sldId="268"/>
            <ac:graphicFrameMk id="28" creationId="{416B4C9D-846E-D848-4640-1CF82BED64B3}"/>
          </ac:graphicFrameMkLst>
        </pc:graphicFrameChg>
        <pc:graphicFrameChg chg="add del">
          <ac:chgData name="Denise Natalie McFarlane (2441388)" userId="S::2441388@student.uwtsd.ac.uk::2ea40ee5-8308-4ca1-aaca-ca7aabaa924b" providerId="AD" clId="Web-{4F8E0F18-9257-94B5-A02F-ED21906058C9}" dt="2026-07-08T11:22:24.232" v="1166"/>
          <ac:graphicFrameMkLst>
            <pc:docMk/>
            <pc:sldMk cId="0" sldId="268"/>
            <ac:graphicFrameMk id="47" creationId="{4491B4A9-6DB3-C515-5B1B-7B3D701FEB0A}"/>
          </ac:graphicFrameMkLst>
        </pc:graphicFrameChg>
        <pc:graphicFrameChg chg="add del">
          <ac:chgData name="Denise Natalie McFarlane (2441388)" userId="S::2441388@student.uwtsd.ac.uk::2ea40ee5-8308-4ca1-aaca-ca7aabaa924b" providerId="AD" clId="Web-{4F8E0F18-9257-94B5-A02F-ED21906058C9}" dt="2026-07-08T11:22:43.827" v="1168"/>
          <ac:graphicFrameMkLst>
            <pc:docMk/>
            <pc:sldMk cId="0" sldId="268"/>
            <ac:graphicFrameMk id="49" creationId="{E59DB0D2-BDA2-8EAE-1F86-A755DF32693F}"/>
          </ac:graphicFrameMkLst>
        </pc:graphicFrameChg>
        <pc:graphicFrameChg chg="add del">
          <ac:chgData name="Denise Natalie McFarlane (2441388)" userId="S::2441388@student.uwtsd.ac.uk::2ea40ee5-8308-4ca1-aaca-ca7aabaa924b" providerId="AD" clId="Web-{4F8E0F18-9257-94B5-A02F-ED21906058C9}" dt="2026-07-08T11:22:51.437" v="1170"/>
          <ac:graphicFrameMkLst>
            <pc:docMk/>
            <pc:sldMk cId="0" sldId="268"/>
            <ac:graphicFrameMk id="51" creationId="{6AB98486-8C19-DCEB-F7C9-A4E77B9584A0}"/>
          </ac:graphicFrameMkLst>
        </pc:graphicFrameChg>
        <pc:graphicFrameChg chg="add del">
          <ac:chgData name="Denise Natalie McFarlane (2441388)" userId="S::2441388@student.uwtsd.ac.uk::2ea40ee5-8308-4ca1-aaca-ca7aabaa924b" providerId="AD" clId="Web-{4F8E0F18-9257-94B5-A02F-ED21906058C9}" dt="2026-07-08T11:23:48.550" v="1172"/>
          <ac:graphicFrameMkLst>
            <pc:docMk/>
            <pc:sldMk cId="0" sldId="268"/>
            <ac:graphicFrameMk id="53" creationId="{8986AC63-390D-0D1E-B969-739963C74C44}"/>
          </ac:graphicFrameMkLst>
        </pc:graphicFrameChg>
        <pc:graphicFrameChg chg="add del">
          <ac:chgData name="Denise Natalie McFarlane (2441388)" userId="S::2441388@student.uwtsd.ac.uk::2ea40ee5-8308-4ca1-aaca-ca7aabaa924b" providerId="AD" clId="Web-{4F8E0F18-9257-94B5-A02F-ED21906058C9}" dt="2026-07-08T11:23:57.706" v="1174"/>
          <ac:graphicFrameMkLst>
            <pc:docMk/>
            <pc:sldMk cId="0" sldId="268"/>
            <ac:graphicFrameMk id="59" creationId="{F3940AA5-AF49-EBEA-3CF4-D890DD735C3E}"/>
          </ac:graphicFrameMkLst>
        </pc:graphicFrameChg>
        <pc:graphicFrameChg chg="add del">
          <ac:chgData name="Denise Natalie McFarlane (2441388)" userId="S::2441388@student.uwtsd.ac.uk::2ea40ee5-8308-4ca1-aaca-ca7aabaa924b" providerId="AD" clId="Web-{4F8E0F18-9257-94B5-A02F-ED21906058C9}" dt="2026-07-08T11:24:08.895" v="1176"/>
          <ac:graphicFrameMkLst>
            <pc:docMk/>
            <pc:sldMk cId="0" sldId="268"/>
            <ac:graphicFrameMk id="76" creationId="{2C8A014E-644A-9C8B-2969-AC0D3F9DCB36}"/>
          </ac:graphicFrameMkLst>
        </pc:graphicFrameChg>
        <pc:graphicFrameChg chg="add del">
          <ac:chgData name="Denise Natalie McFarlane (2441388)" userId="S::2441388@student.uwtsd.ac.uk::2ea40ee5-8308-4ca1-aaca-ca7aabaa924b" providerId="AD" clId="Web-{4F8E0F18-9257-94B5-A02F-ED21906058C9}" dt="2026-07-08T11:24:52.507" v="1182"/>
          <ac:graphicFrameMkLst>
            <pc:docMk/>
            <pc:sldMk cId="0" sldId="268"/>
            <ac:graphicFrameMk id="92" creationId="{22985098-D87F-09F7-9F0C-B064B7B94FE6}"/>
          </ac:graphicFrameMkLst>
        </pc:graphicFrameChg>
        <pc:graphicFrameChg chg="add del">
          <ac:chgData name="Denise Natalie McFarlane (2441388)" userId="S::2441388@student.uwtsd.ac.uk::2ea40ee5-8308-4ca1-aaca-ca7aabaa924b" providerId="AD" clId="Web-{4F8E0F18-9257-94B5-A02F-ED21906058C9}" dt="2026-07-08T11:25:37.338" v="1196"/>
          <ac:graphicFrameMkLst>
            <pc:docMk/>
            <pc:sldMk cId="0" sldId="268"/>
            <ac:graphicFrameMk id="136" creationId="{60C277A3-7B76-DA2C-F21A-46B07C7587EF}"/>
          </ac:graphicFrameMkLst>
        </pc:graphicFrameChg>
        <pc:graphicFrameChg chg="add mod modGraphic">
          <ac:chgData name="Denise Natalie McFarlane (2441388)" userId="S::2441388@student.uwtsd.ac.uk::2ea40ee5-8308-4ca1-aaca-ca7aabaa924b" providerId="AD" clId="Web-{4F8E0F18-9257-94B5-A02F-ED21906058C9}" dt="2026-07-08T11:31:34.908" v="1259" actId="14100"/>
          <ac:graphicFrameMkLst>
            <pc:docMk/>
            <pc:sldMk cId="0" sldId="268"/>
            <ac:graphicFrameMk id="144" creationId="{8986AC63-390D-0D1E-B969-739963C74C44}"/>
          </ac:graphicFrameMkLst>
        </pc:graphicFrameChg>
        <pc:picChg chg="add del">
          <ac:chgData name="Denise Natalie McFarlane (2441388)" userId="S::2441388@student.uwtsd.ac.uk::2ea40ee5-8308-4ca1-aaca-ca7aabaa924b" providerId="AD" clId="Web-{4F8E0F18-9257-94B5-A02F-ED21906058C9}" dt="2026-07-08T11:21:31.385" v="1154"/>
          <ac:picMkLst>
            <pc:docMk/>
            <pc:sldMk cId="0" sldId="268"/>
            <ac:picMk id="5" creationId="{90AB4D68-41DD-4E40-DC35-B47416BCD9B3}"/>
          </ac:picMkLst>
        </pc:picChg>
        <pc:picChg chg="add del">
          <ac:chgData name="Denise Natalie McFarlane (2441388)" userId="S::2441388@student.uwtsd.ac.uk::2ea40ee5-8308-4ca1-aaca-ca7aabaa924b" providerId="AD" clId="Web-{4F8E0F18-9257-94B5-A02F-ED21906058C9}" dt="2026-07-08T11:22:24.232" v="1166"/>
          <ac:picMkLst>
            <pc:docMk/>
            <pc:sldMk cId="0" sldId="268"/>
            <ac:picMk id="6" creationId="{1887D7BA-224C-60E8-617F-3981ADB3E5A1}"/>
          </ac:picMkLst>
        </pc:picChg>
        <pc:picChg chg="add del">
          <ac:chgData name="Denise Natalie McFarlane (2441388)" userId="S::2441388@student.uwtsd.ac.uk::2ea40ee5-8308-4ca1-aaca-ca7aabaa924b" providerId="AD" clId="Web-{4F8E0F18-9257-94B5-A02F-ED21906058C9}" dt="2026-07-08T11:24:34.131" v="1178"/>
          <ac:picMkLst>
            <pc:docMk/>
            <pc:sldMk cId="0" sldId="268"/>
            <ac:picMk id="79" creationId="{44342E0A-B7F6-E56F-38B7-0ABE02B0E3F9}"/>
          </ac:picMkLst>
        </pc:picChg>
        <pc:picChg chg="add del">
          <ac:chgData name="Denise Natalie McFarlane (2441388)" userId="S::2441388@student.uwtsd.ac.uk::2ea40ee5-8308-4ca1-aaca-ca7aabaa924b" providerId="AD" clId="Web-{4F8E0F18-9257-94B5-A02F-ED21906058C9}" dt="2026-07-08T11:24:49.116" v="1180"/>
          <ac:picMkLst>
            <pc:docMk/>
            <pc:sldMk cId="0" sldId="268"/>
            <ac:picMk id="84" creationId="{60CC6D8F-5C8A-7763-1F3E-2A3B7A6D74C3}"/>
          </ac:picMkLst>
        </pc:picChg>
        <pc:picChg chg="add del">
          <ac:chgData name="Denise Natalie McFarlane (2441388)" userId="S::2441388@student.uwtsd.ac.uk::2ea40ee5-8308-4ca1-aaca-ca7aabaa924b" providerId="AD" clId="Web-{4F8E0F18-9257-94B5-A02F-ED21906058C9}" dt="2026-07-08T11:24:52.507" v="1182"/>
          <ac:picMkLst>
            <pc:docMk/>
            <pc:sldMk cId="0" sldId="268"/>
            <ac:picMk id="91" creationId="{651B5C22-9C3E-DCB0-C011-2E3853B404D3}"/>
          </ac:picMkLst>
        </pc:picChg>
        <pc:picChg chg="add del">
          <ac:chgData name="Denise Natalie McFarlane (2441388)" userId="S::2441388@student.uwtsd.ac.uk::2ea40ee5-8308-4ca1-aaca-ca7aabaa924b" providerId="AD" clId="Web-{4F8E0F18-9257-94B5-A02F-ED21906058C9}" dt="2026-07-08T11:25:14.571" v="1188"/>
          <ac:picMkLst>
            <pc:docMk/>
            <pc:sldMk cId="0" sldId="268"/>
            <ac:picMk id="109" creationId="{2422E3FE-7886-3764-33CE-A2FB1E51B65D}"/>
          </ac:picMkLst>
        </pc:picChg>
        <pc:picChg chg="add del">
          <ac:chgData name="Denise Natalie McFarlane (2441388)" userId="S::2441388@student.uwtsd.ac.uk::2ea40ee5-8308-4ca1-aaca-ca7aabaa924b" providerId="AD" clId="Web-{4F8E0F18-9257-94B5-A02F-ED21906058C9}" dt="2026-07-08T11:25:47.870" v="1198"/>
          <ac:picMkLst>
            <pc:docMk/>
            <pc:sldMk cId="0" sldId="268"/>
            <ac:picMk id="139" creationId="{FC85B11E-878F-2AF4-E6CE-0F4123C357BD}"/>
          </ac:picMkLst>
        </pc:picChg>
        <pc:picChg chg="add del">
          <ac:chgData name="Denise Natalie McFarlane (2441388)" userId="S::2441388@student.uwtsd.ac.uk::2ea40ee5-8308-4ca1-aaca-ca7aabaa924b" providerId="AD" clId="Web-{4F8E0F18-9257-94B5-A02F-ED21906058C9}" dt="2026-07-08T11:26:07.574" v="1202"/>
          <ac:picMkLst>
            <pc:docMk/>
            <pc:sldMk cId="0" sldId="268"/>
            <ac:picMk id="146" creationId="{78D2D690-D84A-A1F5-A0D6-05647A7256A6}"/>
          </ac:picMkLst>
        </pc:picChg>
        <pc:picChg chg="add del">
          <ac:chgData name="Denise Natalie McFarlane (2441388)" userId="S::2441388@student.uwtsd.ac.uk::2ea40ee5-8308-4ca1-aaca-ca7aabaa924b" providerId="AD" clId="Web-{4F8E0F18-9257-94B5-A02F-ED21906058C9}" dt="2026-07-08T11:26:11.434" v="1204"/>
          <ac:picMkLst>
            <pc:docMk/>
            <pc:sldMk cId="0" sldId="268"/>
            <ac:picMk id="153" creationId="{102D750F-79C1-684D-6F52-8B1DD637F26A}"/>
          </ac:picMkLst>
        </pc:picChg>
        <pc:picChg chg="add del">
          <ac:chgData name="Denise Natalie McFarlane (2441388)" userId="S::2441388@student.uwtsd.ac.uk::2ea40ee5-8308-4ca1-aaca-ca7aabaa924b" providerId="AD" clId="Web-{4F8E0F18-9257-94B5-A02F-ED21906058C9}" dt="2026-07-08T11:27:29.502" v="1213"/>
          <ac:picMkLst>
            <pc:docMk/>
            <pc:sldMk cId="0" sldId="268"/>
            <ac:picMk id="179" creationId="{137A384C-D330-ABF5-56F2-6F78DF208E1B}"/>
          </ac:picMkLst>
        </pc:picChg>
        <pc:picChg chg="add del">
          <ac:chgData name="Denise Natalie McFarlane (2441388)" userId="S::2441388@student.uwtsd.ac.uk::2ea40ee5-8308-4ca1-aaca-ca7aabaa924b" providerId="AD" clId="Web-{4F8E0F18-9257-94B5-A02F-ED21906058C9}" dt="2026-07-08T11:28:45.100" v="1227"/>
          <ac:picMkLst>
            <pc:docMk/>
            <pc:sldMk cId="0" sldId="268"/>
            <ac:picMk id="206" creationId="{B1454B32-3C40-F142-F1DC-BCFA75B37FE9}"/>
          </ac:picMkLst>
        </pc:picChg>
        <pc:picChg chg="add mod">
          <ac:chgData name="Denise Natalie McFarlane (2441388)" userId="S::2441388@student.uwtsd.ac.uk::2ea40ee5-8308-4ca1-aaca-ca7aabaa924b" providerId="AD" clId="Web-{4F8E0F18-9257-94B5-A02F-ED21906058C9}" dt="2026-07-08T11:31:22.329" v="1257" actId="1076"/>
          <ac:picMkLst>
            <pc:docMk/>
            <pc:sldMk cId="0" sldId="268"/>
            <ac:picMk id="238" creationId="{FD910F45-1BD9-4261-C8BF-7D2A7FB8C302}"/>
          </ac:picMkLst>
        </pc:picChg>
        <pc:cxnChg chg="add del">
          <ac:chgData name="Denise Natalie McFarlane (2441388)" userId="S::2441388@student.uwtsd.ac.uk::2ea40ee5-8308-4ca1-aaca-ca7aabaa924b" providerId="AD" clId="Web-{4F8E0F18-9257-94B5-A02F-ED21906058C9}" dt="2026-07-08T11:21:56.715" v="1158"/>
          <ac:cxnSpMkLst>
            <pc:docMk/>
            <pc:sldMk cId="0" sldId="268"/>
            <ac:cxnSpMk id="27" creationId="{C8F51B3F-8331-4E4A-AE96-D47B1006EEAD}"/>
          </ac:cxnSpMkLst>
        </pc:cxnChg>
        <pc:cxnChg chg="add del">
          <ac:chgData name="Denise Natalie McFarlane (2441388)" userId="S::2441388@student.uwtsd.ac.uk::2ea40ee5-8308-4ca1-aaca-ca7aabaa924b" providerId="AD" clId="Web-{4F8E0F18-9257-94B5-A02F-ED21906058C9}" dt="2026-07-08T11:25:20.571" v="1190"/>
          <ac:cxnSpMkLst>
            <pc:docMk/>
            <pc:sldMk cId="0" sldId="268"/>
            <ac:cxnSpMk id="118" creationId="{6CF1BAF6-AD41-4082-B212-8A1F9A2E8779}"/>
          </ac:cxnSpMkLst>
        </pc:cxnChg>
        <pc:cxnChg chg="add del">
          <ac:chgData name="Denise Natalie McFarlane (2441388)" userId="S::2441388@student.uwtsd.ac.uk::2ea40ee5-8308-4ca1-aaca-ca7aabaa924b" providerId="AD" clId="Web-{4F8E0F18-9257-94B5-A02F-ED21906058C9}" dt="2026-07-08T11:28:05.785" v="1221"/>
          <ac:cxnSpMkLst>
            <pc:docMk/>
            <pc:sldMk cId="0" sldId="268"/>
            <ac:cxnSpMk id="196" creationId="{C8F51B3F-8331-4E4A-AE96-D47B1006EEAD}"/>
          </ac:cxnSpMkLst>
        </pc:cxnChg>
      </pc:sldChg>
      <pc:sldChg chg="addSp delSp modSp mod setBg setClrOvrMap">
        <pc:chgData name="Denise Natalie McFarlane (2441388)" userId="S::2441388@student.uwtsd.ac.uk::2ea40ee5-8308-4ca1-aaca-ca7aabaa924b" providerId="AD" clId="Web-{4F8E0F18-9257-94B5-A02F-ED21906058C9}" dt="2026-07-08T11:43:02.857" v="1313"/>
        <pc:sldMkLst>
          <pc:docMk/>
          <pc:sldMk cId="0" sldId="269"/>
        </pc:sldMkLst>
        <pc:spChg chg="mod">
          <ac:chgData name="Denise Natalie McFarlane (2441388)" userId="S::2441388@student.uwtsd.ac.uk::2ea40ee5-8308-4ca1-aaca-ca7aabaa924b" providerId="AD" clId="Web-{4F8E0F18-9257-94B5-A02F-ED21906058C9}" dt="2026-07-08T11:43:02.857" v="1313"/>
          <ac:spMkLst>
            <pc:docMk/>
            <pc:sldMk cId="0" sldId="269"/>
            <ac:spMk id="2" creationId="{00000000-0000-0000-0000-000000000000}"/>
          </ac:spMkLst>
        </pc:spChg>
        <pc:spChg chg="add del mod">
          <ac:chgData name="Denise Natalie McFarlane (2441388)" userId="S::2441388@student.uwtsd.ac.uk::2ea40ee5-8308-4ca1-aaca-ca7aabaa924b" providerId="AD" clId="Web-{4F8E0F18-9257-94B5-A02F-ED21906058C9}" dt="2026-07-08T11:16:18.725" v="1083"/>
          <ac:spMkLst>
            <pc:docMk/>
            <pc:sldMk cId="0" sldId="269"/>
            <ac:spMk id="3" creationId="{00000000-0000-0000-0000-000000000000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1:00:35.072" v="970"/>
          <ac:spMkLst>
            <pc:docMk/>
            <pc:sldMk cId="0" sldId="269"/>
            <ac:spMk id="8" creationId="{907EF6B7-1338-4443-8C46-6A318D952DFD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1:01:25.684" v="976"/>
          <ac:spMkLst>
            <pc:docMk/>
            <pc:sldMk cId="0" sldId="269"/>
            <ac:spMk id="9" creationId="{AE2B703B-46F9-481A-A605-82E2A828C4FA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1:00:35.072" v="970"/>
          <ac:spMkLst>
            <pc:docMk/>
            <pc:sldMk cId="0" sldId="269"/>
            <ac:spMk id="10" creationId="{DAAE4CDD-124C-4DCF-9584-B6033B545DD5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1:01:25.684" v="976"/>
          <ac:spMkLst>
            <pc:docMk/>
            <pc:sldMk cId="0" sldId="269"/>
            <ac:spMk id="11" creationId="{F13BE4D7-0C3D-4906-B230-A1C5B4665CCF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1:00:35.072" v="970"/>
          <ac:spMkLst>
            <pc:docMk/>
            <pc:sldMk cId="0" sldId="269"/>
            <ac:spMk id="12" creationId="{081E4A58-353D-44AE-B2FC-2A74E2E400F7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1:07:11.581" v="1014"/>
          <ac:spMkLst>
            <pc:docMk/>
            <pc:sldMk cId="0" sldId="269"/>
            <ac:spMk id="13" creationId="{99F74EB5-E547-4FB4-95F5-BCC788F3C4A0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1:00:40.604" v="972"/>
          <ac:spMkLst>
            <pc:docMk/>
            <pc:sldMk cId="0" sldId="269"/>
            <ac:spMk id="14" creationId="{B6CDA21F-E7AF-4C75-8395-33F58D5B0E45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1:00:40.604" v="972"/>
          <ac:spMkLst>
            <pc:docMk/>
            <pc:sldMk cId="0" sldId="269"/>
            <ac:spMk id="15" creationId="{D5B0017B-2ECA-49AF-B397-DC140825DF8D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1:00:56.105" v="974"/>
          <ac:spMkLst>
            <pc:docMk/>
            <pc:sldMk cId="0" sldId="269"/>
            <ac:spMk id="18" creationId="{2D385988-EAAF-4C27-AF8A-2BFBECAF3D4F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1:00:56.105" v="974"/>
          <ac:spMkLst>
            <pc:docMk/>
            <pc:sldMk cId="0" sldId="269"/>
            <ac:spMk id="21" creationId="{6A84B152-3496-4C52-AF08-97AFFC09DD2C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1:00:56.105" v="974"/>
          <ac:spMkLst>
            <pc:docMk/>
            <pc:sldMk cId="0" sldId="269"/>
            <ac:spMk id="22" creationId="{B621D332-7329-4994-8836-C429A51B7549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1:00:56.105" v="974"/>
          <ac:spMkLst>
            <pc:docMk/>
            <pc:sldMk cId="0" sldId="269"/>
            <ac:spMk id="23" creationId="{6B2ADB95-0FA3-4BD7-A8AC-89D014A83E5B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1:00:56.105" v="974"/>
          <ac:spMkLst>
            <pc:docMk/>
            <pc:sldMk cId="0" sldId="269"/>
            <ac:spMk id="24" creationId="{2D20F754-35A9-4508-BE3C-C59996D1437B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1:00:56.105" v="974"/>
          <ac:spMkLst>
            <pc:docMk/>
            <pc:sldMk cId="0" sldId="269"/>
            <ac:spMk id="25" creationId="{C924DBCE-E731-4B22-8181-A39C1D86276C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1:00:56.105" v="974"/>
          <ac:spMkLst>
            <pc:docMk/>
            <pc:sldMk cId="0" sldId="269"/>
            <ac:spMk id="26" creationId="{4CBF9756-6AC8-4C65-84DF-56FBFFA1D873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1:01:39.654" v="978"/>
          <ac:spMkLst>
            <pc:docMk/>
            <pc:sldMk cId="0" sldId="269"/>
            <ac:spMk id="30" creationId="{907EF6B7-1338-4443-8C46-6A318D952DFD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1:01:39.654" v="978"/>
          <ac:spMkLst>
            <pc:docMk/>
            <pc:sldMk cId="0" sldId="269"/>
            <ac:spMk id="31" creationId="{DAAE4CDD-124C-4DCF-9584-B6033B545DD5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1:01:39.654" v="978"/>
          <ac:spMkLst>
            <pc:docMk/>
            <pc:sldMk cId="0" sldId="269"/>
            <ac:spMk id="32" creationId="{081E4A58-353D-44AE-B2FC-2A74E2E400F7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1:01:39.654" v="978"/>
          <ac:spMkLst>
            <pc:docMk/>
            <pc:sldMk cId="0" sldId="269"/>
            <ac:spMk id="33" creationId="{00000000-0000-0000-0000-000000000000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1:01:47.092" v="980"/>
          <ac:spMkLst>
            <pc:docMk/>
            <pc:sldMk cId="0" sldId="269"/>
            <ac:spMk id="35" creationId="{B6CDA21F-E7AF-4C75-8395-33F58D5B0E45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1:01:47.092" v="980"/>
          <ac:spMkLst>
            <pc:docMk/>
            <pc:sldMk cId="0" sldId="269"/>
            <ac:spMk id="39" creationId="{D5B0017B-2ECA-49AF-B397-DC140825DF8D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1:01:47.092" v="980"/>
          <ac:spMkLst>
            <pc:docMk/>
            <pc:sldMk cId="0" sldId="269"/>
            <ac:spMk id="40" creationId="{00000000-0000-0000-0000-000000000000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1:02:01.187" v="982"/>
          <ac:spMkLst>
            <pc:docMk/>
            <pc:sldMk cId="0" sldId="269"/>
            <ac:spMk id="43" creationId="{6A84B152-3496-4C52-AF08-97AFFC09DD2C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1:02:01.187" v="982"/>
          <ac:spMkLst>
            <pc:docMk/>
            <pc:sldMk cId="0" sldId="269"/>
            <ac:spMk id="44" creationId="{6B2ADB95-0FA3-4BD7-A8AC-89D014A83E5B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1:02:01.187" v="982"/>
          <ac:spMkLst>
            <pc:docMk/>
            <pc:sldMk cId="0" sldId="269"/>
            <ac:spMk id="45" creationId="{C924DBCE-E731-4B22-8181-A39C1D86276C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1:02:01.187" v="982"/>
          <ac:spMkLst>
            <pc:docMk/>
            <pc:sldMk cId="0" sldId="269"/>
            <ac:spMk id="46" creationId="{4CBF9756-6AC8-4C65-84DF-56FBFFA1D873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1:02:01.187" v="982"/>
          <ac:spMkLst>
            <pc:docMk/>
            <pc:sldMk cId="0" sldId="269"/>
            <ac:spMk id="48" creationId="{2D385988-EAAF-4C27-AF8A-2BFBECAF3D4F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1:02:01.187" v="982"/>
          <ac:spMkLst>
            <pc:docMk/>
            <pc:sldMk cId="0" sldId="269"/>
            <ac:spMk id="50" creationId="{B621D332-7329-4994-8836-C429A51B7549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1:02:01.187" v="982"/>
          <ac:spMkLst>
            <pc:docMk/>
            <pc:sldMk cId="0" sldId="269"/>
            <ac:spMk id="51" creationId="{2D20F754-35A9-4508-BE3C-C59996D1437B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1:02:23.891" v="984"/>
          <ac:spMkLst>
            <pc:docMk/>
            <pc:sldMk cId="0" sldId="269"/>
            <ac:spMk id="54" creationId="{AE2B703B-46F9-481A-A605-82E2A828C4FA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1:02:23.891" v="984"/>
          <ac:spMkLst>
            <pc:docMk/>
            <pc:sldMk cId="0" sldId="269"/>
            <ac:spMk id="55" creationId="{F13BE4D7-0C3D-4906-B230-A1C5B4665CCF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1:02:33.142" v="986"/>
          <ac:spMkLst>
            <pc:docMk/>
            <pc:sldMk cId="0" sldId="269"/>
            <ac:spMk id="59" creationId="{B50AB553-2A96-4A92-96F2-93548E096954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1:02:45.018" v="988"/>
          <ac:spMkLst>
            <pc:docMk/>
            <pc:sldMk cId="0" sldId="269"/>
            <ac:spMk id="62" creationId="{1BB867FF-FC45-48F7-8104-F89BE54909F1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1:02:45.018" v="988"/>
          <ac:spMkLst>
            <pc:docMk/>
            <pc:sldMk cId="0" sldId="269"/>
            <ac:spMk id="63" creationId="{8BB56887-D0D5-4F0C-9E19-7247EB83C8B7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1:02:45.018" v="988"/>
          <ac:spMkLst>
            <pc:docMk/>
            <pc:sldMk cId="0" sldId="269"/>
            <ac:spMk id="64" creationId="{081E4A58-353D-44AE-B2FC-2A74E2E400F7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1:02:45.018" v="988"/>
          <ac:spMkLst>
            <pc:docMk/>
            <pc:sldMk cId="0" sldId="269"/>
            <ac:spMk id="65" creationId="{00000000-0000-0000-0000-000000000000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1:02:50.690" v="990"/>
          <ac:spMkLst>
            <pc:docMk/>
            <pc:sldMk cId="0" sldId="269"/>
            <ac:spMk id="67" creationId="{DBF61EA3-B236-439E-9C0B-340980D56BEE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1:02:50.690" v="990"/>
          <ac:spMkLst>
            <pc:docMk/>
            <pc:sldMk cId="0" sldId="269"/>
            <ac:spMk id="71" creationId="{E659831F-0D9A-4C63-9EBB-8435B85A440F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1:02:50.690" v="990"/>
          <ac:spMkLst>
            <pc:docMk/>
            <pc:sldMk cId="0" sldId="269"/>
            <ac:spMk id="72" creationId="{00000000-0000-0000-0000-000000000000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1:02:59.175" v="992"/>
          <ac:spMkLst>
            <pc:docMk/>
            <pc:sldMk cId="0" sldId="269"/>
            <ac:spMk id="75" creationId="{35B16301-FB18-48BA-A6DD-C37CAF6F9A18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1:02:59.175" v="992"/>
          <ac:spMkLst>
            <pc:docMk/>
            <pc:sldMk cId="0" sldId="269"/>
            <ac:spMk id="76" creationId="{00000000-0000-0000-0000-000000000000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1:02:59.175" v="992"/>
          <ac:spMkLst>
            <pc:docMk/>
            <pc:sldMk cId="0" sldId="269"/>
            <ac:spMk id="77" creationId="{C3C0D90E-074A-4F52-9B11-B52BEF4BCBE5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1:02:59.175" v="992"/>
          <ac:spMkLst>
            <pc:docMk/>
            <pc:sldMk cId="0" sldId="269"/>
            <ac:spMk id="78" creationId="{CABBD4C1-E6F8-46F6-8152-A8A97490BF4D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1:02:59.175" v="992"/>
          <ac:spMkLst>
            <pc:docMk/>
            <pc:sldMk cId="0" sldId="269"/>
            <ac:spMk id="79" creationId="{83BA5EF5-1FE9-4BF9-83BB-269BCDDF6156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1:02:59.175" v="992"/>
          <ac:spMkLst>
            <pc:docMk/>
            <pc:sldMk cId="0" sldId="269"/>
            <ac:spMk id="81" creationId="{88853921-7BC9-4BDE-ACAB-133C683C82D6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1:02:59.175" v="992"/>
          <ac:spMkLst>
            <pc:docMk/>
            <pc:sldMk cId="0" sldId="269"/>
            <ac:spMk id="82" creationId="{09192968-3AE7-4470-A61C-97294BB92731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1:02:59.175" v="992"/>
          <ac:spMkLst>
            <pc:docMk/>
            <pc:sldMk cId="0" sldId="269"/>
            <ac:spMk id="83" creationId="{3AB72E55-43E4-4356-BFE8-E2102CB0B505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1:05:06.917" v="994"/>
          <ac:spMkLst>
            <pc:docMk/>
            <pc:sldMk cId="0" sldId="269"/>
            <ac:spMk id="85" creationId="{00000000-0000-0000-0000-000000000000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1:05:06.917" v="994"/>
          <ac:spMkLst>
            <pc:docMk/>
            <pc:sldMk cId="0" sldId="269"/>
            <ac:spMk id="86" creationId="{59A309A7-1751-4ABE-A3C1-EEC40366AD89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1:05:06.917" v="994"/>
          <ac:spMkLst>
            <pc:docMk/>
            <pc:sldMk cId="0" sldId="269"/>
            <ac:spMk id="87" creationId="{967D8EB6-EAE1-4F9C-B398-83321E287204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1:05:15.183" v="996"/>
          <ac:spMkLst>
            <pc:docMk/>
            <pc:sldMk cId="0" sldId="269"/>
            <ac:spMk id="89" creationId="{245A9F99-D9B1-4094-A2E2-B90AC1DB7B9C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1:05:15.183" v="996"/>
          <ac:spMkLst>
            <pc:docMk/>
            <pc:sldMk cId="0" sldId="269"/>
            <ac:spMk id="90" creationId="{B7FAF607-473A-4A43-A23D-BBFF5C4117BB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1:05:15.183" v="996"/>
          <ac:spMkLst>
            <pc:docMk/>
            <pc:sldMk cId="0" sldId="269"/>
            <ac:spMk id="92" creationId="{00000000-0000-0000-0000-000000000000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1:06:45.001" v="1010"/>
          <ac:spMkLst>
            <pc:docMk/>
            <pc:sldMk cId="0" sldId="269"/>
            <ac:spMk id="110" creationId="{2659FDB4-FCBE-4A89-B46D-43D4FA54464D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1:06:48.017" v="1012"/>
          <ac:spMkLst>
            <pc:docMk/>
            <pc:sldMk cId="0" sldId="269"/>
            <ac:spMk id="114" creationId="{09588DA8-065E-4F6F-8EFD-43104AB2E0CF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1:06:48.017" v="1012"/>
          <ac:spMkLst>
            <pc:docMk/>
            <pc:sldMk cId="0" sldId="269"/>
            <ac:spMk id="115" creationId="{C4285719-470E-454C-AF62-8323075F1F5B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1:06:48.017" v="1012"/>
          <ac:spMkLst>
            <pc:docMk/>
            <pc:sldMk cId="0" sldId="269"/>
            <ac:spMk id="116" creationId="{CD9FE4EF-C4D8-49A0-B2FF-81D8DB7D8A24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1:06:48.017" v="1012"/>
          <ac:spMkLst>
            <pc:docMk/>
            <pc:sldMk cId="0" sldId="269"/>
            <ac:spMk id="117" creationId="{4300840D-0A0B-4512-BACA-B439D5B9C57C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1:06:48.017" v="1012"/>
          <ac:spMkLst>
            <pc:docMk/>
            <pc:sldMk cId="0" sldId="269"/>
            <ac:spMk id="118" creationId="{D2B78728-A580-49A7-84F9-6EF6F583ADE0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1:06:48.017" v="1012"/>
          <ac:spMkLst>
            <pc:docMk/>
            <pc:sldMk cId="0" sldId="269"/>
            <ac:spMk id="119" creationId="{38FAA1A1-D861-433F-88FA-1E9D6FD31D11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1:06:48.017" v="1012"/>
          <ac:spMkLst>
            <pc:docMk/>
            <pc:sldMk cId="0" sldId="269"/>
            <ac:spMk id="120" creationId="{8D71EDA1-87BF-4D5D-AB79-F346FD19278A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1:06:48.017" v="1012"/>
          <ac:spMkLst>
            <pc:docMk/>
            <pc:sldMk cId="0" sldId="269"/>
            <ac:spMk id="121" creationId="{00000000-0000-0000-0000-000000000000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1:07:11.581" v="1014"/>
          <ac:spMkLst>
            <pc:docMk/>
            <pc:sldMk cId="0" sldId="269"/>
            <ac:spMk id="123" creationId="{7301F447-EEF7-48F5-AF73-7566EE7F64AD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1:07:11.581" v="1014"/>
          <ac:spMkLst>
            <pc:docMk/>
            <pc:sldMk cId="0" sldId="269"/>
            <ac:spMk id="124" creationId="{F7117410-A2A4-4085-9ADC-46744551DBDE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1:07:27.426" v="1016"/>
          <ac:spMkLst>
            <pc:docMk/>
            <pc:sldMk cId="0" sldId="269"/>
            <ac:spMk id="127" creationId="{D93394DA-E684-47C2-9020-13225823F40A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1:07:31.723" v="1018"/>
          <ac:spMkLst>
            <pc:docMk/>
            <pc:sldMk cId="0" sldId="269"/>
            <ac:spMk id="131" creationId="{39F23E05-E5C5-497C-A842-7BD21B207609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1:08:31.992" v="1020"/>
          <ac:spMkLst>
            <pc:docMk/>
            <pc:sldMk cId="0" sldId="269"/>
            <ac:spMk id="135" creationId="{4F7EBAE4-9945-4473-9E34-B2C66EA0F03D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1:08:31.992" v="1020"/>
          <ac:spMkLst>
            <pc:docMk/>
            <pc:sldMk cId="0" sldId="269"/>
            <ac:spMk id="137" creationId="{70BEB1E7-2F88-40BC-B73D-42E5B6F80BFC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1:08:31.992" v="1020"/>
          <ac:spMkLst>
            <pc:docMk/>
            <pc:sldMk cId="0" sldId="269"/>
            <ac:spMk id="138" creationId="{A7B99495-F43F-4D80-A44F-2CB4764EB90B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1:09:48.482" v="1022"/>
          <ac:spMkLst>
            <pc:docMk/>
            <pc:sldMk cId="0" sldId="269"/>
            <ac:spMk id="141" creationId="{E92FEB64-6EEA-4759-B4A4-BD2C1E660BA8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1:09:48.482" v="1022"/>
          <ac:spMkLst>
            <pc:docMk/>
            <pc:sldMk cId="0" sldId="269"/>
            <ac:spMk id="142" creationId="{B10BB131-AC8E-4A8E-A5D1-36260F720C3B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1:09:48.482" v="1022"/>
          <ac:spMkLst>
            <pc:docMk/>
            <pc:sldMk cId="0" sldId="269"/>
            <ac:spMk id="143" creationId="{14847E93-7DC1-4D4B-8829-B19AA7137C50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1:09:48.482" v="1022"/>
          <ac:spMkLst>
            <pc:docMk/>
            <pc:sldMk cId="0" sldId="269"/>
            <ac:spMk id="144" creationId="{5566D6E1-03A1-4D73-A4E0-35D74D568A04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1:09:48.482" v="1022"/>
          <ac:spMkLst>
            <pc:docMk/>
            <pc:sldMk cId="0" sldId="269"/>
            <ac:spMk id="145" creationId="{9F835A99-04AC-494A-A572-AFE8413CC938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1:09:48.482" v="1022"/>
          <ac:spMkLst>
            <pc:docMk/>
            <pc:sldMk cId="0" sldId="269"/>
            <ac:spMk id="146" creationId="{00000000-0000-0000-0000-000000000000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1:09:48.482" v="1022"/>
          <ac:spMkLst>
            <pc:docMk/>
            <pc:sldMk cId="0" sldId="269"/>
            <ac:spMk id="147" creationId="{7B786209-1B0B-4CA9-9BDD-F7327066A84D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1:09:48.482" v="1022"/>
          <ac:spMkLst>
            <pc:docMk/>
            <pc:sldMk cId="0" sldId="269"/>
            <ac:spMk id="149" creationId="{6691AC69-A76E-4DAB-B565-468B6B87ACF3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1:09:51.451" v="1024"/>
          <ac:spMkLst>
            <pc:docMk/>
            <pc:sldMk cId="0" sldId="269"/>
            <ac:spMk id="151" creationId="{1C799903-48D5-4A31-A1A2-541072D9771E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1:09:51.451" v="1024"/>
          <ac:spMkLst>
            <pc:docMk/>
            <pc:sldMk cId="0" sldId="269"/>
            <ac:spMk id="152" creationId="{8EFFF109-FC58-4FD3-BE05-9775A1310F55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1:09:51.451" v="1024"/>
          <ac:spMkLst>
            <pc:docMk/>
            <pc:sldMk cId="0" sldId="269"/>
            <ac:spMk id="153" creationId="{E1B96AD6-92A9-4273-A62B-96A1C3E0BA95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1:09:51.451" v="1024"/>
          <ac:spMkLst>
            <pc:docMk/>
            <pc:sldMk cId="0" sldId="269"/>
            <ac:spMk id="154" creationId="{463EEC44-1BA3-44ED-81FC-A644B04B2A44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1:09:51.451" v="1024"/>
          <ac:spMkLst>
            <pc:docMk/>
            <pc:sldMk cId="0" sldId="269"/>
            <ac:spMk id="155" creationId="{00000000-0000-0000-0000-000000000000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1:10:02.998" v="1026"/>
          <ac:spMkLst>
            <pc:docMk/>
            <pc:sldMk cId="0" sldId="269"/>
            <ac:spMk id="157" creationId="{100EDD19-6802-4EC3-95CE-CFFAB042CFD6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1:10:02.998" v="1026"/>
          <ac:spMkLst>
            <pc:docMk/>
            <pc:sldMk cId="0" sldId="269"/>
            <ac:spMk id="158" creationId="{DB17E863-922E-4C26-BD64-E8FD41D28661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1:10:02.998" v="1026"/>
          <ac:spMkLst>
            <pc:docMk/>
            <pc:sldMk cId="0" sldId="269"/>
            <ac:spMk id="159" creationId="{00000000-0000-0000-0000-000000000000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1:11:55.458" v="1028"/>
          <ac:spMkLst>
            <pc:docMk/>
            <pc:sldMk cId="0" sldId="269"/>
            <ac:spMk id="161" creationId="{979E27D9-03C7-44E2-9FF8-15D0C8506AF7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1:11:55.458" v="1028"/>
          <ac:spMkLst>
            <pc:docMk/>
            <pc:sldMk cId="0" sldId="269"/>
            <ac:spMk id="162" creationId="{00000000-0000-0000-0000-000000000000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1:11:55.458" v="1028"/>
          <ac:spMkLst>
            <pc:docMk/>
            <pc:sldMk cId="0" sldId="269"/>
            <ac:spMk id="163" creationId="{EEBF1590-3B36-48EE-A89D-3B6F3CB256AB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1:11:55.458" v="1028"/>
          <ac:spMkLst>
            <pc:docMk/>
            <pc:sldMk cId="0" sldId="269"/>
            <ac:spMk id="164" creationId="{AC8F6C8C-AB5A-4548-942D-E3FD40ACBC49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1:12:05.834" v="1030"/>
          <ac:spMkLst>
            <pc:docMk/>
            <pc:sldMk cId="0" sldId="269"/>
            <ac:spMk id="166" creationId="{5A0118C5-4F8D-4CF4-BADD-53FEACC6C42A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1:12:05.834" v="1030"/>
          <ac:spMkLst>
            <pc:docMk/>
            <pc:sldMk cId="0" sldId="269"/>
            <ac:spMk id="167" creationId="{F98F79A4-A6C7-4101-B1E9-27E05CB7CFA0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1:12:05.834" v="1030"/>
          <ac:spMkLst>
            <pc:docMk/>
            <pc:sldMk cId="0" sldId="269"/>
            <ac:spMk id="168" creationId="{31CE7A08-2184-4B99-ABC0-B40CD1D3F281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1:12:05.834" v="1030"/>
          <ac:spMkLst>
            <pc:docMk/>
            <pc:sldMk cId="0" sldId="269"/>
            <ac:spMk id="169" creationId="{79AFCB35-9C04-4524-A0B1-57FF6865D013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1:12:05.834" v="1030"/>
          <ac:spMkLst>
            <pc:docMk/>
            <pc:sldMk cId="0" sldId="269"/>
            <ac:spMk id="170" creationId="{D11AD2AD-0BA0-4DD3-8EEA-84686A0E718C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1:12:05.834" v="1030"/>
          <ac:spMkLst>
            <pc:docMk/>
            <pc:sldMk cId="0" sldId="269"/>
            <ac:spMk id="171" creationId="{9E5C5460-229E-46C8-A712-CC317985420F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1:12:05.834" v="1030"/>
          <ac:spMkLst>
            <pc:docMk/>
            <pc:sldMk cId="0" sldId="269"/>
            <ac:spMk id="172" creationId="{2552FC29-9118-466F-940E-80C84EFDF07B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1:12:05.834" v="1030"/>
          <ac:spMkLst>
            <pc:docMk/>
            <pc:sldMk cId="0" sldId="269"/>
            <ac:spMk id="173" creationId="{00000000-0000-0000-0000-000000000000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1:12:13.053" v="1032"/>
          <ac:spMkLst>
            <pc:docMk/>
            <pc:sldMk cId="0" sldId="269"/>
            <ac:spMk id="180" creationId="{2029D5AD-8348-4446-B191-6A9B6FE03F21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1:12:13.053" v="1032"/>
          <ac:spMkLst>
            <pc:docMk/>
            <pc:sldMk cId="0" sldId="269"/>
            <ac:spMk id="181" creationId="{A3F395A2-2B64-4749-BD93-2F159C7E1FB5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1:12:13.053" v="1032"/>
          <ac:spMkLst>
            <pc:docMk/>
            <pc:sldMk cId="0" sldId="269"/>
            <ac:spMk id="182" creationId="{5CF0135B-EAB8-4CA0-896C-2D897ECD28BC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1:12:13.053" v="1032"/>
          <ac:spMkLst>
            <pc:docMk/>
            <pc:sldMk cId="0" sldId="269"/>
            <ac:spMk id="183" creationId="{92C3387C-D24F-4737-8A37-1DC5CFF09CFA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1:12:13.053" v="1032"/>
          <ac:spMkLst>
            <pc:docMk/>
            <pc:sldMk cId="0" sldId="269"/>
            <ac:spMk id="184" creationId="{00000000-0000-0000-0000-000000000000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1:12:28.070" v="1034"/>
          <ac:spMkLst>
            <pc:docMk/>
            <pc:sldMk cId="0" sldId="269"/>
            <ac:spMk id="186" creationId="{53B021B3-DE93-4AB7-8A18-CF5F1CED88B8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1:12:28.070" v="1034"/>
          <ac:spMkLst>
            <pc:docMk/>
            <pc:sldMk cId="0" sldId="269"/>
            <ac:spMk id="187" creationId="{52D502E5-F6B4-4D58-B4AE-FC466FF15EE8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1:12:28.070" v="1034"/>
          <ac:spMkLst>
            <pc:docMk/>
            <pc:sldMk cId="0" sldId="269"/>
            <ac:spMk id="188" creationId="{9DECDBF4-02B6-4BB4-B65B-B8107AD6A9E8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1:12:35.711" v="1036"/>
          <ac:spMkLst>
            <pc:docMk/>
            <pc:sldMk cId="0" sldId="269"/>
            <ac:spMk id="191" creationId="{955A2079-FA98-4876-80F0-72364A7D2EA4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1:12:52.259" v="1038"/>
          <ac:spMkLst>
            <pc:docMk/>
            <pc:sldMk cId="0" sldId="269"/>
            <ac:spMk id="194" creationId="{4037C1C0-FADA-40C7-B923-037899A24F09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1:12:52.259" v="1038"/>
          <ac:spMkLst>
            <pc:docMk/>
            <pc:sldMk cId="0" sldId="269"/>
            <ac:spMk id="196" creationId="{4B56CC07-3AFD-4C79-AFB2-0428FBBD79D1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1:13:13.354" v="1040"/>
          <ac:spMkLst>
            <pc:docMk/>
            <pc:sldMk cId="0" sldId="269"/>
            <ac:spMk id="199" creationId="{D3E17859-C5F0-476F-A082-A4CB8841DB24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1:13:13.354" v="1040"/>
          <ac:spMkLst>
            <pc:docMk/>
            <pc:sldMk cId="0" sldId="269"/>
            <ac:spMk id="201" creationId="{70BEB1E7-2F88-40BC-B73D-42E5B6F80BFC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1:13:13.354" v="1040"/>
          <ac:spMkLst>
            <pc:docMk/>
            <pc:sldMk cId="0" sldId="269"/>
            <ac:spMk id="202" creationId="{A7B99495-F43F-4D80-A44F-2CB4764EB90B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1:13:27.011" v="1042"/>
          <ac:spMkLst>
            <pc:docMk/>
            <pc:sldMk cId="0" sldId="269"/>
            <ac:spMk id="205" creationId="{C2554CA6-288E-4202-BC52-2E5A8F0C0AED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1:13:27.011" v="1042"/>
          <ac:spMkLst>
            <pc:docMk/>
            <pc:sldMk cId="0" sldId="269"/>
            <ac:spMk id="206" creationId="{B10BB131-AC8E-4A8E-A5D1-36260F720C3B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1:13:27.011" v="1042"/>
          <ac:spMkLst>
            <pc:docMk/>
            <pc:sldMk cId="0" sldId="269"/>
            <ac:spMk id="207" creationId="{5B7778FC-632E-4DCA-A7CB-0D7731CCF970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1:13:27.011" v="1042"/>
          <ac:spMkLst>
            <pc:docMk/>
            <pc:sldMk cId="0" sldId="269"/>
            <ac:spMk id="208" creationId="{FA23A907-97FB-4A8F-880A-DD77401C4296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1:13:27.011" v="1042"/>
          <ac:spMkLst>
            <pc:docMk/>
            <pc:sldMk cId="0" sldId="269"/>
            <ac:spMk id="209" creationId="{00000000-0000-0000-0000-000000000000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1:13:39.606" v="1044"/>
          <ac:spMkLst>
            <pc:docMk/>
            <pc:sldMk cId="0" sldId="269"/>
            <ac:spMk id="211" creationId="{1709F1D5-B0F1-4714-A239-E5B61C161915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1:13:39.606" v="1044"/>
          <ac:spMkLst>
            <pc:docMk/>
            <pc:sldMk cId="0" sldId="269"/>
            <ac:spMk id="212" creationId="{228FB460-D3FF-4440-A020-05982A09E517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1:13:39.606" v="1044"/>
          <ac:spMkLst>
            <pc:docMk/>
            <pc:sldMk cId="0" sldId="269"/>
            <ac:spMk id="213" creationId="{14847E93-7DC1-4D4B-8829-B19AA7137C50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1:13:39.606" v="1044"/>
          <ac:spMkLst>
            <pc:docMk/>
            <pc:sldMk cId="0" sldId="269"/>
            <ac:spMk id="214" creationId="{5566D6E1-03A1-4D73-A4E0-35D74D568A04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1:13:39.606" v="1044"/>
          <ac:spMkLst>
            <pc:docMk/>
            <pc:sldMk cId="0" sldId="269"/>
            <ac:spMk id="215" creationId="{9F835A99-04AC-494A-A572-AFE8413CC938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1:13:39.606" v="1044"/>
          <ac:spMkLst>
            <pc:docMk/>
            <pc:sldMk cId="0" sldId="269"/>
            <ac:spMk id="216" creationId="{00000000-0000-0000-0000-000000000000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1:13:39.606" v="1044"/>
          <ac:spMkLst>
            <pc:docMk/>
            <pc:sldMk cId="0" sldId="269"/>
            <ac:spMk id="218" creationId="{2D2964BB-484D-45AE-AD66-D407D0629652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1:13:39.606" v="1044"/>
          <ac:spMkLst>
            <pc:docMk/>
            <pc:sldMk cId="0" sldId="269"/>
            <ac:spMk id="219" creationId="{6691AC69-A76E-4DAB-B565-468B6B87ACF3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1:13:42.371" v="1046"/>
          <ac:spMkLst>
            <pc:docMk/>
            <pc:sldMk cId="0" sldId="269"/>
            <ac:spMk id="221" creationId="{C9A36457-A5F4-4103-A443-02581C09185B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1:13:42.371" v="1046"/>
          <ac:spMkLst>
            <pc:docMk/>
            <pc:sldMk cId="0" sldId="269"/>
            <ac:spMk id="222" creationId="{AA5CF486-D9E5-4A66-898A-F3D62B81B15E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1:13:42.371" v="1046"/>
          <ac:spMkLst>
            <pc:docMk/>
            <pc:sldMk cId="0" sldId="269"/>
            <ac:spMk id="223" creationId="{00000000-0000-0000-0000-000000000000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1:13:49.216" v="1048"/>
          <ac:spMkLst>
            <pc:docMk/>
            <pc:sldMk cId="0" sldId="269"/>
            <ac:spMk id="225" creationId="{3AD318CC-E2A8-4E27-9548-A047A78999B1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1:13:49.216" v="1048"/>
          <ac:spMkLst>
            <pc:docMk/>
            <pc:sldMk cId="0" sldId="269"/>
            <ac:spMk id="229" creationId="{2C1BBA94-3F40-40AA-8BB9-E69E25E537C1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1:13:49.216" v="1048"/>
          <ac:spMkLst>
            <pc:docMk/>
            <pc:sldMk cId="0" sldId="269"/>
            <ac:spMk id="230" creationId="{00000000-0000-0000-0000-000000000000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1:14:01.919" v="1050"/>
          <ac:spMkLst>
            <pc:docMk/>
            <pc:sldMk cId="0" sldId="269"/>
            <ac:spMk id="232" creationId="{7025EFD5-738C-41B9-87FE-0C00E211BD8B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1:14:01.919" v="1050"/>
          <ac:spMkLst>
            <pc:docMk/>
            <pc:sldMk cId="0" sldId="269"/>
            <ac:spMk id="234" creationId="{835EF3DD-7D43-4A27-8967-A92FD8CC9365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1:14:09.404" v="1052"/>
          <ac:spMkLst>
            <pc:docMk/>
            <pc:sldMk cId="0" sldId="269"/>
            <ac:spMk id="237" creationId="{DE61673E-FAAA-4AEE-8D32-5CAC93CD9555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1:14:09.404" v="1052"/>
          <ac:spMkLst>
            <pc:docMk/>
            <pc:sldMk cId="0" sldId="269"/>
            <ac:spMk id="238" creationId="{259279FE-5810-440F-B799-25803A014151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1:14:09.404" v="1052"/>
          <ac:spMkLst>
            <pc:docMk/>
            <pc:sldMk cId="0" sldId="269"/>
            <ac:spMk id="239" creationId="{95ABD4F1-A860-48A4-84CD-EB40E1FC7827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1:14:09.404" v="1052"/>
          <ac:spMkLst>
            <pc:docMk/>
            <pc:sldMk cId="0" sldId="269"/>
            <ac:spMk id="240" creationId="{91D8C0F2-1D8A-4908-857F-3DE6B0823831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1:14:09.404" v="1052"/>
          <ac:spMkLst>
            <pc:docMk/>
            <pc:sldMk cId="0" sldId="269"/>
            <ac:spMk id="241" creationId="{00000000-0000-0000-0000-000000000000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1:14:09.404" v="1052"/>
          <ac:spMkLst>
            <pc:docMk/>
            <pc:sldMk cId="0" sldId="269"/>
            <ac:spMk id="242" creationId="{1730E5F0-AD6E-4049-8FAB-A4D82343DCD5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1:14:27.124" v="1054"/>
          <ac:spMkLst>
            <pc:docMk/>
            <pc:sldMk cId="0" sldId="269"/>
            <ac:spMk id="244" creationId="{7515D20E-1AB7-4E74-9236-2B72B63D60B6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1:14:27.124" v="1054"/>
          <ac:spMkLst>
            <pc:docMk/>
            <pc:sldMk cId="0" sldId="269"/>
            <ac:spMk id="249" creationId="{3873B707-463F-40B0-8227-E8CC6C67EB25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1:14:27.124" v="1054"/>
          <ac:spMkLst>
            <pc:docMk/>
            <pc:sldMk cId="0" sldId="269"/>
            <ac:spMk id="250" creationId="{19C9EAEA-39D0-4B0E-A0EB-51E7B26740B1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1:14:27.124" v="1054"/>
          <ac:spMkLst>
            <pc:docMk/>
            <pc:sldMk cId="0" sldId="269"/>
            <ac:spMk id="251" creationId="{00000000-0000-0000-0000-000000000000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1:14:29.609" v="1056"/>
          <ac:spMkLst>
            <pc:docMk/>
            <pc:sldMk cId="0" sldId="269"/>
            <ac:spMk id="253" creationId="{907EF6B7-1338-4443-8C46-6A318D952DFD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1:14:29.609" v="1056"/>
          <ac:spMkLst>
            <pc:docMk/>
            <pc:sldMk cId="0" sldId="269"/>
            <ac:spMk id="254" creationId="{DAAE4CDD-124C-4DCF-9584-B6033B545DD5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1:14:29.609" v="1056"/>
          <ac:spMkLst>
            <pc:docMk/>
            <pc:sldMk cId="0" sldId="269"/>
            <ac:spMk id="255" creationId="{081E4A58-353D-44AE-B2FC-2A74E2E400F7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1:14:29.609" v="1056"/>
          <ac:spMkLst>
            <pc:docMk/>
            <pc:sldMk cId="0" sldId="269"/>
            <ac:spMk id="256" creationId="{00000000-0000-0000-0000-000000000000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1:14:37.328" v="1058"/>
          <ac:spMkLst>
            <pc:docMk/>
            <pc:sldMk cId="0" sldId="269"/>
            <ac:spMk id="258" creationId="{B6CDA21F-E7AF-4C75-8395-33F58D5B0E45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1:14:37.328" v="1058"/>
          <ac:spMkLst>
            <pc:docMk/>
            <pc:sldMk cId="0" sldId="269"/>
            <ac:spMk id="263" creationId="{D5B0017B-2ECA-49AF-B397-DC140825DF8D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1:14:37.328" v="1058"/>
          <ac:spMkLst>
            <pc:docMk/>
            <pc:sldMk cId="0" sldId="269"/>
            <ac:spMk id="264" creationId="{00000000-0000-0000-0000-000000000000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1:14:53.141" v="1060"/>
          <ac:spMkLst>
            <pc:docMk/>
            <pc:sldMk cId="0" sldId="269"/>
            <ac:spMk id="267" creationId="{6A84B152-3496-4C52-AF08-97AFFC09DD2C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1:14:53.141" v="1060"/>
          <ac:spMkLst>
            <pc:docMk/>
            <pc:sldMk cId="0" sldId="269"/>
            <ac:spMk id="268" creationId="{6B2ADB95-0FA3-4BD7-A8AC-89D014A83E5B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1:14:53.141" v="1060"/>
          <ac:spMkLst>
            <pc:docMk/>
            <pc:sldMk cId="0" sldId="269"/>
            <ac:spMk id="269" creationId="{C924DBCE-E731-4B22-8181-A39C1D86276C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1:14:53.141" v="1060"/>
          <ac:spMkLst>
            <pc:docMk/>
            <pc:sldMk cId="0" sldId="269"/>
            <ac:spMk id="270" creationId="{4CBF9756-6AC8-4C65-84DF-56FBFFA1D873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1:14:53.141" v="1060"/>
          <ac:spMkLst>
            <pc:docMk/>
            <pc:sldMk cId="0" sldId="269"/>
            <ac:spMk id="272" creationId="{2D385988-EAAF-4C27-AF8A-2BFBECAF3D4F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1:14:53.141" v="1060"/>
          <ac:spMkLst>
            <pc:docMk/>
            <pc:sldMk cId="0" sldId="269"/>
            <ac:spMk id="274" creationId="{B621D332-7329-4994-8836-C429A51B7549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1:14:53.141" v="1060"/>
          <ac:spMkLst>
            <pc:docMk/>
            <pc:sldMk cId="0" sldId="269"/>
            <ac:spMk id="275" creationId="{2D20F754-35A9-4508-BE3C-C59996D1437B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1:15:12.018" v="1062"/>
          <ac:spMkLst>
            <pc:docMk/>
            <pc:sldMk cId="0" sldId="269"/>
            <ac:spMk id="278" creationId="{AE2B703B-46F9-481A-A605-82E2A828C4FA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1:15:12.018" v="1062"/>
          <ac:spMkLst>
            <pc:docMk/>
            <pc:sldMk cId="0" sldId="269"/>
            <ac:spMk id="279" creationId="{F13BE4D7-0C3D-4906-B230-A1C5B4665CCF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1:15:57.442" v="1074"/>
          <ac:spMkLst>
            <pc:docMk/>
            <pc:sldMk cId="0" sldId="269"/>
            <ac:spMk id="292" creationId="{2659FDB4-FCBE-4A89-B46D-43D4FA54464D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1:16:01.068" v="1076"/>
          <ac:spMkLst>
            <pc:docMk/>
            <pc:sldMk cId="0" sldId="269"/>
            <ac:spMk id="296" creationId="{6A84B152-3496-4C52-AF08-97AFFC09DD2C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1:16:01.068" v="1076"/>
          <ac:spMkLst>
            <pc:docMk/>
            <pc:sldMk cId="0" sldId="269"/>
            <ac:spMk id="297" creationId="{6B2ADB95-0FA3-4BD7-A8AC-89D014A83E5B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1:16:01.068" v="1076"/>
          <ac:spMkLst>
            <pc:docMk/>
            <pc:sldMk cId="0" sldId="269"/>
            <ac:spMk id="298" creationId="{C924DBCE-E731-4B22-8181-A39C1D86276C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1:16:01.068" v="1076"/>
          <ac:spMkLst>
            <pc:docMk/>
            <pc:sldMk cId="0" sldId="269"/>
            <ac:spMk id="299" creationId="{4CBF9756-6AC8-4C65-84DF-56FBFFA1D873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1:16:01.068" v="1076"/>
          <ac:spMkLst>
            <pc:docMk/>
            <pc:sldMk cId="0" sldId="269"/>
            <ac:spMk id="301" creationId="{2D385988-EAAF-4C27-AF8A-2BFBECAF3D4F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1:16:01.068" v="1076"/>
          <ac:spMkLst>
            <pc:docMk/>
            <pc:sldMk cId="0" sldId="269"/>
            <ac:spMk id="303" creationId="{B621D332-7329-4994-8836-C429A51B7549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1:16:01.068" v="1076"/>
          <ac:spMkLst>
            <pc:docMk/>
            <pc:sldMk cId="0" sldId="269"/>
            <ac:spMk id="304" creationId="{2D20F754-35A9-4508-BE3C-C59996D1437B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1:16:07.521" v="1078"/>
          <ac:spMkLst>
            <pc:docMk/>
            <pc:sldMk cId="0" sldId="269"/>
            <ac:spMk id="307" creationId="{907EF6B7-1338-4443-8C46-6A318D952DFD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1:16:07.521" v="1078"/>
          <ac:spMkLst>
            <pc:docMk/>
            <pc:sldMk cId="0" sldId="269"/>
            <ac:spMk id="308" creationId="{DAAE4CDD-124C-4DCF-9584-B6033B545DD5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1:16:07.521" v="1078"/>
          <ac:spMkLst>
            <pc:docMk/>
            <pc:sldMk cId="0" sldId="269"/>
            <ac:spMk id="309" creationId="{081E4A58-353D-44AE-B2FC-2A74E2E400F7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1:16:07.521" v="1078"/>
          <ac:spMkLst>
            <pc:docMk/>
            <pc:sldMk cId="0" sldId="269"/>
            <ac:spMk id="310" creationId="{00000000-0000-0000-0000-000000000000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1:16:10.240" v="1080"/>
          <ac:spMkLst>
            <pc:docMk/>
            <pc:sldMk cId="0" sldId="269"/>
            <ac:spMk id="312" creationId="{B6CDA21F-E7AF-4C75-8395-33F58D5B0E45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1:16:10.240" v="1080"/>
          <ac:spMkLst>
            <pc:docMk/>
            <pc:sldMk cId="0" sldId="269"/>
            <ac:spMk id="317" creationId="{D5B0017B-2ECA-49AF-B397-DC140825DF8D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1:16:10.240" v="1080"/>
          <ac:spMkLst>
            <pc:docMk/>
            <pc:sldMk cId="0" sldId="269"/>
            <ac:spMk id="318" creationId="{00000000-0000-0000-0000-000000000000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1:16:18.694" v="1082"/>
          <ac:spMkLst>
            <pc:docMk/>
            <pc:sldMk cId="0" sldId="269"/>
            <ac:spMk id="321" creationId="{6A84B152-3496-4C52-AF08-97AFFC09DD2C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1:16:18.694" v="1082"/>
          <ac:spMkLst>
            <pc:docMk/>
            <pc:sldMk cId="0" sldId="269"/>
            <ac:spMk id="322" creationId="{6B2ADB95-0FA3-4BD7-A8AC-89D014A83E5B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1:16:18.694" v="1082"/>
          <ac:spMkLst>
            <pc:docMk/>
            <pc:sldMk cId="0" sldId="269"/>
            <ac:spMk id="323" creationId="{C924DBCE-E731-4B22-8181-A39C1D86276C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1:16:18.694" v="1082"/>
          <ac:spMkLst>
            <pc:docMk/>
            <pc:sldMk cId="0" sldId="269"/>
            <ac:spMk id="324" creationId="{4CBF9756-6AC8-4C65-84DF-56FBFFA1D873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1:16:18.694" v="1082"/>
          <ac:spMkLst>
            <pc:docMk/>
            <pc:sldMk cId="0" sldId="269"/>
            <ac:spMk id="326" creationId="{2D385988-EAAF-4C27-AF8A-2BFBECAF3D4F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1:16:18.694" v="1082"/>
          <ac:spMkLst>
            <pc:docMk/>
            <pc:sldMk cId="0" sldId="269"/>
            <ac:spMk id="328" creationId="{B621D332-7329-4994-8836-C429A51B7549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1:16:18.694" v="1082"/>
          <ac:spMkLst>
            <pc:docMk/>
            <pc:sldMk cId="0" sldId="269"/>
            <ac:spMk id="329" creationId="{2D20F754-35A9-4508-BE3C-C59996D1437B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1:21:18.509" v="1152"/>
          <ac:spMkLst>
            <pc:docMk/>
            <pc:sldMk cId="0" sldId="269"/>
            <ac:spMk id="332" creationId="{AE2B703B-46F9-481A-A605-82E2A828C4FA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1:21:18.509" v="1152"/>
          <ac:spMkLst>
            <pc:docMk/>
            <pc:sldMk cId="0" sldId="269"/>
            <ac:spMk id="333" creationId="{F13BE4D7-0C3D-4906-B230-A1C5B4665CCF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1:19:13.861" v="1121"/>
          <ac:spMkLst>
            <pc:docMk/>
            <pc:sldMk cId="0" sldId="269"/>
            <ac:spMk id="337" creationId="{9228552E-C8B1-4A80-8448-0787CE0FC704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1:17:09.244" v="1089"/>
          <ac:spMkLst>
            <pc:docMk/>
            <pc:sldMk cId="0" sldId="269"/>
            <ac:spMk id="339" creationId="{BACC6370-2D7E-4714-9D71-7542949D7D5D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1:17:23.198" v="1091"/>
          <ac:spMkLst>
            <pc:docMk/>
            <pc:sldMk cId="0" sldId="269"/>
            <ac:spMk id="340" creationId="{B50AB553-2A96-4A92-96F2-93548E096954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1:17:09.244" v="1089"/>
          <ac:spMkLst>
            <pc:docMk/>
            <pc:sldMk cId="0" sldId="269"/>
            <ac:spMk id="341" creationId="{F68B3F68-107C-434F-AA38-110D5EA91B85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1:17:09.244" v="1089"/>
          <ac:spMkLst>
            <pc:docMk/>
            <pc:sldMk cId="0" sldId="269"/>
            <ac:spMk id="343" creationId="{AAD0DBB9-1A4B-4391-81D4-CB19F9AB918A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1:17:26.667" v="1093"/>
          <ac:spMkLst>
            <pc:docMk/>
            <pc:sldMk cId="0" sldId="269"/>
            <ac:spMk id="344" creationId="{257363FD-7E77-4145-9483-331A807ADF0E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1:17:09.244" v="1089"/>
          <ac:spMkLst>
            <pc:docMk/>
            <pc:sldMk cId="0" sldId="269"/>
            <ac:spMk id="345" creationId="{063BBA22-50EA-4C4D-BE05-F1CE4E63AA56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1:17:35.604" v="1095"/>
          <ac:spMkLst>
            <pc:docMk/>
            <pc:sldMk cId="0" sldId="269"/>
            <ac:spMk id="346" creationId="{1D63C574-BFD2-41A1-A567-B0C3CC7FDD4F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1:19:16.548" v="1123"/>
          <ac:spMkLst>
            <pc:docMk/>
            <pc:sldMk cId="0" sldId="269"/>
            <ac:spMk id="348" creationId="{1A9F7B4E-B03D-4F64-BE33-00D074458D45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1:19:16.548" v="1123"/>
          <ac:spMkLst>
            <pc:docMk/>
            <pc:sldMk cId="0" sldId="269"/>
            <ac:spMk id="349" creationId="{7E2BE7F7-CA89-4002-ACCE-A478AEA24F5E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1:19:23.674" v="1125"/>
          <ac:spMkLst>
            <pc:docMk/>
            <pc:sldMk cId="0" sldId="269"/>
            <ac:spMk id="351" creationId="{21ED5FCA-9564-42B4-9F52-2CCED8ED60CA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1:19:23.674" v="1125"/>
          <ac:spMkLst>
            <pc:docMk/>
            <pc:sldMk cId="0" sldId="269"/>
            <ac:spMk id="352" creationId="{081E4A58-353D-44AE-B2FC-2A74E2E400F7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1:19:40.347" v="1127"/>
          <ac:spMkLst>
            <pc:docMk/>
            <pc:sldMk cId="0" sldId="269"/>
            <ac:spMk id="354" creationId="{C4285719-470E-454C-AF62-8323075F1F5B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1:17:35.604" v="1095"/>
          <ac:spMkLst>
            <pc:docMk/>
            <pc:sldMk cId="0" sldId="269"/>
            <ac:spMk id="355" creationId="{E2A46BAB-8C31-42B2-90E8-B26DD3E81D37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1:19:40.347" v="1127"/>
          <ac:spMkLst>
            <pc:docMk/>
            <pc:sldMk cId="0" sldId="269"/>
            <ac:spMk id="357" creationId="{CD9FE4EF-C4D8-49A0-B2FF-81D8DB7D8A24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1:19:40.347" v="1127"/>
          <ac:spMkLst>
            <pc:docMk/>
            <pc:sldMk cId="0" sldId="269"/>
            <ac:spMk id="358" creationId="{4300840D-0A0B-4512-BACA-B439D5B9C57C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1:19:40.347" v="1127"/>
          <ac:spMkLst>
            <pc:docMk/>
            <pc:sldMk cId="0" sldId="269"/>
            <ac:spMk id="359" creationId="{D2B78728-A580-49A7-84F9-6EF6F583ADE0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1:17:42.964" v="1097"/>
          <ac:spMkLst>
            <pc:docMk/>
            <pc:sldMk cId="0" sldId="269"/>
            <ac:spMk id="360" creationId="{6C4028FD-8BAA-4A19-BFDE-594D991B7552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1:19:40.347" v="1127"/>
          <ac:spMkLst>
            <pc:docMk/>
            <pc:sldMk cId="0" sldId="269"/>
            <ac:spMk id="361" creationId="{38FAA1A1-D861-433F-88FA-1E9D6FD31D11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1:17:55.903" v="1099"/>
          <ac:spMkLst>
            <pc:docMk/>
            <pc:sldMk cId="0" sldId="269"/>
            <ac:spMk id="362" creationId="{2E442304-DDBD-4F7B-8017-36BCC863FB40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1:17:55.903" v="1099"/>
          <ac:spMkLst>
            <pc:docMk/>
            <pc:sldMk cId="0" sldId="269"/>
            <ac:spMk id="363" creationId="{5E107275-3853-46FD-A241-DE4355A42675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1:19:40.347" v="1127"/>
          <ac:spMkLst>
            <pc:docMk/>
            <pc:sldMk cId="0" sldId="269"/>
            <ac:spMk id="364" creationId="{8D71EDA1-87BF-4D5D-AB79-F346FD19278A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1:18:00.216" v="1101"/>
          <ac:spMkLst>
            <pc:docMk/>
            <pc:sldMk cId="0" sldId="269"/>
            <ac:spMk id="365" creationId="{BACC6370-2D7E-4714-9D71-7542949D7D5D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1:18:00.216" v="1101"/>
          <ac:spMkLst>
            <pc:docMk/>
            <pc:sldMk cId="0" sldId="269"/>
            <ac:spMk id="366" creationId="{F68B3F68-107C-434F-AA38-110D5EA91B85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1:18:00.216" v="1101"/>
          <ac:spMkLst>
            <pc:docMk/>
            <pc:sldMk cId="0" sldId="269"/>
            <ac:spMk id="367" creationId="{AAD0DBB9-1A4B-4391-81D4-CB19F9AB918A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1:18:00.216" v="1101"/>
          <ac:spMkLst>
            <pc:docMk/>
            <pc:sldMk cId="0" sldId="269"/>
            <ac:spMk id="368" creationId="{063BBA22-50EA-4C4D-BE05-F1CE4E63AA56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1:19:48.160" v="1129"/>
          <ac:spMkLst>
            <pc:docMk/>
            <pc:sldMk cId="0" sldId="269"/>
            <ac:spMk id="369" creationId="{2E17E911-875F-4DE5-8699-99D9F1805A5D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1:18:08.622" v="1103"/>
          <ac:spMkLst>
            <pc:docMk/>
            <pc:sldMk cId="0" sldId="269"/>
            <ac:spMk id="370" creationId="{955A2079-FA98-4876-80F0-72364A7D2EA4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1:19:48.160" v="1129"/>
          <ac:spMkLst>
            <pc:docMk/>
            <pc:sldMk cId="0" sldId="269"/>
            <ac:spMk id="371" creationId="{CD9FE4EF-C4D8-49A0-B2FF-81D8DB7D8A24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1:18:17.826" v="1105"/>
          <ac:spMkLst>
            <pc:docMk/>
            <pc:sldMk cId="0" sldId="269"/>
            <ac:spMk id="372" creationId="{BACC6370-2D7E-4714-9D71-7542949D7D5D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1:18:17.826" v="1105"/>
          <ac:spMkLst>
            <pc:docMk/>
            <pc:sldMk cId="0" sldId="269"/>
            <ac:spMk id="373" creationId="{F68B3F68-107C-434F-AA38-110D5EA91B85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1:18:17.826" v="1105"/>
          <ac:spMkLst>
            <pc:docMk/>
            <pc:sldMk cId="0" sldId="269"/>
            <ac:spMk id="374" creationId="{AAD0DBB9-1A4B-4391-81D4-CB19F9AB918A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1:18:17.826" v="1105"/>
          <ac:spMkLst>
            <pc:docMk/>
            <pc:sldMk cId="0" sldId="269"/>
            <ac:spMk id="375" creationId="{063BBA22-50EA-4C4D-BE05-F1CE4E63AA56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1:19:48.160" v="1129"/>
          <ac:spMkLst>
            <pc:docMk/>
            <pc:sldMk cId="0" sldId="269"/>
            <ac:spMk id="376" creationId="{4300840D-0A0B-4512-BACA-B439D5B9C57C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1:18:28.420" v="1107"/>
          <ac:spMkLst>
            <pc:docMk/>
            <pc:sldMk cId="0" sldId="269"/>
            <ac:spMk id="377" creationId="{955A2079-FA98-4876-80F0-72364A7D2EA4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1:19:48.160" v="1129"/>
          <ac:spMkLst>
            <pc:docMk/>
            <pc:sldMk cId="0" sldId="269"/>
            <ac:spMk id="378" creationId="{D2B78728-A580-49A7-84F9-6EF6F583ADE0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1:18:41.265" v="1109"/>
          <ac:spMkLst>
            <pc:docMk/>
            <pc:sldMk cId="0" sldId="269"/>
            <ac:spMk id="379" creationId="{2E442304-DDBD-4F7B-8017-36BCC863FB40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1:18:41.265" v="1109"/>
          <ac:spMkLst>
            <pc:docMk/>
            <pc:sldMk cId="0" sldId="269"/>
            <ac:spMk id="380" creationId="{5E107275-3853-46FD-A241-DE4355A42675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1:19:48.160" v="1129"/>
          <ac:spMkLst>
            <pc:docMk/>
            <pc:sldMk cId="0" sldId="269"/>
            <ac:spMk id="381" creationId="{38FAA1A1-D861-433F-88FA-1E9D6FD31D11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1:18:46.797" v="1111"/>
          <ac:spMkLst>
            <pc:docMk/>
            <pc:sldMk cId="0" sldId="269"/>
            <ac:spMk id="382" creationId="{AE2B703B-46F9-481A-A605-82E2A828C4FA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1:18:46.797" v="1111"/>
          <ac:spMkLst>
            <pc:docMk/>
            <pc:sldMk cId="0" sldId="269"/>
            <ac:spMk id="383" creationId="{F13BE4D7-0C3D-4906-B230-A1C5B4665CCF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1:19:48.160" v="1129"/>
          <ac:spMkLst>
            <pc:docMk/>
            <pc:sldMk cId="0" sldId="269"/>
            <ac:spMk id="384" creationId="{8D71EDA1-87BF-4D5D-AB79-F346FD19278A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1:18:55.047" v="1113"/>
          <ac:spMkLst>
            <pc:docMk/>
            <pc:sldMk cId="0" sldId="269"/>
            <ac:spMk id="385" creationId="{AE2B703B-46F9-481A-A605-82E2A828C4FA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1:18:55.047" v="1113"/>
          <ac:spMkLst>
            <pc:docMk/>
            <pc:sldMk cId="0" sldId="269"/>
            <ac:spMk id="386" creationId="{F13BE4D7-0C3D-4906-B230-A1C5B4665CCF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1:19:51.894" v="1131"/>
          <ac:spMkLst>
            <pc:docMk/>
            <pc:sldMk cId="0" sldId="269"/>
            <ac:spMk id="387" creationId="{45D37F4E-DDB4-456B-97E0-9937730A039F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1:18:58.047" v="1115"/>
          <ac:spMkLst>
            <pc:docMk/>
            <pc:sldMk cId="0" sldId="269"/>
            <ac:spMk id="388" creationId="{AE2B703B-46F9-481A-A605-82E2A828C4FA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1:18:58.047" v="1115"/>
          <ac:spMkLst>
            <pc:docMk/>
            <pc:sldMk cId="0" sldId="269"/>
            <ac:spMk id="389" creationId="{F13BE4D7-0C3D-4906-B230-A1C5B4665CCF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1:19:51.894" v="1131"/>
          <ac:spMkLst>
            <pc:docMk/>
            <pc:sldMk cId="0" sldId="269"/>
            <ac:spMk id="390" creationId="{B2DD41CD-8F47-4F56-AD12-4E2FF7696987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1:19:04.673" v="1117"/>
          <ac:spMkLst>
            <pc:docMk/>
            <pc:sldMk cId="0" sldId="269"/>
            <ac:spMk id="391" creationId="{AE2B703B-46F9-481A-A605-82E2A828C4FA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1:19:04.673" v="1117"/>
          <ac:spMkLst>
            <pc:docMk/>
            <pc:sldMk cId="0" sldId="269"/>
            <ac:spMk id="392" creationId="{F13BE4D7-0C3D-4906-B230-A1C5B4665CCF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1:19:55.645" v="1133"/>
          <ac:spMkLst>
            <pc:docMk/>
            <pc:sldMk cId="0" sldId="269"/>
            <ac:spMk id="393" creationId="{AB8C311F-7253-4AED-9701-7FC0708C41C7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1:19:55.645" v="1133"/>
          <ac:spMkLst>
            <pc:docMk/>
            <pc:sldMk cId="0" sldId="269"/>
            <ac:spMk id="394" creationId="{E2384209-CB15-4CDF-9D31-C44FD9A3F20D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1:19:55.645" v="1133"/>
          <ac:spMkLst>
            <pc:docMk/>
            <pc:sldMk cId="0" sldId="269"/>
            <ac:spMk id="395" creationId="{2633B3B5-CC90-43F0-8714-D31D1F3F0209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1:19:55.645" v="1133"/>
          <ac:spMkLst>
            <pc:docMk/>
            <pc:sldMk cId="0" sldId="269"/>
            <ac:spMk id="396" creationId="{A8D57A06-A426-446D-B02C-A2DC6B62E45E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1:20:02.161" v="1135"/>
          <ac:spMkLst>
            <pc:docMk/>
            <pc:sldMk cId="0" sldId="269"/>
            <ac:spMk id="398" creationId="{A6D37EE4-EA1B-46EE-A54B-5233C63C9695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1:20:02.161" v="1135"/>
          <ac:spMkLst>
            <pc:docMk/>
            <pc:sldMk cId="0" sldId="269"/>
            <ac:spMk id="399" creationId="{927D5270-6648-4CC1-8F78-48BE299CAC25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1:20:05.598" v="1137"/>
          <ac:spMkLst>
            <pc:docMk/>
            <pc:sldMk cId="0" sldId="269"/>
            <ac:spMk id="401" creationId="{9D25F302-27C5-414F-97F8-6EA0A6C028BA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1:20:05.598" v="1137"/>
          <ac:spMkLst>
            <pc:docMk/>
            <pc:sldMk cId="0" sldId="269"/>
            <ac:spMk id="402" creationId="{830A36F8-48C2-4842-A87B-8CE8DF4E7FD2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1:20:05.598" v="1137"/>
          <ac:spMkLst>
            <pc:docMk/>
            <pc:sldMk cId="0" sldId="269"/>
            <ac:spMk id="403" creationId="{8F451A30-466B-4996-9BA5-CD6ABCC6D558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1:20:31.694" v="1139"/>
          <ac:spMkLst>
            <pc:docMk/>
            <pc:sldMk cId="0" sldId="269"/>
            <ac:spMk id="405" creationId="{59A309A7-1751-4ABE-A3C1-EEC40366AD89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1:20:31.694" v="1139"/>
          <ac:spMkLst>
            <pc:docMk/>
            <pc:sldMk cId="0" sldId="269"/>
            <ac:spMk id="406" creationId="{967D8EB6-EAE1-4F9C-B398-83321E287204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1:20:40.913" v="1143"/>
          <ac:spMkLst>
            <pc:docMk/>
            <pc:sldMk cId="0" sldId="269"/>
            <ac:spMk id="414" creationId="{77C59BEC-C4CC-4741-B975-08C543178D3D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1:20:40.913" v="1143"/>
          <ac:spMkLst>
            <pc:docMk/>
            <pc:sldMk cId="0" sldId="269"/>
            <ac:spMk id="415" creationId="{72DEF309-605D-4117-9340-6D589B6C3A34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1:20:40.913" v="1143"/>
          <ac:spMkLst>
            <pc:docMk/>
            <pc:sldMk cId="0" sldId="269"/>
            <ac:spMk id="416" creationId="{A7B99495-F43F-4D80-A44F-2CB4764EB90B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1:20:53.679" v="1145"/>
          <ac:spMkLst>
            <pc:docMk/>
            <pc:sldMk cId="0" sldId="269"/>
            <ac:spMk id="418" creationId="{D93394DA-E684-47C2-9020-13225823F40A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1:21:01.680" v="1147"/>
          <ac:spMkLst>
            <pc:docMk/>
            <pc:sldMk cId="0" sldId="269"/>
            <ac:spMk id="420" creationId="{AE2B703B-46F9-481A-A605-82E2A828C4FA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1:21:01.680" v="1147"/>
          <ac:spMkLst>
            <pc:docMk/>
            <pc:sldMk cId="0" sldId="269"/>
            <ac:spMk id="421" creationId="{F13BE4D7-0C3D-4906-B230-A1C5B4665CCF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1:21:14.478" v="1149"/>
          <ac:spMkLst>
            <pc:docMk/>
            <pc:sldMk cId="0" sldId="269"/>
            <ac:spMk id="423" creationId="{955A2079-FA98-4876-80F0-72364A7D2EA4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1:21:18.462" v="1151"/>
          <ac:spMkLst>
            <pc:docMk/>
            <pc:sldMk cId="0" sldId="269"/>
            <ac:spMk id="425" creationId="{BACC6370-2D7E-4714-9D71-7542949D7D5D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1:21:18.462" v="1151"/>
          <ac:spMkLst>
            <pc:docMk/>
            <pc:sldMk cId="0" sldId="269"/>
            <ac:spMk id="426" creationId="{F68B3F68-107C-434F-AA38-110D5EA91B85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1:21:18.462" v="1151"/>
          <ac:spMkLst>
            <pc:docMk/>
            <pc:sldMk cId="0" sldId="269"/>
            <ac:spMk id="427" creationId="{AAD0DBB9-1A4B-4391-81D4-CB19F9AB918A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1:21:18.462" v="1151"/>
          <ac:spMkLst>
            <pc:docMk/>
            <pc:sldMk cId="0" sldId="269"/>
            <ac:spMk id="428" creationId="{063BBA22-50EA-4C4D-BE05-F1CE4E63AA56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1:43:02.857" v="1313"/>
          <ac:spMkLst>
            <pc:docMk/>
            <pc:sldMk cId="0" sldId="269"/>
            <ac:spMk id="430" creationId="{955A2079-FA98-4876-80F0-72364A7D2EA4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1:41:01.709" v="1282"/>
          <ac:spMkLst>
            <pc:docMk/>
            <pc:sldMk cId="0" sldId="269"/>
            <ac:spMk id="435" creationId="{C7CCC60B-4D42-4FE4-BCB2-A713F52D08DA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1:41:31.804" v="1290"/>
          <ac:spMkLst>
            <pc:docMk/>
            <pc:sldMk cId="0" sldId="269"/>
            <ac:spMk id="436" creationId="{230C3D3F-804C-4A71-8E21-2B62A4081F40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1:41:12.694" v="1284"/>
          <ac:spMkLst>
            <pc:docMk/>
            <pc:sldMk cId="0" sldId="269"/>
            <ac:spMk id="437" creationId="{A5A5CE6E-90AF-4D43-A014-1F9EC83EB93D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1:41:12.694" v="1284"/>
          <ac:spMkLst>
            <pc:docMk/>
            <pc:sldMk cId="0" sldId="269"/>
            <ac:spMk id="438" creationId="{9DBC8166-481C-4473-95F5-9A5B9073B7F1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1:41:25.241" v="1288"/>
          <ac:spMkLst>
            <pc:docMk/>
            <pc:sldMk cId="0" sldId="269"/>
            <ac:spMk id="439" creationId="{357F1B33-79AB-4A71-8CEC-4546D709B8C8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1:41:16.647" v="1286"/>
          <ac:spMkLst>
            <pc:docMk/>
            <pc:sldMk cId="0" sldId="269"/>
            <ac:spMk id="440" creationId="{955A2079-FA98-4876-80F0-72364A7D2EA4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1:41:34.633" v="1292"/>
          <ac:spMkLst>
            <pc:docMk/>
            <pc:sldMk cId="0" sldId="269"/>
            <ac:spMk id="441" creationId="{DCC231C8-C761-4B31-9B1C-C6D19248C6B3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1:41:25.241" v="1288"/>
          <ac:spMkLst>
            <pc:docMk/>
            <pc:sldMk cId="0" sldId="269"/>
            <ac:spMk id="442" creationId="{44AD29B6-BF3B-4407-9E75-52DF8E3B29F1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1:41:25.241" v="1288"/>
          <ac:spMkLst>
            <pc:docMk/>
            <pc:sldMk cId="0" sldId="269"/>
            <ac:spMk id="443" creationId="{55F8BA08-3E38-4B70-B93A-74F08E092206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1:41:37.227" v="1294"/>
          <ac:spMkLst>
            <pc:docMk/>
            <pc:sldMk cId="0" sldId="269"/>
            <ac:spMk id="444" creationId="{6C4028FD-8BAA-4A19-BFDE-594D991B7552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1:41:40.930" v="1296"/>
          <ac:spMkLst>
            <pc:docMk/>
            <pc:sldMk cId="0" sldId="269"/>
            <ac:spMk id="446" creationId="{7D144591-E9E9-4209-8701-3BB48A917D51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1:42:00.056" v="1298"/>
          <ac:spMkLst>
            <pc:docMk/>
            <pc:sldMk cId="0" sldId="269"/>
            <ac:spMk id="448" creationId="{9DBC8166-481C-4473-95F5-9A5B9073B7F1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1:42:00.056" v="1298"/>
          <ac:spMkLst>
            <pc:docMk/>
            <pc:sldMk cId="0" sldId="269"/>
            <ac:spMk id="449" creationId="{A5A5CE6E-90AF-4D43-A014-1F9EC83EB93D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1:42:03.353" v="1300"/>
          <ac:spMkLst>
            <pc:docMk/>
            <pc:sldMk cId="0" sldId="269"/>
            <ac:spMk id="451" creationId="{955A2079-FA98-4876-80F0-72364A7D2EA4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1:42:09.213" v="1302"/>
          <ac:spMkLst>
            <pc:docMk/>
            <pc:sldMk cId="0" sldId="269"/>
            <ac:spMk id="453" creationId="{955A2079-FA98-4876-80F0-72364A7D2EA4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1:42:19.292" v="1304"/>
          <ac:spMkLst>
            <pc:docMk/>
            <pc:sldMk cId="0" sldId="269"/>
            <ac:spMk id="455" creationId="{955A2079-FA98-4876-80F0-72364A7D2EA4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1:42:41.856" v="1306"/>
          <ac:spMkLst>
            <pc:docMk/>
            <pc:sldMk cId="0" sldId="269"/>
            <ac:spMk id="457" creationId="{42A4FC2C-047E-45A5-965D-8E1E3BF09BC6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1:42:47.059" v="1308"/>
          <ac:spMkLst>
            <pc:docMk/>
            <pc:sldMk cId="0" sldId="269"/>
            <ac:spMk id="459" creationId="{ED55A19D-297C-4231-AD1F-08EF9B4AA8F4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1:42:47.059" v="1308"/>
          <ac:spMkLst>
            <pc:docMk/>
            <pc:sldMk cId="0" sldId="269"/>
            <ac:spMk id="460" creationId="{EBAB6C56-3D38-4923-996E-BD474BBB91E9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1:42:47.059" v="1308"/>
          <ac:spMkLst>
            <pc:docMk/>
            <pc:sldMk cId="0" sldId="269"/>
            <ac:spMk id="461" creationId="{20CD21DB-082D-417D-A5AB-FC838AF9D944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1:42:53.778" v="1310"/>
          <ac:spMkLst>
            <pc:docMk/>
            <pc:sldMk cId="0" sldId="269"/>
            <ac:spMk id="463" creationId="{D1A4588A-55D5-49B8-BE41-54ACDCFF2C17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1:42:53.778" v="1310"/>
          <ac:spMkLst>
            <pc:docMk/>
            <pc:sldMk cId="0" sldId="269"/>
            <ac:spMk id="464" creationId="{F97E7EA2-EDCD-47E9-81BC-415C606D1B58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1:43:02.748" v="1312"/>
          <ac:spMkLst>
            <pc:docMk/>
            <pc:sldMk cId="0" sldId="269"/>
            <ac:spMk id="466" creationId="{10CE40DC-5723-449B-A365-A61D8C262E93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1:43:02.748" v="1312"/>
          <ac:spMkLst>
            <pc:docMk/>
            <pc:sldMk cId="0" sldId="269"/>
            <ac:spMk id="467" creationId="{9854DBCA-D3C3-4C19-9B2E-DFA0BE647266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1:43:02.748" v="1312"/>
          <ac:spMkLst>
            <pc:docMk/>
            <pc:sldMk cId="0" sldId="269"/>
            <ac:spMk id="468" creationId="{E1383CB6-8BE5-4911-970B-A4151A07E734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1:43:02.748" v="1312"/>
          <ac:spMkLst>
            <pc:docMk/>
            <pc:sldMk cId="0" sldId="269"/>
            <ac:spMk id="469" creationId="{842D14D1-56B7-40CD-8694-A9A48170C0CB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1:43:02.748" v="1312"/>
          <ac:spMkLst>
            <pc:docMk/>
            <pc:sldMk cId="0" sldId="269"/>
            <ac:spMk id="470" creationId="{950A315C-978A-4A52-966E-55B2698F2A8E}"/>
          </ac:spMkLst>
        </pc:spChg>
        <pc:spChg chg="add">
          <ac:chgData name="Denise Natalie McFarlane (2441388)" userId="S::2441388@student.uwtsd.ac.uk::2ea40ee5-8308-4ca1-aaca-ca7aabaa924b" providerId="AD" clId="Web-{4F8E0F18-9257-94B5-A02F-ED21906058C9}" dt="2026-07-08T11:43:02.857" v="1313"/>
          <ac:spMkLst>
            <pc:docMk/>
            <pc:sldMk cId="0" sldId="269"/>
            <ac:spMk id="472" creationId="{9DBC8166-481C-4473-95F5-9A5B9073B7F1}"/>
          </ac:spMkLst>
        </pc:spChg>
        <pc:spChg chg="add">
          <ac:chgData name="Denise Natalie McFarlane (2441388)" userId="S::2441388@student.uwtsd.ac.uk::2ea40ee5-8308-4ca1-aaca-ca7aabaa924b" providerId="AD" clId="Web-{4F8E0F18-9257-94B5-A02F-ED21906058C9}" dt="2026-07-08T11:43:02.857" v="1313"/>
          <ac:spMkLst>
            <pc:docMk/>
            <pc:sldMk cId="0" sldId="269"/>
            <ac:spMk id="473" creationId="{A5A5CE6E-90AF-4D43-A014-1F9EC83EB93D}"/>
          </ac:spMkLst>
        </pc:spChg>
        <pc:grpChg chg="add del">
          <ac:chgData name="Denise Natalie McFarlane (2441388)" userId="S::2441388@student.uwtsd.ac.uk::2ea40ee5-8308-4ca1-aaca-ca7aabaa924b" providerId="AD" clId="Web-{4F8E0F18-9257-94B5-A02F-ED21906058C9}" dt="2026-07-08T11:00:40.604" v="972"/>
          <ac:grpSpMkLst>
            <pc:docMk/>
            <pc:sldMk cId="0" sldId="269"/>
            <ac:grpSpMk id="16" creationId="{AE1C45F0-260A-458C-96ED-C1F6D2151219}"/>
          </ac:grpSpMkLst>
        </pc:grpChg>
        <pc:grpChg chg="add del">
          <ac:chgData name="Denise Natalie McFarlane (2441388)" userId="S::2441388@student.uwtsd.ac.uk::2ea40ee5-8308-4ca1-aaca-ca7aabaa924b" providerId="AD" clId="Web-{4F8E0F18-9257-94B5-A02F-ED21906058C9}" dt="2026-07-08T11:01:47.092" v="980"/>
          <ac:grpSpMkLst>
            <pc:docMk/>
            <pc:sldMk cId="0" sldId="269"/>
            <ac:grpSpMk id="36" creationId="{AE1C45F0-260A-458C-96ED-C1F6D2151219}"/>
          </ac:grpSpMkLst>
        </pc:grpChg>
        <pc:grpChg chg="add del">
          <ac:chgData name="Denise Natalie McFarlane (2441388)" userId="S::2441388@student.uwtsd.ac.uk::2ea40ee5-8308-4ca1-aaca-ca7aabaa924b" providerId="AD" clId="Web-{4F8E0F18-9257-94B5-A02F-ED21906058C9}" dt="2026-07-08T11:02:50.690" v="990"/>
          <ac:grpSpMkLst>
            <pc:docMk/>
            <pc:sldMk cId="0" sldId="269"/>
            <ac:grpSpMk id="68" creationId="{28FAF094-D087-493F-8DF9-A486C2D6BBAA}"/>
          </ac:grpSpMkLst>
        </pc:grpChg>
        <pc:grpChg chg="add del">
          <ac:chgData name="Denise Natalie McFarlane (2441388)" userId="S::2441388@student.uwtsd.ac.uk::2ea40ee5-8308-4ca1-aaca-ca7aabaa924b" providerId="AD" clId="Web-{4F8E0F18-9257-94B5-A02F-ED21906058C9}" dt="2026-07-08T11:05:15.183" v="996"/>
          <ac:grpSpMkLst>
            <pc:docMk/>
            <pc:sldMk cId="0" sldId="269"/>
            <ac:grpSpMk id="93" creationId="{C5F6476F-D303-44D3-B30F-1BA348F0F64A}"/>
          </ac:grpSpMkLst>
        </pc:grpChg>
        <pc:grpChg chg="add del">
          <ac:chgData name="Denise Natalie McFarlane (2441388)" userId="S::2441388@student.uwtsd.ac.uk::2ea40ee5-8308-4ca1-aaca-ca7aabaa924b" providerId="AD" clId="Web-{4F8E0F18-9257-94B5-A02F-ED21906058C9}" dt="2026-07-08T11:13:49.216" v="1048"/>
          <ac:grpSpMkLst>
            <pc:docMk/>
            <pc:sldMk cId="0" sldId="269"/>
            <ac:grpSpMk id="226" creationId="{B14B560F-9DD7-4302-A60B-EBD3EF59B073}"/>
          </ac:grpSpMkLst>
        </pc:grpChg>
        <pc:grpChg chg="add del">
          <ac:chgData name="Denise Natalie McFarlane (2441388)" userId="S::2441388@student.uwtsd.ac.uk::2ea40ee5-8308-4ca1-aaca-ca7aabaa924b" providerId="AD" clId="Web-{4F8E0F18-9257-94B5-A02F-ED21906058C9}" dt="2026-07-08T11:14:27.124" v="1054"/>
          <ac:grpSpMkLst>
            <pc:docMk/>
            <pc:sldMk cId="0" sldId="269"/>
            <ac:grpSpMk id="245" creationId="{032D8612-31EB-44CF-A1D0-14FD4C705424}"/>
          </ac:grpSpMkLst>
        </pc:grpChg>
        <pc:grpChg chg="add del">
          <ac:chgData name="Denise Natalie McFarlane (2441388)" userId="S::2441388@student.uwtsd.ac.uk::2ea40ee5-8308-4ca1-aaca-ca7aabaa924b" providerId="AD" clId="Web-{4F8E0F18-9257-94B5-A02F-ED21906058C9}" dt="2026-07-08T11:14:37.328" v="1058"/>
          <ac:grpSpMkLst>
            <pc:docMk/>
            <pc:sldMk cId="0" sldId="269"/>
            <ac:grpSpMk id="259" creationId="{AE1C45F0-260A-458C-96ED-C1F6D2151219}"/>
          </ac:grpSpMkLst>
        </pc:grpChg>
        <pc:grpChg chg="add del">
          <ac:chgData name="Denise Natalie McFarlane (2441388)" userId="S::2441388@student.uwtsd.ac.uk::2ea40ee5-8308-4ca1-aaca-ca7aabaa924b" providerId="AD" clId="Web-{4F8E0F18-9257-94B5-A02F-ED21906058C9}" dt="2026-07-08T11:16:10.240" v="1080"/>
          <ac:grpSpMkLst>
            <pc:docMk/>
            <pc:sldMk cId="0" sldId="269"/>
            <ac:grpSpMk id="313" creationId="{AE1C45F0-260A-458C-96ED-C1F6D2151219}"/>
          </ac:grpSpMkLst>
        </pc:grpChg>
        <pc:grpChg chg="add del">
          <ac:chgData name="Denise Natalie McFarlane (2441388)" userId="S::2441388@student.uwtsd.ac.uk::2ea40ee5-8308-4ca1-aaca-ca7aabaa924b" providerId="AD" clId="Web-{4F8E0F18-9257-94B5-A02F-ED21906058C9}" dt="2026-07-08T11:17:35.604" v="1095"/>
          <ac:grpSpMkLst>
            <pc:docMk/>
            <pc:sldMk cId="0" sldId="269"/>
            <ac:grpSpMk id="347" creationId="{43F5E015-E085-4624-B431-B42414448684}"/>
          </ac:grpSpMkLst>
        </pc:grpChg>
        <pc:grpChg chg="add del">
          <ac:chgData name="Denise Natalie McFarlane (2441388)" userId="S::2441388@student.uwtsd.ac.uk::2ea40ee5-8308-4ca1-aaca-ca7aabaa924b" providerId="AD" clId="Web-{4F8E0F18-9257-94B5-A02F-ED21906058C9}" dt="2026-07-08T11:17:35.604" v="1095"/>
          <ac:grpSpMkLst>
            <pc:docMk/>
            <pc:sldMk cId="0" sldId="269"/>
            <ac:grpSpMk id="356" creationId="{B3F7A3C7-0737-4E57-B30E-8EEFE638B401}"/>
          </ac:grpSpMkLst>
        </pc:grpChg>
        <pc:grpChg chg="add del">
          <ac:chgData name="Denise Natalie McFarlane (2441388)" userId="S::2441388@student.uwtsd.ac.uk::2ea40ee5-8308-4ca1-aaca-ca7aabaa924b" providerId="AD" clId="Web-{4F8E0F18-9257-94B5-A02F-ED21906058C9}" dt="2026-07-08T11:20:36.288" v="1141"/>
          <ac:grpSpMkLst>
            <pc:docMk/>
            <pc:sldMk cId="0" sldId="269"/>
            <ac:grpSpMk id="408" creationId="{723C66ED-DBBF-12CA-7F5E-813E0E7D036A}"/>
          </ac:grpSpMkLst>
        </pc:grpChg>
        <pc:graphicFrameChg chg="add del">
          <ac:chgData name="Denise Natalie McFarlane (2441388)" userId="S::2441388@student.uwtsd.ac.uk::2ea40ee5-8308-4ca1-aaca-ca7aabaa924b" providerId="AD" clId="Web-{4F8E0F18-9257-94B5-A02F-ED21906058C9}" dt="2026-07-08T11:01:25.684" v="976"/>
          <ac:graphicFrameMkLst>
            <pc:docMk/>
            <pc:sldMk cId="0" sldId="269"/>
            <ac:graphicFrameMk id="28" creationId="{353D0847-B777-62E7-31C2-830B10A1F98A}"/>
          </ac:graphicFrameMkLst>
        </pc:graphicFrameChg>
        <pc:graphicFrameChg chg="add del">
          <ac:chgData name="Denise Natalie McFarlane (2441388)" userId="S::2441388@student.uwtsd.ac.uk::2ea40ee5-8308-4ca1-aaca-ca7aabaa924b" providerId="AD" clId="Web-{4F8E0F18-9257-94B5-A02F-ED21906058C9}" dt="2026-07-08T11:02:23.891" v="984"/>
          <ac:graphicFrameMkLst>
            <pc:docMk/>
            <pc:sldMk cId="0" sldId="269"/>
            <ac:graphicFrameMk id="56" creationId="{353D0847-B777-62E7-31C2-830B10A1F98A}"/>
          </ac:graphicFrameMkLst>
        </pc:graphicFrameChg>
        <pc:graphicFrameChg chg="add del">
          <ac:chgData name="Denise Natalie McFarlane (2441388)" userId="S::2441388@student.uwtsd.ac.uk::2ea40ee5-8308-4ca1-aaca-ca7aabaa924b" providerId="AD" clId="Web-{4F8E0F18-9257-94B5-A02F-ED21906058C9}" dt="2026-07-08T11:02:33.142" v="986"/>
          <ac:graphicFrameMkLst>
            <pc:docMk/>
            <pc:sldMk cId="0" sldId="269"/>
            <ac:graphicFrameMk id="60" creationId="{D10C0369-AFAE-B6A4-10AE-EC6661C54614}"/>
          </ac:graphicFrameMkLst>
        </pc:graphicFrameChg>
        <pc:graphicFrameChg chg="add del">
          <ac:chgData name="Denise Natalie McFarlane (2441388)" userId="S::2441388@student.uwtsd.ac.uk::2ea40ee5-8308-4ca1-aaca-ca7aabaa924b" providerId="AD" clId="Web-{4F8E0F18-9257-94B5-A02F-ED21906058C9}" dt="2026-07-08T11:05:23.184" v="998"/>
          <ac:graphicFrameMkLst>
            <pc:docMk/>
            <pc:sldMk cId="0" sldId="269"/>
            <ac:graphicFrameMk id="98" creationId="{F4E701B8-CF2A-75CA-5AAE-D0E1CF8F70A6}"/>
          </ac:graphicFrameMkLst>
        </pc:graphicFrameChg>
        <pc:graphicFrameChg chg="add del">
          <ac:chgData name="Denise Natalie McFarlane (2441388)" userId="S::2441388@student.uwtsd.ac.uk::2ea40ee5-8308-4ca1-aaca-ca7aabaa924b" providerId="AD" clId="Web-{4F8E0F18-9257-94B5-A02F-ED21906058C9}" dt="2026-07-08T11:05:41.263" v="1000"/>
          <ac:graphicFrameMkLst>
            <pc:docMk/>
            <pc:sldMk cId="0" sldId="269"/>
            <ac:graphicFrameMk id="100" creationId="{D9556423-7274-62CB-BDEC-CCE594AB89CD}"/>
          </ac:graphicFrameMkLst>
        </pc:graphicFrameChg>
        <pc:graphicFrameChg chg="add del">
          <ac:chgData name="Denise Natalie McFarlane (2441388)" userId="S::2441388@student.uwtsd.ac.uk::2ea40ee5-8308-4ca1-aaca-ca7aabaa924b" providerId="AD" clId="Web-{4F8E0F18-9257-94B5-A02F-ED21906058C9}" dt="2026-07-08T11:06:04.186" v="1002"/>
          <ac:graphicFrameMkLst>
            <pc:docMk/>
            <pc:sldMk cId="0" sldId="269"/>
            <ac:graphicFrameMk id="102" creationId="{3A4E39A7-A70C-6181-C1B6-8648B7C2DBE8}"/>
          </ac:graphicFrameMkLst>
        </pc:graphicFrameChg>
        <pc:graphicFrameChg chg="add del">
          <ac:chgData name="Denise Natalie McFarlane (2441388)" userId="S::2441388@student.uwtsd.ac.uk::2ea40ee5-8308-4ca1-aaca-ca7aabaa924b" providerId="AD" clId="Web-{4F8E0F18-9257-94B5-A02F-ED21906058C9}" dt="2026-07-08T11:06:16.859" v="1004"/>
          <ac:graphicFrameMkLst>
            <pc:docMk/>
            <pc:sldMk cId="0" sldId="269"/>
            <ac:graphicFrameMk id="104" creationId="{844D4892-648A-39FC-C573-5C3D01D758B6}"/>
          </ac:graphicFrameMkLst>
        </pc:graphicFrameChg>
        <pc:graphicFrameChg chg="add del">
          <ac:chgData name="Denise Natalie McFarlane (2441388)" userId="S::2441388@student.uwtsd.ac.uk::2ea40ee5-8308-4ca1-aaca-ca7aabaa924b" providerId="AD" clId="Web-{4F8E0F18-9257-94B5-A02F-ED21906058C9}" dt="2026-07-08T11:06:27.234" v="1006"/>
          <ac:graphicFrameMkLst>
            <pc:docMk/>
            <pc:sldMk cId="0" sldId="269"/>
            <ac:graphicFrameMk id="106" creationId="{3A4E39A7-A70C-6181-C1B6-8648B7C2DBE8}"/>
          </ac:graphicFrameMkLst>
        </pc:graphicFrameChg>
        <pc:graphicFrameChg chg="add del">
          <ac:chgData name="Denise Natalie McFarlane (2441388)" userId="S::2441388@student.uwtsd.ac.uk::2ea40ee5-8308-4ca1-aaca-ca7aabaa924b" providerId="AD" clId="Web-{4F8E0F18-9257-94B5-A02F-ED21906058C9}" dt="2026-07-08T11:06:30.547" v="1008"/>
          <ac:graphicFrameMkLst>
            <pc:docMk/>
            <pc:sldMk cId="0" sldId="269"/>
            <ac:graphicFrameMk id="108" creationId="{844D4892-648A-39FC-C573-5C3D01D758B6}"/>
          </ac:graphicFrameMkLst>
        </pc:graphicFrameChg>
        <pc:graphicFrameChg chg="add del">
          <ac:chgData name="Denise Natalie McFarlane (2441388)" userId="S::2441388@student.uwtsd.ac.uk::2ea40ee5-8308-4ca1-aaca-ca7aabaa924b" providerId="AD" clId="Web-{4F8E0F18-9257-94B5-A02F-ED21906058C9}" dt="2026-07-08T11:06:45.001" v="1010"/>
          <ac:graphicFrameMkLst>
            <pc:docMk/>
            <pc:sldMk cId="0" sldId="269"/>
            <ac:graphicFrameMk id="112" creationId="{E2CC70F1-FCBC-AF2D-8CA1-039771F15081}"/>
          </ac:graphicFrameMkLst>
        </pc:graphicFrameChg>
        <pc:graphicFrameChg chg="add del">
          <ac:chgData name="Denise Natalie McFarlane (2441388)" userId="S::2441388@student.uwtsd.ac.uk::2ea40ee5-8308-4ca1-aaca-ca7aabaa924b" providerId="AD" clId="Web-{4F8E0F18-9257-94B5-A02F-ED21906058C9}" dt="2026-07-08T11:07:11.581" v="1014"/>
          <ac:graphicFrameMkLst>
            <pc:docMk/>
            <pc:sldMk cId="0" sldId="269"/>
            <ac:graphicFrameMk id="125" creationId="{E85977E2-02CF-6617-9544-7BB20FE7C811}"/>
          </ac:graphicFrameMkLst>
        </pc:graphicFrameChg>
        <pc:graphicFrameChg chg="add del">
          <ac:chgData name="Denise Natalie McFarlane (2441388)" userId="S::2441388@student.uwtsd.ac.uk::2ea40ee5-8308-4ca1-aaca-ca7aabaa924b" providerId="AD" clId="Web-{4F8E0F18-9257-94B5-A02F-ED21906058C9}" dt="2026-07-08T11:07:27.426" v="1016"/>
          <ac:graphicFrameMkLst>
            <pc:docMk/>
            <pc:sldMk cId="0" sldId="269"/>
            <ac:graphicFrameMk id="129" creationId="{096CAC47-3987-5527-44A2-225BC2D2E679}"/>
          </ac:graphicFrameMkLst>
        </pc:graphicFrameChg>
        <pc:graphicFrameChg chg="add del">
          <ac:chgData name="Denise Natalie McFarlane (2441388)" userId="S::2441388@student.uwtsd.ac.uk::2ea40ee5-8308-4ca1-aaca-ca7aabaa924b" providerId="AD" clId="Web-{4F8E0F18-9257-94B5-A02F-ED21906058C9}" dt="2026-07-08T11:07:31.723" v="1018"/>
          <ac:graphicFrameMkLst>
            <pc:docMk/>
            <pc:sldMk cId="0" sldId="269"/>
            <ac:graphicFrameMk id="133" creationId="{69B6CC62-CD44-2768-0486-F06C89B16E83}"/>
          </ac:graphicFrameMkLst>
        </pc:graphicFrameChg>
        <pc:graphicFrameChg chg="add del">
          <ac:chgData name="Denise Natalie McFarlane (2441388)" userId="S::2441388@student.uwtsd.ac.uk::2ea40ee5-8308-4ca1-aaca-ca7aabaa924b" providerId="AD" clId="Web-{4F8E0F18-9257-94B5-A02F-ED21906058C9}" dt="2026-07-08T11:08:31.992" v="1020"/>
          <ac:graphicFrameMkLst>
            <pc:docMk/>
            <pc:sldMk cId="0" sldId="269"/>
            <ac:graphicFrameMk id="139" creationId="{B07C7E4D-BDF0-B4C6-9067-C0CE07FF7686}"/>
          </ac:graphicFrameMkLst>
        </pc:graphicFrameChg>
        <pc:graphicFrameChg chg="add del">
          <ac:chgData name="Denise Natalie McFarlane (2441388)" userId="S::2441388@student.uwtsd.ac.uk::2ea40ee5-8308-4ca1-aaca-ca7aabaa924b" providerId="AD" clId="Web-{4F8E0F18-9257-94B5-A02F-ED21906058C9}" dt="2026-07-08T11:12:28.070" v="1034"/>
          <ac:graphicFrameMkLst>
            <pc:docMk/>
            <pc:sldMk cId="0" sldId="269"/>
            <ac:graphicFrameMk id="189" creationId="{26E9E895-1F4B-C16C-0979-2BE798472953}"/>
          </ac:graphicFrameMkLst>
        </pc:graphicFrameChg>
        <pc:graphicFrameChg chg="add del">
          <ac:chgData name="Denise Natalie McFarlane (2441388)" userId="S::2441388@student.uwtsd.ac.uk::2ea40ee5-8308-4ca1-aaca-ca7aabaa924b" providerId="AD" clId="Web-{4F8E0F18-9257-94B5-A02F-ED21906058C9}" dt="2026-07-08T11:12:35.711" v="1036"/>
          <ac:graphicFrameMkLst>
            <pc:docMk/>
            <pc:sldMk cId="0" sldId="269"/>
            <ac:graphicFrameMk id="192" creationId="{67BDC688-1694-7E40-E253-BA06158B48EE}"/>
          </ac:graphicFrameMkLst>
        </pc:graphicFrameChg>
        <pc:graphicFrameChg chg="add del">
          <ac:chgData name="Denise Natalie McFarlane (2441388)" userId="S::2441388@student.uwtsd.ac.uk::2ea40ee5-8308-4ca1-aaca-ca7aabaa924b" providerId="AD" clId="Web-{4F8E0F18-9257-94B5-A02F-ED21906058C9}" dt="2026-07-08T11:12:52.259" v="1038"/>
          <ac:graphicFrameMkLst>
            <pc:docMk/>
            <pc:sldMk cId="0" sldId="269"/>
            <ac:graphicFrameMk id="197" creationId="{D2637284-814F-484D-2222-AF1599E3D0F2}"/>
          </ac:graphicFrameMkLst>
        </pc:graphicFrameChg>
        <pc:graphicFrameChg chg="add del">
          <ac:chgData name="Denise Natalie McFarlane (2441388)" userId="S::2441388@student.uwtsd.ac.uk::2ea40ee5-8308-4ca1-aaca-ca7aabaa924b" providerId="AD" clId="Web-{4F8E0F18-9257-94B5-A02F-ED21906058C9}" dt="2026-07-08T11:13:13.354" v="1040"/>
          <ac:graphicFrameMkLst>
            <pc:docMk/>
            <pc:sldMk cId="0" sldId="269"/>
            <ac:graphicFrameMk id="203" creationId="{57221B12-A02B-5ED3-56E7-C95C585C6623}"/>
          </ac:graphicFrameMkLst>
        </pc:graphicFrameChg>
        <pc:graphicFrameChg chg="add del">
          <ac:chgData name="Denise Natalie McFarlane (2441388)" userId="S::2441388@student.uwtsd.ac.uk::2ea40ee5-8308-4ca1-aaca-ca7aabaa924b" providerId="AD" clId="Web-{4F8E0F18-9257-94B5-A02F-ED21906058C9}" dt="2026-07-08T11:14:01.919" v="1050"/>
          <ac:graphicFrameMkLst>
            <pc:docMk/>
            <pc:sldMk cId="0" sldId="269"/>
            <ac:graphicFrameMk id="235" creationId="{48454F52-151B-57E6-51AC-2713DBAA2331}"/>
          </ac:graphicFrameMkLst>
        </pc:graphicFrameChg>
        <pc:graphicFrameChg chg="add del">
          <ac:chgData name="Denise Natalie McFarlane (2441388)" userId="S::2441388@student.uwtsd.ac.uk::2ea40ee5-8308-4ca1-aaca-ca7aabaa924b" providerId="AD" clId="Web-{4F8E0F18-9257-94B5-A02F-ED21906058C9}" dt="2026-07-08T11:15:12.018" v="1062"/>
          <ac:graphicFrameMkLst>
            <pc:docMk/>
            <pc:sldMk cId="0" sldId="269"/>
            <ac:graphicFrameMk id="280" creationId="{353D0847-B777-62E7-31C2-830B10A1F98A}"/>
          </ac:graphicFrameMkLst>
        </pc:graphicFrameChg>
        <pc:graphicFrameChg chg="add del">
          <ac:chgData name="Denise Natalie McFarlane (2441388)" userId="S::2441388@student.uwtsd.ac.uk::2ea40ee5-8308-4ca1-aaca-ca7aabaa924b" providerId="AD" clId="Web-{4F8E0F18-9257-94B5-A02F-ED21906058C9}" dt="2026-07-08T11:15:15.502" v="1064"/>
          <ac:graphicFrameMkLst>
            <pc:docMk/>
            <pc:sldMk cId="0" sldId="269"/>
            <ac:graphicFrameMk id="282" creationId="{F4E701B8-CF2A-75CA-5AAE-D0E1CF8F70A6}"/>
          </ac:graphicFrameMkLst>
        </pc:graphicFrameChg>
        <pc:graphicFrameChg chg="add del">
          <ac:chgData name="Denise Natalie McFarlane (2441388)" userId="S::2441388@student.uwtsd.ac.uk::2ea40ee5-8308-4ca1-aaca-ca7aabaa924b" providerId="AD" clId="Web-{4F8E0F18-9257-94B5-A02F-ED21906058C9}" dt="2026-07-08T11:15:22.018" v="1066"/>
          <ac:graphicFrameMkLst>
            <pc:docMk/>
            <pc:sldMk cId="0" sldId="269"/>
            <ac:graphicFrameMk id="284" creationId="{D9556423-7274-62CB-BDEC-CCE594AB89CD}"/>
          </ac:graphicFrameMkLst>
        </pc:graphicFrameChg>
        <pc:graphicFrameChg chg="add del">
          <ac:chgData name="Denise Natalie McFarlane (2441388)" userId="S::2441388@student.uwtsd.ac.uk::2ea40ee5-8308-4ca1-aaca-ca7aabaa924b" providerId="AD" clId="Web-{4F8E0F18-9257-94B5-A02F-ED21906058C9}" dt="2026-07-08T11:15:25.065" v="1068"/>
          <ac:graphicFrameMkLst>
            <pc:docMk/>
            <pc:sldMk cId="0" sldId="269"/>
            <ac:graphicFrameMk id="286" creationId="{3A4E39A7-A70C-6181-C1B6-8648B7C2DBE8}"/>
          </ac:graphicFrameMkLst>
        </pc:graphicFrameChg>
        <pc:graphicFrameChg chg="add del">
          <ac:chgData name="Denise Natalie McFarlane (2441388)" userId="S::2441388@student.uwtsd.ac.uk::2ea40ee5-8308-4ca1-aaca-ca7aabaa924b" providerId="AD" clId="Web-{4F8E0F18-9257-94B5-A02F-ED21906058C9}" dt="2026-07-08T11:15:30.487" v="1070"/>
          <ac:graphicFrameMkLst>
            <pc:docMk/>
            <pc:sldMk cId="0" sldId="269"/>
            <ac:graphicFrameMk id="288" creationId="{D9556423-7274-62CB-BDEC-CCE594AB89CD}"/>
          </ac:graphicFrameMkLst>
        </pc:graphicFrameChg>
        <pc:graphicFrameChg chg="add del">
          <ac:chgData name="Denise Natalie McFarlane (2441388)" userId="S::2441388@student.uwtsd.ac.uk::2ea40ee5-8308-4ca1-aaca-ca7aabaa924b" providerId="AD" clId="Web-{4F8E0F18-9257-94B5-A02F-ED21906058C9}" dt="2026-07-08T11:15:33.847" v="1072"/>
          <ac:graphicFrameMkLst>
            <pc:docMk/>
            <pc:sldMk cId="0" sldId="269"/>
            <ac:graphicFrameMk id="290" creationId="{844D4892-648A-39FC-C573-5C3D01D758B6}"/>
          </ac:graphicFrameMkLst>
        </pc:graphicFrameChg>
        <pc:graphicFrameChg chg="add del">
          <ac:chgData name="Denise Natalie McFarlane (2441388)" userId="S::2441388@student.uwtsd.ac.uk::2ea40ee5-8308-4ca1-aaca-ca7aabaa924b" providerId="AD" clId="Web-{4F8E0F18-9257-94B5-A02F-ED21906058C9}" dt="2026-07-08T11:15:57.442" v="1074"/>
          <ac:graphicFrameMkLst>
            <pc:docMk/>
            <pc:sldMk cId="0" sldId="269"/>
            <ac:graphicFrameMk id="294" creationId="{E2CC70F1-FCBC-AF2D-8CA1-039771F15081}"/>
          </ac:graphicFrameMkLst>
        </pc:graphicFrameChg>
        <pc:graphicFrameChg chg="add mod modGraphic">
          <ac:chgData name="Denise Natalie McFarlane (2441388)" userId="S::2441388@student.uwtsd.ac.uk::2ea40ee5-8308-4ca1-aaca-ca7aabaa924b" providerId="AD" clId="Web-{4F8E0F18-9257-94B5-A02F-ED21906058C9}" dt="2026-07-08T11:43:02.857" v="1313"/>
          <ac:graphicFrameMkLst>
            <pc:docMk/>
            <pc:sldMk cId="0" sldId="269"/>
            <ac:graphicFrameMk id="334" creationId="{353D0847-B777-62E7-31C2-830B10A1F98A}"/>
          </ac:graphicFrameMkLst>
        </pc:graphicFrameChg>
        <pc:picChg chg="add del">
          <ac:chgData name="Denise Natalie McFarlane (2441388)" userId="S::2441388@student.uwtsd.ac.uk::2ea40ee5-8308-4ca1-aaca-ca7aabaa924b" providerId="AD" clId="Web-{4F8E0F18-9257-94B5-A02F-ED21906058C9}" dt="2026-07-08T11:00:56.105" v="974"/>
          <ac:picMkLst>
            <pc:docMk/>
            <pc:sldMk cId="0" sldId="269"/>
            <ac:picMk id="6" creationId="{023923E3-78B9-8C82-52CC-88093529EAD4}"/>
          </ac:picMkLst>
        </pc:picChg>
        <pc:picChg chg="add del">
          <ac:chgData name="Denise Natalie McFarlane (2441388)" userId="S::2441388@student.uwtsd.ac.uk::2ea40ee5-8308-4ca1-aaca-ca7aabaa924b" providerId="AD" clId="Web-{4F8E0F18-9257-94B5-A02F-ED21906058C9}" dt="2026-07-08T11:05:06.917" v="994"/>
          <ac:picMkLst>
            <pc:docMk/>
            <pc:sldMk cId="0" sldId="269"/>
            <ac:picMk id="7" creationId="{128AD97B-DD9E-9F9F-93CA-E0BCC34277BA}"/>
          </ac:picMkLst>
        </pc:picChg>
        <pc:picChg chg="add del">
          <ac:chgData name="Denise Natalie McFarlane (2441388)" userId="S::2441388@student.uwtsd.ac.uk::2ea40ee5-8308-4ca1-aaca-ca7aabaa924b" providerId="AD" clId="Web-{4F8E0F18-9257-94B5-A02F-ED21906058C9}" dt="2026-07-08T11:02:01.187" v="982"/>
          <ac:picMkLst>
            <pc:docMk/>
            <pc:sldMk cId="0" sldId="269"/>
            <ac:picMk id="47" creationId="{023923E3-78B9-8C82-52CC-88093529EAD4}"/>
          </ac:picMkLst>
        </pc:picChg>
        <pc:picChg chg="add del">
          <ac:chgData name="Denise Natalie McFarlane (2441388)" userId="S::2441388@student.uwtsd.ac.uk::2ea40ee5-8308-4ca1-aaca-ca7aabaa924b" providerId="AD" clId="Web-{4F8E0F18-9257-94B5-A02F-ED21906058C9}" dt="2026-07-08T11:02:33.142" v="986"/>
          <ac:picMkLst>
            <pc:docMk/>
            <pc:sldMk cId="0" sldId="269"/>
            <ac:picMk id="58" creationId="{29BCA3B5-2294-E6AB-D324-66314173BDAD}"/>
          </ac:picMkLst>
        </pc:picChg>
        <pc:picChg chg="add del">
          <ac:chgData name="Denise Natalie McFarlane (2441388)" userId="S::2441388@student.uwtsd.ac.uk::2ea40ee5-8308-4ca1-aaca-ca7aabaa924b" providerId="AD" clId="Web-{4F8E0F18-9257-94B5-A02F-ED21906058C9}" dt="2026-07-08T11:05:15.183" v="996"/>
          <ac:picMkLst>
            <pc:docMk/>
            <pc:sldMk cId="0" sldId="269"/>
            <ac:picMk id="91" creationId="{206BB726-555F-8B8B-2A15-E15A12E0C7B4}"/>
          </ac:picMkLst>
        </pc:picChg>
        <pc:picChg chg="add del">
          <ac:chgData name="Denise Natalie McFarlane (2441388)" userId="S::2441388@student.uwtsd.ac.uk::2ea40ee5-8308-4ca1-aaca-ca7aabaa924b" providerId="AD" clId="Web-{4F8E0F18-9257-94B5-A02F-ED21906058C9}" dt="2026-07-08T11:07:27.426" v="1016"/>
          <ac:picMkLst>
            <pc:docMk/>
            <pc:sldMk cId="0" sldId="269"/>
            <ac:picMk id="128" creationId="{4127578A-9071-7626-B732-C40CAE4CCAF3}"/>
          </ac:picMkLst>
        </pc:picChg>
        <pc:picChg chg="add del">
          <ac:chgData name="Denise Natalie McFarlane (2441388)" userId="S::2441388@student.uwtsd.ac.uk::2ea40ee5-8308-4ca1-aaca-ca7aabaa924b" providerId="AD" clId="Web-{4F8E0F18-9257-94B5-A02F-ED21906058C9}" dt="2026-07-08T11:07:31.723" v="1018"/>
          <ac:picMkLst>
            <pc:docMk/>
            <pc:sldMk cId="0" sldId="269"/>
            <ac:picMk id="132" creationId="{101339D1-F111-BA64-D55A-520B09975DA0}"/>
          </ac:picMkLst>
        </pc:picChg>
        <pc:picChg chg="add del">
          <ac:chgData name="Denise Natalie McFarlane (2441388)" userId="S::2441388@student.uwtsd.ac.uk::2ea40ee5-8308-4ca1-aaca-ca7aabaa924b" providerId="AD" clId="Web-{4F8E0F18-9257-94B5-A02F-ED21906058C9}" dt="2026-07-08T11:08:31.992" v="1020"/>
          <ac:picMkLst>
            <pc:docMk/>
            <pc:sldMk cId="0" sldId="269"/>
            <ac:picMk id="136" creationId="{3E8EA314-BC62-3C45-CE48-988F67494F44}"/>
          </ac:picMkLst>
        </pc:picChg>
        <pc:picChg chg="add del">
          <ac:chgData name="Denise Natalie McFarlane (2441388)" userId="S::2441388@student.uwtsd.ac.uk::2ea40ee5-8308-4ca1-aaca-ca7aabaa924b" providerId="AD" clId="Web-{4F8E0F18-9257-94B5-A02F-ED21906058C9}" dt="2026-07-08T11:12:52.259" v="1038"/>
          <ac:picMkLst>
            <pc:docMk/>
            <pc:sldMk cId="0" sldId="269"/>
            <ac:picMk id="195" creationId="{5847A508-AB23-D988-5211-0F83C16F1B9D}"/>
          </ac:picMkLst>
        </pc:picChg>
        <pc:picChg chg="add del">
          <ac:chgData name="Denise Natalie McFarlane (2441388)" userId="S::2441388@student.uwtsd.ac.uk::2ea40ee5-8308-4ca1-aaca-ca7aabaa924b" providerId="AD" clId="Web-{4F8E0F18-9257-94B5-A02F-ED21906058C9}" dt="2026-07-08T11:13:13.354" v="1040"/>
          <ac:picMkLst>
            <pc:docMk/>
            <pc:sldMk cId="0" sldId="269"/>
            <ac:picMk id="200" creationId="{447CA2D8-E72D-D04E-458E-088B22F6FDA3}"/>
          </ac:picMkLst>
        </pc:picChg>
        <pc:picChg chg="add del">
          <ac:chgData name="Denise Natalie McFarlane (2441388)" userId="S::2441388@student.uwtsd.ac.uk::2ea40ee5-8308-4ca1-aaca-ca7aabaa924b" providerId="AD" clId="Web-{4F8E0F18-9257-94B5-A02F-ED21906058C9}" dt="2026-07-08T11:14:01.919" v="1050"/>
          <ac:picMkLst>
            <pc:docMk/>
            <pc:sldMk cId="0" sldId="269"/>
            <ac:picMk id="233" creationId="{449482E9-23FA-A486-5C44-2F79B7752C75}"/>
          </ac:picMkLst>
        </pc:picChg>
        <pc:picChg chg="add del">
          <ac:chgData name="Denise Natalie McFarlane (2441388)" userId="S::2441388@student.uwtsd.ac.uk::2ea40ee5-8308-4ca1-aaca-ca7aabaa924b" providerId="AD" clId="Web-{4F8E0F18-9257-94B5-A02F-ED21906058C9}" dt="2026-07-08T11:14:53.141" v="1060"/>
          <ac:picMkLst>
            <pc:docMk/>
            <pc:sldMk cId="0" sldId="269"/>
            <ac:picMk id="271" creationId="{023923E3-78B9-8C82-52CC-88093529EAD4}"/>
          </ac:picMkLst>
        </pc:picChg>
        <pc:picChg chg="add del">
          <ac:chgData name="Denise Natalie McFarlane (2441388)" userId="S::2441388@student.uwtsd.ac.uk::2ea40ee5-8308-4ca1-aaca-ca7aabaa924b" providerId="AD" clId="Web-{4F8E0F18-9257-94B5-A02F-ED21906058C9}" dt="2026-07-08T11:16:01.068" v="1076"/>
          <ac:picMkLst>
            <pc:docMk/>
            <pc:sldMk cId="0" sldId="269"/>
            <ac:picMk id="300" creationId="{023923E3-78B9-8C82-52CC-88093529EAD4}"/>
          </ac:picMkLst>
        </pc:picChg>
        <pc:picChg chg="add del">
          <ac:chgData name="Denise Natalie McFarlane (2441388)" userId="S::2441388@student.uwtsd.ac.uk::2ea40ee5-8308-4ca1-aaca-ca7aabaa924b" providerId="AD" clId="Web-{4F8E0F18-9257-94B5-A02F-ED21906058C9}" dt="2026-07-08T11:16:18.694" v="1082"/>
          <ac:picMkLst>
            <pc:docMk/>
            <pc:sldMk cId="0" sldId="269"/>
            <ac:picMk id="325" creationId="{023923E3-78B9-8C82-52CC-88093529EAD4}"/>
          </ac:picMkLst>
        </pc:picChg>
        <pc:picChg chg="add del">
          <ac:chgData name="Denise Natalie McFarlane (2441388)" userId="S::2441388@student.uwtsd.ac.uk::2ea40ee5-8308-4ca1-aaca-ca7aabaa924b" providerId="AD" clId="Web-{4F8E0F18-9257-94B5-A02F-ED21906058C9}" dt="2026-07-08T11:17:23.198" v="1091"/>
          <ac:picMkLst>
            <pc:docMk/>
            <pc:sldMk cId="0" sldId="269"/>
            <ac:picMk id="336" creationId="{CB707105-40D7-DA69-3CCC-8C72B37DF5BE}"/>
          </ac:picMkLst>
        </pc:picChg>
        <pc:picChg chg="add del">
          <ac:chgData name="Denise Natalie McFarlane (2441388)" userId="S::2441388@student.uwtsd.ac.uk::2ea40ee5-8308-4ca1-aaca-ca7aabaa924b" providerId="AD" clId="Web-{4F8E0F18-9257-94B5-A02F-ED21906058C9}" dt="2026-07-08T11:17:26.667" v="1093"/>
          <ac:picMkLst>
            <pc:docMk/>
            <pc:sldMk cId="0" sldId="269"/>
            <ac:picMk id="342" creationId="{69D4D5B8-610A-534D-5A3F-C206BC311B1B}"/>
          </ac:picMkLst>
        </pc:picChg>
        <pc:picChg chg="add del">
          <ac:chgData name="Denise Natalie McFarlane (2441388)" userId="S::2441388@student.uwtsd.ac.uk::2ea40ee5-8308-4ca1-aaca-ca7aabaa924b" providerId="AD" clId="Web-{4F8E0F18-9257-94B5-A02F-ED21906058C9}" dt="2026-07-08T11:41:31.804" v="1290"/>
          <ac:picMkLst>
            <pc:docMk/>
            <pc:sldMk cId="0" sldId="269"/>
            <ac:picMk id="432" creationId="{0D0F58FA-3B1E-9AA3-E346-5F84FF8364F9}"/>
          </ac:picMkLst>
        </pc:picChg>
        <pc:cxnChg chg="add del">
          <ac:chgData name="Denise Natalie McFarlane (2441388)" userId="S::2441388@student.uwtsd.ac.uk::2ea40ee5-8308-4ca1-aaca-ca7aabaa924b" providerId="AD" clId="Web-{4F8E0F18-9257-94B5-A02F-ED21906058C9}" dt="2026-07-08T11:00:40.604" v="972"/>
          <ac:cxnSpMkLst>
            <pc:docMk/>
            <pc:sldMk cId="0" sldId="269"/>
            <ac:cxnSpMk id="17" creationId="{6CF1BAF6-AD41-4082-B212-8A1F9A2E8779}"/>
          </ac:cxnSpMkLst>
        </pc:cxnChg>
        <pc:cxnChg chg="add del">
          <ac:chgData name="Denise Natalie McFarlane (2441388)" userId="S::2441388@student.uwtsd.ac.uk::2ea40ee5-8308-4ca1-aaca-ca7aabaa924b" providerId="AD" clId="Web-{4F8E0F18-9257-94B5-A02F-ED21906058C9}" dt="2026-07-08T11:01:47.092" v="980"/>
          <ac:cxnSpMkLst>
            <pc:docMk/>
            <pc:sldMk cId="0" sldId="269"/>
            <ac:cxnSpMk id="41" creationId="{6CF1BAF6-AD41-4082-B212-8A1F9A2E8779}"/>
          </ac:cxnSpMkLst>
        </pc:cxnChg>
        <pc:cxnChg chg="add del">
          <ac:chgData name="Denise Natalie McFarlane (2441388)" userId="S::2441388@student.uwtsd.ac.uk::2ea40ee5-8308-4ca1-aaca-ca7aabaa924b" providerId="AD" clId="Web-{4F8E0F18-9257-94B5-A02F-ED21906058C9}" dt="2026-07-08T11:06:45.001" v="1010"/>
          <ac:cxnSpMkLst>
            <pc:docMk/>
            <pc:sldMk cId="0" sldId="269"/>
            <ac:cxnSpMk id="111" creationId="{C8F51B3F-8331-4E4A-AE96-D47B1006EEAD}"/>
          </ac:cxnSpMkLst>
        </pc:cxnChg>
        <pc:cxnChg chg="add del">
          <ac:chgData name="Denise Natalie McFarlane (2441388)" userId="S::2441388@student.uwtsd.ac.uk::2ea40ee5-8308-4ca1-aaca-ca7aabaa924b" providerId="AD" clId="Web-{4F8E0F18-9257-94B5-A02F-ED21906058C9}" dt="2026-07-08T11:14:37.328" v="1058"/>
          <ac:cxnSpMkLst>
            <pc:docMk/>
            <pc:sldMk cId="0" sldId="269"/>
            <ac:cxnSpMk id="265" creationId="{6CF1BAF6-AD41-4082-B212-8A1F9A2E8779}"/>
          </ac:cxnSpMkLst>
        </pc:cxnChg>
        <pc:cxnChg chg="add del">
          <ac:chgData name="Denise Natalie McFarlane (2441388)" userId="S::2441388@student.uwtsd.ac.uk::2ea40ee5-8308-4ca1-aaca-ca7aabaa924b" providerId="AD" clId="Web-{4F8E0F18-9257-94B5-A02F-ED21906058C9}" dt="2026-07-08T11:15:57.442" v="1074"/>
          <ac:cxnSpMkLst>
            <pc:docMk/>
            <pc:sldMk cId="0" sldId="269"/>
            <ac:cxnSpMk id="293" creationId="{C8F51B3F-8331-4E4A-AE96-D47B1006EEAD}"/>
          </ac:cxnSpMkLst>
        </pc:cxnChg>
        <pc:cxnChg chg="add del">
          <ac:chgData name="Denise Natalie McFarlane (2441388)" userId="S::2441388@student.uwtsd.ac.uk::2ea40ee5-8308-4ca1-aaca-ca7aabaa924b" providerId="AD" clId="Web-{4F8E0F18-9257-94B5-A02F-ED21906058C9}" dt="2026-07-08T11:16:10.240" v="1080"/>
          <ac:cxnSpMkLst>
            <pc:docMk/>
            <pc:sldMk cId="0" sldId="269"/>
            <ac:cxnSpMk id="319" creationId="{6CF1BAF6-AD41-4082-B212-8A1F9A2E8779}"/>
          </ac:cxnSpMkLst>
        </pc:cxnChg>
      </pc:sldChg>
      <pc:sldChg chg="addSp delSp modSp">
        <pc:chgData name="Denise Natalie McFarlane (2441388)" userId="S::2441388@student.uwtsd.ac.uk::2ea40ee5-8308-4ca1-aaca-ca7aabaa924b" providerId="AD" clId="Web-{4F8E0F18-9257-94B5-A02F-ED21906058C9}" dt="2026-07-08T12:01:07.894" v="1427" actId="20577"/>
        <pc:sldMkLst>
          <pc:docMk/>
          <pc:sldMk cId="2298528021" sldId="270"/>
        </pc:sldMkLst>
        <pc:spChg chg="mod">
          <ac:chgData name="Denise Natalie McFarlane (2441388)" userId="S::2441388@student.uwtsd.ac.uk::2ea40ee5-8308-4ca1-aaca-ca7aabaa924b" providerId="AD" clId="Web-{4F8E0F18-9257-94B5-A02F-ED21906058C9}" dt="2026-07-08T12:00:16.500" v="1421"/>
          <ac:spMkLst>
            <pc:docMk/>
            <pc:sldMk cId="2298528021" sldId="270"/>
            <ac:spMk id="2" creationId="{CB390D8E-F484-04F3-BE1A-3D49F309121F}"/>
          </ac:spMkLst>
        </pc:spChg>
        <pc:spChg chg="mod ord">
          <ac:chgData name="Denise Natalie McFarlane (2441388)" userId="S::2441388@student.uwtsd.ac.uk::2ea40ee5-8308-4ca1-aaca-ca7aabaa924b" providerId="AD" clId="Web-{4F8E0F18-9257-94B5-A02F-ED21906058C9}" dt="2026-07-08T12:01:07.894" v="1427" actId="20577"/>
          <ac:spMkLst>
            <pc:docMk/>
            <pc:sldMk cId="2298528021" sldId="270"/>
            <ac:spMk id="1412" creationId="{E41D1F8C-06A7-C354-E705-069058712491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1:58:47.948" v="1408"/>
          <ac:spMkLst>
            <pc:docMk/>
            <pc:sldMk cId="2298528021" sldId="270"/>
            <ac:spMk id="1417" creationId="{640E93D9-F13F-4097-A159-E0A6CEBA8F3B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1:58:47.948" v="1408"/>
          <ac:spMkLst>
            <pc:docMk/>
            <pc:sldMk cId="2298528021" sldId="270"/>
            <ac:spMk id="1419" creationId="{BA3D150B-ADB5-401D-8304-C7845A109595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1:58:47.948" v="1408"/>
          <ac:spMkLst>
            <pc:docMk/>
            <pc:sldMk cId="2298528021" sldId="270"/>
            <ac:spMk id="1421" creationId="{ACD3AB31-A71C-4414-BA05-CF667CBA34D2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1:58:55.870" v="1410"/>
          <ac:spMkLst>
            <pc:docMk/>
            <pc:sldMk cId="2298528021" sldId="270"/>
            <ac:spMk id="1423" creationId="{9CE0A68D-28EF-49D9-B84B-5DAB38714976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1:58:55.870" v="1410"/>
          <ac:spMkLst>
            <pc:docMk/>
            <pc:sldMk cId="2298528021" sldId="270"/>
            <ac:spMk id="1424" creationId="{1FA0C3DC-24DE-44E3-9D41-CAA5F3B20751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1:59:33.169" v="1412"/>
          <ac:spMkLst>
            <pc:docMk/>
            <pc:sldMk cId="2298528021" sldId="270"/>
            <ac:spMk id="1447" creationId="{3C915414-2809-4735-A560-0D5FE66700D8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1:59:33.169" v="1412"/>
          <ac:spMkLst>
            <pc:docMk/>
            <pc:sldMk cId="2298528021" sldId="270"/>
            <ac:spMk id="1448" creationId="{104952BC-03A6-465F-B295-B05E9D25918A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1:59:33.169" v="1412"/>
          <ac:spMkLst>
            <pc:docMk/>
            <pc:sldMk cId="2298528021" sldId="270"/>
            <ac:spMk id="1452" creationId="{D665D759-2DF8-4D47-8386-4BA28901A79D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1:59:37.873" v="1414"/>
          <ac:spMkLst>
            <pc:docMk/>
            <pc:sldMk cId="2298528021" sldId="270"/>
            <ac:spMk id="1456" creationId="{3C915414-2809-4735-A560-0D5FE66700D8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1:59:37.873" v="1414"/>
          <ac:spMkLst>
            <pc:docMk/>
            <pc:sldMk cId="2298528021" sldId="270"/>
            <ac:spMk id="1461" creationId="{6DFF2B6F-0121-4534-AE5D-C5C3ED8EB70C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1:59:37.873" v="1414"/>
          <ac:spMkLst>
            <pc:docMk/>
            <pc:sldMk cId="2298528021" sldId="270"/>
            <ac:spMk id="1462" creationId="{D665D759-2DF8-4D47-8386-4BA28901A79D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1:59:41.076" v="1416"/>
          <ac:spMkLst>
            <pc:docMk/>
            <pc:sldMk cId="2298528021" sldId="270"/>
            <ac:spMk id="1465" creationId="{435ADAF7-9BEB-4FA3-AE9F-4CF47620EB6A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1:59:41.076" v="1416"/>
          <ac:spMkLst>
            <pc:docMk/>
            <pc:sldMk cId="2298528021" sldId="270"/>
            <ac:spMk id="1466" creationId="{57BB0BA7-0383-4937-8874-B01AAA08E2CB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1:59:41.076" v="1416"/>
          <ac:spMkLst>
            <pc:docMk/>
            <pc:sldMk cId="2298528021" sldId="270"/>
            <ac:spMk id="1467" creationId="{ACD3AB31-A71C-4414-BA05-CF667CBA34D2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2:00:01.702" v="1418"/>
          <ac:spMkLst>
            <pc:docMk/>
            <pc:sldMk cId="2298528021" sldId="270"/>
            <ac:spMk id="1469" creationId="{3C915414-2809-4735-A560-0D5FE66700D8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2:00:01.702" v="1418"/>
          <ac:spMkLst>
            <pc:docMk/>
            <pc:sldMk cId="2298528021" sldId="270"/>
            <ac:spMk id="1474" creationId="{104952BC-03A6-465F-B295-B05E9D25918A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2:00:01.702" v="1418"/>
          <ac:spMkLst>
            <pc:docMk/>
            <pc:sldMk cId="2298528021" sldId="270"/>
            <ac:spMk id="1476" creationId="{D665D759-2DF8-4D47-8386-4BA28901A79D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2:00:16.500" v="1420"/>
          <ac:spMkLst>
            <pc:docMk/>
            <pc:sldMk cId="2298528021" sldId="270"/>
            <ac:spMk id="1478" creationId="{E81BF4F6-F2CF-4984-9D14-D6966D92F99F}"/>
          </ac:spMkLst>
        </pc:spChg>
        <pc:spChg chg="add">
          <ac:chgData name="Denise Natalie McFarlane (2441388)" userId="S::2441388@student.uwtsd.ac.uk::2ea40ee5-8308-4ca1-aaca-ca7aabaa924b" providerId="AD" clId="Web-{4F8E0F18-9257-94B5-A02F-ED21906058C9}" dt="2026-07-08T12:00:16.500" v="1421"/>
          <ac:spMkLst>
            <pc:docMk/>
            <pc:sldMk cId="2298528021" sldId="270"/>
            <ac:spMk id="1480" creationId="{7025EFD5-738C-41B9-87FE-0C00E211BD8B}"/>
          </ac:spMkLst>
        </pc:spChg>
        <pc:spChg chg="add">
          <ac:chgData name="Denise Natalie McFarlane (2441388)" userId="S::2441388@student.uwtsd.ac.uk::2ea40ee5-8308-4ca1-aaca-ca7aabaa924b" providerId="AD" clId="Web-{4F8E0F18-9257-94B5-A02F-ED21906058C9}" dt="2026-07-08T12:00:16.500" v="1421"/>
          <ac:spMkLst>
            <pc:docMk/>
            <pc:sldMk cId="2298528021" sldId="270"/>
            <ac:spMk id="1481" creationId="{835EF3DD-7D43-4A27-8967-A92FD8CC9365}"/>
          </ac:spMkLst>
        </pc:spChg>
        <pc:grpChg chg="add del">
          <ac:chgData name="Denise Natalie McFarlane (2441388)" userId="S::2441388@student.uwtsd.ac.uk::2ea40ee5-8308-4ca1-aaca-ca7aabaa924b" providerId="AD" clId="Web-{4F8E0F18-9257-94B5-A02F-ED21906058C9}" dt="2026-07-08T11:59:33.169" v="1412"/>
          <ac:grpSpMkLst>
            <pc:docMk/>
            <pc:sldMk cId="2298528021" sldId="270"/>
            <ac:grpSpMk id="1449" creationId="{24413201-85BF-4680-A7D4-10CDBD03569C}"/>
          </ac:grpSpMkLst>
        </pc:grpChg>
        <pc:grpChg chg="add del">
          <ac:chgData name="Denise Natalie McFarlane (2441388)" userId="S::2441388@student.uwtsd.ac.uk::2ea40ee5-8308-4ca1-aaca-ca7aabaa924b" providerId="AD" clId="Web-{4F8E0F18-9257-94B5-A02F-ED21906058C9}" dt="2026-07-08T11:59:37.873" v="1414"/>
          <ac:grpSpMkLst>
            <pc:docMk/>
            <pc:sldMk cId="2298528021" sldId="270"/>
            <ac:grpSpMk id="1457" creationId="{24413201-85BF-4680-A7D4-10CDBD03569C}"/>
          </ac:grpSpMkLst>
        </pc:grpChg>
        <pc:grpChg chg="add del">
          <ac:chgData name="Denise Natalie McFarlane (2441388)" userId="S::2441388@student.uwtsd.ac.uk::2ea40ee5-8308-4ca1-aaca-ca7aabaa924b" providerId="AD" clId="Web-{4F8E0F18-9257-94B5-A02F-ED21906058C9}" dt="2026-07-08T12:00:01.702" v="1418"/>
          <ac:grpSpMkLst>
            <pc:docMk/>
            <pc:sldMk cId="2298528021" sldId="270"/>
            <ac:grpSpMk id="1470" creationId="{24413201-85BF-4680-A7D4-10CDBD03569C}"/>
          </ac:grpSpMkLst>
        </pc:grpChg>
        <pc:picChg chg="mod ord">
          <ac:chgData name="Denise Natalie McFarlane (2441388)" userId="S::2441388@student.uwtsd.ac.uk::2ea40ee5-8308-4ca1-aaca-ca7aabaa924b" providerId="AD" clId="Web-{4F8E0F18-9257-94B5-A02F-ED21906058C9}" dt="2026-07-08T12:00:39.049" v="1425" actId="14100"/>
          <ac:picMkLst>
            <pc:docMk/>
            <pc:sldMk cId="2298528021" sldId="270"/>
            <ac:picMk id="4" creationId="{0990F982-B2D0-DB99-64D1-ADD82EF13846}"/>
          </ac:picMkLst>
        </pc:picChg>
        <pc:cxnChg chg="add del">
          <ac:chgData name="Denise Natalie McFarlane (2441388)" userId="S::2441388@student.uwtsd.ac.uk::2ea40ee5-8308-4ca1-aaca-ca7aabaa924b" providerId="AD" clId="Web-{4F8E0F18-9257-94B5-A02F-ED21906058C9}" dt="2026-07-08T12:00:16.500" v="1421"/>
          <ac:cxnSpMkLst>
            <pc:docMk/>
            <pc:sldMk cId="2298528021" sldId="270"/>
            <ac:cxnSpMk id="1411" creationId="{1503BFE4-729B-D9D0-C17B-501E6AF1127A}"/>
          </ac:cxnSpMkLst>
        </pc:cxnChg>
        <pc:cxnChg chg="add del">
          <ac:chgData name="Denise Natalie McFarlane (2441388)" userId="S::2441388@student.uwtsd.ac.uk::2ea40ee5-8308-4ca1-aaca-ca7aabaa924b" providerId="AD" clId="Web-{4F8E0F18-9257-94B5-A02F-ED21906058C9}" dt="2026-07-08T11:59:33.169" v="1412"/>
          <ac:cxnSpMkLst>
            <pc:docMk/>
            <pc:sldMk cId="2298528021" sldId="270"/>
            <ac:cxnSpMk id="1450" creationId="{50EA25D4-B492-4E34-86FE-9A43CD352CCF}"/>
          </ac:cxnSpMkLst>
        </pc:cxnChg>
        <pc:cxnChg chg="add del">
          <ac:chgData name="Denise Natalie McFarlane (2441388)" userId="S::2441388@student.uwtsd.ac.uk::2ea40ee5-8308-4ca1-aaca-ca7aabaa924b" providerId="AD" clId="Web-{4F8E0F18-9257-94B5-A02F-ED21906058C9}" dt="2026-07-08T11:59:37.873" v="1414"/>
          <ac:cxnSpMkLst>
            <pc:docMk/>
            <pc:sldMk cId="2298528021" sldId="270"/>
            <ac:cxnSpMk id="1463" creationId="{DA6C2292-8E8B-41DB-BD34-81DB38D8EB23}"/>
          </ac:cxnSpMkLst>
        </pc:cxnChg>
        <pc:cxnChg chg="add del">
          <ac:chgData name="Denise Natalie McFarlane (2441388)" userId="S::2441388@student.uwtsd.ac.uk::2ea40ee5-8308-4ca1-aaca-ca7aabaa924b" providerId="AD" clId="Web-{4F8E0F18-9257-94B5-A02F-ED21906058C9}" dt="2026-07-08T12:00:01.702" v="1418"/>
          <ac:cxnSpMkLst>
            <pc:docMk/>
            <pc:sldMk cId="2298528021" sldId="270"/>
            <ac:cxnSpMk id="1475" creationId="{50EA25D4-B492-4E34-86FE-9A43CD352CCF}"/>
          </ac:cxnSpMkLst>
        </pc:cxnChg>
      </pc:sldChg>
      <pc:sldChg chg="addSp delSp modSp new mod setBg">
        <pc:chgData name="Denise Natalie McFarlane (2441388)" userId="S::2441388@student.uwtsd.ac.uk::2ea40ee5-8308-4ca1-aaca-ca7aabaa924b" providerId="AD" clId="Web-{4F8E0F18-9257-94B5-A02F-ED21906058C9}" dt="2026-07-08T11:53:23.959" v="1406" actId="14100"/>
        <pc:sldMkLst>
          <pc:docMk/>
          <pc:sldMk cId="3743207051" sldId="271"/>
        </pc:sldMkLst>
        <pc:spChg chg="mod ord">
          <ac:chgData name="Denise Natalie McFarlane (2441388)" userId="S::2441388@student.uwtsd.ac.uk::2ea40ee5-8308-4ca1-aaca-ca7aabaa924b" providerId="AD" clId="Web-{4F8E0F18-9257-94B5-A02F-ED21906058C9}" dt="2026-07-08T11:52:06.282" v="1400"/>
          <ac:spMkLst>
            <pc:docMk/>
            <pc:sldMk cId="3743207051" sldId="271"/>
            <ac:spMk id="2" creationId="{1D6E28BF-4A9D-6C6F-057D-BBB14484E087}"/>
          </ac:spMkLst>
        </pc:spChg>
        <pc:spChg chg="del">
          <ac:chgData name="Denise Natalie McFarlane (2441388)" userId="S::2441388@student.uwtsd.ac.uk::2ea40ee5-8308-4ca1-aaca-ca7aabaa924b" providerId="AD" clId="Web-{4F8E0F18-9257-94B5-A02F-ED21906058C9}" dt="2026-07-08T11:47:26.233" v="1337"/>
          <ac:spMkLst>
            <pc:docMk/>
            <pc:sldMk cId="3743207051" sldId="271"/>
            <ac:spMk id="3" creationId="{4CE9AA56-B303-AFCC-466E-D20FDF4D3FF5}"/>
          </ac:spMkLst>
        </pc:spChg>
        <pc:spChg chg="add del mod">
          <ac:chgData name="Denise Natalie McFarlane (2441388)" userId="S::2441388@student.uwtsd.ac.uk::2ea40ee5-8308-4ca1-aaca-ca7aabaa924b" providerId="AD" clId="Web-{4F8E0F18-9257-94B5-A02F-ED21906058C9}" dt="2026-07-08T11:47:51.344" v="1354"/>
          <ac:spMkLst>
            <pc:docMk/>
            <pc:sldMk cId="3743207051" sldId="271"/>
            <ac:spMk id="5" creationId="{0666EAC8-FFEE-10D5-5870-84D78F35B269}"/>
          </ac:spMkLst>
        </pc:spChg>
        <pc:spChg chg="add del mod">
          <ac:chgData name="Denise Natalie McFarlane (2441388)" userId="S::2441388@student.uwtsd.ac.uk::2ea40ee5-8308-4ca1-aaca-ca7aabaa924b" providerId="AD" clId="Web-{4F8E0F18-9257-94B5-A02F-ED21906058C9}" dt="2026-07-08T11:49:30.569" v="1375"/>
          <ac:spMkLst>
            <pc:docMk/>
            <pc:sldMk cId="3743207051" sldId="271"/>
            <ac:spMk id="8" creationId="{C176611D-752D-0103-16DE-31F3E48893D6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1:50:14.384" v="1382"/>
          <ac:spMkLst>
            <pc:docMk/>
            <pc:sldMk cId="3743207051" sldId="271"/>
            <ac:spMk id="11" creationId="{8D580A7E-E294-2822-8683-CD16AC1BF195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1:50:18.650" v="1383"/>
          <ac:spMkLst>
            <pc:docMk/>
            <pc:sldMk cId="3743207051" sldId="271"/>
            <ac:spMk id="14" creationId="{5AC1364A-3E3D-4F0D-8776-78AF3A270DD6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1:50:18.650" v="1383"/>
          <ac:spMkLst>
            <pc:docMk/>
            <pc:sldMk cId="3743207051" sldId="271"/>
            <ac:spMk id="16" creationId="{3FCFB1DE-0B7E-48CC-BA90-B2AB0889F9D6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1:52:06.282" v="1400"/>
          <ac:spMkLst>
            <pc:docMk/>
            <pc:sldMk cId="3743207051" sldId="271"/>
            <ac:spMk id="21" creationId="{C7D023E4-8DE1-436E-9847-ED6A4B4B04FD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1:51:29.889" v="1393"/>
          <ac:spMkLst>
            <pc:docMk/>
            <pc:sldMk cId="3743207051" sldId="271"/>
            <ac:spMk id="43" creationId="{C497725C-6431-496A-B11C-691354780DCD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1:51:59.688" v="1397"/>
          <ac:spMkLst>
            <pc:docMk/>
            <pc:sldMk cId="3743207051" sldId="271"/>
            <ac:spMk id="47" creationId="{6BFB173A-5EF2-43F4-B3BB-6EA1975FAB85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1:51:59.688" v="1397"/>
          <ac:spMkLst>
            <pc:docMk/>
            <pc:sldMk cId="3743207051" sldId="271"/>
            <ac:spMk id="49" creationId="{726FC37F-1DE8-4A19-A1DE-0A2176ED8DD0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1:51:29.889" v="1393"/>
          <ac:spMkLst>
            <pc:docMk/>
            <pc:sldMk cId="3743207051" sldId="271"/>
            <ac:spMk id="50" creationId="{B81933D1-5615-42C7-9C0B-4EB7105CCE2D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1:52:52.972" v="1405"/>
          <ac:spMkLst>
            <pc:docMk/>
            <pc:sldMk cId="3743207051" sldId="271"/>
            <ac:spMk id="51" creationId="{E8EA24D0-C854-4AA8-B8FD-D252660D8840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1:51:29.889" v="1393"/>
          <ac:spMkLst>
            <pc:docMk/>
            <pc:sldMk cId="3743207051" sldId="271"/>
            <ac:spMk id="52" creationId="{B089A89A-1E9C-4761-9DFF-53C275FBF870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1:51:29.889" v="1393"/>
          <ac:spMkLst>
            <pc:docMk/>
            <pc:sldMk cId="3743207051" sldId="271"/>
            <ac:spMk id="54" creationId="{19C9EAEA-39D0-4B0E-A0EB-51E7B26740B1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1:51:37.749" v="1395"/>
          <ac:spMkLst>
            <pc:docMk/>
            <pc:sldMk cId="3743207051" sldId="271"/>
            <ac:spMk id="56" creationId="{B0A9E55F-729A-4FCE-9FE3-BAE7A7BEFBC8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1:51:37.749" v="1395"/>
          <ac:spMkLst>
            <pc:docMk/>
            <pc:sldMk cId="3743207051" sldId="271"/>
            <ac:spMk id="57" creationId="{4462B9B4-A230-4FCE-AD96-E79B8B458487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1:51:59.688" v="1397"/>
          <ac:spMkLst>
            <pc:docMk/>
            <pc:sldMk cId="3743207051" sldId="271"/>
            <ac:spMk id="59" creationId="{C9F26692-F12A-4F9E-9C6D-FABE9A277FD3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1:52:06.282" v="1399"/>
          <ac:spMkLst>
            <pc:docMk/>
            <pc:sldMk cId="3743207051" sldId="271"/>
            <ac:spMk id="62" creationId="{19D32F93-50AC-4C46-A5DB-291C60DDB7BD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1:52:06.282" v="1399"/>
          <ac:spMkLst>
            <pc:docMk/>
            <pc:sldMk cId="3743207051" sldId="271"/>
            <ac:spMk id="63" creationId="{B9A1D9BC-1455-4308-9ABD-A3F8EDB67AAF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1:52:06.282" v="1399"/>
          <ac:spMkLst>
            <pc:docMk/>
            <pc:sldMk cId="3743207051" sldId="271"/>
            <ac:spMk id="64" creationId="{827DC2C4-B485-428A-BF4A-472D2967F47F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1:52:06.282" v="1399"/>
          <ac:spMkLst>
            <pc:docMk/>
            <pc:sldMk cId="3743207051" sldId="271"/>
            <ac:spMk id="65" creationId="{4A62647B-1222-407C-8740-5A497612B1F5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1:52:52.972" v="1405"/>
          <ac:spMkLst>
            <pc:docMk/>
            <pc:sldMk cId="3743207051" sldId="271"/>
            <ac:spMk id="67" creationId="{1C4FDBE2-32F7-4AC4-A40C-C51C65B1D474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1:52:52.972" v="1405"/>
          <ac:spMkLst>
            <pc:docMk/>
            <pc:sldMk cId="3743207051" sldId="271"/>
            <ac:spMk id="68" creationId="{E2B33195-5BCA-4BB7-A82D-6739522687DD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1:52:52.972" v="1405"/>
          <ac:spMkLst>
            <pc:docMk/>
            <pc:sldMk cId="3743207051" sldId="271"/>
            <ac:spMk id="69" creationId="{CF8AD9F3-9AF6-494F-83A3-2F677563935C}"/>
          </ac:spMkLst>
        </pc:spChg>
        <pc:spChg chg="add del">
          <ac:chgData name="Denise Natalie McFarlane (2441388)" userId="S::2441388@student.uwtsd.ac.uk::2ea40ee5-8308-4ca1-aaca-ca7aabaa924b" providerId="AD" clId="Web-{4F8E0F18-9257-94B5-A02F-ED21906058C9}" dt="2026-07-08T11:52:52.972" v="1405"/>
          <ac:spMkLst>
            <pc:docMk/>
            <pc:sldMk cId="3743207051" sldId="271"/>
            <ac:spMk id="70" creationId="{11156773-3FB3-46D9-9F87-821287404830}"/>
          </ac:spMkLst>
        </pc:spChg>
        <pc:spChg chg="add">
          <ac:chgData name="Denise Natalie McFarlane (2441388)" userId="S::2441388@student.uwtsd.ac.uk::2ea40ee5-8308-4ca1-aaca-ca7aabaa924b" providerId="AD" clId="Web-{4F8E0F18-9257-94B5-A02F-ED21906058C9}" dt="2026-07-08T11:52:52.972" v="1405"/>
          <ac:spMkLst>
            <pc:docMk/>
            <pc:sldMk cId="3743207051" sldId="271"/>
            <ac:spMk id="75" creationId="{1C4FDBE2-32F7-4AC4-A40C-C51C65B1D474}"/>
          </ac:spMkLst>
        </pc:spChg>
        <pc:spChg chg="add">
          <ac:chgData name="Denise Natalie McFarlane (2441388)" userId="S::2441388@student.uwtsd.ac.uk::2ea40ee5-8308-4ca1-aaca-ca7aabaa924b" providerId="AD" clId="Web-{4F8E0F18-9257-94B5-A02F-ED21906058C9}" dt="2026-07-08T11:52:52.972" v="1405"/>
          <ac:spMkLst>
            <pc:docMk/>
            <pc:sldMk cId="3743207051" sldId="271"/>
            <ac:spMk id="77" creationId="{E2B33195-5BCA-4BB7-A82D-6739522687DD}"/>
          </ac:spMkLst>
        </pc:spChg>
        <pc:spChg chg="add">
          <ac:chgData name="Denise Natalie McFarlane (2441388)" userId="S::2441388@student.uwtsd.ac.uk::2ea40ee5-8308-4ca1-aaca-ca7aabaa924b" providerId="AD" clId="Web-{4F8E0F18-9257-94B5-A02F-ED21906058C9}" dt="2026-07-08T11:52:52.972" v="1405"/>
          <ac:spMkLst>
            <pc:docMk/>
            <pc:sldMk cId="3743207051" sldId="271"/>
            <ac:spMk id="79" creationId="{CF8AD9F3-9AF6-494F-83A3-2F677563935C}"/>
          </ac:spMkLst>
        </pc:spChg>
        <pc:spChg chg="add">
          <ac:chgData name="Denise Natalie McFarlane (2441388)" userId="S::2441388@student.uwtsd.ac.uk::2ea40ee5-8308-4ca1-aaca-ca7aabaa924b" providerId="AD" clId="Web-{4F8E0F18-9257-94B5-A02F-ED21906058C9}" dt="2026-07-08T11:52:52.972" v="1405"/>
          <ac:spMkLst>
            <pc:docMk/>
            <pc:sldMk cId="3743207051" sldId="271"/>
            <ac:spMk id="81" creationId="{11156773-3FB3-46D9-9F87-821287404830}"/>
          </ac:spMkLst>
        </pc:spChg>
        <pc:spChg chg="add">
          <ac:chgData name="Denise Natalie McFarlane (2441388)" userId="S::2441388@student.uwtsd.ac.uk::2ea40ee5-8308-4ca1-aaca-ca7aabaa924b" providerId="AD" clId="Web-{4F8E0F18-9257-94B5-A02F-ED21906058C9}" dt="2026-07-08T11:52:52.972" v="1405"/>
          <ac:spMkLst>
            <pc:docMk/>
            <pc:sldMk cId="3743207051" sldId="271"/>
            <ac:spMk id="83" creationId="{E8EA24D0-C854-4AA8-B8FD-D252660D8840}"/>
          </ac:spMkLst>
        </pc:spChg>
        <pc:grpChg chg="add del">
          <ac:chgData name="Denise Natalie McFarlane (2441388)" userId="S::2441388@student.uwtsd.ac.uk::2ea40ee5-8308-4ca1-aaca-ca7aabaa924b" providerId="AD" clId="Web-{4F8E0F18-9257-94B5-A02F-ED21906058C9}" dt="2026-07-08T11:52:06.282" v="1400"/>
          <ac:grpSpMkLst>
            <pc:docMk/>
            <pc:sldMk cId="3743207051" sldId="271"/>
            <ac:grpSpMk id="23" creationId="{519334DB-EC8F-4050-9C6E-F92B6A72DA20}"/>
          </ac:grpSpMkLst>
        </pc:grpChg>
        <pc:grpChg chg="add del">
          <ac:chgData name="Denise Natalie McFarlane (2441388)" userId="S::2441388@student.uwtsd.ac.uk::2ea40ee5-8308-4ca1-aaca-ca7aabaa924b" providerId="AD" clId="Web-{4F8E0F18-9257-94B5-A02F-ED21906058C9}" dt="2026-07-08T11:52:06.282" v="1399"/>
          <ac:grpSpMkLst>
            <pc:docMk/>
            <pc:sldMk cId="3743207051" sldId="271"/>
            <ac:grpSpMk id="27" creationId="{3F87BA2A-0B66-4DEF-A04F-2CC1722572E0}"/>
          </ac:grpSpMkLst>
        </pc:grpChg>
        <pc:grpChg chg="add del">
          <ac:chgData name="Denise Natalie McFarlane (2441388)" userId="S::2441388@student.uwtsd.ac.uk::2ea40ee5-8308-4ca1-aaca-ca7aabaa924b" providerId="AD" clId="Web-{4F8E0F18-9257-94B5-A02F-ED21906058C9}" dt="2026-07-08T11:51:37.749" v="1395"/>
          <ac:grpSpMkLst>
            <pc:docMk/>
            <pc:sldMk cId="3743207051" sldId="271"/>
            <ac:grpSpMk id="31" creationId="{E27AF472-EAE3-4572-AB69-B92BD10DBC6D}"/>
          </ac:grpSpMkLst>
        </pc:grpChg>
        <pc:grpChg chg="add del">
          <ac:chgData name="Denise Natalie McFarlane (2441388)" userId="S::2441388@student.uwtsd.ac.uk::2ea40ee5-8308-4ca1-aaca-ca7aabaa924b" providerId="AD" clId="Web-{4F8E0F18-9257-94B5-A02F-ED21906058C9}" dt="2026-07-08T11:51:29.889" v="1393"/>
          <ac:grpSpMkLst>
            <pc:docMk/>
            <pc:sldMk cId="3743207051" sldId="271"/>
            <ac:grpSpMk id="45" creationId="{032D8612-31EB-44CF-A1D0-14FD4C705424}"/>
          </ac:grpSpMkLst>
        </pc:grpChg>
        <pc:picChg chg="add mod ord">
          <ac:chgData name="Denise Natalie McFarlane (2441388)" userId="S::2441388@student.uwtsd.ac.uk::2ea40ee5-8308-4ca1-aaca-ca7aabaa924b" providerId="AD" clId="Web-{4F8E0F18-9257-94B5-A02F-ED21906058C9}" dt="2026-07-08T11:53:23.959" v="1406" actId="14100"/>
          <ac:picMkLst>
            <pc:docMk/>
            <pc:sldMk cId="3743207051" sldId="271"/>
            <ac:picMk id="4" creationId="{F6D11F73-C4C1-90AD-A8A4-AE7E30727FB6}"/>
          </ac:picMkLst>
        </pc:picChg>
        <pc:picChg chg="add mod ord">
          <ac:chgData name="Denise Natalie McFarlane (2441388)" userId="S::2441388@student.uwtsd.ac.uk::2ea40ee5-8308-4ca1-aaca-ca7aabaa924b" providerId="AD" clId="Web-{4F8E0F18-9257-94B5-A02F-ED21906058C9}" dt="2026-07-08T11:52:35.127" v="1404" actId="1076"/>
          <ac:picMkLst>
            <pc:docMk/>
            <pc:sldMk cId="3743207051" sldId="271"/>
            <ac:picMk id="7" creationId="{4DF5A72F-A199-0D8D-6CA0-3CC2C3213ADA}"/>
          </ac:picMkLst>
        </pc:picChg>
        <pc:picChg chg="add del">
          <ac:chgData name="Denise Natalie McFarlane (2441388)" userId="S::2441388@student.uwtsd.ac.uk::2ea40ee5-8308-4ca1-aaca-ca7aabaa924b" providerId="AD" clId="Web-{4F8E0F18-9257-94B5-A02F-ED21906058C9}" dt="2026-07-08T11:51:59.688" v="1397"/>
          <ac:picMkLst>
            <pc:docMk/>
            <pc:sldMk cId="3743207051" sldId="271"/>
            <ac:picMk id="60" creationId="{19BDF44E-531A-4177-A2D6-2D2310D05830}"/>
          </ac:picMkLst>
        </pc:picChg>
      </pc:sldChg>
    </pc:docChg>
  </pc:docChgLst>
  <pc:docChgLst>
    <pc:chgData name="Denise Natalie McFarlane (2441388)" userId="2ea40ee5-8308-4ca1-aaca-ca7aabaa924b" providerId="ADAL" clId="{DB25272E-528E-4763-A072-947E7F55646A}"/>
    <pc:docChg chg="modSld">
      <pc:chgData name="Denise Natalie McFarlane (2441388)" userId="2ea40ee5-8308-4ca1-aaca-ca7aabaa924b" providerId="ADAL" clId="{DB25272E-528E-4763-A072-947E7F55646A}" dt="2026-07-09T06:01:01.923" v="121"/>
      <pc:docMkLst>
        <pc:docMk/>
      </pc:docMkLst>
      <pc:sldChg chg="modSp mod">
        <pc:chgData name="Denise Natalie McFarlane (2441388)" userId="2ea40ee5-8308-4ca1-aaca-ca7aabaa924b" providerId="ADAL" clId="{DB25272E-528E-4763-A072-947E7F55646A}" dt="2026-07-09T02:43:20.962" v="0" actId="1076"/>
        <pc:sldMkLst>
          <pc:docMk/>
          <pc:sldMk cId="0" sldId="256"/>
        </pc:sldMkLst>
        <pc:picChg chg="mod">
          <ac:chgData name="Denise Natalie McFarlane (2441388)" userId="2ea40ee5-8308-4ca1-aaca-ca7aabaa924b" providerId="ADAL" clId="{DB25272E-528E-4763-A072-947E7F55646A}" dt="2026-07-09T02:43:20.962" v="0" actId="1076"/>
          <ac:picMkLst>
            <pc:docMk/>
            <pc:sldMk cId="0" sldId="256"/>
            <ac:picMk id="4" creationId="{ABC99A7D-07FC-0755-FCE1-DCDBD4F1CEBE}"/>
          </ac:picMkLst>
        </pc:picChg>
      </pc:sldChg>
      <pc:sldChg chg="modSp">
        <pc:chgData name="Denise Natalie McFarlane (2441388)" userId="2ea40ee5-8308-4ca1-aaca-ca7aabaa924b" providerId="ADAL" clId="{DB25272E-528E-4763-A072-947E7F55646A}" dt="2026-07-09T06:01:01.923" v="121"/>
        <pc:sldMkLst>
          <pc:docMk/>
          <pc:sldMk cId="0" sldId="261"/>
        </pc:sldMkLst>
        <pc:graphicFrameChg chg="mod">
          <ac:chgData name="Denise Natalie McFarlane (2441388)" userId="2ea40ee5-8308-4ca1-aaca-ca7aabaa924b" providerId="ADAL" clId="{DB25272E-528E-4763-A072-947E7F55646A}" dt="2026-07-09T06:01:01.923" v="121"/>
          <ac:graphicFrameMkLst>
            <pc:docMk/>
            <pc:sldMk cId="0" sldId="261"/>
            <ac:graphicFrameMk id="14" creationId="{4B859DB2-7DD0-FBC0-E5E2-3CBBA0875D80}"/>
          </ac:graphicFrameMkLst>
        </pc:graphicFrameChg>
      </pc:sldChg>
      <pc:sldChg chg="modSp mod">
        <pc:chgData name="Denise Natalie McFarlane (2441388)" userId="2ea40ee5-8308-4ca1-aaca-ca7aabaa924b" providerId="ADAL" clId="{DB25272E-528E-4763-A072-947E7F55646A}" dt="2026-07-09T02:44:49.050" v="7" actId="14100"/>
        <pc:sldMkLst>
          <pc:docMk/>
          <pc:sldMk cId="0" sldId="268"/>
        </pc:sldMkLst>
        <pc:graphicFrameChg chg="mod">
          <ac:chgData name="Denise Natalie McFarlane (2441388)" userId="2ea40ee5-8308-4ca1-aaca-ca7aabaa924b" providerId="ADAL" clId="{DB25272E-528E-4763-A072-947E7F55646A}" dt="2026-07-09T02:44:49.050" v="7" actId="14100"/>
          <ac:graphicFrameMkLst>
            <pc:docMk/>
            <pc:sldMk cId="0" sldId="268"/>
            <ac:graphicFrameMk id="144" creationId="{8986AC63-390D-0D1E-B969-739963C74C44}"/>
          </ac:graphicFrameMkLst>
        </pc:graphicFrameChg>
      </pc:sldChg>
    </pc:docChg>
  </pc:docChgLst>
  <pc:docChgLst>
    <pc:chgData name="Denise Natalie McFarlane (2441388)" userId="S::2441388@student.uwtsd.ac.uk::2ea40ee5-8308-4ca1-aaca-ca7aabaa924b" providerId="AD" clId="Web-{5D69EAFC-FE77-AC32-EAD5-66E0CBED4341}"/>
    <pc:docChg chg="modSld">
      <pc:chgData name="Denise Natalie McFarlane (2441388)" userId="S::2441388@student.uwtsd.ac.uk::2ea40ee5-8308-4ca1-aaca-ca7aabaa924b" providerId="AD" clId="Web-{5D69EAFC-FE77-AC32-EAD5-66E0CBED4341}" dt="2026-07-01T20:49:29.977" v="854" actId="20577"/>
      <pc:docMkLst>
        <pc:docMk/>
      </pc:docMkLst>
      <pc:sldChg chg="modSp">
        <pc:chgData name="Denise Natalie McFarlane (2441388)" userId="S::2441388@student.uwtsd.ac.uk::2ea40ee5-8308-4ca1-aaca-ca7aabaa924b" providerId="AD" clId="Web-{5D69EAFC-FE77-AC32-EAD5-66E0CBED4341}" dt="2026-07-01T19:32:20.403" v="11" actId="14100"/>
        <pc:sldMkLst>
          <pc:docMk/>
          <pc:sldMk cId="0" sldId="258"/>
        </pc:sldMkLst>
        <pc:spChg chg="mod">
          <ac:chgData name="Denise Natalie McFarlane (2441388)" userId="S::2441388@student.uwtsd.ac.uk::2ea40ee5-8308-4ca1-aaca-ca7aabaa924b" providerId="AD" clId="Web-{5D69EAFC-FE77-AC32-EAD5-66E0CBED4341}" dt="2026-07-01T19:31:45.384" v="6" actId="14100"/>
          <ac:spMkLst>
            <pc:docMk/>
            <pc:sldMk cId="0" sldId="258"/>
            <ac:spMk id="2" creationId="{00000000-0000-0000-0000-000000000000}"/>
          </ac:spMkLst>
        </pc:spChg>
        <pc:graphicFrameChg chg="mod modGraphic">
          <ac:chgData name="Denise Natalie McFarlane (2441388)" userId="S::2441388@student.uwtsd.ac.uk::2ea40ee5-8308-4ca1-aaca-ca7aabaa924b" providerId="AD" clId="Web-{5D69EAFC-FE77-AC32-EAD5-66E0CBED4341}" dt="2026-07-01T19:31:57.198" v="8" actId="14100"/>
          <ac:graphicFrameMkLst>
            <pc:docMk/>
            <pc:sldMk cId="0" sldId="258"/>
            <ac:graphicFrameMk id="123" creationId="{ED8B8B37-20A8-3E14-F44A-413EF87A473D}"/>
          </ac:graphicFrameMkLst>
        </pc:graphicFrameChg>
        <pc:picChg chg="mod">
          <ac:chgData name="Denise Natalie McFarlane (2441388)" userId="S::2441388@student.uwtsd.ac.uk::2ea40ee5-8308-4ca1-aaca-ca7aabaa924b" providerId="AD" clId="Web-{5D69EAFC-FE77-AC32-EAD5-66E0CBED4341}" dt="2026-07-01T19:32:20.403" v="11" actId="14100"/>
          <ac:picMkLst>
            <pc:docMk/>
            <pc:sldMk cId="0" sldId="258"/>
            <ac:picMk id="12" creationId="{363B695B-5737-6E0D-FFC9-5346CA5A4A9B}"/>
          </ac:picMkLst>
        </pc:picChg>
        <pc:picChg chg="mod">
          <ac:chgData name="Denise Natalie McFarlane (2441388)" userId="S::2441388@student.uwtsd.ac.uk::2ea40ee5-8308-4ca1-aaca-ca7aabaa924b" providerId="AD" clId="Web-{5D69EAFC-FE77-AC32-EAD5-66E0CBED4341}" dt="2026-07-01T19:32:11.808" v="10" actId="14100"/>
          <ac:picMkLst>
            <pc:docMk/>
            <pc:sldMk cId="0" sldId="258"/>
            <ac:picMk id="83" creationId="{3D9E05A6-E48A-D393-50A0-EA283527CC9C}"/>
          </ac:picMkLst>
        </pc:picChg>
      </pc:sldChg>
      <pc:sldChg chg="modSp">
        <pc:chgData name="Denise Natalie McFarlane (2441388)" userId="S::2441388@student.uwtsd.ac.uk::2ea40ee5-8308-4ca1-aaca-ca7aabaa924b" providerId="AD" clId="Web-{5D69EAFC-FE77-AC32-EAD5-66E0CBED4341}" dt="2026-07-01T19:41:51.056" v="62" actId="20577"/>
        <pc:sldMkLst>
          <pc:docMk/>
          <pc:sldMk cId="0" sldId="259"/>
        </pc:sldMkLst>
        <pc:spChg chg="mod">
          <ac:chgData name="Denise Natalie McFarlane (2441388)" userId="S::2441388@student.uwtsd.ac.uk::2ea40ee5-8308-4ca1-aaca-ca7aabaa924b" providerId="AD" clId="Web-{5D69EAFC-FE77-AC32-EAD5-66E0CBED4341}" dt="2026-07-01T19:41:51.056" v="62" actId="20577"/>
          <ac:spMkLst>
            <pc:docMk/>
            <pc:sldMk cId="0" sldId="259"/>
            <ac:spMk id="3" creationId="{00000000-0000-0000-0000-000000000000}"/>
          </ac:spMkLst>
        </pc:spChg>
      </pc:sldChg>
      <pc:sldChg chg="addSp delSp modSp mod setBg">
        <pc:chgData name="Denise Natalie McFarlane (2441388)" userId="S::2441388@student.uwtsd.ac.uk::2ea40ee5-8308-4ca1-aaca-ca7aabaa924b" providerId="AD" clId="Web-{5D69EAFC-FE77-AC32-EAD5-66E0CBED4341}" dt="2026-07-01T20:23:44.727" v="607" actId="20577"/>
        <pc:sldMkLst>
          <pc:docMk/>
          <pc:sldMk cId="0" sldId="260"/>
        </pc:sldMkLst>
        <pc:spChg chg="mod">
          <ac:chgData name="Denise Natalie McFarlane (2441388)" userId="S::2441388@student.uwtsd.ac.uk::2ea40ee5-8308-4ca1-aaca-ca7aabaa924b" providerId="AD" clId="Web-{5D69EAFC-FE77-AC32-EAD5-66E0CBED4341}" dt="2026-07-01T20:18:09.545" v="574"/>
          <ac:spMkLst>
            <pc:docMk/>
            <pc:sldMk cId="0" sldId="260"/>
            <ac:spMk id="2" creationId="{00000000-0000-0000-0000-000000000000}"/>
          </ac:spMkLst>
        </pc:spChg>
        <pc:spChg chg="mod">
          <ac:chgData name="Denise Natalie McFarlane (2441388)" userId="S::2441388@student.uwtsd.ac.uk::2ea40ee5-8308-4ca1-aaca-ca7aabaa924b" providerId="AD" clId="Web-{5D69EAFC-FE77-AC32-EAD5-66E0CBED4341}" dt="2026-07-01T20:23:44.727" v="607" actId="20577"/>
          <ac:spMkLst>
            <pc:docMk/>
            <pc:sldMk cId="0" sldId="260"/>
            <ac:spMk id="3" creationId="{00000000-0000-0000-0000-000000000000}"/>
          </ac:spMkLst>
        </pc:spChg>
        <pc:spChg chg="add">
          <ac:chgData name="Denise Natalie McFarlane (2441388)" userId="S::2441388@student.uwtsd.ac.uk::2ea40ee5-8308-4ca1-aaca-ca7aabaa924b" providerId="AD" clId="Web-{5D69EAFC-FE77-AC32-EAD5-66E0CBED4341}" dt="2026-07-01T20:18:09.545" v="574"/>
          <ac:spMkLst>
            <pc:docMk/>
            <pc:sldMk cId="0" sldId="260"/>
            <ac:spMk id="214" creationId="{3ECBE1F1-D69B-4AFA-ABD5-8E41720EF6DE}"/>
          </ac:spMkLst>
        </pc:spChg>
        <pc:spChg chg="add">
          <ac:chgData name="Denise Natalie McFarlane (2441388)" userId="S::2441388@student.uwtsd.ac.uk::2ea40ee5-8308-4ca1-aaca-ca7aabaa924b" providerId="AD" clId="Web-{5D69EAFC-FE77-AC32-EAD5-66E0CBED4341}" dt="2026-07-01T20:18:09.545" v="574"/>
          <ac:spMkLst>
            <pc:docMk/>
            <pc:sldMk cId="0" sldId="260"/>
            <ac:spMk id="216" creationId="{603A6265-E10C-4B85-9C20-E75FCAF9CC63}"/>
          </ac:spMkLst>
        </pc:spChg>
        <pc:picChg chg="add">
          <ac:chgData name="Denise Natalie McFarlane (2441388)" userId="S::2441388@student.uwtsd.ac.uk::2ea40ee5-8308-4ca1-aaca-ca7aabaa924b" providerId="AD" clId="Web-{5D69EAFC-FE77-AC32-EAD5-66E0CBED4341}" dt="2026-07-01T20:18:09.545" v="574"/>
          <ac:picMkLst>
            <pc:docMk/>
            <pc:sldMk cId="0" sldId="260"/>
            <ac:picMk id="215" creationId="{71E46563-CFC1-B6A8-A1B7-1D4EB62F3E10}"/>
          </ac:picMkLst>
        </pc:picChg>
      </pc:sldChg>
      <pc:sldChg chg="addSp delSp modSp mod setBg">
        <pc:chgData name="Denise Natalie McFarlane (2441388)" userId="S::2441388@student.uwtsd.ac.uk::2ea40ee5-8308-4ca1-aaca-ca7aabaa924b" providerId="AD" clId="Web-{5D69EAFC-FE77-AC32-EAD5-66E0CBED4341}" dt="2026-07-01T20:49:29.977" v="854" actId="20577"/>
        <pc:sldMkLst>
          <pc:docMk/>
          <pc:sldMk cId="0" sldId="261"/>
        </pc:sldMkLst>
        <pc:spChg chg="mod ord">
          <ac:chgData name="Denise Natalie McFarlane (2441388)" userId="S::2441388@student.uwtsd.ac.uk::2ea40ee5-8308-4ca1-aaca-ca7aabaa924b" providerId="AD" clId="Web-{5D69EAFC-FE77-AC32-EAD5-66E0CBED4341}" dt="2026-07-01T20:49:29.977" v="854" actId="20577"/>
          <ac:spMkLst>
            <pc:docMk/>
            <pc:sldMk cId="0" sldId="261"/>
            <ac:spMk id="2" creationId="{00000000-0000-0000-0000-000000000000}"/>
          </ac:spMkLst>
        </pc:spChg>
        <pc:spChg chg="add">
          <ac:chgData name="Denise Natalie McFarlane (2441388)" userId="S::2441388@student.uwtsd.ac.uk::2ea40ee5-8308-4ca1-aaca-ca7aabaa924b" providerId="AD" clId="Web-{5D69EAFC-FE77-AC32-EAD5-66E0CBED4341}" dt="2026-07-01T20:46:02.680" v="833"/>
          <ac:spMkLst>
            <pc:docMk/>
            <pc:sldMk cId="0" sldId="261"/>
            <ac:spMk id="67" creationId="{F1E7273E-E5A3-4B1D-BE3E-56F045D92700}"/>
          </ac:spMkLst>
        </pc:spChg>
        <pc:spChg chg="add">
          <ac:chgData name="Denise Natalie McFarlane (2441388)" userId="S::2441388@student.uwtsd.ac.uk::2ea40ee5-8308-4ca1-aaca-ca7aabaa924b" providerId="AD" clId="Web-{5D69EAFC-FE77-AC32-EAD5-66E0CBED4341}" dt="2026-07-01T20:46:02.680" v="833"/>
          <ac:spMkLst>
            <pc:docMk/>
            <pc:sldMk cId="0" sldId="261"/>
            <ac:spMk id="68" creationId="{9CF7FE1C-8BC5-4B0C-A2BC-93AB72C90FDD}"/>
          </ac:spMkLst>
        </pc:spChg>
        <pc:graphicFrameChg chg="add mod ord modGraphic">
          <ac:chgData name="Denise Natalie McFarlane (2441388)" userId="S::2441388@student.uwtsd.ac.uk::2ea40ee5-8308-4ca1-aaca-ca7aabaa924b" providerId="AD" clId="Web-{5D69EAFC-FE77-AC32-EAD5-66E0CBED4341}" dt="2026-07-01T20:48:50.771" v="844" actId="14100"/>
          <ac:graphicFrameMkLst>
            <pc:docMk/>
            <pc:sldMk cId="0" sldId="261"/>
            <ac:graphicFrameMk id="14" creationId="{4B859DB2-7DD0-FBC0-E5E2-3CBBA0875D80}"/>
          </ac:graphicFrameMkLst>
        </pc:graphicFrameChg>
        <pc:picChg chg="add mod ord">
          <ac:chgData name="Denise Natalie McFarlane (2441388)" userId="S::2441388@student.uwtsd.ac.uk::2ea40ee5-8308-4ca1-aaca-ca7aabaa924b" providerId="AD" clId="Web-{5D69EAFC-FE77-AC32-EAD5-66E0CBED4341}" dt="2026-07-01T20:48:14.769" v="840" actId="1076"/>
          <ac:picMkLst>
            <pc:docMk/>
            <pc:sldMk cId="0" sldId="261"/>
            <ac:picMk id="4" creationId="{CC08DACD-1E54-007C-EA3C-2A6A9225E8B0}"/>
          </ac:picMkLst>
        </pc:picChg>
        <pc:picChg chg="add mod ord">
          <ac:chgData name="Denise Natalie McFarlane (2441388)" userId="S::2441388@student.uwtsd.ac.uk::2ea40ee5-8308-4ca1-aaca-ca7aabaa924b" providerId="AD" clId="Web-{5D69EAFC-FE77-AC32-EAD5-66E0CBED4341}" dt="2026-07-01T20:48:11.065" v="839" actId="1076"/>
          <ac:picMkLst>
            <pc:docMk/>
            <pc:sldMk cId="0" sldId="261"/>
            <ac:picMk id="7" creationId="{1EABAB22-89F8-F2F6-6691-A4DE113BB0BF}"/>
          </ac:picMkLst>
        </pc:picChg>
        <pc:picChg chg="add mod ord">
          <ac:chgData name="Denise Natalie McFarlane (2441388)" userId="S::2441388@student.uwtsd.ac.uk::2ea40ee5-8308-4ca1-aaca-ca7aabaa924b" providerId="AD" clId="Web-{5D69EAFC-FE77-AC32-EAD5-66E0CBED4341}" dt="2026-07-01T20:48:07.971" v="838" actId="1076"/>
          <ac:picMkLst>
            <pc:docMk/>
            <pc:sldMk cId="0" sldId="261"/>
            <ac:picMk id="10" creationId="{9D961043-02AC-2EF7-D015-8ABA6862B76D}"/>
          </ac:picMkLst>
        </pc:picChg>
      </pc:sldChg>
      <pc:sldChg chg="modSp">
        <pc:chgData name="Denise Natalie McFarlane (2441388)" userId="S::2441388@student.uwtsd.ac.uk::2ea40ee5-8308-4ca1-aaca-ca7aabaa924b" providerId="AD" clId="Web-{5D69EAFC-FE77-AC32-EAD5-66E0CBED4341}" dt="2026-07-01T19:35:38.340" v="48" actId="20577"/>
        <pc:sldMkLst>
          <pc:docMk/>
          <pc:sldMk cId="2298528021" sldId="270"/>
        </pc:sldMkLst>
      </pc:sldChg>
    </pc:docChg>
  </pc:docChgLst>
  <pc:docChgLst>
    <pc:chgData name="Denise Natalie McFarlane (2441388)" userId="S::2441388@student.uwtsd.ac.uk::2ea40ee5-8308-4ca1-aaca-ca7aabaa924b" providerId="AD" clId="Web-{C93BD105-5EE1-448C-48A2-09E3B9DE3E2C}"/>
    <pc:docChg chg="modSld">
      <pc:chgData name="Denise Natalie McFarlane (2441388)" userId="S::2441388@student.uwtsd.ac.uk::2ea40ee5-8308-4ca1-aaca-ca7aabaa924b" providerId="AD" clId="Web-{C93BD105-5EE1-448C-48A2-09E3B9DE3E2C}" dt="2026-06-29T19:05:57.269" v="867" actId="20577"/>
      <pc:docMkLst>
        <pc:docMk/>
      </pc:docMkLst>
      <pc:sldChg chg="addSp delSp modSp mod setBg setClrOvrMap">
        <pc:chgData name="Denise Natalie McFarlane (2441388)" userId="S::2441388@student.uwtsd.ac.uk::2ea40ee5-8308-4ca1-aaca-ca7aabaa924b" providerId="AD" clId="Web-{C93BD105-5EE1-448C-48A2-09E3B9DE3E2C}" dt="2026-06-29T18:53:46.039" v="623" actId="20577"/>
        <pc:sldMkLst>
          <pc:docMk/>
          <pc:sldMk cId="0" sldId="256"/>
        </pc:sldMkLst>
        <pc:spChg chg="mod ord">
          <ac:chgData name="Denise Natalie McFarlane (2441388)" userId="S::2441388@student.uwtsd.ac.uk::2ea40ee5-8308-4ca1-aaca-ca7aabaa924b" providerId="AD" clId="Web-{C93BD105-5EE1-448C-48A2-09E3B9DE3E2C}" dt="2026-06-29T18:53:29.554" v="620" actId="14100"/>
          <ac:spMkLst>
            <pc:docMk/>
            <pc:sldMk cId="0" sldId="256"/>
            <ac:spMk id="2" creationId="{00000000-0000-0000-0000-000000000000}"/>
          </ac:spMkLst>
        </pc:spChg>
        <pc:spChg chg="mod ord">
          <ac:chgData name="Denise Natalie McFarlane (2441388)" userId="S::2441388@student.uwtsd.ac.uk::2ea40ee5-8308-4ca1-aaca-ca7aabaa924b" providerId="AD" clId="Web-{C93BD105-5EE1-448C-48A2-09E3B9DE3E2C}" dt="2026-06-29T18:53:46.039" v="623" actId="20577"/>
          <ac:spMkLst>
            <pc:docMk/>
            <pc:sldMk cId="0" sldId="256"/>
            <ac:spMk id="3" creationId="{00000000-0000-0000-0000-000000000000}"/>
          </ac:spMkLst>
        </pc:spChg>
        <pc:picChg chg="add mod ord">
          <ac:chgData name="Denise Natalie McFarlane (2441388)" userId="S::2441388@student.uwtsd.ac.uk::2ea40ee5-8308-4ca1-aaca-ca7aabaa924b" providerId="AD" clId="Web-{C93BD105-5EE1-448C-48A2-09E3B9DE3E2C}" dt="2026-06-29T18:52:10.160" v="615" actId="14100"/>
          <ac:picMkLst>
            <pc:docMk/>
            <pc:sldMk cId="0" sldId="256"/>
            <ac:picMk id="4" creationId="{ABC99A7D-07FC-0755-FCE1-DCDBD4F1CEBE}"/>
          </ac:picMkLst>
        </pc:picChg>
      </pc:sldChg>
      <pc:sldChg chg="modSp">
        <pc:chgData name="Denise Natalie McFarlane (2441388)" userId="S::2441388@student.uwtsd.ac.uk::2ea40ee5-8308-4ca1-aaca-ca7aabaa924b" providerId="AD" clId="Web-{C93BD105-5EE1-448C-48A2-09E3B9DE3E2C}" dt="2026-06-29T19:05:57.269" v="867" actId="20577"/>
        <pc:sldMkLst>
          <pc:docMk/>
          <pc:sldMk cId="0" sldId="257"/>
        </pc:sldMkLst>
        <pc:spChg chg="mod">
          <ac:chgData name="Denise Natalie McFarlane (2441388)" userId="S::2441388@student.uwtsd.ac.uk::2ea40ee5-8308-4ca1-aaca-ca7aabaa924b" providerId="AD" clId="Web-{C93BD105-5EE1-448C-48A2-09E3B9DE3E2C}" dt="2026-06-29T17:39:16.544" v="66" actId="14100"/>
          <ac:spMkLst>
            <pc:docMk/>
            <pc:sldMk cId="0" sldId="257"/>
            <ac:spMk id="2" creationId="{00000000-0000-0000-0000-000000000000}"/>
          </ac:spMkLst>
        </pc:spChg>
      </pc:sldChg>
      <pc:sldChg chg="modSp">
        <pc:chgData name="Denise Natalie McFarlane (2441388)" userId="S::2441388@student.uwtsd.ac.uk::2ea40ee5-8308-4ca1-aaca-ca7aabaa924b" providerId="AD" clId="Web-{C93BD105-5EE1-448C-48A2-09E3B9DE3E2C}" dt="2026-06-29T19:04:59.579" v="846" actId="20577"/>
        <pc:sldMkLst>
          <pc:docMk/>
          <pc:sldMk cId="0" sldId="258"/>
        </pc:sldMkLst>
      </pc:sldChg>
    </pc:docChg>
  </pc:docChgLst>
  <pc:docChgLst>
    <pc:chgData name="Denise Natalie McFarlane (2441388)" userId="S::2441388@student.uwtsd.ac.uk::2ea40ee5-8308-4ca1-aaca-ca7aabaa924b" providerId="AD" clId="Web-{2375ED61-041A-EC1A-DA92-D8C9165ECBD9}"/>
    <pc:docChg chg="addSld delSld modSld">
      <pc:chgData name="Denise Natalie McFarlane (2441388)" userId="S::2441388@student.uwtsd.ac.uk::2ea40ee5-8308-4ca1-aaca-ca7aabaa924b" providerId="AD" clId="Web-{2375ED61-041A-EC1A-DA92-D8C9165ECBD9}" dt="2026-07-02T11:51:12.373" v="1515" actId="20577"/>
      <pc:docMkLst>
        <pc:docMk/>
      </pc:docMkLst>
      <pc:sldChg chg="modSp">
        <pc:chgData name="Denise Natalie McFarlane (2441388)" userId="S::2441388@student.uwtsd.ac.uk::2ea40ee5-8308-4ca1-aaca-ca7aabaa924b" providerId="AD" clId="Web-{2375ED61-041A-EC1A-DA92-D8C9165ECBD9}" dt="2026-07-02T09:30:46.854" v="676" actId="20577"/>
        <pc:sldMkLst>
          <pc:docMk/>
          <pc:sldMk cId="0" sldId="257"/>
        </pc:sldMkLst>
        <pc:spChg chg="mod">
          <ac:chgData name="Denise Natalie McFarlane (2441388)" userId="S::2441388@student.uwtsd.ac.uk::2ea40ee5-8308-4ca1-aaca-ca7aabaa924b" providerId="AD" clId="Web-{2375ED61-041A-EC1A-DA92-D8C9165ECBD9}" dt="2026-07-02T09:30:46.854" v="676" actId="20577"/>
          <ac:spMkLst>
            <pc:docMk/>
            <pc:sldMk cId="0" sldId="257"/>
            <ac:spMk id="46" creationId="{00000000-0000-0000-0000-000000000000}"/>
          </ac:spMkLst>
        </pc:spChg>
      </pc:sldChg>
      <pc:sldChg chg="modSp">
        <pc:chgData name="Denise Natalie McFarlane (2441388)" userId="S::2441388@student.uwtsd.ac.uk::2ea40ee5-8308-4ca1-aaca-ca7aabaa924b" providerId="AD" clId="Web-{2375ED61-041A-EC1A-DA92-D8C9165ECBD9}" dt="2026-07-02T09:32:50.379" v="682" actId="14100"/>
        <pc:sldMkLst>
          <pc:docMk/>
          <pc:sldMk cId="0" sldId="258"/>
        </pc:sldMkLst>
        <pc:spChg chg="mod">
          <ac:chgData name="Denise Natalie McFarlane (2441388)" userId="S::2441388@student.uwtsd.ac.uk::2ea40ee5-8308-4ca1-aaca-ca7aabaa924b" providerId="AD" clId="Web-{2375ED61-041A-EC1A-DA92-D8C9165ECBD9}" dt="2026-07-02T07:55:18.838" v="21" actId="14100"/>
          <ac:spMkLst>
            <pc:docMk/>
            <pc:sldMk cId="0" sldId="258"/>
            <ac:spMk id="2" creationId="{00000000-0000-0000-0000-000000000000}"/>
          </ac:spMkLst>
        </pc:spChg>
        <pc:graphicFrameChg chg="mod modGraphic">
          <ac:chgData name="Denise Natalie McFarlane (2441388)" userId="S::2441388@student.uwtsd.ac.uk::2ea40ee5-8308-4ca1-aaca-ca7aabaa924b" providerId="AD" clId="Web-{2375ED61-041A-EC1A-DA92-D8C9165ECBD9}" dt="2026-07-02T09:31:39.593" v="677" actId="14100"/>
          <ac:graphicFrameMkLst>
            <pc:docMk/>
            <pc:sldMk cId="0" sldId="258"/>
            <ac:graphicFrameMk id="123" creationId="{ED8B8B37-20A8-3E14-F44A-413EF87A473D}"/>
          </ac:graphicFrameMkLst>
        </pc:graphicFrameChg>
        <pc:picChg chg="mod">
          <ac:chgData name="Denise Natalie McFarlane (2441388)" userId="S::2441388@student.uwtsd.ac.uk::2ea40ee5-8308-4ca1-aaca-ca7aabaa924b" providerId="AD" clId="Web-{2375ED61-041A-EC1A-DA92-D8C9165ECBD9}" dt="2026-07-02T09:32:50.379" v="682" actId="14100"/>
          <ac:picMkLst>
            <pc:docMk/>
            <pc:sldMk cId="0" sldId="258"/>
            <ac:picMk id="12" creationId="{363B695B-5737-6E0D-FFC9-5346CA5A4A9B}"/>
          </ac:picMkLst>
        </pc:picChg>
      </pc:sldChg>
      <pc:sldChg chg="modSp">
        <pc:chgData name="Denise Natalie McFarlane (2441388)" userId="S::2441388@student.uwtsd.ac.uk::2ea40ee5-8308-4ca1-aaca-ca7aabaa924b" providerId="AD" clId="Web-{2375ED61-041A-EC1A-DA92-D8C9165ECBD9}" dt="2026-07-02T09:34:24.918" v="686" actId="20577"/>
        <pc:sldMkLst>
          <pc:docMk/>
          <pc:sldMk cId="0" sldId="260"/>
        </pc:sldMkLst>
        <pc:spChg chg="mod">
          <ac:chgData name="Denise Natalie McFarlane (2441388)" userId="S::2441388@student.uwtsd.ac.uk::2ea40ee5-8308-4ca1-aaca-ca7aabaa924b" providerId="AD" clId="Web-{2375ED61-041A-EC1A-DA92-D8C9165ECBD9}" dt="2026-07-02T09:34:24.918" v="686" actId="20577"/>
          <ac:spMkLst>
            <pc:docMk/>
            <pc:sldMk cId="0" sldId="260"/>
            <ac:spMk id="3" creationId="{00000000-0000-0000-0000-000000000000}"/>
          </ac:spMkLst>
        </pc:spChg>
      </pc:sldChg>
      <pc:sldChg chg="modSp">
        <pc:chgData name="Denise Natalie McFarlane (2441388)" userId="S::2441388@student.uwtsd.ac.uk::2ea40ee5-8308-4ca1-aaca-ca7aabaa924b" providerId="AD" clId="Web-{2375ED61-041A-EC1A-DA92-D8C9165ECBD9}" dt="2026-07-02T09:15:44.114" v="652" actId="1076"/>
        <pc:sldMkLst>
          <pc:docMk/>
          <pc:sldMk cId="0" sldId="261"/>
        </pc:sldMkLst>
        <pc:graphicFrameChg chg="modGraphic">
          <ac:chgData name="Denise Natalie McFarlane (2441388)" userId="S::2441388@student.uwtsd.ac.uk::2ea40ee5-8308-4ca1-aaca-ca7aabaa924b" providerId="AD" clId="Web-{2375ED61-041A-EC1A-DA92-D8C9165ECBD9}" dt="2026-07-02T09:15:16.596" v="649" actId="20577"/>
          <ac:graphicFrameMkLst>
            <pc:docMk/>
            <pc:sldMk cId="0" sldId="261"/>
            <ac:graphicFrameMk id="14" creationId="{4B859DB2-7DD0-FBC0-E5E2-3CBBA0875D80}"/>
          </ac:graphicFrameMkLst>
        </pc:graphicFrameChg>
        <pc:picChg chg="mod">
          <ac:chgData name="Denise Natalie McFarlane (2441388)" userId="S::2441388@student.uwtsd.ac.uk::2ea40ee5-8308-4ca1-aaca-ca7aabaa924b" providerId="AD" clId="Web-{2375ED61-041A-EC1A-DA92-D8C9165ECBD9}" dt="2026-07-02T09:15:38.020" v="650" actId="1076"/>
          <ac:picMkLst>
            <pc:docMk/>
            <pc:sldMk cId="0" sldId="261"/>
            <ac:picMk id="4" creationId="{CC08DACD-1E54-007C-EA3C-2A6A9225E8B0}"/>
          </ac:picMkLst>
        </pc:picChg>
        <pc:picChg chg="mod">
          <ac:chgData name="Denise Natalie McFarlane (2441388)" userId="S::2441388@student.uwtsd.ac.uk::2ea40ee5-8308-4ca1-aaca-ca7aabaa924b" providerId="AD" clId="Web-{2375ED61-041A-EC1A-DA92-D8C9165ECBD9}" dt="2026-07-02T09:15:41.036" v="651" actId="1076"/>
          <ac:picMkLst>
            <pc:docMk/>
            <pc:sldMk cId="0" sldId="261"/>
            <ac:picMk id="7" creationId="{1EABAB22-89F8-F2F6-6691-A4DE113BB0BF}"/>
          </ac:picMkLst>
        </pc:picChg>
        <pc:picChg chg="mod">
          <ac:chgData name="Denise Natalie McFarlane (2441388)" userId="S::2441388@student.uwtsd.ac.uk::2ea40ee5-8308-4ca1-aaca-ca7aabaa924b" providerId="AD" clId="Web-{2375ED61-041A-EC1A-DA92-D8C9165ECBD9}" dt="2026-07-02T09:15:44.114" v="652" actId="1076"/>
          <ac:picMkLst>
            <pc:docMk/>
            <pc:sldMk cId="0" sldId="261"/>
            <ac:picMk id="10" creationId="{9D961043-02AC-2EF7-D015-8ABA6862B76D}"/>
          </ac:picMkLst>
        </pc:picChg>
      </pc:sldChg>
      <pc:sldChg chg="addSp delSp modSp mod setBg">
        <pc:chgData name="Denise Natalie McFarlane (2441388)" userId="S::2441388@student.uwtsd.ac.uk::2ea40ee5-8308-4ca1-aaca-ca7aabaa924b" providerId="AD" clId="Web-{2375ED61-041A-EC1A-DA92-D8C9165ECBD9}" dt="2026-07-02T09:29:17.894" v="668" actId="20577"/>
        <pc:sldMkLst>
          <pc:docMk/>
          <pc:sldMk cId="0" sldId="262"/>
        </pc:sldMkLst>
        <pc:spChg chg="mod">
          <ac:chgData name="Denise Natalie McFarlane (2441388)" userId="S::2441388@student.uwtsd.ac.uk::2ea40ee5-8308-4ca1-aaca-ca7aabaa924b" providerId="AD" clId="Web-{2375ED61-041A-EC1A-DA92-D8C9165ECBD9}" dt="2026-07-02T09:26:14.834" v="655"/>
          <ac:spMkLst>
            <pc:docMk/>
            <pc:sldMk cId="0" sldId="262"/>
            <ac:spMk id="2" creationId="{00000000-0000-0000-0000-000000000000}"/>
          </ac:spMkLst>
        </pc:spChg>
        <pc:spChg chg="add">
          <ac:chgData name="Denise Natalie McFarlane (2441388)" userId="S::2441388@student.uwtsd.ac.uk::2ea40ee5-8308-4ca1-aaca-ca7aabaa924b" providerId="AD" clId="Web-{2375ED61-041A-EC1A-DA92-D8C9165ECBD9}" dt="2026-07-02T09:26:14.834" v="655"/>
          <ac:spMkLst>
            <pc:docMk/>
            <pc:sldMk cId="0" sldId="262"/>
            <ac:spMk id="8" creationId="{907EF6B7-1338-4443-8C46-6A318D952DFD}"/>
          </ac:spMkLst>
        </pc:spChg>
        <pc:spChg chg="add">
          <ac:chgData name="Denise Natalie McFarlane (2441388)" userId="S::2441388@student.uwtsd.ac.uk::2ea40ee5-8308-4ca1-aaca-ca7aabaa924b" providerId="AD" clId="Web-{2375ED61-041A-EC1A-DA92-D8C9165ECBD9}" dt="2026-07-02T09:26:14.834" v="655"/>
          <ac:spMkLst>
            <pc:docMk/>
            <pc:sldMk cId="0" sldId="262"/>
            <ac:spMk id="12" creationId="{081E4A58-353D-44AE-B2FC-2A74E2E400F7}"/>
          </ac:spMkLst>
        </pc:spChg>
        <pc:spChg chg="add">
          <ac:chgData name="Denise Natalie McFarlane (2441388)" userId="S::2441388@student.uwtsd.ac.uk::2ea40ee5-8308-4ca1-aaca-ca7aabaa924b" providerId="AD" clId="Web-{2375ED61-041A-EC1A-DA92-D8C9165ECBD9}" dt="2026-07-02T09:26:14.834" v="655"/>
          <ac:spMkLst>
            <pc:docMk/>
            <pc:sldMk cId="0" sldId="262"/>
            <ac:spMk id="13" creationId="{DAAE4CDD-124C-4DCF-9584-B6033B545DD5}"/>
          </ac:spMkLst>
        </pc:spChg>
        <pc:spChg chg="add mod">
          <ac:chgData name="Denise Natalie McFarlane (2441388)" userId="S::2441388@student.uwtsd.ac.uk::2ea40ee5-8308-4ca1-aaca-ca7aabaa924b" providerId="AD" clId="Web-{2375ED61-041A-EC1A-DA92-D8C9165ECBD9}" dt="2026-07-02T09:29:17.894" v="668" actId="20577"/>
          <ac:spMkLst>
            <pc:docMk/>
            <pc:sldMk cId="0" sldId="262"/>
            <ac:spMk id="14" creationId="{00000000-0000-0000-0000-000000000000}"/>
          </ac:spMkLst>
        </pc:spChg>
      </pc:sldChg>
      <pc:sldChg chg="addSp modSp mod setBg">
        <pc:chgData name="Denise Natalie McFarlane (2441388)" userId="S::2441388@student.uwtsd.ac.uk::2ea40ee5-8308-4ca1-aaca-ca7aabaa924b" providerId="AD" clId="Web-{2375ED61-041A-EC1A-DA92-D8C9165ECBD9}" dt="2026-07-02T09:29:57.225" v="674" actId="20577"/>
        <pc:sldMkLst>
          <pc:docMk/>
          <pc:sldMk cId="0" sldId="263"/>
        </pc:sldMkLst>
        <pc:spChg chg="mod">
          <ac:chgData name="Denise Natalie McFarlane (2441388)" userId="S::2441388@student.uwtsd.ac.uk::2ea40ee5-8308-4ca1-aaca-ca7aabaa924b" providerId="AD" clId="Web-{2375ED61-041A-EC1A-DA92-D8C9165ECBD9}" dt="2026-07-02T09:26:30.616" v="656"/>
          <ac:spMkLst>
            <pc:docMk/>
            <pc:sldMk cId="0" sldId="263"/>
            <ac:spMk id="2" creationId="{00000000-0000-0000-0000-000000000000}"/>
          </ac:spMkLst>
        </pc:spChg>
        <pc:spChg chg="mod">
          <ac:chgData name="Denise Natalie McFarlane (2441388)" userId="S::2441388@student.uwtsd.ac.uk::2ea40ee5-8308-4ca1-aaca-ca7aabaa924b" providerId="AD" clId="Web-{2375ED61-041A-EC1A-DA92-D8C9165ECBD9}" dt="2026-07-02T09:29:57.225" v="674" actId="20577"/>
          <ac:spMkLst>
            <pc:docMk/>
            <pc:sldMk cId="0" sldId="263"/>
            <ac:spMk id="3" creationId="{00000000-0000-0000-0000-000000000000}"/>
          </ac:spMkLst>
        </pc:spChg>
        <pc:spChg chg="add">
          <ac:chgData name="Denise Natalie McFarlane (2441388)" userId="S::2441388@student.uwtsd.ac.uk::2ea40ee5-8308-4ca1-aaca-ca7aabaa924b" providerId="AD" clId="Web-{2375ED61-041A-EC1A-DA92-D8C9165ECBD9}" dt="2026-07-02T09:26:30.616" v="656"/>
          <ac:spMkLst>
            <pc:docMk/>
            <pc:sldMk cId="0" sldId="263"/>
            <ac:spMk id="8" creationId="{907EF6B7-1338-4443-8C46-6A318D952DFD}"/>
          </ac:spMkLst>
        </pc:spChg>
        <pc:spChg chg="add">
          <ac:chgData name="Denise Natalie McFarlane (2441388)" userId="S::2441388@student.uwtsd.ac.uk::2ea40ee5-8308-4ca1-aaca-ca7aabaa924b" providerId="AD" clId="Web-{2375ED61-041A-EC1A-DA92-D8C9165ECBD9}" dt="2026-07-02T09:26:30.616" v="656"/>
          <ac:spMkLst>
            <pc:docMk/>
            <pc:sldMk cId="0" sldId="263"/>
            <ac:spMk id="10" creationId="{DAAE4CDD-124C-4DCF-9584-B6033B545DD5}"/>
          </ac:spMkLst>
        </pc:spChg>
        <pc:spChg chg="add">
          <ac:chgData name="Denise Natalie McFarlane (2441388)" userId="S::2441388@student.uwtsd.ac.uk::2ea40ee5-8308-4ca1-aaca-ca7aabaa924b" providerId="AD" clId="Web-{2375ED61-041A-EC1A-DA92-D8C9165ECBD9}" dt="2026-07-02T09:26:30.616" v="656"/>
          <ac:spMkLst>
            <pc:docMk/>
            <pc:sldMk cId="0" sldId="263"/>
            <ac:spMk id="12" creationId="{081E4A58-353D-44AE-B2FC-2A74E2E400F7}"/>
          </ac:spMkLst>
        </pc:spChg>
      </pc:sldChg>
      <pc:sldChg chg="modSp">
        <pc:chgData name="Denise Natalie McFarlane (2441388)" userId="S::2441388@student.uwtsd.ac.uk::2ea40ee5-8308-4ca1-aaca-ca7aabaa924b" providerId="AD" clId="Web-{2375ED61-041A-EC1A-DA92-D8C9165ECBD9}" dt="2026-07-02T11:51:12.373" v="1515" actId="20577"/>
        <pc:sldMkLst>
          <pc:docMk/>
          <pc:sldMk cId="0" sldId="264"/>
        </pc:sldMkLst>
        <pc:spChg chg="mod">
          <ac:chgData name="Denise Natalie McFarlane (2441388)" userId="S::2441388@student.uwtsd.ac.uk::2ea40ee5-8308-4ca1-aaca-ca7aabaa924b" providerId="AD" clId="Web-{2375ED61-041A-EC1A-DA92-D8C9165ECBD9}" dt="2026-07-02T11:51:12.373" v="1515" actId="20577"/>
          <ac:spMkLst>
            <pc:docMk/>
            <pc:sldMk cId="0" sldId="264"/>
            <ac:spMk id="3" creationId="{00000000-0000-0000-0000-000000000000}"/>
          </ac:spMkLst>
        </pc:spChg>
      </pc:sldChg>
      <pc:sldChg chg="addSp delSp modSp">
        <pc:chgData name="Denise Natalie McFarlane (2441388)" userId="S::2441388@student.uwtsd.ac.uk::2ea40ee5-8308-4ca1-aaca-ca7aabaa924b" providerId="AD" clId="Web-{2375ED61-041A-EC1A-DA92-D8C9165ECBD9}" dt="2026-07-02T09:13:47.996" v="639" actId="1076"/>
        <pc:sldMkLst>
          <pc:docMk/>
          <pc:sldMk cId="2298528021" sldId="270"/>
        </pc:sldMkLst>
        <pc:spChg chg="mod ord">
          <ac:chgData name="Denise Natalie McFarlane (2441388)" userId="S::2441388@student.uwtsd.ac.uk::2ea40ee5-8308-4ca1-aaca-ca7aabaa924b" providerId="AD" clId="Web-{2375ED61-041A-EC1A-DA92-D8C9165ECBD9}" dt="2026-07-02T09:11:16.328" v="629" actId="14100"/>
          <ac:spMkLst>
            <pc:docMk/>
            <pc:sldMk cId="2298528021" sldId="270"/>
            <ac:spMk id="2" creationId="{CB390D8E-F484-04F3-BE1A-3D49F309121F}"/>
          </ac:spMkLst>
        </pc:spChg>
        <pc:picChg chg="mod ord">
          <ac:chgData name="Denise Natalie McFarlane (2441388)" userId="S::2441388@student.uwtsd.ac.uk::2ea40ee5-8308-4ca1-aaca-ca7aabaa924b" providerId="AD" clId="Web-{2375ED61-041A-EC1A-DA92-D8C9165ECBD9}" dt="2026-07-02T09:13:47.996" v="639" actId="1076"/>
          <ac:picMkLst>
            <pc:docMk/>
            <pc:sldMk cId="2298528021" sldId="270"/>
            <ac:picMk id="4" creationId="{0990F982-B2D0-DB99-64D1-ADD82EF13846}"/>
          </ac:picMkLst>
        </pc:picChg>
      </pc:sldChg>
    </pc:docChg>
  </pc:docChgLst>
</pc:chgInfo>
</file>

<file path=ppt/diagrams/_rels/data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svg"/><Relationship Id="rId1" Type="http://schemas.openxmlformats.org/officeDocument/2006/relationships/image" Target="../media/image14.png"/><Relationship Id="rId4" Type="http://schemas.openxmlformats.org/officeDocument/2006/relationships/image" Target="../media/image17.svg"/></Relationships>
</file>

<file path=ppt/diagrams/_rels/data4.xml.rels><?xml version="1.0" encoding="UTF-8" standalone="yes"?>
<Relationships xmlns="http://schemas.openxmlformats.org/package/2006/relationships"><Relationship Id="rId2" Type="http://schemas.openxmlformats.org/officeDocument/2006/relationships/hyperlink" Target="https://corporate.marksandspencer.com/" TargetMode="External"/><Relationship Id="rId1" Type="http://schemas.openxmlformats.org/officeDocument/2006/relationships/hyperlink" Target="https://www.cipd.org.uk/" TargetMode="External"/></Relationships>
</file>

<file path=ppt/diagrams/_rels/drawing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svg"/><Relationship Id="rId1" Type="http://schemas.openxmlformats.org/officeDocument/2006/relationships/image" Target="../media/image14.png"/><Relationship Id="rId4" Type="http://schemas.openxmlformats.org/officeDocument/2006/relationships/image" Target="../media/image17.svg"/></Relationships>
</file>

<file path=ppt/diagrams/_rels/drawing4.xml.rels><?xml version="1.0" encoding="UTF-8" standalone="yes"?>
<Relationships xmlns="http://schemas.openxmlformats.org/package/2006/relationships"><Relationship Id="rId2" Type="http://schemas.openxmlformats.org/officeDocument/2006/relationships/hyperlink" Target="https://corporate.marksandspencer.com/" TargetMode="External"/><Relationship Id="rId1" Type="http://schemas.openxmlformats.org/officeDocument/2006/relationships/hyperlink" Target="https://www.cipd.org.uk/" TargetMode="Externa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bg_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>
        <a:alpha val="0"/>
      </a:schemeClr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A884D8E4-9520-4A17-8A69-96947548C0F9}" type="doc">
      <dgm:prSet loTypeId="urn:microsoft.com/office/officeart/2005/8/layout/matrix3" loCatId="matrix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EFBA7370-63DF-4097-8330-1826C6B24666}">
      <dgm:prSet/>
      <dgm:spPr/>
      <dgm:t>
        <a:bodyPr/>
        <a:lstStyle/>
        <a:p>
          <a:r>
            <a:rPr lang="en-GB"/>
            <a:t>Marks &amp; Spencer plc (M&amp;S) is one of the UK's leading retailers, operating home, clothing, food and beauty businesses. </a:t>
          </a:r>
          <a:endParaRPr lang="en-US"/>
        </a:p>
      </dgm:t>
    </dgm:pt>
    <dgm:pt modelId="{2E3EC47B-313C-43CD-85BB-61E7ED2AC821}" type="parTrans" cxnId="{471EAB9A-1D75-44F3-9C5F-F8B55A16A4D1}">
      <dgm:prSet/>
      <dgm:spPr/>
      <dgm:t>
        <a:bodyPr/>
        <a:lstStyle/>
        <a:p>
          <a:endParaRPr lang="en-US"/>
        </a:p>
      </dgm:t>
    </dgm:pt>
    <dgm:pt modelId="{16F49CE5-2B8D-447D-9881-F5A02ACD4C68}" type="sibTrans" cxnId="{471EAB9A-1D75-44F3-9C5F-F8B55A16A4D1}">
      <dgm:prSet/>
      <dgm:spPr/>
      <dgm:t>
        <a:bodyPr/>
        <a:lstStyle/>
        <a:p>
          <a:endParaRPr lang="en-US"/>
        </a:p>
      </dgm:t>
    </dgm:pt>
    <dgm:pt modelId="{7ABA6338-9070-450F-925A-FD53C88CF7DB}">
      <dgm:prSet/>
      <dgm:spPr/>
      <dgm:t>
        <a:bodyPr/>
        <a:lstStyle/>
        <a:p>
          <a:r>
            <a:rPr lang="en-GB"/>
            <a:t>Founded in 1884, M&amp;S employs thousands of employees both locally and internationally.</a:t>
          </a:r>
          <a:endParaRPr lang="en-US"/>
        </a:p>
      </dgm:t>
    </dgm:pt>
    <dgm:pt modelId="{730DAF19-53F1-4780-BD7A-9AF10FB81861}" type="parTrans" cxnId="{BD250745-C004-4DF2-B2C8-E2E7711E5D44}">
      <dgm:prSet/>
      <dgm:spPr/>
      <dgm:t>
        <a:bodyPr/>
        <a:lstStyle/>
        <a:p>
          <a:endParaRPr lang="en-US"/>
        </a:p>
      </dgm:t>
    </dgm:pt>
    <dgm:pt modelId="{22DB4320-ACAD-4B48-AD74-C6DCB8B1BA01}" type="sibTrans" cxnId="{BD250745-C004-4DF2-B2C8-E2E7711E5D44}">
      <dgm:prSet/>
      <dgm:spPr/>
      <dgm:t>
        <a:bodyPr/>
        <a:lstStyle/>
        <a:p>
          <a:endParaRPr lang="en-US"/>
        </a:p>
      </dgm:t>
    </dgm:pt>
    <dgm:pt modelId="{1315DC25-104C-4386-BE25-73FA07BB79DA}">
      <dgm:prSet/>
      <dgm:spPr/>
      <dgm:t>
        <a:bodyPr/>
        <a:lstStyle/>
        <a:p>
          <a:r>
            <a:rPr lang="en-GB"/>
            <a:t>Currently undergoing a major digital and operational transformation.</a:t>
          </a:r>
          <a:endParaRPr lang="en-US"/>
        </a:p>
      </dgm:t>
    </dgm:pt>
    <dgm:pt modelId="{997E7429-6BD1-4A2C-86D2-E65884A33478}" type="parTrans" cxnId="{02D4B7D4-8B1A-49B8-9045-E896A9AD4605}">
      <dgm:prSet/>
      <dgm:spPr/>
      <dgm:t>
        <a:bodyPr/>
        <a:lstStyle/>
        <a:p>
          <a:endParaRPr lang="en-US"/>
        </a:p>
      </dgm:t>
    </dgm:pt>
    <dgm:pt modelId="{E29F2074-45EE-4356-A0E3-5C2D2BE80F7E}" type="sibTrans" cxnId="{02D4B7D4-8B1A-49B8-9045-E896A9AD4605}">
      <dgm:prSet/>
      <dgm:spPr/>
      <dgm:t>
        <a:bodyPr/>
        <a:lstStyle/>
        <a:p>
          <a:endParaRPr lang="en-US"/>
        </a:p>
      </dgm:t>
    </dgm:pt>
    <dgm:pt modelId="{DA446601-7089-44B0-919F-3C7E1EC56517}">
      <dgm:prSet/>
      <dgm:spPr/>
      <dgm:t>
        <a:bodyPr/>
        <a:lstStyle/>
        <a:p>
          <a:r>
            <a:rPr lang="en-GB"/>
            <a:t>Investing in e-commerce, supply chain modernization, and data-driven decision-making.</a:t>
          </a:r>
          <a:endParaRPr lang="en-US"/>
        </a:p>
      </dgm:t>
    </dgm:pt>
    <dgm:pt modelId="{00286A4C-914D-4679-9B5D-0081C2AF7702}" type="parTrans" cxnId="{02642834-D287-4698-B9C7-3A7D6F3DEBA4}">
      <dgm:prSet/>
      <dgm:spPr/>
      <dgm:t>
        <a:bodyPr/>
        <a:lstStyle/>
        <a:p>
          <a:endParaRPr lang="en-US"/>
        </a:p>
      </dgm:t>
    </dgm:pt>
    <dgm:pt modelId="{74A57B92-A09C-48BB-9FA9-A2DB7B4D6325}" type="sibTrans" cxnId="{02642834-D287-4698-B9C7-3A7D6F3DEBA4}">
      <dgm:prSet/>
      <dgm:spPr/>
      <dgm:t>
        <a:bodyPr/>
        <a:lstStyle/>
        <a:p>
          <a:endParaRPr lang="en-US"/>
        </a:p>
      </dgm:t>
    </dgm:pt>
    <dgm:pt modelId="{ADAE8DFB-CABA-4F7A-9C7A-DC624366EE3B}">
      <dgm:prSet/>
      <dgm:spPr/>
      <dgm:t>
        <a:bodyPr/>
        <a:lstStyle/>
        <a:p>
          <a:r>
            <a:rPr lang="en-GB"/>
            <a:t>Improving customer service.</a:t>
          </a:r>
          <a:endParaRPr lang="en-US"/>
        </a:p>
      </dgm:t>
    </dgm:pt>
    <dgm:pt modelId="{7F07808E-366F-41C1-BFA2-F9030FF17E0A}" type="parTrans" cxnId="{0E5BAB37-16B2-4055-B975-70ACE0C5E78E}">
      <dgm:prSet/>
      <dgm:spPr/>
      <dgm:t>
        <a:bodyPr/>
        <a:lstStyle/>
        <a:p>
          <a:endParaRPr lang="en-US"/>
        </a:p>
      </dgm:t>
    </dgm:pt>
    <dgm:pt modelId="{C2F90485-42A1-4CC2-95A4-08943A6A5CA4}" type="sibTrans" cxnId="{0E5BAB37-16B2-4055-B975-70ACE0C5E78E}">
      <dgm:prSet/>
      <dgm:spPr/>
      <dgm:t>
        <a:bodyPr/>
        <a:lstStyle/>
        <a:p>
          <a:endParaRPr lang="en-US"/>
        </a:p>
      </dgm:t>
    </dgm:pt>
    <dgm:pt modelId="{64576C02-BDE9-499D-B6B1-031C76FC063C}">
      <dgm:prSet/>
      <dgm:spPr/>
      <dgm:t>
        <a:bodyPr/>
        <a:lstStyle/>
        <a:p>
          <a:r>
            <a:rPr lang="en-GB"/>
            <a:t>Investing in AI and technology.</a:t>
          </a:r>
          <a:endParaRPr lang="en-US"/>
        </a:p>
      </dgm:t>
    </dgm:pt>
    <dgm:pt modelId="{1284BD41-53EA-4A19-88CE-850254F10D31}" type="parTrans" cxnId="{55F3D2D8-A8FD-4BDA-873C-97587181819B}">
      <dgm:prSet/>
      <dgm:spPr/>
      <dgm:t>
        <a:bodyPr/>
        <a:lstStyle/>
        <a:p>
          <a:endParaRPr lang="en-US"/>
        </a:p>
      </dgm:t>
    </dgm:pt>
    <dgm:pt modelId="{09BC90C1-1BA5-48CD-8B44-9F66CBB233C6}" type="sibTrans" cxnId="{55F3D2D8-A8FD-4BDA-873C-97587181819B}">
      <dgm:prSet/>
      <dgm:spPr/>
      <dgm:t>
        <a:bodyPr/>
        <a:lstStyle/>
        <a:p>
          <a:endParaRPr lang="en-US"/>
        </a:p>
      </dgm:t>
    </dgm:pt>
    <dgm:pt modelId="{23D8B37B-2382-4B8D-B303-4E42860BD342}">
      <dgm:prSet/>
      <dgm:spPr/>
      <dgm:t>
        <a:bodyPr/>
        <a:lstStyle/>
        <a:p>
          <a:r>
            <a:rPr lang="en-GB"/>
            <a:t>This transformation requires competent, talented and driven employees with leadership, digital and management skills.</a:t>
          </a:r>
          <a:endParaRPr lang="en-US"/>
        </a:p>
      </dgm:t>
    </dgm:pt>
    <dgm:pt modelId="{0560C26D-55AD-44E2-B478-BF3884BF6122}" type="parTrans" cxnId="{2D574C07-D468-438D-B9FF-AF04AB3AE7CE}">
      <dgm:prSet/>
      <dgm:spPr/>
      <dgm:t>
        <a:bodyPr/>
        <a:lstStyle/>
        <a:p>
          <a:endParaRPr lang="en-US"/>
        </a:p>
      </dgm:t>
    </dgm:pt>
    <dgm:pt modelId="{4A917311-025D-4987-9333-EB670EDE8A13}" type="sibTrans" cxnId="{2D574C07-D468-438D-B9FF-AF04AB3AE7CE}">
      <dgm:prSet/>
      <dgm:spPr/>
      <dgm:t>
        <a:bodyPr/>
        <a:lstStyle/>
        <a:p>
          <a:endParaRPr lang="en-US"/>
        </a:p>
      </dgm:t>
    </dgm:pt>
    <dgm:pt modelId="{497B98A1-A84C-4741-B799-174538CED5AD}" type="pres">
      <dgm:prSet presAssocID="{A884D8E4-9520-4A17-8A69-96947548C0F9}" presName="matrix" presStyleCnt="0">
        <dgm:presLayoutVars>
          <dgm:chMax val="1"/>
          <dgm:dir/>
          <dgm:resizeHandles val="exact"/>
        </dgm:presLayoutVars>
      </dgm:prSet>
      <dgm:spPr/>
    </dgm:pt>
    <dgm:pt modelId="{30DD5EEC-5695-4699-B4A6-94B610B80ACA}" type="pres">
      <dgm:prSet presAssocID="{A884D8E4-9520-4A17-8A69-96947548C0F9}" presName="diamond" presStyleLbl="bgShp" presStyleIdx="0" presStyleCnt="1"/>
      <dgm:spPr/>
    </dgm:pt>
    <dgm:pt modelId="{FD3ACAE3-07A4-488D-82DB-59F647E7180D}" type="pres">
      <dgm:prSet presAssocID="{A884D8E4-9520-4A17-8A69-96947548C0F9}" presName="quad1" presStyleLbl="node1" presStyleIdx="0" presStyleCnt="4">
        <dgm:presLayoutVars>
          <dgm:chMax val="0"/>
          <dgm:chPref val="0"/>
          <dgm:bulletEnabled val="1"/>
        </dgm:presLayoutVars>
      </dgm:prSet>
      <dgm:spPr/>
    </dgm:pt>
    <dgm:pt modelId="{1677134C-DA43-460F-B56F-1908489BE9F0}" type="pres">
      <dgm:prSet presAssocID="{A884D8E4-9520-4A17-8A69-96947548C0F9}" presName="quad2" presStyleLbl="node1" presStyleIdx="1" presStyleCnt="4">
        <dgm:presLayoutVars>
          <dgm:chMax val="0"/>
          <dgm:chPref val="0"/>
          <dgm:bulletEnabled val="1"/>
        </dgm:presLayoutVars>
      </dgm:prSet>
      <dgm:spPr/>
    </dgm:pt>
    <dgm:pt modelId="{3EE96587-7E87-46BF-BA91-6C0761274EE9}" type="pres">
      <dgm:prSet presAssocID="{A884D8E4-9520-4A17-8A69-96947548C0F9}" presName="quad3" presStyleLbl="node1" presStyleIdx="2" presStyleCnt="4">
        <dgm:presLayoutVars>
          <dgm:chMax val="0"/>
          <dgm:chPref val="0"/>
          <dgm:bulletEnabled val="1"/>
        </dgm:presLayoutVars>
      </dgm:prSet>
      <dgm:spPr/>
    </dgm:pt>
    <dgm:pt modelId="{387191D0-3E5D-4DD6-934F-30E4C251A854}" type="pres">
      <dgm:prSet presAssocID="{A884D8E4-9520-4A17-8A69-96947548C0F9}" presName="quad4" presStyleLbl="node1" presStyleIdx="3" presStyleCnt="4">
        <dgm:presLayoutVars>
          <dgm:chMax val="0"/>
          <dgm:chPref val="0"/>
          <dgm:bulletEnabled val="1"/>
        </dgm:presLayoutVars>
      </dgm:prSet>
      <dgm:spPr/>
    </dgm:pt>
  </dgm:ptLst>
  <dgm:cxnLst>
    <dgm:cxn modelId="{2D574C07-D468-438D-B9FF-AF04AB3AE7CE}" srcId="{A884D8E4-9520-4A17-8A69-96947548C0F9}" destId="{23D8B37B-2382-4B8D-B303-4E42860BD342}" srcOrd="2" destOrd="0" parTransId="{0560C26D-55AD-44E2-B478-BF3884BF6122}" sibTransId="{4A917311-025D-4987-9333-EB670EDE8A13}"/>
    <dgm:cxn modelId="{CD996D12-FCF3-4287-BBF1-C9948FC8F119}" type="presOf" srcId="{7ABA6338-9070-450F-925A-FD53C88CF7DB}" destId="{1677134C-DA43-460F-B56F-1908489BE9F0}" srcOrd="0" destOrd="0" presId="urn:microsoft.com/office/officeart/2005/8/layout/matrix3"/>
    <dgm:cxn modelId="{8F6A3125-EE7D-4603-BFA2-0762DDB0F464}" type="presOf" srcId="{23D8B37B-2382-4B8D-B303-4E42860BD342}" destId="{3EE96587-7E87-46BF-BA91-6C0761274EE9}" srcOrd="0" destOrd="0" presId="urn:microsoft.com/office/officeart/2005/8/layout/matrix3"/>
    <dgm:cxn modelId="{02642834-D287-4698-B9C7-3A7D6F3DEBA4}" srcId="{7ABA6338-9070-450F-925A-FD53C88CF7DB}" destId="{DA446601-7089-44B0-919F-3C7E1EC56517}" srcOrd="1" destOrd="0" parTransId="{00286A4C-914D-4679-9B5D-0081C2AF7702}" sibTransId="{74A57B92-A09C-48BB-9FA9-A2DB7B4D6325}"/>
    <dgm:cxn modelId="{0E5BAB37-16B2-4055-B975-70ACE0C5E78E}" srcId="{7ABA6338-9070-450F-925A-FD53C88CF7DB}" destId="{ADAE8DFB-CABA-4F7A-9C7A-DC624366EE3B}" srcOrd="2" destOrd="0" parTransId="{7F07808E-366F-41C1-BFA2-F9030FF17E0A}" sibTransId="{C2F90485-42A1-4CC2-95A4-08943A6A5CA4}"/>
    <dgm:cxn modelId="{9D51F13B-B9C4-47C1-8D70-C95C90EAB00F}" type="presOf" srcId="{64576C02-BDE9-499D-B6B1-031C76FC063C}" destId="{1677134C-DA43-460F-B56F-1908489BE9F0}" srcOrd="0" destOrd="4" presId="urn:microsoft.com/office/officeart/2005/8/layout/matrix3"/>
    <dgm:cxn modelId="{BD250745-C004-4DF2-B2C8-E2E7711E5D44}" srcId="{A884D8E4-9520-4A17-8A69-96947548C0F9}" destId="{7ABA6338-9070-450F-925A-FD53C88CF7DB}" srcOrd="1" destOrd="0" parTransId="{730DAF19-53F1-4780-BD7A-9AF10FB81861}" sibTransId="{22DB4320-ACAD-4B48-AD74-C6DCB8B1BA01}"/>
    <dgm:cxn modelId="{9E39AE4A-D85C-47D1-A24D-B7E690B0D605}" type="presOf" srcId="{EFBA7370-63DF-4097-8330-1826C6B24666}" destId="{FD3ACAE3-07A4-488D-82DB-59F647E7180D}" srcOrd="0" destOrd="0" presId="urn:microsoft.com/office/officeart/2005/8/layout/matrix3"/>
    <dgm:cxn modelId="{471EAB9A-1D75-44F3-9C5F-F8B55A16A4D1}" srcId="{A884D8E4-9520-4A17-8A69-96947548C0F9}" destId="{EFBA7370-63DF-4097-8330-1826C6B24666}" srcOrd="0" destOrd="0" parTransId="{2E3EC47B-313C-43CD-85BB-61E7ED2AC821}" sibTransId="{16F49CE5-2B8D-447D-9881-F5A02ACD4C68}"/>
    <dgm:cxn modelId="{72CCFA9B-E657-4074-9593-47838E381168}" type="presOf" srcId="{A884D8E4-9520-4A17-8A69-96947548C0F9}" destId="{497B98A1-A84C-4741-B799-174538CED5AD}" srcOrd="0" destOrd="0" presId="urn:microsoft.com/office/officeart/2005/8/layout/matrix3"/>
    <dgm:cxn modelId="{7A0C02A1-48AE-4390-9F9A-08E27803893E}" type="presOf" srcId="{DA446601-7089-44B0-919F-3C7E1EC56517}" destId="{1677134C-DA43-460F-B56F-1908489BE9F0}" srcOrd="0" destOrd="2" presId="urn:microsoft.com/office/officeart/2005/8/layout/matrix3"/>
    <dgm:cxn modelId="{A71C19B4-EFC5-4451-B789-0D7228CC4B4F}" type="presOf" srcId="{ADAE8DFB-CABA-4F7A-9C7A-DC624366EE3B}" destId="{1677134C-DA43-460F-B56F-1908489BE9F0}" srcOrd="0" destOrd="3" presId="urn:microsoft.com/office/officeart/2005/8/layout/matrix3"/>
    <dgm:cxn modelId="{02D4B7D4-8B1A-49B8-9045-E896A9AD4605}" srcId="{7ABA6338-9070-450F-925A-FD53C88CF7DB}" destId="{1315DC25-104C-4386-BE25-73FA07BB79DA}" srcOrd="0" destOrd="0" parTransId="{997E7429-6BD1-4A2C-86D2-E65884A33478}" sibTransId="{E29F2074-45EE-4356-A0E3-5C2D2BE80F7E}"/>
    <dgm:cxn modelId="{55F3D2D8-A8FD-4BDA-873C-97587181819B}" srcId="{7ABA6338-9070-450F-925A-FD53C88CF7DB}" destId="{64576C02-BDE9-499D-B6B1-031C76FC063C}" srcOrd="3" destOrd="0" parTransId="{1284BD41-53EA-4A19-88CE-850254F10D31}" sibTransId="{09BC90C1-1BA5-48CD-8B44-9F66CBB233C6}"/>
    <dgm:cxn modelId="{8EABC4E5-7537-4364-87FD-C93D02384305}" type="presOf" srcId="{1315DC25-104C-4386-BE25-73FA07BB79DA}" destId="{1677134C-DA43-460F-B56F-1908489BE9F0}" srcOrd="0" destOrd="1" presId="urn:microsoft.com/office/officeart/2005/8/layout/matrix3"/>
    <dgm:cxn modelId="{040C69F9-25B5-4518-802F-4CA294CC1EBF}" type="presParOf" srcId="{497B98A1-A84C-4741-B799-174538CED5AD}" destId="{30DD5EEC-5695-4699-B4A6-94B610B80ACA}" srcOrd="0" destOrd="0" presId="urn:microsoft.com/office/officeart/2005/8/layout/matrix3"/>
    <dgm:cxn modelId="{733CD1BD-E4F0-4EA8-8765-CBAC532687A1}" type="presParOf" srcId="{497B98A1-A84C-4741-B799-174538CED5AD}" destId="{FD3ACAE3-07A4-488D-82DB-59F647E7180D}" srcOrd="1" destOrd="0" presId="urn:microsoft.com/office/officeart/2005/8/layout/matrix3"/>
    <dgm:cxn modelId="{3DC90D2D-6785-4EB2-AF4C-602F5488390E}" type="presParOf" srcId="{497B98A1-A84C-4741-B799-174538CED5AD}" destId="{1677134C-DA43-460F-B56F-1908489BE9F0}" srcOrd="2" destOrd="0" presId="urn:microsoft.com/office/officeart/2005/8/layout/matrix3"/>
    <dgm:cxn modelId="{207A8BCC-455F-4BA3-8F22-AB449FA6E27C}" type="presParOf" srcId="{497B98A1-A84C-4741-B799-174538CED5AD}" destId="{3EE96587-7E87-46BF-BA91-6C0761274EE9}" srcOrd="3" destOrd="0" presId="urn:microsoft.com/office/officeart/2005/8/layout/matrix3"/>
    <dgm:cxn modelId="{3123C0C1-E837-4338-9DCA-08BEF5FD66A4}" type="presParOf" srcId="{497B98A1-A84C-4741-B799-174538CED5AD}" destId="{387191D0-3E5D-4DD6-934F-30E4C251A854}" srcOrd="4" destOrd="0" presId="urn:microsoft.com/office/officeart/2005/8/layout/matrix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0DE782BF-965E-4A20-A975-64B150DB1FD0}" type="doc">
      <dgm:prSet loTypeId="urn:microsoft.com/office/officeart/2005/8/layout/arrow5" loCatId="relationship" qsTypeId="urn:microsoft.com/office/officeart/2005/8/quickstyle/simple1" qsCatId="simple" csTypeId="urn:microsoft.com/office/officeart/2005/8/colors/accent0_3" csCatId="mainScheme" phldr="1"/>
      <dgm:spPr/>
      <dgm:t>
        <a:bodyPr/>
        <a:lstStyle/>
        <a:p>
          <a:endParaRPr lang="en-US"/>
        </a:p>
      </dgm:t>
    </dgm:pt>
    <dgm:pt modelId="{9C364BBA-4A1C-40C7-91AF-05E5C23798F0}">
      <dgm:prSet/>
      <dgm:spPr/>
      <dgm:t>
        <a:bodyPr/>
        <a:lstStyle/>
        <a:p>
          <a:r>
            <a:rPr lang="en-US" b="1" dirty="0"/>
            <a:t>M&amp;S uses multiple platforms to advertise vacancies:</a:t>
          </a:r>
          <a:endParaRPr lang="en-US" dirty="0"/>
        </a:p>
      </dgm:t>
    </dgm:pt>
    <dgm:pt modelId="{A7704C9A-5FD1-4356-BC32-15A56793F03E}" type="parTrans" cxnId="{21D904AA-44F3-4CE8-A9D8-D19A5201FAF2}">
      <dgm:prSet/>
      <dgm:spPr/>
      <dgm:t>
        <a:bodyPr/>
        <a:lstStyle/>
        <a:p>
          <a:endParaRPr lang="en-US"/>
        </a:p>
      </dgm:t>
    </dgm:pt>
    <dgm:pt modelId="{43B1D462-7FE2-4665-8964-978F4396E9FE}" type="sibTrans" cxnId="{21D904AA-44F3-4CE8-A9D8-D19A5201FAF2}">
      <dgm:prSet/>
      <dgm:spPr/>
      <dgm:t>
        <a:bodyPr/>
        <a:lstStyle/>
        <a:p>
          <a:endParaRPr lang="en-US"/>
        </a:p>
      </dgm:t>
    </dgm:pt>
    <dgm:pt modelId="{50BD15A3-B2C7-42AB-A7EA-57EC77118C7F}">
      <dgm:prSet/>
      <dgm:spPr/>
      <dgm:t>
        <a:bodyPr/>
        <a:lstStyle/>
        <a:p>
          <a:r>
            <a:rPr lang="en-US"/>
            <a:t>M&amp;S Careers website</a:t>
          </a:r>
        </a:p>
      </dgm:t>
    </dgm:pt>
    <dgm:pt modelId="{A4508250-F998-43D7-9037-1B57138E5524}" type="parTrans" cxnId="{2CEA03B3-366F-4F71-9A72-B43AC7BCCAB4}">
      <dgm:prSet/>
      <dgm:spPr/>
      <dgm:t>
        <a:bodyPr/>
        <a:lstStyle/>
        <a:p>
          <a:endParaRPr lang="en-US"/>
        </a:p>
      </dgm:t>
    </dgm:pt>
    <dgm:pt modelId="{8AE44DEB-B872-4E3A-A144-992F76E4193B}" type="sibTrans" cxnId="{2CEA03B3-366F-4F71-9A72-B43AC7BCCAB4}">
      <dgm:prSet/>
      <dgm:spPr/>
      <dgm:t>
        <a:bodyPr/>
        <a:lstStyle/>
        <a:p>
          <a:endParaRPr lang="en-US"/>
        </a:p>
      </dgm:t>
    </dgm:pt>
    <dgm:pt modelId="{2D55EEAC-57F9-4DDB-8B61-FA26C58E4664}">
      <dgm:prSet/>
      <dgm:spPr/>
      <dgm:t>
        <a:bodyPr/>
        <a:lstStyle/>
        <a:p>
          <a:r>
            <a:rPr lang="en-US" dirty="0"/>
            <a:t>Indeed</a:t>
          </a:r>
        </a:p>
      </dgm:t>
    </dgm:pt>
    <dgm:pt modelId="{10919240-10BE-4594-B7A1-FC0283EBEB7B}" type="parTrans" cxnId="{7F41608F-DE43-4655-8FFA-CC3909F9E65F}">
      <dgm:prSet/>
      <dgm:spPr/>
      <dgm:t>
        <a:bodyPr/>
        <a:lstStyle/>
        <a:p>
          <a:endParaRPr lang="en-US"/>
        </a:p>
      </dgm:t>
    </dgm:pt>
    <dgm:pt modelId="{0386462E-A5BE-498B-AED9-3A08FC620CE9}" type="sibTrans" cxnId="{7F41608F-DE43-4655-8FFA-CC3909F9E65F}">
      <dgm:prSet/>
      <dgm:spPr/>
      <dgm:t>
        <a:bodyPr/>
        <a:lstStyle/>
        <a:p>
          <a:endParaRPr lang="en-US"/>
        </a:p>
      </dgm:t>
    </dgm:pt>
    <dgm:pt modelId="{79EEA9EA-DE8B-44E6-912B-30C167C769B5}">
      <dgm:prSet/>
      <dgm:spPr/>
      <dgm:t>
        <a:bodyPr/>
        <a:lstStyle/>
        <a:p>
          <a:r>
            <a:rPr lang="en-US" dirty="0"/>
            <a:t>Totaljobs</a:t>
          </a:r>
        </a:p>
      </dgm:t>
    </dgm:pt>
    <dgm:pt modelId="{DD3E47B3-DABD-402A-9158-E6A06DFA8278}" type="parTrans" cxnId="{F04E2961-8A20-4231-8895-3DF42A15D9AF}">
      <dgm:prSet/>
      <dgm:spPr/>
      <dgm:t>
        <a:bodyPr/>
        <a:lstStyle/>
        <a:p>
          <a:endParaRPr lang="en-US"/>
        </a:p>
      </dgm:t>
    </dgm:pt>
    <dgm:pt modelId="{E47799CF-C200-4591-BBE6-124D1A8DCD5F}" type="sibTrans" cxnId="{F04E2961-8A20-4231-8895-3DF42A15D9AF}">
      <dgm:prSet/>
      <dgm:spPr/>
      <dgm:t>
        <a:bodyPr/>
        <a:lstStyle/>
        <a:p>
          <a:endParaRPr lang="en-US"/>
        </a:p>
      </dgm:t>
    </dgm:pt>
    <dgm:pt modelId="{813FB042-90DE-419B-B851-57733863B021}">
      <dgm:prSet/>
      <dgm:spPr/>
      <dgm:t>
        <a:bodyPr/>
        <a:lstStyle/>
        <a:p>
          <a:r>
            <a:rPr lang="en-US" dirty="0" err="1"/>
            <a:t>Linkedln</a:t>
          </a:r>
        </a:p>
      </dgm:t>
    </dgm:pt>
    <dgm:pt modelId="{6125EA96-A6EA-4D98-AF17-120023A2D558}" type="parTrans" cxnId="{47C6D400-047C-4C84-85CB-46E509FF8BC8}">
      <dgm:prSet/>
      <dgm:spPr/>
      <dgm:t>
        <a:bodyPr/>
        <a:lstStyle/>
        <a:p>
          <a:endParaRPr lang="en-US"/>
        </a:p>
      </dgm:t>
    </dgm:pt>
    <dgm:pt modelId="{AD76A6B1-9B78-4816-AB02-4E8DF20CE63F}" type="sibTrans" cxnId="{47C6D400-047C-4C84-85CB-46E509FF8BC8}">
      <dgm:prSet/>
      <dgm:spPr/>
      <dgm:t>
        <a:bodyPr/>
        <a:lstStyle/>
        <a:p>
          <a:endParaRPr lang="en-US"/>
        </a:p>
      </dgm:t>
    </dgm:pt>
    <dgm:pt modelId="{F78EB75B-8BCB-4A97-A69F-1B24FE4C16F8}">
      <dgm:prSet/>
      <dgm:spPr/>
      <dgm:t>
        <a:bodyPr/>
        <a:lstStyle/>
        <a:p>
          <a:r>
            <a:rPr lang="en-US"/>
            <a:t>Internal recruitment</a:t>
          </a:r>
        </a:p>
      </dgm:t>
    </dgm:pt>
    <dgm:pt modelId="{58099AFD-18F9-44A1-BDD6-D25FC00349E6}" type="parTrans" cxnId="{33D68038-0AC4-4AC6-982B-8D6CE884A76C}">
      <dgm:prSet/>
      <dgm:spPr/>
      <dgm:t>
        <a:bodyPr/>
        <a:lstStyle/>
        <a:p>
          <a:endParaRPr lang="en-US"/>
        </a:p>
      </dgm:t>
    </dgm:pt>
    <dgm:pt modelId="{830846E2-BCE0-4BCC-A9B2-A98BC7366804}" type="sibTrans" cxnId="{33D68038-0AC4-4AC6-982B-8D6CE884A76C}">
      <dgm:prSet/>
      <dgm:spPr/>
      <dgm:t>
        <a:bodyPr/>
        <a:lstStyle/>
        <a:p>
          <a:endParaRPr lang="en-US"/>
        </a:p>
      </dgm:t>
    </dgm:pt>
    <dgm:pt modelId="{05743B68-78F8-475C-B4B5-6808C05B8E7E}">
      <dgm:prSet/>
      <dgm:spPr/>
      <dgm:t>
        <a:bodyPr/>
        <a:lstStyle/>
        <a:p>
          <a:r>
            <a:rPr lang="en-US" dirty="0"/>
            <a:t>Employee referrals</a:t>
          </a:r>
        </a:p>
      </dgm:t>
    </dgm:pt>
    <dgm:pt modelId="{72122320-89F7-461D-A6D9-E9380CC43062}" type="parTrans" cxnId="{CEC47FB8-4EF0-458C-8F3E-FE3A49D9C47C}">
      <dgm:prSet/>
      <dgm:spPr/>
      <dgm:t>
        <a:bodyPr/>
        <a:lstStyle/>
        <a:p>
          <a:endParaRPr lang="en-US"/>
        </a:p>
      </dgm:t>
    </dgm:pt>
    <dgm:pt modelId="{BDFBB79B-9B0F-4219-8898-74743B9B2848}" type="sibTrans" cxnId="{CEC47FB8-4EF0-458C-8F3E-FE3A49D9C47C}">
      <dgm:prSet/>
      <dgm:spPr/>
      <dgm:t>
        <a:bodyPr/>
        <a:lstStyle/>
        <a:p>
          <a:endParaRPr lang="en-US"/>
        </a:p>
      </dgm:t>
    </dgm:pt>
    <dgm:pt modelId="{970392D9-15F4-4A7E-A71B-D773D1259DF0}">
      <dgm:prSet phldrT="[Text]" phldr="0"/>
      <dgm:spPr/>
      <dgm:t>
        <a:bodyPr/>
        <a:lstStyle/>
        <a:p>
          <a:r>
            <a:rPr lang="en-US" dirty="0">
              <a:latin typeface="Calibri"/>
            </a:rPr>
            <a:t>Facebook</a:t>
          </a:r>
        </a:p>
      </dgm:t>
    </dgm:pt>
    <dgm:pt modelId="{2F73253B-3419-45CB-92B7-9D3278875E8B}" type="parTrans" cxnId="{496267C5-9F27-4B0F-B324-1C0E71884441}">
      <dgm:prSet/>
      <dgm:spPr/>
      <dgm:t>
        <a:bodyPr/>
        <a:lstStyle/>
        <a:p>
          <a:endParaRPr lang="en-GB"/>
        </a:p>
      </dgm:t>
    </dgm:pt>
    <dgm:pt modelId="{665BCD2E-EDA2-4B62-864A-9889467CEEE0}" type="sibTrans" cxnId="{496267C5-9F27-4B0F-B324-1C0E71884441}">
      <dgm:prSet/>
      <dgm:spPr/>
      <dgm:t>
        <a:bodyPr/>
        <a:lstStyle/>
        <a:p>
          <a:endParaRPr lang="en-GB"/>
        </a:p>
      </dgm:t>
    </dgm:pt>
    <dgm:pt modelId="{DD28CD74-6127-4990-92AF-9F5F5AE10F01}">
      <dgm:prSet phldrT="[Text]" phldr="0"/>
      <dgm:spPr/>
      <dgm:t>
        <a:bodyPr/>
        <a:lstStyle/>
        <a:p>
          <a:r>
            <a:rPr lang="en-US" dirty="0">
              <a:latin typeface="Calibri"/>
            </a:rPr>
            <a:t>Google</a:t>
          </a:r>
        </a:p>
      </dgm:t>
    </dgm:pt>
    <dgm:pt modelId="{655A4B36-6A47-4174-9FD4-CE8E9ED8002D}" type="parTrans" cxnId="{FC1237E2-1158-4B00-A314-A8E1904C431C}">
      <dgm:prSet/>
      <dgm:spPr/>
      <dgm:t>
        <a:bodyPr/>
        <a:lstStyle/>
        <a:p>
          <a:endParaRPr lang="en-GB"/>
        </a:p>
      </dgm:t>
    </dgm:pt>
    <dgm:pt modelId="{92CF882A-B833-425D-9744-005346C08E6D}" type="sibTrans" cxnId="{FC1237E2-1158-4B00-A314-A8E1904C431C}">
      <dgm:prSet/>
      <dgm:spPr/>
      <dgm:t>
        <a:bodyPr/>
        <a:lstStyle/>
        <a:p>
          <a:endParaRPr lang="en-GB"/>
        </a:p>
      </dgm:t>
    </dgm:pt>
    <dgm:pt modelId="{F97A2C4A-7EB5-4C92-B92D-49E9A780C76D}">
      <dgm:prSet/>
      <dgm:spPr/>
      <dgm:t>
        <a:bodyPr/>
        <a:lstStyle/>
        <a:p>
          <a:r>
            <a:rPr lang="en-US" dirty="0"/>
            <a:t>Using different platforms for recruiting helps with getting the right candidate for the job.</a:t>
          </a:r>
        </a:p>
      </dgm:t>
    </dgm:pt>
    <dgm:pt modelId="{F48EB574-087E-40E0-AF10-D4DA3A5CBCF0}" type="parTrans" cxnId="{333C6C6A-ADDA-46A1-B75B-5862383D948A}">
      <dgm:prSet/>
      <dgm:spPr/>
      <dgm:t>
        <a:bodyPr/>
        <a:lstStyle/>
        <a:p>
          <a:endParaRPr lang="en-GB"/>
        </a:p>
      </dgm:t>
    </dgm:pt>
    <dgm:pt modelId="{C79354DE-93D5-4444-815B-075E8F2DA328}" type="sibTrans" cxnId="{333C6C6A-ADDA-46A1-B75B-5862383D948A}">
      <dgm:prSet/>
      <dgm:spPr/>
      <dgm:t>
        <a:bodyPr/>
        <a:lstStyle/>
        <a:p>
          <a:endParaRPr lang="en-GB"/>
        </a:p>
      </dgm:t>
    </dgm:pt>
    <dgm:pt modelId="{995F4CE0-93C3-4C84-97D5-EE93ADF38BAA}" type="pres">
      <dgm:prSet presAssocID="{0DE782BF-965E-4A20-A975-64B150DB1FD0}" presName="diagram" presStyleCnt="0">
        <dgm:presLayoutVars>
          <dgm:dir/>
          <dgm:resizeHandles val="exact"/>
        </dgm:presLayoutVars>
      </dgm:prSet>
      <dgm:spPr/>
    </dgm:pt>
    <dgm:pt modelId="{89B66C7E-C536-4648-B198-35C14CCFA705}" type="pres">
      <dgm:prSet presAssocID="{9C364BBA-4A1C-40C7-91AF-05E5C23798F0}" presName="arrow" presStyleLbl="node1" presStyleIdx="0" presStyleCnt="2" custScaleX="140508" custScaleY="76137" custRadScaleRad="103165" custRadScaleInc="-148">
        <dgm:presLayoutVars>
          <dgm:bulletEnabled val="1"/>
        </dgm:presLayoutVars>
      </dgm:prSet>
      <dgm:spPr/>
    </dgm:pt>
    <dgm:pt modelId="{FBA85F26-4FE2-4B7C-8E25-F6BB74F54BC9}" type="pres">
      <dgm:prSet presAssocID="{F97A2C4A-7EB5-4C92-B92D-49E9A780C76D}" presName="arrow" presStyleLbl="node1" presStyleIdx="1" presStyleCnt="2" custScaleX="133292" custScaleY="90671">
        <dgm:presLayoutVars>
          <dgm:bulletEnabled val="1"/>
        </dgm:presLayoutVars>
      </dgm:prSet>
      <dgm:spPr/>
    </dgm:pt>
  </dgm:ptLst>
  <dgm:cxnLst>
    <dgm:cxn modelId="{47C6D400-047C-4C84-85CB-46E509FF8BC8}" srcId="{9C364BBA-4A1C-40C7-91AF-05E5C23798F0}" destId="{813FB042-90DE-419B-B851-57733863B021}" srcOrd="3" destOrd="0" parTransId="{6125EA96-A6EA-4D98-AF17-120023A2D558}" sibTransId="{AD76A6B1-9B78-4816-AB02-4E8DF20CE63F}"/>
    <dgm:cxn modelId="{4B73D208-AFA8-4321-8CEE-61359CFE7D4D}" type="presOf" srcId="{F78EB75B-8BCB-4A97-A69F-1B24FE4C16F8}" destId="{89B66C7E-C536-4648-B198-35C14CCFA705}" srcOrd="0" destOrd="7" presId="urn:microsoft.com/office/officeart/2005/8/layout/arrow5"/>
    <dgm:cxn modelId="{58E59819-F545-44A8-8F25-E18898A0C2DE}" type="presOf" srcId="{813FB042-90DE-419B-B851-57733863B021}" destId="{89B66C7E-C536-4648-B198-35C14CCFA705}" srcOrd="0" destOrd="4" presId="urn:microsoft.com/office/officeart/2005/8/layout/arrow5"/>
    <dgm:cxn modelId="{D8834C20-828B-4F77-87BD-619CDE763098}" type="presOf" srcId="{F97A2C4A-7EB5-4C92-B92D-49E9A780C76D}" destId="{FBA85F26-4FE2-4B7C-8E25-F6BB74F54BC9}" srcOrd="0" destOrd="0" presId="urn:microsoft.com/office/officeart/2005/8/layout/arrow5"/>
    <dgm:cxn modelId="{33D68038-0AC4-4AC6-982B-8D6CE884A76C}" srcId="{9C364BBA-4A1C-40C7-91AF-05E5C23798F0}" destId="{F78EB75B-8BCB-4A97-A69F-1B24FE4C16F8}" srcOrd="6" destOrd="0" parTransId="{58099AFD-18F9-44A1-BDD6-D25FC00349E6}" sibTransId="{830846E2-BCE0-4BCC-A9B2-A98BC7366804}"/>
    <dgm:cxn modelId="{147A5B3C-E8AF-4014-9A97-4A3E963F4B18}" type="presOf" srcId="{50BD15A3-B2C7-42AB-A7EA-57EC77118C7F}" destId="{89B66C7E-C536-4648-B198-35C14CCFA705}" srcOrd="0" destOrd="1" presId="urn:microsoft.com/office/officeart/2005/8/layout/arrow5"/>
    <dgm:cxn modelId="{81A08860-A9D6-4650-BC83-D85A80AF73A0}" type="presOf" srcId="{2D55EEAC-57F9-4DDB-8B61-FA26C58E4664}" destId="{89B66C7E-C536-4648-B198-35C14CCFA705}" srcOrd="0" destOrd="2" presId="urn:microsoft.com/office/officeart/2005/8/layout/arrow5"/>
    <dgm:cxn modelId="{F04E2961-8A20-4231-8895-3DF42A15D9AF}" srcId="{9C364BBA-4A1C-40C7-91AF-05E5C23798F0}" destId="{79EEA9EA-DE8B-44E6-912B-30C167C769B5}" srcOrd="2" destOrd="0" parTransId="{DD3E47B3-DABD-402A-9158-E6A06DFA8278}" sibTransId="{E47799CF-C200-4591-BBE6-124D1A8DCD5F}"/>
    <dgm:cxn modelId="{638EB342-E26A-471E-BDF9-0C5B9F987196}" type="presOf" srcId="{DD28CD74-6127-4990-92AF-9F5F5AE10F01}" destId="{89B66C7E-C536-4648-B198-35C14CCFA705}" srcOrd="0" destOrd="6" presId="urn:microsoft.com/office/officeart/2005/8/layout/arrow5"/>
    <dgm:cxn modelId="{333C6C6A-ADDA-46A1-B75B-5862383D948A}" srcId="{0DE782BF-965E-4A20-A975-64B150DB1FD0}" destId="{F97A2C4A-7EB5-4C92-B92D-49E9A780C76D}" srcOrd="1" destOrd="0" parTransId="{F48EB574-087E-40E0-AF10-D4DA3A5CBCF0}" sibTransId="{C79354DE-93D5-4444-815B-075E8F2DA328}"/>
    <dgm:cxn modelId="{53F7EA72-E152-485E-9EC0-30E6F18ADD1E}" type="presOf" srcId="{79EEA9EA-DE8B-44E6-912B-30C167C769B5}" destId="{89B66C7E-C536-4648-B198-35C14CCFA705}" srcOrd="0" destOrd="3" presId="urn:microsoft.com/office/officeart/2005/8/layout/arrow5"/>
    <dgm:cxn modelId="{A5A76188-9772-4648-882D-4CCC8CE7F507}" type="presOf" srcId="{9C364BBA-4A1C-40C7-91AF-05E5C23798F0}" destId="{89B66C7E-C536-4648-B198-35C14CCFA705}" srcOrd="0" destOrd="0" presId="urn:microsoft.com/office/officeart/2005/8/layout/arrow5"/>
    <dgm:cxn modelId="{7F41608F-DE43-4655-8FFA-CC3909F9E65F}" srcId="{9C364BBA-4A1C-40C7-91AF-05E5C23798F0}" destId="{2D55EEAC-57F9-4DDB-8B61-FA26C58E4664}" srcOrd="1" destOrd="0" parTransId="{10919240-10BE-4594-B7A1-FC0283EBEB7B}" sibTransId="{0386462E-A5BE-498B-AED9-3A08FC620CE9}"/>
    <dgm:cxn modelId="{4B406F99-A5F4-44CD-A71E-D9733291DA2D}" type="presOf" srcId="{970392D9-15F4-4A7E-A71B-D773D1259DF0}" destId="{89B66C7E-C536-4648-B198-35C14CCFA705}" srcOrd="0" destOrd="5" presId="urn:microsoft.com/office/officeart/2005/8/layout/arrow5"/>
    <dgm:cxn modelId="{21D904AA-44F3-4CE8-A9D8-D19A5201FAF2}" srcId="{0DE782BF-965E-4A20-A975-64B150DB1FD0}" destId="{9C364BBA-4A1C-40C7-91AF-05E5C23798F0}" srcOrd="0" destOrd="0" parTransId="{A7704C9A-5FD1-4356-BC32-15A56793F03E}" sibTransId="{43B1D462-7FE2-4665-8964-978F4396E9FE}"/>
    <dgm:cxn modelId="{2CEA03B3-366F-4F71-9A72-B43AC7BCCAB4}" srcId="{9C364BBA-4A1C-40C7-91AF-05E5C23798F0}" destId="{50BD15A3-B2C7-42AB-A7EA-57EC77118C7F}" srcOrd="0" destOrd="0" parTransId="{A4508250-F998-43D7-9037-1B57138E5524}" sibTransId="{8AE44DEB-B872-4E3A-A144-992F76E4193B}"/>
    <dgm:cxn modelId="{CEC47FB8-4EF0-458C-8F3E-FE3A49D9C47C}" srcId="{9C364BBA-4A1C-40C7-91AF-05E5C23798F0}" destId="{05743B68-78F8-475C-B4B5-6808C05B8E7E}" srcOrd="7" destOrd="0" parTransId="{72122320-89F7-461D-A6D9-E9380CC43062}" sibTransId="{BDFBB79B-9B0F-4219-8898-74743B9B2848}"/>
    <dgm:cxn modelId="{496267C5-9F27-4B0F-B324-1C0E71884441}" srcId="{9C364BBA-4A1C-40C7-91AF-05E5C23798F0}" destId="{970392D9-15F4-4A7E-A71B-D773D1259DF0}" srcOrd="4" destOrd="0" parTransId="{2F73253B-3419-45CB-92B7-9D3278875E8B}" sibTransId="{665BCD2E-EDA2-4B62-864A-9889467CEEE0}"/>
    <dgm:cxn modelId="{F880EFD2-6126-44FC-9507-5DB1BFF2E98D}" type="presOf" srcId="{0DE782BF-965E-4A20-A975-64B150DB1FD0}" destId="{995F4CE0-93C3-4C84-97D5-EE93ADF38BAA}" srcOrd="0" destOrd="0" presId="urn:microsoft.com/office/officeart/2005/8/layout/arrow5"/>
    <dgm:cxn modelId="{FC1237E2-1158-4B00-A314-A8E1904C431C}" srcId="{9C364BBA-4A1C-40C7-91AF-05E5C23798F0}" destId="{DD28CD74-6127-4990-92AF-9F5F5AE10F01}" srcOrd="5" destOrd="0" parTransId="{655A4B36-6A47-4174-9FD4-CE8E9ED8002D}" sibTransId="{92CF882A-B833-425D-9744-005346C08E6D}"/>
    <dgm:cxn modelId="{10E422FD-EF58-4CA6-8624-B3161A0EE697}" type="presOf" srcId="{05743B68-78F8-475C-B4B5-6808C05B8E7E}" destId="{89B66C7E-C536-4648-B198-35C14CCFA705}" srcOrd="0" destOrd="8" presId="urn:microsoft.com/office/officeart/2005/8/layout/arrow5"/>
    <dgm:cxn modelId="{C07DAA08-D40C-45AE-87D3-1DAD80897EE2}" type="presParOf" srcId="{995F4CE0-93C3-4C84-97D5-EE93ADF38BAA}" destId="{89B66C7E-C536-4648-B198-35C14CCFA705}" srcOrd="0" destOrd="0" presId="urn:microsoft.com/office/officeart/2005/8/layout/arrow5"/>
    <dgm:cxn modelId="{35B4D41A-2934-4AFC-92C2-60BAFC61C033}" type="presParOf" srcId="{995F4CE0-93C3-4C84-97D5-EE93ADF38BAA}" destId="{FBA85F26-4FE2-4B7C-8E25-F6BB74F54BC9}" srcOrd="1" destOrd="0" presId="urn:microsoft.com/office/officeart/2005/8/layout/arrow5"/>
  </dgm:cxnLst>
  <dgm:bg/>
  <dgm:whole/>
  <dgm:extLst>
    <a:ext uri="http://schemas.microsoft.com/office/drawing/2008/diagram">
      <dsp:dataModelExt xmlns:dsp="http://schemas.microsoft.com/office/drawing/2008/diagram" relId="rId12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71821D3E-9801-4EE5-A0C8-6D2F6326688D}" type="doc">
      <dgm:prSet loTypeId="urn:microsoft.com/office/officeart/2018/5/layout/CenteredIconLabelDescriptionList" loCatId="icon" qsTypeId="urn:microsoft.com/office/officeart/2005/8/quickstyle/simple1" qsCatId="simple" csTypeId="urn:microsoft.com/office/officeart/2018/5/colors/Iconchunking_neutralbg_accent0_3" csCatId="mainScheme" phldr="1"/>
      <dgm:spPr/>
      <dgm:t>
        <a:bodyPr/>
        <a:lstStyle/>
        <a:p>
          <a:endParaRPr lang="en-US"/>
        </a:p>
      </dgm:t>
    </dgm:pt>
    <dgm:pt modelId="{677F2DEE-6FD7-494F-B941-EA71993E48CB}">
      <dgm:prSet/>
      <dgm:spPr/>
      <dgm:t>
        <a:bodyPr/>
        <a:lstStyle/>
        <a:p>
          <a:pPr>
            <a:lnSpc>
              <a:spcPct val="100000"/>
            </a:lnSpc>
            <a:defRPr b="1"/>
          </a:pPr>
          <a:r>
            <a:rPr lang="en-US"/>
            <a:t>Effective recruitment generally supports successful organizational transformation by ensuring M&amp;S appoints qualified, adaptable, and skilled employees.</a:t>
          </a:r>
        </a:p>
      </dgm:t>
    </dgm:pt>
    <dgm:pt modelId="{46E8C9EA-527A-4D82-AAD0-F53CDA430069}" type="parTrans" cxnId="{A9558155-A5C3-452C-B285-A1D8CB5275C2}">
      <dgm:prSet/>
      <dgm:spPr/>
      <dgm:t>
        <a:bodyPr/>
        <a:lstStyle/>
        <a:p>
          <a:endParaRPr lang="en-US"/>
        </a:p>
      </dgm:t>
    </dgm:pt>
    <dgm:pt modelId="{0F7F3142-CF5A-46FA-A0F6-DEFA3BFDEBC3}" type="sibTrans" cxnId="{A9558155-A5C3-452C-B285-A1D8CB5275C2}">
      <dgm:prSet/>
      <dgm:spPr/>
      <dgm:t>
        <a:bodyPr/>
        <a:lstStyle/>
        <a:p>
          <a:endParaRPr lang="en-US"/>
        </a:p>
      </dgm:t>
    </dgm:pt>
    <dgm:pt modelId="{244637F8-40DD-4069-8E41-9DC9E5795072}">
      <dgm:prSet/>
      <dgm:spPr/>
      <dgm:t>
        <a:bodyPr/>
        <a:lstStyle/>
        <a:p>
          <a:pPr>
            <a:lnSpc>
              <a:spcPct val="100000"/>
            </a:lnSpc>
            <a:defRPr b="1"/>
          </a:pPr>
          <a:r>
            <a:rPr lang="en-US"/>
            <a:t>Key recommendation includes:</a:t>
          </a:r>
        </a:p>
      </dgm:t>
    </dgm:pt>
    <dgm:pt modelId="{B04DE4F1-42C7-4C45-B01C-5844D85ABAC6}" type="parTrans" cxnId="{350B7BBB-8F1B-4636-BEAB-6171E0AE9F80}">
      <dgm:prSet/>
      <dgm:spPr/>
      <dgm:t>
        <a:bodyPr/>
        <a:lstStyle/>
        <a:p>
          <a:endParaRPr lang="en-US"/>
        </a:p>
      </dgm:t>
    </dgm:pt>
    <dgm:pt modelId="{ED2C8EDA-1174-4744-8616-BD359E220235}" type="sibTrans" cxnId="{350B7BBB-8F1B-4636-BEAB-6171E0AE9F80}">
      <dgm:prSet/>
      <dgm:spPr/>
      <dgm:t>
        <a:bodyPr/>
        <a:lstStyle/>
        <a:p>
          <a:endParaRPr lang="en-US"/>
        </a:p>
      </dgm:t>
    </dgm:pt>
    <dgm:pt modelId="{5695E6F5-447C-4745-8978-0D2B8E779142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Clear job descriptions and person specifications.</a:t>
          </a:r>
        </a:p>
      </dgm:t>
    </dgm:pt>
    <dgm:pt modelId="{5F8617D0-B8FF-46F3-92EB-07C17E5FD628}" type="parTrans" cxnId="{38F35F19-0F02-49E2-ACF8-9666EE659061}">
      <dgm:prSet/>
      <dgm:spPr/>
      <dgm:t>
        <a:bodyPr/>
        <a:lstStyle/>
        <a:p>
          <a:endParaRPr lang="en-US"/>
        </a:p>
      </dgm:t>
    </dgm:pt>
    <dgm:pt modelId="{5F22251D-4DD0-4B40-B253-188BF6FAA82C}" type="sibTrans" cxnId="{38F35F19-0F02-49E2-ACF8-9666EE659061}">
      <dgm:prSet/>
      <dgm:spPr/>
      <dgm:t>
        <a:bodyPr/>
        <a:lstStyle/>
        <a:p>
          <a:endParaRPr lang="en-US"/>
        </a:p>
      </dgm:t>
    </dgm:pt>
    <dgm:pt modelId="{4E0D3B77-9D48-4221-972D-EE70B2D161DC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Thorough job analysis.</a:t>
          </a:r>
        </a:p>
      </dgm:t>
    </dgm:pt>
    <dgm:pt modelId="{CF863BCA-AB5E-482A-98F2-2C2764EE6347}" type="parTrans" cxnId="{2EBA3F84-C4CA-433C-A3C8-688ED5F97A4A}">
      <dgm:prSet/>
      <dgm:spPr/>
      <dgm:t>
        <a:bodyPr/>
        <a:lstStyle/>
        <a:p>
          <a:endParaRPr lang="en-US"/>
        </a:p>
      </dgm:t>
    </dgm:pt>
    <dgm:pt modelId="{F985D668-94FC-4191-8CC5-3E1B471A6A37}" type="sibTrans" cxnId="{2EBA3F84-C4CA-433C-A3C8-688ED5F97A4A}">
      <dgm:prSet/>
      <dgm:spPr/>
      <dgm:t>
        <a:bodyPr/>
        <a:lstStyle/>
        <a:p>
          <a:endParaRPr lang="en-US"/>
        </a:p>
      </dgm:t>
    </dgm:pt>
    <dgm:pt modelId="{1A405DDD-A721-4E6C-8357-FF2936EAA5D1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Advertise through diverse recruitment platforms.</a:t>
          </a:r>
        </a:p>
      </dgm:t>
    </dgm:pt>
    <dgm:pt modelId="{10F20419-B771-4467-81BA-605C89DDFBE3}" type="parTrans" cxnId="{87EEF01B-0257-4AD4-98E0-BEB9A9B39D68}">
      <dgm:prSet/>
      <dgm:spPr/>
      <dgm:t>
        <a:bodyPr/>
        <a:lstStyle/>
        <a:p>
          <a:endParaRPr lang="en-US"/>
        </a:p>
      </dgm:t>
    </dgm:pt>
    <dgm:pt modelId="{D5E9C965-72ED-48F7-9A7A-E5EA3DA9F5AB}" type="sibTrans" cxnId="{87EEF01B-0257-4AD4-98E0-BEB9A9B39D68}">
      <dgm:prSet/>
      <dgm:spPr/>
      <dgm:t>
        <a:bodyPr/>
        <a:lstStyle/>
        <a:p>
          <a:endParaRPr lang="en-US"/>
        </a:p>
      </dgm:t>
    </dgm:pt>
    <dgm:pt modelId="{FCD16CB8-9BAF-45F6-9B6E-1C6CBDF01CB0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Apply Questioning techniques.</a:t>
          </a:r>
        </a:p>
      </dgm:t>
    </dgm:pt>
    <dgm:pt modelId="{50855377-43CA-443F-8AC6-84846682C7D1}" type="parTrans" cxnId="{4FCA0CA8-4495-4397-8C8C-38C9A09AED51}">
      <dgm:prSet/>
      <dgm:spPr/>
      <dgm:t>
        <a:bodyPr/>
        <a:lstStyle/>
        <a:p>
          <a:endParaRPr lang="en-US"/>
        </a:p>
      </dgm:t>
    </dgm:pt>
    <dgm:pt modelId="{B8673DE0-3FFA-4267-AF56-01AE2C3B190E}" type="sibTrans" cxnId="{4FCA0CA8-4495-4397-8C8C-38C9A09AED51}">
      <dgm:prSet/>
      <dgm:spPr/>
      <dgm:t>
        <a:bodyPr/>
        <a:lstStyle/>
        <a:p>
          <a:endParaRPr lang="en-US"/>
        </a:p>
      </dgm:t>
    </dgm:pt>
    <dgm:pt modelId="{F9CBF650-E902-420A-B188-58F6500A6470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Combine face to face and virtual interviews to maximize fairness and efficiency.</a:t>
          </a:r>
        </a:p>
      </dgm:t>
    </dgm:pt>
    <dgm:pt modelId="{8D485D61-2DA5-4767-BE97-0607F609F6C6}" type="parTrans" cxnId="{EB4CBA57-1F8B-40F9-AA74-6A30812AB644}">
      <dgm:prSet/>
      <dgm:spPr/>
      <dgm:t>
        <a:bodyPr/>
        <a:lstStyle/>
        <a:p>
          <a:endParaRPr lang="en-US"/>
        </a:p>
      </dgm:t>
    </dgm:pt>
    <dgm:pt modelId="{2B54EE49-B62F-49AF-A98E-63DE7D783A72}" type="sibTrans" cxnId="{EB4CBA57-1F8B-40F9-AA74-6A30812AB644}">
      <dgm:prSet/>
      <dgm:spPr/>
      <dgm:t>
        <a:bodyPr/>
        <a:lstStyle/>
        <a:p>
          <a:endParaRPr lang="en-US"/>
        </a:p>
      </dgm:t>
    </dgm:pt>
    <dgm:pt modelId="{A8CB0E76-8ADA-437C-B8AF-ECB7154EBE6A}" type="pres">
      <dgm:prSet presAssocID="{71821D3E-9801-4EE5-A0C8-6D2F6326688D}" presName="root" presStyleCnt="0">
        <dgm:presLayoutVars>
          <dgm:dir/>
          <dgm:resizeHandles val="exact"/>
        </dgm:presLayoutVars>
      </dgm:prSet>
      <dgm:spPr/>
    </dgm:pt>
    <dgm:pt modelId="{79D00DC2-F756-4E19-8E02-DC9FA134B2E7}" type="pres">
      <dgm:prSet presAssocID="{677F2DEE-6FD7-494F-B941-EA71993E48CB}" presName="compNode" presStyleCnt="0"/>
      <dgm:spPr/>
    </dgm:pt>
    <dgm:pt modelId="{73D3771D-AF16-4F5A-B49C-CB478B9F18EE}" type="pres">
      <dgm:prSet presAssocID="{677F2DEE-6FD7-494F-B941-EA71993E48CB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roup of People"/>
        </a:ext>
      </dgm:extLst>
    </dgm:pt>
    <dgm:pt modelId="{C859D210-7F61-4452-880F-91FFA23E42C2}" type="pres">
      <dgm:prSet presAssocID="{677F2DEE-6FD7-494F-B941-EA71993E48CB}" presName="iconSpace" presStyleCnt="0"/>
      <dgm:spPr/>
    </dgm:pt>
    <dgm:pt modelId="{83555F54-0A25-4A06-82C5-3233D5D3CD46}" type="pres">
      <dgm:prSet presAssocID="{677F2DEE-6FD7-494F-B941-EA71993E48CB}" presName="parTx" presStyleLbl="revTx" presStyleIdx="0" presStyleCnt="4">
        <dgm:presLayoutVars>
          <dgm:chMax val="0"/>
          <dgm:chPref val="0"/>
        </dgm:presLayoutVars>
      </dgm:prSet>
      <dgm:spPr/>
    </dgm:pt>
    <dgm:pt modelId="{63290AE4-6E07-423C-BE51-CB2B293A7B1B}" type="pres">
      <dgm:prSet presAssocID="{677F2DEE-6FD7-494F-B941-EA71993E48CB}" presName="txSpace" presStyleCnt="0"/>
      <dgm:spPr/>
    </dgm:pt>
    <dgm:pt modelId="{0A8B3DDA-00BE-4D5F-81FE-F6D3AA5875F2}" type="pres">
      <dgm:prSet presAssocID="{677F2DEE-6FD7-494F-B941-EA71993E48CB}" presName="desTx" presStyleLbl="revTx" presStyleIdx="1" presStyleCnt="4">
        <dgm:presLayoutVars/>
      </dgm:prSet>
      <dgm:spPr/>
    </dgm:pt>
    <dgm:pt modelId="{E27D04C2-80BF-4702-9D95-90B1462280F9}" type="pres">
      <dgm:prSet presAssocID="{0F7F3142-CF5A-46FA-A0F6-DEFA3BFDEBC3}" presName="sibTrans" presStyleCnt="0"/>
      <dgm:spPr/>
    </dgm:pt>
    <dgm:pt modelId="{80AD08A5-47E6-4AA4-93AB-7496E7A0A9C6}" type="pres">
      <dgm:prSet presAssocID="{244637F8-40DD-4069-8E41-9DC9E5795072}" presName="compNode" presStyleCnt="0"/>
      <dgm:spPr/>
    </dgm:pt>
    <dgm:pt modelId="{CFC16EA7-CC0A-4663-9847-7DEB884A57D7}" type="pres">
      <dgm:prSet presAssocID="{244637F8-40DD-4069-8E41-9DC9E5795072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Office Worker"/>
        </a:ext>
      </dgm:extLst>
    </dgm:pt>
    <dgm:pt modelId="{DAC94304-46AC-48CC-A6EA-1ACBE6EDF4F9}" type="pres">
      <dgm:prSet presAssocID="{244637F8-40DD-4069-8E41-9DC9E5795072}" presName="iconSpace" presStyleCnt="0"/>
      <dgm:spPr/>
    </dgm:pt>
    <dgm:pt modelId="{DCD27189-D272-439B-9DC1-04F10E68F3F3}" type="pres">
      <dgm:prSet presAssocID="{244637F8-40DD-4069-8E41-9DC9E5795072}" presName="parTx" presStyleLbl="revTx" presStyleIdx="2" presStyleCnt="4">
        <dgm:presLayoutVars>
          <dgm:chMax val="0"/>
          <dgm:chPref val="0"/>
        </dgm:presLayoutVars>
      </dgm:prSet>
      <dgm:spPr/>
    </dgm:pt>
    <dgm:pt modelId="{6C6CCB41-AAD7-4661-82BC-BE575B446825}" type="pres">
      <dgm:prSet presAssocID="{244637F8-40DD-4069-8E41-9DC9E5795072}" presName="txSpace" presStyleCnt="0"/>
      <dgm:spPr/>
    </dgm:pt>
    <dgm:pt modelId="{F7C5C9C8-BAC3-4819-B423-51D7A18D2042}" type="pres">
      <dgm:prSet presAssocID="{244637F8-40DD-4069-8E41-9DC9E5795072}" presName="desTx" presStyleLbl="revTx" presStyleIdx="3" presStyleCnt="4" custScaleX="107719" custScaleY="2000000">
        <dgm:presLayoutVars/>
      </dgm:prSet>
      <dgm:spPr/>
    </dgm:pt>
  </dgm:ptLst>
  <dgm:cxnLst>
    <dgm:cxn modelId="{137F0E08-1071-4264-9EB3-08FE0DC84B6D}" type="presOf" srcId="{1A405DDD-A721-4E6C-8357-FF2936EAA5D1}" destId="{F7C5C9C8-BAC3-4819-B423-51D7A18D2042}" srcOrd="0" destOrd="2" presId="urn:microsoft.com/office/officeart/2018/5/layout/CenteredIconLabelDescriptionList"/>
    <dgm:cxn modelId="{BDB1FD11-615C-41EF-9E63-F4461311F732}" type="presOf" srcId="{4E0D3B77-9D48-4221-972D-EE70B2D161DC}" destId="{F7C5C9C8-BAC3-4819-B423-51D7A18D2042}" srcOrd="0" destOrd="1" presId="urn:microsoft.com/office/officeart/2018/5/layout/CenteredIconLabelDescriptionList"/>
    <dgm:cxn modelId="{38F35F19-0F02-49E2-ACF8-9666EE659061}" srcId="{244637F8-40DD-4069-8E41-9DC9E5795072}" destId="{5695E6F5-447C-4745-8978-0D2B8E779142}" srcOrd="0" destOrd="0" parTransId="{5F8617D0-B8FF-46F3-92EB-07C17E5FD628}" sibTransId="{5F22251D-4DD0-4B40-B253-188BF6FAA82C}"/>
    <dgm:cxn modelId="{87EEF01B-0257-4AD4-98E0-BEB9A9B39D68}" srcId="{244637F8-40DD-4069-8E41-9DC9E5795072}" destId="{1A405DDD-A721-4E6C-8357-FF2936EAA5D1}" srcOrd="2" destOrd="0" parTransId="{10F20419-B771-4467-81BA-605C89DDFBE3}" sibTransId="{D5E9C965-72ED-48F7-9A7A-E5EA3DA9F5AB}"/>
    <dgm:cxn modelId="{A9558155-A5C3-452C-B285-A1D8CB5275C2}" srcId="{71821D3E-9801-4EE5-A0C8-6D2F6326688D}" destId="{677F2DEE-6FD7-494F-B941-EA71993E48CB}" srcOrd="0" destOrd="0" parTransId="{46E8C9EA-527A-4D82-AAD0-F53CDA430069}" sibTransId="{0F7F3142-CF5A-46FA-A0F6-DEFA3BFDEBC3}"/>
    <dgm:cxn modelId="{EB4CBA57-1F8B-40F9-AA74-6A30812AB644}" srcId="{244637F8-40DD-4069-8E41-9DC9E5795072}" destId="{F9CBF650-E902-420A-B188-58F6500A6470}" srcOrd="4" destOrd="0" parTransId="{8D485D61-2DA5-4767-BE97-0607F609F6C6}" sibTransId="{2B54EE49-B62F-49AF-A98E-63DE7D783A72}"/>
    <dgm:cxn modelId="{7CB34B59-5A32-47D8-9B50-E1AF498CF95B}" type="presOf" srcId="{677F2DEE-6FD7-494F-B941-EA71993E48CB}" destId="{83555F54-0A25-4A06-82C5-3233D5D3CD46}" srcOrd="0" destOrd="0" presId="urn:microsoft.com/office/officeart/2018/5/layout/CenteredIconLabelDescriptionList"/>
    <dgm:cxn modelId="{2EBA3F84-C4CA-433C-A3C8-688ED5F97A4A}" srcId="{244637F8-40DD-4069-8E41-9DC9E5795072}" destId="{4E0D3B77-9D48-4221-972D-EE70B2D161DC}" srcOrd="1" destOrd="0" parTransId="{CF863BCA-AB5E-482A-98F2-2C2764EE6347}" sibTransId="{F985D668-94FC-4191-8CC5-3E1B471A6A37}"/>
    <dgm:cxn modelId="{165663A1-947D-4A66-A0CB-BCAE573DE71E}" type="presOf" srcId="{FCD16CB8-9BAF-45F6-9B6E-1C6CBDF01CB0}" destId="{F7C5C9C8-BAC3-4819-B423-51D7A18D2042}" srcOrd="0" destOrd="3" presId="urn:microsoft.com/office/officeart/2018/5/layout/CenteredIconLabelDescriptionList"/>
    <dgm:cxn modelId="{4FCA0CA8-4495-4397-8C8C-38C9A09AED51}" srcId="{244637F8-40DD-4069-8E41-9DC9E5795072}" destId="{FCD16CB8-9BAF-45F6-9B6E-1C6CBDF01CB0}" srcOrd="3" destOrd="0" parTransId="{50855377-43CA-443F-8AC6-84846682C7D1}" sibTransId="{B8673DE0-3FFA-4267-AF56-01AE2C3B190E}"/>
    <dgm:cxn modelId="{FFE246B9-48C5-4860-932A-035273E6658E}" type="presOf" srcId="{71821D3E-9801-4EE5-A0C8-6D2F6326688D}" destId="{A8CB0E76-8ADA-437C-B8AF-ECB7154EBE6A}" srcOrd="0" destOrd="0" presId="urn:microsoft.com/office/officeart/2018/5/layout/CenteredIconLabelDescriptionList"/>
    <dgm:cxn modelId="{350B7BBB-8F1B-4636-BEAB-6171E0AE9F80}" srcId="{71821D3E-9801-4EE5-A0C8-6D2F6326688D}" destId="{244637F8-40DD-4069-8E41-9DC9E5795072}" srcOrd="1" destOrd="0" parTransId="{B04DE4F1-42C7-4C45-B01C-5844D85ABAC6}" sibTransId="{ED2C8EDA-1174-4744-8616-BD359E220235}"/>
    <dgm:cxn modelId="{8F4890BB-0E55-41C0-8E8D-E5DDEFA805AC}" type="presOf" srcId="{F9CBF650-E902-420A-B188-58F6500A6470}" destId="{F7C5C9C8-BAC3-4819-B423-51D7A18D2042}" srcOrd="0" destOrd="4" presId="urn:microsoft.com/office/officeart/2018/5/layout/CenteredIconLabelDescriptionList"/>
    <dgm:cxn modelId="{B56816CE-7966-48BE-AD37-669397885DC3}" type="presOf" srcId="{5695E6F5-447C-4745-8978-0D2B8E779142}" destId="{F7C5C9C8-BAC3-4819-B423-51D7A18D2042}" srcOrd="0" destOrd="0" presId="urn:microsoft.com/office/officeart/2018/5/layout/CenteredIconLabelDescriptionList"/>
    <dgm:cxn modelId="{46EA09F7-C0B4-465F-A636-C937CBC1F990}" type="presOf" srcId="{244637F8-40DD-4069-8E41-9DC9E5795072}" destId="{DCD27189-D272-439B-9DC1-04F10E68F3F3}" srcOrd="0" destOrd="0" presId="urn:microsoft.com/office/officeart/2018/5/layout/CenteredIconLabelDescriptionList"/>
    <dgm:cxn modelId="{B10457EB-4C5B-4A71-AED8-DBE772AB7E0B}" type="presParOf" srcId="{A8CB0E76-8ADA-437C-B8AF-ECB7154EBE6A}" destId="{79D00DC2-F756-4E19-8E02-DC9FA134B2E7}" srcOrd="0" destOrd="0" presId="urn:microsoft.com/office/officeart/2018/5/layout/CenteredIconLabelDescriptionList"/>
    <dgm:cxn modelId="{33814B32-63E4-45CD-B7E7-71265CF7D561}" type="presParOf" srcId="{79D00DC2-F756-4E19-8E02-DC9FA134B2E7}" destId="{73D3771D-AF16-4F5A-B49C-CB478B9F18EE}" srcOrd="0" destOrd="0" presId="urn:microsoft.com/office/officeart/2018/5/layout/CenteredIconLabelDescriptionList"/>
    <dgm:cxn modelId="{D87DFAAB-870A-4A1F-B981-57E5028665B4}" type="presParOf" srcId="{79D00DC2-F756-4E19-8E02-DC9FA134B2E7}" destId="{C859D210-7F61-4452-880F-91FFA23E42C2}" srcOrd="1" destOrd="0" presId="urn:microsoft.com/office/officeart/2018/5/layout/CenteredIconLabelDescriptionList"/>
    <dgm:cxn modelId="{41486E38-3013-40B0-9D06-2D651BC292CE}" type="presParOf" srcId="{79D00DC2-F756-4E19-8E02-DC9FA134B2E7}" destId="{83555F54-0A25-4A06-82C5-3233D5D3CD46}" srcOrd="2" destOrd="0" presId="urn:microsoft.com/office/officeart/2018/5/layout/CenteredIconLabelDescriptionList"/>
    <dgm:cxn modelId="{6F23A488-43F2-4A10-A97F-F9216BCF154B}" type="presParOf" srcId="{79D00DC2-F756-4E19-8E02-DC9FA134B2E7}" destId="{63290AE4-6E07-423C-BE51-CB2B293A7B1B}" srcOrd="3" destOrd="0" presId="urn:microsoft.com/office/officeart/2018/5/layout/CenteredIconLabelDescriptionList"/>
    <dgm:cxn modelId="{E4EA2B28-C2F4-4026-9814-6D0678B7235F}" type="presParOf" srcId="{79D00DC2-F756-4E19-8E02-DC9FA134B2E7}" destId="{0A8B3DDA-00BE-4D5F-81FE-F6D3AA5875F2}" srcOrd="4" destOrd="0" presId="urn:microsoft.com/office/officeart/2018/5/layout/CenteredIconLabelDescriptionList"/>
    <dgm:cxn modelId="{A8024464-FAE6-4413-A4D9-3205DC652432}" type="presParOf" srcId="{A8CB0E76-8ADA-437C-B8AF-ECB7154EBE6A}" destId="{E27D04C2-80BF-4702-9D95-90B1462280F9}" srcOrd="1" destOrd="0" presId="urn:microsoft.com/office/officeart/2018/5/layout/CenteredIconLabelDescriptionList"/>
    <dgm:cxn modelId="{CC77BB18-64F3-401F-ABB3-8D1044E2E4A1}" type="presParOf" srcId="{A8CB0E76-8ADA-437C-B8AF-ECB7154EBE6A}" destId="{80AD08A5-47E6-4AA4-93AB-7496E7A0A9C6}" srcOrd="2" destOrd="0" presId="urn:microsoft.com/office/officeart/2018/5/layout/CenteredIconLabelDescriptionList"/>
    <dgm:cxn modelId="{3B839FC1-80E1-4684-82F8-F2EFB880C16E}" type="presParOf" srcId="{80AD08A5-47E6-4AA4-93AB-7496E7A0A9C6}" destId="{CFC16EA7-CC0A-4663-9847-7DEB884A57D7}" srcOrd="0" destOrd="0" presId="urn:microsoft.com/office/officeart/2018/5/layout/CenteredIconLabelDescriptionList"/>
    <dgm:cxn modelId="{64F4A253-FF1E-42FD-8401-B6D4AF300064}" type="presParOf" srcId="{80AD08A5-47E6-4AA4-93AB-7496E7A0A9C6}" destId="{DAC94304-46AC-48CC-A6EA-1ACBE6EDF4F9}" srcOrd="1" destOrd="0" presId="urn:microsoft.com/office/officeart/2018/5/layout/CenteredIconLabelDescriptionList"/>
    <dgm:cxn modelId="{92313E3B-920E-41F0-9380-7AA7261A87D6}" type="presParOf" srcId="{80AD08A5-47E6-4AA4-93AB-7496E7A0A9C6}" destId="{DCD27189-D272-439B-9DC1-04F10E68F3F3}" srcOrd="2" destOrd="0" presId="urn:microsoft.com/office/officeart/2018/5/layout/CenteredIconLabelDescriptionList"/>
    <dgm:cxn modelId="{F396A372-604F-4B8C-A19D-9A8790039DA2}" type="presParOf" srcId="{80AD08A5-47E6-4AA4-93AB-7496E7A0A9C6}" destId="{6C6CCB41-AAD7-4661-82BC-BE575B446825}" srcOrd="3" destOrd="0" presId="urn:microsoft.com/office/officeart/2018/5/layout/CenteredIconLabelDescriptionList"/>
    <dgm:cxn modelId="{F665BC78-236E-49F8-93E4-C8209C57DD00}" type="presParOf" srcId="{80AD08A5-47E6-4AA4-93AB-7496E7A0A9C6}" destId="{F7C5C9C8-BAC3-4819-B423-51D7A18D2042}" srcOrd="4" destOrd="0" presId="urn:microsoft.com/office/officeart/2018/5/layout/CenteredIconLabelDescription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A9045B92-9EBF-4E56-985F-D7B5C80FB55C}" type="doc">
      <dgm:prSet loTypeId="urn:microsoft.com/office/officeart/2008/layout/LinedList" loCatId="list" qsTypeId="urn:microsoft.com/office/officeart/2005/8/quickstyle/simple1" qsCatId="simple" csTypeId="urn:microsoft.com/office/officeart/2005/8/colors/accent2_2" csCatId="accent2" phldr="1"/>
      <dgm:spPr/>
      <dgm:t>
        <a:bodyPr/>
        <a:lstStyle/>
        <a:p>
          <a:endParaRPr lang="en-US"/>
        </a:p>
      </dgm:t>
    </dgm:pt>
    <dgm:pt modelId="{4A9B9628-E73D-4D2A-81D6-78F43008A76B}">
      <dgm:prSet/>
      <dgm:spPr/>
      <dgm:t>
        <a:bodyPr/>
        <a:lstStyle/>
        <a:p>
          <a:r>
            <a:rPr lang="en-US"/>
            <a:t>Armstrong</a:t>
          </a:r>
          <a:r>
            <a:rPr lang="en-GB"/>
            <a:t>, M. and Taylor, S.</a:t>
          </a:r>
          <a:r>
            <a:rPr lang="en-US"/>
            <a:t> (2023</a:t>
          </a:r>
          <a:r>
            <a:rPr lang="en-GB"/>
            <a:t>) </a:t>
          </a:r>
          <a:endParaRPr lang="en-US"/>
        </a:p>
      </dgm:t>
    </dgm:pt>
    <dgm:pt modelId="{97C81F49-494C-46A6-99F2-04CE417AEC0B}" type="parTrans" cxnId="{3FA5159C-FDA6-4512-897F-4E10F4EA9B7C}">
      <dgm:prSet/>
      <dgm:spPr/>
      <dgm:t>
        <a:bodyPr/>
        <a:lstStyle/>
        <a:p>
          <a:endParaRPr lang="en-US"/>
        </a:p>
      </dgm:t>
    </dgm:pt>
    <dgm:pt modelId="{0E3DAA58-AEAE-492B-AFB7-A712E4735A3F}" type="sibTrans" cxnId="{3FA5159C-FDA6-4512-897F-4E10F4EA9B7C}">
      <dgm:prSet/>
      <dgm:spPr/>
      <dgm:t>
        <a:bodyPr/>
        <a:lstStyle/>
        <a:p>
          <a:endParaRPr lang="en-US"/>
        </a:p>
      </dgm:t>
    </dgm:pt>
    <dgm:pt modelId="{517B83B2-F9B6-42CF-BEDD-78F6C9B21462}">
      <dgm:prSet/>
      <dgm:spPr/>
      <dgm:t>
        <a:bodyPr/>
        <a:lstStyle/>
        <a:p>
          <a:r>
            <a:rPr lang="en-GB"/>
            <a:t>Armstrong's Handbook of Human Resource Management Practice. 16th ed. London: Kogan Page</a:t>
          </a:r>
          <a:endParaRPr lang="en-US"/>
        </a:p>
      </dgm:t>
    </dgm:pt>
    <dgm:pt modelId="{AE209E29-3AF5-4190-8912-997304497C76}" type="parTrans" cxnId="{C9649FF0-81E2-49F0-8797-9D078775A488}">
      <dgm:prSet/>
      <dgm:spPr/>
      <dgm:t>
        <a:bodyPr/>
        <a:lstStyle/>
        <a:p>
          <a:endParaRPr lang="en-US"/>
        </a:p>
      </dgm:t>
    </dgm:pt>
    <dgm:pt modelId="{A1FE253A-BF8B-4CC6-AFF0-2DA8789229B3}" type="sibTrans" cxnId="{C9649FF0-81E2-49F0-8797-9D078775A488}">
      <dgm:prSet/>
      <dgm:spPr/>
      <dgm:t>
        <a:bodyPr/>
        <a:lstStyle/>
        <a:p>
          <a:endParaRPr lang="en-US"/>
        </a:p>
      </dgm:t>
    </dgm:pt>
    <dgm:pt modelId="{89CC6BCA-BABF-428F-81AE-56001FD20A2E}">
      <dgm:prSet/>
      <dgm:spPr/>
      <dgm:t>
        <a:bodyPr/>
        <a:lstStyle/>
        <a:p>
          <a:r>
            <a:rPr lang="en-US"/>
            <a:t>CIPD (2024</a:t>
          </a:r>
          <a:r>
            <a:rPr lang="en-GB"/>
            <a:t>)</a:t>
          </a:r>
          <a:endParaRPr lang="en-US"/>
        </a:p>
      </dgm:t>
    </dgm:pt>
    <dgm:pt modelId="{946C684C-9A46-43D1-8159-B3EE70A4A453}" type="parTrans" cxnId="{9DD9824D-FA22-42E6-8CE5-E1F5ABD4277C}">
      <dgm:prSet/>
      <dgm:spPr/>
      <dgm:t>
        <a:bodyPr/>
        <a:lstStyle/>
        <a:p>
          <a:endParaRPr lang="en-US"/>
        </a:p>
      </dgm:t>
    </dgm:pt>
    <dgm:pt modelId="{8CEA3DDC-A4CC-4683-8005-2A541AF6226D}" type="sibTrans" cxnId="{9DD9824D-FA22-42E6-8CE5-E1F5ABD4277C}">
      <dgm:prSet/>
      <dgm:spPr/>
      <dgm:t>
        <a:bodyPr/>
        <a:lstStyle/>
        <a:p>
          <a:endParaRPr lang="en-US"/>
        </a:p>
      </dgm:t>
    </dgm:pt>
    <dgm:pt modelId="{20977296-351E-4463-8459-5042A1839296}">
      <dgm:prSet/>
      <dgm:spPr/>
      <dgm:t>
        <a:bodyPr/>
        <a:lstStyle/>
        <a:p>
          <a:r>
            <a:rPr lang="en-GB"/>
            <a:t>Recruitment: An Overview. </a:t>
          </a:r>
          <a:r>
            <a:rPr lang="en-GB" err="1"/>
            <a:t>Avaliable</a:t>
          </a:r>
          <a:r>
            <a:rPr lang="en-GB"/>
            <a:t> at:</a:t>
          </a:r>
          <a:endParaRPr lang="en-US"/>
        </a:p>
      </dgm:t>
    </dgm:pt>
    <dgm:pt modelId="{DFDC076B-EC14-42DF-A13D-10387D0F8D1A}" type="parTrans" cxnId="{AC549650-2797-4CBA-8E87-69C21C2C7FB5}">
      <dgm:prSet/>
      <dgm:spPr/>
      <dgm:t>
        <a:bodyPr/>
        <a:lstStyle/>
        <a:p>
          <a:endParaRPr lang="en-US"/>
        </a:p>
      </dgm:t>
    </dgm:pt>
    <dgm:pt modelId="{EB78A823-BB58-4064-9F87-37F35A1BA7DE}" type="sibTrans" cxnId="{AC549650-2797-4CBA-8E87-69C21C2C7FB5}">
      <dgm:prSet/>
      <dgm:spPr/>
      <dgm:t>
        <a:bodyPr/>
        <a:lstStyle/>
        <a:p>
          <a:endParaRPr lang="en-US"/>
        </a:p>
      </dgm:t>
    </dgm:pt>
    <dgm:pt modelId="{CCFF7170-1485-4936-99CF-DB375CF76B25}">
      <dgm:prSet/>
      <dgm:spPr/>
      <dgm:t>
        <a:bodyPr/>
        <a:lstStyle/>
        <a:p>
          <a:r>
            <a:rPr lang="en-GB">
              <a:hlinkClick xmlns:r="http://schemas.openxmlformats.org/officeDocument/2006/relationships" r:id="rId1"/>
            </a:rPr>
            <a:t>https://www.cipd.org.uk</a:t>
          </a:r>
          <a:endParaRPr lang="en-US"/>
        </a:p>
      </dgm:t>
    </dgm:pt>
    <dgm:pt modelId="{3ADA171C-7FE6-442D-836B-B10997976886}" type="parTrans" cxnId="{FD9CCF0B-9772-43F1-94FC-1892D9FF3EE9}">
      <dgm:prSet/>
      <dgm:spPr/>
      <dgm:t>
        <a:bodyPr/>
        <a:lstStyle/>
        <a:p>
          <a:endParaRPr lang="en-US"/>
        </a:p>
      </dgm:t>
    </dgm:pt>
    <dgm:pt modelId="{84081497-8B7E-4A7A-B686-94CF84CE444F}" type="sibTrans" cxnId="{FD9CCF0B-9772-43F1-94FC-1892D9FF3EE9}">
      <dgm:prSet/>
      <dgm:spPr/>
      <dgm:t>
        <a:bodyPr/>
        <a:lstStyle/>
        <a:p>
          <a:endParaRPr lang="en-US"/>
        </a:p>
      </dgm:t>
    </dgm:pt>
    <dgm:pt modelId="{557648A8-2E60-4662-952B-74A73230A533}">
      <dgm:prSet/>
      <dgm:spPr/>
      <dgm:t>
        <a:bodyPr/>
        <a:lstStyle/>
        <a:p>
          <a:r>
            <a:rPr lang="en-US"/>
            <a:t>Bratton &amp; Gold (</a:t>
          </a:r>
          <a:r>
            <a:rPr lang="en-US">
              <a:latin typeface="Calibri"/>
            </a:rPr>
            <a:t>2017</a:t>
          </a:r>
          <a:r>
            <a:rPr lang="en-US"/>
            <a:t>); Torrington et al. (2023).</a:t>
          </a:r>
        </a:p>
      </dgm:t>
    </dgm:pt>
    <dgm:pt modelId="{F429EE00-BC1F-4B11-BF77-0C2E9C8EABC3}" type="parTrans" cxnId="{0462DEF5-3AF5-40A6-B38C-F97DFF5C6C64}">
      <dgm:prSet/>
      <dgm:spPr/>
      <dgm:t>
        <a:bodyPr/>
        <a:lstStyle/>
        <a:p>
          <a:endParaRPr lang="en-US"/>
        </a:p>
      </dgm:t>
    </dgm:pt>
    <dgm:pt modelId="{427135D2-AF18-431E-8ADC-A204CA278C74}" type="sibTrans" cxnId="{0462DEF5-3AF5-40A6-B38C-F97DFF5C6C64}">
      <dgm:prSet/>
      <dgm:spPr/>
      <dgm:t>
        <a:bodyPr/>
        <a:lstStyle/>
        <a:p>
          <a:endParaRPr lang="en-US"/>
        </a:p>
      </dgm:t>
    </dgm:pt>
    <dgm:pt modelId="{D882CD3A-AAB1-4894-8896-5A90A3F7B7C7}">
      <dgm:prSet/>
      <dgm:spPr/>
      <dgm:t>
        <a:bodyPr/>
        <a:lstStyle/>
        <a:p>
          <a:r>
            <a:rPr lang="en-GB"/>
            <a:t>Marks &amp; Spencer (2025) Annual Report and Accounts 2025. </a:t>
          </a:r>
          <a:r>
            <a:rPr lang="en-GB" err="1"/>
            <a:t>Avaliable</a:t>
          </a:r>
          <a:r>
            <a:rPr lang="en-GB"/>
            <a:t> at: </a:t>
          </a:r>
          <a:r>
            <a:rPr lang="en-GB">
              <a:hlinkClick xmlns:r="http://schemas.openxmlformats.org/officeDocument/2006/relationships" r:id="rId2"/>
            </a:rPr>
            <a:t>https://corporate.marksandspencer.com</a:t>
          </a:r>
          <a:endParaRPr lang="en-US"/>
        </a:p>
      </dgm:t>
    </dgm:pt>
    <dgm:pt modelId="{BF0045B6-1B83-477B-AD7B-7749DFFA5275}" type="parTrans" cxnId="{13B4327F-A4A4-4A62-82B9-F050F512BEE4}">
      <dgm:prSet/>
      <dgm:spPr/>
      <dgm:t>
        <a:bodyPr/>
        <a:lstStyle/>
        <a:p>
          <a:endParaRPr lang="en-US"/>
        </a:p>
      </dgm:t>
    </dgm:pt>
    <dgm:pt modelId="{0478049F-ACC6-437C-A3F4-990184C55A4D}" type="sibTrans" cxnId="{13B4327F-A4A4-4A62-82B9-F050F512BEE4}">
      <dgm:prSet/>
      <dgm:spPr/>
      <dgm:t>
        <a:bodyPr/>
        <a:lstStyle/>
        <a:p>
          <a:endParaRPr lang="en-US"/>
        </a:p>
      </dgm:t>
    </dgm:pt>
    <dgm:pt modelId="{7E88CD05-2720-4D48-B2AB-AFE87E05D4D9}">
      <dgm:prSet phldrT="[Text]" phldr="0"/>
      <dgm:spPr/>
      <dgm:t>
        <a:bodyPr/>
        <a:lstStyle/>
        <a:p>
          <a:pPr rtl="0"/>
          <a:r>
            <a:rPr lang="en-US">
              <a:latin typeface="Calibri"/>
            </a:rPr>
            <a:t>Swain, R. (2025)</a:t>
          </a:r>
        </a:p>
      </dgm:t>
    </dgm:pt>
    <dgm:pt modelId="{7EAEA222-0216-4244-A53C-A03C029A9440}" type="parTrans" cxnId="{208AD31C-3EF4-44C6-A886-17E0958235E7}">
      <dgm:prSet/>
      <dgm:spPr/>
    </dgm:pt>
    <dgm:pt modelId="{12C0CA56-FE1B-44BD-9CE2-9074EE060F0C}" type="sibTrans" cxnId="{208AD31C-3EF4-44C6-A886-17E0958235E7}">
      <dgm:prSet/>
      <dgm:spPr/>
    </dgm:pt>
    <dgm:pt modelId="{3E0ADEFE-1427-4D9F-A3A7-4424EB8903FA}" type="pres">
      <dgm:prSet presAssocID="{A9045B92-9EBF-4E56-985F-D7B5C80FB55C}" presName="vert0" presStyleCnt="0">
        <dgm:presLayoutVars>
          <dgm:dir/>
          <dgm:animOne val="branch"/>
          <dgm:animLvl val="lvl"/>
        </dgm:presLayoutVars>
      </dgm:prSet>
      <dgm:spPr/>
    </dgm:pt>
    <dgm:pt modelId="{C5A47A24-5F47-4ACF-87FD-38EDBF7FDEAD}" type="pres">
      <dgm:prSet presAssocID="{4A9B9628-E73D-4D2A-81D6-78F43008A76B}" presName="thickLine" presStyleLbl="alignNode1" presStyleIdx="0" presStyleCnt="8"/>
      <dgm:spPr/>
    </dgm:pt>
    <dgm:pt modelId="{779F31FE-DDDE-400F-8C8B-78196F9CC1FD}" type="pres">
      <dgm:prSet presAssocID="{4A9B9628-E73D-4D2A-81D6-78F43008A76B}" presName="horz1" presStyleCnt="0"/>
      <dgm:spPr/>
    </dgm:pt>
    <dgm:pt modelId="{CD98B5FA-7898-4F0F-882B-A8BFA082E337}" type="pres">
      <dgm:prSet presAssocID="{4A9B9628-E73D-4D2A-81D6-78F43008A76B}" presName="tx1" presStyleLbl="revTx" presStyleIdx="0" presStyleCnt="8"/>
      <dgm:spPr/>
    </dgm:pt>
    <dgm:pt modelId="{0959186A-3270-41C2-B5BD-93751E251115}" type="pres">
      <dgm:prSet presAssocID="{4A9B9628-E73D-4D2A-81D6-78F43008A76B}" presName="vert1" presStyleCnt="0"/>
      <dgm:spPr/>
    </dgm:pt>
    <dgm:pt modelId="{E553E7D7-7770-41DB-AEFE-F26D10B5C79B}" type="pres">
      <dgm:prSet presAssocID="{517B83B2-F9B6-42CF-BEDD-78F6C9B21462}" presName="thickLine" presStyleLbl="alignNode1" presStyleIdx="1" presStyleCnt="8"/>
      <dgm:spPr/>
    </dgm:pt>
    <dgm:pt modelId="{CD5B8F24-C840-43ED-97C5-36E7508660D8}" type="pres">
      <dgm:prSet presAssocID="{517B83B2-F9B6-42CF-BEDD-78F6C9B21462}" presName="horz1" presStyleCnt="0"/>
      <dgm:spPr/>
    </dgm:pt>
    <dgm:pt modelId="{845E3B70-7E40-4839-892A-8379E17B8289}" type="pres">
      <dgm:prSet presAssocID="{517B83B2-F9B6-42CF-BEDD-78F6C9B21462}" presName="tx1" presStyleLbl="revTx" presStyleIdx="1" presStyleCnt="8"/>
      <dgm:spPr/>
    </dgm:pt>
    <dgm:pt modelId="{C541387E-8A17-49E0-8F9B-46B3D5C091A6}" type="pres">
      <dgm:prSet presAssocID="{517B83B2-F9B6-42CF-BEDD-78F6C9B21462}" presName="vert1" presStyleCnt="0"/>
      <dgm:spPr/>
    </dgm:pt>
    <dgm:pt modelId="{33D98E0B-EAB9-403C-ADCC-294D874484A8}" type="pres">
      <dgm:prSet presAssocID="{89CC6BCA-BABF-428F-81AE-56001FD20A2E}" presName="thickLine" presStyleLbl="alignNode1" presStyleIdx="2" presStyleCnt="8"/>
      <dgm:spPr/>
    </dgm:pt>
    <dgm:pt modelId="{6DE33F6F-D6D2-405B-BFF9-B455AF57A39C}" type="pres">
      <dgm:prSet presAssocID="{89CC6BCA-BABF-428F-81AE-56001FD20A2E}" presName="horz1" presStyleCnt="0"/>
      <dgm:spPr/>
    </dgm:pt>
    <dgm:pt modelId="{D1686D8C-0B58-4069-A2FF-6A428FDE1BBB}" type="pres">
      <dgm:prSet presAssocID="{89CC6BCA-BABF-428F-81AE-56001FD20A2E}" presName="tx1" presStyleLbl="revTx" presStyleIdx="2" presStyleCnt="8"/>
      <dgm:spPr/>
    </dgm:pt>
    <dgm:pt modelId="{82BB4387-EC5D-4744-B82C-92DB14D25E26}" type="pres">
      <dgm:prSet presAssocID="{89CC6BCA-BABF-428F-81AE-56001FD20A2E}" presName="vert1" presStyleCnt="0"/>
      <dgm:spPr/>
    </dgm:pt>
    <dgm:pt modelId="{9FFFBD87-86CA-4733-8768-72D4A09BD3FC}" type="pres">
      <dgm:prSet presAssocID="{20977296-351E-4463-8459-5042A1839296}" presName="thickLine" presStyleLbl="alignNode1" presStyleIdx="3" presStyleCnt="8"/>
      <dgm:spPr/>
    </dgm:pt>
    <dgm:pt modelId="{0882689B-0483-4305-94F3-ACB21DA948F8}" type="pres">
      <dgm:prSet presAssocID="{20977296-351E-4463-8459-5042A1839296}" presName="horz1" presStyleCnt="0"/>
      <dgm:spPr/>
    </dgm:pt>
    <dgm:pt modelId="{FDCFEEF3-8034-4554-887D-988101964CD1}" type="pres">
      <dgm:prSet presAssocID="{20977296-351E-4463-8459-5042A1839296}" presName="tx1" presStyleLbl="revTx" presStyleIdx="3" presStyleCnt="8"/>
      <dgm:spPr/>
    </dgm:pt>
    <dgm:pt modelId="{391D9927-DCC8-45B5-8F97-06C92313F1FE}" type="pres">
      <dgm:prSet presAssocID="{20977296-351E-4463-8459-5042A1839296}" presName="vert1" presStyleCnt="0"/>
      <dgm:spPr/>
    </dgm:pt>
    <dgm:pt modelId="{FBA120EF-046B-4012-A82C-BA63F10F56F7}" type="pres">
      <dgm:prSet presAssocID="{CCFF7170-1485-4936-99CF-DB375CF76B25}" presName="thickLine" presStyleLbl="alignNode1" presStyleIdx="4" presStyleCnt="8"/>
      <dgm:spPr/>
    </dgm:pt>
    <dgm:pt modelId="{5F9EEA12-7698-4F4A-83BD-7C2AE748AEBF}" type="pres">
      <dgm:prSet presAssocID="{CCFF7170-1485-4936-99CF-DB375CF76B25}" presName="horz1" presStyleCnt="0"/>
      <dgm:spPr/>
    </dgm:pt>
    <dgm:pt modelId="{618CBBBB-6F4A-4433-BD75-387ED2A69A4F}" type="pres">
      <dgm:prSet presAssocID="{CCFF7170-1485-4936-99CF-DB375CF76B25}" presName="tx1" presStyleLbl="revTx" presStyleIdx="4" presStyleCnt="8"/>
      <dgm:spPr/>
    </dgm:pt>
    <dgm:pt modelId="{861D6A8F-D6CE-486B-B939-18AF8D5F9998}" type="pres">
      <dgm:prSet presAssocID="{CCFF7170-1485-4936-99CF-DB375CF76B25}" presName="vert1" presStyleCnt="0"/>
      <dgm:spPr/>
    </dgm:pt>
    <dgm:pt modelId="{4BF2AB75-1CCC-410B-B644-052BA585EA72}" type="pres">
      <dgm:prSet presAssocID="{557648A8-2E60-4662-952B-74A73230A533}" presName="thickLine" presStyleLbl="alignNode1" presStyleIdx="5" presStyleCnt="8"/>
      <dgm:spPr/>
    </dgm:pt>
    <dgm:pt modelId="{E4112AAB-5424-42A4-82B3-BAD5E3A77162}" type="pres">
      <dgm:prSet presAssocID="{557648A8-2E60-4662-952B-74A73230A533}" presName="horz1" presStyleCnt="0"/>
      <dgm:spPr/>
    </dgm:pt>
    <dgm:pt modelId="{7A64BAED-22EF-446F-9946-6B9D139EE8AD}" type="pres">
      <dgm:prSet presAssocID="{557648A8-2E60-4662-952B-74A73230A533}" presName="tx1" presStyleLbl="revTx" presStyleIdx="5" presStyleCnt="8"/>
      <dgm:spPr/>
    </dgm:pt>
    <dgm:pt modelId="{03149792-D607-45EE-BE1E-6D8E9C22B413}" type="pres">
      <dgm:prSet presAssocID="{557648A8-2E60-4662-952B-74A73230A533}" presName="vert1" presStyleCnt="0"/>
      <dgm:spPr/>
    </dgm:pt>
    <dgm:pt modelId="{B58C45CD-4D85-4889-B5FE-EE8E2ADB9DB5}" type="pres">
      <dgm:prSet presAssocID="{7E88CD05-2720-4D48-B2AB-AFE87E05D4D9}" presName="thickLine" presStyleLbl="alignNode1" presStyleIdx="6" presStyleCnt="8"/>
      <dgm:spPr/>
    </dgm:pt>
    <dgm:pt modelId="{80FEE263-F9CD-4B6F-8ECE-779D4065E0B3}" type="pres">
      <dgm:prSet presAssocID="{7E88CD05-2720-4D48-B2AB-AFE87E05D4D9}" presName="horz1" presStyleCnt="0"/>
      <dgm:spPr/>
    </dgm:pt>
    <dgm:pt modelId="{9174306E-5F21-499B-AEEC-600662618D36}" type="pres">
      <dgm:prSet presAssocID="{7E88CD05-2720-4D48-B2AB-AFE87E05D4D9}" presName="tx1" presStyleLbl="revTx" presStyleIdx="6" presStyleCnt="8"/>
      <dgm:spPr/>
    </dgm:pt>
    <dgm:pt modelId="{75FBF185-C26C-4E9C-AC86-854CDFDD9FB3}" type="pres">
      <dgm:prSet presAssocID="{7E88CD05-2720-4D48-B2AB-AFE87E05D4D9}" presName="vert1" presStyleCnt="0"/>
      <dgm:spPr/>
    </dgm:pt>
    <dgm:pt modelId="{817F3E34-3E1A-4E93-9E81-8E4095F25C55}" type="pres">
      <dgm:prSet presAssocID="{D882CD3A-AAB1-4894-8896-5A90A3F7B7C7}" presName="thickLine" presStyleLbl="alignNode1" presStyleIdx="7" presStyleCnt="8"/>
      <dgm:spPr/>
    </dgm:pt>
    <dgm:pt modelId="{3537068A-5BFA-4A26-9899-7E0276FDFBC2}" type="pres">
      <dgm:prSet presAssocID="{D882CD3A-AAB1-4894-8896-5A90A3F7B7C7}" presName="horz1" presStyleCnt="0"/>
      <dgm:spPr/>
    </dgm:pt>
    <dgm:pt modelId="{30F88BDB-48FF-40A4-AA16-5ABD40BBCD94}" type="pres">
      <dgm:prSet presAssocID="{D882CD3A-AAB1-4894-8896-5A90A3F7B7C7}" presName="tx1" presStyleLbl="revTx" presStyleIdx="7" presStyleCnt="8"/>
      <dgm:spPr/>
    </dgm:pt>
    <dgm:pt modelId="{BBAAACAE-6C15-48A7-AB5E-92AE30868049}" type="pres">
      <dgm:prSet presAssocID="{D882CD3A-AAB1-4894-8896-5A90A3F7B7C7}" presName="vert1" presStyleCnt="0"/>
      <dgm:spPr/>
    </dgm:pt>
  </dgm:ptLst>
  <dgm:cxnLst>
    <dgm:cxn modelId="{FD9CCF0B-9772-43F1-94FC-1892D9FF3EE9}" srcId="{A9045B92-9EBF-4E56-985F-D7B5C80FB55C}" destId="{CCFF7170-1485-4936-99CF-DB375CF76B25}" srcOrd="4" destOrd="0" parTransId="{3ADA171C-7FE6-442D-836B-B10997976886}" sibTransId="{84081497-8B7E-4A7A-B686-94CF84CE444F}"/>
    <dgm:cxn modelId="{208AD31C-3EF4-44C6-A886-17E0958235E7}" srcId="{A9045B92-9EBF-4E56-985F-D7B5C80FB55C}" destId="{7E88CD05-2720-4D48-B2AB-AFE87E05D4D9}" srcOrd="6" destOrd="0" parTransId="{7EAEA222-0216-4244-A53C-A03C029A9440}" sibTransId="{12C0CA56-FE1B-44BD-9CE2-9074EE060F0C}"/>
    <dgm:cxn modelId="{AA55455D-1408-4C4E-A277-1478B1A2C581}" type="presOf" srcId="{4A9B9628-E73D-4D2A-81D6-78F43008A76B}" destId="{CD98B5FA-7898-4F0F-882B-A8BFA082E337}" srcOrd="0" destOrd="0" presId="urn:microsoft.com/office/officeart/2008/layout/LinedList"/>
    <dgm:cxn modelId="{91018167-CBFE-46C4-AA7F-63F201EC1535}" type="presOf" srcId="{CCFF7170-1485-4936-99CF-DB375CF76B25}" destId="{618CBBBB-6F4A-4433-BD75-387ED2A69A4F}" srcOrd="0" destOrd="0" presId="urn:microsoft.com/office/officeart/2008/layout/LinedList"/>
    <dgm:cxn modelId="{9DD9824D-FA22-42E6-8CE5-E1F5ABD4277C}" srcId="{A9045B92-9EBF-4E56-985F-D7B5C80FB55C}" destId="{89CC6BCA-BABF-428F-81AE-56001FD20A2E}" srcOrd="2" destOrd="0" parTransId="{946C684C-9A46-43D1-8159-B3EE70A4A453}" sibTransId="{8CEA3DDC-A4CC-4683-8005-2A541AF6226D}"/>
    <dgm:cxn modelId="{D44A1170-88C5-45DF-A300-B38A0A4C9C96}" type="presOf" srcId="{89CC6BCA-BABF-428F-81AE-56001FD20A2E}" destId="{D1686D8C-0B58-4069-A2FF-6A428FDE1BBB}" srcOrd="0" destOrd="0" presId="urn:microsoft.com/office/officeart/2008/layout/LinedList"/>
    <dgm:cxn modelId="{AC549650-2797-4CBA-8E87-69C21C2C7FB5}" srcId="{A9045B92-9EBF-4E56-985F-D7B5C80FB55C}" destId="{20977296-351E-4463-8459-5042A1839296}" srcOrd="3" destOrd="0" parTransId="{DFDC076B-EC14-42DF-A13D-10387D0F8D1A}" sibTransId="{EB78A823-BB58-4064-9F87-37F35A1BA7DE}"/>
    <dgm:cxn modelId="{814D7271-1A2A-450C-A55C-CD89EDA7EAAB}" type="presOf" srcId="{20977296-351E-4463-8459-5042A1839296}" destId="{FDCFEEF3-8034-4554-887D-988101964CD1}" srcOrd="0" destOrd="0" presId="urn:microsoft.com/office/officeart/2008/layout/LinedList"/>
    <dgm:cxn modelId="{13B4327F-A4A4-4A62-82B9-F050F512BEE4}" srcId="{A9045B92-9EBF-4E56-985F-D7B5C80FB55C}" destId="{D882CD3A-AAB1-4894-8896-5A90A3F7B7C7}" srcOrd="7" destOrd="0" parTransId="{BF0045B6-1B83-477B-AD7B-7749DFFA5275}" sibTransId="{0478049F-ACC6-437C-A3F4-990184C55A4D}"/>
    <dgm:cxn modelId="{0A3D8497-408C-4FF6-8F28-CDBF15A60B2C}" type="presOf" srcId="{7E88CD05-2720-4D48-B2AB-AFE87E05D4D9}" destId="{9174306E-5F21-499B-AEEC-600662618D36}" srcOrd="0" destOrd="0" presId="urn:microsoft.com/office/officeart/2008/layout/LinedList"/>
    <dgm:cxn modelId="{3FA5159C-FDA6-4512-897F-4E10F4EA9B7C}" srcId="{A9045B92-9EBF-4E56-985F-D7B5C80FB55C}" destId="{4A9B9628-E73D-4D2A-81D6-78F43008A76B}" srcOrd="0" destOrd="0" parTransId="{97C81F49-494C-46A6-99F2-04CE417AEC0B}" sibTransId="{0E3DAA58-AEAE-492B-AFB7-A712E4735A3F}"/>
    <dgm:cxn modelId="{28C9EA9C-9A19-4723-9937-B4D74E770B7C}" type="presOf" srcId="{A9045B92-9EBF-4E56-985F-D7B5C80FB55C}" destId="{3E0ADEFE-1427-4D9F-A3A7-4424EB8903FA}" srcOrd="0" destOrd="0" presId="urn:microsoft.com/office/officeart/2008/layout/LinedList"/>
    <dgm:cxn modelId="{B8131F9E-B1D9-404C-BE9D-A20E8CECD935}" type="presOf" srcId="{517B83B2-F9B6-42CF-BEDD-78F6C9B21462}" destId="{845E3B70-7E40-4839-892A-8379E17B8289}" srcOrd="0" destOrd="0" presId="urn:microsoft.com/office/officeart/2008/layout/LinedList"/>
    <dgm:cxn modelId="{CBC94BD4-91A2-4BF1-9395-34803A27E23D}" type="presOf" srcId="{D882CD3A-AAB1-4894-8896-5A90A3F7B7C7}" destId="{30F88BDB-48FF-40A4-AA16-5ABD40BBCD94}" srcOrd="0" destOrd="0" presId="urn:microsoft.com/office/officeart/2008/layout/LinedList"/>
    <dgm:cxn modelId="{D433B9EF-97F7-4835-8EB0-8C988D8F4557}" type="presOf" srcId="{557648A8-2E60-4662-952B-74A73230A533}" destId="{7A64BAED-22EF-446F-9946-6B9D139EE8AD}" srcOrd="0" destOrd="0" presId="urn:microsoft.com/office/officeart/2008/layout/LinedList"/>
    <dgm:cxn modelId="{C9649FF0-81E2-49F0-8797-9D078775A488}" srcId="{A9045B92-9EBF-4E56-985F-D7B5C80FB55C}" destId="{517B83B2-F9B6-42CF-BEDD-78F6C9B21462}" srcOrd="1" destOrd="0" parTransId="{AE209E29-3AF5-4190-8912-997304497C76}" sibTransId="{A1FE253A-BF8B-4CC6-AFF0-2DA8789229B3}"/>
    <dgm:cxn modelId="{0462DEF5-3AF5-40A6-B38C-F97DFF5C6C64}" srcId="{A9045B92-9EBF-4E56-985F-D7B5C80FB55C}" destId="{557648A8-2E60-4662-952B-74A73230A533}" srcOrd="5" destOrd="0" parTransId="{F429EE00-BC1F-4B11-BF77-0C2E9C8EABC3}" sibTransId="{427135D2-AF18-431E-8ADC-A204CA278C74}"/>
    <dgm:cxn modelId="{83687AC0-AB38-4D02-98AC-CA4CF34E12D6}" type="presParOf" srcId="{3E0ADEFE-1427-4D9F-A3A7-4424EB8903FA}" destId="{C5A47A24-5F47-4ACF-87FD-38EDBF7FDEAD}" srcOrd="0" destOrd="0" presId="urn:microsoft.com/office/officeart/2008/layout/LinedList"/>
    <dgm:cxn modelId="{52356EED-7880-472D-B4A7-82B3D52507A4}" type="presParOf" srcId="{3E0ADEFE-1427-4D9F-A3A7-4424EB8903FA}" destId="{779F31FE-DDDE-400F-8C8B-78196F9CC1FD}" srcOrd="1" destOrd="0" presId="urn:microsoft.com/office/officeart/2008/layout/LinedList"/>
    <dgm:cxn modelId="{9A4B9AFA-6CA7-4A68-ACDA-2030335F1EBA}" type="presParOf" srcId="{779F31FE-DDDE-400F-8C8B-78196F9CC1FD}" destId="{CD98B5FA-7898-4F0F-882B-A8BFA082E337}" srcOrd="0" destOrd="0" presId="urn:microsoft.com/office/officeart/2008/layout/LinedList"/>
    <dgm:cxn modelId="{71CA911E-DB12-4B88-9BA9-0887A29107E6}" type="presParOf" srcId="{779F31FE-DDDE-400F-8C8B-78196F9CC1FD}" destId="{0959186A-3270-41C2-B5BD-93751E251115}" srcOrd="1" destOrd="0" presId="urn:microsoft.com/office/officeart/2008/layout/LinedList"/>
    <dgm:cxn modelId="{F75E69EA-85FA-4BF4-876F-63D33B5AEA07}" type="presParOf" srcId="{3E0ADEFE-1427-4D9F-A3A7-4424EB8903FA}" destId="{E553E7D7-7770-41DB-AEFE-F26D10B5C79B}" srcOrd="2" destOrd="0" presId="urn:microsoft.com/office/officeart/2008/layout/LinedList"/>
    <dgm:cxn modelId="{BD31FFE5-5110-46E2-BBD5-F4ED1F746EB9}" type="presParOf" srcId="{3E0ADEFE-1427-4D9F-A3A7-4424EB8903FA}" destId="{CD5B8F24-C840-43ED-97C5-36E7508660D8}" srcOrd="3" destOrd="0" presId="urn:microsoft.com/office/officeart/2008/layout/LinedList"/>
    <dgm:cxn modelId="{84728AEE-8C8E-4872-993B-4633C949D7AF}" type="presParOf" srcId="{CD5B8F24-C840-43ED-97C5-36E7508660D8}" destId="{845E3B70-7E40-4839-892A-8379E17B8289}" srcOrd="0" destOrd="0" presId="urn:microsoft.com/office/officeart/2008/layout/LinedList"/>
    <dgm:cxn modelId="{CEC8CF2A-12B2-4081-B4D8-ABE43128C0B2}" type="presParOf" srcId="{CD5B8F24-C840-43ED-97C5-36E7508660D8}" destId="{C541387E-8A17-49E0-8F9B-46B3D5C091A6}" srcOrd="1" destOrd="0" presId="urn:microsoft.com/office/officeart/2008/layout/LinedList"/>
    <dgm:cxn modelId="{47B785AD-8D27-4F8A-AEC3-B98356F7C343}" type="presParOf" srcId="{3E0ADEFE-1427-4D9F-A3A7-4424EB8903FA}" destId="{33D98E0B-EAB9-403C-ADCC-294D874484A8}" srcOrd="4" destOrd="0" presId="urn:microsoft.com/office/officeart/2008/layout/LinedList"/>
    <dgm:cxn modelId="{6A875AA4-B27B-4E6A-B9D9-159D602D62FB}" type="presParOf" srcId="{3E0ADEFE-1427-4D9F-A3A7-4424EB8903FA}" destId="{6DE33F6F-D6D2-405B-BFF9-B455AF57A39C}" srcOrd="5" destOrd="0" presId="urn:microsoft.com/office/officeart/2008/layout/LinedList"/>
    <dgm:cxn modelId="{A40CF387-17AA-4324-876F-E45CB9DE7759}" type="presParOf" srcId="{6DE33F6F-D6D2-405B-BFF9-B455AF57A39C}" destId="{D1686D8C-0B58-4069-A2FF-6A428FDE1BBB}" srcOrd="0" destOrd="0" presId="urn:microsoft.com/office/officeart/2008/layout/LinedList"/>
    <dgm:cxn modelId="{79435C99-B84B-4ED5-BD66-DAA514F249EA}" type="presParOf" srcId="{6DE33F6F-D6D2-405B-BFF9-B455AF57A39C}" destId="{82BB4387-EC5D-4744-B82C-92DB14D25E26}" srcOrd="1" destOrd="0" presId="urn:microsoft.com/office/officeart/2008/layout/LinedList"/>
    <dgm:cxn modelId="{6C4306FB-1ED6-4AC3-A59D-5ADBF2540FF8}" type="presParOf" srcId="{3E0ADEFE-1427-4D9F-A3A7-4424EB8903FA}" destId="{9FFFBD87-86CA-4733-8768-72D4A09BD3FC}" srcOrd="6" destOrd="0" presId="urn:microsoft.com/office/officeart/2008/layout/LinedList"/>
    <dgm:cxn modelId="{36089EC6-220A-44D3-BF74-DEEC4885104C}" type="presParOf" srcId="{3E0ADEFE-1427-4D9F-A3A7-4424EB8903FA}" destId="{0882689B-0483-4305-94F3-ACB21DA948F8}" srcOrd="7" destOrd="0" presId="urn:microsoft.com/office/officeart/2008/layout/LinedList"/>
    <dgm:cxn modelId="{99BA8DCF-B5BE-4421-AAD7-FCD12BB8FFE7}" type="presParOf" srcId="{0882689B-0483-4305-94F3-ACB21DA948F8}" destId="{FDCFEEF3-8034-4554-887D-988101964CD1}" srcOrd="0" destOrd="0" presId="urn:microsoft.com/office/officeart/2008/layout/LinedList"/>
    <dgm:cxn modelId="{586069AC-9E96-47C9-AF96-C1DCC5500B3D}" type="presParOf" srcId="{0882689B-0483-4305-94F3-ACB21DA948F8}" destId="{391D9927-DCC8-45B5-8F97-06C92313F1FE}" srcOrd="1" destOrd="0" presId="urn:microsoft.com/office/officeart/2008/layout/LinedList"/>
    <dgm:cxn modelId="{583F89F6-2985-4477-A99D-7A2C1CE32A3B}" type="presParOf" srcId="{3E0ADEFE-1427-4D9F-A3A7-4424EB8903FA}" destId="{FBA120EF-046B-4012-A82C-BA63F10F56F7}" srcOrd="8" destOrd="0" presId="urn:microsoft.com/office/officeart/2008/layout/LinedList"/>
    <dgm:cxn modelId="{D2D477B8-840A-4486-8181-5E88B7D4A17C}" type="presParOf" srcId="{3E0ADEFE-1427-4D9F-A3A7-4424EB8903FA}" destId="{5F9EEA12-7698-4F4A-83BD-7C2AE748AEBF}" srcOrd="9" destOrd="0" presId="urn:microsoft.com/office/officeart/2008/layout/LinedList"/>
    <dgm:cxn modelId="{7DE47338-3316-41FD-88E2-C5D8D0C88FFB}" type="presParOf" srcId="{5F9EEA12-7698-4F4A-83BD-7C2AE748AEBF}" destId="{618CBBBB-6F4A-4433-BD75-387ED2A69A4F}" srcOrd="0" destOrd="0" presId="urn:microsoft.com/office/officeart/2008/layout/LinedList"/>
    <dgm:cxn modelId="{6C644D44-6614-467C-8FBE-363D4B9DE23E}" type="presParOf" srcId="{5F9EEA12-7698-4F4A-83BD-7C2AE748AEBF}" destId="{861D6A8F-D6CE-486B-B939-18AF8D5F9998}" srcOrd="1" destOrd="0" presId="urn:microsoft.com/office/officeart/2008/layout/LinedList"/>
    <dgm:cxn modelId="{4FAE077F-64C6-4D05-917F-23585F0A2236}" type="presParOf" srcId="{3E0ADEFE-1427-4D9F-A3A7-4424EB8903FA}" destId="{4BF2AB75-1CCC-410B-B644-052BA585EA72}" srcOrd="10" destOrd="0" presId="urn:microsoft.com/office/officeart/2008/layout/LinedList"/>
    <dgm:cxn modelId="{1D86EC3A-12A3-412C-B292-59ABD8BAF28F}" type="presParOf" srcId="{3E0ADEFE-1427-4D9F-A3A7-4424EB8903FA}" destId="{E4112AAB-5424-42A4-82B3-BAD5E3A77162}" srcOrd="11" destOrd="0" presId="urn:microsoft.com/office/officeart/2008/layout/LinedList"/>
    <dgm:cxn modelId="{0A833FCD-3B15-4FEA-82FC-717D42CBE729}" type="presParOf" srcId="{E4112AAB-5424-42A4-82B3-BAD5E3A77162}" destId="{7A64BAED-22EF-446F-9946-6B9D139EE8AD}" srcOrd="0" destOrd="0" presId="urn:microsoft.com/office/officeart/2008/layout/LinedList"/>
    <dgm:cxn modelId="{3676E87F-356E-45F3-9DE1-65A5FDF15420}" type="presParOf" srcId="{E4112AAB-5424-42A4-82B3-BAD5E3A77162}" destId="{03149792-D607-45EE-BE1E-6D8E9C22B413}" srcOrd="1" destOrd="0" presId="urn:microsoft.com/office/officeart/2008/layout/LinedList"/>
    <dgm:cxn modelId="{33E607C5-BF81-4AE2-8275-F1DA43D334E6}" type="presParOf" srcId="{3E0ADEFE-1427-4D9F-A3A7-4424EB8903FA}" destId="{B58C45CD-4D85-4889-B5FE-EE8E2ADB9DB5}" srcOrd="12" destOrd="0" presId="urn:microsoft.com/office/officeart/2008/layout/LinedList"/>
    <dgm:cxn modelId="{DDFBAD48-94BF-4FA1-B001-4BB07CFD65B9}" type="presParOf" srcId="{3E0ADEFE-1427-4D9F-A3A7-4424EB8903FA}" destId="{80FEE263-F9CD-4B6F-8ECE-779D4065E0B3}" srcOrd="13" destOrd="0" presId="urn:microsoft.com/office/officeart/2008/layout/LinedList"/>
    <dgm:cxn modelId="{EFD8DDB0-A8DE-483E-A692-056447E1248E}" type="presParOf" srcId="{80FEE263-F9CD-4B6F-8ECE-779D4065E0B3}" destId="{9174306E-5F21-499B-AEEC-600662618D36}" srcOrd="0" destOrd="0" presId="urn:microsoft.com/office/officeart/2008/layout/LinedList"/>
    <dgm:cxn modelId="{E8B78AEE-E46E-4E18-8F0C-F17EA577F67F}" type="presParOf" srcId="{80FEE263-F9CD-4B6F-8ECE-779D4065E0B3}" destId="{75FBF185-C26C-4E9C-AC86-854CDFDD9FB3}" srcOrd="1" destOrd="0" presId="urn:microsoft.com/office/officeart/2008/layout/LinedList"/>
    <dgm:cxn modelId="{C5DAAC93-8D75-4C0B-8FBF-B1C1C2EDC1DE}" type="presParOf" srcId="{3E0ADEFE-1427-4D9F-A3A7-4424EB8903FA}" destId="{817F3E34-3E1A-4E93-9E81-8E4095F25C55}" srcOrd="14" destOrd="0" presId="urn:microsoft.com/office/officeart/2008/layout/LinedList"/>
    <dgm:cxn modelId="{05354754-5CB2-4300-8601-8E629C5EBD4F}" type="presParOf" srcId="{3E0ADEFE-1427-4D9F-A3A7-4424EB8903FA}" destId="{3537068A-5BFA-4A26-9899-7E0276FDFBC2}" srcOrd="15" destOrd="0" presId="urn:microsoft.com/office/officeart/2008/layout/LinedList"/>
    <dgm:cxn modelId="{7C3E0404-1891-47B5-88D7-9C99736A5F45}" type="presParOf" srcId="{3537068A-5BFA-4A26-9899-7E0276FDFBC2}" destId="{30F88BDB-48FF-40A4-AA16-5ABD40BBCD94}" srcOrd="0" destOrd="0" presId="urn:microsoft.com/office/officeart/2008/layout/LinedList"/>
    <dgm:cxn modelId="{4985269A-42F2-4E09-8B1C-57C1E3769DB9}" type="presParOf" srcId="{3537068A-5BFA-4A26-9899-7E0276FDFBC2}" destId="{BBAAACAE-6C15-48A7-AB5E-92AE30868049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0DD5EEC-5695-4699-B4A6-94B610B80ACA}">
      <dsp:nvSpPr>
        <dsp:cNvPr id="0" name=""/>
        <dsp:cNvSpPr/>
      </dsp:nvSpPr>
      <dsp:spPr>
        <a:xfrm>
          <a:off x="0" y="287788"/>
          <a:ext cx="4420506" cy="4420506"/>
        </a:xfrm>
        <a:prstGeom prst="diamond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D3ACAE3-07A4-488D-82DB-59F647E7180D}">
      <dsp:nvSpPr>
        <dsp:cNvPr id="0" name=""/>
        <dsp:cNvSpPr/>
      </dsp:nvSpPr>
      <dsp:spPr>
        <a:xfrm>
          <a:off x="419948" y="707737"/>
          <a:ext cx="1723997" cy="1723997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900" kern="1200"/>
            <a:t>Marks &amp; Spencer plc (M&amp;S) is one of the UK's leading retailers, operating home, clothing, food and beauty businesses. </a:t>
          </a:r>
          <a:endParaRPr lang="en-US" sz="900" kern="1200"/>
        </a:p>
      </dsp:txBody>
      <dsp:txXfrm>
        <a:off x="504107" y="791896"/>
        <a:ext cx="1555679" cy="1555679"/>
      </dsp:txXfrm>
    </dsp:sp>
    <dsp:sp modelId="{1677134C-DA43-460F-B56F-1908489BE9F0}">
      <dsp:nvSpPr>
        <dsp:cNvPr id="0" name=""/>
        <dsp:cNvSpPr/>
      </dsp:nvSpPr>
      <dsp:spPr>
        <a:xfrm>
          <a:off x="2276560" y="707737"/>
          <a:ext cx="1723997" cy="1723997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4290" tIns="34290" rIns="34290" bIns="34290" numCol="1" spcCol="1270" anchor="t" anchorCtr="0">
          <a:noAutofit/>
        </a:bodyPr>
        <a:lstStyle/>
        <a:p>
          <a:pPr marL="0" lvl="0" indent="0" algn="l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900" kern="1200"/>
            <a:t>Founded in 1884, M&amp;S employs thousands of employees both locally and internationally.</a:t>
          </a:r>
          <a:endParaRPr lang="en-US" sz="900" kern="1200"/>
        </a:p>
        <a:p>
          <a:pPr marL="57150" lvl="1" indent="-57150" algn="l" defTabSz="3111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700" kern="1200"/>
            <a:t>Currently undergoing a major digital and operational transformation.</a:t>
          </a:r>
          <a:endParaRPr lang="en-US" sz="700" kern="1200"/>
        </a:p>
        <a:p>
          <a:pPr marL="57150" lvl="1" indent="-57150" algn="l" defTabSz="3111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700" kern="1200"/>
            <a:t>Investing in e-commerce, supply chain modernization, and data-driven decision-making.</a:t>
          </a:r>
          <a:endParaRPr lang="en-US" sz="700" kern="1200"/>
        </a:p>
        <a:p>
          <a:pPr marL="57150" lvl="1" indent="-57150" algn="l" defTabSz="3111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700" kern="1200"/>
            <a:t>Improving customer service.</a:t>
          </a:r>
          <a:endParaRPr lang="en-US" sz="700" kern="1200"/>
        </a:p>
        <a:p>
          <a:pPr marL="57150" lvl="1" indent="-57150" algn="l" defTabSz="3111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700" kern="1200"/>
            <a:t>Investing in AI and technology.</a:t>
          </a:r>
          <a:endParaRPr lang="en-US" sz="700" kern="1200"/>
        </a:p>
      </dsp:txBody>
      <dsp:txXfrm>
        <a:off x="2360719" y="791896"/>
        <a:ext cx="1555679" cy="1555679"/>
      </dsp:txXfrm>
    </dsp:sp>
    <dsp:sp modelId="{3EE96587-7E87-46BF-BA91-6C0761274EE9}">
      <dsp:nvSpPr>
        <dsp:cNvPr id="0" name=""/>
        <dsp:cNvSpPr/>
      </dsp:nvSpPr>
      <dsp:spPr>
        <a:xfrm>
          <a:off x="419948" y="2564349"/>
          <a:ext cx="1723997" cy="1723997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900" kern="1200"/>
            <a:t>This transformation requires competent, talented and driven employees with leadership, digital and management skills.</a:t>
          </a:r>
          <a:endParaRPr lang="en-US" sz="900" kern="1200"/>
        </a:p>
      </dsp:txBody>
      <dsp:txXfrm>
        <a:off x="504107" y="2648508"/>
        <a:ext cx="1555679" cy="1555679"/>
      </dsp:txXfrm>
    </dsp:sp>
    <dsp:sp modelId="{387191D0-3E5D-4DD6-934F-30E4C251A854}">
      <dsp:nvSpPr>
        <dsp:cNvPr id="0" name=""/>
        <dsp:cNvSpPr/>
      </dsp:nvSpPr>
      <dsp:spPr>
        <a:xfrm>
          <a:off x="2276560" y="2564349"/>
          <a:ext cx="1723997" cy="1723997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9B66C7E-C536-4648-B198-35C14CCFA705}">
      <dsp:nvSpPr>
        <dsp:cNvPr id="0" name=""/>
        <dsp:cNvSpPr/>
      </dsp:nvSpPr>
      <dsp:spPr>
        <a:xfrm rot="16200000">
          <a:off x="-438770" y="1670473"/>
          <a:ext cx="3054751" cy="1655276"/>
        </a:xfrm>
        <a:prstGeom prst="downArrow">
          <a:avLst>
            <a:gd name="adj1" fmla="val 50000"/>
            <a:gd name="adj2" fmla="val 35000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008" tIns="64008" rIns="64008" bIns="64008" numCol="1" spcCol="1270" anchor="t" anchorCtr="0">
          <a:noAutofit/>
        </a:bodyPr>
        <a:lstStyle/>
        <a:p>
          <a:pPr marL="0" lvl="0" indent="0" algn="l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900" b="1" kern="1200" dirty="0"/>
            <a:t>M&amp;S uses multiple platforms to advertise vacancies:</a:t>
          </a:r>
          <a:endParaRPr lang="en-US" sz="900" kern="1200" dirty="0"/>
        </a:p>
        <a:p>
          <a:pPr marL="57150" lvl="1" indent="-57150" algn="l" defTabSz="3111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700" kern="1200"/>
            <a:t>M&amp;S Careers website</a:t>
          </a:r>
        </a:p>
        <a:p>
          <a:pPr marL="57150" lvl="1" indent="-57150" algn="l" defTabSz="3111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700" kern="1200" dirty="0"/>
            <a:t>Indeed</a:t>
          </a:r>
        </a:p>
        <a:p>
          <a:pPr marL="57150" lvl="1" indent="-57150" algn="l" defTabSz="3111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700" kern="1200" dirty="0"/>
            <a:t>Totaljobs</a:t>
          </a:r>
        </a:p>
        <a:p>
          <a:pPr marL="57150" lvl="1" indent="-57150" algn="l" defTabSz="3111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700" kern="1200" dirty="0" err="1"/>
            <a:t>Linkedln</a:t>
          </a:r>
        </a:p>
        <a:p>
          <a:pPr marL="57150" lvl="1" indent="-57150" algn="l" defTabSz="3111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700" kern="1200" dirty="0">
              <a:latin typeface="Calibri"/>
            </a:rPr>
            <a:t>Facebook</a:t>
          </a:r>
        </a:p>
        <a:p>
          <a:pPr marL="57150" lvl="1" indent="-57150" algn="l" defTabSz="3111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700" kern="1200" dirty="0">
              <a:latin typeface="Calibri"/>
            </a:rPr>
            <a:t>Google</a:t>
          </a:r>
        </a:p>
        <a:p>
          <a:pPr marL="57150" lvl="1" indent="-57150" algn="l" defTabSz="3111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700" kern="1200"/>
            <a:t>Internal recruitment</a:t>
          </a:r>
        </a:p>
        <a:p>
          <a:pPr marL="57150" lvl="1" indent="-57150" algn="l" defTabSz="3111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700" kern="1200" dirty="0"/>
            <a:t>Employee referrals</a:t>
          </a:r>
        </a:p>
      </dsp:txBody>
      <dsp:txXfrm rot="5400000">
        <a:off x="260968" y="1734424"/>
        <a:ext cx="1365603" cy="1527375"/>
      </dsp:txXfrm>
    </dsp:sp>
    <dsp:sp modelId="{FBA85F26-4FE2-4B7C-8E25-F6BB74F54BC9}">
      <dsp:nvSpPr>
        <dsp:cNvPr id="0" name=""/>
        <dsp:cNvSpPr/>
      </dsp:nvSpPr>
      <dsp:spPr>
        <a:xfrm rot="5400000">
          <a:off x="2069732" y="1506745"/>
          <a:ext cx="2897869" cy="1971256"/>
        </a:xfrm>
        <a:prstGeom prst="downArrow">
          <a:avLst>
            <a:gd name="adj1" fmla="val 50000"/>
            <a:gd name="adj2" fmla="val 35000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008" tIns="64008" rIns="64008" bIns="64008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900" kern="1200" dirty="0"/>
            <a:t>Using different platforms for recruiting helps with getting the right candidate for the job.</a:t>
          </a:r>
        </a:p>
      </dsp:txBody>
      <dsp:txXfrm rot="-5400000">
        <a:off x="2878009" y="1767905"/>
        <a:ext cx="1626286" cy="1448935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3D3771D-AF16-4F5A-B49C-CB478B9F18EE}">
      <dsp:nvSpPr>
        <dsp:cNvPr id="0" name=""/>
        <dsp:cNvSpPr/>
      </dsp:nvSpPr>
      <dsp:spPr>
        <a:xfrm>
          <a:off x="659207" y="1034764"/>
          <a:ext cx="703682" cy="70368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3555F54-0A25-4A06-82C5-3233D5D3CD46}">
      <dsp:nvSpPr>
        <dsp:cNvPr id="0" name=""/>
        <dsp:cNvSpPr/>
      </dsp:nvSpPr>
      <dsp:spPr>
        <a:xfrm>
          <a:off x="5788" y="1857813"/>
          <a:ext cx="2010520" cy="175415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US" sz="1400" kern="1200"/>
            <a:t>Effective recruitment generally supports successful organizational transformation by ensuring M&amp;S appoints qualified, adaptable, and skilled employees.</a:t>
          </a:r>
        </a:p>
      </dsp:txBody>
      <dsp:txXfrm>
        <a:off x="5788" y="1857813"/>
        <a:ext cx="2010520" cy="1754156"/>
      </dsp:txXfrm>
    </dsp:sp>
    <dsp:sp modelId="{0A8B3DDA-00BE-4D5F-81FE-F6D3AA5875F2}">
      <dsp:nvSpPr>
        <dsp:cNvPr id="0" name=""/>
        <dsp:cNvSpPr/>
      </dsp:nvSpPr>
      <dsp:spPr>
        <a:xfrm>
          <a:off x="5788" y="3667489"/>
          <a:ext cx="2010520" cy="14256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CFC16EA7-CC0A-4663-9847-7DEB884A57D7}">
      <dsp:nvSpPr>
        <dsp:cNvPr id="0" name=""/>
        <dsp:cNvSpPr/>
      </dsp:nvSpPr>
      <dsp:spPr>
        <a:xfrm>
          <a:off x="3099165" y="357561"/>
          <a:ext cx="703682" cy="703682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CD27189-D272-439B-9DC1-04F10E68F3F3}">
      <dsp:nvSpPr>
        <dsp:cNvPr id="0" name=""/>
        <dsp:cNvSpPr/>
      </dsp:nvSpPr>
      <dsp:spPr>
        <a:xfrm>
          <a:off x="2445746" y="1180611"/>
          <a:ext cx="2010520" cy="175415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US" sz="1400" kern="1200"/>
            <a:t>Key recommendation includes:</a:t>
          </a:r>
        </a:p>
      </dsp:txBody>
      <dsp:txXfrm>
        <a:off x="2445746" y="1180611"/>
        <a:ext cx="2010520" cy="1754156"/>
      </dsp:txXfrm>
    </dsp:sp>
    <dsp:sp modelId="{F7C5C9C8-BAC3-4819-B423-51D7A18D2042}">
      <dsp:nvSpPr>
        <dsp:cNvPr id="0" name=""/>
        <dsp:cNvSpPr/>
      </dsp:nvSpPr>
      <dsp:spPr>
        <a:xfrm>
          <a:off x="2368150" y="1635881"/>
          <a:ext cx="2165712" cy="285137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Clear job descriptions and person specifications.</a:t>
          </a:r>
        </a:p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Thorough job analysis.</a:t>
          </a:r>
        </a:p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 dirty="0"/>
            <a:t>Advertise through diverse recruitment platforms.</a:t>
          </a:r>
        </a:p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Apply Questioning techniques.</a:t>
          </a:r>
        </a:p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Combine face to face and virtual interviews to maximize fairness and efficiency.</a:t>
          </a:r>
        </a:p>
      </dsp:txBody>
      <dsp:txXfrm>
        <a:off x="2368150" y="1635881"/>
        <a:ext cx="2165712" cy="2851379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5A47A24-5F47-4ACF-87FD-38EDBF7FDEAD}">
      <dsp:nvSpPr>
        <dsp:cNvPr id="0" name=""/>
        <dsp:cNvSpPr/>
      </dsp:nvSpPr>
      <dsp:spPr>
        <a:xfrm>
          <a:off x="0" y="0"/>
          <a:ext cx="4718785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98B5FA-7898-4F0F-882B-A8BFA082E337}">
      <dsp:nvSpPr>
        <dsp:cNvPr id="0" name=""/>
        <dsp:cNvSpPr/>
      </dsp:nvSpPr>
      <dsp:spPr>
        <a:xfrm>
          <a:off x="0" y="0"/>
          <a:ext cx="4718785" cy="6913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t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Armstrong</a:t>
          </a:r>
          <a:r>
            <a:rPr lang="en-GB" sz="1500" kern="1200"/>
            <a:t>, M. and Taylor, S.</a:t>
          </a:r>
          <a:r>
            <a:rPr lang="en-US" sz="1500" kern="1200"/>
            <a:t> (2023</a:t>
          </a:r>
          <a:r>
            <a:rPr lang="en-GB" sz="1500" kern="1200"/>
            <a:t>) </a:t>
          </a:r>
          <a:endParaRPr lang="en-US" sz="1500" kern="1200"/>
        </a:p>
      </dsp:txBody>
      <dsp:txXfrm>
        <a:off x="0" y="0"/>
        <a:ext cx="4718785" cy="691341"/>
      </dsp:txXfrm>
    </dsp:sp>
    <dsp:sp modelId="{E553E7D7-7770-41DB-AEFE-F26D10B5C79B}">
      <dsp:nvSpPr>
        <dsp:cNvPr id="0" name=""/>
        <dsp:cNvSpPr/>
      </dsp:nvSpPr>
      <dsp:spPr>
        <a:xfrm>
          <a:off x="0" y="691341"/>
          <a:ext cx="4718785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45E3B70-7E40-4839-892A-8379E17B8289}">
      <dsp:nvSpPr>
        <dsp:cNvPr id="0" name=""/>
        <dsp:cNvSpPr/>
      </dsp:nvSpPr>
      <dsp:spPr>
        <a:xfrm>
          <a:off x="0" y="691341"/>
          <a:ext cx="4718785" cy="6913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t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Armstrong's Handbook of Human Resource Management Practice. 16th ed. London: Kogan Page</a:t>
          </a:r>
          <a:endParaRPr lang="en-US" sz="1500" kern="1200"/>
        </a:p>
      </dsp:txBody>
      <dsp:txXfrm>
        <a:off x="0" y="691341"/>
        <a:ext cx="4718785" cy="691341"/>
      </dsp:txXfrm>
    </dsp:sp>
    <dsp:sp modelId="{33D98E0B-EAB9-403C-ADCC-294D874484A8}">
      <dsp:nvSpPr>
        <dsp:cNvPr id="0" name=""/>
        <dsp:cNvSpPr/>
      </dsp:nvSpPr>
      <dsp:spPr>
        <a:xfrm>
          <a:off x="0" y="1382683"/>
          <a:ext cx="4718785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1686D8C-0B58-4069-A2FF-6A428FDE1BBB}">
      <dsp:nvSpPr>
        <dsp:cNvPr id="0" name=""/>
        <dsp:cNvSpPr/>
      </dsp:nvSpPr>
      <dsp:spPr>
        <a:xfrm>
          <a:off x="0" y="1382683"/>
          <a:ext cx="4718785" cy="6913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t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CIPD (2024</a:t>
          </a:r>
          <a:r>
            <a:rPr lang="en-GB" sz="1500" kern="1200"/>
            <a:t>)</a:t>
          </a:r>
          <a:endParaRPr lang="en-US" sz="1500" kern="1200"/>
        </a:p>
      </dsp:txBody>
      <dsp:txXfrm>
        <a:off x="0" y="1382683"/>
        <a:ext cx="4718785" cy="691341"/>
      </dsp:txXfrm>
    </dsp:sp>
    <dsp:sp modelId="{9FFFBD87-86CA-4733-8768-72D4A09BD3FC}">
      <dsp:nvSpPr>
        <dsp:cNvPr id="0" name=""/>
        <dsp:cNvSpPr/>
      </dsp:nvSpPr>
      <dsp:spPr>
        <a:xfrm>
          <a:off x="0" y="2074025"/>
          <a:ext cx="4718785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DCFEEF3-8034-4554-887D-988101964CD1}">
      <dsp:nvSpPr>
        <dsp:cNvPr id="0" name=""/>
        <dsp:cNvSpPr/>
      </dsp:nvSpPr>
      <dsp:spPr>
        <a:xfrm>
          <a:off x="0" y="2074025"/>
          <a:ext cx="4718785" cy="6913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t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Recruitment: An Overview. </a:t>
          </a:r>
          <a:r>
            <a:rPr lang="en-GB" sz="1500" kern="1200" err="1"/>
            <a:t>Avaliable</a:t>
          </a:r>
          <a:r>
            <a:rPr lang="en-GB" sz="1500" kern="1200"/>
            <a:t> at:</a:t>
          </a:r>
          <a:endParaRPr lang="en-US" sz="1500" kern="1200"/>
        </a:p>
      </dsp:txBody>
      <dsp:txXfrm>
        <a:off x="0" y="2074025"/>
        <a:ext cx="4718785" cy="691341"/>
      </dsp:txXfrm>
    </dsp:sp>
    <dsp:sp modelId="{FBA120EF-046B-4012-A82C-BA63F10F56F7}">
      <dsp:nvSpPr>
        <dsp:cNvPr id="0" name=""/>
        <dsp:cNvSpPr/>
      </dsp:nvSpPr>
      <dsp:spPr>
        <a:xfrm>
          <a:off x="0" y="2765367"/>
          <a:ext cx="4718785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8CBBBB-6F4A-4433-BD75-387ED2A69A4F}">
      <dsp:nvSpPr>
        <dsp:cNvPr id="0" name=""/>
        <dsp:cNvSpPr/>
      </dsp:nvSpPr>
      <dsp:spPr>
        <a:xfrm>
          <a:off x="0" y="2765367"/>
          <a:ext cx="4718785" cy="6913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t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>
              <a:hlinkClick xmlns:r="http://schemas.openxmlformats.org/officeDocument/2006/relationships" r:id="rId1"/>
            </a:rPr>
            <a:t>https://www.cipd.org.uk</a:t>
          </a:r>
          <a:endParaRPr lang="en-US" sz="1500" kern="1200"/>
        </a:p>
      </dsp:txBody>
      <dsp:txXfrm>
        <a:off x="0" y="2765367"/>
        <a:ext cx="4718785" cy="691341"/>
      </dsp:txXfrm>
    </dsp:sp>
    <dsp:sp modelId="{4BF2AB75-1CCC-410B-B644-052BA585EA72}">
      <dsp:nvSpPr>
        <dsp:cNvPr id="0" name=""/>
        <dsp:cNvSpPr/>
      </dsp:nvSpPr>
      <dsp:spPr>
        <a:xfrm>
          <a:off x="0" y="3456709"/>
          <a:ext cx="4718785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A64BAED-22EF-446F-9946-6B9D139EE8AD}">
      <dsp:nvSpPr>
        <dsp:cNvPr id="0" name=""/>
        <dsp:cNvSpPr/>
      </dsp:nvSpPr>
      <dsp:spPr>
        <a:xfrm>
          <a:off x="0" y="3456709"/>
          <a:ext cx="4718785" cy="6913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t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Bratton &amp; Gold (</a:t>
          </a:r>
          <a:r>
            <a:rPr lang="en-US" sz="1500" kern="1200">
              <a:latin typeface="Calibri"/>
            </a:rPr>
            <a:t>2017</a:t>
          </a:r>
          <a:r>
            <a:rPr lang="en-US" sz="1500" kern="1200"/>
            <a:t>); Torrington et al. (2023).</a:t>
          </a:r>
        </a:p>
      </dsp:txBody>
      <dsp:txXfrm>
        <a:off x="0" y="3456709"/>
        <a:ext cx="4718785" cy="691341"/>
      </dsp:txXfrm>
    </dsp:sp>
    <dsp:sp modelId="{B58C45CD-4D85-4889-B5FE-EE8E2ADB9DB5}">
      <dsp:nvSpPr>
        <dsp:cNvPr id="0" name=""/>
        <dsp:cNvSpPr/>
      </dsp:nvSpPr>
      <dsp:spPr>
        <a:xfrm>
          <a:off x="0" y="4148051"/>
          <a:ext cx="4718785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174306E-5F21-499B-AEEC-600662618D36}">
      <dsp:nvSpPr>
        <dsp:cNvPr id="0" name=""/>
        <dsp:cNvSpPr/>
      </dsp:nvSpPr>
      <dsp:spPr>
        <a:xfrm>
          <a:off x="0" y="4148051"/>
          <a:ext cx="4718785" cy="6913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t" anchorCtr="0">
          <a:noAutofit/>
        </a:bodyPr>
        <a:lstStyle/>
        <a:p>
          <a:pPr marL="0" lvl="0" indent="0" algn="l" defTabSz="6667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>
              <a:latin typeface="Calibri"/>
            </a:rPr>
            <a:t>Swain, R. (2025)</a:t>
          </a:r>
        </a:p>
      </dsp:txBody>
      <dsp:txXfrm>
        <a:off x="0" y="4148051"/>
        <a:ext cx="4718785" cy="691341"/>
      </dsp:txXfrm>
    </dsp:sp>
    <dsp:sp modelId="{817F3E34-3E1A-4E93-9E81-8E4095F25C55}">
      <dsp:nvSpPr>
        <dsp:cNvPr id="0" name=""/>
        <dsp:cNvSpPr/>
      </dsp:nvSpPr>
      <dsp:spPr>
        <a:xfrm>
          <a:off x="0" y="4839393"/>
          <a:ext cx="4718785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0F88BDB-48FF-40A4-AA16-5ABD40BBCD94}">
      <dsp:nvSpPr>
        <dsp:cNvPr id="0" name=""/>
        <dsp:cNvSpPr/>
      </dsp:nvSpPr>
      <dsp:spPr>
        <a:xfrm>
          <a:off x="0" y="4839393"/>
          <a:ext cx="4718785" cy="6913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t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Marks &amp; Spencer (2025) Annual Report and Accounts 2025. </a:t>
          </a:r>
          <a:r>
            <a:rPr lang="en-GB" sz="1500" kern="1200" err="1"/>
            <a:t>Avaliable</a:t>
          </a:r>
          <a:r>
            <a:rPr lang="en-GB" sz="1500" kern="1200"/>
            <a:t> at: </a:t>
          </a:r>
          <a:r>
            <a:rPr lang="en-GB" sz="1500" kern="1200">
              <a:hlinkClick xmlns:r="http://schemas.openxmlformats.org/officeDocument/2006/relationships" r:id="rId2"/>
            </a:rPr>
            <a:t>https://corporate.marksandspencer.com</a:t>
          </a:r>
          <a:endParaRPr lang="en-US" sz="1500" kern="1200"/>
        </a:p>
      </dsp:txBody>
      <dsp:txXfrm>
        <a:off x="0" y="4839393"/>
        <a:ext cx="4718785" cy="69134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matrix3">
  <dgm:title val=""/>
  <dgm:desc val=""/>
  <dgm:catLst>
    <dgm:cat type="matrix" pri="1000"/>
    <dgm:cat type="convert" pri="18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0" destOrd="0"/>
        <dgm:cxn modelId="8" srcId="0" destId="4" srcOrd="1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matrix">
    <dgm:varLst>
      <dgm:chMax val="1"/>
      <dgm:dir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29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71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29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71"/>
          <dgm:constr type="ctrY" for="ch" forName="quad4" refType="h" fact="0.71"/>
          <dgm:constr type="primFontSz" for="des" ptType="node" op="equ" val="65"/>
        </dgm:constrLst>
      </dgm:if>
      <dgm:else name="Name2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71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29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71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29"/>
          <dgm:constr type="ctrY" for="ch" forName="quad4" refType="h" fact="0.71"/>
          <dgm:constr type="primFontSz" for="des" ptType="node" op="equ" val="65"/>
        </dgm:constrLst>
      </dgm:else>
    </dgm:choose>
    <dgm:ruleLst/>
    <dgm:choose name="Name3">
      <dgm:if name="Name4" axis="ch" ptType="node" func="cnt" op="gte" val="1">
        <dgm:layoutNode name="diamond" styleLbl="bgShp">
          <dgm:alg type="sp"/>
          <dgm:shape xmlns:r="http://schemas.openxmlformats.org/officeDocument/2006/relationships" type="diamond" r:blip="">
            <dgm:adjLst/>
          </dgm:shape>
          <dgm:presOf/>
          <dgm:constrLst>
            <dgm:constr type="w" refType="h" op="equ"/>
          </dgm:constrLst>
          <dgm:ruleLst/>
        </dgm:layoutNode>
        <dgm:layoutNode name="quad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1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2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3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4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5"/>
    </dgm:choos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arrow5">
  <dgm:title val=""/>
  <dgm:desc val=""/>
  <dgm:catLst>
    <dgm:cat type="relationship" pri="6000"/>
    <dgm:cat type="process" pri="31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4" srcId="0" destId="1" srcOrd="0" destOrd="0"/>
        <dgm:cxn modelId="5" srcId="0" destId="2" srcOrd="1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axis="ch" ptType="node" func="cnt" op="equ" val="2">
        <dgm:choose name="Name2">
          <dgm:if name="Name3" func="var" arg="dir" op="equ" val="norm">
            <dgm:alg type="cycle">
              <dgm:param type="rotPath" val="alongPath"/>
              <dgm:param type="stAng" val="270"/>
            </dgm:alg>
          </dgm:if>
          <dgm:else name="Name4">
            <dgm:alg type="cycle">
              <dgm:param type="rotPath" val="alongPath"/>
              <dgm:param type="stAng" val="90"/>
              <dgm:param type="spanAng" val="-360"/>
            </dgm:alg>
          </dgm:else>
        </dgm:choose>
      </dgm:if>
      <dgm:else name="Name5">
        <dgm:choose name="Name6">
          <dgm:if name="Name7" func="var" arg="dir" op="equ" val="norm">
            <dgm:alg type="cycle">
              <dgm:param type="rotPath" val="alongPath"/>
            </dgm:alg>
          </dgm:if>
          <dgm:else name="Name8">
            <dgm:alg type="cycle">
              <dgm:param type="rotPath" val="alongPath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9">
      <dgm:if name="Name10" axis="ch" ptType="node" func="cnt" op="lte" val="2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0.1"/>
          <dgm:constr type="sibSp" refType="h" op="lte" fact="0.1"/>
          <dgm:constr type="diam" refType="w" refFor="ch" refPtType="node" op="equ" fact="1.1"/>
        </dgm:constrLst>
      </dgm:if>
      <dgm:if name="Name11" axis="ch" ptType="node" func="cnt" op="equ" val="5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2"/>
          <dgm:constr type="sibSp" refType="h" op="lte" fact="0.1"/>
        </dgm:constrLst>
      </dgm:if>
      <dgm:if name="Name12" axis="ch" ptType="node" func="cnt" op="equ" val="6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1"/>
          <dgm:constr type="sibSp" refType="h" op="lte" fact="0.1"/>
        </dgm:constrLst>
      </dgm:if>
      <dgm:if name="Name13" axis="ch" ptType="node" func="cnt" op="equ" val="7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1"/>
          <dgm:constr type="sibSp" refType="h" op="lte" fact="0.1"/>
        </dgm:constrLst>
      </dgm:if>
      <dgm:if name="Name14" axis="ch" ptType="node" func="cnt" op="equ" val="8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/>
          <dgm:constr type="sibSp" refType="h" op="lte" fact="0.1"/>
        </dgm:constrLst>
      </dgm:if>
      <dgm:if name="Name15" axis="ch" ptType="node" func="cnt" op="gte" val="9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1"/>
          <dgm:constr type="sibSp" refType="h" op="lte" fact="0.1"/>
        </dgm:constrLst>
      </dgm:if>
      <dgm:else name="Name16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35"/>
        </dgm:constrLst>
      </dgm:else>
    </dgm:choose>
    <dgm:ruleLst/>
    <dgm:forEach name="Name17" axis="ch" ptType="node">
      <dgm:layoutNode name="arrow">
        <dgm:varLst>
          <dgm:bulletEnabled val="1"/>
        </dgm:varLst>
        <dgm:alg type="tx"/>
        <dgm:shape xmlns:r="http://schemas.openxmlformats.org/officeDocument/2006/relationships" type="downArrow" r:blip="">
          <dgm:adjLst>
            <dgm:adj idx="2" val="0.35"/>
          </dgm:adjLst>
        </dgm:shape>
        <dgm:presOf axis="desOrSelf" ptType="node"/>
        <dgm:constrLst/>
        <dgm:ruleLst>
          <dgm:rule type="primFontSz" val="5" fact="NaN" max="NaN"/>
        </dgm:ruleLst>
      </dgm:layoutNod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5/layout/CenteredIconLabelDescriptionList">
  <dgm:title val="Centered Icon Label Description List"/>
  <dgm:desc val="Use to show non-sequential or grouped chunks of information. The placeholder holds an icon or small picture, and corresponding text boxes show Level 1 and Level 2 text respectively. Works well for minimal Level 1 text accompanied by lengthier Level two text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/>
      </dgm:if>
      <dgm:else name="Name2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Node" refType="h" fact="0.45"/>
      <dgm:constr type="w" for="ch" forName="compNode" val="120"/>
      <dgm:constr type="w" for="ch" forName="sibTrans" refType="w" refFor="ch" refForName="compNode" fact="0.175"/>
      <dgm:constr type="primFontSz" for="des" forName="parTx" val="36"/>
      <dgm:constr type="primFontSz" for="des" forName="desTx" refType="primFontSz" refFor="des" refForName="parTx" op="lte" fact="0.75"/>
      <dgm:constr type="h" for="des" forName="compNode" op="equ"/>
      <dgm:constr type="h" for="des" forName="iconRect" op="equ"/>
      <dgm:constr type="w" for="des" forName="iconRect" op="equ"/>
      <dgm:constr type="h" for="des" forName="iconSpace" op="equ"/>
      <dgm:constr type="h" for="des" forName="parTx" op="equ"/>
      <dgm:constr type="h" for="des" forName="txSpace" op="equ"/>
      <dgm:constr type="h" for="des" forName="desTx" op="equ"/>
    </dgm:constrLst>
    <dgm:ruleLst>
      <dgm:rule type="w" for="ch" forName="compNode" val="0" fact="NaN" max="NaN"/>
    </dgm:ruleLst>
    <dgm:forEach name="Name3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3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w" for="ch" forName="iconSpace" refType="w"/>
          <dgm:constr type="h" for="ch" forName="iconSpace" refType="h" fact="0.043"/>
          <dgm:constr type="l" for="ch" forName="iconSpace"/>
          <dgm:constr type="t" for="ch" forName="iconSpace" refType="b" refFor="ch" refForName="iconRect"/>
          <dgm:constr type="w" for="ch" forName="parTx" refType="w"/>
          <dgm:constr type="h" for="ch" forName="parTx" refType="w" fact="0.15"/>
          <dgm:constr type="l" for="ch" forName="parTx"/>
          <dgm:constr type="t" for="ch" forName="parTx" refType="b" refFor="ch" refForName="iconSpace"/>
          <dgm:constr type="h" for="ch" forName="txSpace" refType="h" fact="0.02"/>
          <dgm:constr type="w" for="ch" forName="txSpace" refType="w"/>
          <dgm:constr type="l" for="ch" forName="txSpace"/>
          <dgm:constr type="t" for="ch" forName="txSpace" refType="b" refFor="ch" refForName="parTx"/>
          <dgm:constr type="w" for="ch" forName="desTx" refType="w"/>
          <dgm:constr type="l" for="ch" forName="desTx"/>
          <dgm:constr type="t" for="ch" forName="desTx" refType="b" refFor="ch" refForName="txSpace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icon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4" fact="NaN" max="NaN"/>
            <dgm:rule type="h" val="INF" fact="NaN" max="NaN"/>
          </dgm:ruleLst>
        </dgm:layoutNode>
        <dgm:layoutNode name="tx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desTx" styleLbl="revTx">
          <dgm:varLst/>
          <dgm:alg type="tx">
            <dgm:param type="stBulletLvl" val="0"/>
            <dgm:param type="txAnchorVert" val="t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secFontSz" refType="primFontSz"/>
            <dgm:constr type="lMarg"/>
            <dgm:constr type="rMarg"/>
            <dgm:constr type="tMarg"/>
            <dgm:constr type="bMarg"/>
          </dgm:constrLst>
          <dgm:ruleLst>
            <dgm:rule type="primFontSz" val="NaN" fact="NaN" max="17"/>
            <dgm:rule type="h" val="INF" fact="NaN" max="NaN"/>
          </dgm:ruleLst>
        </dgm:layoutNode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b="1"/>
        </a:lvl1pPr>
        <a:lvl2pPr>
          <a:lnSpc>
            <a:spcPct val="100000"/>
          </a:lnSpc>
        </a:lvl2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7/9/2026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7/9/2026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7/9/2026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7/9/2026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7/9/2026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7/9/2026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7/9/2026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7/9/2026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7/9/2026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7/9/2026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7/9/2026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7/9/2026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jpeg"/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Relationship Id="rId9" Type="http://schemas.openxmlformats.org/officeDocument/2006/relationships/hyperlink" Target="https://anakjajan.com/2016/02/11/where-to-eat-in-london/" TargetMode="Externa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diagramData" Target="../diagrams/data2.xml"/><Relationship Id="rId3" Type="http://schemas.openxmlformats.org/officeDocument/2006/relationships/hyperlink" Target="https://lasacs.com/indeed/" TargetMode="External"/><Relationship Id="rId7" Type="http://schemas.openxmlformats.org/officeDocument/2006/relationships/hyperlink" Target="https://vinayravindran.com/2014/02/08/guest-blog-social-media-changing-recruitment-trends/" TargetMode="External"/><Relationship Id="rId12" Type="http://schemas.microsoft.com/office/2007/relationships/diagramDrawing" Target="../diagrams/drawing2.xml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jpeg"/><Relationship Id="rId11" Type="http://schemas.openxmlformats.org/officeDocument/2006/relationships/diagramColors" Target="../diagrams/colors2.xml"/><Relationship Id="rId5" Type="http://schemas.openxmlformats.org/officeDocument/2006/relationships/hyperlink" Target="https://cadalot-revitlearningcurve.blogspot.com/2010/03/" TargetMode="External"/><Relationship Id="rId10" Type="http://schemas.openxmlformats.org/officeDocument/2006/relationships/diagramQuickStyle" Target="../diagrams/quickStyle2.xml"/><Relationship Id="rId4" Type="http://schemas.openxmlformats.org/officeDocument/2006/relationships/image" Target="../media/image8.jpeg"/><Relationship Id="rId9" Type="http://schemas.openxmlformats.org/officeDocument/2006/relationships/diagramLayout" Target="../diagrams/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news.uct.ac.za/article/-2016-08-31-virtual-interview-room-for-students" TargetMode="External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vghosal.blogspot.com/2018/03/10-tips-that-will-help-you-face-and.html" TargetMode="External"/><Relationship Id="rId4" Type="http://schemas.openxmlformats.org/officeDocument/2006/relationships/image" Target="../media/image12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s://en.wikipedia.org/wiki/Lee_Byung-chul" TargetMode="External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flickr.com/photos/moonboots/231329639/" TargetMode="External"/><Relationship Id="rId4" Type="http://schemas.openxmlformats.org/officeDocument/2006/relationships/image" Target="../media/image19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55" name="Rectangle 854">
            <a:extLst>
              <a:ext uri="{FF2B5EF4-FFF2-40B4-BE49-F238E27FC236}">
                <a16:creationId xmlns:a16="http://schemas.microsoft.com/office/drawing/2014/main" id="{A0A2B7F3-65A0-4CC5-8310-3252C59E02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28650" y="4291810"/>
            <a:ext cx="7886700" cy="864182"/>
          </a:xfrm>
        </p:spPr>
        <p:txBody>
          <a:bodyPr vert="horz" lIns="91440" tIns="45720" rIns="91440" bIns="45720" rtlCol="0" anchor="ctr">
            <a:noAutofit/>
          </a:bodyPr>
          <a:lstStyle/>
          <a:p>
            <a:pPr>
              <a:lnSpc>
                <a:spcPct val="90000"/>
              </a:lnSpc>
            </a:pPr>
            <a:r>
              <a:rPr lang="en-GB" sz="1600" b="1">
                <a:ea typeface="Calibri"/>
                <a:cs typeface="Calibri"/>
              </a:rPr>
              <a:t>Presentation by: Denise McFarlane</a:t>
            </a:r>
            <a:br>
              <a:rPr lang="en-GB" sz="1600" b="1" dirty="0">
                <a:ea typeface="Calibri"/>
                <a:cs typeface="Calibri"/>
              </a:rPr>
            </a:br>
            <a:r>
              <a:rPr lang="en-GB" sz="1600" b="1">
                <a:ea typeface="Calibri"/>
                <a:cs typeface="Calibri"/>
              </a:rPr>
              <a:t>Module: Developing and Management Skills for the Workplace.</a:t>
            </a:r>
            <a:br>
              <a:rPr lang="en-GB" sz="1600" b="1" dirty="0">
                <a:ea typeface="Calibri"/>
                <a:cs typeface="Calibri"/>
              </a:rPr>
            </a:br>
            <a:r>
              <a:rPr lang="en-GB" sz="1600" b="1">
                <a:ea typeface="Calibri"/>
                <a:cs typeface="Calibri"/>
              </a:rPr>
              <a:t>Student Number: 2441388</a:t>
            </a:r>
            <a:br>
              <a:rPr lang="en-GB" sz="1600" b="1" dirty="0">
                <a:ea typeface="Calibri"/>
                <a:cs typeface="Calibri"/>
              </a:rPr>
            </a:br>
            <a:r>
              <a:rPr lang="en-GB" sz="1600" b="1">
                <a:ea typeface="Calibri"/>
                <a:cs typeface="Calibri"/>
              </a:rPr>
              <a:t>Module Code: LCLM5002</a:t>
            </a:r>
            <a:br>
              <a:rPr lang="en-GB" sz="1600" b="1" dirty="0">
                <a:ea typeface="Calibri"/>
                <a:cs typeface="Calibri"/>
              </a:rPr>
            </a:br>
            <a:r>
              <a:rPr lang="en-GB" sz="1600" b="1">
                <a:ea typeface="Calibri"/>
                <a:cs typeface="Calibri"/>
              </a:rPr>
              <a:t>Lecturer's Name: Sukhpreet Grewal</a:t>
            </a:r>
            <a:br>
              <a:rPr lang="en-GB" sz="1600" b="1" dirty="0">
                <a:ea typeface="Calibri"/>
                <a:cs typeface="Calibri"/>
              </a:rPr>
            </a:br>
            <a:br>
              <a:rPr lang="en-GB" sz="1600" b="1" dirty="0">
                <a:ea typeface="Calibri"/>
                <a:cs typeface="Calibri"/>
              </a:rPr>
            </a:br>
            <a:endParaRPr lang="en-GB" sz="1000" b="1">
              <a:ea typeface="Calibri"/>
              <a:cs typeface="Calibri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28650" y="5319754"/>
            <a:ext cx="7886700" cy="958525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2200" b="1">
                <a:solidFill>
                  <a:schemeClr val="accent2">
                    <a:lumMod val="76000"/>
                  </a:schemeClr>
                </a:solidFill>
              </a:rPr>
              <a:t>Recruitment and Selection During Organizational Transformation</a:t>
            </a:r>
            <a:endParaRPr lang="en-GB" sz="2200" b="1">
              <a:solidFill>
                <a:schemeClr val="accent2">
                  <a:lumMod val="76000"/>
                </a:schemeClr>
              </a:solidFill>
              <a:ea typeface="Calibri"/>
              <a:cs typeface="Calibri"/>
            </a:endParaRPr>
          </a:p>
          <a:p>
            <a:pPr>
              <a:lnSpc>
                <a:spcPct val="90000"/>
              </a:lnSpc>
            </a:pPr>
            <a:r>
              <a:rPr lang="en-GB" sz="2200" b="1">
                <a:solidFill>
                  <a:schemeClr val="accent2">
                    <a:lumMod val="76000"/>
                  </a:schemeClr>
                </a:solidFill>
              </a:rPr>
              <a:t>Marks &amp; Spencer (M&amp;S)</a:t>
            </a:r>
            <a:endParaRPr lang="en-GB" sz="2200" b="1">
              <a:solidFill>
                <a:schemeClr val="accent2">
                  <a:lumMod val="76000"/>
                </a:schemeClr>
              </a:solidFill>
              <a:ea typeface="Calibri"/>
              <a:cs typeface="Calibri"/>
            </a:endParaRPr>
          </a:p>
        </p:txBody>
      </p:sp>
      <p:pic>
        <p:nvPicPr>
          <p:cNvPr id="4" name="Picture 3" descr="Marks and Spencer sales, opening hours, news, offers and deals ...">
            <a:extLst>
              <a:ext uri="{FF2B5EF4-FFF2-40B4-BE49-F238E27FC236}">
                <a16:creationId xmlns:a16="http://schemas.microsoft.com/office/drawing/2014/main" id="{ABC99A7D-07FC-0755-FCE1-DCDBD4F1CEB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-2" b="12008"/>
          <a:stretch>
            <a:fillRect/>
          </a:stretch>
        </p:blipFill>
        <p:spPr>
          <a:xfrm>
            <a:off x="1048789" y="61454"/>
            <a:ext cx="7044135" cy="3650635"/>
          </a:xfrm>
          <a:custGeom>
            <a:avLst/>
            <a:gdLst/>
            <a:ahLst/>
            <a:cxnLst/>
            <a:rect l="l" t="t" r="r" b="b"/>
            <a:pathLst>
              <a:path w="9392179" h="3672406">
                <a:moveTo>
                  <a:pt x="8328426" y="0"/>
                </a:moveTo>
                <a:cubicBezTo>
                  <a:pt x="8306669" y="212063"/>
                  <a:pt x="8209966" y="234386"/>
                  <a:pt x="8156780" y="365530"/>
                </a:cubicBezTo>
                <a:cubicBezTo>
                  <a:pt x="8193044" y="376692"/>
                  <a:pt x="8224472" y="390643"/>
                  <a:pt x="8255900" y="396224"/>
                </a:cubicBezTo>
                <a:cubicBezTo>
                  <a:pt x="8379195" y="424127"/>
                  <a:pt x="8497654" y="496675"/>
                  <a:pt x="8608861" y="619448"/>
                </a:cubicBezTo>
                <a:cubicBezTo>
                  <a:pt x="8693475" y="711528"/>
                  <a:pt x="8785341" y="750593"/>
                  <a:pt x="8877208" y="756173"/>
                </a:cubicBezTo>
                <a:cubicBezTo>
                  <a:pt x="8923141" y="758964"/>
                  <a:pt x="8971492" y="761754"/>
                  <a:pt x="9012590" y="795238"/>
                </a:cubicBezTo>
                <a:cubicBezTo>
                  <a:pt x="9053688" y="828721"/>
                  <a:pt x="9133466" y="814770"/>
                  <a:pt x="9106875" y="996140"/>
                </a:cubicBezTo>
                <a:cubicBezTo>
                  <a:pt x="9210828" y="1068688"/>
                  <a:pt x="9167313" y="1283542"/>
                  <a:pt x="9215663" y="1417476"/>
                </a:cubicBezTo>
                <a:cubicBezTo>
                  <a:pt x="9268849" y="1565363"/>
                  <a:pt x="9300277" y="1746734"/>
                  <a:pt x="9370386" y="1872297"/>
                </a:cubicBezTo>
                <a:cubicBezTo>
                  <a:pt x="9396979" y="1916942"/>
                  <a:pt x="9396979" y="1967168"/>
                  <a:pt x="9382473" y="2014603"/>
                </a:cubicBezTo>
                <a:cubicBezTo>
                  <a:pt x="9355881" y="2115054"/>
                  <a:pt x="9322035" y="2201554"/>
                  <a:pt x="9276102" y="2268521"/>
                </a:cubicBezTo>
                <a:cubicBezTo>
                  <a:pt x="9106875" y="2514068"/>
                  <a:pt x="8932811" y="2756825"/>
                  <a:pt x="8746660" y="2949356"/>
                </a:cubicBezTo>
                <a:cubicBezTo>
                  <a:pt x="8536335" y="3169790"/>
                  <a:pt x="8304251" y="3289774"/>
                  <a:pt x="8069749" y="3384644"/>
                </a:cubicBezTo>
                <a:cubicBezTo>
                  <a:pt x="7624922" y="3566014"/>
                  <a:pt x="7172842" y="3632982"/>
                  <a:pt x="6713509" y="3649724"/>
                </a:cubicBezTo>
                <a:cubicBezTo>
                  <a:pt x="6406482" y="3660885"/>
                  <a:pt x="6101872" y="3674836"/>
                  <a:pt x="5794844" y="3672046"/>
                </a:cubicBezTo>
                <a:cubicBezTo>
                  <a:pt x="5526498" y="3669256"/>
                  <a:pt x="5258151" y="3638562"/>
                  <a:pt x="4987387" y="3599498"/>
                </a:cubicBezTo>
                <a:cubicBezTo>
                  <a:pt x="4636843" y="3546482"/>
                  <a:pt x="3362799" y="3312096"/>
                  <a:pt x="2920390" y="3220016"/>
                </a:cubicBezTo>
                <a:cubicBezTo>
                  <a:pt x="2702811" y="3175371"/>
                  <a:pt x="1498875" y="2762406"/>
                  <a:pt x="1472282" y="2695438"/>
                </a:cubicBezTo>
                <a:cubicBezTo>
                  <a:pt x="1554478" y="2650793"/>
                  <a:pt x="1634257" y="2728922"/>
                  <a:pt x="1721289" y="2681487"/>
                </a:cubicBezTo>
                <a:cubicBezTo>
                  <a:pt x="1571401" y="2578245"/>
                  <a:pt x="1399756" y="2625681"/>
                  <a:pt x="1257121" y="2555923"/>
                </a:cubicBezTo>
                <a:cubicBezTo>
                  <a:pt x="1259538" y="2488955"/>
                  <a:pt x="1322394" y="2508488"/>
                  <a:pt x="1332064" y="2463843"/>
                </a:cubicBezTo>
                <a:cubicBezTo>
                  <a:pt x="1061300" y="2335488"/>
                  <a:pt x="759108" y="2341069"/>
                  <a:pt x="483508" y="2229457"/>
                </a:cubicBezTo>
                <a:cubicBezTo>
                  <a:pt x="734932" y="2184812"/>
                  <a:pt x="981521" y="2232247"/>
                  <a:pt x="1235363" y="2240618"/>
                </a:cubicBezTo>
                <a:cubicBezTo>
                  <a:pt x="1211188" y="2182021"/>
                  <a:pt x="1167672" y="2187602"/>
                  <a:pt x="1138662" y="2168069"/>
                </a:cubicBezTo>
                <a:cubicBezTo>
                  <a:pt x="1099981" y="2142957"/>
                  <a:pt x="1068553" y="2120635"/>
                  <a:pt x="1092728" y="2056458"/>
                </a:cubicBezTo>
                <a:cubicBezTo>
                  <a:pt x="1116903" y="1995071"/>
                  <a:pt x="1085475" y="1978329"/>
                  <a:pt x="1039542" y="1956007"/>
                </a:cubicBezTo>
                <a:cubicBezTo>
                  <a:pt x="923501" y="1894620"/>
                  <a:pt x="795371" y="1914152"/>
                  <a:pt x="674494" y="1894620"/>
                </a:cubicBezTo>
                <a:cubicBezTo>
                  <a:pt x="618891" y="1886249"/>
                  <a:pt x="529441" y="1900200"/>
                  <a:pt x="514936" y="1852765"/>
                </a:cubicBezTo>
                <a:cubicBezTo>
                  <a:pt x="464168" y="1699298"/>
                  <a:pt x="362631" y="1743943"/>
                  <a:pt x="268347" y="1735572"/>
                </a:cubicBezTo>
                <a:cubicBezTo>
                  <a:pt x="171646" y="1727201"/>
                  <a:pt x="152305" y="1657444"/>
                  <a:pt x="200656" y="1529089"/>
                </a:cubicBezTo>
                <a:cubicBezTo>
                  <a:pt x="149887" y="1467702"/>
                  <a:pt x="65273" y="1537459"/>
                  <a:pt x="0" y="1453750"/>
                </a:cubicBezTo>
                <a:cubicBezTo>
                  <a:pt x="502848" y="1411896"/>
                  <a:pt x="993609" y="1450960"/>
                  <a:pt x="1479534" y="1330977"/>
                </a:cubicBezTo>
                <a:cubicBezTo>
                  <a:pt x="1324812" y="1336557"/>
                  <a:pt x="1172507" y="1286332"/>
                  <a:pt x="1017784" y="1317025"/>
                </a:cubicBezTo>
                <a:cubicBezTo>
                  <a:pt x="993609" y="1322606"/>
                  <a:pt x="964599" y="1317025"/>
                  <a:pt x="940423" y="1311445"/>
                </a:cubicBezTo>
                <a:cubicBezTo>
                  <a:pt x="913830" y="1305864"/>
                  <a:pt x="889655" y="1294703"/>
                  <a:pt x="889655" y="1255638"/>
                </a:cubicBezTo>
                <a:cubicBezTo>
                  <a:pt x="889655" y="1227735"/>
                  <a:pt x="908995" y="1213784"/>
                  <a:pt x="928335" y="1202623"/>
                </a:cubicBezTo>
                <a:cubicBezTo>
                  <a:pt x="981521" y="1171929"/>
                  <a:pt x="1039542" y="1163558"/>
                  <a:pt x="1092728" y="1194252"/>
                </a:cubicBezTo>
                <a:cubicBezTo>
                  <a:pt x="1153167" y="1227735"/>
                  <a:pt x="1201518" y="1219364"/>
                  <a:pt x="1247451" y="1160768"/>
                </a:cubicBezTo>
                <a:cubicBezTo>
                  <a:pt x="1307889" y="1085430"/>
                  <a:pt x="1394920" y="1113333"/>
                  <a:pt x="1467447" y="1088220"/>
                </a:cubicBezTo>
                <a:cubicBezTo>
                  <a:pt x="1547226" y="1063107"/>
                  <a:pt x="1631840" y="1077059"/>
                  <a:pt x="1735794" y="1032414"/>
                </a:cubicBezTo>
                <a:cubicBezTo>
                  <a:pt x="1559313" y="982188"/>
                  <a:pt x="1397338" y="1057527"/>
                  <a:pt x="1218440" y="1007301"/>
                </a:cubicBezTo>
                <a:cubicBezTo>
                  <a:pt x="1290966" y="937543"/>
                  <a:pt x="1356240" y="957076"/>
                  <a:pt x="1416678" y="945914"/>
                </a:cubicBezTo>
                <a:cubicBezTo>
                  <a:pt x="1489204" y="931963"/>
                  <a:pt x="1561731" y="929172"/>
                  <a:pt x="1634257" y="915221"/>
                </a:cubicBezTo>
                <a:cubicBezTo>
                  <a:pt x="1701949" y="904060"/>
                  <a:pt x="1767223" y="884528"/>
                  <a:pt x="1834914" y="873366"/>
                </a:cubicBezTo>
                <a:cubicBezTo>
                  <a:pt x="1900187" y="862205"/>
                  <a:pt x="1967878" y="876157"/>
                  <a:pt x="2028317" y="814770"/>
                </a:cubicBezTo>
                <a:cubicBezTo>
                  <a:pt x="1863924" y="691996"/>
                  <a:pt x="1677773" y="750593"/>
                  <a:pt x="1484370" y="719899"/>
                </a:cubicBezTo>
                <a:cubicBezTo>
                  <a:pt x="1535138" y="661303"/>
                  <a:pt x="1588324" y="672464"/>
                  <a:pt x="1631840" y="655722"/>
                </a:cubicBezTo>
                <a:cubicBezTo>
                  <a:pt x="1651180" y="650142"/>
                  <a:pt x="1675355" y="650142"/>
                  <a:pt x="1682608" y="622239"/>
                </a:cubicBezTo>
                <a:cubicBezTo>
                  <a:pt x="1692278" y="585965"/>
                  <a:pt x="1670520" y="563642"/>
                  <a:pt x="1646344" y="552481"/>
                </a:cubicBezTo>
                <a:cubicBezTo>
                  <a:pt x="1537556" y="499465"/>
                  <a:pt x="1421514" y="471562"/>
                  <a:pt x="1305472" y="443659"/>
                </a:cubicBezTo>
                <a:cubicBezTo>
                  <a:pt x="1240198" y="429707"/>
                  <a:pt x="1170090" y="438078"/>
                  <a:pt x="1112068" y="393433"/>
                </a:cubicBezTo>
                <a:cubicBezTo>
                  <a:pt x="1324812" y="200902"/>
                  <a:pt x="1561731" y="237176"/>
                  <a:pt x="1801068" y="248337"/>
                </a:cubicBezTo>
                <a:cubicBezTo>
                  <a:pt x="2190293" y="265079"/>
                  <a:pt x="2579516" y="281821"/>
                  <a:pt x="2971158" y="253918"/>
                </a:cubicBezTo>
                <a:cubicBezTo>
                  <a:pt x="3287854" y="200902"/>
                  <a:pt x="3609388" y="195322"/>
                  <a:pt x="3930923" y="175789"/>
                </a:cubicBezTo>
                <a:cubicBezTo>
                  <a:pt x="4283882" y="150677"/>
                  <a:pt x="4641678" y="170209"/>
                  <a:pt x="4997057" y="172999"/>
                </a:cubicBezTo>
                <a:cubicBezTo>
                  <a:pt x="5253316" y="175789"/>
                  <a:pt x="5511992" y="200902"/>
                  <a:pt x="5768252" y="178580"/>
                </a:cubicBezTo>
                <a:cubicBezTo>
                  <a:pt x="6068027" y="153467"/>
                  <a:pt x="6372637" y="172999"/>
                  <a:pt x="6674829" y="164628"/>
                </a:cubicBezTo>
                <a:cubicBezTo>
                  <a:pt x="6810212" y="161838"/>
                  <a:pt x="6945593" y="139515"/>
                  <a:pt x="7080976" y="122774"/>
                </a:cubicBezTo>
                <a:cubicBezTo>
                  <a:pt x="7334817" y="89290"/>
                  <a:pt x="7591076" y="44645"/>
                  <a:pt x="7847336" y="58596"/>
                </a:cubicBezTo>
                <a:cubicBezTo>
                  <a:pt x="8006894" y="66967"/>
                  <a:pt x="8164034" y="66967"/>
                  <a:pt x="8328426" y="0"/>
                </a:cubicBezTo>
                <a:close/>
              </a:path>
            </a:pathLst>
          </a:cu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1" name="Rectangle 40">
            <a:extLst>
              <a:ext uri="{FF2B5EF4-FFF2-40B4-BE49-F238E27FC236}">
                <a16:creationId xmlns:a16="http://schemas.microsoft.com/office/drawing/2014/main" id="{E92FEB64-6EEA-4759-B4A4-BD2C1E660B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86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2" name="Oval 41">
            <a:extLst>
              <a:ext uri="{FF2B5EF4-FFF2-40B4-BE49-F238E27FC236}">
                <a16:creationId xmlns:a16="http://schemas.microsoft.com/office/drawing/2014/main" id="{B10BB131-AC8E-4A8E-A5D1-36260F720C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30544" y="847600"/>
            <a:ext cx="3464954" cy="4619938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41958" y="1233241"/>
            <a:ext cx="2430380" cy="4064628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Table of Contents</a:t>
            </a:r>
          </a:p>
        </p:txBody>
      </p:sp>
      <p:sp>
        <p:nvSpPr>
          <p:cNvPr id="43" name="Freeform: Shape 11">
            <a:extLst>
              <a:ext uri="{FF2B5EF4-FFF2-40B4-BE49-F238E27FC236}">
                <a16:creationId xmlns:a16="http://schemas.microsoft.com/office/drawing/2014/main" id="{14847E93-7DC1-4D4B-8829-B19AA7137C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97896" y="0"/>
            <a:ext cx="866357" cy="591009"/>
          </a:xfrm>
          <a:custGeom>
            <a:avLst/>
            <a:gdLst>
              <a:gd name="connsiteX0" fmla="*/ 1355 w 1155142"/>
              <a:gd name="connsiteY0" fmla="*/ 0 h 591009"/>
              <a:gd name="connsiteX1" fmla="*/ 1153787 w 1155142"/>
              <a:gd name="connsiteY1" fmla="*/ 0 h 591009"/>
              <a:gd name="connsiteX2" fmla="*/ 1155142 w 1155142"/>
              <a:gd name="connsiteY2" fmla="*/ 13438 h 591009"/>
              <a:gd name="connsiteX3" fmla="*/ 577571 w 1155142"/>
              <a:gd name="connsiteY3" fmla="*/ 591009 h 591009"/>
              <a:gd name="connsiteX4" fmla="*/ 0 w 1155142"/>
              <a:gd name="connsiteY4" fmla="*/ 13438 h 59100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55142" h="591009">
                <a:moveTo>
                  <a:pt x="1355" y="0"/>
                </a:moveTo>
                <a:lnTo>
                  <a:pt x="1153787" y="0"/>
                </a:lnTo>
                <a:lnTo>
                  <a:pt x="1155142" y="13438"/>
                </a:lnTo>
                <a:cubicBezTo>
                  <a:pt x="1155142" y="332422"/>
                  <a:pt x="896555" y="591009"/>
                  <a:pt x="577571" y="591009"/>
                </a:cubicBezTo>
                <a:cubicBezTo>
                  <a:pt x="258587" y="591009"/>
                  <a:pt x="0" y="332422"/>
                  <a:pt x="0" y="13438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44" name="Freeform: Shape 13">
            <a:extLst>
              <a:ext uri="{FF2B5EF4-FFF2-40B4-BE49-F238E27FC236}">
                <a16:creationId xmlns:a16="http://schemas.microsoft.com/office/drawing/2014/main" id="{5566D6E1-03A1-4D73-A4E0-35D74D568A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971133" y="-1"/>
            <a:ext cx="130305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45" name="Freeform: Shape 15">
            <a:extLst>
              <a:ext uri="{FF2B5EF4-FFF2-40B4-BE49-F238E27FC236}">
                <a16:creationId xmlns:a16="http://schemas.microsoft.com/office/drawing/2014/main" id="{9F835A99-04AC-494A-A572-AFE8413CC9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2936831"/>
            <a:ext cx="119805" cy="552996"/>
          </a:xfrm>
          <a:custGeom>
            <a:avLst/>
            <a:gdLst>
              <a:gd name="connsiteX0" fmla="*/ 159741 w 159741"/>
              <a:gd name="connsiteY0" fmla="*/ 0 h 552996"/>
              <a:gd name="connsiteX1" fmla="*/ 159741 w 159741"/>
              <a:gd name="connsiteY1" fmla="*/ 552996 h 552996"/>
              <a:gd name="connsiteX2" fmla="*/ 141849 w 159741"/>
              <a:gd name="connsiteY2" fmla="*/ 543285 h 552996"/>
              <a:gd name="connsiteX3" fmla="*/ 0 w 159741"/>
              <a:gd name="connsiteY3" fmla="*/ 276498 h 552996"/>
              <a:gd name="connsiteX4" fmla="*/ 141849 w 159741"/>
              <a:gd name="connsiteY4" fmla="*/ 9711 h 5529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59741" h="552996">
                <a:moveTo>
                  <a:pt x="159741" y="0"/>
                </a:moveTo>
                <a:lnTo>
                  <a:pt x="159741" y="552996"/>
                </a:lnTo>
                <a:lnTo>
                  <a:pt x="141849" y="543285"/>
                </a:lnTo>
                <a:cubicBezTo>
                  <a:pt x="56268" y="485467"/>
                  <a:pt x="0" y="387554"/>
                  <a:pt x="0" y="276498"/>
                </a:cubicBezTo>
                <a:cubicBezTo>
                  <a:pt x="0" y="165443"/>
                  <a:pt x="56268" y="67529"/>
                  <a:pt x="141849" y="9711"/>
                </a:cubicBezTo>
                <a:close/>
              </a:path>
            </a:pathLst>
          </a:custGeom>
          <a:solidFill>
            <a:schemeClr val="accent4"/>
          </a:solidFill>
          <a:ln w="1270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46" name="Content Placeholder 2"/>
          <p:cNvSpPr>
            <a:spLocks noGrp="1"/>
          </p:cNvSpPr>
          <p:nvPr>
            <p:ph idx="1"/>
          </p:nvPr>
        </p:nvSpPr>
        <p:spPr>
          <a:xfrm>
            <a:off x="4572000" y="1082137"/>
            <a:ext cx="3943349" cy="4628093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GB" sz="1800" b="1"/>
              <a:t>                     Introduction</a:t>
            </a:r>
            <a:endParaRPr lang="en-GB" sz="1800" b="1">
              <a:ea typeface="Calibri"/>
              <a:cs typeface="Calibri"/>
            </a:endParaRPr>
          </a:p>
          <a:p>
            <a:pPr>
              <a:lnSpc>
                <a:spcPct val="90000"/>
              </a:lnSpc>
            </a:pPr>
            <a:r>
              <a:rPr lang="en-GB" sz="1600">
                <a:ea typeface="Calibri"/>
                <a:cs typeface="Calibri"/>
              </a:rPr>
              <a:t>Organisational Transformation at M&amp;S</a:t>
            </a:r>
          </a:p>
          <a:p>
            <a:pPr>
              <a:lnSpc>
                <a:spcPct val="90000"/>
              </a:lnSpc>
            </a:pPr>
            <a:r>
              <a:rPr lang="en-GB" sz="1600">
                <a:ea typeface="Calibri"/>
                <a:cs typeface="Calibri"/>
              </a:rPr>
              <a:t>Recruitment Process</a:t>
            </a:r>
          </a:p>
          <a:p>
            <a:pPr>
              <a:lnSpc>
                <a:spcPct val="90000"/>
              </a:lnSpc>
            </a:pPr>
            <a:r>
              <a:rPr lang="en-GB" sz="1600">
                <a:ea typeface="Calibri"/>
                <a:cs typeface="Calibri"/>
              </a:rPr>
              <a:t>Job Analysis</a:t>
            </a:r>
          </a:p>
          <a:p>
            <a:pPr>
              <a:lnSpc>
                <a:spcPct val="90000"/>
              </a:lnSpc>
            </a:pPr>
            <a:r>
              <a:rPr lang="en-GB" sz="1600">
                <a:ea typeface="Calibri"/>
                <a:cs typeface="Calibri"/>
              </a:rPr>
              <a:t>Job Description</a:t>
            </a:r>
          </a:p>
          <a:p>
            <a:pPr>
              <a:lnSpc>
                <a:spcPct val="90000"/>
              </a:lnSpc>
            </a:pPr>
            <a:r>
              <a:rPr lang="en-GB" sz="1600">
                <a:ea typeface="Calibri"/>
                <a:cs typeface="Calibri"/>
              </a:rPr>
              <a:t>Person Specification</a:t>
            </a:r>
          </a:p>
          <a:p>
            <a:pPr>
              <a:lnSpc>
                <a:spcPct val="90000"/>
              </a:lnSpc>
            </a:pPr>
            <a:r>
              <a:rPr lang="en-GB" sz="1600">
                <a:ea typeface="Calibri"/>
                <a:cs typeface="Calibri"/>
              </a:rPr>
              <a:t>Recruitment Advertisement Platforms</a:t>
            </a:r>
          </a:p>
          <a:p>
            <a:pPr>
              <a:lnSpc>
                <a:spcPct val="90000"/>
              </a:lnSpc>
            </a:pPr>
            <a:r>
              <a:rPr lang="en-GB" sz="1600">
                <a:ea typeface="Calibri"/>
                <a:cs typeface="Calibri"/>
              </a:rPr>
              <a:t>Structured Interview</a:t>
            </a:r>
          </a:p>
          <a:p>
            <a:pPr>
              <a:lnSpc>
                <a:spcPct val="90000"/>
              </a:lnSpc>
            </a:pPr>
            <a:r>
              <a:rPr lang="en-GB" sz="1600">
                <a:ea typeface="Calibri"/>
                <a:cs typeface="Calibri"/>
              </a:rPr>
              <a:t>Competency – Based Interview</a:t>
            </a:r>
          </a:p>
          <a:p>
            <a:pPr>
              <a:lnSpc>
                <a:spcPct val="90000"/>
              </a:lnSpc>
            </a:pPr>
            <a:r>
              <a:rPr lang="en-GB" sz="1600">
                <a:ea typeface="Calibri"/>
                <a:cs typeface="Calibri"/>
              </a:rPr>
              <a:t>Assessment Centre Interview</a:t>
            </a:r>
          </a:p>
          <a:p>
            <a:pPr>
              <a:lnSpc>
                <a:spcPct val="90000"/>
              </a:lnSpc>
            </a:pPr>
            <a:r>
              <a:rPr lang="en-GB" sz="1600">
                <a:ea typeface="Calibri"/>
                <a:cs typeface="Calibri"/>
              </a:rPr>
              <a:t>Appropriate Questioning Techniques</a:t>
            </a:r>
          </a:p>
          <a:p>
            <a:pPr>
              <a:lnSpc>
                <a:spcPct val="90000"/>
              </a:lnSpc>
            </a:pPr>
            <a:r>
              <a:rPr lang="en-GB" sz="1600">
                <a:ea typeface="Calibri"/>
                <a:cs typeface="Calibri"/>
              </a:rPr>
              <a:t>Face –to – Face vs Virtual Interviews</a:t>
            </a:r>
          </a:p>
          <a:p>
            <a:pPr>
              <a:lnSpc>
                <a:spcPct val="90000"/>
              </a:lnSpc>
            </a:pPr>
            <a:r>
              <a:rPr lang="en-GB" sz="1600">
                <a:ea typeface="Calibri"/>
                <a:cs typeface="Calibri"/>
              </a:rPr>
              <a:t>Conclusion</a:t>
            </a:r>
          </a:p>
          <a:p>
            <a:pPr>
              <a:lnSpc>
                <a:spcPct val="90000"/>
              </a:lnSpc>
            </a:pPr>
            <a:r>
              <a:rPr lang="en-GB" sz="1600">
                <a:ea typeface="Calibri"/>
                <a:cs typeface="Calibri"/>
              </a:rPr>
              <a:t>References</a:t>
            </a:r>
          </a:p>
        </p:txBody>
      </p:sp>
      <p:sp>
        <p:nvSpPr>
          <p:cNvPr id="47" name="Freeform: Shape 17">
            <a:extLst>
              <a:ext uri="{FF2B5EF4-FFF2-40B4-BE49-F238E27FC236}">
                <a16:creationId xmlns:a16="http://schemas.microsoft.com/office/drawing/2014/main" id="{7B786209-1B0B-4CA9-9BDD-F7327066A8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5835649"/>
            <a:ext cx="1161135" cy="1022351"/>
          </a:xfrm>
          <a:custGeom>
            <a:avLst/>
            <a:gdLst>
              <a:gd name="connsiteX0" fmla="*/ 61913 w 1548180"/>
              <a:gd name="connsiteY0" fmla="*/ 0 h 1022351"/>
              <a:gd name="connsiteX1" fmla="*/ 1548180 w 1548180"/>
              <a:gd name="connsiteY1" fmla="*/ 0 h 1022351"/>
              <a:gd name="connsiteX2" fmla="*/ 1548180 w 1548180"/>
              <a:gd name="connsiteY2" fmla="*/ 123825 h 1022351"/>
              <a:gd name="connsiteX3" fmla="*/ 123825 w 1548180"/>
              <a:gd name="connsiteY3" fmla="*/ 123825 h 1022351"/>
              <a:gd name="connsiteX4" fmla="*/ 123825 w 1548180"/>
              <a:gd name="connsiteY4" fmla="*/ 1022351 h 1022351"/>
              <a:gd name="connsiteX5" fmla="*/ 0 w 1548180"/>
              <a:gd name="connsiteY5" fmla="*/ 1022351 h 1022351"/>
              <a:gd name="connsiteX6" fmla="*/ 0 w 1548180"/>
              <a:gd name="connsiteY6" fmla="*/ 61913 h 1022351"/>
              <a:gd name="connsiteX7" fmla="*/ 61913 w 1548180"/>
              <a:gd name="connsiteY7" fmla="*/ 0 h 10223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548180" h="1022351">
                <a:moveTo>
                  <a:pt x="61913" y="0"/>
                </a:moveTo>
                <a:lnTo>
                  <a:pt x="1548180" y="0"/>
                </a:lnTo>
                <a:lnTo>
                  <a:pt x="1548180" y="123825"/>
                </a:lnTo>
                <a:lnTo>
                  <a:pt x="123825" y="123825"/>
                </a:lnTo>
                <a:lnTo>
                  <a:pt x="123825" y="1022351"/>
                </a:lnTo>
                <a:lnTo>
                  <a:pt x="0" y="1022351"/>
                </a:ln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48" name="Freeform: Shape 19">
            <a:extLst>
              <a:ext uri="{FF2B5EF4-FFF2-40B4-BE49-F238E27FC236}">
                <a16:creationId xmlns:a16="http://schemas.microsoft.com/office/drawing/2014/main" id="{2D2964BB-484D-45AE-AD66-D407D06296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553792" y="5717905"/>
            <a:ext cx="1328706" cy="1140095"/>
          </a:xfrm>
          <a:custGeom>
            <a:avLst/>
            <a:gdLst>
              <a:gd name="connsiteX0" fmla="*/ 1561721 w 1771609"/>
              <a:gd name="connsiteY0" fmla="*/ 763041 h 1140095"/>
              <a:gd name="connsiteX1" fmla="*/ 1623024 w 1771609"/>
              <a:gd name="connsiteY1" fmla="*/ 792810 h 1140095"/>
              <a:gd name="connsiteX2" fmla="*/ 1711735 w 1771609"/>
              <a:gd name="connsiteY2" fmla="*/ 970132 h 1140095"/>
              <a:gd name="connsiteX3" fmla="*/ 1771609 w 1771609"/>
              <a:gd name="connsiteY3" fmla="*/ 1140095 h 1140095"/>
              <a:gd name="connsiteX4" fmla="*/ 1637225 w 1771609"/>
              <a:gd name="connsiteY4" fmla="*/ 1140095 h 1140095"/>
              <a:gd name="connsiteX5" fmla="*/ 1594820 w 1771609"/>
              <a:gd name="connsiteY5" fmla="*/ 1019711 h 1140095"/>
              <a:gd name="connsiteX6" fmla="*/ 1513200 w 1771609"/>
              <a:gd name="connsiteY6" fmla="*/ 856627 h 1140095"/>
              <a:gd name="connsiteX7" fmla="*/ 1538499 w 1771609"/>
              <a:gd name="connsiteY7" fmla="*/ 770415 h 1140095"/>
              <a:gd name="connsiteX8" fmla="*/ 1561721 w 1771609"/>
              <a:gd name="connsiteY8" fmla="*/ 763041 h 1140095"/>
              <a:gd name="connsiteX9" fmla="*/ 933455 w 1771609"/>
              <a:gd name="connsiteY9" fmla="*/ 161309 h 1140095"/>
              <a:gd name="connsiteX10" fmla="*/ 957797 w 1771609"/>
              <a:gd name="connsiteY10" fmla="*/ 167970 h 1140095"/>
              <a:gd name="connsiteX11" fmla="*/ 1286982 w 1771609"/>
              <a:gd name="connsiteY11" fmla="*/ 387616 h 1140095"/>
              <a:gd name="connsiteX12" fmla="*/ 1293725 w 1771609"/>
              <a:gd name="connsiteY12" fmla="*/ 477075 h 1140095"/>
              <a:gd name="connsiteX13" fmla="*/ 1245453 w 1771609"/>
              <a:gd name="connsiteY13" fmla="*/ 499154 h 1140095"/>
              <a:gd name="connsiteX14" fmla="*/ 1245167 w 1771609"/>
              <a:gd name="connsiteY14" fmla="*/ 499154 h 1140095"/>
              <a:gd name="connsiteX15" fmla="*/ 1203638 w 1771609"/>
              <a:gd name="connsiteY15" fmla="*/ 484104 h 1140095"/>
              <a:gd name="connsiteX16" fmla="*/ 900647 w 1771609"/>
              <a:gd name="connsiteY16" fmla="*/ 281508 h 1140095"/>
              <a:gd name="connsiteX17" fmla="*/ 872454 w 1771609"/>
              <a:gd name="connsiteY17" fmla="*/ 196164 h 1140095"/>
              <a:gd name="connsiteX18" fmla="*/ 933455 w 1771609"/>
              <a:gd name="connsiteY18" fmla="*/ 161309 h 1140095"/>
              <a:gd name="connsiteX19" fmla="*/ 256260 w 1771609"/>
              <a:gd name="connsiteY19" fmla="*/ 29 h 1140095"/>
              <a:gd name="connsiteX20" fmla="*/ 454020 w 1771609"/>
              <a:gd name="connsiteY20" fmla="*/ 13474 h 1140095"/>
              <a:gd name="connsiteX21" fmla="*/ 509236 w 1771609"/>
              <a:gd name="connsiteY21" fmla="*/ 84182 h 1140095"/>
              <a:gd name="connsiteX22" fmla="*/ 445829 w 1771609"/>
              <a:gd name="connsiteY22" fmla="*/ 139871 h 1140095"/>
              <a:gd name="connsiteX23" fmla="*/ 437447 w 1771609"/>
              <a:gd name="connsiteY23" fmla="*/ 139395 h 1140095"/>
              <a:gd name="connsiteX24" fmla="*/ 73211 w 1771609"/>
              <a:gd name="connsiteY24" fmla="*/ 137204 h 1140095"/>
              <a:gd name="connsiteX25" fmla="*/ 749 w 1771609"/>
              <a:gd name="connsiteY25" fmla="*/ 84082 h 1140095"/>
              <a:gd name="connsiteX26" fmla="*/ 53871 w 1771609"/>
              <a:gd name="connsiteY26" fmla="*/ 11621 h 1140095"/>
              <a:gd name="connsiteX27" fmla="*/ 58352 w 1771609"/>
              <a:gd name="connsiteY27" fmla="*/ 11093 h 1140095"/>
              <a:gd name="connsiteX28" fmla="*/ 256260 w 1771609"/>
              <a:gd name="connsiteY28" fmla="*/ 29 h 11400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1771609" h="1140095">
                <a:moveTo>
                  <a:pt x="1561721" y="763041"/>
                </a:moveTo>
                <a:cubicBezTo>
                  <a:pt x="1585506" y="760324"/>
                  <a:pt x="1609722" y="771249"/>
                  <a:pt x="1623024" y="792810"/>
                </a:cubicBezTo>
                <a:cubicBezTo>
                  <a:pt x="1656300" y="850065"/>
                  <a:pt x="1685920" y="909291"/>
                  <a:pt x="1711735" y="970132"/>
                </a:cubicBezTo>
                <a:lnTo>
                  <a:pt x="1771609" y="1140095"/>
                </a:lnTo>
                <a:lnTo>
                  <a:pt x="1637225" y="1140095"/>
                </a:lnTo>
                <a:lnTo>
                  <a:pt x="1594820" y="1019711"/>
                </a:lnTo>
                <a:cubicBezTo>
                  <a:pt x="1571072" y="963753"/>
                  <a:pt x="1543818" y="909282"/>
                  <a:pt x="1513200" y="856627"/>
                </a:cubicBezTo>
                <a:cubicBezTo>
                  <a:pt x="1496379" y="825834"/>
                  <a:pt x="1507704" y="787236"/>
                  <a:pt x="1538499" y="770415"/>
                </a:cubicBezTo>
                <a:cubicBezTo>
                  <a:pt x="1545912" y="766367"/>
                  <a:pt x="1553792" y="763946"/>
                  <a:pt x="1561721" y="763041"/>
                </a:cubicBezTo>
                <a:close/>
                <a:moveTo>
                  <a:pt x="933455" y="161309"/>
                </a:moveTo>
                <a:cubicBezTo>
                  <a:pt x="941693" y="161855"/>
                  <a:pt x="949959" y="164025"/>
                  <a:pt x="957797" y="167970"/>
                </a:cubicBezTo>
                <a:cubicBezTo>
                  <a:pt x="1076184" y="227289"/>
                  <a:pt x="1186759" y="301068"/>
                  <a:pt x="1286982" y="387616"/>
                </a:cubicBezTo>
                <a:cubicBezTo>
                  <a:pt x="1313547" y="410457"/>
                  <a:pt x="1316566" y="450510"/>
                  <a:pt x="1293725" y="477075"/>
                </a:cubicBezTo>
                <a:cubicBezTo>
                  <a:pt x="1281638" y="491137"/>
                  <a:pt x="1263998" y="499204"/>
                  <a:pt x="1245453" y="499154"/>
                </a:cubicBezTo>
                <a:lnTo>
                  <a:pt x="1245167" y="499154"/>
                </a:lnTo>
                <a:cubicBezTo>
                  <a:pt x="1229965" y="499301"/>
                  <a:pt x="1215220" y="493956"/>
                  <a:pt x="1203638" y="484104"/>
                </a:cubicBezTo>
                <a:cubicBezTo>
                  <a:pt x="1111407" y="404300"/>
                  <a:pt x="1009633" y="336248"/>
                  <a:pt x="900647" y="281508"/>
                </a:cubicBezTo>
                <a:cubicBezTo>
                  <a:pt x="869295" y="265726"/>
                  <a:pt x="856672" y="227516"/>
                  <a:pt x="872454" y="196164"/>
                </a:cubicBezTo>
                <a:cubicBezTo>
                  <a:pt x="884290" y="172650"/>
                  <a:pt x="908742" y="159670"/>
                  <a:pt x="933455" y="161309"/>
                </a:cubicBezTo>
                <a:close/>
                <a:moveTo>
                  <a:pt x="256260" y="29"/>
                </a:moveTo>
                <a:cubicBezTo>
                  <a:pt x="322331" y="427"/>
                  <a:pt x="388378" y="4909"/>
                  <a:pt x="454020" y="13474"/>
                </a:cubicBezTo>
                <a:cubicBezTo>
                  <a:pt x="488793" y="17752"/>
                  <a:pt x="513514" y="49409"/>
                  <a:pt x="509236" y="84182"/>
                </a:cubicBezTo>
                <a:cubicBezTo>
                  <a:pt x="505303" y="116151"/>
                  <a:pt x="478038" y="140098"/>
                  <a:pt x="445829" y="139871"/>
                </a:cubicBezTo>
                <a:cubicBezTo>
                  <a:pt x="443027" y="139899"/>
                  <a:pt x="440227" y="139740"/>
                  <a:pt x="437447" y="139395"/>
                </a:cubicBezTo>
                <a:cubicBezTo>
                  <a:pt x="316592" y="123615"/>
                  <a:pt x="194247" y="122878"/>
                  <a:pt x="73211" y="137204"/>
                </a:cubicBezTo>
                <a:cubicBezTo>
                  <a:pt x="38532" y="142545"/>
                  <a:pt x="6090" y="118762"/>
                  <a:pt x="749" y="84082"/>
                </a:cubicBezTo>
                <a:cubicBezTo>
                  <a:pt x="-4591" y="49403"/>
                  <a:pt x="19192" y="16961"/>
                  <a:pt x="53871" y="11621"/>
                </a:cubicBezTo>
                <a:cubicBezTo>
                  <a:pt x="55358" y="11392"/>
                  <a:pt x="56852" y="11216"/>
                  <a:pt x="58352" y="11093"/>
                </a:cubicBezTo>
                <a:cubicBezTo>
                  <a:pt x="124093" y="3319"/>
                  <a:pt x="190189" y="-369"/>
                  <a:pt x="256260" y="29"/>
                </a:cubicBezTo>
                <a:close/>
              </a:path>
            </a:pathLst>
          </a:custGeom>
          <a:solidFill>
            <a:schemeClr val="accent4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49" name="Freeform: Shape 21">
            <a:extLst>
              <a:ext uri="{FF2B5EF4-FFF2-40B4-BE49-F238E27FC236}">
                <a16:creationId xmlns:a16="http://schemas.microsoft.com/office/drawing/2014/main" id="{6691AC69-A76E-4DAB-B565-468B6B87AC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099729" y="6258755"/>
            <a:ext cx="1174455" cy="599245"/>
          </a:xfrm>
          <a:custGeom>
            <a:avLst/>
            <a:gdLst>
              <a:gd name="connsiteX0" fmla="*/ 782970 w 1565940"/>
              <a:gd name="connsiteY0" fmla="*/ 0 h 599245"/>
              <a:gd name="connsiteX1" fmla="*/ 1528042 w 1565940"/>
              <a:gd name="connsiteY1" fmla="*/ 480469 h 599245"/>
              <a:gd name="connsiteX2" fmla="*/ 1565940 w 1565940"/>
              <a:gd name="connsiteY2" fmla="*/ 599245 h 599245"/>
              <a:gd name="connsiteX3" fmla="*/ 0 w 1565940"/>
              <a:gd name="connsiteY3" fmla="*/ 599245 h 599245"/>
              <a:gd name="connsiteX4" fmla="*/ 37898 w 1565940"/>
              <a:gd name="connsiteY4" fmla="*/ 480469 h 599245"/>
              <a:gd name="connsiteX5" fmla="*/ 782970 w 1565940"/>
              <a:gd name="connsiteY5" fmla="*/ 0 h 5992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565940" h="599245">
                <a:moveTo>
                  <a:pt x="782970" y="0"/>
                </a:moveTo>
                <a:cubicBezTo>
                  <a:pt x="1117910" y="0"/>
                  <a:pt x="1405287" y="198118"/>
                  <a:pt x="1528042" y="480469"/>
                </a:cubicBezTo>
                <a:lnTo>
                  <a:pt x="1565940" y="599245"/>
                </a:lnTo>
                <a:lnTo>
                  <a:pt x="0" y="599245"/>
                </a:lnTo>
                <a:lnTo>
                  <a:pt x="37898" y="480469"/>
                </a:lnTo>
                <a:cubicBezTo>
                  <a:pt x="160653" y="198118"/>
                  <a:pt x="448030" y="0"/>
                  <a:pt x="782970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" name="Rectangle 111">
            <a:extLst>
              <a:ext uri="{FF2B5EF4-FFF2-40B4-BE49-F238E27FC236}">
                <a16:creationId xmlns:a16="http://schemas.microsoft.com/office/drawing/2014/main" id="{A7AE9375-4664-4DB2-922D-2782A6E439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3999" cy="6858000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71550" y="183697"/>
            <a:ext cx="3593193" cy="940934"/>
          </a:xfrm>
        </p:spPr>
        <p:txBody>
          <a:bodyPr anchor="b">
            <a:normAutofit/>
          </a:bodyPr>
          <a:lstStyle/>
          <a:p>
            <a:r>
              <a:rPr lang="en-GB">
                <a:solidFill>
                  <a:schemeClr val="bg1"/>
                </a:solidFill>
              </a:rPr>
              <a:t>Introduction</a:t>
            </a:r>
          </a:p>
        </p:txBody>
      </p:sp>
      <p:cxnSp>
        <p:nvCxnSpPr>
          <p:cNvPr id="113" name="Straight Connector 112">
            <a:extLst>
              <a:ext uri="{FF2B5EF4-FFF2-40B4-BE49-F238E27FC236}">
                <a16:creationId xmlns:a16="http://schemas.microsoft.com/office/drawing/2014/main" id="{EE504C98-6397-41C1-A8D8-2D9C4ED307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0" y="2026340"/>
            <a:ext cx="457200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123" name="Content Placeholder 2">
            <a:extLst>
              <a:ext uri="{FF2B5EF4-FFF2-40B4-BE49-F238E27FC236}">
                <a16:creationId xmlns:a16="http://schemas.microsoft.com/office/drawing/2014/main" id="{ED8B8B37-20A8-3E14-F44A-413EF87A473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834069131"/>
              </p:ext>
            </p:extLst>
          </p:nvPr>
        </p:nvGraphicFramePr>
        <p:xfrm>
          <a:off x="136980" y="1287348"/>
          <a:ext cx="4420506" cy="499608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2" name="Picture 11" descr="Marks and Spencer will shut 67 shops over next five years to save £300m ...">
            <a:extLst>
              <a:ext uri="{FF2B5EF4-FFF2-40B4-BE49-F238E27FC236}">
                <a16:creationId xmlns:a16="http://schemas.microsoft.com/office/drawing/2014/main" id="{363B695B-5737-6E0D-FFC9-5346CA5A4A9B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824237" y="176954"/>
            <a:ext cx="4157422" cy="2880165"/>
          </a:xfrm>
          <a:prstGeom prst="rect">
            <a:avLst/>
          </a:prstGeom>
        </p:spPr>
      </p:pic>
      <p:sp>
        <p:nvSpPr>
          <p:cNvPr id="114" name="Rectangle 113">
            <a:extLst>
              <a:ext uri="{FF2B5EF4-FFF2-40B4-BE49-F238E27FC236}">
                <a16:creationId xmlns:a16="http://schemas.microsoft.com/office/drawing/2014/main" id="{C87417AF-190E-4D6E-AFA6-7D3E84B0B4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23702" y="182859"/>
            <a:ext cx="2997196" cy="3177496"/>
          </a:xfrm>
          <a:prstGeom prst="rect">
            <a:avLst/>
          </a:prstGeom>
          <a:noFill/>
          <a:ln w="12700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5" name="Rectangle 114">
            <a:extLst>
              <a:ext uri="{FF2B5EF4-FFF2-40B4-BE49-F238E27FC236}">
                <a16:creationId xmlns:a16="http://schemas.microsoft.com/office/drawing/2014/main" id="{80B30ED8-273E-4C07-8568-2FE5CC5C48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868803" y="3543213"/>
            <a:ext cx="2997196" cy="3177496"/>
          </a:xfrm>
          <a:prstGeom prst="rect">
            <a:avLst/>
          </a:prstGeom>
          <a:noFill/>
          <a:ln w="12700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8551908F-3F31-E35F-C6BD-9621EB37053B}"/>
              </a:ext>
            </a:extLst>
          </p:cNvPr>
          <p:cNvSpPr txBox="1"/>
          <p:nvPr/>
        </p:nvSpPr>
        <p:spPr>
          <a:xfrm>
            <a:off x="6467475" y="6515100"/>
            <a:ext cx="1814513" cy="317500"/>
          </a:xfrm>
          <a:prstGeom prst="rect">
            <a:avLst/>
          </a:prstGeom>
        </p:spPr>
        <p:txBody>
          <a:bodyPr>
            <a:normAutofit fontScale="47500" lnSpcReduction="20000"/>
          </a:bodyPr>
          <a:lstStyle/>
          <a:p>
            <a:r>
              <a:rPr lang="en-US"/>
              <a:t>ThePhoto by PhotoAuthor is licensed under CCYYSA.</a:t>
            </a:r>
          </a:p>
        </p:txBody>
      </p:sp>
      <p:pic>
        <p:nvPicPr>
          <p:cNvPr id="83" name="Picture 82">
            <a:extLst>
              <a:ext uri="{FF2B5EF4-FFF2-40B4-BE49-F238E27FC236}">
                <a16:creationId xmlns:a16="http://schemas.microsoft.com/office/drawing/2014/main" id="{3D9E05A6-E48A-D393-50A0-EA283527CC9C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837473B0-CC2E-450A-ABE3-18F120FF3D39}">
                <a1611:picAttrSrcUrl xmlns:a1611="http://schemas.microsoft.com/office/drawing/2016/11/main" r:id="rId9"/>
              </a:ext>
            </a:extLst>
          </a:blip>
          <a:stretch>
            <a:fillRect/>
          </a:stretch>
        </p:blipFill>
        <p:spPr>
          <a:xfrm>
            <a:off x="4677229" y="3349170"/>
            <a:ext cx="4303485" cy="3338285"/>
          </a:xfrm>
          <a:prstGeom prst="rect">
            <a:avLst/>
          </a:prstGeom>
        </p:spPr>
      </p:pic>
      <p:sp>
        <p:nvSpPr>
          <p:cNvPr id="87" name="TextBox 86">
            <a:extLst>
              <a:ext uri="{FF2B5EF4-FFF2-40B4-BE49-F238E27FC236}">
                <a16:creationId xmlns:a16="http://schemas.microsoft.com/office/drawing/2014/main" id="{00276FA0-96FE-EDAE-3BEA-6CA6E85B0ADD}"/>
              </a:ext>
            </a:extLst>
          </p:cNvPr>
          <p:cNvSpPr txBox="1"/>
          <p:nvPr/>
        </p:nvSpPr>
        <p:spPr>
          <a:xfrm>
            <a:off x="1143000" y="5715000"/>
            <a:ext cx="6858000" cy="317500"/>
          </a:xfrm>
          <a:prstGeom prst="rect">
            <a:avLst/>
          </a:prstGeom>
        </p:spPr>
        <p:txBody>
          <a:bodyPr>
            <a:normAutofit fontScale="92500" lnSpcReduction="20000"/>
          </a:bodyPr>
          <a:lstStyle/>
          <a:p>
            <a:r>
              <a:rPr lang="en-US"/>
              <a:t>ThePhoto by PhotoAuthor is licensed under CCYYSA.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80" name="Rectangle 1479">
            <a:extLst>
              <a:ext uri="{FF2B5EF4-FFF2-40B4-BE49-F238E27FC236}">
                <a16:creationId xmlns:a16="http://schemas.microsoft.com/office/drawing/2014/main" id="{7025EFD5-738C-41B9-87FE-0C00E211BD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4" name="Picture 3" descr="D6AC472E-6BDE-45C4-ADE5-FE1D512A6F5D.PNG">
            <a:extLst>
              <a:ext uri="{FF2B5EF4-FFF2-40B4-BE49-F238E27FC236}">
                <a16:creationId xmlns:a16="http://schemas.microsoft.com/office/drawing/2014/main" id="{0990F982-B2D0-DB99-64D1-ADD82EF1384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12558" b="-3"/>
          <a:stretch>
            <a:fillRect/>
          </a:stretch>
        </p:blipFill>
        <p:spPr>
          <a:xfrm>
            <a:off x="360685" y="112824"/>
            <a:ext cx="4008800" cy="6477679"/>
          </a:xfrm>
          <a:custGeom>
            <a:avLst/>
            <a:gdLst/>
            <a:ahLst/>
            <a:cxnLst/>
            <a:rect l="l" t="t" r="r" b="b"/>
            <a:pathLst>
              <a:path w="4114800" h="5712488">
                <a:moveTo>
                  <a:pt x="133155" y="0"/>
                </a:moveTo>
                <a:lnTo>
                  <a:pt x="3981645" y="0"/>
                </a:lnTo>
                <a:cubicBezTo>
                  <a:pt x="4055184" y="0"/>
                  <a:pt x="4114800" y="59616"/>
                  <a:pt x="4114800" y="133155"/>
                </a:cubicBezTo>
                <a:lnTo>
                  <a:pt x="4114800" y="5579333"/>
                </a:lnTo>
                <a:cubicBezTo>
                  <a:pt x="4114800" y="5652872"/>
                  <a:pt x="4055184" y="5712488"/>
                  <a:pt x="3981645" y="5712488"/>
                </a:cubicBezTo>
                <a:lnTo>
                  <a:pt x="133155" y="5712488"/>
                </a:lnTo>
                <a:cubicBezTo>
                  <a:pt x="59616" y="5712488"/>
                  <a:pt x="0" y="5652872"/>
                  <a:pt x="0" y="5579333"/>
                </a:cubicBezTo>
                <a:lnTo>
                  <a:pt x="0" y="133155"/>
                </a:lnTo>
                <a:cubicBezTo>
                  <a:pt x="0" y="59616"/>
                  <a:pt x="59616" y="0"/>
                  <a:pt x="133155" y="0"/>
                </a:cubicBezTo>
                <a:close/>
              </a:path>
            </a:pathLst>
          </a:custGeom>
        </p:spPr>
      </p:pic>
      <p:sp>
        <p:nvSpPr>
          <p:cNvPr id="1481" name="!!Arc">
            <a:extLst>
              <a:ext uri="{FF2B5EF4-FFF2-40B4-BE49-F238E27FC236}">
                <a16:creationId xmlns:a16="http://schemas.microsoft.com/office/drawing/2014/main" id="{835EF3DD-7D43-4A27-8967-A92FD8CC93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505148" y="407987"/>
            <a:ext cx="2240924" cy="2987899"/>
          </a:xfrm>
          <a:prstGeom prst="arc">
            <a:avLst>
              <a:gd name="adj1" fmla="val 16200000"/>
              <a:gd name="adj2" fmla="val 2563720"/>
            </a:avLst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B390D8E-F484-04F3-BE1A-3D49F30912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70286" y="444272"/>
            <a:ext cx="4291113" cy="1325563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>
                <a:ea typeface="Calibri"/>
                <a:cs typeface="Calibri"/>
              </a:rPr>
              <a:t>Recruitment Process</a:t>
            </a:r>
          </a:p>
        </p:txBody>
      </p:sp>
      <p:sp>
        <p:nvSpPr>
          <p:cNvPr id="1412" name="Content Placeholder 2">
            <a:extLst>
              <a:ext uri="{FF2B5EF4-FFF2-40B4-BE49-F238E27FC236}">
                <a16:creationId xmlns:a16="http://schemas.microsoft.com/office/drawing/2014/main" id="{E41D1F8C-06A7-C354-E705-06905871249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88000" y="1933800"/>
            <a:ext cx="4116941" cy="4322310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GB" sz="1400">
                <a:ea typeface="Calibri"/>
                <a:cs typeface="Calibri"/>
              </a:rPr>
              <a:t>Key steps in recruiting the appropriate candidate</a:t>
            </a:r>
            <a:endParaRPr lang="en-US" sz="1400">
              <a:ea typeface="Calibri"/>
              <a:cs typeface="Calibri"/>
            </a:endParaRPr>
          </a:p>
          <a:p>
            <a:pPr>
              <a:lnSpc>
                <a:spcPct val="90000"/>
              </a:lnSpc>
            </a:pPr>
            <a:r>
              <a:rPr lang="en-GB" sz="1400">
                <a:ea typeface="Calibri"/>
                <a:cs typeface="Calibri"/>
              </a:rPr>
              <a:t>Vacancy advertisement</a:t>
            </a:r>
            <a:endParaRPr lang="en-GB" sz="1400" dirty="0">
              <a:ea typeface="Calibri"/>
              <a:cs typeface="Calibri"/>
            </a:endParaRPr>
          </a:p>
          <a:p>
            <a:pPr>
              <a:lnSpc>
                <a:spcPct val="90000"/>
              </a:lnSpc>
            </a:pPr>
            <a:r>
              <a:rPr lang="en-GB" sz="1400">
                <a:ea typeface="Calibri"/>
                <a:cs typeface="Calibri"/>
              </a:rPr>
              <a:t>Job analysis</a:t>
            </a:r>
            <a:endParaRPr lang="en-GB" sz="1400" dirty="0">
              <a:ea typeface="Calibri"/>
              <a:cs typeface="Calibri"/>
            </a:endParaRPr>
          </a:p>
          <a:p>
            <a:pPr>
              <a:lnSpc>
                <a:spcPct val="90000"/>
              </a:lnSpc>
            </a:pPr>
            <a:r>
              <a:rPr lang="en-GB" sz="1400">
                <a:ea typeface="Calibri"/>
                <a:cs typeface="Calibri"/>
              </a:rPr>
              <a:t>Job description</a:t>
            </a:r>
            <a:endParaRPr lang="en-GB" sz="1400" dirty="0">
              <a:ea typeface="Calibri"/>
              <a:cs typeface="Calibri"/>
            </a:endParaRPr>
          </a:p>
          <a:p>
            <a:pPr>
              <a:lnSpc>
                <a:spcPct val="90000"/>
              </a:lnSpc>
            </a:pPr>
            <a:r>
              <a:rPr lang="en-GB" sz="1400">
                <a:ea typeface="Calibri"/>
                <a:cs typeface="Calibri"/>
              </a:rPr>
              <a:t>Person specification</a:t>
            </a:r>
            <a:endParaRPr lang="en-GB" sz="1400" dirty="0">
              <a:ea typeface="Calibri"/>
              <a:cs typeface="Calibri"/>
            </a:endParaRPr>
          </a:p>
          <a:p>
            <a:pPr>
              <a:lnSpc>
                <a:spcPct val="90000"/>
              </a:lnSpc>
            </a:pPr>
            <a:r>
              <a:rPr lang="en-GB" sz="1400">
                <a:ea typeface="Calibri"/>
                <a:cs typeface="Calibri"/>
              </a:rPr>
              <a:t>Shortlisting applicants</a:t>
            </a:r>
            <a:endParaRPr lang="en-GB" sz="1400" dirty="0">
              <a:ea typeface="Calibri"/>
              <a:cs typeface="Calibri"/>
            </a:endParaRPr>
          </a:p>
          <a:p>
            <a:pPr>
              <a:lnSpc>
                <a:spcPct val="90000"/>
              </a:lnSpc>
            </a:pPr>
            <a:r>
              <a:rPr lang="en-GB" sz="1400">
                <a:ea typeface="Calibri"/>
                <a:cs typeface="Calibri"/>
              </a:rPr>
              <a:t>Interviews and assessments</a:t>
            </a:r>
            <a:endParaRPr lang="en-GB" sz="1400" dirty="0">
              <a:ea typeface="Calibri"/>
              <a:cs typeface="Calibri"/>
            </a:endParaRPr>
          </a:p>
          <a:p>
            <a:pPr>
              <a:lnSpc>
                <a:spcPct val="90000"/>
              </a:lnSpc>
            </a:pPr>
            <a:r>
              <a:rPr lang="en-GB" sz="1400">
                <a:ea typeface="Calibri"/>
                <a:cs typeface="Calibri"/>
              </a:rPr>
              <a:t>Reference and background checks</a:t>
            </a:r>
            <a:endParaRPr lang="en-GB" sz="1400" dirty="0">
              <a:ea typeface="Calibri"/>
              <a:cs typeface="Calibri"/>
            </a:endParaRPr>
          </a:p>
          <a:p>
            <a:pPr>
              <a:lnSpc>
                <a:spcPct val="90000"/>
              </a:lnSpc>
            </a:pPr>
            <a:r>
              <a:rPr lang="en-GB" sz="1400">
                <a:ea typeface="Calibri"/>
                <a:cs typeface="Calibri"/>
              </a:rPr>
              <a:t>Job offer</a:t>
            </a:r>
            <a:endParaRPr lang="en-GB" sz="1400" dirty="0">
              <a:ea typeface="Calibri"/>
              <a:cs typeface="Calibri"/>
            </a:endParaRPr>
          </a:p>
          <a:p>
            <a:pPr>
              <a:lnSpc>
                <a:spcPct val="90000"/>
              </a:lnSpc>
            </a:pPr>
            <a:r>
              <a:rPr lang="en-GB" sz="1400">
                <a:ea typeface="Calibri"/>
                <a:cs typeface="Calibri"/>
              </a:rPr>
              <a:t>Induction and onboarding</a:t>
            </a:r>
            <a:endParaRPr lang="en-GB" sz="1400" dirty="0">
              <a:ea typeface="Calibri"/>
              <a:cs typeface="Calibri"/>
            </a:endParaRPr>
          </a:p>
          <a:p>
            <a:pPr>
              <a:lnSpc>
                <a:spcPct val="90000"/>
              </a:lnSpc>
            </a:pPr>
            <a:r>
              <a:rPr lang="en-GB" sz="1400">
                <a:ea typeface="Calibri"/>
                <a:cs typeface="Calibri"/>
              </a:rPr>
              <a:t>Ongoing support and development.</a:t>
            </a:r>
            <a:endParaRPr lang="en-GB" sz="1400" dirty="0">
              <a:ea typeface="Calibri"/>
              <a:cs typeface="Calibri"/>
            </a:endParaRPr>
          </a:p>
          <a:p>
            <a:pPr marL="0" indent="0">
              <a:lnSpc>
                <a:spcPct val="90000"/>
              </a:lnSpc>
              <a:buNone/>
            </a:pPr>
            <a:r>
              <a:rPr lang="en-GB" sz="1400">
                <a:ea typeface="Calibri"/>
                <a:cs typeface="Calibri"/>
              </a:rPr>
              <a:t>       CIPD (2024).</a:t>
            </a:r>
            <a:endParaRPr lang="en-GB" sz="1400" dirty="0">
              <a:ea typeface="Calibri"/>
              <a:cs typeface="Calibri"/>
            </a:endParaRPr>
          </a:p>
          <a:p>
            <a:pPr marL="0" indent="0">
              <a:lnSpc>
                <a:spcPct val="90000"/>
              </a:lnSpc>
              <a:buNone/>
            </a:pPr>
            <a:endParaRPr lang="en-GB" sz="1400" dirty="0">
              <a:ea typeface="Calibri"/>
              <a:cs typeface="Calibri"/>
            </a:endParaRPr>
          </a:p>
          <a:p>
            <a:pPr marL="0" indent="0">
              <a:lnSpc>
                <a:spcPct val="90000"/>
              </a:lnSpc>
              <a:buNone/>
            </a:pPr>
            <a:r>
              <a:rPr lang="en-GB" sz="1400">
                <a:ea typeface="Calibri"/>
                <a:cs typeface="Calibri"/>
              </a:rPr>
              <a:t>A structured recruitment process reduces bias, improves person-job fit and lowers turnover- particularly critical in high-volume retail environments such as M&amp;S.</a:t>
            </a:r>
            <a:endParaRPr lang="en-GB" sz="1400" dirty="0">
              <a:ea typeface="Calibri"/>
              <a:cs typeface="Calibri"/>
            </a:endParaRPr>
          </a:p>
          <a:p>
            <a:pPr marL="0" indent="0">
              <a:lnSpc>
                <a:spcPct val="90000"/>
              </a:lnSpc>
              <a:buNone/>
            </a:pPr>
            <a:r>
              <a:rPr lang="en-GB" sz="1400">
                <a:ea typeface="Calibri"/>
                <a:cs typeface="Calibri"/>
              </a:rPr>
              <a:t>Bratton &amp; Gold (2017)</a:t>
            </a:r>
            <a:endParaRPr lang="en-GB" sz="1400" dirty="0">
              <a:ea typeface="Calibri"/>
              <a:cs typeface="Calibri"/>
            </a:endParaRPr>
          </a:p>
          <a:p>
            <a:pPr marL="0" indent="0">
              <a:lnSpc>
                <a:spcPct val="90000"/>
              </a:lnSpc>
              <a:buNone/>
            </a:pPr>
            <a:endParaRPr lang="en-GB" sz="1400" dirty="0"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29852802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556" y="448608"/>
            <a:ext cx="3006192" cy="720298"/>
          </a:xfrm>
        </p:spPr>
        <p:txBody>
          <a:bodyPr anchor="t">
            <a:normAutofit/>
          </a:bodyPr>
          <a:lstStyle/>
          <a:p>
            <a:r>
              <a:rPr lang="en-GB" sz="2800"/>
              <a:t>Job Analysis</a:t>
            </a:r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1503BFE4-729B-D9D0-C17B-501E6AF112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48855" y="871146"/>
            <a:ext cx="552704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50585" y="1150548"/>
            <a:ext cx="3485163" cy="5507092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buNone/>
            </a:pPr>
            <a:r>
              <a:rPr lang="en-US" sz="1600" dirty="0">
                <a:ea typeface="Calibri"/>
                <a:cs typeface="Calibri"/>
              </a:rPr>
              <a:t>Job analysis is a systematic process of collecting information about the duties, responsibilities and outcome of a job. (Torrington et al., 2020). It forms the </a:t>
            </a:r>
            <a:r>
              <a:rPr lang="en-US" sz="1600">
                <a:ea typeface="Calibri"/>
                <a:cs typeface="Calibri"/>
              </a:rPr>
              <a:t>bedrock of recruiting, informing both the job description and person specification.</a:t>
            </a:r>
            <a:endParaRPr lang="en-US" sz="1600" dirty="0">
              <a:ea typeface="Calibri"/>
              <a:cs typeface="Calibri"/>
            </a:endParaRPr>
          </a:p>
          <a:p>
            <a:endParaRPr lang="en-US" sz="1600" dirty="0">
              <a:ea typeface="Calibri"/>
              <a:cs typeface="Calibri"/>
            </a:endParaRPr>
          </a:p>
          <a:p>
            <a:r>
              <a:rPr lang="en-US" sz="1600">
                <a:ea typeface="Calibri"/>
                <a:cs typeface="Calibri"/>
              </a:rPr>
              <a:t>Identifies key responsibilities and duties.</a:t>
            </a:r>
            <a:endParaRPr lang="en-US" sz="1600" dirty="0">
              <a:ea typeface="Calibri"/>
              <a:cs typeface="Calibri"/>
            </a:endParaRPr>
          </a:p>
          <a:p>
            <a:r>
              <a:rPr lang="en-US" sz="1600">
                <a:ea typeface="Calibri"/>
                <a:cs typeface="Calibri"/>
              </a:rPr>
              <a:t>Technical and leadership skills</a:t>
            </a:r>
            <a:endParaRPr lang="en-US" sz="1600" dirty="0">
              <a:ea typeface="Calibri"/>
              <a:cs typeface="Calibri"/>
            </a:endParaRPr>
          </a:p>
          <a:p>
            <a:r>
              <a:rPr lang="en-US" sz="1600">
                <a:ea typeface="Calibri"/>
                <a:cs typeface="Calibri"/>
              </a:rPr>
              <a:t>Performance expectations.</a:t>
            </a:r>
            <a:endParaRPr lang="en-US" sz="1600" dirty="0">
              <a:ea typeface="Calibri"/>
              <a:cs typeface="Calibri"/>
            </a:endParaRPr>
          </a:p>
          <a:p>
            <a:r>
              <a:rPr lang="en-US" sz="1600"/>
              <a:t>Identify transformation objectives, duties, KSAs, reporting lines, and workforce requirements </a:t>
            </a:r>
            <a:endParaRPr lang="en-US" sz="1600" dirty="0">
              <a:ea typeface="Calibri"/>
              <a:cs typeface="Calibri"/>
            </a:endParaRPr>
          </a:p>
          <a:p>
            <a:pPr marL="0" indent="0">
              <a:buNone/>
            </a:pPr>
            <a:r>
              <a:rPr lang="en-US" sz="1600" dirty="0"/>
              <a:t>Job analysis ensures that M&amp;S recruits candidates whose skills match the transformation </a:t>
            </a:r>
            <a:r>
              <a:rPr lang="en-US" sz="1600" dirty="0" err="1"/>
              <a:t>programme</a:t>
            </a:r>
            <a:r>
              <a:rPr lang="en-US" sz="1600" dirty="0"/>
              <a:t>. </a:t>
            </a:r>
            <a:endParaRPr lang="en-US" sz="1600" dirty="0">
              <a:ea typeface="Calibri"/>
              <a:cs typeface="Calibri"/>
            </a:endParaRPr>
          </a:p>
          <a:p>
            <a:pPr marL="0" indent="0">
              <a:buNone/>
            </a:pPr>
            <a:endParaRPr lang="en-US" sz="1600" dirty="0">
              <a:ea typeface="Calibri"/>
              <a:cs typeface="Calibri"/>
            </a:endParaRPr>
          </a:p>
          <a:p>
            <a:pPr marL="0" indent="0">
              <a:buNone/>
            </a:pPr>
            <a:r>
              <a:rPr lang="en-US" sz="1600"/>
              <a:t>Armstrong &amp; Taylor (2023).</a:t>
            </a:r>
            <a:endParaRPr lang="en-US" sz="1600" dirty="0">
              <a:ea typeface="Calibri"/>
              <a:cs typeface="Calibri"/>
            </a:endParaRPr>
          </a:p>
        </p:txBody>
      </p:sp>
      <p:pic>
        <p:nvPicPr>
          <p:cNvPr id="5" name="Picture 4" descr="Angled shot of pen on a graph">
            <a:extLst>
              <a:ext uri="{FF2B5EF4-FFF2-40B4-BE49-F238E27FC236}">
                <a16:creationId xmlns:a16="http://schemas.microsoft.com/office/drawing/2014/main" id="{34859DB0-FF81-2212-E740-11A72532EAC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4310" r="48011" b="-3"/>
          <a:stretch>
            <a:fillRect/>
          </a:stretch>
        </p:blipFill>
        <p:spPr>
          <a:xfrm>
            <a:off x="4238244" y="10"/>
            <a:ext cx="4905756" cy="6857990"/>
          </a:xfrm>
          <a:prstGeom prst="rect">
            <a:avLst/>
          </a:prstGeom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4" name="Slide Background">
            <a:extLst>
              <a:ext uri="{FF2B5EF4-FFF2-40B4-BE49-F238E27FC236}">
                <a16:creationId xmlns:a16="http://schemas.microsoft.com/office/drawing/2014/main" id="{3ECBE1F1-D69B-4AFA-ABD5-8E41720EF6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15" name="Picture 214" descr="Person holding a puzzle piece">
            <a:extLst>
              <a:ext uri="{FF2B5EF4-FFF2-40B4-BE49-F238E27FC236}">
                <a16:creationId xmlns:a16="http://schemas.microsoft.com/office/drawing/2014/main" id="{71E46563-CFC1-B6A8-A1B7-1D4EB62F3E1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0103" r="29888" b="8"/>
          <a:stretch>
            <a:fillRect/>
          </a:stretch>
        </p:blipFill>
        <p:spPr>
          <a:xfrm>
            <a:off x="20" y="-2"/>
            <a:ext cx="4057627" cy="6858002"/>
          </a:xfrm>
          <a:prstGeom prst="rect">
            <a:avLst/>
          </a:prstGeom>
        </p:spPr>
      </p:pic>
      <p:sp useBgFill="1">
        <p:nvSpPr>
          <p:cNvPr id="216" name="Rectangle 215">
            <a:extLst>
              <a:ext uri="{FF2B5EF4-FFF2-40B4-BE49-F238E27FC236}">
                <a16:creationId xmlns:a16="http://schemas.microsoft.com/office/drawing/2014/main" id="{603A6265-E10C-4B85-9C20-E75FCAF9CC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57647" y="-1"/>
            <a:ext cx="5086352" cy="2286000"/>
          </a:xfrm>
          <a:prstGeom prst="rect">
            <a:avLst/>
          </a:prstGeom>
          <a:ln>
            <a:noFill/>
          </a:ln>
          <a:effectLst>
            <a:outerShdw blurRad="355600" dist="152400" sx="95000" sy="95000" algn="t" rotWithShape="0">
              <a:srgbClr val="000000">
                <a:alpha val="29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86487" y="405685"/>
            <a:ext cx="4098726" cy="1559301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500"/>
              <a:t>Job Description, Person Specification &amp; Advertising</a:t>
            </a:r>
            <a:endParaRPr lang="en-GB" sz="3500">
              <a:ea typeface="Calibri"/>
              <a:cs typeface="Calibri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09858" y="1923144"/>
            <a:ext cx="3964533" cy="4316934"/>
          </a:xfrm>
        </p:spPr>
        <p:txBody>
          <a:bodyPr vert="horz" lIns="91440" tIns="45720" rIns="91440" bIns="45720" rtlCol="0" anchor="ctr">
            <a:normAutofit fontScale="77500" lnSpcReduction="20000"/>
          </a:bodyPr>
          <a:lstStyle/>
          <a:p>
            <a:pPr marL="0" indent="0">
              <a:lnSpc>
                <a:spcPct val="90000"/>
              </a:lnSpc>
              <a:buNone/>
            </a:pPr>
            <a:endParaRPr lang="en-GB" sz="1100" dirty="0"/>
          </a:p>
          <a:p>
            <a:pPr marL="0" indent="0">
              <a:lnSpc>
                <a:spcPct val="90000"/>
              </a:lnSpc>
              <a:buNone/>
            </a:pPr>
            <a:endParaRPr lang="en-GB" sz="1100" dirty="0"/>
          </a:p>
          <a:p>
            <a:pPr marL="0" indent="0">
              <a:lnSpc>
                <a:spcPct val="90000"/>
              </a:lnSpc>
              <a:buNone/>
            </a:pPr>
            <a:endParaRPr lang="en-GB" sz="1100" dirty="0"/>
          </a:p>
          <a:p>
            <a:pPr marL="0" indent="0">
              <a:lnSpc>
                <a:spcPct val="90000"/>
              </a:lnSpc>
              <a:buNone/>
            </a:pPr>
            <a:r>
              <a:rPr lang="en-GB" sz="2400" b="1"/>
              <a:t>Job description</a:t>
            </a:r>
            <a:endParaRPr lang="en-GB" sz="2400" b="1">
              <a:ea typeface="Calibri"/>
              <a:cs typeface="Calibri"/>
            </a:endParaRPr>
          </a:p>
          <a:p>
            <a:pPr marL="0" indent="0">
              <a:lnSpc>
                <a:spcPct val="90000"/>
              </a:lnSpc>
              <a:buNone/>
            </a:pPr>
            <a:r>
              <a:rPr lang="en-GB" sz="1600" b="1">
                <a:ea typeface="Calibri"/>
                <a:cs typeface="Calibri"/>
              </a:rPr>
              <a:t>Position: </a:t>
            </a:r>
            <a:r>
              <a:rPr lang="en-GB" sz="1600">
                <a:ea typeface="Calibri"/>
                <a:cs typeface="Calibri"/>
              </a:rPr>
              <a:t>Data &amp; Digital Transformation 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1600">
                <a:ea typeface="Calibri"/>
                <a:cs typeface="Calibri"/>
              </a:rPr>
              <a:t>Project Coordinator, Programme Manager</a:t>
            </a:r>
          </a:p>
          <a:p>
            <a:pPr marL="0" indent="0">
              <a:lnSpc>
                <a:spcPct val="90000"/>
              </a:lnSpc>
              <a:buNone/>
            </a:pPr>
            <a:endParaRPr lang="en-GB" sz="1400" dirty="0">
              <a:ea typeface="Calibri"/>
              <a:cs typeface="Calibri"/>
            </a:endParaRPr>
          </a:p>
          <a:p>
            <a:pPr marL="0" indent="0">
              <a:lnSpc>
                <a:spcPct val="90000"/>
              </a:lnSpc>
              <a:buNone/>
            </a:pPr>
            <a:r>
              <a:rPr lang="en-GB" sz="1800" b="1">
                <a:ea typeface="Calibri"/>
                <a:cs typeface="Calibri"/>
              </a:rPr>
              <a:t>Responsibilities</a:t>
            </a:r>
          </a:p>
          <a:p>
            <a:pPr>
              <a:lnSpc>
                <a:spcPct val="90000"/>
              </a:lnSpc>
            </a:pPr>
            <a:r>
              <a:rPr lang="en-GB" sz="1600">
                <a:ea typeface="Calibri"/>
                <a:cs typeface="Calibri"/>
              </a:rPr>
              <a:t>Delivery technology solutions aligned with business goals.</a:t>
            </a:r>
            <a:endParaRPr lang="en-GB" sz="1600" dirty="0">
              <a:ea typeface="Calibri"/>
              <a:cs typeface="Calibri"/>
            </a:endParaRPr>
          </a:p>
          <a:p>
            <a:pPr>
              <a:lnSpc>
                <a:spcPct val="90000"/>
              </a:lnSpc>
            </a:pPr>
            <a:r>
              <a:rPr lang="en-GB" sz="1600">
                <a:ea typeface="Calibri"/>
                <a:cs typeface="Calibri"/>
              </a:rPr>
              <a:t>Lead digital transformation projects.</a:t>
            </a:r>
            <a:endParaRPr lang="en-GB" sz="1600" dirty="0">
              <a:ea typeface="Calibri"/>
              <a:cs typeface="Calibri"/>
            </a:endParaRPr>
          </a:p>
          <a:p>
            <a:pPr>
              <a:lnSpc>
                <a:spcPct val="90000"/>
              </a:lnSpc>
            </a:pPr>
            <a:r>
              <a:rPr lang="en-GB" sz="1600">
                <a:ea typeface="Calibri"/>
                <a:cs typeface="Calibri"/>
              </a:rPr>
              <a:t>Align technology with business goals.</a:t>
            </a:r>
            <a:endParaRPr lang="en-GB" sz="1600" dirty="0">
              <a:ea typeface="Calibri"/>
              <a:cs typeface="Calibri"/>
            </a:endParaRPr>
          </a:p>
          <a:p>
            <a:pPr>
              <a:lnSpc>
                <a:spcPct val="90000"/>
              </a:lnSpc>
            </a:pPr>
            <a:r>
              <a:rPr lang="en-GB" sz="1600">
                <a:ea typeface="Calibri"/>
                <a:cs typeface="Calibri"/>
              </a:rPr>
              <a:t>Manage budgets and project timelines.</a:t>
            </a:r>
            <a:endParaRPr lang="en-GB" sz="1600" dirty="0">
              <a:ea typeface="Calibri"/>
              <a:cs typeface="Calibri"/>
            </a:endParaRPr>
          </a:p>
          <a:p>
            <a:pPr>
              <a:lnSpc>
                <a:spcPct val="90000"/>
              </a:lnSpc>
            </a:pPr>
            <a:r>
              <a:rPr lang="en-GB" sz="1600">
                <a:ea typeface="Calibri"/>
                <a:cs typeface="Calibri"/>
              </a:rPr>
              <a:t>Communicate with internal and external stakeholders.</a:t>
            </a:r>
            <a:endParaRPr lang="en-GB" sz="1600" dirty="0">
              <a:ea typeface="Calibri"/>
              <a:cs typeface="Calibri"/>
            </a:endParaRPr>
          </a:p>
          <a:p>
            <a:pPr marL="0" indent="0">
              <a:lnSpc>
                <a:spcPct val="90000"/>
              </a:lnSpc>
              <a:buNone/>
            </a:pPr>
            <a:endParaRPr lang="en-GB" sz="1600" dirty="0">
              <a:ea typeface="Calibri"/>
              <a:cs typeface="Calibri"/>
            </a:endParaRPr>
          </a:p>
          <a:p>
            <a:pPr marL="0" indent="0">
              <a:lnSpc>
                <a:spcPct val="90000"/>
              </a:lnSpc>
              <a:buNone/>
            </a:pPr>
            <a:r>
              <a:rPr lang="en-GB" sz="1800" b="1">
                <a:ea typeface="Calibri"/>
                <a:cs typeface="Calibri"/>
              </a:rPr>
              <a:t>Person Specification</a:t>
            </a:r>
          </a:p>
          <a:p>
            <a:pPr>
              <a:lnSpc>
                <a:spcPct val="90000"/>
              </a:lnSpc>
            </a:pPr>
            <a:r>
              <a:rPr lang="en-GB" sz="1600" dirty="0">
                <a:ea typeface="Calibri"/>
                <a:cs typeface="Calibri"/>
              </a:rPr>
              <a:t>Masters in IT,  HR or Business; Project Management </a:t>
            </a:r>
            <a:r>
              <a:rPr lang="en-GB" sz="1600" dirty="0" err="1">
                <a:ea typeface="Calibri"/>
                <a:cs typeface="Calibri"/>
              </a:rPr>
              <a:t>Certific</a:t>
            </a:r>
            <a:r>
              <a:rPr lang="en-GB" sz="1600" dirty="0">
                <a:ea typeface="Calibri"/>
                <a:cs typeface="Calibri"/>
              </a:rPr>
              <a:t>ate</a:t>
            </a:r>
          </a:p>
          <a:p>
            <a:pPr>
              <a:lnSpc>
                <a:spcPct val="90000"/>
              </a:lnSpc>
            </a:pPr>
            <a:r>
              <a:rPr lang="en-GB" sz="1600">
                <a:ea typeface="Calibri"/>
                <a:cs typeface="Calibri"/>
              </a:rPr>
              <a:t>Leadership skills.</a:t>
            </a:r>
          </a:p>
          <a:p>
            <a:pPr>
              <a:lnSpc>
                <a:spcPct val="90000"/>
              </a:lnSpc>
            </a:pPr>
            <a:r>
              <a:rPr lang="en-GB" sz="1600">
                <a:ea typeface="Calibri"/>
                <a:cs typeface="Calibri"/>
              </a:rPr>
              <a:t>Exceptional communication skills.</a:t>
            </a:r>
          </a:p>
          <a:p>
            <a:pPr>
              <a:lnSpc>
                <a:spcPct val="90000"/>
              </a:lnSpc>
            </a:pPr>
            <a:r>
              <a:rPr lang="en-GB" sz="1600">
                <a:ea typeface="Calibri"/>
                <a:cs typeface="Calibri"/>
              </a:rPr>
              <a:t>Technical fluency.</a:t>
            </a:r>
          </a:p>
          <a:p>
            <a:pPr>
              <a:lnSpc>
                <a:spcPct val="90000"/>
              </a:lnSpc>
            </a:pPr>
            <a:r>
              <a:rPr lang="en-GB" sz="1600">
                <a:ea typeface="Calibri"/>
                <a:cs typeface="Calibri"/>
              </a:rPr>
              <a:t>Digital skills</a:t>
            </a:r>
          </a:p>
          <a:p>
            <a:pPr>
              <a:lnSpc>
                <a:spcPct val="90000"/>
              </a:lnSpc>
            </a:pPr>
            <a:r>
              <a:rPr lang="en-GB" sz="1600">
                <a:ea typeface="Calibri"/>
                <a:cs typeface="Calibri"/>
              </a:rPr>
              <a:t>Management skills</a:t>
            </a:r>
          </a:p>
          <a:p>
            <a:pPr>
              <a:lnSpc>
                <a:spcPct val="90000"/>
              </a:lnSpc>
            </a:pPr>
            <a:r>
              <a:rPr lang="en-GB" sz="1600">
                <a:ea typeface="Calibri"/>
                <a:cs typeface="Calibri"/>
              </a:rPr>
              <a:t>Data Literacy</a:t>
            </a:r>
          </a:p>
          <a:p>
            <a:pPr>
              <a:lnSpc>
                <a:spcPct val="90000"/>
              </a:lnSpc>
            </a:pPr>
            <a:r>
              <a:rPr lang="en-GB" sz="1600">
                <a:ea typeface="Calibri"/>
                <a:cs typeface="Calibri"/>
              </a:rPr>
              <a:t>Disposition: Resilience to resistance, adaptability, and a growth mindset (Dweck, 2016).</a:t>
            </a:r>
            <a:endParaRPr lang="en-GB" sz="1600" dirty="0">
              <a:ea typeface="Calibri"/>
              <a:cs typeface="Calibri"/>
            </a:endParaRPr>
          </a:p>
          <a:p>
            <a:pPr marL="0" indent="0">
              <a:lnSpc>
                <a:spcPct val="90000"/>
              </a:lnSpc>
              <a:buNone/>
            </a:pPr>
            <a:endParaRPr lang="en-GB" sz="1400" dirty="0">
              <a:ea typeface="Calibri"/>
              <a:cs typeface="Calibri"/>
            </a:endParaRPr>
          </a:p>
          <a:p>
            <a:pPr marL="0" indent="0">
              <a:lnSpc>
                <a:spcPct val="90000"/>
              </a:lnSpc>
              <a:buNone/>
            </a:pPr>
            <a:endParaRPr lang="en-GB" sz="1100">
              <a:ea typeface="Calibri"/>
              <a:cs typeface="Calibri"/>
            </a:endParaRPr>
          </a:p>
          <a:p>
            <a:pPr marL="0" indent="0">
              <a:lnSpc>
                <a:spcPct val="90000"/>
              </a:lnSpc>
              <a:buNone/>
            </a:pPr>
            <a:endParaRPr lang="en-GB" sz="1100">
              <a:ea typeface="Calibri"/>
              <a:cs typeface="Calibri"/>
            </a:endParaRPr>
          </a:p>
          <a:p>
            <a:pPr marL="0" indent="0">
              <a:lnSpc>
                <a:spcPct val="90000"/>
              </a:lnSpc>
              <a:buNone/>
            </a:pPr>
            <a:endParaRPr lang="en-GB" sz="1100">
              <a:ea typeface="Calibri"/>
              <a:cs typeface="Calibri"/>
            </a:endParaRPr>
          </a:p>
          <a:p>
            <a:pPr marL="0" indent="0">
              <a:lnSpc>
                <a:spcPct val="90000"/>
              </a:lnSpc>
              <a:buNone/>
            </a:pPr>
            <a:endParaRPr lang="en-GB" sz="1100">
              <a:ea typeface="Calibri"/>
              <a:cs typeface="Calibri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7" name="Rectangle 66">
            <a:extLst>
              <a:ext uri="{FF2B5EF4-FFF2-40B4-BE49-F238E27FC236}">
                <a16:creationId xmlns:a16="http://schemas.microsoft.com/office/drawing/2014/main" id="{F1E7273E-E5A3-4B1D-BE3E-56F045D927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8" name="Freeform: Shape 62">
            <a:extLst>
              <a:ext uri="{FF2B5EF4-FFF2-40B4-BE49-F238E27FC236}">
                <a16:creationId xmlns:a16="http://schemas.microsoft.com/office/drawing/2014/main" id="{9CF7FE1C-8BC5-4B0C-A2BC-93AB72C90F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326075" y="-1"/>
            <a:ext cx="7817925" cy="5920155"/>
          </a:xfrm>
          <a:custGeom>
            <a:avLst/>
            <a:gdLst>
              <a:gd name="connsiteX0" fmla="*/ 10423900 w 10423900"/>
              <a:gd name="connsiteY0" fmla="*/ 0 h 5491534"/>
              <a:gd name="connsiteX1" fmla="*/ 3493157 w 10423900"/>
              <a:gd name="connsiteY1" fmla="*/ 0 h 5491534"/>
              <a:gd name="connsiteX2" fmla="*/ 3493018 w 10423900"/>
              <a:gd name="connsiteY2" fmla="*/ 31 h 5491534"/>
              <a:gd name="connsiteX3" fmla="*/ 3245493 w 10423900"/>
              <a:gd name="connsiteY3" fmla="*/ 104839 h 5491534"/>
              <a:gd name="connsiteX4" fmla="*/ 4434802 w 10423900"/>
              <a:gd name="connsiteY4" fmla="*/ 284558 h 5491534"/>
              <a:gd name="connsiteX5" fmla="*/ 4011937 w 10423900"/>
              <a:gd name="connsiteY5" fmla="*/ 395559 h 5491534"/>
              <a:gd name="connsiteX6" fmla="*/ 3573213 w 10423900"/>
              <a:gd name="connsiteY6" fmla="*/ 474847 h 5491534"/>
              <a:gd name="connsiteX7" fmla="*/ 3097489 w 10423900"/>
              <a:gd name="connsiteY7" fmla="*/ 532990 h 5491534"/>
              <a:gd name="connsiteX8" fmla="*/ 2664052 w 10423900"/>
              <a:gd name="connsiteY8" fmla="*/ 649279 h 5491534"/>
              <a:gd name="connsiteX9" fmla="*/ 3795218 w 10423900"/>
              <a:gd name="connsiteY9" fmla="*/ 696852 h 5491534"/>
              <a:gd name="connsiteX10" fmla="*/ 3208492 w 10423900"/>
              <a:gd name="connsiteY10" fmla="*/ 802568 h 5491534"/>
              <a:gd name="connsiteX11" fmla="*/ 2727483 w 10423900"/>
              <a:gd name="connsiteY11" fmla="*/ 939999 h 5491534"/>
              <a:gd name="connsiteX12" fmla="*/ 2389190 w 10423900"/>
              <a:gd name="connsiteY12" fmla="*/ 1003429 h 5491534"/>
              <a:gd name="connsiteX13" fmla="*/ 2029754 w 10423900"/>
              <a:gd name="connsiteY13" fmla="*/ 1019287 h 5491534"/>
              <a:gd name="connsiteX14" fmla="*/ 1945181 w 10423900"/>
              <a:gd name="connsiteY14" fmla="*/ 1119716 h 5491534"/>
              <a:gd name="connsiteX15" fmla="*/ 2056184 w 10423900"/>
              <a:gd name="connsiteY15" fmla="*/ 1225434 h 5491534"/>
              <a:gd name="connsiteX16" fmla="*/ 2225329 w 10423900"/>
              <a:gd name="connsiteY16" fmla="*/ 1236004 h 5491534"/>
              <a:gd name="connsiteX17" fmla="*/ 3234920 w 10423900"/>
              <a:gd name="connsiteY17" fmla="*/ 1262435 h 5491534"/>
              <a:gd name="connsiteX18" fmla="*/ 0 w 10423900"/>
              <a:gd name="connsiteY18" fmla="*/ 1495009 h 5491534"/>
              <a:gd name="connsiteX19" fmla="*/ 438724 w 10423900"/>
              <a:gd name="connsiteY19" fmla="*/ 1637728 h 5491534"/>
              <a:gd name="connsiteX20" fmla="*/ 586726 w 10423900"/>
              <a:gd name="connsiteY20" fmla="*/ 2028877 h 5491534"/>
              <a:gd name="connsiteX21" fmla="*/ 1125878 w 10423900"/>
              <a:gd name="connsiteY21" fmla="*/ 2250882 h 5491534"/>
              <a:gd name="connsiteX22" fmla="*/ 1474744 w 10423900"/>
              <a:gd name="connsiteY22" fmla="*/ 2330169 h 5491534"/>
              <a:gd name="connsiteX23" fmla="*/ 2272901 w 10423900"/>
              <a:gd name="connsiteY23" fmla="*/ 2446458 h 5491534"/>
              <a:gd name="connsiteX24" fmla="*/ 2389190 w 10423900"/>
              <a:gd name="connsiteY24" fmla="*/ 2636747 h 5491534"/>
              <a:gd name="connsiteX25" fmla="*/ 2489621 w 10423900"/>
              <a:gd name="connsiteY25" fmla="*/ 2848179 h 5491534"/>
              <a:gd name="connsiteX26" fmla="*/ 2701053 w 10423900"/>
              <a:gd name="connsiteY26" fmla="*/ 2985611 h 5491534"/>
              <a:gd name="connsiteX27" fmla="*/ 1057165 w 10423900"/>
              <a:gd name="connsiteY27" fmla="*/ 2964468 h 5491534"/>
              <a:gd name="connsiteX28" fmla="*/ 2912485 w 10423900"/>
              <a:gd name="connsiteY28" fmla="*/ 3408477 h 5491534"/>
              <a:gd name="connsiteX29" fmla="*/ 2748626 w 10423900"/>
              <a:gd name="connsiteY29" fmla="*/ 3582909 h 5491534"/>
              <a:gd name="connsiteX30" fmla="*/ 3763503 w 10423900"/>
              <a:gd name="connsiteY30" fmla="*/ 3820771 h 5491534"/>
              <a:gd name="connsiteX31" fmla="*/ 3219063 w 10423900"/>
              <a:gd name="connsiteY31" fmla="*/ 3847199 h 5491534"/>
              <a:gd name="connsiteX32" fmla="*/ 6385269 w 10423900"/>
              <a:gd name="connsiteY32" fmla="*/ 4840933 h 5491534"/>
              <a:gd name="connsiteX33" fmla="*/ 10285854 w 10423900"/>
              <a:gd name="connsiteY33" fmla="*/ 5471118 h 5491534"/>
              <a:gd name="connsiteX34" fmla="*/ 10423900 w 10423900"/>
              <a:gd name="connsiteY34" fmla="*/ 5491534 h 54915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</a:cxnLst>
            <a:rect l="l" t="t" r="r" b="b"/>
            <a:pathLst>
              <a:path w="10423900" h="5491534">
                <a:moveTo>
                  <a:pt x="10423900" y="0"/>
                </a:moveTo>
                <a:lnTo>
                  <a:pt x="3493157" y="0"/>
                </a:lnTo>
                <a:lnTo>
                  <a:pt x="3493018" y="31"/>
                </a:lnTo>
                <a:cubicBezTo>
                  <a:pt x="3414969" y="12668"/>
                  <a:pt x="3328744" y="21588"/>
                  <a:pt x="3245493" y="104839"/>
                </a:cubicBezTo>
                <a:cubicBezTo>
                  <a:pt x="3668357" y="162984"/>
                  <a:pt x="4075366" y="51981"/>
                  <a:pt x="4434802" y="284558"/>
                </a:cubicBezTo>
                <a:cubicBezTo>
                  <a:pt x="4302656" y="400846"/>
                  <a:pt x="4154654" y="374416"/>
                  <a:pt x="4011937" y="395559"/>
                </a:cubicBezTo>
                <a:cubicBezTo>
                  <a:pt x="3863934" y="416704"/>
                  <a:pt x="3721217" y="453704"/>
                  <a:pt x="3573213" y="474847"/>
                </a:cubicBezTo>
                <a:cubicBezTo>
                  <a:pt x="3414639" y="501275"/>
                  <a:pt x="3256063" y="506562"/>
                  <a:pt x="3097489" y="532990"/>
                </a:cubicBezTo>
                <a:cubicBezTo>
                  <a:pt x="2965345" y="554135"/>
                  <a:pt x="2822627" y="517133"/>
                  <a:pt x="2664052" y="649279"/>
                </a:cubicBezTo>
                <a:cubicBezTo>
                  <a:pt x="3055203" y="744424"/>
                  <a:pt x="3409352" y="601706"/>
                  <a:pt x="3795218" y="696852"/>
                </a:cubicBezTo>
                <a:cubicBezTo>
                  <a:pt x="3567928" y="781425"/>
                  <a:pt x="3382924" y="754995"/>
                  <a:pt x="3208492" y="802568"/>
                </a:cubicBezTo>
                <a:cubicBezTo>
                  <a:pt x="3049916" y="850140"/>
                  <a:pt x="2859627" y="797282"/>
                  <a:pt x="2727483" y="939999"/>
                </a:cubicBezTo>
                <a:cubicBezTo>
                  <a:pt x="2627052" y="1051000"/>
                  <a:pt x="2521336" y="1066858"/>
                  <a:pt x="2389190" y="1003429"/>
                </a:cubicBezTo>
                <a:cubicBezTo>
                  <a:pt x="2272901" y="945284"/>
                  <a:pt x="2146043" y="961142"/>
                  <a:pt x="2029754" y="1019287"/>
                </a:cubicBezTo>
                <a:cubicBezTo>
                  <a:pt x="1987468" y="1040430"/>
                  <a:pt x="1945181" y="1066858"/>
                  <a:pt x="1945181" y="1119716"/>
                </a:cubicBezTo>
                <a:cubicBezTo>
                  <a:pt x="1945181" y="1193719"/>
                  <a:pt x="1998039" y="1214862"/>
                  <a:pt x="2056184" y="1225434"/>
                </a:cubicBezTo>
                <a:cubicBezTo>
                  <a:pt x="2109042" y="1236004"/>
                  <a:pt x="2172471" y="1246577"/>
                  <a:pt x="2225329" y="1236004"/>
                </a:cubicBezTo>
                <a:cubicBezTo>
                  <a:pt x="2563622" y="1177861"/>
                  <a:pt x="2896629" y="1273005"/>
                  <a:pt x="3234920" y="1262435"/>
                </a:cubicBezTo>
                <a:cubicBezTo>
                  <a:pt x="2172471" y="1489724"/>
                  <a:pt x="1099450" y="1415723"/>
                  <a:pt x="0" y="1495009"/>
                </a:cubicBezTo>
                <a:cubicBezTo>
                  <a:pt x="142717" y="1653583"/>
                  <a:pt x="327721" y="1521439"/>
                  <a:pt x="438724" y="1637728"/>
                </a:cubicBezTo>
                <a:cubicBezTo>
                  <a:pt x="333006" y="1880875"/>
                  <a:pt x="375293" y="2013020"/>
                  <a:pt x="586726" y="2028877"/>
                </a:cubicBezTo>
                <a:cubicBezTo>
                  <a:pt x="792873" y="2044734"/>
                  <a:pt x="1014877" y="1960161"/>
                  <a:pt x="1125878" y="2250882"/>
                </a:cubicBezTo>
                <a:cubicBezTo>
                  <a:pt x="1157593" y="2340740"/>
                  <a:pt x="1353170" y="2314312"/>
                  <a:pt x="1474744" y="2330169"/>
                </a:cubicBezTo>
                <a:cubicBezTo>
                  <a:pt x="1739034" y="2367170"/>
                  <a:pt x="2019183" y="2330169"/>
                  <a:pt x="2272901" y="2446458"/>
                </a:cubicBezTo>
                <a:cubicBezTo>
                  <a:pt x="2373332" y="2488744"/>
                  <a:pt x="2442048" y="2520459"/>
                  <a:pt x="2389190" y="2636747"/>
                </a:cubicBezTo>
                <a:cubicBezTo>
                  <a:pt x="2336332" y="2758321"/>
                  <a:pt x="2405048" y="2800607"/>
                  <a:pt x="2489621" y="2848179"/>
                </a:cubicBezTo>
                <a:cubicBezTo>
                  <a:pt x="2553051" y="2885180"/>
                  <a:pt x="2648195" y="2874609"/>
                  <a:pt x="2701053" y="2985611"/>
                </a:cubicBezTo>
                <a:cubicBezTo>
                  <a:pt x="2146043" y="2969753"/>
                  <a:pt x="1606888" y="2879895"/>
                  <a:pt x="1057165" y="2964468"/>
                </a:cubicBezTo>
                <a:cubicBezTo>
                  <a:pt x="1659748" y="3175900"/>
                  <a:pt x="2320474" y="3165328"/>
                  <a:pt x="2912485" y="3408477"/>
                </a:cubicBezTo>
                <a:cubicBezTo>
                  <a:pt x="2891342" y="3493050"/>
                  <a:pt x="2753911" y="3456048"/>
                  <a:pt x="2748626" y="3582909"/>
                </a:cubicBezTo>
                <a:cubicBezTo>
                  <a:pt x="3060489" y="3715055"/>
                  <a:pt x="3435782" y="3625195"/>
                  <a:pt x="3763503" y="3820771"/>
                </a:cubicBezTo>
                <a:cubicBezTo>
                  <a:pt x="3573213" y="3910629"/>
                  <a:pt x="3398782" y="3762626"/>
                  <a:pt x="3219063" y="3847199"/>
                </a:cubicBezTo>
                <a:cubicBezTo>
                  <a:pt x="3277208" y="3974060"/>
                  <a:pt x="5909545" y="4756360"/>
                  <a:pt x="6385269" y="4840933"/>
                </a:cubicBezTo>
                <a:cubicBezTo>
                  <a:pt x="7171204" y="4982659"/>
                  <a:pt x="9157515" y="5302348"/>
                  <a:pt x="10285854" y="5471118"/>
                </a:cubicBezTo>
                <a:lnTo>
                  <a:pt x="10423900" y="5491534"/>
                </a:lnTo>
                <a:close/>
              </a:path>
            </a:pathLst>
          </a:custGeom>
          <a:solidFill>
            <a:schemeClr val="bg2">
              <a:alpha val="50000"/>
            </a:schemeClr>
          </a:solidFill>
          <a:ln w="32707" cap="flat">
            <a:noFill/>
            <a:prstDash val="solid"/>
            <a:miter/>
          </a:ln>
        </p:spPr>
        <p:txBody>
          <a:bodyPr rtlCol="0" anchor="ctr"/>
          <a:lstStyle/>
          <a:p>
            <a:pPr defTabSz="457200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144617" y="169183"/>
            <a:ext cx="4370732" cy="1310062"/>
          </a:xfrm>
        </p:spPr>
        <p:txBody>
          <a:bodyPr anchor="b">
            <a:normAutofit fontScale="90000"/>
          </a:bodyPr>
          <a:lstStyle/>
          <a:p>
            <a:pPr>
              <a:lnSpc>
                <a:spcPct val="90000"/>
              </a:lnSpc>
            </a:pPr>
            <a:r>
              <a:rPr lang="en-GB" sz="3100"/>
              <a:t>Recruitment Advertisement Platforms </a:t>
            </a:r>
            <a:br>
              <a:rPr lang="en-GB" sz="3100" dirty="0"/>
            </a:br>
            <a:r>
              <a:rPr lang="en-GB" sz="3100">
                <a:ea typeface="Calibri"/>
                <a:cs typeface="Calibri"/>
              </a:rPr>
              <a:t>CIPD (2024)</a:t>
            </a:r>
            <a:endParaRPr lang="en-GB" sz="3100" dirty="0">
              <a:ea typeface="Calibri"/>
              <a:cs typeface="Calibri"/>
            </a:endParaRPr>
          </a:p>
        </p:txBody>
      </p:sp>
      <p:pic>
        <p:nvPicPr>
          <p:cNvPr id="10" name="Picture 9" descr="A blue letter on a black background&#10;&#10;AI-generated content may be incorrect.">
            <a:extLst>
              <a:ext uri="{FF2B5EF4-FFF2-40B4-BE49-F238E27FC236}">
                <a16:creationId xmlns:a16="http://schemas.microsoft.com/office/drawing/2014/main" id="{9D961043-02AC-2EF7-D015-8ABA6862B76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535386" y="1100998"/>
            <a:ext cx="2955333" cy="764310"/>
          </a:xfrm>
          <a:prstGeom prst="rect">
            <a:avLst/>
          </a:prstGeom>
        </p:spPr>
      </p:pic>
      <p:pic>
        <p:nvPicPr>
          <p:cNvPr id="7" name="Picture 6" descr="A green sign with white text&#10;&#10;AI-generated content may be incorrect.">
            <a:extLst>
              <a:ext uri="{FF2B5EF4-FFF2-40B4-BE49-F238E27FC236}">
                <a16:creationId xmlns:a16="http://schemas.microsoft.com/office/drawing/2014/main" id="{1EABAB22-89F8-F2F6-6691-A4DE113BB0BF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535385" y="2489517"/>
            <a:ext cx="2955334" cy="738833"/>
          </a:xfrm>
          <a:prstGeom prst="rect">
            <a:avLst/>
          </a:prstGeom>
        </p:spPr>
      </p:pic>
      <p:pic>
        <p:nvPicPr>
          <p:cNvPr id="4" name="Picture 3" descr="Silhouettes of people standing in front of a blue bird and icons&#10;&#10;AI-generated content may be incorrect.">
            <a:extLst>
              <a:ext uri="{FF2B5EF4-FFF2-40B4-BE49-F238E27FC236}">
                <a16:creationId xmlns:a16="http://schemas.microsoft.com/office/drawing/2014/main" id="{CC08DACD-1E54-007C-EA3C-2A6A9225E8B0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837473B0-CC2E-450A-ABE3-18F120FF3D39}">
                <a1611:picAttrSrcUrl xmlns:a1611="http://schemas.microsoft.com/office/drawing/2016/11/main" r:id="rId7"/>
              </a:ext>
            </a:extLst>
          </a:blip>
          <a:stretch>
            <a:fillRect/>
          </a:stretch>
        </p:blipFill>
        <p:spPr>
          <a:xfrm>
            <a:off x="624687" y="3899254"/>
            <a:ext cx="2529988" cy="1770992"/>
          </a:xfrm>
          <a:prstGeom prst="rect">
            <a:avLst/>
          </a:prstGeom>
        </p:spPr>
      </p:pic>
      <p:graphicFrame>
        <p:nvGraphicFramePr>
          <p:cNvPr id="14" name="Content Placeholder 2">
            <a:extLst>
              <a:ext uri="{FF2B5EF4-FFF2-40B4-BE49-F238E27FC236}">
                <a16:creationId xmlns:a16="http://schemas.microsoft.com/office/drawing/2014/main" id="{4B859DB2-7DD0-FBC0-E5E2-3CBBA0875D8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32634949"/>
              </p:ext>
            </p:extLst>
          </p:nvPr>
        </p:nvGraphicFramePr>
        <p:xfrm>
          <a:off x="4050274" y="1518785"/>
          <a:ext cx="4566675" cy="49847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8" r:lo="rId9" r:qs="rId10" r:cs="rId11"/>
          </a:graphicData>
        </a:graphic>
      </p:graphicFrame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86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125454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15125" y="1153572"/>
            <a:ext cx="2400300" cy="4461163"/>
          </a:xfrm>
        </p:spPr>
        <p:txBody>
          <a:bodyPr>
            <a:normAutofit/>
          </a:bodyPr>
          <a:lstStyle/>
          <a:p>
            <a:r>
              <a:rPr lang="en-US" sz="3700">
                <a:solidFill>
                  <a:srgbClr val="FFFFFF"/>
                </a:solidFill>
              </a:rPr>
              <a:t>Interview Type 1: Structured Interview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5662801" y="2455479"/>
            <a:ext cx="3062575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Content Placeholder 2"/>
          <p:cNvSpPr>
            <a:spLocks noGrp="1"/>
          </p:cNvSpPr>
          <p:nvPr>
            <p:ph idx="1"/>
          </p:nvPr>
        </p:nvSpPr>
        <p:spPr>
          <a:xfrm>
            <a:off x="3233881" y="141402"/>
            <a:ext cx="5281468" cy="6035561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>
              <a:lnSpc>
                <a:spcPct val="90000"/>
              </a:lnSpc>
              <a:buNone/>
            </a:pPr>
            <a:endParaRPr lang="en-US" sz="2200" dirty="0">
              <a:ea typeface="Calibri"/>
              <a:cs typeface="Calibri"/>
            </a:endParaRPr>
          </a:p>
          <a:p>
            <a:pPr marL="0" indent="0">
              <a:lnSpc>
                <a:spcPct val="90000"/>
              </a:lnSpc>
              <a:buNone/>
            </a:pPr>
            <a:endParaRPr lang="en-US" sz="2200" dirty="0">
              <a:ea typeface="Calibri"/>
              <a:cs typeface="Calibri"/>
            </a:endParaRPr>
          </a:p>
          <a:p>
            <a:pPr marL="0" indent="0">
              <a:lnSpc>
                <a:spcPct val="90000"/>
              </a:lnSpc>
              <a:buNone/>
            </a:pPr>
            <a:endParaRPr lang="en-US" sz="2200" dirty="0">
              <a:ea typeface="Calibri"/>
              <a:cs typeface="Calibri"/>
            </a:endParaRPr>
          </a:p>
          <a:p>
            <a:pPr marL="0" indent="0">
              <a:lnSpc>
                <a:spcPct val="90000"/>
              </a:lnSpc>
              <a:buNone/>
            </a:pPr>
            <a:r>
              <a:rPr lang="en-US" sz="2200">
                <a:ea typeface="Calibri"/>
                <a:cs typeface="Calibri"/>
              </a:rPr>
              <a:t>A</a:t>
            </a:r>
            <a:r>
              <a:rPr lang="en-US" sz="2000">
                <a:ea typeface="Calibri"/>
                <a:cs typeface="Calibri"/>
              </a:rPr>
              <a:t> structured interview ask every candidate the same predetermined questions.</a:t>
            </a:r>
            <a:endParaRPr lang="en-US">
              <a:ea typeface="Calibri"/>
              <a:cs typeface="Calibri"/>
            </a:endParaRPr>
          </a:p>
          <a:p>
            <a:pPr marL="0" indent="0">
              <a:lnSpc>
                <a:spcPct val="90000"/>
              </a:lnSpc>
              <a:buNone/>
            </a:pPr>
            <a:endParaRPr lang="en-US" sz="2000" dirty="0">
              <a:ea typeface="Calibri"/>
              <a:cs typeface="Calibri"/>
            </a:endParaRPr>
          </a:p>
          <a:p>
            <a:pPr marL="0" indent="0">
              <a:lnSpc>
                <a:spcPct val="90000"/>
              </a:lnSpc>
              <a:buNone/>
            </a:pPr>
            <a:r>
              <a:rPr lang="en-US" sz="2000" b="1">
                <a:ea typeface="Calibri"/>
                <a:cs typeface="Calibri"/>
              </a:rPr>
              <a:t>Advantages</a:t>
            </a:r>
          </a:p>
          <a:p>
            <a:pPr>
              <a:lnSpc>
                <a:spcPct val="90000"/>
              </a:lnSpc>
            </a:pPr>
            <a:r>
              <a:rPr lang="en-US" sz="2000">
                <a:ea typeface="Calibri"/>
                <a:cs typeface="Calibri"/>
              </a:rPr>
              <a:t>Easier to compare candidates</a:t>
            </a:r>
            <a:endParaRPr lang="en-US" sz="2000" dirty="0">
              <a:ea typeface="Calibri"/>
              <a:cs typeface="Calibri"/>
            </a:endParaRPr>
          </a:p>
          <a:p>
            <a:pPr>
              <a:lnSpc>
                <a:spcPct val="90000"/>
              </a:lnSpc>
            </a:pPr>
            <a:r>
              <a:rPr lang="en-US" sz="2000">
                <a:ea typeface="Calibri"/>
                <a:cs typeface="Calibri"/>
              </a:rPr>
              <a:t>Reduces interview bias</a:t>
            </a:r>
            <a:endParaRPr lang="en-US" sz="2000" dirty="0">
              <a:ea typeface="Calibri"/>
              <a:cs typeface="Calibri"/>
            </a:endParaRPr>
          </a:p>
          <a:p>
            <a:pPr>
              <a:lnSpc>
                <a:spcPct val="90000"/>
              </a:lnSpc>
            </a:pPr>
            <a:r>
              <a:rPr lang="en-US" sz="2000">
                <a:ea typeface="Calibri"/>
                <a:cs typeface="Calibri"/>
              </a:rPr>
              <a:t>Fair and consistent</a:t>
            </a:r>
            <a:endParaRPr lang="en-US" sz="2000" dirty="0">
              <a:ea typeface="Calibri"/>
              <a:cs typeface="Calibri"/>
            </a:endParaRPr>
          </a:p>
          <a:p>
            <a:pPr>
              <a:lnSpc>
                <a:spcPct val="90000"/>
              </a:lnSpc>
            </a:pPr>
            <a:r>
              <a:rPr lang="en-US" sz="2000">
                <a:ea typeface="Calibri"/>
                <a:cs typeface="Calibri"/>
              </a:rPr>
              <a:t>Objective and reliable</a:t>
            </a:r>
            <a:endParaRPr lang="en-US" sz="2000" dirty="0">
              <a:ea typeface="Calibri"/>
              <a:cs typeface="Calibri"/>
            </a:endParaRPr>
          </a:p>
          <a:p>
            <a:pPr>
              <a:lnSpc>
                <a:spcPct val="90000"/>
              </a:lnSpc>
            </a:pPr>
            <a:r>
              <a:rPr lang="en-US" sz="2000" dirty="0" err="1">
                <a:ea typeface="Calibri"/>
                <a:cs typeface="Calibri"/>
              </a:rPr>
              <a:t>Standarised</a:t>
            </a:r>
            <a:r>
              <a:rPr lang="en-US" sz="2000" dirty="0">
                <a:ea typeface="Calibri"/>
                <a:cs typeface="Calibri"/>
              </a:rPr>
              <a:t> questions for all candidates</a:t>
            </a:r>
          </a:p>
          <a:p>
            <a:pPr>
              <a:lnSpc>
                <a:spcPct val="90000"/>
              </a:lnSpc>
            </a:pPr>
            <a:endParaRPr lang="en-US" sz="2000" dirty="0">
              <a:ea typeface="Calibri"/>
              <a:cs typeface="Calibri"/>
            </a:endParaRPr>
          </a:p>
          <a:p>
            <a:pPr marL="0" indent="0">
              <a:lnSpc>
                <a:spcPct val="90000"/>
              </a:lnSpc>
              <a:buNone/>
            </a:pPr>
            <a:r>
              <a:rPr lang="en-US" sz="2000" b="1">
                <a:ea typeface="Calibri"/>
                <a:cs typeface="Calibri"/>
              </a:rPr>
              <a:t>Suitable for:</a:t>
            </a:r>
          </a:p>
          <a:p>
            <a:pPr>
              <a:lnSpc>
                <a:spcPct val="90000"/>
              </a:lnSpc>
            </a:pPr>
            <a:r>
              <a:rPr lang="en-US" sz="2000">
                <a:ea typeface="Calibri"/>
                <a:cs typeface="Calibri"/>
              </a:rPr>
              <a:t>Projects Managers</a:t>
            </a:r>
            <a:endParaRPr lang="en-US" sz="2000" dirty="0">
              <a:ea typeface="Calibri"/>
              <a:cs typeface="Calibri"/>
            </a:endParaRPr>
          </a:p>
          <a:p>
            <a:pPr>
              <a:lnSpc>
                <a:spcPct val="90000"/>
              </a:lnSpc>
            </a:pPr>
            <a:r>
              <a:rPr lang="en-US" sz="2000">
                <a:ea typeface="Calibri"/>
                <a:cs typeface="Calibri"/>
              </a:rPr>
              <a:t>Finance Managers</a:t>
            </a:r>
            <a:endParaRPr lang="en-US" sz="2000" dirty="0">
              <a:ea typeface="Calibri"/>
              <a:cs typeface="Calibri"/>
            </a:endParaRPr>
          </a:p>
          <a:p>
            <a:pPr>
              <a:lnSpc>
                <a:spcPct val="90000"/>
              </a:lnSpc>
            </a:pPr>
            <a:r>
              <a:rPr lang="en-US" sz="2000">
                <a:ea typeface="Calibri"/>
                <a:cs typeface="Calibri"/>
              </a:rPr>
              <a:t>Operations Manager</a:t>
            </a:r>
            <a:endParaRPr lang="en-US" sz="2000" dirty="0">
              <a:ea typeface="Calibri"/>
              <a:cs typeface="Calibri"/>
            </a:endParaRPr>
          </a:p>
          <a:p>
            <a:pPr marL="0" indent="0">
              <a:lnSpc>
                <a:spcPct val="90000"/>
              </a:lnSpc>
              <a:buNone/>
            </a:pPr>
            <a:endParaRPr lang="en-US" sz="2000" dirty="0">
              <a:ea typeface="Calibri"/>
              <a:cs typeface="Calibri"/>
            </a:endParaRPr>
          </a:p>
          <a:p>
            <a:pPr>
              <a:lnSpc>
                <a:spcPct val="90000"/>
              </a:lnSpc>
            </a:pPr>
            <a:endParaRPr lang="en-US" sz="2000" dirty="0">
              <a:ea typeface="Calibri"/>
              <a:cs typeface="Calibri"/>
            </a:endParaRPr>
          </a:p>
          <a:p>
            <a:pPr>
              <a:lnSpc>
                <a:spcPct val="90000"/>
              </a:lnSpc>
            </a:pPr>
            <a:endParaRPr lang="en-US" sz="2000" dirty="0">
              <a:ea typeface="Calibri"/>
              <a:cs typeface="Calibri"/>
            </a:endParaRPr>
          </a:p>
          <a:p>
            <a:pPr>
              <a:lnSpc>
                <a:spcPct val="90000"/>
              </a:lnSpc>
            </a:pPr>
            <a:endParaRPr sz="2000" dirty="0">
              <a:ea typeface="Calibri"/>
              <a:cs typeface="Calibri"/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86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125454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15125" y="1153572"/>
            <a:ext cx="2400300" cy="4461163"/>
          </a:xfrm>
        </p:spPr>
        <p:txBody>
          <a:bodyPr>
            <a:normAutofit/>
          </a:bodyPr>
          <a:lstStyle/>
          <a:p>
            <a:r>
              <a:rPr lang="en-US" sz="3100">
                <a:solidFill>
                  <a:srgbClr val="FFFFFF"/>
                </a:solidFill>
              </a:rPr>
              <a:t>Interview Type 2: Competency-Based Interview</a:t>
            </a:r>
            <a:endParaRPr lang="en-US" sz="3100">
              <a:solidFill>
                <a:srgbClr val="FFFFFF"/>
              </a:solidFill>
              <a:ea typeface="Calibri"/>
              <a:cs typeface="Calibri"/>
            </a:endParaRP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5662801" y="2455479"/>
            <a:ext cx="3062575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335481" y="591344"/>
            <a:ext cx="5179868" cy="5585619"/>
          </a:xfrm>
        </p:spPr>
        <p:txBody>
          <a:bodyPr vert="horz" lIns="91440" tIns="45720" rIns="91440" bIns="45720" rtlCol="0" anchor="ctr">
            <a:normAutofit lnSpcReduction="10000"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US" sz="2000" dirty="0">
                <a:ea typeface="Calibri"/>
                <a:cs typeface="Calibri"/>
              </a:rPr>
              <a:t>Competency interviews assess previous </a:t>
            </a:r>
            <a:r>
              <a:rPr lang="en-US" sz="2000" dirty="0" err="1">
                <a:ea typeface="Calibri"/>
                <a:cs typeface="Calibri"/>
              </a:rPr>
              <a:t>behaviours</a:t>
            </a:r>
            <a:r>
              <a:rPr lang="en-US" sz="2000" dirty="0">
                <a:ea typeface="Calibri"/>
                <a:cs typeface="Calibri"/>
              </a:rPr>
              <a:t> 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US" sz="2000">
                <a:ea typeface="Calibri"/>
                <a:cs typeface="Calibri"/>
              </a:rPr>
              <a:t>using the</a:t>
            </a:r>
            <a:r>
              <a:rPr lang="en-US" sz="1800" dirty="0">
                <a:ea typeface="Calibri"/>
                <a:cs typeface="Calibri"/>
              </a:rPr>
              <a:t> </a:t>
            </a:r>
            <a:r>
              <a:rPr lang="en-US" sz="2000" b="1">
                <a:ea typeface="Calibri"/>
                <a:cs typeface="Calibri"/>
              </a:rPr>
              <a:t>STAR</a:t>
            </a:r>
            <a:r>
              <a:rPr lang="en-US" sz="1500" dirty="0">
                <a:ea typeface="Calibri"/>
                <a:cs typeface="Calibri"/>
              </a:rPr>
              <a:t> </a:t>
            </a:r>
            <a:r>
              <a:rPr lang="en-US" sz="2000">
                <a:ea typeface="Calibri"/>
                <a:cs typeface="Calibri"/>
              </a:rPr>
              <a:t>method.</a:t>
            </a:r>
          </a:p>
          <a:p>
            <a:pPr>
              <a:lnSpc>
                <a:spcPct val="90000"/>
              </a:lnSpc>
            </a:pPr>
            <a:endParaRPr lang="en-US" sz="1800" dirty="0">
              <a:ea typeface="Calibri"/>
              <a:cs typeface="Calibri"/>
            </a:endParaRPr>
          </a:p>
          <a:p>
            <a:pPr>
              <a:lnSpc>
                <a:spcPct val="90000"/>
              </a:lnSpc>
            </a:pPr>
            <a:r>
              <a:rPr lang="en-US" sz="2000">
                <a:ea typeface="Calibri"/>
                <a:cs typeface="Calibri"/>
              </a:rPr>
              <a:t>Situation</a:t>
            </a:r>
            <a:endParaRPr lang="en-US" sz="2000" dirty="0">
              <a:ea typeface="Calibri"/>
              <a:cs typeface="Calibri"/>
            </a:endParaRPr>
          </a:p>
          <a:p>
            <a:pPr>
              <a:lnSpc>
                <a:spcPct val="90000"/>
              </a:lnSpc>
            </a:pPr>
            <a:r>
              <a:rPr lang="en-US" sz="2000">
                <a:ea typeface="Calibri"/>
                <a:cs typeface="Calibri"/>
              </a:rPr>
              <a:t>Task</a:t>
            </a:r>
            <a:endParaRPr lang="en-US" sz="2000" dirty="0">
              <a:ea typeface="Calibri"/>
              <a:cs typeface="Calibri"/>
            </a:endParaRPr>
          </a:p>
          <a:p>
            <a:pPr>
              <a:lnSpc>
                <a:spcPct val="90000"/>
              </a:lnSpc>
            </a:pPr>
            <a:r>
              <a:rPr lang="en-US" sz="2000">
                <a:ea typeface="Calibri"/>
                <a:cs typeface="Calibri"/>
              </a:rPr>
              <a:t>Action</a:t>
            </a:r>
            <a:endParaRPr lang="en-US" sz="2000" dirty="0">
              <a:ea typeface="Calibri"/>
              <a:cs typeface="Calibri"/>
            </a:endParaRPr>
          </a:p>
          <a:p>
            <a:pPr>
              <a:lnSpc>
                <a:spcPct val="90000"/>
              </a:lnSpc>
            </a:pPr>
            <a:r>
              <a:rPr lang="en-US" sz="2000">
                <a:ea typeface="Calibri"/>
                <a:cs typeface="Calibri"/>
              </a:rPr>
              <a:t>Result</a:t>
            </a:r>
            <a:endParaRPr lang="en-US" sz="2000" dirty="0">
              <a:ea typeface="Calibri"/>
              <a:cs typeface="Calibri"/>
            </a:endParaRPr>
          </a:p>
          <a:p>
            <a:pPr marL="0" indent="0">
              <a:lnSpc>
                <a:spcPct val="90000"/>
              </a:lnSpc>
              <a:buNone/>
            </a:pPr>
            <a:r>
              <a:rPr lang="en-US" sz="2000" dirty="0"/>
              <a:t>Assesses past </a:t>
            </a:r>
            <a:r>
              <a:rPr lang="en-US" sz="2000" dirty="0" err="1"/>
              <a:t>behaviours</a:t>
            </a:r>
            <a:r>
              <a:rPr lang="en-US" sz="2000" dirty="0"/>
              <a:t> linked to competencies such as leadership, adaptability, and change management.</a:t>
            </a:r>
            <a:endParaRPr lang="en-US" sz="2000" dirty="0">
              <a:ea typeface="Calibri"/>
              <a:cs typeface="Calibri"/>
            </a:endParaRPr>
          </a:p>
          <a:p>
            <a:pPr marL="0" indent="0">
              <a:lnSpc>
                <a:spcPct val="90000"/>
              </a:lnSpc>
              <a:buNone/>
            </a:pPr>
            <a:endParaRPr lang="en-US" sz="2000" dirty="0">
              <a:ea typeface="Calibri"/>
              <a:cs typeface="Calibri"/>
            </a:endParaRPr>
          </a:p>
          <a:p>
            <a:pPr marL="0" indent="0">
              <a:lnSpc>
                <a:spcPct val="90000"/>
              </a:lnSpc>
              <a:buNone/>
            </a:pPr>
            <a:r>
              <a:rPr lang="en-US" sz="2000" b="1">
                <a:ea typeface="Calibri"/>
                <a:cs typeface="Calibri"/>
              </a:rPr>
              <a:t>Suitable for:</a:t>
            </a:r>
          </a:p>
          <a:p>
            <a:pPr>
              <a:lnSpc>
                <a:spcPct val="90000"/>
              </a:lnSpc>
            </a:pPr>
            <a:r>
              <a:rPr lang="en-US" sz="2000">
                <a:ea typeface="Calibri"/>
                <a:cs typeface="Calibri"/>
              </a:rPr>
              <a:t>HR Managers</a:t>
            </a:r>
            <a:endParaRPr lang="en-US" sz="2000" dirty="0">
              <a:ea typeface="Calibri"/>
              <a:cs typeface="Calibri"/>
            </a:endParaRPr>
          </a:p>
          <a:p>
            <a:pPr>
              <a:lnSpc>
                <a:spcPct val="90000"/>
              </a:lnSpc>
            </a:pPr>
            <a:r>
              <a:rPr lang="en-US" sz="2000">
                <a:ea typeface="Calibri"/>
                <a:cs typeface="Calibri"/>
              </a:rPr>
              <a:t>Project Managers</a:t>
            </a:r>
            <a:endParaRPr lang="en-US" sz="2000" dirty="0">
              <a:ea typeface="Calibri"/>
              <a:cs typeface="Calibri"/>
            </a:endParaRPr>
          </a:p>
          <a:p>
            <a:pPr>
              <a:lnSpc>
                <a:spcPct val="90000"/>
              </a:lnSpc>
            </a:pPr>
            <a:r>
              <a:rPr lang="en-US" sz="2000">
                <a:ea typeface="Calibri"/>
                <a:cs typeface="Calibri"/>
              </a:rPr>
              <a:t>Digital Specialists</a:t>
            </a:r>
            <a:endParaRPr lang="en-US" sz="2000" dirty="0">
              <a:ea typeface="Calibri"/>
              <a:cs typeface="Calibri"/>
            </a:endParaRPr>
          </a:p>
          <a:p>
            <a:pPr marL="0" indent="0">
              <a:lnSpc>
                <a:spcPct val="90000"/>
              </a:lnSpc>
              <a:buNone/>
            </a:pPr>
            <a:r>
              <a:rPr lang="en-US" sz="2000">
                <a:ea typeface="Calibri"/>
                <a:cs typeface="Calibri"/>
              </a:rPr>
              <a:t>These interviews help predict future job performance.</a:t>
            </a:r>
            <a:endParaRPr lang="en-US" sz="2000" dirty="0">
              <a:ea typeface="Calibri"/>
              <a:cs typeface="Calibri"/>
            </a:endParaRPr>
          </a:p>
          <a:p>
            <a:pPr marL="0" indent="0">
              <a:lnSpc>
                <a:spcPct val="90000"/>
              </a:lnSpc>
              <a:buNone/>
            </a:pPr>
            <a:endParaRPr lang="en-US" sz="2000" dirty="0">
              <a:ea typeface="Calibri"/>
              <a:cs typeface="Calibri"/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86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125454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15125" y="1153572"/>
            <a:ext cx="2400300" cy="4461163"/>
          </a:xfrm>
        </p:spPr>
        <p:txBody>
          <a:bodyPr>
            <a:normAutofit/>
          </a:bodyPr>
          <a:lstStyle/>
          <a:p>
            <a:r>
              <a:rPr lang="en-GB" sz="3400">
                <a:solidFill>
                  <a:srgbClr val="FFFFFF"/>
                </a:solidFill>
              </a:rPr>
              <a:t>Interview Type 3: Assessment Centre / Panel Interview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5662801" y="2455479"/>
            <a:ext cx="3062575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335481" y="591344"/>
            <a:ext cx="5179868" cy="5585619"/>
          </a:xfrm>
        </p:spPr>
        <p:txBody>
          <a:bodyPr vert="horz" lIns="91440" tIns="45720" rIns="91440" bIns="45720" rtlCol="0" anchor="ctr">
            <a:noAutofit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US" sz="1800" dirty="0">
                <a:ea typeface="Calibri"/>
                <a:cs typeface="Calibri"/>
              </a:rPr>
              <a:t>According to  Swain, R. ( 2025), An Assessment </a:t>
            </a:r>
            <a:r>
              <a:rPr lang="en-US" sz="1800" dirty="0" err="1">
                <a:ea typeface="Calibri"/>
                <a:cs typeface="Calibri"/>
              </a:rPr>
              <a:t>centre</a:t>
            </a:r>
            <a:r>
              <a:rPr lang="en-US" sz="1800" dirty="0">
                <a:ea typeface="Calibri"/>
                <a:cs typeface="Calibri"/>
              </a:rPr>
              <a:t> is a combination of tasks and activities that test your suitability for a job. The </a:t>
            </a:r>
            <a:r>
              <a:rPr lang="en-US" sz="1800" dirty="0" err="1">
                <a:ea typeface="Calibri"/>
                <a:cs typeface="Calibri"/>
              </a:rPr>
              <a:t>centres</a:t>
            </a:r>
            <a:r>
              <a:rPr lang="en-US" sz="1800" dirty="0">
                <a:ea typeface="Calibri"/>
                <a:cs typeface="Calibri"/>
              </a:rPr>
              <a:t> evaluate candidates through several activities, including:</a:t>
            </a:r>
          </a:p>
          <a:p>
            <a:pPr marL="457200" indent="-457200">
              <a:lnSpc>
                <a:spcPct val="90000"/>
              </a:lnSpc>
            </a:pPr>
            <a:r>
              <a:rPr lang="en-US" sz="1800">
                <a:ea typeface="Calibri"/>
                <a:cs typeface="Calibri"/>
              </a:rPr>
              <a:t>Business case studies</a:t>
            </a:r>
            <a:endParaRPr lang="en-US" sz="1800" dirty="0">
              <a:ea typeface="Calibri"/>
              <a:cs typeface="Calibri"/>
            </a:endParaRPr>
          </a:p>
          <a:p>
            <a:pPr marL="457200" indent="-457200">
              <a:lnSpc>
                <a:spcPct val="90000"/>
              </a:lnSpc>
            </a:pPr>
            <a:r>
              <a:rPr lang="en-US" sz="1800">
                <a:ea typeface="Calibri"/>
                <a:cs typeface="Calibri"/>
              </a:rPr>
              <a:t>Role plays</a:t>
            </a:r>
            <a:endParaRPr lang="en-US" sz="1800" dirty="0">
              <a:ea typeface="Calibri"/>
              <a:cs typeface="Calibri"/>
            </a:endParaRPr>
          </a:p>
          <a:p>
            <a:pPr marL="457200" indent="-457200">
              <a:lnSpc>
                <a:spcPct val="90000"/>
              </a:lnSpc>
            </a:pPr>
            <a:r>
              <a:rPr lang="en-US" sz="1800">
                <a:ea typeface="Calibri"/>
                <a:cs typeface="Calibri"/>
              </a:rPr>
              <a:t>Presentations</a:t>
            </a:r>
            <a:endParaRPr lang="en-US" sz="1800" dirty="0">
              <a:ea typeface="Calibri"/>
              <a:cs typeface="Calibri"/>
            </a:endParaRPr>
          </a:p>
          <a:p>
            <a:pPr marL="457200" indent="-457200">
              <a:lnSpc>
                <a:spcPct val="90000"/>
              </a:lnSpc>
            </a:pPr>
            <a:r>
              <a:rPr lang="en-US" sz="1800">
                <a:ea typeface="Calibri"/>
                <a:cs typeface="Calibri"/>
              </a:rPr>
              <a:t>Group discussions</a:t>
            </a:r>
            <a:endParaRPr lang="en-US" sz="1800" dirty="0">
              <a:ea typeface="Calibri"/>
              <a:cs typeface="Calibri"/>
            </a:endParaRPr>
          </a:p>
          <a:p>
            <a:pPr marL="0" indent="0">
              <a:lnSpc>
                <a:spcPct val="90000"/>
              </a:lnSpc>
              <a:buNone/>
            </a:pPr>
            <a:endParaRPr lang="en-US" sz="1800" dirty="0">
              <a:ea typeface="Calibri"/>
              <a:cs typeface="Calibri"/>
            </a:endParaRPr>
          </a:p>
          <a:p>
            <a:pPr marL="0" indent="0">
              <a:lnSpc>
                <a:spcPct val="90000"/>
              </a:lnSpc>
              <a:buNone/>
            </a:pPr>
            <a:r>
              <a:rPr lang="en-US" sz="1800">
                <a:ea typeface="Calibri"/>
                <a:cs typeface="Calibri"/>
              </a:rPr>
              <a:t>Suitable for:</a:t>
            </a:r>
            <a:endParaRPr lang="en-US" sz="1800" dirty="0">
              <a:ea typeface="Calibri"/>
              <a:cs typeface="Calibri"/>
            </a:endParaRPr>
          </a:p>
          <a:p>
            <a:pPr marL="457200" indent="-457200">
              <a:lnSpc>
                <a:spcPct val="90000"/>
              </a:lnSpc>
            </a:pPr>
            <a:r>
              <a:rPr lang="en-US" sz="1800">
                <a:ea typeface="Calibri"/>
                <a:cs typeface="Calibri"/>
              </a:rPr>
              <a:t>Senior leadership</a:t>
            </a:r>
            <a:endParaRPr lang="en-US" sz="1800" dirty="0">
              <a:ea typeface="Calibri"/>
              <a:cs typeface="Calibri"/>
            </a:endParaRPr>
          </a:p>
          <a:p>
            <a:pPr marL="457200" indent="-457200">
              <a:lnSpc>
                <a:spcPct val="90000"/>
              </a:lnSpc>
            </a:pPr>
            <a:r>
              <a:rPr lang="en-US" sz="1800">
                <a:ea typeface="Calibri"/>
                <a:cs typeface="Calibri"/>
              </a:rPr>
              <a:t>Transformation teams</a:t>
            </a:r>
            <a:endParaRPr lang="en-US" sz="1800" dirty="0">
              <a:ea typeface="Calibri"/>
              <a:cs typeface="Calibri"/>
            </a:endParaRPr>
          </a:p>
          <a:p>
            <a:pPr marL="457200" indent="-457200">
              <a:lnSpc>
                <a:spcPct val="90000"/>
              </a:lnSpc>
            </a:pPr>
            <a:r>
              <a:rPr lang="en-US" sz="1800" dirty="0">
                <a:ea typeface="Calibri"/>
                <a:cs typeface="Calibri"/>
              </a:rPr>
              <a:t>Graduate </a:t>
            </a:r>
            <a:r>
              <a:rPr lang="en-US" sz="1800" dirty="0" err="1">
                <a:ea typeface="Calibri"/>
                <a:cs typeface="Calibri"/>
              </a:rPr>
              <a:t>programmes</a:t>
            </a:r>
            <a:endParaRPr lang="en-US" sz="1800" dirty="0">
              <a:ea typeface="Calibri"/>
              <a:cs typeface="Calibri"/>
            </a:endParaRPr>
          </a:p>
          <a:p>
            <a:pPr marL="457200" indent="-457200">
              <a:lnSpc>
                <a:spcPct val="90000"/>
              </a:lnSpc>
            </a:pPr>
            <a:endParaRPr lang="en-US" sz="1800" dirty="0">
              <a:ea typeface="Calibri"/>
              <a:cs typeface="Calibri"/>
            </a:endParaRPr>
          </a:p>
          <a:p>
            <a:pPr marL="0" indent="0">
              <a:lnSpc>
                <a:spcPct val="90000"/>
              </a:lnSpc>
              <a:buNone/>
            </a:pPr>
            <a:r>
              <a:rPr lang="en-US" sz="1800" dirty="0">
                <a:ea typeface="Calibri"/>
                <a:cs typeface="Calibri"/>
              </a:rPr>
              <a:t>Assessment </a:t>
            </a:r>
            <a:r>
              <a:rPr lang="en-US" sz="1800" dirty="0" err="1">
                <a:ea typeface="Calibri"/>
                <a:cs typeface="Calibri"/>
              </a:rPr>
              <a:t>centres</a:t>
            </a:r>
            <a:r>
              <a:rPr lang="en-US" sz="1800" dirty="0">
                <a:ea typeface="Calibri"/>
                <a:cs typeface="Calibri"/>
              </a:rPr>
              <a:t> provide a comprehensive picture of candidates' technical, teamwork and leadership skills.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US" sz="1800"/>
              <a:t>Combines exercises, presentations, and panel assessment for complex transformation roles.</a:t>
            </a:r>
            <a:endParaRPr lang="en-US" sz="1800" dirty="0">
              <a:ea typeface="Calibri"/>
              <a:cs typeface="Calibri"/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9BB35BC-D5C2-4C8B-A22A-A71E619191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85341" y="365125"/>
            <a:ext cx="3630007" cy="1807305"/>
          </a:xfrm>
        </p:spPr>
        <p:txBody>
          <a:bodyPr>
            <a:normAutofit/>
          </a:bodyPr>
          <a:lstStyle/>
          <a:p>
            <a:r>
              <a:t>Questioning Techniques</a:t>
            </a:r>
          </a:p>
        </p:txBody>
      </p:sp>
      <p:pic>
        <p:nvPicPr>
          <p:cNvPr id="5" name="Picture 4" descr="Hand placing stars">
            <a:extLst>
              <a:ext uri="{FF2B5EF4-FFF2-40B4-BE49-F238E27FC236}">
                <a16:creationId xmlns:a16="http://schemas.microsoft.com/office/drawing/2014/main" id="{01391732-8E86-4C4F-537B-F8A7F3EAFFF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42001" r="13352" b="4"/>
          <a:stretch>
            <a:fillRect/>
          </a:stretch>
        </p:blipFill>
        <p:spPr>
          <a:xfrm>
            <a:off x="20" y="10"/>
            <a:ext cx="4587406" cy="6857990"/>
          </a:xfrm>
          <a:custGeom>
            <a:avLst/>
            <a:gdLst/>
            <a:ahLst/>
            <a:cxnLst/>
            <a:rect l="l" t="t" r="r" b="b"/>
            <a:pathLst>
              <a:path w="6116569" h="6879321">
                <a:moveTo>
                  <a:pt x="0" y="0"/>
                </a:moveTo>
                <a:lnTo>
                  <a:pt x="2935851" y="0"/>
                </a:lnTo>
                <a:cubicBezTo>
                  <a:pt x="3035710" y="10660"/>
                  <a:pt x="3138421" y="17767"/>
                  <a:pt x="3238280" y="31980"/>
                </a:cubicBezTo>
                <a:cubicBezTo>
                  <a:pt x="3817462" y="106602"/>
                  <a:pt x="3127009" y="277163"/>
                  <a:pt x="3660541" y="550772"/>
                </a:cubicBezTo>
                <a:cubicBezTo>
                  <a:pt x="3706191" y="575645"/>
                  <a:pt x="3757546" y="579199"/>
                  <a:pt x="3808902" y="589860"/>
                </a:cubicBezTo>
                <a:cubicBezTo>
                  <a:pt x="4008620" y="625393"/>
                  <a:pt x="4211192" y="618286"/>
                  <a:pt x="4413762" y="625393"/>
                </a:cubicBezTo>
                <a:cubicBezTo>
                  <a:pt x="4465118" y="628946"/>
                  <a:pt x="4525033" y="625393"/>
                  <a:pt x="4567830" y="721333"/>
                </a:cubicBezTo>
                <a:cubicBezTo>
                  <a:pt x="4425175" y="724888"/>
                  <a:pt x="4305344" y="731994"/>
                  <a:pt x="4171247" y="792401"/>
                </a:cubicBezTo>
                <a:cubicBezTo>
                  <a:pt x="4239722" y="859916"/>
                  <a:pt x="4322462" y="795955"/>
                  <a:pt x="4376671" y="842148"/>
                </a:cubicBezTo>
                <a:cubicBezTo>
                  <a:pt x="4428027" y="888342"/>
                  <a:pt x="4470824" y="891896"/>
                  <a:pt x="4527887" y="813722"/>
                </a:cubicBezTo>
                <a:cubicBezTo>
                  <a:pt x="4556417" y="774634"/>
                  <a:pt x="4604920" y="778187"/>
                  <a:pt x="4633452" y="799508"/>
                </a:cubicBezTo>
                <a:cubicBezTo>
                  <a:pt x="4781813" y="913216"/>
                  <a:pt x="4778960" y="909662"/>
                  <a:pt x="4947293" y="870576"/>
                </a:cubicBezTo>
                <a:cubicBezTo>
                  <a:pt x="5055712" y="845701"/>
                  <a:pt x="5166983" y="806615"/>
                  <a:pt x="5263988" y="820828"/>
                </a:cubicBezTo>
                <a:cubicBezTo>
                  <a:pt x="5275401" y="867022"/>
                  <a:pt x="5263988" y="888342"/>
                  <a:pt x="5249723" y="895449"/>
                </a:cubicBezTo>
                <a:cubicBezTo>
                  <a:pt x="5021475" y="1005604"/>
                  <a:pt x="4975825" y="1122864"/>
                  <a:pt x="4744723" y="1197485"/>
                </a:cubicBezTo>
                <a:cubicBezTo>
                  <a:pt x="4724751" y="1268552"/>
                  <a:pt x="4807491" y="1275660"/>
                  <a:pt x="4767548" y="1346727"/>
                </a:cubicBezTo>
                <a:cubicBezTo>
                  <a:pt x="4693367" y="1407134"/>
                  <a:pt x="4610627" y="1346727"/>
                  <a:pt x="4539299" y="1421348"/>
                </a:cubicBezTo>
                <a:cubicBezTo>
                  <a:pt x="4550712" y="1471094"/>
                  <a:pt x="4610627" y="1432008"/>
                  <a:pt x="4607773" y="1485309"/>
                </a:cubicBezTo>
                <a:cubicBezTo>
                  <a:pt x="4604920" y="1517288"/>
                  <a:pt x="4593508" y="1527948"/>
                  <a:pt x="4579242" y="1535055"/>
                </a:cubicBezTo>
                <a:cubicBezTo>
                  <a:pt x="4776107" y="1538608"/>
                  <a:pt x="5383820" y="1574142"/>
                  <a:pt x="5278255" y="1609676"/>
                </a:cubicBezTo>
                <a:cubicBezTo>
                  <a:pt x="5418057" y="1698511"/>
                  <a:pt x="5623481" y="1609676"/>
                  <a:pt x="5771843" y="1630997"/>
                </a:cubicBezTo>
                <a:cubicBezTo>
                  <a:pt x="5925911" y="1652316"/>
                  <a:pt x="6171278" y="1719830"/>
                  <a:pt x="6105656" y="1748257"/>
                </a:cubicBezTo>
                <a:cubicBezTo>
                  <a:pt x="6031475" y="1780238"/>
                  <a:pt x="5766136" y="2146235"/>
                  <a:pt x="5691955" y="2167555"/>
                </a:cubicBezTo>
                <a:cubicBezTo>
                  <a:pt x="5606362" y="2188875"/>
                  <a:pt x="5589243" y="2217302"/>
                  <a:pt x="5475118" y="2348776"/>
                </a:cubicBezTo>
                <a:cubicBezTo>
                  <a:pt x="5398085" y="2437610"/>
                  <a:pt x="5709074" y="2238623"/>
                  <a:pt x="5826051" y="2291922"/>
                </a:cubicBezTo>
                <a:cubicBezTo>
                  <a:pt x="5868848" y="2309690"/>
                  <a:pt x="5552153" y="2554872"/>
                  <a:pt x="5552153" y="2597513"/>
                </a:cubicBezTo>
                <a:cubicBezTo>
                  <a:pt x="5549300" y="2640153"/>
                  <a:pt x="5577831" y="2647260"/>
                  <a:pt x="5603508" y="2647260"/>
                </a:cubicBezTo>
                <a:cubicBezTo>
                  <a:pt x="5660571" y="2647260"/>
                  <a:pt x="5640599" y="2686346"/>
                  <a:pt x="5700515" y="2679240"/>
                </a:cubicBezTo>
                <a:cubicBezTo>
                  <a:pt x="5523622" y="2800055"/>
                  <a:pt x="5418057" y="2778734"/>
                  <a:pt x="5246870" y="2888889"/>
                </a:cubicBezTo>
                <a:cubicBezTo>
                  <a:pt x="5164130" y="2942189"/>
                  <a:pt x="4921615" y="3119857"/>
                  <a:pt x="4836022" y="3169605"/>
                </a:cubicBezTo>
                <a:cubicBezTo>
                  <a:pt x="4801785" y="3187371"/>
                  <a:pt x="4758988" y="3173158"/>
                  <a:pt x="4736163" y="3233565"/>
                </a:cubicBezTo>
                <a:cubicBezTo>
                  <a:pt x="4770400" y="3279759"/>
                  <a:pt x="4816050" y="3254885"/>
                  <a:pt x="4853141" y="3233565"/>
                </a:cubicBezTo>
                <a:cubicBezTo>
                  <a:pt x="4944440" y="3176711"/>
                  <a:pt x="4935881" y="3190925"/>
                  <a:pt x="4944440" y="3226459"/>
                </a:cubicBezTo>
                <a:cubicBezTo>
                  <a:pt x="4972972" y="3350827"/>
                  <a:pt x="5044300" y="3308186"/>
                  <a:pt x="5109921" y="3283313"/>
                </a:cubicBezTo>
                <a:cubicBezTo>
                  <a:pt x="5303932" y="3208692"/>
                  <a:pt x="5500797" y="3215799"/>
                  <a:pt x="5694809" y="3141178"/>
                </a:cubicBezTo>
                <a:cubicBezTo>
                  <a:pt x="5714781" y="3134070"/>
                  <a:pt x="5612068" y="3283313"/>
                  <a:pt x="5566419" y="3301079"/>
                </a:cubicBezTo>
                <a:cubicBezTo>
                  <a:pt x="5515063" y="3322399"/>
                  <a:pt x="5452294" y="3311739"/>
                  <a:pt x="5415203" y="3397020"/>
                </a:cubicBezTo>
                <a:cubicBezTo>
                  <a:pt x="5477972" y="3414787"/>
                  <a:pt x="5552153" y="3372147"/>
                  <a:pt x="5612068" y="3432554"/>
                </a:cubicBezTo>
                <a:cubicBezTo>
                  <a:pt x="5469413" y="3528494"/>
                  <a:pt x="5329610" y="3535601"/>
                  <a:pt x="5206927" y="3599562"/>
                </a:cubicBezTo>
                <a:cubicBezTo>
                  <a:pt x="5192661" y="3706163"/>
                  <a:pt x="5272548" y="3663523"/>
                  <a:pt x="5301079" y="3723930"/>
                </a:cubicBezTo>
                <a:cubicBezTo>
                  <a:pt x="5072830" y="3844745"/>
                  <a:pt x="4564977" y="4232062"/>
                  <a:pt x="4507915" y="4306683"/>
                </a:cubicBezTo>
                <a:cubicBezTo>
                  <a:pt x="4390937" y="4463031"/>
                  <a:pt x="3900202" y="4562525"/>
                  <a:pt x="3982942" y="4587399"/>
                </a:cubicBezTo>
                <a:cubicBezTo>
                  <a:pt x="4051417" y="4608719"/>
                  <a:pt x="4119891" y="4587399"/>
                  <a:pt x="4185513" y="4541205"/>
                </a:cubicBezTo>
                <a:cubicBezTo>
                  <a:pt x="4291078" y="4466584"/>
                  <a:pt x="5010062" y="4523438"/>
                  <a:pt x="5212633" y="4455924"/>
                </a:cubicBezTo>
                <a:cubicBezTo>
                  <a:pt x="5241164" y="4445264"/>
                  <a:pt x="5283960" y="4409730"/>
                  <a:pt x="5312492" y="4473691"/>
                </a:cubicBezTo>
                <a:cubicBezTo>
                  <a:pt x="5098508" y="4704659"/>
                  <a:pt x="4833169" y="4654913"/>
                  <a:pt x="4596361" y="4818368"/>
                </a:cubicBezTo>
                <a:cubicBezTo>
                  <a:pt x="4684807" y="4917861"/>
                  <a:pt x="4776107" y="4907202"/>
                  <a:pt x="4873113" y="4885882"/>
                </a:cubicBezTo>
                <a:cubicBezTo>
                  <a:pt x="4895938" y="4878775"/>
                  <a:pt x="4930175" y="4871668"/>
                  <a:pt x="4935881" y="4914309"/>
                </a:cubicBezTo>
                <a:cubicBezTo>
                  <a:pt x="4941587" y="4967609"/>
                  <a:pt x="4898790" y="4978270"/>
                  <a:pt x="4873113" y="5003143"/>
                </a:cubicBezTo>
                <a:cubicBezTo>
                  <a:pt x="4833169" y="5038676"/>
                  <a:pt x="4773254" y="4999590"/>
                  <a:pt x="4721898" y="5095530"/>
                </a:cubicBezTo>
                <a:cubicBezTo>
                  <a:pt x="4873113" y="5067104"/>
                  <a:pt x="4998650" y="5020910"/>
                  <a:pt x="5132745" y="4949842"/>
                </a:cubicBezTo>
                <a:cubicBezTo>
                  <a:pt x="5121333" y="5006696"/>
                  <a:pt x="5081390" y="5035123"/>
                  <a:pt x="5101362" y="5081317"/>
                </a:cubicBezTo>
                <a:cubicBezTo>
                  <a:pt x="5118480" y="5116850"/>
                  <a:pt x="5164130" y="5131063"/>
                  <a:pt x="5138452" y="5198578"/>
                </a:cubicBezTo>
                <a:cubicBezTo>
                  <a:pt x="5067125" y="5273199"/>
                  <a:pt x="4967265" y="5258986"/>
                  <a:pt x="4904497" y="5362033"/>
                </a:cubicBezTo>
                <a:cubicBezTo>
                  <a:pt x="4818903" y="5507721"/>
                  <a:pt x="4684807" y="5564575"/>
                  <a:pt x="4579242" y="5674729"/>
                </a:cubicBezTo>
                <a:cubicBezTo>
                  <a:pt x="4545005" y="5713816"/>
                  <a:pt x="4313903" y="5841738"/>
                  <a:pt x="4253988" y="5884379"/>
                </a:cubicBezTo>
                <a:cubicBezTo>
                  <a:pt x="4168395" y="5944786"/>
                  <a:pt x="4071389" y="5966106"/>
                  <a:pt x="3985795" y="6069153"/>
                </a:cubicBezTo>
                <a:cubicBezTo>
                  <a:pt x="4065682" y="6086921"/>
                  <a:pt x="4134157" y="5990979"/>
                  <a:pt x="4231163" y="6030066"/>
                </a:cubicBezTo>
                <a:cubicBezTo>
                  <a:pt x="4074242" y="6133114"/>
                  <a:pt x="3931586" y="6182861"/>
                  <a:pt x="3814609" y="6317889"/>
                </a:cubicBezTo>
                <a:cubicBezTo>
                  <a:pt x="3800343" y="6335656"/>
                  <a:pt x="3771812" y="6332102"/>
                  <a:pt x="3751840" y="6339209"/>
                </a:cubicBezTo>
                <a:cubicBezTo>
                  <a:pt x="3529298" y="6406723"/>
                  <a:pt x="3309608" y="6467130"/>
                  <a:pt x="3089919" y="6563071"/>
                </a:cubicBezTo>
                <a:cubicBezTo>
                  <a:pt x="3041416" y="6584392"/>
                  <a:pt x="2955823" y="6595052"/>
                  <a:pt x="2961529" y="6662566"/>
                </a:cubicBezTo>
                <a:cubicBezTo>
                  <a:pt x="2972941" y="6765613"/>
                  <a:pt x="3055681" y="6687439"/>
                  <a:pt x="3107038" y="6673226"/>
                </a:cubicBezTo>
                <a:cubicBezTo>
                  <a:pt x="3269664" y="6634138"/>
                  <a:pt x="3432292" y="6570178"/>
                  <a:pt x="3594919" y="6591499"/>
                </a:cubicBezTo>
                <a:cubicBezTo>
                  <a:pt x="3483648" y="6637693"/>
                  <a:pt x="3372376" y="6680332"/>
                  <a:pt x="3261106" y="6726527"/>
                </a:cubicBezTo>
                <a:cubicBezTo>
                  <a:pt x="3386642" y="6705206"/>
                  <a:pt x="3495061" y="6786934"/>
                  <a:pt x="3620597" y="6740740"/>
                </a:cubicBezTo>
                <a:cubicBezTo>
                  <a:pt x="3660541" y="6726527"/>
                  <a:pt x="3700484" y="6765613"/>
                  <a:pt x="3703337" y="6826020"/>
                </a:cubicBezTo>
                <a:cubicBezTo>
                  <a:pt x="3706191" y="6847340"/>
                  <a:pt x="3700484" y="6865108"/>
                  <a:pt x="3689072" y="6879321"/>
                </a:cubicBezTo>
                <a:lnTo>
                  <a:pt x="0" y="6879321"/>
                </a:lnTo>
                <a:close/>
              </a:path>
            </a:pathLst>
          </a:custGeom>
        </p:spPr>
      </p:pic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85341" y="2333297"/>
            <a:ext cx="3630007" cy="3843666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pPr marL="0" indent="0">
              <a:buNone/>
            </a:pPr>
            <a:r>
              <a:rPr lang="en-US" sz="1700">
                <a:ea typeface="Calibri"/>
                <a:cs typeface="Calibri"/>
              </a:rPr>
              <a:t>T</a:t>
            </a:r>
            <a:r>
              <a:rPr lang="en-US" sz="2000">
                <a:ea typeface="Calibri"/>
                <a:cs typeface="Calibri"/>
              </a:rPr>
              <a:t>o extract genuine evidence of capability, interviewers must use structured, psychologically grounded questioning frameworks (Torrington et al., 2020).</a:t>
            </a:r>
            <a:endParaRPr lang="en-US" sz="2000" dirty="0">
              <a:ea typeface="Calibri"/>
              <a:cs typeface="Calibri"/>
            </a:endParaRPr>
          </a:p>
          <a:p>
            <a:pPr marL="0" indent="0">
              <a:buNone/>
            </a:pPr>
            <a:endParaRPr lang="en-US" sz="2000" dirty="0">
              <a:ea typeface="Calibri"/>
              <a:cs typeface="Calibri"/>
            </a:endParaRPr>
          </a:p>
          <a:p>
            <a:pPr marL="0" indent="0">
              <a:buNone/>
            </a:pPr>
            <a:r>
              <a:rPr lang="en-US" sz="2000" dirty="0">
                <a:ea typeface="Calibri"/>
                <a:cs typeface="Calibri"/>
              </a:rPr>
              <a:t>The </a:t>
            </a:r>
            <a:r>
              <a:rPr lang="en-US" sz="2000" b="1" dirty="0">
                <a:ea typeface="Calibri"/>
                <a:cs typeface="Calibri"/>
              </a:rPr>
              <a:t>STAR</a:t>
            </a:r>
            <a:r>
              <a:rPr lang="en-US" sz="2000" dirty="0">
                <a:ea typeface="Calibri"/>
                <a:cs typeface="Calibri"/>
              </a:rPr>
              <a:t> Technique (</a:t>
            </a:r>
            <a:r>
              <a:rPr lang="en-US" sz="2000" dirty="0" err="1"/>
              <a:t>Behavioural</a:t>
            </a:r>
            <a:r>
              <a:rPr lang="en-US" sz="2000" dirty="0"/>
              <a:t> and Competency), forces candidates to state the </a:t>
            </a:r>
            <a:r>
              <a:rPr lang="en-US" sz="2000" b="1" dirty="0"/>
              <a:t>S</a:t>
            </a:r>
            <a:r>
              <a:rPr lang="en-US" sz="2000" dirty="0"/>
              <a:t>ituation, </a:t>
            </a:r>
            <a:r>
              <a:rPr lang="en-US" sz="2000" b="1" dirty="0"/>
              <a:t>T</a:t>
            </a:r>
            <a:r>
              <a:rPr lang="en-US" sz="2000" dirty="0"/>
              <a:t>ask, </a:t>
            </a:r>
            <a:r>
              <a:rPr lang="en-US" sz="2000" b="1" dirty="0"/>
              <a:t>A</a:t>
            </a:r>
            <a:r>
              <a:rPr lang="en-US" sz="2000" dirty="0"/>
              <a:t>ction, and </a:t>
            </a:r>
            <a:r>
              <a:rPr lang="en-US" sz="2000" b="1" dirty="0"/>
              <a:t>R</a:t>
            </a:r>
            <a:r>
              <a:rPr lang="en-US" sz="2000" dirty="0"/>
              <a:t>esult. It prevents vague questions. </a:t>
            </a:r>
            <a:endParaRPr lang="en-US" sz="2000" dirty="0">
              <a:ea typeface="Calibri"/>
              <a:cs typeface="Calibri"/>
            </a:endParaRP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5" name="Rectangle 114">
            <a:extLst>
              <a:ext uri="{FF2B5EF4-FFF2-40B4-BE49-F238E27FC236}">
                <a16:creationId xmlns:a16="http://schemas.microsoft.com/office/drawing/2014/main" id="{6ECA6DCB-B7E1-40A9-9524-540C6DA40B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3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3941" y="478809"/>
            <a:ext cx="3937785" cy="113532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200" b="1"/>
              <a:t>Face-to-Face  vs Virtual Interviews</a:t>
            </a:r>
            <a:endParaRPr lang="en-GB" sz="3200" b="1">
              <a:ea typeface="Calibri"/>
              <a:cs typeface="Calibri"/>
            </a:endParaRPr>
          </a:p>
        </p:txBody>
      </p:sp>
      <p:grpSp>
        <p:nvGrpSpPr>
          <p:cNvPr id="116" name="Group 115">
            <a:extLst>
              <a:ext uri="{FF2B5EF4-FFF2-40B4-BE49-F238E27FC236}">
                <a16:creationId xmlns:a16="http://schemas.microsoft.com/office/drawing/2014/main" id="{1DE889C7-FAD6-4397-98E2-05D5034844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1083484"/>
            <a:ext cx="266396" cy="673460"/>
            <a:chOff x="0" y="823811"/>
            <a:chExt cx="355196" cy="673460"/>
          </a:xfrm>
        </p:grpSpPr>
        <p:sp>
          <p:nvSpPr>
            <p:cNvPr id="32" name="Rectangle 31">
              <a:extLst>
                <a:ext uri="{FF2B5EF4-FFF2-40B4-BE49-F238E27FC236}">
                  <a16:creationId xmlns:a16="http://schemas.microsoft.com/office/drawing/2014/main" id="{F399A70F-F8CD-4992-9EF5-6CF15472E7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823811"/>
              <a:ext cx="87363" cy="673460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7" name="Rectangle 116">
              <a:extLst>
                <a:ext uri="{FF2B5EF4-FFF2-40B4-BE49-F238E27FC236}">
                  <a16:creationId xmlns:a16="http://schemas.microsoft.com/office/drawing/2014/main" id="{48F4FEDC-6D80-458C-A665-075D9B9500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59341" y="823811"/>
              <a:ext cx="195855" cy="673460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18" name="Rectangle 117">
            <a:extLst>
              <a:ext uri="{FF2B5EF4-FFF2-40B4-BE49-F238E27FC236}">
                <a16:creationId xmlns:a16="http://schemas.microsoft.com/office/drawing/2014/main" id="{3873B707-463F-40B0-8227-E8CC6C67EB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98813" y="2123821"/>
            <a:ext cx="3731300" cy="2743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9324" y="2178104"/>
            <a:ext cx="4198035" cy="4494844"/>
          </a:xfrm>
        </p:spPr>
        <p:txBody>
          <a:bodyPr vert="horz" lIns="91440" tIns="45720" rIns="91440" bIns="45720" rtlCol="0" anchor="ctr">
            <a:noAutofit/>
          </a:bodyPr>
          <a:lstStyle/>
          <a:p>
            <a:pPr marL="0" indent="0">
              <a:lnSpc>
                <a:spcPct val="90000"/>
              </a:lnSpc>
              <a:buNone/>
            </a:pPr>
            <a:endParaRPr lang="en-US" sz="1300">
              <a:ea typeface="Calibri"/>
              <a:cs typeface="Calibri"/>
            </a:endParaRPr>
          </a:p>
          <a:p>
            <a:pPr>
              <a:lnSpc>
                <a:spcPct val="90000"/>
              </a:lnSpc>
            </a:pPr>
            <a:r>
              <a:rPr lang="en-GB" sz="1400" b="1">
                <a:highlight>
                  <a:srgbClr val="FFFFFF"/>
                </a:highlight>
                <a:ea typeface="+mn-lt"/>
                <a:cs typeface="+mn-lt"/>
              </a:rPr>
              <a:t>Virtual interviews</a:t>
            </a:r>
            <a:r>
              <a:rPr lang="en-GB" sz="1400">
                <a:highlight>
                  <a:srgbClr val="FFFFFF"/>
                </a:highlight>
                <a:ea typeface="+mn-lt"/>
                <a:cs typeface="+mn-lt"/>
              </a:rPr>
              <a:t> enhance flexibility and speed up the hiring process by allowing you to interview more candidates in a day.</a:t>
            </a:r>
            <a:endParaRPr lang="en-GB" sz="1400">
              <a:ea typeface="+mn-lt"/>
              <a:cs typeface="+mn-lt"/>
            </a:endParaRPr>
          </a:p>
          <a:p>
            <a:pPr>
              <a:lnSpc>
                <a:spcPct val="90000"/>
              </a:lnSpc>
            </a:pPr>
            <a:r>
              <a:rPr lang="en-GB" sz="1400">
                <a:highlight>
                  <a:srgbClr val="FFFFFF"/>
                </a:highlight>
                <a:ea typeface="+mn-lt"/>
                <a:cs typeface="+mn-lt"/>
              </a:rPr>
              <a:t>Lower travel costs.</a:t>
            </a:r>
            <a:endParaRPr lang="en-GB" sz="1400" dirty="0">
              <a:highlight>
                <a:srgbClr val="FFFFFF"/>
              </a:highlight>
              <a:ea typeface="+mn-lt"/>
              <a:cs typeface="+mn-lt"/>
            </a:endParaRPr>
          </a:p>
          <a:p>
            <a:pPr>
              <a:lnSpc>
                <a:spcPct val="90000"/>
              </a:lnSpc>
            </a:pPr>
            <a:r>
              <a:rPr lang="en-GB" sz="1400">
                <a:highlight>
                  <a:srgbClr val="FFFFFF"/>
                </a:highlight>
                <a:ea typeface="+mn-lt"/>
                <a:cs typeface="+mn-lt"/>
              </a:rPr>
              <a:t>Dependent upon technology.</a:t>
            </a:r>
            <a:endParaRPr lang="en-GB" sz="1400" dirty="0">
              <a:highlight>
                <a:srgbClr val="FFFFFF"/>
              </a:highlight>
              <a:ea typeface="+mn-lt"/>
              <a:cs typeface="+mn-lt"/>
            </a:endParaRPr>
          </a:p>
          <a:p>
            <a:pPr marL="0" indent="0">
              <a:lnSpc>
                <a:spcPct val="90000"/>
              </a:lnSpc>
              <a:buNone/>
            </a:pPr>
            <a:endParaRPr lang="en-GB" sz="1400" dirty="0">
              <a:highlight>
                <a:srgbClr val="FFFFFF"/>
              </a:highlight>
              <a:ea typeface="+mn-lt"/>
              <a:cs typeface="+mn-lt"/>
            </a:endParaRPr>
          </a:p>
          <a:p>
            <a:pPr marL="0" indent="0">
              <a:lnSpc>
                <a:spcPct val="90000"/>
              </a:lnSpc>
              <a:buNone/>
            </a:pPr>
            <a:r>
              <a:rPr lang="en-GB" sz="1400" b="1" dirty="0">
                <a:highlight>
                  <a:srgbClr val="FFFFFF"/>
                </a:highlight>
                <a:ea typeface="+mn-lt"/>
                <a:cs typeface="+mn-lt"/>
              </a:rPr>
              <a:t>In-person interviews</a:t>
            </a:r>
            <a:r>
              <a:rPr lang="en-GB" sz="1400" dirty="0">
                <a:highlight>
                  <a:srgbClr val="FFFFFF"/>
                </a:highlight>
                <a:ea typeface="+mn-lt"/>
                <a:cs typeface="+mn-lt"/>
              </a:rPr>
              <a:t> provide a unique chance to assess candidates' </a:t>
            </a:r>
            <a:r>
              <a:rPr lang="en-GB" sz="1400" dirty="0" err="1">
                <a:highlight>
                  <a:srgbClr val="FFFFFF"/>
                </a:highlight>
                <a:ea typeface="+mn-lt"/>
                <a:cs typeface="+mn-lt"/>
              </a:rPr>
              <a:t>demeanor</a:t>
            </a:r>
            <a:r>
              <a:rPr lang="en-GB" sz="1400" dirty="0">
                <a:highlight>
                  <a:srgbClr val="FFFFFF"/>
                </a:highlight>
                <a:ea typeface="+mn-lt"/>
                <a:cs typeface="+mn-lt"/>
              </a:rPr>
              <a:t> and interpersonal skills effectively.</a:t>
            </a:r>
            <a:endParaRPr lang="en-GB" sz="1400" dirty="0">
              <a:ea typeface="+mn-lt"/>
              <a:cs typeface="+mn-lt"/>
            </a:endParaRPr>
          </a:p>
          <a:p>
            <a:pPr>
              <a:lnSpc>
                <a:spcPct val="90000"/>
              </a:lnSpc>
            </a:pPr>
            <a:r>
              <a:rPr lang="en-GB" sz="1400">
                <a:highlight>
                  <a:srgbClr val="FFFFFF"/>
                </a:highlight>
                <a:ea typeface="+mn-lt"/>
                <a:cs typeface="+mn-lt"/>
              </a:rPr>
              <a:t>More expensive.</a:t>
            </a:r>
            <a:endParaRPr lang="en-GB" sz="1400" dirty="0">
              <a:highlight>
                <a:srgbClr val="FFFFFF"/>
              </a:highlight>
              <a:ea typeface="+mn-lt"/>
              <a:cs typeface="+mn-lt"/>
            </a:endParaRPr>
          </a:p>
          <a:p>
            <a:pPr>
              <a:lnSpc>
                <a:spcPct val="90000"/>
              </a:lnSpc>
            </a:pPr>
            <a:r>
              <a:rPr lang="en-GB" sz="1400">
                <a:highlight>
                  <a:srgbClr val="FFFFFF"/>
                </a:highlight>
                <a:ea typeface="+mn-lt"/>
                <a:cs typeface="+mn-lt"/>
              </a:rPr>
              <a:t>Requires travel.</a:t>
            </a:r>
            <a:endParaRPr lang="en-GB" sz="1400" dirty="0">
              <a:highlight>
                <a:srgbClr val="FFFFFF"/>
              </a:highlight>
              <a:ea typeface="+mn-lt"/>
              <a:cs typeface="+mn-lt"/>
            </a:endParaRPr>
          </a:p>
          <a:p>
            <a:pPr marL="0" indent="0">
              <a:lnSpc>
                <a:spcPct val="90000"/>
              </a:lnSpc>
              <a:buNone/>
            </a:pPr>
            <a:endParaRPr lang="en-GB" sz="1400" dirty="0">
              <a:highlight>
                <a:srgbClr val="FFFFFF"/>
              </a:highlight>
              <a:ea typeface="+mn-lt"/>
              <a:cs typeface="+mn-lt"/>
            </a:endParaRPr>
          </a:p>
          <a:p>
            <a:pPr marL="0" indent="0">
              <a:lnSpc>
                <a:spcPct val="90000"/>
              </a:lnSpc>
              <a:buNone/>
            </a:pPr>
            <a:r>
              <a:rPr lang="en-GB" sz="1400">
                <a:highlight>
                  <a:srgbClr val="FFFFFF"/>
                </a:highlight>
                <a:ea typeface="+mn-lt"/>
                <a:cs typeface="+mn-lt"/>
              </a:rPr>
              <a:t>Weighing both interview types based on job duties and candidate preferences can optimize your recruitment strategy.</a:t>
            </a:r>
            <a:endParaRPr lang="en-GB" sz="1400">
              <a:ea typeface="+mn-lt"/>
              <a:cs typeface="+mn-lt"/>
            </a:endParaRPr>
          </a:p>
          <a:p>
            <a:pPr marL="0" indent="0">
              <a:lnSpc>
                <a:spcPct val="90000"/>
              </a:lnSpc>
              <a:buNone/>
            </a:pPr>
            <a:r>
              <a:rPr lang="en-GB" sz="1400" dirty="0">
                <a:highlight>
                  <a:srgbClr val="FFFFFF"/>
                </a:highlight>
                <a:latin typeface="Calibri"/>
                <a:ea typeface="Calibri"/>
                <a:cs typeface="Calibri"/>
              </a:rPr>
              <a:t>M&amp;S can </a:t>
            </a:r>
            <a:r>
              <a:rPr lang="en-GB" sz="1400" dirty="0" err="1">
                <a:highlight>
                  <a:srgbClr val="FFFFFF"/>
                </a:highlight>
                <a:latin typeface="Calibri"/>
                <a:ea typeface="Calibri"/>
                <a:cs typeface="Calibri"/>
              </a:rPr>
              <a:t>combin</a:t>
            </a:r>
            <a:r>
              <a:rPr lang="en-GB" sz="1400" dirty="0">
                <a:highlight>
                  <a:srgbClr val="FFFFFF"/>
                </a:highlight>
                <a:latin typeface="Calibri"/>
                <a:ea typeface="Calibri"/>
                <a:cs typeface="Calibri"/>
              </a:rPr>
              <a:t>e both approaches in the recruitment process to balance </a:t>
            </a:r>
            <a:r>
              <a:rPr lang="en-GB" sz="1400" dirty="0" err="1">
                <a:highlight>
                  <a:srgbClr val="FFFFFF"/>
                </a:highlight>
                <a:latin typeface="Calibri"/>
                <a:ea typeface="Calibri"/>
                <a:cs typeface="Calibri"/>
              </a:rPr>
              <a:t>effeciency</a:t>
            </a:r>
            <a:r>
              <a:rPr lang="en-GB" sz="1400" dirty="0">
                <a:highlight>
                  <a:srgbClr val="FFFFFF"/>
                </a:highlight>
                <a:latin typeface="Calibri"/>
                <a:ea typeface="Calibri"/>
                <a:cs typeface="Calibri"/>
              </a:rPr>
              <a:t>, cost and overall candidate experience.</a:t>
            </a:r>
          </a:p>
          <a:p>
            <a:pPr>
              <a:lnSpc>
                <a:spcPct val="90000"/>
              </a:lnSpc>
              <a:buNone/>
            </a:pPr>
            <a:endParaRPr lang="en-GB" sz="1400" dirty="0">
              <a:highlight>
                <a:srgbClr val="606060"/>
              </a:highlight>
              <a:latin typeface="Aptos"/>
              <a:ea typeface="Calibri"/>
              <a:cs typeface="Calibri"/>
            </a:endParaRPr>
          </a:p>
          <a:p>
            <a:pPr>
              <a:lnSpc>
                <a:spcPct val="90000"/>
              </a:lnSpc>
              <a:buNone/>
            </a:pPr>
            <a:endParaRPr lang="en-GB" sz="1300">
              <a:highlight>
                <a:srgbClr val="606060"/>
              </a:highlight>
              <a:latin typeface="Aptos"/>
              <a:ea typeface="Calibri"/>
              <a:cs typeface="Calibri"/>
            </a:endParaRPr>
          </a:p>
          <a:p>
            <a:pPr>
              <a:lnSpc>
                <a:spcPct val="90000"/>
              </a:lnSpc>
              <a:buNone/>
            </a:pPr>
            <a:endParaRPr lang="en-GB" sz="1300">
              <a:ea typeface="Calibri"/>
              <a:cs typeface="Calibri"/>
            </a:endParaRPr>
          </a:p>
        </p:txBody>
      </p:sp>
      <p:sp>
        <p:nvSpPr>
          <p:cNvPr id="119" name="Rectangle 118">
            <a:extLst>
              <a:ext uri="{FF2B5EF4-FFF2-40B4-BE49-F238E27FC236}">
                <a16:creationId xmlns:a16="http://schemas.microsoft.com/office/drawing/2014/main" id="{C13237C8-E62C-4F0D-A318-BD6FB6C2D1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023252" y="0"/>
            <a:ext cx="1120748" cy="68580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0" name="Rectangle 119">
            <a:extLst>
              <a:ext uri="{FF2B5EF4-FFF2-40B4-BE49-F238E27FC236}">
                <a16:creationId xmlns:a16="http://schemas.microsoft.com/office/drawing/2014/main" id="{19C9EAEA-39D0-4B0E-A0EB-51E7B2674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37265" y="357447"/>
            <a:ext cx="3634116" cy="2923587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2" name="Picture 11" descr="A person sitting at a desk&#10;&#10;AI-generated content may be incorrect.">
            <a:extLst>
              <a:ext uri="{FF2B5EF4-FFF2-40B4-BE49-F238E27FC236}">
                <a16:creationId xmlns:a16="http://schemas.microsoft.com/office/drawing/2014/main" id="{1F38E31F-1D8A-9364-F75E-4F3BBE5F9C7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18162"/>
          <a:stretch>
            <a:fillRect/>
          </a:stretch>
        </p:blipFill>
        <p:spPr>
          <a:xfrm>
            <a:off x="5312567" y="581892"/>
            <a:ext cx="3298075" cy="2518756"/>
          </a:xfrm>
          <a:prstGeom prst="rect">
            <a:avLst/>
          </a:prstGeom>
        </p:spPr>
      </p:pic>
      <p:sp>
        <p:nvSpPr>
          <p:cNvPr id="121" name="Rectangle 120">
            <a:extLst>
              <a:ext uri="{FF2B5EF4-FFF2-40B4-BE49-F238E27FC236}">
                <a16:creationId xmlns:a16="http://schemas.microsoft.com/office/drawing/2014/main" id="{8CB5D2D7-DF65-4E86-BFBA-FFB9B5ACEB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37265" y="3505479"/>
            <a:ext cx="3634116" cy="2923587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5" name="Picture 14" descr="A person sitting at a table with a person in a suit&#10;&#10;AI-generated content may be incorrect.">
            <a:extLst>
              <a:ext uri="{FF2B5EF4-FFF2-40B4-BE49-F238E27FC236}">
                <a16:creationId xmlns:a16="http://schemas.microsoft.com/office/drawing/2014/main" id="{AAF910AB-0357-8E8F-37C4-A1BEFEFF0A1C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rcRect l="4019" r="6961" b="1"/>
          <a:stretch>
            <a:fillRect/>
          </a:stretch>
        </p:blipFill>
        <p:spPr>
          <a:xfrm>
            <a:off x="5312567" y="3707894"/>
            <a:ext cx="3296677" cy="2518756"/>
          </a:xfrm>
          <a:prstGeom prst="rect">
            <a:avLst/>
          </a:prstGeom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7" name="Rectangle 236">
            <a:extLst>
              <a:ext uri="{FF2B5EF4-FFF2-40B4-BE49-F238E27FC236}">
                <a16:creationId xmlns:a16="http://schemas.microsoft.com/office/drawing/2014/main" id="{DB304A14-32D0-4873-B914-423ED7B8DA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176440"/>
            <a:ext cx="4040626" cy="904648"/>
          </a:xfrm>
        </p:spPr>
        <p:txBody>
          <a:bodyPr>
            <a:normAutofit/>
          </a:bodyPr>
          <a:lstStyle/>
          <a:p>
            <a:r>
              <a:rPr lang="en-GB" sz="4000"/>
              <a:t>Conclusion</a:t>
            </a:r>
            <a:endParaRPr lang="en-GB" sz="4000">
              <a:ea typeface="Calibri"/>
              <a:cs typeface="Calibri"/>
            </a:endParaRPr>
          </a:p>
        </p:txBody>
      </p:sp>
      <p:pic>
        <p:nvPicPr>
          <p:cNvPr id="238" name="Picture 237">
            <a:extLst>
              <a:ext uri="{FF2B5EF4-FFF2-40B4-BE49-F238E27FC236}">
                <a16:creationId xmlns:a16="http://schemas.microsoft.com/office/drawing/2014/main" id="{FD910F45-1BD9-4261-C8BF-7D2A7FB8C30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7516" r="22384" b="-4"/>
          <a:stretch>
            <a:fillRect/>
          </a:stretch>
        </p:blipFill>
        <p:spPr>
          <a:xfrm>
            <a:off x="5125627" y="794673"/>
            <a:ext cx="4178030" cy="5562584"/>
          </a:xfrm>
          <a:custGeom>
            <a:avLst/>
            <a:gdLst/>
            <a:ahLst/>
            <a:cxnLst/>
            <a:rect l="l" t="t" r="r" b="b"/>
            <a:pathLst>
              <a:path w="5570706" h="5562584">
                <a:moveTo>
                  <a:pt x="3374687" y="0"/>
                </a:moveTo>
                <a:cubicBezTo>
                  <a:pt x="4190094" y="0"/>
                  <a:pt x="4937956" y="289196"/>
                  <a:pt x="5521301" y="770615"/>
                </a:cubicBezTo>
                <a:lnTo>
                  <a:pt x="5570706" y="815517"/>
                </a:lnTo>
                <a:lnTo>
                  <a:pt x="5570706" y="5562584"/>
                </a:lnTo>
                <a:lnTo>
                  <a:pt x="808135" y="5562584"/>
                </a:lnTo>
                <a:lnTo>
                  <a:pt x="770615" y="5521302"/>
                </a:lnTo>
                <a:cubicBezTo>
                  <a:pt x="289196" y="4937957"/>
                  <a:pt x="0" y="4190095"/>
                  <a:pt x="0" y="3374687"/>
                </a:cubicBezTo>
                <a:cubicBezTo>
                  <a:pt x="0" y="1510899"/>
                  <a:pt x="1510899" y="0"/>
                  <a:pt x="3374687" y="0"/>
                </a:cubicBezTo>
                <a:close/>
              </a:path>
            </a:pathLst>
          </a:custGeom>
        </p:spPr>
      </p:pic>
      <p:sp>
        <p:nvSpPr>
          <p:cNvPr id="239" name="!!Oval">
            <a:extLst>
              <a:ext uri="{FF2B5EF4-FFF2-40B4-BE49-F238E27FC236}">
                <a16:creationId xmlns:a16="http://schemas.microsoft.com/office/drawing/2014/main" id="{1D460C86-854F-4FB3-ABC2-E823D8FEB9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82588" y="1656147"/>
            <a:ext cx="409575" cy="54610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40" name="!!Arc">
            <a:extLst>
              <a:ext uri="{FF2B5EF4-FFF2-40B4-BE49-F238E27FC236}">
                <a16:creationId xmlns:a16="http://schemas.microsoft.com/office/drawing/2014/main" id="{BB48116A-278A-4CC5-89D3-9DE8E8FF12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01054" y="587516"/>
            <a:ext cx="2240924" cy="2987899"/>
          </a:xfrm>
          <a:prstGeom prst="arc">
            <a:avLst>
              <a:gd name="adj1" fmla="val 15817365"/>
              <a:gd name="adj2" fmla="val 178138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aphicFrame>
        <p:nvGraphicFramePr>
          <p:cNvPr id="144" name="Content Placeholder 2">
            <a:extLst>
              <a:ext uri="{FF2B5EF4-FFF2-40B4-BE49-F238E27FC236}">
                <a16:creationId xmlns:a16="http://schemas.microsoft.com/office/drawing/2014/main" id="{8986AC63-390D-0D1E-B969-739963C74C4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4255628"/>
              </p:ext>
            </p:extLst>
          </p:nvPr>
        </p:nvGraphicFramePr>
        <p:xfrm>
          <a:off x="32349" y="1656147"/>
          <a:ext cx="4539651" cy="484482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72" name="Rectangle 471">
            <a:extLst>
              <a:ext uri="{FF2B5EF4-FFF2-40B4-BE49-F238E27FC236}">
                <a16:creationId xmlns:a16="http://schemas.microsoft.com/office/drawing/2014/main" id="{9DBC8166-481C-4473-95F5-9A5B9073B7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3" name="Freeform: Shape 436">
            <a:extLst>
              <a:ext uri="{FF2B5EF4-FFF2-40B4-BE49-F238E27FC236}">
                <a16:creationId xmlns:a16="http://schemas.microsoft.com/office/drawing/2014/main" id="{A5A5CE6E-90AF-4D43-A014-1F9EC83EB9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3384350" cy="6858000"/>
          </a:xfrm>
          <a:custGeom>
            <a:avLst/>
            <a:gdLst>
              <a:gd name="connsiteX0" fmla="*/ 0 w 4512467"/>
              <a:gd name="connsiteY0" fmla="*/ 0 h 6858000"/>
              <a:gd name="connsiteX1" fmla="*/ 2579526 w 4512467"/>
              <a:gd name="connsiteY1" fmla="*/ 0 h 6858000"/>
              <a:gd name="connsiteX2" fmla="*/ 2583267 w 4512467"/>
              <a:gd name="connsiteY2" fmla="*/ 2151 h 6858000"/>
              <a:gd name="connsiteX3" fmla="*/ 4512467 w 4512467"/>
              <a:gd name="connsiteY3" fmla="*/ 3429000 h 6858000"/>
              <a:gd name="connsiteX4" fmla="*/ 2583267 w 4512467"/>
              <a:gd name="connsiteY4" fmla="*/ 6855849 h 6858000"/>
              <a:gd name="connsiteX5" fmla="*/ 2579526 w 4512467"/>
              <a:gd name="connsiteY5" fmla="*/ 6858000 h 6858000"/>
              <a:gd name="connsiteX6" fmla="*/ 0 w 451246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512467" h="6858000">
                <a:moveTo>
                  <a:pt x="0" y="0"/>
                </a:moveTo>
                <a:lnTo>
                  <a:pt x="2579526" y="0"/>
                </a:lnTo>
                <a:lnTo>
                  <a:pt x="2583267" y="2151"/>
                </a:lnTo>
                <a:cubicBezTo>
                  <a:pt x="3739868" y="704919"/>
                  <a:pt x="4512467" y="1976735"/>
                  <a:pt x="4512467" y="3429000"/>
                </a:cubicBezTo>
                <a:cubicBezTo>
                  <a:pt x="4512467" y="4881266"/>
                  <a:pt x="3739868" y="6153081"/>
                  <a:pt x="2583267" y="6855849"/>
                </a:cubicBezTo>
                <a:lnTo>
                  <a:pt x="2579526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643467"/>
            <a:ext cx="2213403" cy="5571066"/>
          </a:xfrm>
        </p:spPr>
        <p:txBody>
          <a:bodyPr>
            <a:normAutofit/>
          </a:bodyPr>
          <a:lstStyle/>
          <a:p>
            <a:r>
              <a:rPr lang="en-GB" sz="3400">
                <a:solidFill>
                  <a:srgbClr val="FFFFFF"/>
                </a:solidFill>
              </a:rPr>
              <a:t>References</a:t>
            </a:r>
          </a:p>
        </p:txBody>
      </p:sp>
      <p:graphicFrame>
        <p:nvGraphicFramePr>
          <p:cNvPr id="334" name="Content Placeholder 2">
            <a:extLst>
              <a:ext uri="{FF2B5EF4-FFF2-40B4-BE49-F238E27FC236}">
                <a16:creationId xmlns:a16="http://schemas.microsoft.com/office/drawing/2014/main" id="{353D0847-B777-62E7-31C2-830B10A1F98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953442089"/>
              </p:ext>
            </p:extLst>
          </p:nvPr>
        </p:nvGraphicFramePr>
        <p:xfrm>
          <a:off x="3905730" y="643466"/>
          <a:ext cx="4718785" cy="553073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" name="Rectangle 74">
            <a:extLst>
              <a:ext uri="{FF2B5EF4-FFF2-40B4-BE49-F238E27FC236}">
                <a16:creationId xmlns:a16="http://schemas.microsoft.com/office/drawing/2014/main" id="{1C4FDBE2-32F7-4AC4-A40C-C51C65B1D4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77" name="Arc 76">
            <a:extLst>
              <a:ext uri="{FF2B5EF4-FFF2-40B4-BE49-F238E27FC236}">
                <a16:creationId xmlns:a16="http://schemas.microsoft.com/office/drawing/2014/main" id="{E2B33195-5BCA-4BB7-A82D-6739522687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604789">
            <a:off x="133242" y="1149336"/>
            <a:ext cx="2987899" cy="2240924"/>
          </a:xfrm>
          <a:prstGeom prst="arc">
            <a:avLst>
              <a:gd name="adj1" fmla="val 14455503"/>
              <a:gd name="adj2" fmla="val 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D6E28BF-4A9D-6C6F-057D-BBB14484E0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9612" y="1370171"/>
            <a:ext cx="3319164" cy="2387600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l" defTabSz="914400">
              <a:lnSpc>
                <a:spcPct val="90000"/>
              </a:lnSpc>
            </a:pPr>
            <a:r>
              <a:rPr lang="en-US" sz="4700">
                <a:solidFill>
                  <a:srgbClr val="FFFFFF"/>
                </a:solidFill>
              </a:rPr>
              <a:t>Thank You</a:t>
            </a:r>
            <a:br>
              <a:rPr lang="en-US" sz="4700">
                <a:solidFill>
                  <a:srgbClr val="FFFFFF"/>
                </a:solidFill>
              </a:rPr>
            </a:br>
            <a:r>
              <a:rPr lang="en-US" sz="4700">
                <a:solidFill>
                  <a:srgbClr val="FFFFFF"/>
                </a:solidFill>
              </a:rPr>
              <a:t>Questions &amp; Discussions</a:t>
            </a:r>
          </a:p>
        </p:txBody>
      </p:sp>
      <p:sp>
        <p:nvSpPr>
          <p:cNvPr id="79" name="Oval 78">
            <a:extLst>
              <a:ext uri="{FF2B5EF4-FFF2-40B4-BE49-F238E27FC236}">
                <a16:creationId xmlns:a16="http://schemas.microsoft.com/office/drawing/2014/main" id="{CF8AD9F3-9AF6-494F-83A3-2F67756393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171982" y="2130090"/>
            <a:ext cx="343368" cy="445404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81" name="Freeform: Shape 80">
            <a:extLst>
              <a:ext uri="{FF2B5EF4-FFF2-40B4-BE49-F238E27FC236}">
                <a16:creationId xmlns:a16="http://schemas.microsoft.com/office/drawing/2014/main" id="{11156773-3FB3-46D9-9F87-8212874048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860404" y="3116072"/>
            <a:ext cx="3283596" cy="3741928"/>
          </a:xfrm>
          <a:custGeom>
            <a:avLst/>
            <a:gdLst>
              <a:gd name="connsiteX0" fmla="*/ 2605183 w 4378128"/>
              <a:gd name="connsiteY0" fmla="*/ 0 h 3741928"/>
              <a:gd name="connsiteX1" fmla="*/ 4262321 w 4378128"/>
              <a:gd name="connsiteY1" fmla="*/ 594897 h 3741928"/>
              <a:gd name="connsiteX2" fmla="*/ 4378128 w 4378128"/>
              <a:gd name="connsiteY2" fmla="*/ 700149 h 3741928"/>
              <a:gd name="connsiteX3" fmla="*/ 4378128 w 4378128"/>
              <a:gd name="connsiteY3" fmla="*/ 3741928 h 3741928"/>
              <a:gd name="connsiteX4" fmla="*/ 263831 w 4378128"/>
              <a:gd name="connsiteY4" fmla="*/ 3741928 h 3741928"/>
              <a:gd name="connsiteX5" fmla="*/ 204729 w 4378128"/>
              <a:gd name="connsiteY5" fmla="*/ 3619238 h 3741928"/>
              <a:gd name="connsiteX6" fmla="*/ 0 w 4378128"/>
              <a:gd name="connsiteY6" fmla="*/ 2605183 h 3741928"/>
              <a:gd name="connsiteX7" fmla="*/ 2605183 w 4378128"/>
              <a:gd name="connsiteY7" fmla="*/ 0 h 374192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378128" h="3741928">
                <a:moveTo>
                  <a:pt x="2605183" y="0"/>
                </a:moveTo>
                <a:cubicBezTo>
                  <a:pt x="3234659" y="0"/>
                  <a:pt x="3811992" y="223253"/>
                  <a:pt x="4262321" y="594897"/>
                </a:cubicBezTo>
                <a:lnTo>
                  <a:pt x="4378128" y="700149"/>
                </a:lnTo>
                <a:lnTo>
                  <a:pt x="4378128" y="3741928"/>
                </a:lnTo>
                <a:lnTo>
                  <a:pt x="263831" y="3741928"/>
                </a:lnTo>
                <a:lnTo>
                  <a:pt x="204729" y="3619238"/>
                </a:lnTo>
                <a:cubicBezTo>
                  <a:pt x="72899" y="3307558"/>
                  <a:pt x="0" y="2964884"/>
                  <a:pt x="0" y="2605183"/>
                </a:cubicBezTo>
                <a:cubicBezTo>
                  <a:pt x="0" y="1166380"/>
                  <a:pt x="1166380" y="0"/>
                  <a:pt x="2605183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83" name="Freeform: Shape 82">
            <a:extLst>
              <a:ext uri="{FF2B5EF4-FFF2-40B4-BE49-F238E27FC236}">
                <a16:creationId xmlns:a16="http://schemas.microsoft.com/office/drawing/2014/main" id="{E8EA24D0-C854-4AA8-B8FD-D252660D88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124798" y="1"/>
            <a:ext cx="3156358" cy="3678281"/>
          </a:xfrm>
          <a:custGeom>
            <a:avLst/>
            <a:gdLst>
              <a:gd name="connsiteX0" fmla="*/ 711074 w 4208478"/>
              <a:gd name="connsiteY0" fmla="*/ 0 h 3678281"/>
              <a:gd name="connsiteX1" fmla="*/ 3497404 w 4208478"/>
              <a:gd name="connsiteY1" fmla="*/ 0 h 3678281"/>
              <a:gd name="connsiteX2" fmla="*/ 3592161 w 4208478"/>
              <a:gd name="connsiteY2" fmla="*/ 86120 h 3678281"/>
              <a:gd name="connsiteX3" fmla="*/ 4208478 w 4208478"/>
              <a:gd name="connsiteY3" fmla="*/ 1574042 h 3678281"/>
              <a:gd name="connsiteX4" fmla="*/ 2104239 w 4208478"/>
              <a:gd name="connsiteY4" fmla="*/ 3678281 h 3678281"/>
              <a:gd name="connsiteX5" fmla="*/ 0 w 4208478"/>
              <a:gd name="connsiteY5" fmla="*/ 1574042 h 3678281"/>
              <a:gd name="connsiteX6" fmla="*/ 616318 w 4208478"/>
              <a:gd name="connsiteY6" fmla="*/ 86120 h 367828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208478" h="3678281">
                <a:moveTo>
                  <a:pt x="711074" y="0"/>
                </a:moveTo>
                <a:lnTo>
                  <a:pt x="3497404" y="0"/>
                </a:lnTo>
                <a:lnTo>
                  <a:pt x="3592161" y="86120"/>
                </a:lnTo>
                <a:cubicBezTo>
                  <a:pt x="3972953" y="466913"/>
                  <a:pt x="4208478" y="992973"/>
                  <a:pt x="4208478" y="1574042"/>
                </a:cubicBezTo>
                <a:cubicBezTo>
                  <a:pt x="4208478" y="2736181"/>
                  <a:pt x="3266378" y="3678281"/>
                  <a:pt x="2104239" y="3678281"/>
                </a:cubicBezTo>
                <a:cubicBezTo>
                  <a:pt x="942100" y="3678281"/>
                  <a:pt x="0" y="2736181"/>
                  <a:pt x="0" y="1574042"/>
                </a:cubicBezTo>
                <a:cubicBezTo>
                  <a:pt x="0" y="992973"/>
                  <a:pt x="235525" y="466913"/>
                  <a:pt x="616318" y="8612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7" name="Picture 6" descr="A person in a suit and tie talking on a cell phone&#10;&#10;AI-generated content may be incorrect.">
            <a:extLst>
              <a:ext uri="{FF2B5EF4-FFF2-40B4-BE49-F238E27FC236}">
                <a16:creationId xmlns:a16="http://schemas.microsoft.com/office/drawing/2014/main" id="{4DF5A72F-A199-0D8D-6CA0-3CC2C3213AD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4697124" y="270180"/>
            <a:ext cx="2011704" cy="2709367"/>
          </a:xfrm>
          <a:custGeom>
            <a:avLst/>
            <a:gdLst/>
            <a:ahLst/>
            <a:cxnLst/>
            <a:rect l="l" t="t" r="r" b="b"/>
            <a:pathLst>
              <a:path w="2833631" h="2677010">
                <a:moveTo>
                  <a:pt x="49418" y="0"/>
                </a:moveTo>
                <a:lnTo>
                  <a:pt x="2784213" y="0"/>
                </a:lnTo>
                <a:cubicBezTo>
                  <a:pt x="2811506" y="0"/>
                  <a:pt x="2833631" y="22125"/>
                  <a:pt x="2833631" y="49418"/>
                </a:cubicBezTo>
                <a:lnTo>
                  <a:pt x="2833631" y="2627592"/>
                </a:lnTo>
                <a:cubicBezTo>
                  <a:pt x="2833631" y="2654885"/>
                  <a:pt x="2811506" y="2677010"/>
                  <a:pt x="2784213" y="2677010"/>
                </a:cubicBezTo>
                <a:lnTo>
                  <a:pt x="49418" y="2677010"/>
                </a:lnTo>
                <a:cubicBezTo>
                  <a:pt x="22125" y="2677010"/>
                  <a:pt x="0" y="2654885"/>
                  <a:pt x="0" y="2627592"/>
                </a:cubicBezTo>
                <a:lnTo>
                  <a:pt x="0" y="49418"/>
                </a:lnTo>
                <a:cubicBezTo>
                  <a:pt x="0" y="22125"/>
                  <a:pt x="22125" y="0"/>
                  <a:pt x="49418" y="0"/>
                </a:cubicBezTo>
                <a:close/>
              </a:path>
            </a:pathLst>
          </a:custGeom>
        </p:spPr>
      </p:pic>
      <p:pic>
        <p:nvPicPr>
          <p:cNvPr id="4" name="Content Placeholder 3" descr="A green and white sign&#10;&#10;AI-generated content may be incorrect.">
            <a:extLst>
              <a:ext uri="{FF2B5EF4-FFF2-40B4-BE49-F238E27FC236}">
                <a16:creationId xmlns:a16="http://schemas.microsoft.com/office/drawing/2014/main" id="{F6D11F73-C4C1-90AD-A8A4-AE7E30727FB6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4228138" y="4593687"/>
            <a:ext cx="4533002" cy="756102"/>
          </a:xfrm>
          <a:custGeom>
            <a:avLst/>
            <a:gdLst/>
            <a:ahLst/>
            <a:cxnLst/>
            <a:rect l="l" t="t" r="r" b="b"/>
            <a:pathLst>
              <a:path w="2833631" h="2677010">
                <a:moveTo>
                  <a:pt x="49418" y="0"/>
                </a:moveTo>
                <a:lnTo>
                  <a:pt x="2784213" y="0"/>
                </a:lnTo>
                <a:cubicBezTo>
                  <a:pt x="2811506" y="0"/>
                  <a:pt x="2833631" y="22125"/>
                  <a:pt x="2833631" y="49418"/>
                </a:cubicBezTo>
                <a:lnTo>
                  <a:pt x="2833631" y="2627592"/>
                </a:lnTo>
                <a:cubicBezTo>
                  <a:pt x="2833631" y="2654885"/>
                  <a:pt x="2811506" y="2677010"/>
                  <a:pt x="2784213" y="2677010"/>
                </a:cubicBezTo>
                <a:lnTo>
                  <a:pt x="49418" y="2677010"/>
                </a:lnTo>
                <a:cubicBezTo>
                  <a:pt x="22125" y="2677010"/>
                  <a:pt x="0" y="2654885"/>
                  <a:pt x="0" y="2627592"/>
                </a:cubicBezTo>
                <a:lnTo>
                  <a:pt x="0" y="49418"/>
                </a:lnTo>
                <a:cubicBezTo>
                  <a:pt x="0" y="22125"/>
                  <a:pt x="22125" y="0"/>
                  <a:pt x="49418" y="0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74320705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199</TotalTime>
  <Words>1004</Words>
  <Application>Microsoft Office PowerPoint</Application>
  <PresentationFormat>On-screen Show (4:3)</PresentationFormat>
  <Paragraphs>175</Paragraphs>
  <Slides>15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9" baseType="lpstr">
      <vt:lpstr>Aptos</vt:lpstr>
      <vt:lpstr>Arial</vt:lpstr>
      <vt:lpstr>Calibri</vt:lpstr>
      <vt:lpstr>Office Theme</vt:lpstr>
      <vt:lpstr>Presentation by: Denise McFarlane Module: Developing and Management Skills for the Workplace. Student Number: 2441388 Module Code: LCLM5002 Lecturer's Name: Sukhpreet Grewal  </vt:lpstr>
      <vt:lpstr>Table of Contents</vt:lpstr>
      <vt:lpstr>Introduction</vt:lpstr>
      <vt:lpstr>Recruitment Process</vt:lpstr>
      <vt:lpstr>Job Analysis</vt:lpstr>
      <vt:lpstr>Job Description, Person Specification &amp; Advertising</vt:lpstr>
      <vt:lpstr>Recruitment Advertisement Platforms  CIPD (2024)</vt:lpstr>
      <vt:lpstr>Interview Type 1: Structured Interview</vt:lpstr>
      <vt:lpstr>Interview Type 2: Competency-Based Interview</vt:lpstr>
      <vt:lpstr>Interview Type 3: Assessment Centre / Panel Interview</vt:lpstr>
      <vt:lpstr>Questioning Techniques</vt:lpstr>
      <vt:lpstr>Face-to-Face  vs Virtual Interviews</vt:lpstr>
      <vt:lpstr>Conclusion</vt:lpstr>
      <vt:lpstr>References</vt:lpstr>
      <vt:lpstr>Thank You Questions &amp; Discussions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Presentation by: Denise McFarlane Module: Developing and Management Skills for the Workplace. Student Number: 2441388 Module Code: LCLM5002 Lecturer's Name: Sukhpreet Grewal  </dc:title>
  <dc:subject/>
  <dc:creator/>
  <cp:keywords/>
  <dc:description>generated using python-pptx</dc:description>
  <cp:lastModifiedBy>Denise Natalie McFarlane (2441388)</cp:lastModifiedBy>
  <cp:revision>2197</cp:revision>
  <dcterms:created xsi:type="dcterms:W3CDTF">2013-01-27T09:14:16Z</dcterms:created>
  <dcterms:modified xsi:type="dcterms:W3CDTF">2026-07-09T06:01:10Z</dcterms:modified>
  <cp:category/>
</cp:coreProperties>
</file>