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2"/>
  </p:notesMasterIdLst>
  <p:handoutMasterIdLst>
    <p:handoutMasterId r:id="rId23"/>
  </p:handoutMasterIdLst>
  <p:sldIdLst>
    <p:sldId id="256" r:id="rId2"/>
    <p:sldId id="272" r:id="rId3"/>
    <p:sldId id="290" r:id="rId4"/>
    <p:sldId id="257" r:id="rId5"/>
    <p:sldId id="258" r:id="rId6"/>
    <p:sldId id="264" r:id="rId7"/>
    <p:sldId id="273" r:id="rId8"/>
    <p:sldId id="274" r:id="rId9"/>
    <p:sldId id="275" r:id="rId10"/>
    <p:sldId id="288" r:id="rId11"/>
    <p:sldId id="276" r:id="rId12"/>
    <p:sldId id="277" r:id="rId13"/>
    <p:sldId id="278" r:id="rId14"/>
    <p:sldId id="279" r:id="rId15"/>
    <p:sldId id="289" r:id="rId16"/>
    <p:sldId id="291" r:id="rId17"/>
    <p:sldId id="281" r:id="rId18"/>
    <p:sldId id="282" r:id="rId19"/>
    <p:sldId id="284" r:id="rId20"/>
    <p:sldId id="285" r:id="rId2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4B3ACD-E36F-4FD5-A667-587F30323215}" v="2" dt="2026-02-11T10:47:30.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80" y="2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hore" userId="4a81739d-7633-41be-905a-53582c49e6ff" providerId="ADAL" clId="{B6F54303-D305-4D18-9CF9-91A7265247F2}"/>
    <pc:docChg chg="custSel addSld modSld">
      <pc:chgData name="Jessica Shore" userId="4a81739d-7633-41be-905a-53582c49e6ff" providerId="ADAL" clId="{B6F54303-D305-4D18-9CF9-91A7265247F2}" dt="2026-02-11T10:48:14.178" v="89" actId="26606"/>
      <pc:docMkLst>
        <pc:docMk/>
      </pc:docMkLst>
      <pc:sldChg chg="addSp modSp mod setBg">
        <pc:chgData name="Jessica Shore" userId="4a81739d-7633-41be-905a-53582c49e6ff" providerId="ADAL" clId="{B6F54303-D305-4D18-9CF9-91A7265247F2}" dt="2026-02-11T10:42:43.252" v="0" actId="26606"/>
        <pc:sldMkLst>
          <pc:docMk/>
          <pc:sldMk cId="2266036418" sldId="285"/>
        </pc:sldMkLst>
        <pc:spChg chg="mod">
          <ac:chgData name="Jessica Shore" userId="4a81739d-7633-41be-905a-53582c49e6ff" providerId="ADAL" clId="{B6F54303-D305-4D18-9CF9-91A7265247F2}" dt="2026-02-11T10:42:43.252" v="0" actId="26606"/>
          <ac:spMkLst>
            <pc:docMk/>
            <pc:sldMk cId="2266036418" sldId="285"/>
            <ac:spMk id="2" creationId="{00000000-0000-0000-0000-000000000000}"/>
          </ac:spMkLst>
        </pc:spChg>
        <pc:spChg chg="mod">
          <ac:chgData name="Jessica Shore" userId="4a81739d-7633-41be-905a-53582c49e6ff" providerId="ADAL" clId="{B6F54303-D305-4D18-9CF9-91A7265247F2}" dt="2026-02-11T10:42:43.252" v="0" actId="26606"/>
          <ac:spMkLst>
            <pc:docMk/>
            <pc:sldMk cId="2266036418" sldId="285"/>
            <ac:spMk id="15362" creationId="{00000000-0000-0000-0000-000000000000}"/>
          </ac:spMkLst>
        </pc:spChg>
        <pc:spChg chg="add">
          <ac:chgData name="Jessica Shore" userId="4a81739d-7633-41be-905a-53582c49e6ff" providerId="ADAL" clId="{B6F54303-D305-4D18-9CF9-91A7265247F2}" dt="2026-02-11T10:42:43.252" v="0" actId="26606"/>
          <ac:spMkLst>
            <pc:docMk/>
            <pc:sldMk cId="2266036418" sldId="285"/>
            <ac:spMk id="15367" creationId="{1B15ED52-F352-441B-82BF-E0EA34836D08}"/>
          </ac:spMkLst>
        </pc:spChg>
        <pc:spChg chg="add">
          <ac:chgData name="Jessica Shore" userId="4a81739d-7633-41be-905a-53582c49e6ff" providerId="ADAL" clId="{B6F54303-D305-4D18-9CF9-91A7265247F2}" dt="2026-02-11T10:42:43.252" v="0" actId="26606"/>
          <ac:spMkLst>
            <pc:docMk/>
            <pc:sldMk cId="2266036418" sldId="285"/>
            <ac:spMk id="15369" creationId="{3B2E3793-BFE6-45A2-9B7B-E18844431C99}"/>
          </ac:spMkLst>
        </pc:spChg>
        <pc:spChg chg="add">
          <ac:chgData name="Jessica Shore" userId="4a81739d-7633-41be-905a-53582c49e6ff" providerId="ADAL" clId="{B6F54303-D305-4D18-9CF9-91A7265247F2}" dt="2026-02-11T10:42:43.252" v="0" actId="26606"/>
          <ac:spMkLst>
            <pc:docMk/>
            <pc:sldMk cId="2266036418" sldId="285"/>
            <ac:spMk id="15371" creationId="{BC4C4868-CB8F-4AF9-9CDB-8108F2C19B67}"/>
          </ac:spMkLst>
        </pc:spChg>
        <pc:spChg chg="add">
          <ac:chgData name="Jessica Shore" userId="4a81739d-7633-41be-905a-53582c49e6ff" providerId="ADAL" clId="{B6F54303-D305-4D18-9CF9-91A7265247F2}" dt="2026-02-11T10:42:43.252" v="0" actId="26606"/>
          <ac:spMkLst>
            <pc:docMk/>
            <pc:sldMk cId="2266036418" sldId="285"/>
            <ac:spMk id="15373" creationId="{375E0459-6403-40CD-989D-56A4407CA12E}"/>
          </ac:spMkLst>
        </pc:spChg>
        <pc:spChg chg="add">
          <ac:chgData name="Jessica Shore" userId="4a81739d-7633-41be-905a-53582c49e6ff" providerId="ADAL" clId="{B6F54303-D305-4D18-9CF9-91A7265247F2}" dt="2026-02-11T10:42:43.252" v="0" actId="26606"/>
          <ac:spMkLst>
            <pc:docMk/>
            <pc:sldMk cId="2266036418" sldId="285"/>
            <ac:spMk id="15375" creationId="{53E5B1A8-3AC9-4BD1-9BBC-78CA94F2D1BA}"/>
          </ac:spMkLst>
        </pc:spChg>
      </pc:sldChg>
      <pc:sldChg chg="addSp delSp modSp new mod setBg">
        <pc:chgData name="Jessica Shore" userId="4a81739d-7633-41be-905a-53582c49e6ff" providerId="ADAL" clId="{B6F54303-D305-4D18-9CF9-91A7265247F2}" dt="2026-02-11T10:48:14.178" v="89" actId="26606"/>
        <pc:sldMkLst>
          <pc:docMk/>
          <pc:sldMk cId="2752992443" sldId="291"/>
        </pc:sldMkLst>
        <pc:spChg chg="mod">
          <ac:chgData name="Jessica Shore" userId="4a81739d-7633-41be-905a-53582c49e6ff" providerId="ADAL" clId="{B6F54303-D305-4D18-9CF9-91A7265247F2}" dt="2026-02-11T10:48:14.178" v="89" actId="26606"/>
          <ac:spMkLst>
            <pc:docMk/>
            <pc:sldMk cId="2752992443" sldId="291"/>
            <ac:spMk id="2" creationId="{F2E7F33D-D5F6-4494-2EE7-AF52578F3A7D}"/>
          </ac:spMkLst>
        </pc:spChg>
        <pc:spChg chg="mod ord">
          <ac:chgData name="Jessica Shore" userId="4a81739d-7633-41be-905a-53582c49e6ff" providerId="ADAL" clId="{B6F54303-D305-4D18-9CF9-91A7265247F2}" dt="2026-02-11T10:48:14.178" v="89" actId="26606"/>
          <ac:spMkLst>
            <pc:docMk/>
            <pc:sldMk cId="2752992443" sldId="291"/>
            <ac:spMk id="3" creationId="{52A1705E-9F88-87DD-4965-6BA51515DAC3}"/>
          </ac:spMkLst>
        </pc:spChg>
        <pc:spChg chg="add del">
          <ac:chgData name="Jessica Shore" userId="4a81739d-7633-41be-905a-53582c49e6ff" providerId="ADAL" clId="{B6F54303-D305-4D18-9CF9-91A7265247F2}" dt="2026-02-11T10:48:14.178" v="89" actId="26606"/>
          <ac:spMkLst>
            <pc:docMk/>
            <pc:sldMk cId="2752992443" sldId="291"/>
            <ac:spMk id="9" creationId="{C0763A76-9F1C-4FC5-82B7-DD475DA461B2}"/>
          </ac:spMkLst>
        </pc:spChg>
        <pc:spChg chg="add del">
          <ac:chgData name="Jessica Shore" userId="4a81739d-7633-41be-905a-53582c49e6ff" providerId="ADAL" clId="{B6F54303-D305-4D18-9CF9-91A7265247F2}" dt="2026-02-11T10:48:14.178" v="89" actId="26606"/>
          <ac:spMkLst>
            <pc:docMk/>
            <pc:sldMk cId="2752992443" sldId="291"/>
            <ac:spMk id="11" creationId="{E81BF4F6-F2CF-4984-9D14-D6966D92F99F}"/>
          </ac:spMkLst>
        </pc:spChg>
        <pc:picChg chg="add mod">
          <ac:chgData name="Jessica Shore" userId="4a81739d-7633-41be-905a-53582c49e6ff" providerId="ADAL" clId="{B6F54303-D305-4D18-9CF9-91A7265247F2}" dt="2026-02-11T10:48:14.178" v="89" actId="26606"/>
          <ac:picMkLst>
            <pc:docMk/>
            <pc:sldMk cId="2752992443" sldId="291"/>
            <ac:picMk id="5" creationId="{D5C262AB-3C52-1EB8-098E-6E1F247D50D6}"/>
          </ac:picMkLst>
        </pc:picChg>
      </pc:sldChg>
    </pc:docChg>
  </pc:docChgLst>
</pc:chgInfo>
</file>

<file path=ppt/diagrams/_rels/data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359D474D-F0DE-4D0A-B569-40DFB53CC9A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83BE9DD-926C-4108-AA9D-8932F036C095}">
      <dgm:prSet/>
      <dgm:spPr/>
      <dgm:t>
        <a:bodyPr/>
        <a:lstStyle/>
        <a:p>
          <a:r>
            <a:rPr lang="en-GB"/>
            <a:t>Mankind was conquering nature through industrial exploitation:</a:t>
          </a:r>
          <a:endParaRPr lang="en-US"/>
        </a:p>
      </dgm:t>
    </dgm:pt>
    <dgm:pt modelId="{3C64F69A-7ECF-410E-ACDF-CBBB1F0282D8}" type="parTrans" cxnId="{31313B1C-AFF5-44AF-8B12-6B0637CDC4B6}">
      <dgm:prSet/>
      <dgm:spPr/>
      <dgm:t>
        <a:bodyPr/>
        <a:lstStyle/>
        <a:p>
          <a:endParaRPr lang="en-US"/>
        </a:p>
      </dgm:t>
    </dgm:pt>
    <dgm:pt modelId="{7330938D-EC32-4ED5-9821-6CDED37DBC11}" type="sibTrans" cxnId="{31313B1C-AFF5-44AF-8B12-6B0637CDC4B6}">
      <dgm:prSet/>
      <dgm:spPr/>
      <dgm:t>
        <a:bodyPr/>
        <a:lstStyle/>
        <a:p>
          <a:endParaRPr lang="en-US"/>
        </a:p>
      </dgm:t>
    </dgm:pt>
    <dgm:pt modelId="{9AA32739-F83C-41CF-BFB8-6AC6DE5E9B23}">
      <dgm:prSet/>
      <dgm:spPr/>
      <dgm:t>
        <a:bodyPr/>
        <a:lstStyle/>
        <a:p>
          <a:r>
            <a:rPr lang="en-GB" i="1"/>
            <a:t>“More than any other identifiable experience, the emergence of industrial capitalism is responsible for setting contemporary views and visions of nature.” (Smith, 1990, p1)</a:t>
          </a:r>
          <a:endParaRPr lang="en-US"/>
        </a:p>
      </dgm:t>
    </dgm:pt>
    <dgm:pt modelId="{2EF92610-F597-47AB-BC18-D932B1D5D67F}" type="parTrans" cxnId="{4A8B53B2-AAD3-4A50-91DF-0BAE5F028D62}">
      <dgm:prSet/>
      <dgm:spPr/>
      <dgm:t>
        <a:bodyPr/>
        <a:lstStyle/>
        <a:p>
          <a:endParaRPr lang="en-US"/>
        </a:p>
      </dgm:t>
    </dgm:pt>
    <dgm:pt modelId="{C9B261D7-E1C0-48DD-BE87-8126D15632F5}" type="sibTrans" cxnId="{4A8B53B2-AAD3-4A50-91DF-0BAE5F028D62}">
      <dgm:prSet/>
      <dgm:spPr/>
      <dgm:t>
        <a:bodyPr/>
        <a:lstStyle/>
        <a:p>
          <a:endParaRPr lang="en-US"/>
        </a:p>
      </dgm:t>
    </dgm:pt>
    <dgm:pt modelId="{40A31826-D00D-4FC2-B165-5A489643C641}" type="pres">
      <dgm:prSet presAssocID="{359D474D-F0DE-4D0A-B569-40DFB53CC9AB}" presName="linear" presStyleCnt="0">
        <dgm:presLayoutVars>
          <dgm:animLvl val="lvl"/>
          <dgm:resizeHandles val="exact"/>
        </dgm:presLayoutVars>
      </dgm:prSet>
      <dgm:spPr/>
    </dgm:pt>
    <dgm:pt modelId="{D25F6CF2-1239-4227-A252-061D358CD4C9}" type="pres">
      <dgm:prSet presAssocID="{083BE9DD-926C-4108-AA9D-8932F036C095}" presName="parentText" presStyleLbl="node1" presStyleIdx="0" presStyleCnt="2">
        <dgm:presLayoutVars>
          <dgm:chMax val="0"/>
          <dgm:bulletEnabled val="1"/>
        </dgm:presLayoutVars>
      </dgm:prSet>
      <dgm:spPr/>
    </dgm:pt>
    <dgm:pt modelId="{22876D71-AA7D-4380-A738-44B19C03C630}" type="pres">
      <dgm:prSet presAssocID="{7330938D-EC32-4ED5-9821-6CDED37DBC11}" presName="spacer" presStyleCnt="0"/>
      <dgm:spPr/>
    </dgm:pt>
    <dgm:pt modelId="{DCD25569-5388-4F3C-8E5C-C6EE724FCF0F}" type="pres">
      <dgm:prSet presAssocID="{9AA32739-F83C-41CF-BFB8-6AC6DE5E9B23}" presName="parentText" presStyleLbl="node1" presStyleIdx="1" presStyleCnt="2">
        <dgm:presLayoutVars>
          <dgm:chMax val="0"/>
          <dgm:bulletEnabled val="1"/>
        </dgm:presLayoutVars>
      </dgm:prSet>
      <dgm:spPr/>
    </dgm:pt>
  </dgm:ptLst>
  <dgm:cxnLst>
    <dgm:cxn modelId="{3E88C30B-B588-4947-BB72-77D90FCA1213}" type="presOf" srcId="{9AA32739-F83C-41CF-BFB8-6AC6DE5E9B23}" destId="{DCD25569-5388-4F3C-8E5C-C6EE724FCF0F}" srcOrd="0" destOrd="0" presId="urn:microsoft.com/office/officeart/2005/8/layout/vList2"/>
    <dgm:cxn modelId="{31313B1C-AFF5-44AF-8B12-6B0637CDC4B6}" srcId="{359D474D-F0DE-4D0A-B569-40DFB53CC9AB}" destId="{083BE9DD-926C-4108-AA9D-8932F036C095}" srcOrd="0" destOrd="0" parTransId="{3C64F69A-7ECF-410E-ACDF-CBBB1F0282D8}" sibTransId="{7330938D-EC32-4ED5-9821-6CDED37DBC11}"/>
    <dgm:cxn modelId="{6194DF31-40A2-46AA-BD40-194213F7407D}" type="presOf" srcId="{083BE9DD-926C-4108-AA9D-8932F036C095}" destId="{D25F6CF2-1239-4227-A252-061D358CD4C9}" srcOrd="0" destOrd="0" presId="urn:microsoft.com/office/officeart/2005/8/layout/vList2"/>
    <dgm:cxn modelId="{A6DAF958-A864-4FC2-BF6D-DEE6DAE1CCF3}" type="presOf" srcId="{359D474D-F0DE-4D0A-B569-40DFB53CC9AB}" destId="{40A31826-D00D-4FC2-B165-5A489643C641}" srcOrd="0" destOrd="0" presId="urn:microsoft.com/office/officeart/2005/8/layout/vList2"/>
    <dgm:cxn modelId="{4A8B53B2-AAD3-4A50-91DF-0BAE5F028D62}" srcId="{359D474D-F0DE-4D0A-B569-40DFB53CC9AB}" destId="{9AA32739-F83C-41CF-BFB8-6AC6DE5E9B23}" srcOrd="1" destOrd="0" parTransId="{2EF92610-F597-47AB-BC18-D932B1D5D67F}" sibTransId="{C9B261D7-E1C0-48DD-BE87-8126D15632F5}"/>
    <dgm:cxn modelId="{5C4D64AF-85E2-4D45-B526-A9CB1ABFFA7E}" type="presParOf" srcId="{40A31826-D00D-4FC2-B165-5A489643C641}" destId="{D25F6CF2-1239-4227-A252-061D358CD4C9}" srcOrd="0" destOrd="0" presId="urn:microsoft.com/office/officeart/2005/8/layout/vList2"/>
    <dgm:cxn modelId="{D8AE9107-DADB-409E-85EA-51127A7FB303}" type="presParOf" srcId="{40A31826-D00D-4FC2-B165-5A489643C641}" destId="{22876D71-AA7D-4380-A738-44B19C03C630}" srcOrd="1" destOrd="0" presId="urn:microsoft.com/office/officeart/2005/8/layout/vList2"/>
    <dgm:cxn modelId="{C8FED842-CF99-4DA8-AD9C-280E0D04B047}" type="presParOf" srcId="{40A31826-D00D-4FC2-B165-5A489643C641}" destId="{DCD25569-5388-4F3C-8E5C-C6EE724FCF0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FB58B9-6A59-4090-A341-BA7E535B3279}"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27BB5FF5-E357-4487-A3D0-9D3B4AED3A91}">
      <dgm:prSet/>
      <dgm:spPr/>
      <dgm:t>
        <a:bodyPr/>
        <a:lstStyle/>
        <a:p>
          <a:r>
            <a:rPr lang="en-GB"/>
            <a:t>Conduct some basic research using your phones or laptops, gather examples of landscapes you like and landscapes you don’t like.  Share these with your group.</a:t>
          </a:r>
          <a:endParaRPr lang="en-US"/>
        </a:p>
      </dgm:t>
    </dgm:pt>
    <dgm:pt modelId="{871C74BD-4C8E-47F1-BBB4-33851A96A12B}" type="parTrans" cxnId="{2A4498EE-7A1C-4DD4-95A7-BAC75249EC87}">
      <dgm:prSet/>
      <dgm:spPr/>
      <dgm:t>
        <a:bodyPr/>
        <a:lstStyle/>
        <a:p>
          <a:endParaRPr lang="en-US"/>
        </a:p>
      </dgm:t>
    </dgm:pt>
    <dgm:pt modelId="{5DD34C40-7887-4547-B6D8-D491633B9C67}" type="sibTrans" cxnId="{2A4498EE-7A1C-4DD4-95A7-BAC75249EC87}">
      <dgm:prSet/>
      <dgm:spPr/>
      <dgm:t>
        <a:bodyPr/>
        <a:lstStyle/>
        <a:p>
          <a:endParaRPr lang="en-US"/>
        </a:p>
      </dgm:t>
    </dgm:pt>
    <dgm:pt modelId="{DEC6E2F4-00DA-4391-A564-FFC9E91558CA}">
      <dgm:prSet/>
      <dgm:spPr/>
      <dgm:t>
        <a:bodyPr/>
        <a:lstStyle/>
        <a:p>
          <a:r>
            <a:rPr lang="en-GB"/>
            <a:t>As a group, write a list of all the factors that affect whether you like or dislike particular landscapes</a:t>
          </a:r>
          <a:endParaRPr lang="en-US"/>
        </a:p>
      </dgm:t>
    </dgm:pt>
    <dgm:pt modelId="{16A1A84E-337D-480D-BC1B-5737C0E8438E}" type="parTrans" cxnId="{A630DC3B-DF54-4DB1-A20A-90AFC87C2C0D}">
      <dgm:prSet/>
      <dgm:spPr/>
      <dgm:t>
        <a:bodyPr/>
        <a:lstStyle/>
        <a:p>
          <a:endParaRPr lang="en-US"/>
        </a:p>
      </dgm:t>
    </dgm:pt>
    <dgm:pt modelId="{E6DF4375-9F91-4C1E-9CD6-76E06B8D9EDF}" type="sibTrans" cxnId="{A630DC3B-DF54-4DB1-A20A-90AFC87C2C0D}">
      <dgm:prSet/>
      <dgm:spPr/>
      <dgm:t>
        <a:bodyPr/>
        <a:lstStyle/>
        <a:p>
          <a:endParaRPr lang="en-US"/>
        </a:p>
      </dgm:t>
    </dgm:pt>
    <dgm:pt modelId="{B6F7F20B-187F-450E-9C55-50DD00490920}" type="pres">
      <dgm:prSet presAssocID="{F0FB58B9-6A59-4090-A341-BA7E535B3279}" presName="Name0" presStyleCnt="0">
        <dgm:presLayoutVars>
          <dgm:dir/>
          <dgm:animLvl val="lvl"/>
          <dgm:resizeHandles val="exact"/>
        </dgm:presLayoutVars>
      </dgm:prSet>
      <dgm:spPr/>
    </dgm:pt>
    <dgm:pt modelId="{9CB45A9A-65EB-460A-979B-9E1807ACE60A}" type="pres">
      <dgm:prSet presAssocID="{DEC6E2F4-00DA-4391-A564-FFC9E91558CA}" presName="boxAndChildren" presStyleCnt="0"/>
      <dgm:spPr/>
    </dgm:pt>
    <dgm:pt modelId="{70CDA74D-CBED-4A75-9C81-2484533E0682}" type="pres">
      <dgm:prSet presAssocID="{DEC6E2F4-00DA-4391-A564-FFC9E91558CA}" presName="parentTextBox" presStyleLbl="node1" presStyleIdx="0" presStyleCnt="2"/>
      <dgm:spPr/>
    </dgm:pt>
    <dgm:pt modelId="{36C2EB56-8AF7-4918-9152-51E6E345FD6E}" type="pres">
      <dgm:prSet presAssocID="{5DD34C40-7887-4547-B6D8-D491633B9C67}" presName="sp" presStyleCnt="0"/>
      <dgm:spPr/>
    </dgm:pt>
    <dgm:pt modelId="{93786299-A556-46FA-8B38-BD79EB45B91D}" type="pres">
      <dgm:prSet presAssocID="{27BB5FF5-E357-4487-A3D0-9D3B4AED3A91}" presName="arrowAndChildren" presStyleCnt="0"/>
      <dgm:spPr/>
    </dgm:pt>
    <dgm:pt modelId="{ADBDC264-C99B-4A6E-87FE-E00EFB2E2C70}" type="pres">
      <dgm:prSet presAssocID="{27BB5FF5-E357-4487-A3D0-9D3B4AED3A91}" presName="parentTextArrow" presStyleLbl="node1" presStyleIdx="1" presStyleCnt="2"/>
      <dgm:spPr/>
    </dgm:pt>
  </dgm:ptLst>
  <dgm:cxnLst>
    <dgm:cxn modelId="{9F8F6911-26CE-4CB0-A324-E3DB0B7C5922}" type="presOf" srcId="{DEC6E2F4-00DA-4391-A564-FFC9E91558CA}" destId="{70CDA74D-CBED-4A75-9C81-2484533E0682}" srcOrd="0" destOrd="0" presId="urn:microsoft.com/office/officeart/2005/8/layout/process4"/>
    <dgm:cxn modelId="{81AB1B36-1935-412C-A8F8-8F4F238DA78A}" type="presOf" srcId="{F0FB58B9-6A59-4090-A341-BA7E535B3279}" destId="{B6F7F20B-187F-450E-9C55-50DD00490920}" srcOrd="0" destOrd="0" presId="urn:microsoft.com/office/officeart/2005/8/layout/process4"/>
    <dgm:cxn modelId="{A630DC3B-DF54-4DB1-A20A-90AFC87C2C0D}" srcId="{F0FB58B9-6A59-4090-A341-BA7E535B3279}" destId="{DEC6E2F4-00DA-4391-A564-FFC9E91558CA}" srcOrd="1" destOrd="0" parTransId="{16A1A84E-337D-480D-BC1B-5737C0E8438E}" sibTransId="{E6DF4375-9F91-4C1E-9CD6-76E06B8D9EDF}"/>
    <dgm:cxn modelId="{535B7A54-1507-46D4-9359-BD8B5D0B0B5E}" type="presOf" srcId="{27BB5FF5-E357-4487-A3D0-9D3B4AED3A91}" destId="{ADBDC264-C99B-4A6E-87FE-E00EFB2E2C70}" srcOrd="0" destOrd="0" presId="urn:microsoft.com/office/officeart/2005/8/layout/process4"/>
    <dgm:cxn modelId="{2A4498EE-7A1C-4DD4-95A7-BAC75249EC87}" srcId="{F0FB58B9-6A59-4090-A341-BA7E535B3279}" destId="{27BB5FF5-E357-4487-A3D0-9D3B4AED3A91}" srcOrd="0" destOrd="0" parTransId="{871C74BD-4C8E-47F1-BBB4-33851A96A12B}" sibTransId="{5DD34C40-7887-4547-B6D8-D491633B9C67}"/>
    <dgm:cxn modelId="{7C3C8D5D-F8FB-42F6-9B26-50467955A094}" type="presParOf" srcId="{B6F7F20B-187F-450E-9C55-50DD00490920}" destId="{9CB45A9A-65EB-460A-979B-9E1807ACE60A}" srcOrd="0" destOrd="0" presId="urn:microsoft.com/office/officeart/2005/8/layout/process4"/>
    <dgm:cxn modelId="{B61A6106-9FA2-480A-BD6D-AA778F96CC64}" type="presParOf" srcId="{9CB45A9A-65EB-460A-979B-9E1807ACE60A}" destId="{70CDA74D-CBED-4A75-9C81-2484533E0682}" srcOrd="0" destOrd="0" presId="urn:microsoft.com/office/officeart/2005/8/layout/process4"/>
    <dgm:cxn modelId="{9A719494-DDF7-4041-AAC2-9E2BEB153D2C}" type="presParOf" srcId="{B6F7F20B-187F-450E-9C55-50DD00490920}" destId="{36C2EB56-8AF7-4918-9152-51E6E345FD6E}" srcOrd="1" destOrd="0" presId="urn:microsoft.com/office/officeart/2005/8/layout/process4"/>
    <dgm:cxn modelId="{DE93500F-BC10-4FDF-AFB5-E940759A7EB1}" type="presParOf" srcId="{B6F7F20B-187F-450E-9C55-50DD00490920}" destId="{93786299-A556-46FA-8B38-BD79EB45B91D}" srcOrd="2" destOrd="0" presId="urn:microsoft.com/office/officeart/2005/8/layout/process4"/>
    <dgm:cxn modelId="{E99C1644-A1BA-4ED3-B412-69D698D6AB51}" type="presParOf" srcId="{93786299-A556-46FA-8B38-BD79EB45B91D}" destId="{ADBDC264-C99B-4A6E-87FE-E00EFB2E2C7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8B7D1B-E2E5-47B6-BFB3-4D1C1A4F9EDB}"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ACBBF8BD-3BB1-462C-8B2D-13FE026FFBB5}">
      <dgm:prSet/>
      <dgm:spPr/>
      <dgm:t>
        <a:bodyPr/>
        <a:lstStyle/>
        <a:p>
          <a:r>
            <a:rPr lang="en-US"/>
            <a:t>Lowenthal (1967, p1) believes that:</a:t>
          </a:r>
        </a:p>
      </dgm:t>
    </dgm:pt>
    <dgm:pt modelId="{88B4D263-F587-442F-8DE6-90606792580B}" type="parTrans" cxnId="{6D95A219-4C8B-4C9B-9901-6CD1BE816208}">
      <dgm:prSet/>
      <dgm:spPr/>
      <dgm:t>
        <a:bodyPr/>
        <a:lstStyle/>
        <a:p>
          <a:endParaRPr lang="en-US"/>
        </a:p>
      </dgm:t>
    </dgm:pt>
    <dgm:pt modelId="{A4291336-A70B-458D-BDAD-6DA7110AB0FF}" type="sibTrans" cxnId="{6D95A219-4C8B-4C9B-9901-6CD1BE816208}">
      <dgm:prSet/>
      <dgm:spPr/>
      <dgm:t>
        <a:bodyPr/>
        <a:lstStyle/>
        <a:p>
          <a:endParaRPr lang="en-US"/>
        </a:p>
      </dgm:t>
    </dgm:pt>
    <dgm:pt modelId="{B463DF60-98E1-4014-872D-3FE1F996A519}">
      <dgm:prSet/>
      <dgm:spPr/>
      <dgm:t>
        <a:bodyPr/>
        <a:lstStyle/>
        <a:p>
          <a:r>
            <a:rPr lang="en-US"/>
            <a:t>“we respond to and affect the environment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a:t>
          </a:r>
        </a:p>
      </dgm:t>
    </dgm:pt>
    <dgm:pt modelId="{A258B3D6-00F4-4D12-8D53-6169B28C094D}" type="parTrans" cxnId="{8BC4EECA-AD4E-4555-8BB4-5FCAAF97A7E0}">
      <dgm:prSet/>
      <dgm:spPr/>
      <dgm:t>
        <a:bodyPr/>
        <a:lstStyle/>
        <a:p>
          <a:endParaRPr lang="en-US"/>
        </a:p>
      </dgm:t>
    </dgm:pt>
    <dgm:pt modelId="{16705AD4-23A6-437A-ADFA-782841540400}" type="sibTrans" cxnId="{8BC4EECA-AD4E-4555-8BB4-5FCAAF97A7E0}">
      <dgm:prSet/>
      <dgm:spPr/>
      <dgm:t>
        <a:bodyPr/>
        <a:lstStyle/>
        <a:p>
          <a:endParaRPr lang="en-US"/>
        </a:p>
      </dgm:t>
    </dgm:pt>
    <dgm:pt modelId="{5784094E-34BF-4FDF-BA45-FFC6C541D4FB}">
      <dgm:prSet/>
      <dgm:spPr/>
      <dgm:t>
        <a:bodyPr/>
        <a:lstStyle/>
        <a:p>
          <a:r>
            <a:rPr lang="en-US"/>
            <a:t>Greenbie (1988, p65) suggests:</a:t>
          </a:r>
        </a:p>
      </dgm:t>
    </dgm:pt>
    <dgm:pt modelId="{2E05D7B5-9EEA-478A-8490-B7596B7CC541}" type="parTrans" cxnId="{6E06BC9E-B28C-483F-B588-1D7FC9B5BBBB}">
      <dgm:prSet/>
      <dgm:spPr/>
      <dgm:t>
        <a:bodyPr/>
        <a:lstStyle/>
        <a:p>
          <a:endParaRPr lang="en-US"/>
        </a:p>
      </dgm:t>
    </dgm:pt>
    <dgm:pt modelId="{5C859A9F-06D9-46D2-AAFA-8C8051B364E0}" type="sibTrans" cxnId="{6E06BC9E-B28C-483F-B588-1D7FC9B5BBBB}">
      <dgm:prSet/>
      <dgm:spPr/>
      <dgm:t>
        <a:bodyPr/>
        <a:lstStyle/>
        <a:p>
          <a:endParaRPr lang="en-US"/>
        </a:p>
      </dgm:t>
    </dgm:pt>
    <dgm:pt modelId="{55844E5E-74E0-410A-B6F8-FD8E9677211E}">
      <dgm:prSet/>
      <dgm:spPr/>
      <dgm:t>
        <a:bodyPr/>
        <a:lstStyle/>
        <a:p>
          <a:r>
            <a:rPr lang="en-US"/>
            <a:t>“what we perceive as the environment is, in fact a synthesis in which our current perceptions of what is actually out there are combined with a complex tapestry of associations based on our experience both of the physical world and of other people.”</a:t>
          </a:r>
        </a:p>
      </dgm:t>
    </dgm:pt>
    <dgm:pt modelId="{1A8351F4-3024-44EC-AAB5-3BA9FF3A7427}" type="parTrans" cxnId="{6F12530E-4BD1-49D7-A503-5865C99826BE}">
      <dgm:prSet/>
      <dgm:spPr/>
      <dgm:t>
        <a:bodyPr/>
        <a:lstStyle/>
        <a:p>
          <a:endParaRPr lang="en-US"/>
        </a:p>
      </dgm:t>
    </dgm:pt>
    <dgm:pt modelId="{309E68BC-0DDD-4F0A-B7DE-B88F086C342D}" type="sibTrans" cxnId="{6F12530E-4BD1-49D7-A503-5865C99826BE}">
      <dgm:prSet/>
      <dgm:spPr/>
      <dgm:t>
        <a:bodyPr/>
        <a:lstStyle/>
        <a:p>
          <a:endParaRPr lang="en-US"/>
        </a:p>
      </dgm:t>
    </dgm:pt>
    <dgm:pt modelId="{2F37FB2D-48CF-4455-BE69-9DF65C0C9000}" type="pres">
      <dgm:prSet presAssocID="{BF8B7D1B-E2E5-47B6-BFB3-4D1C1A4F9EDB}" presName="vert0" presStyleCnt="0">
        <dgm:presLayoutVars>
          <dgm:dir/>
          <dgm:animOne val="branch"/>
          <dgm:animLvl val="lvl"/>
        </dgm:presLayoutVars>
      </dgm:prSet>
      <dgm:spPr/>
    </dgm:pt>
    <dgm:pt modelId="{298DB203-F5D7-4FAF-9697-4147169B8449}" type="pres">
      <dgm:prSet presAssocID="{ACBBF8BD-3BB1-462C-8B2D-13FE026FFBB5}" presName="thickLine" presStyleLbl="alignNode1" presStyleIdx="0" presStyleCnt="2"/>
      <dgm:spPr/>
    </dgm:pt>
    <dgm:pt modelId="{B0CD311A-A2EA-419D-9E56-2B16C2AB2E28}" type="pres">
      <dgm:prSet presAssocID="{ACBBF8BD-3BB1-462C-8B2D-13FE026FFBB5}" presName="horz1" presStyleCnt="0"/>
      <dgm:spPr/>
    </dgm:pt>
    <dgm:pt modelId="{59DB0A30-38A2-4CA2-B046-C8FBB494B850}" type="pres">
      <dgm:prSet presAssocID="{ACBBF8BD-3BB1-462C-8B2D-13FE026FFBB5}" presName="tx1" presStyleLbl="revTx" presStyleIdx="0" presStyleCnt="4"/>
      <dgm:spPr/>
    </dgm:pt>
    <dgm:pt modelId="{70EF4315-7B78-4A30-AA57-F3EDE74AA409}" type="pres">
      <dgm:prSet presAssocID="{ACBBF8BD-3BB1-462C-8B2D-13FE026FFBB5}" presName="vert1" presStyleCnt="0"/>
      <dgm:spPr/>
    </dgm:pt>
    <dgm:pt modelId="{0AC60F43-0833-4DB9-9362-C91E69A8CE7B}" type="pres">
      <dgm:prSet presAssocID="{B463DF60-98E1-4014-872D-3FE1F996A519}" presName="vertSpace2a" presStyleCnt="0"/>
      <dgm:spPr/>
    </dgm:pt>
    <dgm:pt modelId="{14F0F160-2DFE-4938-B5BB-DFCE5233ABC4}" type="pres">
      <dgm:prSet presAssocID="{B463DF60-98E1-4014-872D-3FE1F996A519}" presName="horz2" presStyleCnt="0"/>
      <dgm:spPr/>
    </dgm:pt>
    <dgm:pt modelId="{6BE55183-E923-4BE4-9B80-218B1679F187}" type="pres">
      <dgm:prSet presAssocID="{B463DF60-98E1-4014-872D-3FE1F996A519}" presName="horzSpace2" presStyleCnt="0"/>
      <dgm:spPr/>
    </dgm:pt>
    <dgm:pt modelId="{D846C881-F0B9-41F2-BF29-BA73439C6A29}" type="pres">
      <dgm:prSet presAssocID="{B463DF60-98E1-4014-872D-3FE1F996A519}" presName="tx2" presStyleLbl="revTx" presStyleIdx="1" presStyleCnt="4"/>
      <dgm:spPr/>
    </dgm:pt>
    <dgm:pt modelId="{A2E4ADF1-D980-4279-8BA1-D0FEFD173604}" type="pres">
      <dgm:prSet presAssocID="{B463DF60-98E1-4014-872D-3FE1F996A519}" presName="vert2" presStyleCnt="0"/>
      <dgm:spPr/>
    </dgm:pt>
    <dgm:pt modelId="{3B802305-5013-4E30-9D6D-F970ECA1A67D}" type="pres">
      <dgm:prSet presAssocID="{B463DF60-98E1-4014-872D-3FE1F996A519}" presName="thinLine2b" presStyleLbl="callout" presStyleIdx="0" presStyleCnt="2"/>
      <dgm:spPr/>
    </dgm:pt>
    <dgm:pt modelId="{BC0570E7-207F-4E25-801E-9255311AD255}" type="pres">
      <dgm:prSet presAssocID="{B463DF60-98E1-4014-872D-3FE1F996A519}" presName="vertSpace2b" presStyleCnt="0"/>
      <dgm:spPr/>
    </dgm:pt>
    <dgm:pt modelId="{3628CB66-9249-4F9E-8F87-1620AA12C1DD}" type="pres">
      <dgm:prSet presAssocID="{5784094E-34BF-4FDF-BA45-FFC6C541D4FB}" presName="thickLine" presStyleLbl="alignNode1" presStyleIdx="1" presStyleCnt="2"/>
      <dgm:spPr/>
    </dgm:pt>
    <dgm:pt modelId="{F2291186-9705-4D50-BE9E-6512CF26A4F8}" type="pres">
      <dgm:prSet presAssocID="{5784094E-34BF-4FDF-BA45-FFC6C541D4FB}" presName="horz1" presStyleCnt="0"/>
      <dgm:spPr/>
    </dgm:pt>
    <dgm:pt modelId="{643D7656-2E6F-4088-A9BA-AE3857D6D013}" type="pres">
      <dgm:prSet presAssocID="{5784094E-34BF-4FDF-BA45-FFC6C541D4FB}" presName="tx1" presStyleLbl="revTx" presStyleIdx="2" presStyleCnt="4"/>
      <dgm:spPr/>
    </dgm:pt>
    <dgm:pt modelId="{BE4E2729-5E4C-452D-93EC-BC21A05C1D4C}" type="pres">
      <dgm:prSet presAssocID="{5784094E-34BF-4FDF-BA45-FFC6C541D4FB}" presName="vert1" presStyleCnt="0"/>
      <dgm:spPr/>
    </dgm:pt>
    <dgm:pt modelId="{E32BFC02-C593-49C8-A3A4-6B0537E03B51}" type="pres">
      <dgm:prSet presAssocID="{55844E5E-74E0-410A-B6F8-FD8E9677211E}" presName="vertSpace2a" presStyleCnt="0"/>
      <dgm:spPr/>
    </dgm:pt>
    <dgm:pt modelId="{C33D6BD4-1AF7-4380-8469-663494BEECB6}" type="pres">
      <dgm:prSet presAssocID="{55844E5E-74E0-410A-B6F8-FD8E9677211E}" presName="horz2" presStyleCnt="0"/>
      <dgm:spPr/>
    </dgm:pt>
    <dgm:pt modelId="{1B86EFF5-79E8-4B8A-9C20-EF552F1BB836}" type="pres">
      <dgm:prSet presAssocID="{55844E5E-74E0-410A-B6F8-FD8E9677211E}" presName="horzSpace2" presStyleCnt="0"/>
      <dgm:spPr/>
    </dgm:pt>
    <dgm:pt modelId="{8C4C77FF-BE08-444A-A85A-5EC4E7F0F247}" type="pres">
      <dgm:prSet presAssocID="{55844E5E-74E0-410A-B6F8-FD8E9677211E}" presName="tx2" presStyleLbl="revTx" presStyleIdx="3" presStyleCnt="4"/>
      <dgm:spPr/>
    </dgm:pt>
    <dgm:pt modelId="{28599415-98EC-41C9-B206-49E6C4E23BC0}" type="pres">
      <dgm:prSet presAssocID="{55844E5E-74E0-410A-B6F8-FD8E9677211E}" presName="vert2" presStyleCnt="0"/>
      <dgm:spPr/>
    </dgm:pt>
    <dgm:pt modelId="{D0A57D86-2E80-4C91-B8AD-D5175C8A8CCB}" type="pres">
      <dgm:prSet presAssocID="{55844E5E-74E0-410A-B6F8-FD8E9677211E}" presName="thinLine2b" presStyleLbl="callout" presStyleIdx="1" presStyleCnt="2"/>
      <dgm:spPr/>
    </dgm:pt>
    <dgm:pt modelId="{E2A662E0-1AF4-4350-9EBB-07387CB37223}" type="pres">
      <dgm:prSet presAssocID="{55844E5E-74E0-410A-B6F8-FD8E9677211E}" presName="vertSpace2b" presStyleCnt="0"/>
      <dgm:spPr/>
    </dgm:pt>
  </dgm:ptLst>
  <dgm:cxnLst>
    <dgm:cxn modelId="{6F12530E-4BD1-49D7-A503-5865C99826BE}" srcId="{5784094E-34BF-4FDF-BA45-FFC6C541D4FB}" destId="{55844E5E-74E0-410A-B6F8-FD8E9677211E}" srcOrd="0" destOrd="0" parTransId="{1A8351F4-3024-44EC-AAB5-3BA9FF3A7427}" sibTransId="{309E68BC-0DDD-4F0A-B7DE-B88F086C342D}"/>
    <dgm:cxn modelId="{6D95A219-4C8B-4C9B-9901-6CD1BE816208}" srcId="{BF8B7D1B-E2E5-47B6-BFB3-4D1C1A4F9EDB}" destId="{ACBBF8BD-3BB1-462C-8B2D-13FE026FFBB5}" srcOrd="0" destOrd="0" parTransId="{88B4D263-F587-442F-8DE6-90606792580B}" sibTransId="{A4291336-A70B-458D-BDAD-6DA7110AB0FF}"/>
    <dgm:cxn modelId="{3B98FE28-8CBD-46D0-B71D-D1DEC2A3DCD0}" type="presOf" srcId="{ACBBF8BD-3BB1-462C-8B2D-13FE026FFBB5}" destId="{59DB0A30-38A2-4CA2-B046-C8FBB494B850}" srcOrd="0" destOrd="0" presId="urn:microsoft.com/office/officeart/2008/layout/LinedList"/>
    <dgm:cxn modelId="{1AE61394-0118-434A-9611-342F35A4363B}" type="presOf" srcId="{55844E5E-74E0-410A-B6F8-FD8E9677211E}" destId="{8C4C77FF-BE08-444A-A85A-5EC4E7F0F247}" srcOrd="0" destOrd="0" presId="urn:microsoft.com/office/officeart/2008/layout/LinedList"/>
    <dgm:cxn modelId="{6E06BC9E-B28C-483F-B588-1D7FC9B5BBBB}" srcId="{BF8B7D1B-E2E5-47B6-BFB3-4D1C1A4F9EDB}" destId="{5784094E-34BF-4FDF-BA45-FFC6C541D4FB}" srcOrd="1" destOrd="0" parTransId="{2E05D7B5-9EEA-478A-8490-B7596B7CC541}" sibTransId="{5C859A9F-06D9-46D2-AAFA-8C8051B364E0}"/>
    <dgm:cxn modelId="{3684C3AA-A6AF-4754-BC7D-2EDB836EF8C7}" type="presOf" srcId="{B463DF60-98E1-4014-872D-3FE1F996A519}" destId="{D846C881-F0B9-41F2-BF29-BA73439C6A29}" srcOrd="0" destOrd="0" presId="urn:microsoft.com/office/officeart/2008/layout/LinedList"/>
    <dgm:cxn modelId="{637A33BD-C913-4C97-A099-9564E2D77835}" type="presOf" srcId="{BF8B7D1B-E2E5-47B6-BFB3-4D1C1A4F9EDB}" destId="{2F37FB2D-48CF-4455-BE69-9DF65C0C9000}" srcOrd="0" destOrd="0" presId="urn:microsoft.com/office/officeart/2008/layout/LinedList"/>
    <dgm:cxn modelId="{8BC4EECA-AD4E-4555-8BB4-5FCAAF97A7E0}" srcId="{ACBBF8BD-3BB1-462C-8B2D-13FE026FFBB5}" destId="{B463DF60-98E1-4014-872D-3FE1F996A519}" srcOrd="0" destOrd="0" parTransId="{A258B3D6-00F4-4D12-8D53-6169B28C094D}" sibTransId="{16705AD4-23A6-437A-ADFA-782841540400}"/>
    <dgm:cxn modelId="{9949EBDC-73AF-48E0-9225-A8ED4E7D9552}" type="presOf" srcId="{5784094E-34BF-4FDF-BA45-FFC6C541D4FB}" destId="{643D7656-2E6F-4088-A9BA-AE3857D6D013}" srcOrd="0" destOrd="0" presId="urn:microsoft.com/office/officeart/2008/layout/LinedList"/>
    <dgm:cxn modelId="{4A058DF2-FF02-4510-83EB-1515E3B2C62A}" type="presParOf" srcId="{2F37FB2D-48CF-4455-BE69-9DF65C0C9000}" destId="{298DB203-F5D7-4FAF-9697-4147169B8449}" srcOrd="0" destOrd="0" presId="urn:microsoft.com/office/officeart/2008/layout/LinedList"/>
    <dgm:cxn modelId="{6C2EEE3B-99B3-43AF-9809-37C1503C4B19}" type="presParOf" srcId="{2F37FB2D-48CF-4455-BE69-9DF65C0C9000}" destId="{B0CD311A-A2EA-419D-9E56-2B16C2AB2E28}" srcOrd="1" destOrd="0" presId="urn:microsoft.com/office/officeart/2008/layout/LinedList"/>
    <dgm:cxn modelId="{39E27DDB-3B26-46C0-A6EB-9F78D52D40EA}" type="presParOf" srcId="{B0CD311A-A2EA-419D-9E56-2B16C2AB2E28}" destId="{59DB0A30-38A2-4CA2-B046-C8FBB494B850}" srcOrd="0" destOrd="0" presId="urn:microsoft.com/office/officeart/2008/layout/LinedList"/>
    <dgm:cxn modelId="{4C7DEBC7-700F-4792-A458-8AF75ED31369}" type="presParOf" srcId="{B0CD311A-A2EA-419D-9E56-2B16C2AB2E28}" destId="{70EF4315-7B78-4A30-AA57-F3EDE74AA409}" srcOrd="1" destOrd="0" presId="urn:microsoft.com/office/officeart/2008/layout/LinedList"/>
    <dgm:cxn modelId="{57534870-D188-4E71-87A5-8331EE07155E}" type="presParOf" srcId="{70EF4315-7B78-4A30-AA57-F3EDE74AA409}" destId="{0AC60F43-0833-4DB9-9362-C91E69A8CE7B}" srcOrd="0" destOrd="0" presId="urn:microsoft.com/office/officeart/2008/layout/LinedList"/>
    <dgm:cxn modelId="{DE1C0888-7EC6-4360-BA5E-62843A506A30}" type="presParOf" srcId="{70EF4315-7B78-4A30-AA57-F3EDE74AA409}" destId="{14F0F160-2DFE-4938-B5BB-DFCE5233ABC4}" srcOrd="1" destOrd="0" presId="urn:microsoft.com/office/officeart/2008/layout/LinedList"/>
    <dgm:cxn modelId="{615B70DE-1EEB-4398-9657-A9CC9047CD04}" type="presParOf" srcId="{14F0F160-2DFE-4938-B5BB-DFCE5233ABC4}" destId="{6BE55183-E923-4BE4-9B80-218B1679F187}" srcOrd="0" destOrd="0" presId="urn:microsoft.com/office/officeart/2008/layout/LinedList"/>
    <dgm:cxn modelId="{2A9ABFB2-13E9-4FB9-92D0-D4F9C1C89314}" type="presParOf" srcId="{14F0F160-2DFE-4938-B5BB-DFCE5233ABC4}" destId="{D846C881-F0B9-41F2-BF29-BA73439C6A29}" srcOrd="1" destOrd="0" presId="urn:microsoft.com/office/officeart/2008/layout/LinedList"/>
    <dgm:cxn modelId="{ABDE8423-13B9-4F3E-B8A2-C29E5E6E7045}" type="presParOf" srcId="{14F0F160-2DFE-4938-B5BB-DFCE5233ABC4}" destId="{A2E4ADF1-D980-4279-8BA1-D0FEFD173604}" srcOrd="2" destOrd="0" presId="urn:microsoft.com/office/officeart/2008/layout/LinedList"/>
    <dgm:cxn modelId="{52B98F6D-7A10-44B7-922C-FCEF6E8B9139}" type="presParOf" srcId="{70EF4315-7B78-4A30-AA57-F3EDE74AA409}" destId="{3B802305-5013-4E30-9D6D-F970ECA1A67D}" srcOrd="2" destOrd="0" presId="urn:microsoft.com/office/officeart/2008/layout/LinedList"/>
    <dgm:cxn modelId="{7083D2E0-EB6F-48CD-B64D-140C308709E0}" type="presParOf" srcId="{70EF4315-7B78-4A30-AA57-F3EDE74AA409}" destId="{BC0570E7-207F-4E25-801E-9255311AD255}" srcOrd="3" destOrd="0" presId="urn:microsoft.com/office/officeart/2008/layout/LinedList"/>
    <dgm:cxn modelId="{34DC3CC1-04EB-46D5-88AB-56E57340DBE0}" type="presParOf" srcId="{2F37FB2D-48CF-4455-BE69-9DF65C0C9000}" destId="{3628CB66-9249-4F9E-8F87-1620AA12C1DD}" srcOrd="2" destOrd="0" presId="urn:microsoft.com/office/officeart/2008/layout/LinedList"/>
    <dgm:cxn modelId="{9E43CE2B-89DF-41AD-B7EC-5E2D5C412FD2}" type="presParOf" srcId="{2F37FB2D-48CF-4455-BE69-9DF65C0C9000}" destId="{F2291186-9705-4D50-BE9E-6512CF26A4F8}" srcOrd="3" destOrd="0" presId="urn:microsoft.com/office/officeart/2008/layout/LinedList"/>
    <dgm:cxn modelId="{A2CB28ED-D21B-4757-8FC2-8B491B9F5EA0}" type="presParOf" srcId="{F2291186-9705-4D50-BE9E-6512CF26A4F8}" destId="{643D7656-2E6F-4088-A9BA-AE3857D6D013}" srcOrd="0" destOrd="0" presId="urn:microsoft.com/office/officeart/2008/layout/LinedList"/>
    <dgm:cxn modelId="{F0AB7E47-50B0-4A2B-949C-8F29551B6E18}" type="presParOf" srcId="{F2291186-9705-4D50-BE9E-6512CF26A4F8}" destId="{BE4E2729-5E4C-452D-93EC-BC21A05C1D4C}" srcOrd="1" destOrd="0" presId="urn:microsoft.com/office/officeart/2008/layout/LinedList"/>
    <dgm:cxn modelId="{5835612A-38D9-4E01-9618-D2CC5A9850F7}" type="presParOf" srcId="{BE4E2729-5E4C-452D-93EC-BC21A05C1D4C}" destId="{E32BFC02-C593-49C8-A3A4-6B0537E03B51}" srcOrd="0" destOrd="0" presId="urn:microsoft.com/office/officeart/2008/layout/LinedList"/>
    <dgm:cxn modelId="{5977AF86-0B11-4C12-90E2-5D6CFC08F7FB}" type="presParOf" srcId="{BE4E2729-5E4C-452D-93EC-BC21A05C1D4C}" destId="{C33D6BD4-1AF7-4380-8469-663494BEECB6}" srcOrd="1" destOrd="0" presId="urn:microsoft.com/office/officeart/2008/layout/LinedList"/>
    <dgm:cxn modelId="{FD2206CD-18F3-4CB9-9D29-FD962701E20D}" type="presParOf" srcId="{C33D6BD4-1AF7-4380-8469-663494BEECB6}" destId="{1B86EFF5-79E8-4B8A-9C20-EF552F1BB836}" srcOrd="0" destOrd="0" presId="urn:microsoft.com/office/officeart/2008/layout/LinedList"/>
    <dgm:cxn modelId="{B2CE1CBD-5451-4702-A3E8-873B3F4EF2D2}" type="presParOf" srcId="{C33D6BD4-1AF7-4380-8469-663494BEECB6}" destId="{8C4C77FF-BE08-444A-A85A-5EC4E7F0F247}" srcOrd="1" destOrd="0" presId="urn:microsoft.com/office/officeart/2008/layout/LinedList"/>
    <dgm:cxn modelId="{A74A1FAB-1766-4DB1-8C0A-3BFAFE38D679}" type="presParOf" srcId="{C33D6BD4-1AF7-4380-8469-663494BEECB6}" destId="{28599415-98EC-41C9-B206-49E6C4E23BC0}" srcOrd="2" destOrd="0" presId="urn:microsoft.com/office/officeart/2008/layout/LinedList"/>
    <dgm:cxn modelId="{6AED55D7-87F5-4287-B230-9AB00A8BBE7D}" type="presParOf" srcId="{BE4E2729-5E4C-452D-93EC-BC21A05C1D4C}" destId="{D0A57D86-2E80-4C91-B8AD-D5175C8A8CCB}" srcOrd="2" destOrd="0" presId="urn:microsoft.com/office/officeart/2008/layout/LinedList"/>
    <dgm:cxn modelId="{B9E12347-6B39-4262-B79F-6E1FC638B178}" type="presParOf" srcId="{BE4E2729-5E4C-452D-93EC-BC21A05C1D4C}" destId="{E2A662E0-1AF4-4350-9EBB-07387CB37223}"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8A0BC2-D27E-44F6-A628-20A882C39DC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F8AAFEEB-2B6C-4D37-A08B-A23EC75EE86F}">
      <dgm:prSet/>
      <dgm:spPr/>
      <dgm:t>
        <a:bodyPr/>
        <a:lstStyle/>
        <a:p>
          <a:r>
            <a:rPr lang="en-US"/>
            <a:t>Visitor or resident</a:t>
          </a:r>
        </a:p>
      </dgm:t>
    </dgm:pt>
    <dgm:pt modelId="{0177C600-B798-46E2-A2AF-4CF22FA9199D}" type="parTrans" cxnId="{7B797898-DAD3-48BD-BECB-D0BEDE21FC43}">
      <dgm:prSet/>
      <dgm:spPr/>
      <dgm:t>
        <a:bodyPr/>
        <a:lstStyle/>
        <a:p>
          <a:endParaRPr lang="en-US"/>
        </a:p>
      </dgm:t>
    </dgm:pt>
    <dgm:pt modelId="{E2F2B971-8661-49C1-A794-DFE1748845A7}" type="sibTrans" cxnId="{7B797898-DAD3-48BD-BECB-D0BEDE21FC43}">
      <dgm:prSet/>
      <dgm:spPr/>
      <dgm:t>
        <a:bodyPr/>
        <a:lstStyle/>
        <a:p>
          <a:endParaRPr lang="en-US"/>
        </a:p>
      </dgm:t>
    </dgm:pt>
    <dgm:pt modelId="{E86D44C3-65AD-4BE4-A1B0-1D44DC1A627A}">
      <dgm:prSet/>
      <dgm:spPr/>
      <dgm:t>
        <a:bodyPr/>
        <a:lstStyle/>
        <a:p>
          <a:r>
            <a:rPr lang="en-US"/>
            <a:t>- tourist sees the landscape with a fresh eye</a:t>
          </a:r>
        </a:p>
      </dgm:t>
    </dgm:pt>
    <dgm:pt modelId="{21B7B1D2-8DC0-4DF0-85E6-385333490563}" type="parTrans" cxnId="{F8C8305C-37FD-4F19-996D-C703969941C6}">
      <dgm:prSet/>
      <dgm:spPr/>
      <dgm:t>
        <a:bodyPr/>
        <a:lstStyle/>
        <a:p>
          <a:endParaRPr lang="en-US"/>
        </a:p>
      </dgm:t>
    </dgm:pt>
    <dgm:pt modelId="{8AF85A4E-34F9-451A-A857-49FCE42D8A7D}" type="sibTrans" cxnId="{F8C8305C-37FD-4F19-996D-C703969941C6}">
      <dgm:prSet/>
      <dgm:spPr/>
      <dgm:t>
        <a:bodyPr/>
        <a:lstStyle/>
        <a:p>
          <a:endParaRPr lang="en-US"/>
        </a:p>
      </dgm:t>
    </dgm:pt>
    <dgm:pt modelId="{2B62B661-0D97-450E-AF7B-134DDC0F66CE}">
      <dgm:prSet/>
      <dgm:spPr/>
      <dgm:t>
        <a:bodyPr/>
        <a:lstStyle/>
        <a:p>
          <a:r>
            <a:rPr lang="en-US"/>
            <a:t>- a commuter is likely to ignore larger landscape features</a:t>
          </a:r>
        </a:p>
      </dgm:t>
    </dgm:pt>
    <dgm:pt modelId="{0AA159E0-67A0-4F7A-919E-3A527DC68A4B}" type="parTrans" cxnId="{EA7EC7CA-8C9A-4D68-9583-64D66EAD4895}">
      <dgm:prSet/>
      <dgm:spPr/>
      <dgm:t>
        <a:bodyPr/>
        <a:lstStyle/>
        <a:p>
          <a:endParaRPr lang="en-US"/>
        </a:p>
      </dgm:t>
    </dgm:pt>
    <dgm:pt modelId="{E87C073C-CBFB-4B48-9FDF-A9DEB27D6053}" type="sibTrans" cxnId="{EA7EC7CA-8C9A-4D68-9583-64D66EAD4895}">
      <dgm:prSet/>
      <dgm:spPr/>
      <dgm:t>
        <a:bodyPr/>
        <a:lstStyle/>
        <a:p>
          <a:endParaRPr lang="en-US"/>
        </a:p>
      </dgm:t>
    </dgm:pt>
    <dgm:pt modelId="{37C6322D-2420-4F72-B04E-CD4F7C6062E2}">
      <dgm:prSet/>
      <dgm:spPr/>
      <dgm:t>
        <a:bodyPr/>
        <a:lstStyle/>
        <a:p>
          <a:r>
            <a:rPr lang="en-US"/>
            <a:t>Visions evoked by artists, novelists or the media</a:t>
          </a:r>
        </a:p>
      </dgm:t>
    </dgm:pt>
    <dgm:pt modelId="{D312D611-B4DE-48AE-97B1-DCC2B8DD3E72}" type="parTrans" cxnId="{ADB863A7-F4C2-4548-91BD-426B7F2F8190}">
      <dgm:prSet/>
      <dgm:spPr/>
      <dgm:t>
        <a:bodyPr/>
        <a:lstStyle/>
        <a:p>
          <a:endParaRPr lang="en-US"/>
        </a:p>
      </dgm:t>
    </dgm:pt>
    <dgm:pt modelId="{D40A3028-0A4A-4168-AD3F-A67F2BC6C288}" type="sibTrans" cxnId="{ADB863A7-F4C2-4548-91BD-426B7F2F8190}">
      <dgm:prSet/>
      <dgm:spPr/>
      <dgm:t>
        <a:bodyPr/>
        <a:lstStyle/>
        <a:p>
          <a:endParaRPr lang="en-US"/>
        </a:p>
      </dgm:t>
    </dgm:pt>
    <dgm:pt modelId="{CBD10920-8A76-404F-889F-949CD88BC3F6}">
      <dgm:prSet/>
      <dgm:spPr/>
      <dgm:t>
        <a:bodyPr/>
        <a:lstStyle/>
        <a:p>
          <a:r>
            <a:rPr lang="en-US"/>
            <a:t>- pre-conceived ideas derived from images</a:t>
          </a:r>
        </a:p>
      </dgm:t>
    </dgm:pt>
    <dgm:pt modelId="{57242820-BEF2-416A-8F10-CD58E88CAE58}" type="parTrans" cxnId="{45313D1F-8882-4DB8-9DF2-D5234E6F3AE5}">
      <dgm:prSet/>
      <dgm:spPr/>
      <dgm:t>
        <a:bodyPr/>
        <a:lstStyle/>
        <a:p>
          <a:endParaRPr lang="en-US"/>
        </a:p>
      </dgm:t>
    </dgm:pt>
    <dgm:pt modelId="{A95E2C28-0893-4960-9920-21F36A04F449}" type="sibTrans" cxnId="{45313D1F-8882-4DB8-9DF2-D5234E6F3AE5}">
      <dgm:prSet/>
      <dgm:spPr/>
      <dgm:t>
        <a:bodyPr/>
        <a:lstStyle/>
        <a:p>
          <a:endParaRPr lang="en-US"/>
        </a:p>
      </dgm:t>
    </dgm:pt>
    <dgm:pt modelId="{4060FE25-3E28-4066-8BB1-7A85F22F1E0D}">
      <dgm:prSet/>
      <dgm:spPr/>
      <dgm:t>
        <a:bodyPr/>
        <a:lstStyle/>
        <a:p>
          <a:r>
            <a:rPr lang="en-US"/>
            <a:t>Familiarity</a:t>
          </a:r>
        </a:p>
      </dgm:t>
    </dgm:pt>
    <dgm:pt modelId="{205E3960-7A24-43FF-AA79-372997F59E72}" type="parTrans" cxnId="{55483128-0C99-4813-87E7-9EF7DEBDA3B3}">
      <dgm:prSet/>
      <dgm:spPr/>
      <dgm:t>
        <a:bodyPr/>
        <a:lstStyle/>
        <a:p>
          <a:endParaRPr lang="en-US"/>
        </a:p>
      </dgm:t>
    </dgm:pt>
    <dgm:pt modelId="{95F891ED-BCD4-4E43-B520-1EE40CEF550E}" type="sibTrans" cxnId="{55483128-0C99-4813-87E7-9EF7DEBDA3B3}">
      <dgm:prSet/>
      <dgm:spPr/>
      <dgm:t>
        <a:bodyPr/>
        <a:lstStyle/>
        <a:p>
          <a:endParaRPr lang="en-US"/>
        </a:p>
      </dgm:t>
    </dgm:pt>
    <dgm:pt modelId="{8CC56D8F-119D-4D03-838B-F492889468AB}">
      <dgm:prSet/>
      <dgm:spPr/>
      <dgm:t>
        <a:bodyPr/>
        <a:lstStyle/>
        <a:p>
          <a:r>
            <a:rPr lang="en-US"/>
            <a:t>- greater familiarity may generate greater knowledge</a:t>
          </a:r>
        </a:p>
      </dgm:t>
    </dgm:pt>
    <dgm:pt modelId="{38FF921A-474F-4839-9DBD-C6E9A81B05AB}" type="parTrans" cxnId="{BAC6D6D2-A6CF-4167-B7A9-6C0F867710E0}">
      <dgm:prSet/>
      <dgm:spPr/>
      <dgm:t>
        <a:bodyPr/>
        <a:lstStyle/>
        <a:p>
          <a:endParaRPr lang="en-US"/>
        </a:p>
      </dgm:t>
    </dgm:pt>
    <dgm:pt modelId="{6329F366-6A5C-42DE-A374-9FF417E8622F}" type="sibTrans" cxnId="{BAC6D6D2-A6CF-4167-B7A9-6C0F867710E0}">
      <dgm:prSet/>
      <dgm:spPr/>
      <dgm:t>
        <a:bodyPr/>
        <a:lstStyle/>
        <a:p>
          <a:endParaRPr lang="en-US"/>
        </a:p>
      </dgm:t>
    </dgm:pt>
    <dgm:pt modelId="{805FA4B9-DB46-4C4C-9CC4-03F684EFEFA1}">
      <dgm:prSet/>
      <dgm:spPr/>
      <dgm:t>
        <a:bodyPr/>
        <a:lstStyle/>
        <a:p>
          <a:r>
            <a:rPr lang="en-US"/>
            <a:t>- a regular observer may overlook an element of landscape</a:t>
          </a:r>
        </a:p>
      </dgm:t>
    </dgm:pt>
    <dgm:pt modelId="{67048774-71EF-4D4B-BB0E-E4FDAF03AFA0}" type="parTrans" cxnId="{C7CA3515-54C8-4DED-A955-C19BA8A3D692}">
      <dgm:prSet/>
      <dgm:spPr/>
      <dgm:t>
        <a:bodyPr/>
        <a:lstStyle/>
        <a:p>
          <a:endParaRPr lang="en-US"/>
        </a:p>
      </dgm:t>
    </dgm:pt>
    <dgm:pt modelId="{AC81FBFC-FC4B-46A6-98D5-C307BEB7B805}" type="sibTrans" cxnId="{C7CA3515-54C8-4DED-A955-C19BA8A3D692}">
      <dgm:prSet/>
      <dgm:spPr/>
      <dgm:t>
        <a:bodyPr/>
        <a:lstStyle/>
        <a:p>
          <a:endParaRPr lang="en-US"/>
        </a:p>
      </dgm:t>
    </dgm:pt>
    <dgm:pt modelId="{7FF5A310-669E-4F3F-991D-DD3F085A55C3}">
      <dgm:prSet/>
      <dgm:spPr/>
      <dgm:t>
        <a:bodyPr/>
        <a:lstStyle/>
        <a:p>
          <a:r>
            <a:rPr lang="en-US"/>
            <a:t>- people like what they know, but familiarity also breeds contempt</a:t>
          </a:r>
        </a:p>
      </dgm:t>
    </dgm:pt>
    <dgm:pt modelId="{E6D23429-990B-4162-9423-4F6E10D3B4C3}" type="parTrans" cxnId="{C1A7D4B2-94EE-4076-A15A-7CEFA4365A71}">
      <dgm:prSet/>
      <dgm:spPr/>
      <dgm:t>
        <a:bodyPr/>
        <a:lstStyle/>
        <a:p>
          <a:endParaRPr lang="en-US"/>
        </a:p>
      </dgm:t>
    </dgm:pt>
    <dgm:pt modelId="{FFB47757-2B4F-4079-9731-35A54CB8E589}" type="sibTrans" cxnId="{C1A7D4B2-94EE-4076-A15A-7CEFA4365A71}">
      <dgm:prSet/>
      <dgm:spPr/>
      <dgm:t>
        <a:bodyPr/>
        <a:lstStyle/>
        <a:p>
          <a:endParaRPr lang="en-US"/>
        </a:p>
      </dgm:t>
    </dgm:pt>
    <dgm:pt modelId="{F7B7A491-432B-4C73-97D9-D72971922507}">
      <dgm:prSet/>
      <dgm:spPr/>
      <dgm:t>
        <a:bodyPr/>
        <a:lstStyle/>
        <a:p>
          <a:r>
            <a:rPr lang="en-US"/>
            <a:t>- childhood memories</a:t>
          </a:r>
        </a:p>
      </dgm:t>
    </dgm:pt>
    <dgm:pt modelId="{67107A26-E896-4A6E-9BAB-978254F2DC59}" type="parTrans" cxnId="{524E0FA4-0925-4592-94A1-822512AC09A3}">
      <dgm:prSet/>
      <dgm:spPr/>
      <dgm:t>
        <a:bodyPr/>
        <a:lstStyle/>
        <a:p>
          <a:endParaRPr lang="en-US"/>
        </a:p>
      </dgm:t>
    </dgm:pt>
    <dgm:pt modelId="{422953C9-6204-4029-8EEA-7845BE8BB0BD}" type="sibTrans" cxnId="{524E0FA4-0925-4592-94A1-822512AC09A3}">
      <dgm:prSet/>
      <dgm:spPr/>
      <dgm:t>
        <a:bodyPr/>
        <a:lstStyle/>
        <a:p>
          <a:endParaRPr lang="en-US"/>
        </a:p>
      </dgm:t>
    </dgm:pt>
    <dgm:pt modelId="{C24383AB-AFB8-452F-87A9-465F047DFC72}" type="pres">
      <dgm:prSet presAssocID="{458A0BC2-D27E-44F6-A628-20A882C39DCD}" presName="vert0" presStyleCnt="0">
        <dgm:presLayoutVars>
          <dgm:dir/>
          <dgm:animOne val="branch"/>
          <dgm:animLvl val="lvl"/>
        </dgm:presLayoutVars>
      </dgm:prSet>
      <dgm:spPr/>
    </dgm:pt>
    <dgm:pt modelId="{B12B44E1-B563-4535-A422-4CF6CB7539CB}" type="pres">
      <dgm:prSet presAssocID="{F8AAFEEB-2B6C-4D37-A08B-A23EC75EE86F}" presName="thickLine" presStyleLbl="alignNode1" presStyleIdx="0" presStyleCnt="3"/>
      <dgm:spPr/>
    </dgm:pt>
    <dgm:pt modelId="{BC825206-DCEC-4BDA-ABC0-80F4163DBE00}" type="pres">
      <dgm:prSet presAssocID="{F8AAFEEB-2B6C-4D37-A08B-A23EC75EE86F}" presName="horz1" presStyleCnt="0"/>
      <dgm:spPr/>
    </dgm:pt>
    <dgm:pt modelId="{75E4C461-9B70-4EFB-B9FF-D56D5764B1E9}" type="pres">
      <dgm:prSet presAssocID="{F8AAFEEB-2B6C-4D37-A08B-A23EC75EE86F}" presName="tx1" presStyleLbl="revTx" presStyleIdx="0" presStyleCnt="10"/>
      <dgm:spPr/>
    </dgm:pt>
    <dgm:pt modelId="{8051978B-C2E2-4506-B369-52A4326D6BF0}" type="pres">
      <dgm:prSet presAssocID="{F8AAFEEB-2B6C-4D37-A08B-A23EC75EE86F}" presName="vert1" presStyleCnt="0"/>
      <dgm:spPr/>
    </dgm:pt>
    <dgm:pt modelId="{B21DFFD5-763B-426D-939B-79951DC1EA15}" type="pres">
      <dgm:prSet presAssocID="{E86D44C3-65AD-4BE4-A1B0-1D44DC1A627A}" presName="vertSpace2a" presStyleCnt="0"/>
      <dgm:spPr/>
    </dgm:pt>
    <dgm:pt modelId="{32767892-2189-4BB7-8D15-86D606B7CB27}" type="pres">
      <dgm:prSet presAssocID="{E86D44C3-65AD-4BE4-A1B0-1D44DC1A627A}" presName="horz2" presStyleCnt="0"/>
      <dgm:spPr/>
    </dgm:pt>
    <dgm:pt modelId="{B3B91FC8-79BB-4F8B-9181-505A1D87A196}" type="pres">
      <dgm:prSet presAssocID="{E86D44C3-65AD-4BE4-A1B0-1D44DC1A627A}" presName="horzSpace2" presStyleCnt="0"/>
      <dgm:spPr/>
    </dgm:pt>
    <dgm:pt modelId="{4E3924B2-480D-4F27-BC87-2166F2712142}" type="pres">
      <dgm:prSet presAssocID="{E86D44C3-65AD-4BE4-A1B0-1D44DC1A627A}" presName="tx2" presStyleLbl="revTx" presStyleIdx="1" presStyleCnt="10"/>
      <dgm:spPr/>
    </dgm:pt>
    <dgm:pt modelId="{9BEF33F9-7190-4614-BD54-E2CA71179ABF}" type="pres">
      <dgm:prSet presAssocID="{E86D44C3-65AD-4BE4-A1B0-1D44DC1A627A}" presName="vert2" presStyleCnt="0"/>
      <dgm:spPr/>
    </dgm:pt>
    <dgm:pt modelId="{21C53D48-9FA4-4224-9947-95431DCE54A0}" type="pres">
      <dgm:prSet presAssocID="{E86D44C3-65AD-4BE4-A1B0-1D44DC1A627A}" presName="thinLine2b" presStyleLbl="callout" presStyleIdx="0" presStyleCnt="7"/>
      <dgm:spPr/>
    </dgm:pt>
    <dgm:pt modelId="{9B4687CA-5D4A-42B4-A048-A86955923F05}" type="pres">
      <dgm:prSet presAssocID="{E86D44C3-65AD-4BE4-A1B0-1D44DC1A627A}" presName="vertSpace2b" presStyleCnt="0"/>
      <dgm:spPr/>
    </dgm:pt>
    <dgm:pt modelId="{6CB18DE9-ECDA-40E8-8F85-B13F45FF24AA}" type="pres">
      <dgm:prSet presAssocID="{2B62B661-0D97-450E-AF7B-134DDC0F66CE}" presName="horz2" presStyleCnt="0"/>
      <dgm:spPr/>
    </dgm:pt>
    <dgm:pt modelId="{C02BC343-8A2E-4EEC-B9A5-C2C3E36489F1}" type="pres">
      <dgm:prSet presAssocID="{2B62B661-0D97-450E-AF7B-134DDC0F66CE}" presName="horzSpace2" presStyleCnt="0"/>
      <dgm:spPr/>
    </dgm:pt>
    <dgm:pt modelId="{786E6E0E-BB1D-4E06-84D7-45340A156DB1}" type="pres">
      <dgm:prSet presAssocID="{2B62B661-0D97-450E-AF7B-134DDC0F66CE}" presName="tx2" presStyleLbl="revTx" presStyleIdx="2" presStyleCnt="10"/>
      <dgm:spPr/>
    </dgm:pt>
    <dgm:pt modelId="{5923CEAF-4580-4EE1-AF98-5756E037213C}" type="pres">
      <dgm:prSet presAssocID="{2B62B661-0D97-450E-AF7B-134DDC0F66CE}" presName="vert2" presStyleCnt="0"/>
      <dgm:spPr/>
    </dgm:pt>
    <dgm:pt modelId="{941F1F8A-10BB-4A30-BA5D-DBFEEE11FA5B}" type="pres">
      <dgm:prSet presAssocID="{2B62B661-0D97-450E-AF7B-134DDC0F66CE}" presName="thinLine2b" presStyleLbl="callout" presStyleIdx="1" presStyleCnt="7"/>
      <dgm:spPr/>
    </dgm:pt>
    <dgm:pt modelId="{BEF17EBC-A2E9-4DEE-8E64-684D484A8180}" type="pres">
      <dgm:prSet presAssocID="{2B62B661-0D97-450E-AF7B-134DDC0F66CE}" presName="vertSpace2b" presStyleCnt="0"/>
      <dgm:spPr/>
    </dgm:pt>
    <dgm:pt modelId="{0EEE35A8-C14F-4FDC-93BC-36F8A66A0EF7}" type="pres">
      <dgm:prSet presAssocID="{37C6322D-2420-4F72-B04E-CD4F7C6062E2}" presName="thickLine" presStyleLbl="alignNode1" presStyleIdx="1" presStyleCnt="3"/>
      <dgm:spPr/>
    </dgm:pt>
    <dgm:pt modelId="{9ABC5725-1E3F-4E55-9EC8-C1D02A39584A}" type="pres">
      <dgm:prSet presAssocID="{37C6322D-2420-4F72-B04E-CD4F7C6062E2}" presName="horz1" presStyleCnt="0"/>
      <dgm:spPr/>
    </dgm:pt>
    <dgm:pt modelId="{9281064F-36A0-4626-99AA-D11FEA3BC86B}" type="pres">
      <dgm:prSet presAssocID="{37C6322D-2420-4F72-B04E-CD4F7C6062E2}" presName="tx1" presStyleLbl="revTx" presStyleIdx="3" presStyleCnt="10"/>
      <dgm:spPr/>
    </dgm:pt>
    <dgm:pt modelId="{673AD190-EAB0-4908-ADDC-1B77D81B63F4}" type="pres">
      <dgm:prSet presAssocID="{37C6322D-2420-4F72-B04E-CD4F7C6062E2}" presName="vert1" presStyleCnt="0"/>
      <dgm:spPr/>
    </dgm:pt>
    <dgm:pt modelId="{906DBBF3-1B45-4F25-B729-0BFFEB28F0D2}" type="pres">
      <dgm:prSet presAssocID="{CBD10920-8A76-404F-889F-949CD88BC3F6}" presName="vertSpace2a" presStyleCnt="0"/>
      <dgm:spPr/>
    </dgm:pt>
    <dgm:pt modelId="{4499F817-1134-4D8F-877B-A43C9046618D}" type="pres">
      <dgm:prSet presAssocID="{CBD10920-8A76-404F-889F-949CD88BC3F6}" presName="horz2" presStyleCnt="0"/>
      <dgm:spPr/>
    </dgm:pt>
    <dgm:pt modelId="{4E12985D-7BC5-4D3F-B9D0-60212D6D4996}" type="pres">
      <dgm:prSet presAssocID="{CBD10920-8A76-404F-889F-949CD88BC3F6}" presName="horzSpace2" presStyleCnt="0"/>
      <dgm:spPr/>
    </dgm:pt>
    <dgm:pt modelId="{04419318-61EF-48DF-A378-5B92ABF5745C}" type="pres">
      <dgm:prSet presAssocID="{CBD10920-8A76-404F-889F-949CD88BC3F6}" presName="tx2" presStyleLbl="revTx" presStyleIdx="4" presStyleCnt="10"/>
      <dgm:spPr/>
    </dgm:pt>
    <dgm:pt modelId="{F5277152-8066-4EC6-A6E2-C34BA88E15C8}" type="pres">
      <dgm:prSet presAssocID="{CBD10920-8A76-404F-889F-949CD88BC3F6}" presName="vert2" presStyleCnt="0"/>
      <dgm:spPr/>
    </dgm:pt>
    <dgm:pt modelId="{11D14DBA-B647-4F1D-A315-5FD955AA123E}" type="pres">
      <dgm:prSet presAssocID="{CBD10920-8A76-404F-889F-949CD88BC3F6}" presName="thinLine2b" presStyleLbl="callout" presStyleIdx="2" presStyleCnt="7"/>
      <dgm:spPr/>
    </dgm:pt>
    <dgm:pt modelId="{B252EE1E-FF3F-4C32-A19E-7CD0AE71AB99}" type="pres">
      <dgm:prSet presAssocID="{CBD10920-8A76-404F-889F-949CD88BC3F6}" presName="vertSpace2b" presStyleCnt="0"/>
      <dgm:spPr/>
    </dgm:pt>
    <dgm:pt modelId="{B523A71E-D087-4994-A091-6D3821C7B9D3}" type="pres">
      <dgm:prSet presAssocID="{4060FE25-3E28-4066-8BB1-7A85F22F1E0D}" presName="thickLine" presStyleLbl="alignNode1" presStyleIdx="2" presStyleCnt="3"/>
      <dgm:spPr/>
    </dgm:pt>
    <dgm:pt modelId="{AC18619A-D91E-4210-B34B-D47AA6E80F0F}" type="pres">
      <dgm:prSet presAssocID="{4060FE25-3E28-4066-8BB1-7A85F22F1E0D}" presName="horz1" presStyleCnt="0"/>
      <dgm:spPr/>
    </dgm:pt>
    <dgm:pt modelId="{BC7D0BD9-31AC-4B92-B4AB-4A70A38F6569}" type="pres">
      <dgm:prSet presAssocID="{4060FE25-3E28-4066-8BB1-7A85F22F1E0D}" presName="tx1" presStyleLbl="revTx" presStyleIdx="5" presStyleCnt="10"/>
      <dgm:spPr/>
    </dgm:pt>
    <dgm:pt modelId="{344047AF-41C5-4CEE-B689-2283FB981E5A}" type="pres">
      <dgm:prSet presAssocID="{4060FE25-3E28-4066-8BB1-7A85F22F1E0D}" presName="vert1" presStyleCnt="0"/>
      <dgm:spPr/>
    </dgm:pt>
    <dgm:pt modelId="{4A2B445C-3B7E-4356-AF11-9C227A4D24FF}" type="pres">
      <dgm:prSet presAssocID="{8CC56D8F-119D-4D03-838B-F492889468AB}" presName="vertSpace2a" presStyleCnt="0"/>
      <dgm:spPr/>
    </dgm:pt>
    <dgm:pt modelId="{BE1152FF-BFBE-4960-AF22-AF5D400A5290}" type="pres">
      <dgm:prSet presAssocID="{8CC56D8F-119D-4D03-838B-F492889468AB}" presName="horz2" presStyleCnt="0"/>
      <dgm:spPr/>
    </dgm:pt>
    <dgm:pt modelId="{C9B39A89-0CBE-4D22-B006-735B47F5CC91}" type="pres">
      <dgm:prSet presAssocID="{8CC56D8F-119D-4D03-838B-F492889468AB}" presName="horzSpace2" presStyleCnt="0"/>
      <dgm:spPr/>
    </dgm:pt>
    <dgm:pt modelId="{BC3719A0-D6A7-4592-ACAD-E212430B5100}" type="pres">
      <dgm:prSet presAssocID="{8CC56D8F-119D-4D03-838B-F492889468AB}" presName="tx2" presStyleLbl="revTx" presStyleIdx="6" presStyleCnt="10"/>
      <dgm:spPr/>
    </dgm:pt>
    <dgm:pt modelId="{87AB95DD-D949-4578-8314-94C4FC1F4954}" type="pres">
      <dgm:prSet presAssocID="{8CC56D8F-119D-4D03-838B-F492889468AB}" presName="vert2" presStyleCnt="0"/>
      <dgm:spPr/>
    </dgm:pt>
    <dgm:pt modelId="{7E56B498-7A3F-41DA-AB8F-C7D2AD81F0D6}" type="pres">
      <dgm:prSet presAssocID="{8CC56D8F-119D-4D03-838B-F492889468AB}" presName="thinLine2b" presStyleLbl="callout" presStyleIdx="3" presStyleCnt="7"/>
      <dgm:spPr/>
    </dgm:pt>
    <dgm:pt modelId="{30EC8598-96D5-417B-B2CE-90D55182B50D}" type="pres">
      <dgm:prSet presAssocID="{8CC56D8F-119D-4D03-838B-F492889468AB}" presName="vertSpace2b" presStyleCnt="0"/>
      <dgm:spPr/>
    </dgm:pt>
    <dgm:pt modelId="{6D82870F-7C14-46A3-8667-3CAC46B4F204}" type="pres">
      <dgm:prSet presAssocID="{805FA4B9-DB46-4C4C-9CC4-03F684EFEFA1}" presName="horz2" presStyleCnt="0"/>
      <dgm:spPr/>
    </dgm:pt>
    <dgm:pt modelId="{E657518C-E1A5-400B-BCBA-1C3C35EFF430}" type="pres">
      <dgm:prSet presAssocID="{805FA4B9-DB46-4C4C-9CC4-03F684EFEFA1}" presName="horzSpace2" presStyleCnt="0"/>
      <dgm:spPr/>
    </dgm:pt>
    <dgm:pt modelId="{90B0CADD-5264-48C2-935E-A2934E963136}" type="pres">
      <dgm:prSet presAssocID="{805FA4B9-DB46-4C4C-9CC4-03F684EFEFA1}" presName="tx2" presStyleLbl="revTx" presStyleIdx="7" presStyleCnt="10"/>
      <dgm:spPr/>
    </dgm:pt>
    <dgm:pt modelId="{550B7F54-B7C2-4037-90D6-6A682E55CF31}" type="pres">
      <dgm:prSet presAssocID="{805FA4B9-DB46-4C4C-9CC4-03F684EFEFA1}" presName="vert2" presStyleCnt="0"/>
      <dgm:spPr/>
    </dgm:pt>
    <dgm:pt modelId="{2B0BC074-F61D-4172-A671-02A56080C3D8}" type="pres">
      <dgm:prSet presAssocID="{805FA4B9-DB46-4C4C-9CC4-03F684EFEFA1}" presName="thinLine2b" presStyleLbl="callout" presStyleIdx="4" presStyleCnt="7"/>
      <dgm:spPr/>
    </dgm:pt>
    <dgm:pt modelId="{460F8B18-3D6C-4888-ADE6-19AA310D0F4B}" type="pres">
      <dgm:prSet presAssocID="{805FA4B9-DB46-4C4C-9CC4-03F684EFEFA1}" presName="vertSpace2b" presStyleCnt="0"/>
      <dgm:spPr/>
    </dgm:pt>
    <dgm:pt modelId="{ECC2801D-EC53-46C5-9A61-5FA3265319BC}" type="pres">
      <dgm:prSet presAssocID="{7FF5A310-669E-4F3F-991D-DD3F085A55C3}" presName="horz2" presStyleCnt="0"/>
      <dgm:spPr/>
    </dgm:pt>
    <dgm:pt modelId="{AD8D49AF-B347-4742-920D-9C16130AB108}" type="pres">
      <dgm:prSet presAssocID="{7FF5A310-669E-4F3F-991D-DD3F085A55C3}" presName="horzSpace2" presStyleCnt="0"/>
      <dgm:spPr/>
    </dgm:pt>
    <dgm:pt modelId="{D9BE9A52-292C-40B9-9209-3752E1F3B6ED}" type="pres">
      <dgm:prSet presAssocID="{7FF5A310-669E-4F3F-991D-DD3F085A55C3}" presName="tx2" presStyleLbl="revTx" presStyleIdx="8" presStyleCnt="10"/>
      <dgm:spPr/>
    </dgm:pt>
    <dgm:pt modelId="{74B84C94-9F42-449F-A76A-D920F7D05AF2}" type="pres">
      <dgm:prSet presAssocID="{7FF5A310-669E-4F3F-991D-DD3F085A55C3}" presName="vert2" presStyleCnt="0"/>
      <dgm:spPr/>
    </dgm:pt>
    <dgm:pt modelId="{5CA6B5E9-9CD6-467F-BB7A-C6891BAC2553}" type="pres">
      <dgm:prSet presAssocID="{7FF5A310-669E-4F3F-991D-DD3F085A55C3}" presName="thinLine2b" presStyleLbl="callout" presStyleIdx="5" presStyleCnt="7"/>
      <dgm:spPr/>
    </dgm:pt>
    <dgm:pt modelId="{793B422E-9501-4F98-ABE1-656CA76799B1}" type="pres">
      <dgm:prSet presAssocID="{7FF5A310-669E-4F3F-991D-DD3F085A55C3}" presName="vertSpace2b" presStyleCnt="0"/>
      <dgm:spPr/>
    </dgm:pt>
    <dgm:pt modelId="{D8D620EB-817C-4DD3-9B4D-AF5E4D96FC9F}" type="pres">
      <dgm:prSet presAssocID="{F7B7A491-432B-4C73-97D9-D72971922507}" presName="horz2" presStyleCnt="0"/>
      <dgm:spPr/>
    </dgm:pt>
    <dgm:pt modelId="{EB4FFE74-6676-4ED1-BD37-E163E3DDB4B9}" type="pres">
      <dgm:prSet presAssocID="{F7B7A491-432B-4C73-97D9-D72971922507}" presName="horzSpace2" presStyleCnt="0"/>
      <dgm:spPr/>
    </dgm:pt>
    <dgm:pt modelId="{AB3AEF70-31FD-4499-9808-4713BF691601}" type="pres">
      <dgm:prSet presAssocID="{F7B7A491-432B-4C73-97D9-D72971922507}" presName="tx2" presStyleLbl="revTx" presStyleIdx="9" presStyleCnt="10"/>
      <dgm:spPr/>
    </dgm:pt>
    <dgm:pt modelId="{779FCAEA-111F-4A5E-B0CB-8D1F3F58ACD4}" type="pres">
      <dgm:prSet presAssocID="{F7B7A491-432B-4C73-97D9-D72971922507}" presName="vert2" presStyleCnt="0"/>
      <dgm:spPr/>
    </dgm:pt>
    <dgm:pt modelId="{FA4B0A2E-7910-4F7D-A735-A2EFE2E2E024}" type="pres">
      <dgm:prSet presAssocID="{F7B7A491-432B-4C73-97D9-D72971922507}" presName="thinLine2b" presStyleLbl="callout" presStyleIdx="6" presStyleCnt="7"/>
      <dgm:spPr/>
    </dgm:pt>
    <dgm:pt modelId="{9A20A857-BF9D-4442-BCCE-4680CC36956D}" type="pres">
      <dgm:prSet presAssocID="{F7B7A491-432B-4C73-97D9-D72971922507}" presName="vertSpace2b" presStyleCnt="0"/>
      <dgm:spPr/>
    </dgm:pt>
  </dgm:ptLst>
  <dgm:cxnLst>
    <dgm:cxn modelId="{C7CA3515-54C8-4DED-A955-C19BA8A3D692}" srcId="{4060FE25-3E28-4066-8BB1-7A85F22F1E0D}" destId="{805FA4B9-DB46-4C4C-9CC4-03F684EFEFA1}" srcOrd="1" destOrd="0" parTransId="{67048774-71EF-4D4B-BB0E-E4FDAF03AFA0}" sibTransId="{AC81FBFC-FC4B-46A6-98D5-C307BEB7B805}"/>
    <dgm:cxn modelId="{A10F841C-F426-4FAC-8A15-BAEDEE15C566}" type="presOf" srcId="{4060FE25-3E28-4066-8BB1-7A85F22F1E0D}" destId="{BC7D0BD9-31AC-4B92-B4AB-4A70A38F6569}" srcOrd="0" destOrd="0" presId="urn:microsoft.com/office/officeart/2008/layout/LinedList"/>
    <dgm:cxn modelId="{45313D1F-8882-4DB8-9DF2-D5234E6F3AE5}" srcId="{37C6322D-2420-4F72-B04E-CD4F7C6062E2}" destId="{CBD10920-8A76-404F-889F-949CD88BC3F6}" srcOrd="0" destOrd="0" parTransId="{57242820-BEF2-416A-8F10-CD58E88CAE58}" sibTransId="{A95E2C28-0893-4960-9920-21F36A04F449}"/>
    <dgm:cxn modelId="{DE5C0322-1E36-43DE-905F-FD6FDD44DA31}" type="presOf" srcId="{37C6322D-2420-4F72-B04E-CD4F7C6062E2}" destId="{9281064F-36A0-4626-99AA-D11FEA3BC86B}" srcOrd="0" destOrd="0" presId="urn:microsoft.com/office/officeart/2008/layout/LinedList"/>
    <dgm:cxn modelId="{226B3D22-6F74-45B7-85AC-989DBA8A2A78}" type="presOf" srcId="{F8AAFEEB-2B6C-4D37-A08B-A23EC75EE86F}" destId="{75E4C461-9B70-4EFB-B9FF-D56D5764B1E9}" srcOrd="0" destOrd="0" presId="urn:microsoft.com/office/officeart/2008/layout/LinedList"/>
    <dgm:cxn modelId="{55483128-0C99-4813-87E7-9EF7DEBDA3B3}" srcId="{458A0BC2-D27E-44F6-A628-20A882C39DCD}" destId="{4060FE25-3E28-4066-8BB1-7A85F22F1E0D}" srcOrd="2" destOrd="0" parTransId="{205E3960-7A24-43FF-AA79-372997F59E72}" sibTransId="{95F891ED-BCD4-4E43-B520-1EE40CEF550E}"/>
    <dgm:cxn modelId="{DD139B2B-BC1B-416F-85DE-2F09548E5DEF}" type="presOf" srcId="{E86D44C3-65AD-4BE4-A1B0-1D44DC1A627A}" destId="{4E3924B2-480D-4F27-BC87-2166F2712142}" srcOrd="0" destOrd="0" presId="urn:microsoft.com/office/officeart/2008/layout/LinedList"/>
    <dgm:cxn modelId="{F8C8305C-37FD-4F19-996D-C703969941C6}" srcId="{F8AAFEEB-2B6C-4D37-A08B-A23EC75EE86F}" destId="{E86D44C3-65AD-4BE4-A1B0-1D44DC1A627A}" srcOrd="0" destOrd="0" parTransId="{21B7B1D2-8DC0-4DF0-85E6-385333490563}" sibTransId="{8AF85A4E-34F9-451A-A857-49FCE42D8A7D}"/>
    <dgm:cxn modelId="{3589C264-7A9F-4456-AEB9-E1EEDA967DF0}" type="presOf" srcId="{2B62B661-0D97-450E-AF7B-134DDC0F66CE}" destId="{786E6E0E-BB1D-4E06-84D7-45340A156DB1}" srcOrd="0" destOrd="0" presId="urn:microsoft.com/office/officeart/2008/layout/LinedList"/>
    <dgm:cxn modelId="{7B797898-DAD3-48BD-BECB-D0BEDE21FC43}" srcId="{458A0BC2-D27E-44F6-A628-20A882C39DCD}" destId="{F8AAFEEB-2B6C-4D37-A08B-A23EC75EE86F}" srcOrd="0" destOrd="0" parTransId="{0177C600-B798-46E2-A2AF-4CF22FA9199D}" sibTransId="{E2F2B971-8661-49C1-A794-DFE1748845A7}"/>
    <dgm:cxn modelId="{524E0FA4-0925-4592-94A1-822512AC09A3}" srcId="{4060FE25-3E28-4066-8BB1-7A85F22F1E0D}" destId="{F7B7A491-432B-4C73-97D9-D72971922507}" srcOrd="3" destOrd="0" parTransId="{67107A26-E896-4A6E-9BAB-978254F2DC59}" sibTransId="{422953C9-6204-4029-8EEA-7845BE8BB0BD}"/>
    <dgm:cxn modelId="{ADB863A7-F4C2-4548-91BD-426B7F2F8190}" srcId="{458A0BC2-D27E-44F6-A628-20A882C39DCD}" destId="{37C6322D-2420-4F72-B04E-CD4F7C6062E2}" srcOrd="1" destOrd="0" parTransId="{D312D611-B4DE-48AE-97B1-DCC2B8DD3E72}" sibTransId="{D40A3028-0A4A-4168-AD3F-A67F2BC6C288}"/>
    <dgm:cxn modelId="{D112D5A7-5CCB-40E6-A012-F9983BCA4316}" type="presOf" srcId="{458A0BC2-D27E-44F6-A628-20A882C39DCD}" destId="{C24383AB-AFB8-452F-87A9-465F047DFC72}" srcOrd="0" destOrd="0" presId="urn:microsoft.com/office/officeart/2008/layout/LinedList"/>
    <dgm:cxn modelId="{3807FCAA-684E-4F5D-9E11-DC61A5D00B13}" type="presOf" srcId="{7FF5A310-669E-4F3F-991D-DD3F085A55C3}" destId="{D9BE9A52-292C-40B9-9209-3752E1F3B6ED}" srcOrd="0" destOrd="0" presId="urn:microsoft.com/office/officeart/2008/layout/LinedList"/>
    <dgm:cxn modelId="{44C958AF-4C5D-4123-8F78-48F1DAAF7552}" type="presOf" srcId="{8CC56D8F-119D-4D03-838B-F492889468AB}" destId="{BC3719A0-D6A7-4592-ACAD-E212430B5100}" srcOrd="0" destOrd="0" presId="urn:microsoft.com/office/officeart/2008/layout/LinedList"/>
    <dgm:cxn modelId="{C1A7D4B2-94EE-4076-A15A-7CEFA4365A71}" srcId="{4060FE25-3E28-4066-8BB1-7A85F22F1E0D}" destId="{7FF5A310-669E-4F3F-991D-DD3F085A55C3}" srcOrd="2" destOrd="0" parTransId="{E6D23429-990B-4162-9423-4F6E10D3B4C3}" sibTransId="{FFB47757-2B4F-4079-9731-35A54CB8E589}"/>
    <dgm:cxn modelId="{F4B990BB-C218-42A8-B4A3-40A35E52C2E2}" type="presOf" srcId="{CBD10920-8A76-404F-889F-949CD88BC3F6}" destId="{04419318-61EF-48DF-A378-5B92ABF5745C}" srcOrd="0" destOrd="0" presId="urn:microsoft.com/office/officeart/2008/layout/LinedList"/>
    <dgm:cxn modelId="{6B9C02C9-02FC-46AF-81B4-C5E5BE5F5236}" type="presOf" srcId="{805FA4B9-DB46-4C4C-9CC4-03F684EFEFA1}" destId="{90B0CADD-5264-48C2-935E-A2934E963136}" srcOrd="0" destOrd="0" presId="urn:microsoft.com/office/officeart/2008/layout/LinedList"/>
    <dgm:cxn modelId="{EA7EC7CA-8C9A-4D68-9583-64D66EAD4895}" srcId="{F8AAFEEB-2B6C-4D37-A08B-A23EC75EE86F}" destId="{2B62B661-0D97-450E-AF7B-134DDC0F66CE}" srcOrd="1" destOrd="0" parTransId="{0AA159E0-67A0-4F7A-919E-3A527DC68A4B}" sibTransId="{E87C073C-CBFB-4B48-9FDF-A9DEB27D6053}"/>
    <dgm:cxn modelId="{BAC6D6D2-A6CF-4167-B7A9-6C0F867710E0}" srcId="{4060FE25-3E28-4066-8BB1-7A85F22F1E0D}" destId="{8CC56D8F-119D-4D03-838B-F492889468AB}" srcOrd="0" destOrd="0" parTransId="{38FF921A-474F-4839-9DBD-C6E9A81B05AB}" sibTransId="{6329F366-6A5C-42DE-A374-9FF417E8622F}"/>
    <dgm:cxn modelId="{C09B38ED-8B91-4BC7-8E33-F050440C2C19}" type="presOf" srcId="{F7B7A491-432B-4C73-97D9-D72971922507}" destId="{AB3AEF70-31FD-4499-9808-4713BF691601}" srcOrd="0" destOrd="0" presId="urn:microsoft.com/office/officeart/2008/layout/LinedList"/>
    <dgm:cxn modelId="{44F1BFC4-2194-42CC-9FDF-BD2F2818EBFA}" type="presParOf" srcId="{C24383AB-AFB8-452F-87A9-465F047DFC72}" destId="{B12B44E1-B563-4535-A422-4CF6CB7539CB}" srcOrd="0" destOrd="0" presId="urn:microsoft.com/office/officeart/2008/layout/LinedList"/>
    <dgm:cxn modelId="{E6C32AFF-08A6-4EB5-A010-2BDF2A08A777}" type="presParOf" srcId="{C24383AB-AFB8-452F-87A9-465F047DFC72}" destId="{BC825206-DCEC-4BDA-ABC0-80F4163DBE00}" srcOrd="1" destOrd="0" presId="urn:microsoft.com/office/officeart/2008/layout/LinedList"/>
    <dgm:cxn modelId="{749336E3-6A6A-41ED-834C-7674D1C6BCCA}" type="presParOf" srcId="{BC825206-DCEC-4BDA-ABC0-80F4163DBE00}" destId="{75E4C461-9B70-4EFB-B9FF-D56D5764B1E9}" srcOrd="0" destOrd="0" presId="urn:microsoft.com/office/officeart/2008/layout/LinedList"/>
    <dgm:cxn modelId="{C69C91C5-474B-4D3B-B8BD-698935FE0B6B}" type="presParOf" srcId="{BC825206-DCEC-4BDA-ABC0-80F4163DBE00}" destId="{8051978B-C2E2-4506-B369-52A4326D6BF0}" srcOrd="1" destOrd="0" presId="urn:microsoft.com/office/officeart/2008/layout/LinedList"/>
    <dgm:cxn modelId="{B2DB1FC0-1B8B-43ED-8E70-C111789B197E}" type="presParOf" srcId="{8051978B-C2E2-4506-B369-52A4326D6BF0}" destId="{B21DFFD5-763B-426D-939B-79951DC1EA15}" srcOrd="0" destOrd="0" presId="urn:microsoft.com/office/officeart/2008/layout/LinedList"/>
    <dgm:cxn modelId="{CFC08D82-63B0-45CA-8609-2B8D850D9462}" type="presParOf" srcId="{8051978B-C2E2-4506-B369-52A4326D6BF0}" destId="{32767892-2189-4BB7-8D15-86D606B7CB27}" srcOrd="1" destOrd="0" presId="urn:microsoft.com/office/officeart/2008/layout/LinedList"/>
    <dgm:cxn modelId="{2BFE8975-ECCF-4E1B-828B-C78274DB0E92}" type="presParOf" srcId="{32767892-2189-4BB7-8D15-86D606B7CB27}" destId="{B3B91FC8-79BB-4F8B-9181-505A1D87A196}" srcOrd="0" destOrd="0" presId="urn:microsoft.com/office/officeart/2008/layout/LinedList"/>
    <dgm:cxn modelId="{EB6D7ACE-F9D7-4FF0-ACE0-C08F5185DA4A}" type="presParOf" srcId="{32767892-2189-4BB7-8D15-86D606B7CB27}" destId="{4E3924B2-480D-4F27-BC87-2166F2712142}" srcOrd="1" destOrd="0" presId="urn:microsoft.com/office/officeart/2008/layout/LinedList"/>
    <dgm:cxn modelId="{51B08710-136A-401E-A10B-7391F3E06E6E}" type="presParOf" srcId="{32767892-2189-4BB7-8D15-86D606B7CB27}" destId="{9BEF33F9-7190-4614-BD54-E2CA71179ABF}" srcOrd="2" destOrd="0" presId="urn:microsoft.com/office/officeart/2008/layout/LinedList"/>
    <dgm:cxn modelId="{9C1D0D1C-B042-4418-BA63-EF08B75C0D72}" type="presParOf" srcId="{8051978B-C2E2-4506-B369-52A4326D6BF0}" destId="{21C53D48-9FA4-4224-9947-95431DCE54A0}" srcOrd="2" destOrd="0" presId="urn:microsoft.com/office/officeart/2008/layout/LinedList"/>
    <dgm:cxn modelId="{C9F6F066-D1E4-435D-87B7-FB4CF2FE7027}" type="presParOf" srcId="{8051978B-C2E2-4506-B369-52A4326D6BF0}" destId="{9B4687CA-5D4A-42B4-A048-A86955923F05}" srcOrd="3" destOrd="0" presId="urn:microsoft.com/office/officeart/2008/layout/LinedList"/>
    <dgm:cxn modelId="{7DC0A4FA-47A4-474B-90DE-6C36C870C22D}" type="presParOf" srcId="{8051978B-C2E2-4506-B369-52A4326D6BF0}" destId="{6CB18DE9-ECDA-40E8-8F85-B13F45FF24AA}" srcOrd="4" destOrd="0" presId="urn:microsoft.com/office/officeart/2008/layout/LinedList"/>
    <dgm:cxn modelId="{815AC8E5-160D-4CB2-B682-8BB4522E93D7}" type="presParOf" srcId="{6CB18DE9-ECDA-40E8-8F85-B13F45FF24AA}" destId="{C02BC343-8A2E-4EEC-B9A5-C2C3E36489F1}" srcOrd="0" destOrd="0" presId="urn:microsoft.com/office/officeart/2008/layout/LinedList"/>
    <dgm:cxn modelId="{1917CAA8-1DA9-41DF-B592-498D5DD92AEA}" type="presParOf" srcId="{6CB18DE9-ECDA-40E8-8F85-B13F45FF24AA}" destId="{786E6E0E-BB1D-4E06-84D7-45340A156DB1}" srcOrd="1" destOrd="0" presId="urn:microsoft.com/office/officeart/2008/layout/LinedList"/>
    <dgm:cxn modelId="{94DECEDF-0F56-44E3-8B08-8FE8AB573DB1}" type="presParOf" srcId="{6CB18DE9-ECDA-40E8-8F85-B13F45FF24AA}" destId="{5923CEAF-4580-4EE1-AF98-5756E037213C}" srcOrd="2" destOrd="0" presId="urn:microsoft.com/office/officeart/2008/layout/LinedList"/>
    <dgm:cxn modelId="{E87411FE-1760-47A4-B021-D726579EF18D}" type="presParOf" srcId="{8051978B-C2E2-4506-B369-52A4326D6BF0}" destId="{941F1F8A-10BB-4A30-BA5D-DBFEEE11FA5B}" srcOrd="5" destOrd="0" presId="urn:microsoft.com/office/officeart/2008/layout/LinedList"/>
    <dgm:cxn modelId="{7106C3AA-0BAA-4B3A-898C-BF60ADDF5EF6}" type="presParOf" srcId="{8051978B-C2E2-4506-B369-52A4326D6BF0}" destId="{BEF17EBC-A2E9-4DEE-8E64-684D484A8180}" srcOrd="6" destOrd="0" presId="urn:microsoft.com/office/officeart/2008/layout/LinedList"/>
    <dgm:cxn modelId="{1BD133C8-D9B4-4A7E-A61E-2C883F1B662A}" type="presParOf" srcId="{C24383AB-AFB8-452F-87A9-465F047DFC72}" destId="{0EEE35A8-C14F-4FDC-93BC-36F8A66A0EF7}" srcOrd="2" destOrd="0" presId="urn:microsoft.com/office/officeart/2008/layout/LinedList"/>
    <dgm:cxn modelId="{CE5D8695-3D3E-4C38-861A-866835048E7D}" type="presParOf" srcId="{C24383AB-AFB8-452F-87A9-465F047DFC72}" destId="{9ABC5725-1E3F-4E55-9EC8-C1D02A39584A}" srcOrd="3" destOrd="0" presId="urn:microsoft.com/office/officeart/2008/layout/LinedList"/>
    <dgm:cxn modelId="{C36B81FE-9BED-4289-A7CC-790EB1B2B867}" type="presParOf" srcId="{9ABC5725-1E3F-4E55-9EC8-C1D02A39584A}" destId="{9281064F-36A0-4626-99AA-D11FEA3BC86B}" srcOrd="0" destOrd="0" presId="urn:microsoft.com/office/officeart/2008/layout/LinedList"/>
    <dgm:cxn modelId="{86951ADB-37C6-4BE9-AE78-28F8159D62F1}" type="presParOf" srcId="{9ABC5725-1E3F-4E55-9EC8-C1D02A39584A}" destId="{673AD190-EAB0-4908-ADDC-1B77D81B63F4}" srcOrd="1" destOrd="0" presId="urn:microsoft.com/office/officeart/2008/layout/LinedList"/>
    <dgm:cxn modelId="{BD164B3B-11E4-4FAF-ADDD-63C7E240D4DF}" type="presParOf" srcId="{673AD190-EAB0-4908-ADDC-1B77D81B63F4}" destId="{906DBBF3-1B45-4F25-B729-0BFFEB28F0D2}" srcOrd="0" destOrd="0" presId="urn:microsoft.com/office/officeart/2008/layout/LinedList"/>
    <dgm:cxn modelId="{9905CCE2-EDB0-4850-9F13-7224E66495AE}" type="presParOf" srcId="{673AD190-EAB0-4908-ADDC-1B77D81B63F4}" destId="{4499F817-1134-4D8F-877B-A43C9046618D}" srcOrd="1" destOrd="0" presId="urn:microsoft.com/office/officeart/2008/layout/LinedList"/>
    <dgm:cxn modelId="{65A5552B-8C32-41A5-A220-237C0733E064}" type="presParOf" srcId="{4499F817-1134-4D8F-877B-A43C9046618D}" destId="{4E12985D-7BC5-4D3F-B9D0-60212D6D4996}" srcOrd="0" destOrd="0" presId="urn:microsoft.com/office/officeart/2008/layout/LinedList"/>
    <dgm:cxn modelId="{001D8860-2970-4A79-AFE2-A1B55890A4C5}" type="presParOf" srcId="{4499F817-1134-4D8F-877B-A43C9046618D}" destId="{04419318-61EF-48DF-A378-5B92ABF5745C}" srcOrd="1" destOrd="0" presId="urn:microsoft.com/office/officeart/2008/layout/LinedList"/>
    <dgm:cxn modelId="{803A4CF8-1A88-44BE-8625-5C8AB43DAB4A}" type="presParOf" srcId="{4499F817-1134-4D8F-877B-A43C9046618D}" destId="{F5277152-8066-4EC6-A6E2-C34BA88E15C8}" srcOrd="2" destOrd="0" presId="urn:microsoft.com/office/officeart/2008/layout/LinedList"/>
    <dgm:cxn modelId="{058F5392-B715-4E74-B8F0-FDDC946B72CC}" type="presParOf" srcId="{673AD190-EAB0-4908-ADDC-1B77D81B63F4}" destId="{11D14DBA-B647-4F1D-A315-5FD955AA123E}" srcOrd="2" destOrd="0" presId="urn:microsoft.com/office/officeart/2008/layout/LinedList"/>
    <dgm:cxn modelId="{F16C59EE-5DBA-46B0-A361-C127A7686293}" type="presParOf" srcId="{673AD190-EAB0-4908-ADDC-1B77D81B63F4}" destId="{B252EE1E-FF3F-4C32-A19E-7CD0AE71AB99}" srcOrd="3" destOrd="0" presId="urn:microsoft.com/office/officeart/2008/layout/LinedList"/>
    <dgm:cxn modelId="{DB203F6B-5204-4C54-8FF7-C062978D375A}" type="presParOf" srcId="{C24383AB-AFB8-452F-87A9-465F047DFC72}" destId="{B523A71E-D087-4994-A091-6D3821C7B9D3}" srcOrd="4" destOrd="0" presId="urn:microsoft.com/office/officeart/2008/layout/LinedList"/>
    <dgm:cxn modelId="{17177160-64AB-4E9C-9BDB-EE8BEC30AB71}" type="presParOf" srcId="{C24383AB-AFB8-452F-87A9-465F047DFC72}" destId="{AC18619A-D91E-4210-B34B-D47AA6E80F0F}" srcOrd="5" destOrd="0" presId="urn:microsoft.com/office/officeart/2008/layout/LinedList"/>
    <dgm:cxn modelId="{22D1704F-E994-49E2-BDA0-DEB22806C893}" type="presParOf" srcId="{AC18619A-D91E-4210-B34B-D47AA6E80F0F}" destId="{BC7D0BD9-31AC-4B92-B4AB-4A70A38F6569}" srcOrd="0" destOrd="0" presId="urn:microsoft.com/office/officeart/2008/layout/LinedList"/>
    <dgm:cxn modelId="{BBBE02D6-5836-41AE-BB49-B54D6B17C4C4}" type="presParOf" srcId="{AC18619A-D91E-4210-B34B-D47AA6E80F0F}" destId="{344047AF-41C5-4CEE-B689-2283FB981E5A}" srcOrd="1" destOrd="0" presId="urn:microsoft.com/office/officeart/2008/layout/LinedList"/>
    <dgm:cxn modelId="{A7848202-FA8D-4D8A-823E-85B7AEECDB3B}" type="presParOf" srcId="{344047AF-41C5-4CEE-B689-2283FB981E5A}" destId="{4A2B445C-3B7E-4356-AF11-9C227A4D24FF}" srcOrd="0" destOrd="0" presId="urn:microsoft.com/office/officeart/2008/layout/LinedList"/>
    <dgm:cxn modelId="{9C70E696-E9B0-4F79-A7F1-AE1A94C96513}" type="presParOf" srcId="{344047AF-41C5-4CEE-B689-2283FB981E5A}" destId="{BE1152FF-BFBE-4960-AF22-AF5D400A5290}" srcOrd="1" destOrd="0" presId="urn:microsoft.com/office/officeart/2008/layout/LinedList"/>
    <dgm:cxn modelId="{2A26000C-6637-4537-91CD-1D6A30F0F5FC}" type="presParOf" srcId="{BE1152FF-BFBE-4960-AF22-AF5D400A5290}" destId="{C9B39A89-0CBE-4D22-B006-735B47F5CC91}" srcOrd="0" destOrd="0" presId="urn:microsoft.com/office/officeart/2008/layout/LinedList"/>
    <dgm:cxn modelId="{8B8CAA1E-E67A-4D2A-A85F-B90CCB517065}" type="presParOf" srcId="{BE1152FF-BFBE-4960-AF22-AF5D400A5290}" destId="{BC3719A0-D6A7-4592-ACAD-E212430B5100}" srcOrd="1" destOrd="0" presId="urn:microsoft.com/office/officeart/2008/layout/LinedList"/>
    <dgm:cxn modelId="{3689B7F5-DFD2-45D7-9524-E961EA150DA9}" type="presParOf" srcId="{BE1152FF-BFBE-4960-AF22-AF5D400A5290}" destId="{87AB95DD-D949-4578-8314-94C4FC1F4954}" srcOrd="2" destOrd="0" presId="urn:microsoft.com/office/officeart/2008/layout/LinedList"/>
    <dgm:cxn modelId="{F59A53D3-766E-467C-9323-87CFB540C120}" type="presParOf" srcId="{344047AF-41C5-4CEE-B689-2283FB981E5A}" destId="{7E56B498-7A3F-41DA-AB8F-C7D2AD81F0D6}" srcOrd="2" destOrd="0" presId="urn:microsoft.com/office/officeart/2008/layout/LinedList"/>
    <dgm:cxn modelId="{10FFF717-40FD-47B3-9E92-50D126B63205}" type="presParOf" srcId="{344047AF-41C5-4CEE-B689-2283FB981E5A}" destId="{30EC8598-96D5-417B-B2CE-90D55182B50D}" srcOrd="3" destOrd="0" presId="urn:microsoft.com/office/officeart/2008/layout/LinedList"/>
    <dgm:cxn modelId="{B5AD6D83-63DC-48E5-8596-DD8DDDBC5E5D}" type="presParOf" srcId="{344047AF-41C5-4CEE-B689-2283FB981E5A}" destId="{6D82870F-7C14-46A3-8667-3CAC46B4F204}" srcOrd="4" destOrd="0" presId="urn:microsoft.com/office/officeart/2008/layout/LinedList"/>
    <dgm:cxn modelId="{A86087C6-C722-4089-8AB1-EB7D2F529C8E}" type="presParOf" srcId="{6D82870F-7C14-46A3-8667-3CAC46B4F204}" destId="{E657518C-E1A5-400B-BCBA-1C3C35EFF430}" srcOrd="0" destOrd="0" presId="urn:microsoft.com/office/officeart/2008/layout/LinedList"/>
    <dgm:cxn modelId="{DDA9B22E-19B9-4371-B5EE-40CA86FB8D4D}" type="presParOf" srcId="{6D82870F-7C14-46A3-8667-3CAC46B4F204}" destId="{90B0CADD-5264-48C2-935E-A2934E963136}" srcOrd="1" destOrd="0" presId="urn:microsoft.com/office/officeart/2008/layout/LinedList"/>
    <dgm:cxn modelId="{F86A4D81-E027-4591-BA7A-F79F97EBBE34}" type="presParOf" srcId="{6D82870F-7C14-46A3-8667-3CAC46B4F204}" destId="{550B7F54-B7C2-4037-90D6-6A682E55CF31}" srcOrd="2" destOrd="0" presId="urn:microsoft.com/office/officeart/2008/layout/LinedList"/>
    <dgm:cxn modelId="{862EE837-35DC-48DB-B848-2379AEE752AE}" type="presParOf" srcId="{344047AF-41C5-4CEE-B689-2283FB981E5A}" destId="{2B0BC074-F61D-4172-A671-02A56080C3D8}" srcOrd="5" destOrd="0" presId="urn:microsoft.com/office/officeart/2008/layout/LinedList"/>
    <dgm:cxn modelId="{0551B2A0-43BF-41BC-A6C6-242122575807}" type="presParOf" srcId="{344047AF-41C5-4CEE-B689-2283FB981E5A}" destId="{460F8B18-3D6C-4888-ADE6-19AA310D0F4B}" srcOrd="6" destOrd="0" presId="urn:microsoft.com/office/officeart/2008/layout/LinedList"/>
    <dgm:cxn modelId="{9C500521-DD57-4873-A600-95BB466A2807}" type="presParOf" srcId="{344047AF-41C5-4CEE-B689-2283FB981E5A}" destId="{ECC2801D-EC53-46C5-9A61-5FA3265319BC}" srcOrd="7" destOrd="0" presId="urn:microsoft.com/office/officeart/2008/layout/LinedList"/>
    <dgm:cxn modelId="{19188A3A-A87B-469C-947A-D6FB18D60C50}" type="presParOf" srcId="{ECC2801D-EC53-46C5-9A61-5FA3265319BC}" destId="{AD8D49AF-B347-4742-920D-9C16130AB108}" srcOrd="0" destOrd="0" presId="urn:microsoft.com/office/officeart/2008/layout/LinedList"/>
    <dgm:cxn modelId="{57D316E8-B22F-487C-9EE2-08CE4B065945}" type="presParOf" srcId="{ECC2801D-EC53-46C5-9A61-5FA3265319BC}" destId="{D9BE9A52-292C-40B9-9209-3752E1F3B6ED}" srcOrd="1" destOrd="0" presId="urn:microsoft.com/office/officeart/2008/layout/LinedList"/>
    <dgm:cxn modelId="{58BDFD73-06EE-4EC3-8321-F67C56DD3233}" type="presParOf" srcId="{ECC2801D-EC53-46C5-9A61-5FA3265319BC}" destId="{74B84C94-9F42-449F-A76A-D920F7D05AF2}" srcOrd="2" destOrd="0" presId="urn:microsoft.com/office/officeart/2008/layout/LinedList"/>
    <dgm:cxn modelId="{2184BE5B-EF4B-4739-A206-9CA032C658F8}" type="presParOf" srcId="{344047AF-41C5-4CEE-B689-2283FB981E5A}" destId="{5CA6B5E9-9CD6-467F-BB7A-C6891BAC2553}" srcOrd="8" destOrd="0" presId="urn:microsoft.com/office/officeart/2008/layout/LinedList"/>
    <dgm:cxn modelId="{C7AA9379-B1FD-40C5-B19F-BA9167B5277F}" type="presParOf" srcId="{344047AF-41C5-4CEE-B689-2283FB981E5A}" destId="{793B422E-9501-4F98-ABE1-656CA76799B1}" srcOrd="9" destOrd="0" presId="urn:microsoft.com/office/officeart/2008/layout/LinedList"/>
    <dgm:cxn modelId="{A54B2BBB-85B9-4E6F-8497-F02C568D74BF}" type="presParOf" srcId="{344047AF-41C5-4CEE-B689-2283FB981E5A}" destId="{D8D620EB-817C-4DD3-9B4D-AF5E4D96FC9F}" srcOrd="10" destOrd="0" presId="urn:microsoft.com/office/officeart/2008/layout/LinedList"/>
    <dgm:cxn modelId="{280C5AF0-3B34-4375-BFFD-76D57410076C}" type="presParOf" srcId="{D8D620EB-817C-4DD3-9B4D-AF5E4D96FC9F}" destId="{EB4FFE74-6676-4ED1-BD37-E163E3DDB4B9}" srcOrd="0" destOrd="0" presId="urn:microsoft.com/office/officeart/2008/layout/LinedList"/>
    <dgm:cxn modelId="{1891B4C3-429E-4907-B441-1692F25F3E8C}" type="presParOf" srcId="{D8D620EB-817C-4DD3-9B4D-AF5E4D96FC9F}" destId="{AB3AEF70-31FD-4499-9808-4713BF691601}" srcOrd="1" destOrd="0" presId="urn:microsoft.com/office/officeart/2008/layout/LinedList"/>
    <dgm:cxn modelId="{CC3B6F8A-7EE4-46E8-9045-E2F77E2DCD78}" type="presParOf" srcId="{D8D620EB-817C-4DD3-9B4D-AF5E4D96FC9F}" destId="{779FCAEA-111F-4A5E-B0CB-8D1F3F58ACD4}" srcOrd="2" destOrd="0" presId="urn:microsoft.com/office/officeart/2008/layout/LinedList"/>
    <dgm:cxn modelId="{B892F2F9-40A6-4F47-A135-30AC51081EFF}" type="presParOf" srcId="{344047AF-41C5-4CEE-B689-2283FB981E5A}" destId="{FA4B0A2E-7910-4F7D-A735-A2EFE2E2E024}" srcOrd="11" destOrd="0" presId="urn:microsoft.com/office/officeart/2008/layout/LinedList"/>
    <dgm:cxn modelId="{5C5906E6-E91D-4905-AF85-E4DC71B7FA26}" type="presParOf" srcId="{344047AF-41C5-4CEE-B689-2283FB981E5A}" destId="{9A20A857-BF9D-4442-BCCE-4680CC36956D}"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A257BB-415B-43B1-B453-82099B3929F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9FF5A6F-2BE3-4F04-B267-8DE0A32AB87A}">
      <dgm:prSet/>
      <dgm:spPr/>
      <dgm:t>
        <a:bodyPr/>
        <a:lstStyle/>
        <a:p>
          <a:r>
            <a:rPr lang="en-US"/>
            <a:t>Role of the observer – profession, interests</a:t>
          </a:r>
        </a:p>
      </dgm:t>
    </dgm:pt>
    <dgm:pt modelId="{9E2700DA-65C6-4662-A48A-F55ABCF79A76}" type="parTrans" cxnId="{5FBCF156-FD5F-48B7-91CA-BA745FEDCCE9}">
      <dgm:prSet/>
      <dgm:spPr/>
      <dgm:t>
        <a:bodyPr/>
        <a:lstStyle/>
        <a:p>
          <a:endParaRPr lang="en-US"/>
        </a:p>
      </dgm:t>
    </dgm:pt>
    <dgm:pt modelId="{E8315205-F286-4F8E-9BA2-8D9FA6B98E8E}" type="sibTrans" cxnId="{5FBCF156-FD5F-48B7-91CA-BA745FEDCCE9}">
      <dgm:prSet/>
      <dgm:spPr/>
      <dgm:t>
        <a:bodyPr/>
        <a:lstStyle/>
        <a:p>
          <a:endParaRPr lang="en-US"/>
        </a:p>
      </dgm:t>
    </dgm:pt>
    <dgm:pt modelId="{B0F239D4-7887-4B35-ADC3-2F880523F5B3}">
      <dgm:prSet/>
      <dgm:spPr/>
      <dgm:t>
        <a:bodyPr/>
        <a:lstStyle/>
        <a:p>
          <a:r>
            <a:rPr lang="en-US"/>
            <a:t>“Every river is more than just one river.  Every rock is more than just one rock.  Why does a real estate developer look across an open field and see comfortable suburban ranch homes nestled in quiet cul-de-sacs, while a farmer envisions endless rows of waving wheat…the open field is the same physical thing, but it carries multiple symbolic meanings that emanate from the values by which people define themselves.”  </a:t>
          </a:r>
        </a:p>
      </dgm:t>
    </dgm:pt>
    <dgm:pt modelId="{87526147-652A-4B2E-822E-9EA5996A77EF}" type="parTrans" cxnId="{CFE81CEB-C5B2-44EB-B6CF-C2CF62F15566}">
      <dgm:prSet/>
      <dgm:spPr/>
      <dgm:t>
        <a:bodyPr/>
        <a:lstStyle/>
        <a:p>
          <a:endParaRPr lang="en-US"/>
        </a:p>
      </dgm:t>
    </dgm:pt>
    <dgm:pt modelId="{968E733E-B418-4224-B4D6-76C5A9DEA79D}" type="sibTrans" cxnId="{CFE81CEB-C5B2-44EB-B6CF-C2CF62F15566}">
      <dgm:prSet/>
      <dgm:spPr/>
      <dgm:t>
        <a:bodyPr/>
        <a:lstStyle/>
        <a:p>
          <a:endParaRPr lang="en-US"/>
        </a:p>
      </dgm:t>
    </dgm:pt>
    <dgm:pt modelId="{5E268052-5596-48D6-834B-A0852CB5ADF5}">
      <dgm:prSet/>
      <dgm:spPr/>
      <dgm:t>
        <a:bodyPr/>
        <a:lstStyle/>
        <a:p>
          <a:r>
            <a:rPr lang="en-US"/>
            <a:t>(Greider and Garkovich, 1994, p1)</a:t>
          </a:r>
        </a:p>
      </dgm:t>
    </dgm:pt>
    <dgm:pt modelId="{ECC46DAE-545F-4FA8-86FD-86410333A287}" type="parTrans" cxnId="{68EA4AD3-6D31-47AF-BF0D-B0A27DF44B19}">
      <dgm:prSet/>
      <dgm:spPr/>
      <dgm:t>
        <a:bodyPr/>
        <a:lstStyle/>
        <a:p>
          <a:endParaRPr lang="en-US"/>
        </a:p>
      </dgm:t>
    </dgm:pt>
    <dgm:pt modelId="{0687A611-8F94-4C76-A6C1-412D2DC88590}" type="sibTrans" cxnId="{68EA4AD3-6D31-47AF-BF0D-B0A27DF44B19}">
      <dgm:prSet/>
      <dgm:spPr/>
      <dgm:t>
        <a:bodyPr/>
        <a:lstStyle/>
        <a:p>
          <a:endParaRPr lang="en-US"/>
        </a:p>
      </dgm:t>
    </dgm:pt>
    <dgm:pt modelId="{388E912D-86EF-4890-8D93-F98AD48747B9}">
      <dgm:prSet/>
      <dgm:spPr/>
      <dgm:t>
        <a:bodyPr/>
        <a:lstStyle/>
        <a:p>
          <a:r>
            <a:rPr lang="en-US"/>
            <a:t>- a botanist, geologist or artist would pick out different facets of the same environment</a:t>
          </a:r>
        </a:p>
      </dgm:t>
    </dgm:pt>
    <dgm:pt modelId="{B72837EA-EF45-41B0-BD56-5CC4467E1AF3}" type="parTrans" cxnId="{A1553506-2491-4C27-89E2-19037735744D}">
      <dgm:prSet/>
      <dgm:spPr/>
      <dgm:t>
        <a:bodyPr/>
        <a:lstStyle/>
        <a:p>
          <a:endParaRPr lang="en-US"/>
        </a:p>
      </dgm:t>
    </dgm:pt>
    <dgm:pt modelId="{E75DBAE3-A1D3-4C30-B96C-CA89D34702D3}" type="sibTrans" cxnId="{A1553506-2491-4C27-89E2-19037735744D}">
      <dgm:prSet/>
      <dgm:spPr/>
      <dgm:t>
        <a:bodyPr/>
        <a:lstStyle/>
        <a:p>
          <a:endParaRPr lang="en-US"/>
        </a:p>
      </dgm:t>
    </dgm:pt>
    <dgm:pt modelId="{34E58124-D7EF-4C82-B5E4-7D48067D18D8}" type="pres">
      <dgm:prSet presAssocID="{C5A257BB-415B-43B1-B453-82099B3929FA}" presName="linear" presStyleCnt="0">
        <dgm:presLayoutVars>
          <dgm:animLvl val="lvl"/>
          <dgm:resizeHandles val="exact"/>
        </dgm:presLayoutVars>
      </dgm:prSet>
      <dgm:spPr/>
    </dgm:pt>
    <dgm:pt modelId="{A90D1666-6CA6-411D-83C6-1EA9DDFB7AAD}" type="pres">
      <dgm:prSet presAssocID="{09FF5A6F-2BE3-4F04-B267-8DE0A32AB87A}" presName="parentText" presStyleLbl="node1" presStyleIdx="0" presStyleCnt="1">
        <dgm:presLayoutVars>
          <dgm:chMax val="0"/>
          <dgm:bulletEnabled val="1"/>
        </dgm:presLayoutVars>
      </dgm:prSet>
      <dgm:spPr/>
    </dgm:pt>
    <dgm:pt modelId="{1E007948-D0C2-4A00-A83A-7D5F1B90CC13}" type="pres">
      <dgm:prSet presAssocID="{09FF5A6F-2BE3-4F04-B267-8DE0A32AB87A}" presName="childText" presStyleLbl="revTx" presStyleIdx="0" presStyleCnt="1">
        <dgm:presLayoutVars>
          <dgm:bulletEnabled val="1"/>
        </dgm:presLayoutVars>
      </dgm:prSet>
      <dgm:spPr/>
    </dgm:pt>
  </dgm:ptLst>
  <dgm:cxnLst>
    <dgm:cxn modelId="{A1553506-2491-4C27-89E2-19037735744D}" srcId="{09FF5A6F-2BE3-4F04-B267-8DE0A32AB87A}" destId="{388E912D-86EF-4890-8D93-F98AD48747B9}" srcOrd="2" destOrd="0" parTransId="{B72837EA-EF45-41B0-BD56-5CC4467E1AF3}" sibTransId="{E75DBAE3-A1D3-4C30-B96C-CA89D34702D3}"/>
    <dgm:cxn modelId="{45EA254A-BF8C-4E03-BA88-3D14F5C2FA38}" type="presOf" srcId="{C5A257BB-415B-43B1-B453-82099B3929FA}" destId="{34E58124-D7EF-4C82-B5E4-7D48067D18D8}" srcOrd="0" destOrd="0" presId="urn:microsoft.com/office/officeart/2005/8/layout/vList2"/>
    <dgm:cxn modelId="{DF89954A-4368-4164-B9E6-F69E53EDC22E}" type="presOf" srcId="{09FF5A6F-2BE3-4F04-B267-8DE0A32AB87A}" destId="{A90D1666-6CA6-411D-83C6-1EA9DDFB7AAD}" srcOrd="0" destOrd="0" presId="urn:microsoft.com/office/officeart/2005/8/layout/vList2"/>
    <dgm:cxn modelId="{8B84FF72-5695-4FB2-8A03-22D71564FD56}" type="presOf" srcId="{5E268052-5596-48D6-834B-A0852CB5ADF5}" destId="{1E007948-D0C2-4A00-A83A-7D5F1B90CC13}" srcOrd="0" destOrd="1" presId="urn:microsoft.com/office/officeart/2005/8/layout/vList2"/>
    <dgm:cxn modelId="{5FBCF156-FD5F-48B7-91CA-BA745FEDCCE9}" srcId="{C5A257BB-415B-43B1-B453-82099B3929FA}" destId="{09FF5A6F-2BE3-4F04-B267-8DE0A32AB87A}" srcOrd="0" destOrd="0" parTransId="{9E2700DA-65C6-4662-A48A-F55ABCF79A76}" sibTransId="{E8315205-F286-4F8E-9BA2-8D9FA6B98E8E}"/>
    <dgm:cxn modelId="{5C471878-1A5F-437F-B000-73AD8455E8DF}" type="presOf" srcId="{388E912D-86EF-4890-8D93-F98AD48747B9}" destId="{1E007948-D0C2-4A00-A83A-7D5F1B90CC13}" srcOrd="0" destOrd="2" presId="urn:microsoft.com/office/officeart/2005/8/layout/vList2"/>
    <dgm:cxn modelId="{68EA4AD3-6D31-47AF-BF0D-B0A27DF44B19}" srcId="{09FF5A6F-2BE3-4F04-B267-8DE0A32AB87A}" destId="{5E268052-5596-48D6-834B-A0852CB5ADF5}" srcOrd="1" destOrd="0" parTransId="{ECC46DAE-545F-4FA8-86FD-86410333A287}" sibTransId="{0687A611-8F94-4C76-A6C1-412D2DC88590}"/>
    <dgm:cxn modelId="{115065D8-671B-4DA3-9926-AAADF9DEC66C}" type="presOf" srcId="{B0F239D4-7887-4B35-ADC3-2F880523F5B3}" destId="{1E007948-D0C2-4A00-A83A-7D5F1B90CC13}" srcOrd="0" destOrd="0" presId="urn:microsoft.com/office/officeart/2005/8/layout/vList2"/>
    <dgm:cxn modelId="{CFE81CEB-C5B2-44EB-B6CF-C2CF62F15566}" srcId="{09FF5A6F-2BE3-4F04-B267-8DE0A32AB87A}" destId="{B0F239D4-7887-4B35-ADC3-2F880523F5B3}" srcOrd="0" destOrd="0" parTransId="{87526147-652A-4B2E-822E-9EA5996A77EF}" sibTransId="{968E733E-B418-4224-B4D6-76C5A9DEA79D}"/>
    <dgm:cxn modelId="{86467BCF-D74D-4C8B-9CA8-CE523A540CC7}" type="presParOf" srcId="{34E58124-D7EF-4C82-B5E4-7D48067D18D8}" destId="{A90D1666-6CA6-411D-83C6-1EA9DDFB7AAD}" srcOrd="0" destOrd="0" presId="urn:microsoft.com/office/officeart/2005/8/layout/vList2"/>
    <dgm:cxn modelId="{58C416AB-19D9-46D4-84C5-1732534E835F}" type="presParOf" srcId="{34E58124-D7EF-4C82-B5E4-7D48067D18D8}" destId="{1E007948-D0C2-4A00-A83A-7D5F1B90CC1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27977C-5B64-489D-A8DD-B8C12BADE869}"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FC47442D-5508-49E1-85A6-7CEECC463A16}">
      <dgm:prSet/>
      <dgm:spPr/>
      <dgm:t>
        <a:bodyPr/>
        <a:lstStyle/>
        <a:p>
          <a:r>
            <a:rPr lang="en-US"/>
            <a:t>Mood and Circumstance</a:t>
          </a:r>
        </a:p>
      </dgm:t>
    </dgm:pt>
    <dgm:pt modelId="{3F918AF5-B8D1-44E7-9433-3E3FEE59A064}" type="parTrans" cxnId="{18B73236-4B07-4267-9C05-E04FF381B87B}">
      <dgm:prSet/>
      <dgm:spPr/>
      <dgm:t>
        <a:bodyPr/>
        <a:lstStyle/>
        <a:p>
          <a:endParaRPr lang="en-US"/>
        </a:p>
      </dgm:t>
    </dgm:pt>
    <dgm:pt modelId="{4490D399-607F-4252-BF20-B3D54226390D}" type="sibTrans" cxnId="{18B73236-4B07-4267-9C05-E04FF381B87B}">
      <dgm:prSet/>
      <dgm:spPr/>
      <dgm:t>
        <a:bodyPr/>
        <a:lstStyle/>
        <a:p>
          <a:endParaRPr lang="en-US"/>
        </a:p>
      </dgm:t>
    </dgm:pt>
    <dgm:pt modelId="{D1F01A5B-DAC3-4158-906B-EA0BE21EF730}">
      <dgm:prSet/>
      <dgm:spPr/>
      <dgm:t>
        <a:bodyPr/>
        <a:lstStyle/>
        <a:p>
          <a:r>
            <a:rPr lang="en-US"/>
            <a:t>- weather and light</a:t>
          </a:r>
        </a:p>
      </dgm:t>
    </dgm:pt>
    <dgm:pt modelId="{396CB7DB-917A-421C-8BDA-7421312D575A}" type="parTrans" cxnId="{644D899A-C7CD-40DF-8F1A-2261E1CA24AA}">
      <dgm:prSet/>
      <dgm:spPr/>
      <dgm:t>
        <a:bodyPr/>
        <a:lstStyle/>
        <a:p>
          <a:endParaRPr lang="en-US"/>
        </a:p>
      </dgm:t>
    </dgm:pt>
    <dgm:pt modelId="{446BD990-1460-4FE5-8BC8-B36C83E40E84}" type="sibTrans" cxnId="{644D899A-C7CD-40DF-8F1A-2261E1CA24AA}">
      <dgm:prSet/>
      <dgm:spPr/>
      <dgm:t>
        <a:bodyPr/>
        <a:lstStyle/>
        <a:p>
          <a:endParaRPr lang="en-US"/>
        </a:p>
      </dgm:t>
    </dgm:pt>
    <dgm:pt modelId="{4CA42A03-F4E9-423C-8D11-20CF2FA4B9B1}">
      <dgm:prSet/>
      <dgm:spPr/>
      <dgm:t>
        <a:bodyPr/>
        <a:lstStyle/>
        <a:p>
          <a:r>
            <a:rPr lang="en-US"/>
            <a:t>- time of day, time of year</a:t>
          </a:r>
        </a:p>
      </dgm:t>
    </dgm:pt>
    <dgm:pt modelId="{156E8FFE-64A3-4726-A344-1D5B2909AEE5}" type="parTrans" cxnId="{67804571-1063-44B2-B841-3309C5243EE8}">
      <dgm:prSet/>
      <dgm:spPr/>
      <dgm:t>
        <a:bodyPr/>
        <a:lstStyle/>
        <a:p>
          <a:endParaRPr lang="en-US"/>
        </a:p>
      </dgm:t>
    </dgm:pt>
    <dgm:pt modelId="{B4CB9132-A065-4198-B3DF-90A1588A4BF4}" type="sibTrans" cxnId="{67804571-1063-44B2-B841-3309C5243EE8}">
      <dgm:prSet/>
      <dgm:spPr/>
      <dgm:t>
        <a:bodyPr/>
        <a:lstStyle/>
        <a:p>
          <a:endParaRPr lang="en-US"/>
        </a:p>
      </dgm:t>
    </dgm:pt>
    <dgm:pt modelId="{FEEDD95C-D800-466F-9FD3-1C58A2BFD79D}">
      <dgm:prSet/>
      <dgm:spPr/>
      <dgm:t>
        <a:bodyPr/>
        <a:lstStyle/>
        <a:p>
          <a:r>
            <a:rPr lang="en-US"/>
            <a:t>- views on foot, cycle or vehicle</a:t>
          </a:r>
        </a:p>
      </dgm:t>
    </dgm:pt>
    <dgm:pt modelId="{31897BD4-1409-4C84-90E0-5952E84E3DF0}" type="parTrans" cxnId="{39E57C9A-0321-4CA8-8BD5-CEB8E344D47B}">
      <dgm:prSet/>
      <dgm:spPr/>
      <dgm:t>
        <a:bodyPr/>
        <a:lstStyle/>
        <a:p>
          <a:endParaRPr lang="en-US"/>
        </a:p>
      </dgm:t>
    </dgm:pt>
    <dgm:pt modelId="{3DEB5DB3-E44E-49AE-BD10-0B6D040A2115}" type="sibTrans" cxnId="{39E57C9A-0321-4CA8-8BD5-CEB8E344D47B}">
      <dgm:prSet/>
      <dgm:spPr/>
      <dgm:t>
        <a:bodyPr/>
        <a:lstStyle/>
        <a:p>
          <a:endParaRPr lang="en-US"/>
        </a:p>
      </dgm:t>
    </dgm:pt>
    <dgm:pt modelId="{AE131D6C-AEAE-4001-B858-59FED14C08CF}">
      <dgm:prSet/>
      <dgm:spPr/>
      <dgm:t>
        <a:bodyPr/>
        <a:lstStyle/>
        <a:p>
          <a:r>
            <a:rPr lang="en-US"/>
            <a:t>Rural and Urban Residence </a:t>
          </a:r>
        </a:p>
      </dgm:t>
    </dgm:pt>
    <dgm:pt modelId="{09DB0943-1BB2-43FE-8FD9-8C07FD5274DD}" type="parTrans" cxnId="{0A6484D0-72E5-4A87-97A1-9DBF14443539}">
      <dgm:prSet/>
      <dgm:spPr/>
      <dgm:t>
        <a:bodyPr/>
        <a:lstStyle/>
        <a:p>
          <a:endParaRPr lang="en-US"/>
        </a:p>
      </dgm:t>
    </dgm:pt>
    <dgm:pt modelId="{11F15E03-302C-4B58-A214-D1421AB85792}" type="sibTrans" cxnId="{0A6484D0-72E5-4A87-97A1-9DBF14443539}">
      <dgm:prSet/>
      <dgm:spPr/>
      <dgm:t>
        <a:bodyPr/>
        <a:lstStyle/>
        <a:p>
          <a:endParaRPr lang="en-US"/>
        </a:p>
      </dgm:t>
    </dgm:pt>
    <dgm:pt modelId="{1C4BCA56-EBD5-451B-B6AA-8D31106E514B}">
      <dgm:prSet/>
      <dgm:spPr/>
      <dgm:t>
        <a:bodyPr/>
        <a:lstStyle/>
        <a:p>
          <a:r>
            <a:rPr lang="en-US"/>
            <a:t>- ‘natural’ landscape to a city dweller may be an area of cultivated parkland</a:t>
          </a:r>
        </a:p>
      </dgm:t>
    </dgm:pt>
    <dgm:pt modelId="{24677155-DD18-4572-8E86-93C6BF90A07E}" type="parTrans" cxnId="{ED416AF3-CC8A-41BE-8CCA-F89F552BCEF1}">
      <dgm:prSet/>
      <dgm:spPr/>
      <dgm:t>
        <a:bodyPr/>
        <a:lstStyle/>
        <a:p>
          <a:endParaRPr lang="en-US"/>
        </a:p>
      </dgm:t>
    </dgm:pt>
    <dgm:pt modelId="{5220BD4B-DFCF-4C9F-9113-7032DFA64DC2}" type="sibTrans" cxnId="{ED416AF3-CC8A-41BE-8CCA-F89F552BCEF1}">
      <dgm:prSet/>
      <dgm:spPr/>
      <dgm:t>
        <a:bodyPr/>
        <a:lstStyle/>
        <a:p>
          <a:endParaRPr lang="en-US"/>
        </a:p>
      </dgm:t>
    </dgm:pt>
    <dgm:pt modelId="{BE4DE8F5-4121-4907-AFE0-ED5378C66C6F}">
      <dgm:prSet/>
      <dgm:spPr/>
      <dgm:t>
        <a:bodyPr/>
        <a:lstStyle/>
        <a:p>
          <a:r>
            <a:rPr lang="en-US"/>
            <a:t>- to a rural dweller ‘natural’ may mean wilderness</a:t>
          </a:r>
        </a:p>
      </dgm:t>
    </dgm:pt>
    <dgm:pt modelId="{949ACDF6-F531-4042-BE2D-21EF369F4BA1}" type="parTrans" cxnId="{33088CA8-7EBA-4A89-92F7-1F6F5FC41A0D}">
      <dgm:prSet/>
      <dgm:spPr/>
      <dgm:t>
        <a:bodyPr/>
        <a:lstStyle/>
        <a:p>
          <a:endParaRPr lang="en-US"/>
        </a:p>
      </dgm:t>
    </dgm:pt>
    <dgm:pt modelId="{D0EF85FE-7289-4D3E-A3C2-FFC0784DB695}" type="sibTrans" cxnId="{33088CA8-7EBA-4A89-92F7-1F6F5FC41A0D}">
      <dgm:prSet/>
      <dgm:spPr/>
      <dgm:t>
        <a:bodyPr/>
        <a:lstStyle/>
        <a:p>
          <a:endParaRPr lang="en-US"/>
        </a:p>
      </dgm:t>
    </dgm:pt>
    <dgm:pt modelId="{8312C3A6-D753-4E2A-BC13-BEAF775F2092}">
      <dgm:prSet/>
      <dgm:spPr/>
      <dgm:t>
        <a:bodyPr/>
        <a:lstStyle/>
        <a:p>
          <a:r>
            <a:rPr lang="en-US"/>
            <a:t>Length of Residency </a:t>
          </a:r>
        </a:p>
      </dgm:t>
    </dgm:pt>
    <dgm:pt modelId="{BC15F532-C393-4458-A417-B90A1624586F}" type="parTrans" cxnId="{857EA172-22D4-465B-8842-91AD4B589778}">
      <dgm:prSet/>
      <dgm:spPr/>
      <dgm:t>
        <a:bodyPr/>
        <a:lstStyle/>
        <a:p>
          <a:endParaRPr lang="en-US"/>
        </a:p>
      </dgm:t>
    </dgm:pt>
    <dgm:pt modelId="{09ABCE7F-68CF-40F7-8221-7F6DC2B1A353}" type="sibTrans" cxnId="{857EA172-22D4-465B-8842-91AD4B589778}">
      <dgm:prSet/>
      <dgm:spPr/>
      <dgm:t>
        <a:bodyPr/>
        <a:lstStyle/>
        <a:p>
          <a:endParaRPr lang="en-US"/>
        </a:p>
      </dgm:t>
    </dgm:pt>
    <dgm:pt modelId="{A4B9DEF1-B42A-4CD4-812C-F511672A3DF3}">
      <dgm:prSet/>
      <dgm:spPr/>
      <dgm:t>
        <a:bodyPr/>
        <a:lstStyle/>
        <a:p>
          <a:r>
            <a:rPr lang="en-US"/>
            <a:t>- newcomers may have different perceptions to those with stronger community attachment</a:t>
          </a:r>
        </a:p>
      </dgm:t>
    </dgm:pt>
    <dgm:pt modelId="{FFB11A4D-7552-44EA-96BF-AD767DF99A2B}" type="parTrans" cxnId="{3659F90A-761F-42DB-8643-BAA50E643E31}">
      <dgm:prSet/>
      <dgm:spPr/>
      <dgm:t>
        <a:bodyPr/>
        <a:lstStyle/>
        <a:p>
          <a:endParaRPr lang="en-US"/>
        </a:p>
      </dgm:t>
    </dgm:pt>
    <dgm:pt modelId="{180D5C8B-B820-4B5C-B1DE-D7D49DB234B9}" type="sibTrans" cxnId="{3659F90A-761F-42DB-8643-BAA50E643E31}">
      <dgm:prSet/>
      <dgm:spPr/>
      <dgm:t>
        <a:bodyPr/>
        <a:lstStyle/>
        <a:p>
          <a:endParaRPr lang="en-US"/>
        </a:p>
      </dgm:t>
    </dgm:pt>
    <dgm:pt modelId="{AA21DA6B-F357-47B9-856C-A53F328BF9B2}">
      <dgm:prSet/>
      <dgm:spPr/>
      <dgm:t>
        <a:bodyPr/>
        <a:lstStyle/>
        <a:p>
          <a:r>
            <a:rPr lang="en-US"/>
            <a:t>Individual Characteristics</a:t>
          </a:r>
        </a:p>
      </dgm:t>
    </dgm:pt>
    <dgm:pt modelId="{C71B3E61-5F9B-4F3C-90E0-A27A3A6F0517}" type="parTrans" cxnId="{719B61E9-89A1-4F11-BBE9-DE9BF833E543}">
      <dgm:prSet/>
      <dgm:spPr/>
      <dgm:t>
        <a:bodyPr/>
        <a:lstStyle/>
        <a:p>
          <a:endParaRPr lang="en-US"/>
        </a:p>
      </dgm:t>
    </dgm:pt>
    <dgm:pt modelId="{9A43343E-E158-4EBE-B228-5750A1BC9DC3}" type="sibTrans" cxnId="{719B61E9-89A1-4F11-BBE9-DE9BF833E543}">
      <dgm:prSet/>
      <dgm:spPr/>
      <dgm:t>
        <a:bodyPr/>
        <a:lstStyle/>
        <a:p>
          <a:endParaRPr lang="en-US"/>
        </a:p>
      </dgm:t>
    </dgm:pt>
    <dgm:pt modelId="{AC09F8E8-4C1D-4B62-9E51-9A9459169C37}">
      <dgm:prSet/>
      <dgm:spPr/>
      <dgm:t>
        <a:bodyPr/>
        <a:lstStyle/>
        <a:p>
          <a:r>
            <a:rPr lang="en-US"/>
            <a:t>- upbringing and education</a:t>
          </a:r>
        </a:p>
      </dgm:t>
    </dgm:pt>
    <dgm:pt modelId="{DD8D5ED2-39ED-4919-8B14-E6F34698151E}" type="parTrans" cxnId="{EB892C01-AEFB-4243-8E86-84DB3A84B10E}">
      <dgm:prSet/>
      <dgm:spPr/>
      <dgm:t>
        <a:bodyPr/>
        <a:lstStyle/>
        <a:p>
          <a:endParaRPr lang="en-US"/>
        </a:p>
      </dgm:t>
    </dgm:pt>
    <dgm:pt modelId="{96CD51F7-C0F6-4FF9-AE08-7828DAC47F23}" type="sibTrans" cxnId="{EB892C01-AEFB-4243-8E86-84DB3A84B10E}">
      <dgm:prSet/>
      <dgm:spPr/>
      <dgm:t>
        <a:bodyPr/>
        <a:lstStyle/>
        <a:p>
          <a:endParaRPr lang="en-US"/>
        </a:p>
      </dgm:t>
    </dgm:pt>
    <dgm:pt modelId="{FBCA389E-3AAF-435F-A16C-5EC24D4DDD95}">
      <dgm:prSet/>
      <dgm:spPr/>
      <dgm:t>
        <a:bodyPr/>
        <a:lstStyle/>
        <a:p>
          <a:r>
            <a:rPr lang="en-US"/>
            <a:t>- socio-economic status</a:t>
          </a:r>
        </a:p>
      </dgm:t>
    </dgm:pt>
    <dgm:pt modelId="{14F0682A-5768-4028-A559-DB856B92F9E8}" type="parTrans" cxnId="{96BD814D-FABA-4B60-947D-A3B2244CD537}">
      <dgm:prSet/>
      <dgm:spPr/>
      <dgm:t>
        <a:bodyPr/>
        <a:lstStyle/>
        <a:p>
          <a:endParaRPr lang="en-US"/>
        </a:p>
      </dgm:t>
    </dgm:pt>
    <dgm:pt modelId="{E14C10B5-E790-4C2E-AE2D-6A384D460CB8}" type="sibTrans" cxnId="{96BD814D-FABA-4B60-947D-A3B2244CD537}">
      <dgm:prSet/>
      <dgm:spPr/>
      <dgm:t>
        <a:bodyPr/>
        <a:lstStyle/>
        <a:p>
          <a:endParaRPr lang="en-US"/>
        </a:p>
      </dgm:t>
    </dgm:pt>
    <dgm:pt modelId="{14272705-190B-4F8B-B0A5-AD4C132BA1CB}">
      <dgm:prSet/>
      <dgm:spPr/>
      <dgm:t>
        <a:bodyPr/>
        <a:lstStyle/>
        <a:p>
          <a:r>
            <a:rPr lang="en-US"/>
            <a:t>- religion</a:t>
          </a:r>
        </a:p>
      </dgm:t>
    </dgm:pt>
    <dgm:pt modelId="{67016C8E-254F-4AB9-BC3B-7A034C5A8AA1}" type="parTrans" cxnId="{ED4C6E2B-8D6E-4A41-906C-2737363EB643}">
      <dgm:prSet/>
      <dgm:spPr/>
      <dgm:t>
        <a:bodyPr/>
        <a:lstStyle/>
        <a:p>
          <a:endParaRPr lang="en-US"/>
        </a:p>
      </dgm:t>
    </dgm:pt>
    <dgm:pt modelId="{08D84342-25E9-4FAE-83E2-6635324F626D}" type="sibTrans" cxnId="{ED4C6E2B-8D6E-4A41-906C-2737363EB643}">
      <dgm:prSet/>
      <dgm:spPr/>
      <dgm:t>
        <a:bodyPr/>
        <a:lstStyle/>
        <a:p>
          <a:endParaRPr lang="en-US"/>
        </a:p>
      </dgm:t>
    </dgm:pt>
    <dgm:pt modelId="{712B0381-AC5D-43BE-B4DA-A8B053446B60}" type="pres">
      <dgm:prSet presAssocID="{2B27977C-5B64-489D-A8DD-B8C12BADE869}" presName="vert0" presStyleCnt="0">
        <dgm:presLayoutVars>
          <dgm:dir/>
          <dgm:animOne val="branch"/>
          <dgm:animLvl val="lvl"/>
        </dgm:presLayoutVars>
      </dgm:prSet>
      <dgm:spPr/>
    </dgm:pt>
    <dgm:pt modelId="{5D37538B-CD13-448E-B0BA-43E23B32E20B}" type="pres">
      <dgm:prSet presAssocID="{FC47442D-5508-49E1-85A6-7CEECC463A16}" presName="thickLine" presStyleLbl="alignNode1" presStyleIdx="0" presStyleCnt="4"/>
      <dgm:spPr/>
    </dgm:pt>
    <dgm:pt modelId="{FA779C39-CCB4-4731-A1D8-7523BEF0049C}" type="pres">
      <dgm:prSet presAssocID="{FC47442D-5508-49E1-85A6-7CEECC463A16}" presName="horz1" presStyleCnt="0"/>
      <dgm:spPr/>
    </dgm:pt>
    <dgm:pt modelId="{C66CB8EC-A680-43DC-BD66-ACD3AEB91FB5}" type="pres">
      <dgm:prSet presAssocID="{FC47442D-5508-49E1-85A6-7CEECC463A16}" presName="tx1" presStyleLbl="revTx" presStyleIdx="0" presStyleCnt="13"/>
      <dgm:spPr/>
    </dgm:pt>
    <dgm:pt modelId="{87DC7028-75F9-4D69-A7EC-6B912C007272}" type="pres">
      <dgm:prSet presAssocID="{FC47442D-5508-49E1-85A6-7CEECC463A16}" presName="vert1" presStyleCnt="0"/>
      <dgm:spPr/>
    </dgm:pt>
    <dgm:pt modelId="{6DEB65DC-9DE0-460B-9956-F89716D7FC67}" type="pres">
      <dgm:prSet presAssocID="{D1F01A5B-DAC3-4158-906B-EA0BE21EF730}" presName="vertSpace2a" presStyleCnt="0"/>
      <dgm:spPr/>
    </dgm:pt>
    <dgm:pt modelId="{E0FDF84F-144E-4B11-A71A-61843FB32614}" type="pres">
      <dgm:prSet presAssocID="{D1F01A5B-DAC3-4158-906B-EA0BE21EF730}" presName="horz2" presStyleCnt="0"/>
      <dgm:spPr/>
    </dgm:pt>
    <dgm:pt modelId="{C255BED5-B77D-4C19-8451-77CC0F2BB4D7}" type="pres">
      <dgm:prSet presAssocID="{D1F01A5B-DAC3-4158-906B-EA0BE21EF730}" presName="horzSpace2" presStyleCnt="0"/>
      <dgm:spPr/>
    </dgm:pt>
    <dgm:pt modelId="{51CD11F4-0764-48CB-9F3B-38C021E396D5}" type="pres">
      <dgm:prSet presAssocID="{D1F01A5B-DAC3-4158-906B-EA0BE21EF730}" presName="tx2" presStyleLbl="revTx" presStyleIdx="1" presStyleCnt="13"/>
      <dgm:spPr/>
    </dgm:pt>
    <dgm:pt modelId="{803F0372-6F3E-4B12-B13F-B51A96258079}" type="pres">
      <dgm:prSet presAssocID="{D1F01A5B-DAC3-4158-906B-EA0BE21EF730}" presName="vert2" presStyleCnt="0"/>
      <dgm:spPr/>
    </dgm:pt>
    <dgm:pt modelId="{F3981755-1249-43DE-A9B9-C6BB047E5F5D}" type="pres">
      <dgm:prSet presAssocID="{D1F01A5B-DAC3-4158-906B-EA0BE21EF730}" presName="thinLine2b" presStyleLbl="callout" presStyleIdx="0" presStyleCnt="9"/>
      <dgm:spPr/>
    </dgm:pt>
    <dgm:pt modelId="{BA866011-5C28-4B5E-88A8-02DBDFECE707}" type="pres">
      <dgm:prSet presAssocID="{D1F01A5B-DAC3-4158-906B-EA0BE21EF730}" presName="vertSpace2b" presStyleCnt="0"/>
      <dgm:spPr/>
    </dgm:pt>
    <dgm:pt modelId="{321F47C6-2EB6-41DD-916C-410AD5409D35}" type="pres">
      <dgm:prSet presAssocID="{4CA42A03-F4E9-423C-8D11-20CF2FA4B9B1}" presName="horz2" presStyleCnt="0"/>
      <dgm:spPr/>
    </dgm:pt>
    <dgm:pt modelId="{6DE4DAAB-A7DA-4F41-AF5A-B1E1EBDA75AA}" type="pres">
      <dgm:prSet presAssocID="{4CA42A03-F4E9-423C-8D11-20CF2FA4B9B1}" presName="horzSpace2" presStyleCnt="0"/>
      <dgm:spPr/>
    </dgm:pt>
    <dgm:pt modelId="{4A6FF193-22F0-457B-A742-7C41A3F9F15C}" type="pres">
      <dgm:prSet presAssocID="{4CA42A03-F4E9-423C-8D11-20CF2FA4B9B1}" presName="tx2" presStyleLbl="revTx" presStyleIdx="2" presStyleCnt="13"/>
      <dgm:spPr/>
    </dgm:pt>
    <dgm:pt modelId="{FCF79A8F-ED76-4C68-A448-DE86563A53FB}" type="pres">
      <dgm:prSet presAssocID="{4CA42A03-F4E9-423C-8D11-20CF2FA4B9B1}" presName="vert2" presStyleCnt="0"/>
      <dgm:spPr/>
    </dgm:pt>
    <dgm:pt modelId="{FD15A6B9-238A-411E-AA53-6998CEED1B12}" type="pres">
      <dgm:prSet presAssocID="{4CA42A03-F4E9-423C-8D11-20CF2FA4B9B1}" presName="thinLine2b" presStyleLbl="callout" presStyleIdx="1" presStyleCnt="9"/>
      <dgm:spPr/>
    </dgm:pt>
    <dgm:pt modelId="{9FA45A60-DBAD-4097-A332-45C331A53330}" type="pres">
      <dgm:prSet presAssocID="{4CA42A03-F4E9-423C-8D11-20CF2FA4B9B1}" presName="vertSpace2b" presStyleCnt="0"/>
      <dgm:spPr/>
    </dgm:pt>
    <dgm:pt modelId="{95A24AFE-22B3-44EA-864B-D1D65F977708}" type="pres">
      <dgm:prSet presAssocID="{FEEDD95C-D800-466F-9FD3-1C58A2BFD79D}" presName="horz2" presStyleCnt="0"/>
      <dgm:spPr/>
    </dgm:pt>
    <dgm:pt modelId="{6A18D8F6-1547-4FC8-9F0C-AE55AA51B9E1}" type="pres">
      <dgm:prSet presAssocID="{FEEDD95C-D800-466F-9FD3-1C58A2BFD79D}" presName="horzSpace2" presStyleCnt="0"/>
      <dgm:spPr/>
    </dgm:pt>
    <dgm:pt modelId="{B7B6C245-E6F1-4A14-A98B-91A7E0A73C56}" type="pres">
      <dgm:prSet presAssocID="{FEEDD95C-D800-466F-9FD3-1C58A2BFD79D}" presName="tx2" presStyleLbl="revTx" presStyleIdx="3" presStyleCnt="13"/>
      <dgm:spPr/>
    </dgm:pt>
    <dgm:pt modelId="{AB9E4BF8-5BBD-40C5-8F14-8990B9C82061}" type="pres">
      <dgm:prSet presAssocID="{FEEDD95C-D800-466F-9FD3-1C58A2BFD79D}" presName="vert2" presStyleCnt="0"/>
      <dgm:spPr/>
    </dgm:pt>
    <dgm:pt modelId="{28DB23B0-8918-4A17-997C-508E92A25F52}" type="pres">
      <dgm:prSet presAssocID="{FEEDD95C-D800-466F-9FD3-1C58A2BFD79D}" presName="thinLine2b" presStyleLbl="callout" presStyleIdx="2" presStyleCnt="9"/>
      <dgm:spPr/>
    </dgm:pt>
    <dgm:pt modelId="{8722E2D2-5EAE-4F9D-959F-475ABE5E103B}" type="pres">
      <dgm:prSet presAssocID="{FEEDD95C-D800-466F-9FD3-1C58A2BFD79D}" presName="vertSpace2b" presStyleCnt="0"/>
      <dgm:spPr/>
    </dgm:pt>
    <dgm:pt modelId="{3E2541B8-42D0-4461-AA54-B5CAEB1BB997}" type="pres">
      <dgm:prSet presAssocID="{AE131D6C-AEAE-4001-B858-59FED14C08CF}" presName="thickLine" presStyleLbl="alignNode1" presStyleIdx="1" presStyleCnt="4"/>
      <dgm:spPr/>
    </dgm:pt>
    <dgm:pt modelId="{0791E412-81D4-466A-8478-3B065BE1308C}" type="pres">
      <dgm:prSet presAssocID="{AE131D6C-AEAE-4001-B858-59FED14C08CF}" presName="horz1" presStyleCnt="0"/>
      <dgm:spPr/>
    </dgm:pt>
    <dgm:pt modelId="{63EDD35A-7D7C-4D30-BB69-62CA1513FCFF}" type="pres">
      <dgm:prSet presAssocID="{AE131D6C-AEAE-4001-B858-59FED14C08CF}" presName="tx1" presStyleLbl="revTx" presStyleIdx="4" presStyleCnt="13"/>
      <dgm:spPr/>
    </dgm:pt>
    <dgm:pt modelId="{EA9DAFAB-8063-4705-81F1-D3ED71225E7A}" type="pres">
      <dgm:prSet presAssocID="{AE131D6C-AEAE-4001-B858-59FED14C08CF}" presName="vert1" presStyleCnt="0"/>
      <dgm:spPr/>
    </dgm:pt>
    <dgm:pt modelId="{46CC2112-D741-4BF2-93D3-8C74905286DE}" type="pres">
      <dgm:prSet presAssocID="{1C4BCA56-EBD5-451B-B6AA-8D31106E514B}" presName="vertSpace2a" presStyleCnt="0"/>
      <dgm:spPr/>
    </dgm:pt>
    <dgm:pt modelId="{E7FD417C-3942-4C11-B445-1AFCDC105D69}" type="pres">
      <dgm:prSet presAssocID="{1C4BCA56-EBD5-451B-B6AA-8D31106E514B}" presName="horz2" presStyleCnt="0"/>
      <dgm:spPr/>
    </dgm:pt>
    <dgm:pt modelId="{5050B718-5A36-423C-B807-E5C2F0821873}" type="pres">
      <dgm:prSet presAssocID="{1C4BCA56-EBD5-451B-B6AA-8D31106E514B}" presName="horzSpace2" presStyleCnt="0"/>
      <dgm:spPr/>
    </dgm:pt>
    <dgm:pt modelId="{FAA55117-9CC4-4C30-9406-0A5936FCCB6B}" type="pres">
      <dgm:prSet presAssocID="{1C4BCA56-EBD5-451B-B6AA-8D31106E514B}" presName="tx2" presStyleLbl="revTx" presStyleIdx="5" presStyleCnt="13"/>
      <dgm:spPr/>
    </dgm:pt>
    <dgm:pt modelId="{AE4FA01B-C678-4D48-ABC5-92A126846975}" type="pres">
      <dgm:prSet presAssocID="{1C4BCA56-EBD5-451B-B6AA-8D31106E514B}" presName="vert2" presStyleCnt="0"/>
      <dgm:spPr/>
    </dgm:pt>
    <dgm:pt modelId="{34C5D807-CF7C-4555-91B3-155D900C929E}" type="pres">
      <dgm:prSet presAssocID="{1C4BCA56-EBD5-451B-B6AA-8D31106E514B}" presName="thinLine2b" presStyleLbl="callout" presStyleIdx="3" presStyleCnt="9"/>
      <dgm:spPr/>
    </dgm:pt>
    <dgm:pt modelId="{14454EB3-E428-4175-B347-6587DFF3BF0D}" type="pres">
      <dgm:prSet presAssocID="{1C4BCA56-EBD5-451B-B6AA-8D31106E514B}" presName="vertSpace2b" presStyleCnt="0"/>
      <dgm:spPr/>
    </dgm:pt>
    <dgm:pt modelId="{EE10B285-FE2F-421E-B8C1-D1760D401F03}" type="pres">
      <dgm:prSet presAssocID="{BE4DE8F5-4121-4907-AFE0-ED5378C66C6F}" presName="horz2" presStyleCnt="0"/>
      <dgm:spPr/>
    </dgm:pt>
    <dgm:pt modelId="{5E6D3325-8181-44FA-94D3-72C2B480FC0D}" type="pres">
      <dgm:prSet presAssocID="{BE4DE8F5-4121-4907-AFE0-ED5378C66C6F}" presName="horzSpace2" presStyleCnt="0"/>
      <dgm:spPr/>
    </dgm:pt>
    <dgm:pt modelId="{F35B6C37-085E-498E-A141-255105E29FA6}" type="pres">
      <dgm:prSet presAssocID="{BE4DE8F5-4121-4907-AFE0-ED5378C66C6F}" presName="tx2" presStyleLbl="revTx" presStyleIdx="6" presStyleCnt="13"/>
      <dgm:spPr/>
    </dgm:pt>
    <dgm:pt modelId="{9F8B9064-0DEE-4FB3-ABB6-BEB508976106}" type="pres">
      <dgm:prSet presAssocID="{BE4DE8F5-4121-4907-AFE0-ED5378C66C6F}" presName="vert2" presStyleCnt="0"/>
      <dgm:spPr/>
    </dgm:pt>
    <dgm:pt modelId="{6E94A07A-26C1-41D3-BBF1-DEACD794BD6E}" type="pres">
      <dgm:prSet presAssocID="{BE4DE8F5-4121-4907-AFE0-ED5378C66C6F}" presName="thinLine2b" presStyleLbl="callout" presStyleIdx="4" presStyleCnt="9"/>
      <dgm:spPr/>
    </dgm:pt>
    <dgm:pt modelId="{AA1BDBC9-D8D8-4284-8DB5-9E8F6C4EB952}" type="pres">
      <dgm:prSet presAssocID="{BE4DE8F5-4121-4907-AFE0-ED5378C66C6F}" presName="vertSpace2b" presStyleCnt="0"/>
      <dgm:spPr/>
    </dgm:pt>
    <dgm:pt modelId="{0810D6AF-CD5B-4278-AABC-91B82C7F9394}" type="pres">
      <dgm:prSet presAssocID="{8312C3A6-D753-4E2A-BC13-BEAF775F2092}" presName="thickLine" presStyleLbl="alignNode1" presStyleIdx="2" presStyleCnt="4"/>
      <dgm:spPr/>
    </dgm:pt>
    <dgm:pt modelId="{650C8AA2-646D-43E7-B654-5176032ED2B0}" type="pres">
      <dgm:prSet presAssocID="{8312C3A6-D753-4E2A-BC13-BEAF775F2092}" presName="horz1" presStyleCnt="0"/>
      <dgm:spPr/>
    </dgm:pt>
    <dgm:pt modelId="{1D78BE9E-E177-41DD-8D7C-8645E9A3DEA9}" type="pres">
      <dgm:prSet presAssocID="{8312C3A6-D753-4E2A-BC13-BEAF775F2092}" presName="tx1" presStyleLbl="revTx" presStyleIdx="7" presStyleCnt="13"/>
      <dgm:spPr/>
    </dgm:pt>
    <dgm:pt modelId="{32FD351A-5295-466F-BDCA-0CBEC5DA338F}" type="pres">
      <dgm:prSet presAssocID="{8312C3A6-D753-4E2A-BC13-BEAF775F2092}" presName="vert1" presStyleCnt="0"/>
      <dgm:spPr/>
    </dgm:pt>
    <dgm:pt modelId="{FAD08756-00A1-4E45-8F10-0A9053A837D9}" type="pres">
      <dgm:prSet presAssocID="{A4B9DEF1-B42A-4CD4-812C-F511672A3DF3}" presName="vertSpace2a" presStyleCnt="0"/>
      <dgm:spPr/>
    </dgm:pt>
    <dgm:pt modelId="{2ABF532C-0D3E-4D4F-BDDB-957ECA0D5134}" type="pres">
      <dgm:prSet presAssocID="{A4B9DEF1-B42A-4CD4-812C-F511672A3DF3}" presName="horz2" presStyleCnt="0"/>
      <dgm:spPr/>
    </dgm:pt>
    <dgm:pt modelId="{78954DB6-65BA-42BC-B46C-C70EBEB7F7C3}" type="pres">
      <dgm:prSet presAssocID="{A4B9DEF1-B42A-4CD4-812C-F511672A3DF3}" presName="horzSpace2" presStyleCnt="0"/>
      <dgm:spPr/>
    </dgm:pt>
    <dgm:pt modelId="{5A9B2332-EFF5-4A1E-883D-9CB07655B6CD}" type="pres">
      <dgm:prSet presAssocID="{A4B9DEF1-B42A-4CD4-812C-F511672A3DF3}" presName="tx2" presStyleLbl="revTx" presStyleIdx="8" presStyleCnt="13"/>
      <dgm:spPr/>
    </dgm:pt>
    <dgm:pt modelId="{2DC01A70-82BC-4121-874D-EC3B192B122E}" type="pres">
      <dgm:prSet presAssocID="{A4B9DEF1-B42A-4CD4-812C-F511672A3DF3}" presName="vert2" presStyleCnt="0"/>
      <dgm:spPr/>
    </dgm:pt>
    <dgm:pt modelId="{DA2EB7AC-16D5-4CB4-BDB3-D214D7638FD6}" type="pres">
      <dgm:prSet presAssocID="{A4B9DEF1-B42A-4CD4-812C-F511672A3DF3}" presName="thinLine2b" presStyleLbl="callout" presStyleIdx="5" presStyleCnt="9"/>
      <dgm:spPr/>
    </dgm:pt>
    <dgm:pt modelId="{F96E798F-73F3-4876-80DD-1039F0BE38CA}" type="pres">
      <dgm:prSet presAssocID="{A4B9DEF1-B42A-4CD4-812C-F511672A3DF3}" presName="vertSpace2b" presStyleCnt="0"/>
      <dgm:spPr/>
    </dgm:pt>
    <dgm:pt modelId="{A04EFD1D-81B4-47F4-B7C5-33C55A8725C0}" type="pres">
      <dgm:prSet presAssocID="{AA21DA6B-F357-47B9-856C-A53F328BF9B2}" presName="thickLine" presStyleLbl="alignNode1" presStyleIdx="3" presStyleCnt="4"/>
      <dgm:spPr/>
    </dgm:pt>
    <dgm:pt modelId="{7F0CD6CA-2139-4300-9891-C3C3FDE0B6F9}" type="pres">
      <dgm:prSet presAssocID="{AA21DA6B-F357-47B9-856C-A53F328BF9B2}" presName="horz1" presStyleCnt="0"/>
      <dgm:spPr/>
    </dgm:pt>
    <dgm:pt modelId="{89BE7660-473F-4B9D-A654-510BC7C8880E}" type="pres">
      <dgm:prSet presAssocID="{AA21DA6B-F357-47B9-856C-A53F328BF9B2}" presName="tx1" presStyleLbl="revTx" presStyleIdx="9" presStyleCnt="13"/>
      <dgm:spPr/>
    </dgm:pt>
    <dgm:pt modelId="{24AFAAF9-E33A-4537-B087-45671AF7D4BE}" type="pres">
      <dgm:prSet presAssocID="{AA21DA6B-F357-47B9-856C-A53F328BF9B2}" presName="vert1" presStyleCnt="0"/>
      <dgm:spPr/>
    </dgm:pt>
    <dgm:pt modelId="{F0D13A7A-4730-42B6-B424-3FE335BA7541}" type="pres">
      <dgm:prSet presAssocID="{AC09F8E8-4C1D-4B62-9E51-9A9459169C37}" presName="vertSpace2a" presStyleCnt="0"/>
      <dgm:spPr/>
    </dgm:pt>
    <dgm:pt modelId="{E998DDA1-D30C-4D1A-8F22-8B30C427CB55}" type="pres">
      <dgm:prSet presAssocID="{AC09F8E8-4C1D-4B62-9E51-9A9459169C37}" presName="horz2" presStyleCnt="0"/>
      <dgm:spPr/>
    </dgm:pt>
    <dgm:pt modelId="{71EE0042-87A3-4B61-9CE6-FA8E07EA5C8A}" type="pres">
      <dgm:prSet presAssocID="{AC09F8E8-4C1D-4B62-9E51-9A9459169C37}" presName="horzSpace2" presStyleCnt="0"/>
      <dgm:spPr/>
    </dgm:pt>
    <dgm:pt modelId="{63E7BFA9-A415-4063-A016-DDD285BFEF4E}" type="pres">
      <dgm:prSet presAssocID="{AC09F8E8-4C1D-4B62-9E51-9A9459169C37}" presName="tx2" presStyleLbl="revTx" presStyleIdx="10" presStyleCnt="13"/>
      <dgm:spPr/>
    </dgm:pt>
    <dgm:pt modelId="{729308CD-7388-4FBE-86C1-C17478216DF9}" type="pres">
      <dgm:prSet presAssocID="{AC09F8E8-4C1D-4B62-9E51-9A9459169C37}" presName="vert2" presStyleCnt="0"/>
      <dgm:spPr/>
    </dgm:pt>
    <dgm:pt modelId="{8F5C3D97-B9F2-42C1-AE85-FA2ED55BED78}" type="pres">
      <dgm:prSet presAssocID="{AC09F8E8-4C1D-4B62-9E51-9A9459169C37}" presName="thinLine2b" presStyleLbl="callout" presStyleIdx="6" presStyleCnt="9"/>
      <dgm:spPr/>
    </dgm:pt>
    <dgm:pt modelId="{62636DE2-C4CB-4623-8C2D-B93497C17282}" type="pres">
      <dgm:prSet presAssocID="{AC09F8E8-4C1D-4B62-9E51-9A9459169C37}" presName="vertSpace2b" presStyleCnt="0"/>
      <dgm:spPr/>
    </dgm:pt>
    <dgm:pt modelId="{29C626EF-DD86-468C-A026-4061E3DB1A99}" type="pres">
      <dgm:prSet presAssocID="{FBCA389E-3AAF-435F-A16C-5EC24D4DDD95}" presName="horz2" presStyleCnt="0"/>
      <dgm:spPr/>
    </dgm:pt>
    <dgm:pt modelId="{832E17A5-9E01-491E-BA1C-54CBD4782BC0}" type="pres">
      <dgm:prSet presAssocID="{FBCA389E-3AAF-435F-A16C-5EC24D4DDD95}" presName="horzSpace2" presStyleCnt="0"/>
      <dgm:spPr/>
    </dgm:pt>
    <dgm:pt modelId="{EA52CE0B-B20C-4373-869D-AAB404C1B725}" type="pres">
      <dgm:prSet presAssocID="{FBCA389E-3AAF-435F-A16C-5EC24D4DDD95}" presName="tx2" presStyleLbl="revTx" presStyleIdx="11" presStyleCnt="13"/>
      <dgm:spPr/>
    </dgm:pt>
    <dgm:pt modelId="{3C3DC387-1CAC-490A-9A81-230807DA6016}" type="pres">
      <dgm:prSet presAssocID="{FBCA389E-3AAF-435F-A16C-5EC24D4DDD95}" presName="vert2" presStyleCnt="0"/>
      <dgm:spPr/>
    </dgm:pt>
    <dgm:pt modelId="{6F730CE4-4684-45FA-BF38-FDC96564F709}" type="pres">
      <dgm:prSet presAssocID="{FBCA389E-3AAF-435F-A16C-5EC24D4DDD95}" presName="thinLine2b" presStyleLbl="callout" presStyleIdx="7" presStyleCnt="9"/>
      <dgm:spPr/>
    </dgm:pt>
    <dgm:pt modelId="{978322EF-7721-40BC-BC75-087C29F4894D}" type="pres">
      <dgm:prSet presAssocID="{FBCA389E-3AAF-435F-A16C-5EC24D4DDD95}" presName="vertSpace2b" presStyleCnt="0"/>
      <dgm:spPr/>
    </dgm:pt>
    <dgm:pt modelId="{C6F0C85D-8582-494E-8588-C27CA721FD49}" type="pres">
      <dgm:prSet presAssocID="{14272705-190B-4F8B-B0A5-AD4C132BA1CB}" presName="horz2" presStyleCnt="0"/>
      <dgm:spPr/>
    </dgm:pt>
    <dgm:pt modelId="{916AACA7-3B6A-4770-8CFA-F5C9384F0633}" type="pres">
      <dgm:prSet presAssocID="{14272705-190B-4F8B-B0A5-AD4C132BA1CB}" presName="horzSpace2" presStyleCnt="0"/>
      <dgm:spPr/>
    </dgm:pt>
    <dgm:pt modelId="{45F24B76-82B6-4968-8057-F7EB970BFC13}" type="pres">
      <dgm:prSet presAssocID="{14272705-190B-4F8B-B0A5-AD4C132BA1CB}" presName="tx2" presStyleLbl="revTx" presStyleIdx="12" presStyleCnt="13"/>
      <dgm:spPr/>
    </dgm:pt>
    <dgm:pt modelId="{D83A7987-76E2-4B2D-A9F0-9A634178D30D}" type="pres">
      <dgm:prSet presAssocID="{14272705-190B-4F8B-B0A5-AD4C132BA1CB}" presName="vert2" presStyleCnt="0"/>
      <dgm:spPr/>
    </dgm:pt>
    <dgm:pt modelId="{BFE485F4-DC0D-4FFD-A86C-FF2C0931C704}" type="pres">
      <dgm:prSet presAssocID="{14272705-190B-4F8B-B0A5-AD4C132BA1CB}" presName="thinLine2b" presStyleLbl="callout" presStyleIdx="8" presStyleCnt="9"/>
      <dgm:spPr/>
    </dgm:pt>
    <dgm:pt modelId="{9B5810D4-22E3-40A9-A553-834CD51A2AB1}" type="pres">
      <dgm:prSet presAssocID="{14272705-190B-4F8B-B0A5-AD4C132BA1CB}" presName="vertSpace2b" presStyleCnt="0"/>
      <dgm:spPr/>
    </dgm:pt>
  </dgm:ptLst>
  <dgm:cxnLst>
    <dgm:cxn modelId="{EB892C01-AEFB-4243-8E86-84DB3A84B10E}" srcId="{AA21DA6B-F357-47B9-856C-A53F328BF9B2}" destId="{AC09F8E8-4C1D-4B62-9E51-9A9459169C37}" srcOrd="0" destOrd="0" parTransId="{DD8D5ED2-39ED-4919-8B14-E6F34698151E}" sibTransId="{96CD51F7-C0F6-4FF9-AE08-7828DAC47F23}"/>
    <dgm:cxn modelId="{1EE0A402-7DA5-4CBA-B50C-1A12910F79ED}" type="presOf" srcId="{2B27977C-5B64-489D-A8DD-B8C12BADE869}" destId="{712B0381-AC5D-43BE-B4DA-A8B053446B60}" srcOrd="0" destOrd="0" presId="urn:microsoft.com/office/officeart/2008/layout/LinedList"/>
    <dgm:cxn modelId="{61786204-0A56-4833-942B-0C0FA0CF3BDF}" type="presOf" srcId="{AE131D6C-AEAE-4001-B858-59FED14C08CF}" destId="{63EDD35A-7D7C-4D30-BB69-62CA1513FCFF}" srcOrd="0" destOrd="0" presId="urn:microsoft.com/office/officeart/2008/layout/LinedList"/>
    <dgm:cxn modelId="{3659F90A-761F-42DB-8643-BAA50E643E31}" srcId="{8312C3A6-D753-4E2A-BC13-BEAF775F2092}" destId="{A4B9DEF1-B42A-4CD4-812C-F511672A3DF3}" srcOrd="0" destOrd="0" parTransId="{FFB11A4D-7552-44EA-96BF-AD767DF99A2B}" sibTransId="{180D5C8B-B820-4B5C-B1DE-D7D49DB234B9}"/>
    <dgm:cxn modelId="{D053DE0F-A1B0-4159-B911-6A7C21C52725}" type="presOf" srcId="{AC09F8E8-4C1D-4B62-9E51-9A9459169C37}" destId="{63E7BFA9-A415-4063-A016-DDD285BFEF4E}" srcOrd="0" destOrd="0" presId="urn:microsoft.com/office/officeart/2008/layout/LinedList"/>
    <dgm:cxn modelId="{7879EC15-D934-49AA-AADA-DBBFB1B8279D}" type="presOf" srcId="{FBCA389E-3AAF-435F-A16C-5EC24D4DDD95}" destId="{EA52CE0B-B20C-4373-869D-AAB404C1B725}" srcOrd="0" destOrd="0" presId="urn:microsoft.com/office/officeart/2008/layout/LinedList"/>
    <dgm:cxn modelId="{ED4C6E2B-8D6E-4A41-906C-2737363EB643}" srcId="{AA21DA6B-F357-47B9-856C-A53F328BF9B2}" destId="{14272705-190B-4F8B-B0A5-AD4C132BA1CB}" srcOrd="2" destOrd="0" parTransId="{67016C8E-254F-4AB9-BC3B-7A034C5A8AA1}" sibTransId="{08D84342-25E9-4FAE-83E2-6635324F626D}"/>
    <dgm:cxn modelId="{F635E92C-FBCA-4E0B-974C-B48EA166FD5A}" type="presOf" srcId="{FEEDD95C-D800-466F-9FD3-1C58A2BFD79D}" destId="{B7B6C245-E6F1-4A14-A98B-91A7E0A73C56}" srcOrd="0" destOrd="0" presId="urn:microsoft.com/office/officeart/2008/layout/LinedList"/>
    <dgm:cxn modelId="{18B73236-4B07-4267-9C05-E04FF381B87B}" srcId="{2B27977C-5B64-489D-A8DD-B8C12BADE869}" destId="{FC47442D-5508-49E1-85A6-7CEECC463A16}" srcOrd="0" destOrd="0" parTransId="{3F918AF5-B8D1-44E7-9433-3E3FEE59A064}" sibTransId="{4490D399-607F-4252-BF20-B3D54226390D}"/>
    <dgm:cxn modelId="{18E28036-4270-4547-A876-E8C6BCA6FADF}" type="presOf" srcId="{BE4DE8F5-4121-4907-AFE0-ED5378C66C6F}" destId="{F35B6C37-085E-498E-A141-255105E29FA6}" srcOrd="0" destOrd="0" presId="urn:microsoft.com/office/officeart/2008/layout/LinedList"/>
    <dgm:cxn modelId="{96BD814D-FABA-4B60-947D-A3B2244CD537}" srcId="{AA21DA6B-F357-47B9-856C-A53F328BF9B2}" destId="{FBCA389E-3AAF-435F-A16C-5EC24D4DDD95}" srcOrd="1" destOrd="0" parTransId="{14F0682A-5768-4028-A559-DB856B92F9E8}" sibTransId="{E14C10B5-E790-4C2E-AE2D-6A384D460CB8}"/>
    <dgm:cxn modelId="{67804571-1063-44B2-B841-3309C5243EE8}" srcId="{FC47442D-5508-49E1-85A6-7CEECC463A16}" destId="{4CA42A03-F4E9-423C-8D11-20CF2FA4B9B1}" srcOrd="1" destOrd="0" parTransId="{156E8FFE-64A3-4726-A344-1D5B2909AEE5}" sibTransId="{B4CB9132-A065-4198-B3DF-90A1588A4BF4}"/>
    <dgm:cxn modelId="{857EA172-22D4-465B-8842-91AD4B589778}" srcId="{2B27977C-5B64-489D-A8DD-B8C12BADE869}" destId="{8312C3A6-D753-4E2A-BC13-BEAF775F2092}" srcOrd="2" destOrd="0" parTransId="{BC15F532-C393-4458-A417-B90A1624586F}" sibTransId="{09ABCE7F-68CF-40F7-8221-7F6DC2B1A353}"/>
    <dgm:cxn modelId="{2C9D8875-B7A5-4C18-95A6-A4F4D96D0914}" type="presOf" srcId="{FC47442D-5508-49E1-85A6-7CEECC463A16}" destId="{C66CB8EC-A680-43DC-BD66-ACD3AEB91FB5}" srcOrd="0" destOrd="0" presId="urn:microsoft.com/office/officeart/2008/layout/LinedList"/>
    <dgm:cxn modelId="{39E57C9A-0321-4CA8-8BD5-CEB8E344D47B}" srcId="{FC47442D-5508-49E1-85A6-7CEECC463A16}" destId="{FEEDD95C-D800-466F-9FD3-1C58A2BFD79D}" srcOrd="2" destOrd="0" parTransId="{31897BD4-1409-4C84-90E0-5952E84E3DF0}" sibTransId="{3DEB5DB3-E44E-49AE-BD10-0B6D040A2115}"/>
    <dgm:cxn modelId="{644D899A-C7CD-40DF-8F1A-2261E1CA24AA}" srcId="{FC47442D-5508-49E1-85A6-7CEECC463A16}" destId="{D1F01A5B-DAC3-4158-906B-EA0BE21EF730}" srcOrd="0" destOrd="0" parTransId="{396CB7DB-917A-421C-8BDA-7421312D575A}" sibTransId="{446BD990-1460-4FE5-8BC8-B36C83E40E84}"/>
    <dgm:cxn modelId="{95CF8C9A-10BD-4384-AE77-0951F4E3E9E0}" type="presOf" srcId="{14272705-190B-4F8B-B0A5-AD4C132BA1CB}" destId="{45F24B76-82B6-4968-8057-F7EB970BFC13}" srcOrd="0" destOrd="0" presId="urn:microsoft.com/office/officeart/2008/layout/LinedList"/>
    <dgm:cxn modelId="{33088CA8-7EBA-4A89-92F7-1F6F5FC41A0D}" srcId="{AE131D6C-AEAE-4001-B858-59FED14C08CF}" destId="{BE4DE8F5-4121-4907-AFE0-ED5378C66C6F}" srcOrd="1" destOrd="0" parTransId="{949ACDF6-F531-4042-BE2D-21EF369F4BA1}" sibTransId="{D0EF85FE-7289-4D3E-A3C2-FFC0784DB695}"/>
    <dgm:cxn modelId="{4D96C4AD-CE0D-4DC5-99DF-352BF53517F8}" type="presOf" srcId="{AA21DA6B-F357-47B9-856C-A53F328BF9B2}" destId="{89BE7660-473F-4B9D-A654-510BC7C8880E}" srcOrd="0" destOrd="0" presId="urn:microsoft.com/office/officeart/2008/layout/LinedList"/>
    <dgm:cxn modelId="{2F0F1ABF-F299-4A41-8599-5E9148BBFA7B}" type="presOf" srcId="{8312C3A6-D753-4E2A-BC13-BEAF775F2092}" destId="{1D78BE9E-E177-41DD-8D7C-8645E9A3DEA9}" srcOrd="0" destOrd="0" presId="urn:microsoft.com/office/officeart/2008/layout/LinedList"/>
    <dgm:cxn modelId="{6D7B21C3-E637-4B01-9CE4-EA5EA540AB8C}" type="presOf" srcId="{4CA42A03-F4E9-423C-8D11-20CF2FA4B9B1}" destId="{4A6FF193-22F0-457B-A742-7C41A3F9F15C}" srcOrd="0" destOrd="0" presId="urn:microsoft.com/office/officeart/2008/layout/LinedList"/>
    <dgm:cxn modelId="{F38ED8CF-354E-4E5F-98B9-101F87645A36}" type="presOf" srcId="{A4B9DEF1-B42A-4CD4-812C-F511672A3DF3}" destId="{5A9B2332-EFF5-4A1E-883D-9CB07655B6CD}" srcOrd="0" destOrd="0" presId="urn:microsoft.com/office/officeart/2008/layout/LinedList"/>
    <dgm:cxn modelId="{0A6484D0-72E5-4A87-97A1-9DBF14443539}" srcId="{2B27977C-5B64-489D-A8DD-B8C12BADE869}" destId="{AE131D6C-AEAE-4001-B858-59FED14C08CF}" srcOrd="1" destOrd="0" parTransId="{09DB0943-1BB2-43FE-8FD9-8C07FD5274DD}" sibTransId="{11F15E03-302C-4B58-A214-D1421AB85792}"/>
    <dgm:cxn modelId="{CBDA29D6-1506-4EB7-9896-29561EF76490}" type="presOf" srcId="{D1F01A5B-DAC3-4158-906B-EA0BE21EF730}" destId="{51CD11F4-0764-48CB-9F3B-38C021E396D5}" srcOrd="0" destOrd="0" presId="urn:microsoft.com/office/officeart/2008/layout/LinedList"/>
    <dgm:cxn modelId="{719B61E9-89A1-4F11-BBE9-DE9BF833E543}" srcId="{2B27977C-5B64-489D-A8DD-B8C12BADE869}" destId="{AA21DA6B-F357-47B9-856C-A53F328BF9B2}" srcOrd="3" destOrd="0" parTransId="{C71B3E61-5F9B-4F3C-90E0-A27A3A6F0517}" sibTransId="{9A43343E-E158-4EBE-B228-5750A1BC9DC3}"/>
    <dgm:cxn modelId="{9FBDC6F0-3796-4F19-ABFC-93D961B1ADEC}" type="presOf" srcId="{1C4BCA56-EBD5-451B-B6AA-8D31106E514B}" destId="{FAA55117-9CC4-4C30-9406-0A5936FCCB6B}" srcOrd="0" destOrd="0" presId="urn:microsoft.com/office/officeart/2008/layout/LinedList"/>
    <dgm:cxn modelId="{ED416AF3-CC8A-41BE-8CCA-F89F552BCEF1}" srcId="{AE131D6C-AEAE-4001-B858-59FED14C08CF}" destId="{1C4BCA56-EBD5-451B-B6AA-8D31106E514B}" srcOrd="0" destOrd="0" parTransId="{24677155-DD18-4572-8E86-93C6BF90A07E}" sibTransId="{5220BD4B-DFCF-4C9F-9113-7032DFA64DC2}"/>
    <dgm:cxn modelId="{77CCA547-3503-4B8F-8DA7-A5F3C2D67315}" type="presParOf" srcId="{712B0381-AC5D-43BE-B4DA-A8B053446B60}" destId="{5D37538B-CD13-448E-B0BA-43E23B32E20B}" srcOrd="0" destOrd="0" presId="urn:microsoft.com/office/officeart/2008/layout/LinedList"/>
    <dgm:cxn modelId="{71BBBA86-4CE3-4878-8B43-D8FB059DD372}" type="presParOf" srcId="{712B0381-AC5D-43BE-B4DA-A8B053446B60}" destId="{FA779C39-CCB4-4731-A1D8-7523BEF0049C}" srcOrd="1" destOrd="0" presId="urn:microsoft.com/office/officeart/2008/layout/LinedList"/>
    <dgm:cxn modelId="{1FF45B19-F771-4384-A333-9F867B6E05A7}" type="presParOf" srcId="{FA779C39-CCB4-4731-A1D8-7523BEF0049C}" destId="{C66CB8EC-A680-43DC-BD66-ACD3AEB91FB5}" srcOrd="0" destOrd="0" presId="urn:microsoft.com/office/officeart/2008/layout/LinedList"/>
    <dgm:cxn modelId="{AEE8716D-0FEE-409E-8370-9C7672726DB6}" type="presParOf" srcId="{FA779C39-CCB4-4731-A1D8-7523BEF0049C}" destId="{87DC7028-75F9-4D69-A7EC-6B912C007272}" srcOrd="1" destOrd="0" presId="urn:microsoft.com/office/officeart/2008/layout/LinedList"/>
    <dgm:cxn modelId="{E59FCF6E-32C0-4EF6-B52D-D2CCD7282331}" type="presParOf" srcId="{87DC7028-75F9-4D69-A7EC-6B912C007272}" destId="{6DEB65DC-9DE0-460B-9956-F89716D7FC67}" srcOrd="0" destOrd="0" presId="urn:microsoft.com/office/officeart/2008/layout/LinedList"/>
    <dgm:cxn modelId="{7DBAC63A-0213-403E-BF08-968489366114}" type="presParOf" srcId="{87DC7028-75F9-4D69-A7EC-6B912C007272}" destId="{E0FDF84F-144E-4B11-A71A-61843FB32614}" srcOrd="1" destOrd="0" presId="urn:microsoft.com/office/officeart/2008/layout/LinedList"/>
    <dgm:cxn modelId="{86377006-BD4E-45F2-918A-9933BA86DC13}" type="presParOf" srcId="{E0FDF84F-144E-4B11-A71A-61843FB32614}" destId="{C255BED5-B77D-4C19-8451-77CC0F2BB4D7}" srcOrd="0" destOrd="0" presId="urn:microsoft.com/office/officeart/2008/layout/LinedList"/>
    <dgm:cxn modelId="{AAFCFBBA-8C3A-4B25-8189-84F6F3BAE995}" type="presParOf" srcId="{E0FDF84F-144E-4B11-A71A-61843FB32614}" destId="{51CD11F4-0764-48CB-9F3B-38C021E396D5}" srcOrd="1" destOrd="0" presId="urn:microsoft.com/office/officeart/2008/layout/LinedList"/>
    <dgm:cxn modelId="{B27C3B24-44A7-4B27-AE7B-B1CC77F80FD4}" type="presParOf" srcId="{E0FDF84F-144E-4B11-A71A-61843FB32614}" destId="{803F0372-6F3E-4B12-B13F-B51A96258079}" srcOrd="2" destOrd="0" presId="urn:microsoft.com/office/officeart/2008/layout/LinedList"/>
    <dgm:cxn modelId="{E2D22916-2DDC-435C-875B-350BD20EB546}" type="presParOf" srcId="{87DC7028-75F9-4D69-A7EC-6B912C007272}" destId="{F3981755-1249-43DE-A9B9-C6BB047E5F5D}" srcOrd="2" destOrd="0" presId="urn:microsoft.com/office/officeart/2008/layout/LinedList"/>
    <dgm:cxn modelId="{A5661FBE-C055-42A6-9863-C2F6FA6A2AEC}" type="presParOf" srcId="{87DC7028-75F9-4D69-A7EC-6B912C007272}" destId="{BA866011-5C28-4B5E-88A8-02DBDFECE707}" srcOrd="3" destOrd="0" presId="urn:microsoft.com/office/officeart/2008/layout/LinedList"/>
    <dgm:cxn modelId="{20042D48-40A6-4A59-9EB0-297E948878E9}" type="presParOf" srcId="{87DC7028-75F9-4D69-A7EC-6B912C007272}" destId="{321F47C6-2EB6-41DD-916C-410AD5409D35}" srcOrd="4" destOrd="0" presId="urn:microsoft.com/office/officeart/2008/layout/LinedList"/>
    <dgm:cxn modelId="{A10F7124-1F7D-4CCF-B1C1-DD8A83569FE9}" type="presParOf" srcId="{321F47C6-2EB6-41DD-916C-410AD5409D35}" destId="{6DE4DAAB-A7DA-4F41-AF5A-B1E1EBDA75AA}" srcOrd="0" destOrd="0" presId="urn:microsoft.com/office/officeart/2008/layout/LinedList"/>
    <dgm:cxn modelId="{8484E403-3B07-4302-BFDB-D9D590B3E441}" type="presParOf" srcId="{321F47C6-2EB6-41DD-916C-410AD5409D35}" destId="{4A6FF193-22F0-457B-A742-7C41A3F9F15C}" srcOrd="1" destOrd="0" presId="urn:microsoft.com/office/officeart/2008/layout/LinedList"/>
    <dgm:cxn modelId="{8461D196-2C42-4606-B5CF-319039B665AC}" type="presParOf" srcId="{321F47C6-2EB6-41DD-916C-410AD5409D35}" destId="{FCF79A8F-ED76-4C68-A448-DE86563A53FB}" srcOrd="2" destOrd="0" presId="urn:microsoft.com/office/officeart/2008/layout/LinedList"/>
    <dgm:cxn modelId="{B976E550-F447-4285-93E6-CE3CE2D6E7F0}" type="presParOf" srcId="{87DC7028-75F9-4D69-A7EC-6B912C007272}" destId="{FD15A6B9-238A-411E-AA53-6998CEED1B12}" srcOrd="5" destOrd="0" presId="urn:microsoft.com/office/officeart/2008/layout/LinedList"/>
    <dgm:cxn modelId="{48A38DAE-C229-4474-872E-7349E97160CD}" type="presParOf" srcId="{87DC7028-75F9-4D69-A7EC-6B912C007272}" destId="{9FA45A60-DBAD-4097-A332-45C331A53330}" srcOrd="6" destOrd="0" presId="urn:microsoft.com/office/officeart/2008/layout/LinedList"/>
    <dgm:cxn modelId="{FDBEAF1F-9FCC-47AF-AD7B-2AE37888294C}" type="presParOf" srcId="{87DC7028-75F9-4D69-A7EC-6B912C007272}" destId="{95A24AFE-22B3-44EA-864B-D1D65F977708}" srcOrd="7" destOrd="0" presId="urn:microsoft.com/office/officeart/2008/layout/LinedList"/>
    <dgm:cxn modelId="{C790F3D6-23D2-47E8-88DE-6F4EE42FBBF5}" type="presParOf" srcId="{95A24AFE-22B3-44EA-864B-D1D65F977708}" destId="{6A18D8F6-1547-4FC8-9F0C-AE55AA51B9E1}" srcOrd="0" destOrd="0" presId="urn:microsoft.com/office/officeart/2008/layout/LinedList"/>
    <dgm:cxn modelId="{236B8AF5-2CF7-4107-A2F5-0D72C437B5C4}" type="presParOf" srcId="{95A24AFE-22B3-44EA-864B-D1D65F977708}" destId="{B7B6C245-E6F1-4A14-A98B-91A7E0A73C56}" srcOrd="1" destOrd="0" presId="urn:microsoft.com/office/officeart/2008/layout/LinedList"/>
    <dgm:cxn modelId="{DDE1E3C1-6F08-45C6-8A2E-9FEDC2C3DE84}" type="presParOf" srcId="{95A24AFE-22B3-44EA-864B-D1D65F977708}" destId="{AB9E4BF8-5BBD-40C5-8F14-8990B9C82061}" srcOrd="2" destOrd="0" presId="urn:microsoft.com/office/officeart/2008/layout/LinedList"/>
    <dgm:cxn modelId="{235D79DF-8CCD-4C41-9279-D0A26286074C}" type="presParOf" srcId="{87DC7028-75F9-4D69-A7EC-6B912C007272}" destId="{28DB23B0-8918-4A17-997C-508E92A25F52}" srcOrd="8" destOrd="0" presId="urn:microsoft.com/office/officeart/2008/layout/LinedList"/>
    <dgm:cxn modelId="{6275ABEE-EAF0-4C10-9C8E-D7AE0C6E5954}" type="presParOf" srcId="{87DC7028-75F9-4D69-A7EC-6B912C007272}" destId="{8722E2D2-5EAE-4F9D-959F-475ABE5E103B}" srcOrd="9" destOrd="0" presId="urn:microsoft.com/office/officeart/2008/layout/LinedList"/>
    <dgm:cxn modelId="{DFCE9C14-A809-4DD3-8F23-98F4D6052E07}" type="presParOf" srcId="{712B0381-AC5D-43BE-B4DA-A8B053446B60}" destId="{3E2541B8-42D0-4461-AA54-B5CAEB1BB997}" srcOrd="2" destOrd="0" presId="urn:microsoft.com/office/officeart/2008/layout/LinedList"/>
    <dgm:cxn modelId="{D6BB52E9-511E-4660-AB21-19E4C9543E98}" type="presParOf" srcId="{712B0381-AC5D-43BE-B4DA-A8B053446B60}" destId="{0791E412-81D4-466A-8478-3B065BE1308C}" srcOrd="3" destOrd="0" presId="urn:microsoft.com/office/officeart/2008/layout/LinedList"/>
    <dgm:cxn modelId="{F5299985-39C0-47A9-A9E9-BB143003590A}" type="presParOf" srcId="{0791E412-81D4-466A-8478-3B065BE1308C}" destId="{63EDD35A-7D7C-4D30-BB69-62CA1513FCFF}" srcOrd="0" destOrd="0" presId="urn:microsoft.com/office/officeart/2008/layout/LinedList"/>
    <dgm:cxn modelId="{B22E1144-6A1A-4AF6-B8A7-99970F4F744E}" type="presParOf" srcId="{0791E412-81D4-466A-8478-3B065BE1308C}" destId="{EA9DAFAB-8063-4705-81F1-D3ED71225E7A}" srcOrd="1" destOrd="0" presId="urn:microsoft.com/office/officeart/2008/layout/LinedList"/>
    <dgm:cxn modelId="{C96BB2A6-AD09-4882-BC45-6956F618E177}" type="presParOf" srcId="{EA9DAFAB-8063-4705-81F1-D3ED71225E7A}" destId="{46CC2112-D741-4BF2-93D3-8C74905286DE}" srcOrd="0" destOrd="0" presId="urn:microsoft.com/office/officeart/2008/layout/LinedList"/>
    <dgm:cxn modelId="{A91C94FB-3A3B-4661-BAE3-3FFF9637CA28}" type="presParOf" srcId="{EA9DAFAB-8063-4705-81F1-D3ED71225E7A}" destId="{E7FD417C-3942-4C11-B445-1AFCDC105D69}" srcOrd="1" destOrd="0" presId="urn:microsoft.com/office/officeart/2008/layout/LinedList"/>
    <dgm:cxn modelId="{7903F19C-F3D4-4157-A2C5-28CD009E88B4}" type="presParOf" srcId="{E7FD417C-3942-4C11-B445-1AFCDC105D69}" destId="{5050B718-5A36-423C-B807-E5C2F0821873}" srcOrd="0" destOrd="0" presId="urn:microsoft.com/office/officeart/2008/layout/LinedList"/>
    <dgm:cxn modelId="{FB274006-B2FD-4D15-82D3-055E5F8B2D9F}" type="presParOf" srcId="{E7FD417C-3942-4C11-B445-1AFCDC105D69}" destId="{FAA55117-9CC4-4C30-9406-0A5936FCCB6B}" srcOrd="1" destOrd="0" presId="urn:microsoft.com/office/officeart/2008/layout/LinedList"/>
    <dgm:cxn modelId="{6F0A8D14-B84F-460D-B897-C6B78F716A9D}" type="presParOf" srcId="{E7FD417C-3942-4C11-B445-1AFCDC105D69}" destId="{AE4FA01B-C678-4D48-ABC5-92A126846975}" srcOrd="2" destOrd="0" presId="urn:microsoft.com/office/officeart/2008/layout/LinedList"/>
    <dgm:cxn modelId="{FAEE1592-7D63-4B0E-B7D3-713E07627169}" type="presParOf" srcId="{EA9DAFAB-8063-4705-81F1-D3ED71225E7A}" destId="{34C5D807-CF7C-4555-91B3-155D900C929E}" srcOrd="2" destOrd="0" presId="urn:microsoft.com/office/officeart/2008/layout/LinedList"/>
    <dgm:cxn modelId="{7CC3CE8A-5AB8-4EDA-9CF2-8C4EFA232D2A}" type="presParOf" srcId="{EA9DAFAB-8063-4705-81F1-D3ED71225E7A}" destId="{14454EB3-E428-4175-B347-6587DFF3BF0D}" srcOrd="3" destOrd="0" presId="urn:microsoft.com/office/officeart/2008/layout/LinedList"/>
    <dgm:cxn modelId="{70C2E78F-3B19-42C4-B879-D6AC0DE4B043}" type="presParOf" srcId="{EA9DAFAB-8063-4705-81F1-D3ED71225E7A}" destId="{EE10B285-FE2F-421E-B8C1-D1760D401F03}" srcOrd="4" destOrd="0" presId="urn:microsoft.com/office/officeart/2008/layout/LinedList"/>
    <dgm:cxn modelId="{BD885B72-10D5-43DD-808B-0AEC712886A1}" type="presParOf" srcId="{EE10B285-FE2F-421E-B8C1-D1760D401F03}" destId="{5E6D3325-8181-44FA-94D3-72C2B480FC0D}" srcOrd="0" destOrd="0" presId="urn:microsoft.com/office/officeart/2008/layout/LinedList"/>
    <dgm:cxn modelId="{81E12310-C4A1-4C3F-A68D-127C0AAB9934}" type="presParOf" srcId="{EE10B285-FE2F-421E-B8C1-D1760D401F03}" destId="{F35B6C37-085E-498E-A141-255105E29FA6}" srcOrd="1" destOrd="0" presId="urn:microsoft.com/office/officeart/2008/layout/LinedList"/>
    <dgm:cxn modelId="{23B12D76-70C7-416E-BE98-58ED21ADE935}" type="presParOf" srcId="{EE10B285-FE2F-421E-B8C1-D1760D401F03}" destId="{9F8B9064-0DEE-4FB3-ABB6-BEB508976106}" srcOrd="2" destOrd="0" presId="urn:microsoft.com/office/officeart/2008/layout/LinedList"/>
    <dgm:cxn modelId="{6BAF8FAC-0E87-4FFB-80E7-1AE0E10CF210}" type="presParOf" srcId="{EA9DAFAB-8063-4705-81F1-D3ED71225E7A}" destId="{6E94A07A-26C1-41D3-BBF1-DEACD794BD6E}" srcOrd="5" destOrd="0" presId="urn:microsoft.com/office/officeart/2008/layout/LinedList"/>
    <dgm:cxn modelId="{74E6CEBC-D4A5-4171-9D37-C344B8DC9F2D}" type="presParOf" srcId="{EA9DAFAB-8063-4705-81F1-D3ED71225E7A}" destId="{AA1BDBC9-D8D8-4284-8DB5-9E8F6C4EB952}" srcOrd="6" destOrd="0" presId="urn:microsoft.com/office/officeart/2008/layout/LinedList"/>
    <dgm:cxn modelId="{004A7A9D-3B2B-4868-8DB9-0E68AE8B98BD}" type="presParOf" srcId="{712B0381-AC5D-43BE-B4DA-A8B053446B60}" destId="{0810D6AF-CD5B-4278-AABC-91B82C7F9394}" srcOrd="4" destOrd="0" presId="urn:microsoft.com/office/officeart/2008/layout/LinedList"/>
    <dgm:cxn modelId="{3CB430EB-EDD0-4B38-9D24-AADCC9F3FD67}" type="presParOf" srcId="{712B0381-AC5D-43BE-B4DA-A8B053446B60}" destId="{650C8AA2-646D-43E7-B654-5176032ED2B0}" srcOrd="5" destOrd="0" presId="urn:microsoft.com/office/officeart/2008/layout/LinedList"/>
    <dgm:cxn modelId="{14743EA8-DE8D-4A56-98AB-B0F5FC7DC47D}" type="presParOf" srcId="{650C8AA2-646D-43E7-B654-5176032ED2B0}" destId="{1D78BE9E-E177-41DD-8D7C-8645E9A3DEA9}" srcOrd="0" destOrd="0" presId="urn:microsoft.com/office/officeart/2008/layout/LinedList"/>
    <dgm:cxn modelId="{AD18972C-06FC-4DE7-AE57-F70DD9145F2E}" type="presParOf" srcId="{650C8AA2-646D-43E7-B654-5176032ED2B0}" destId="{32FD351A-5295-466F-BDCA-0CBEC5DA338F}" srcOrd="1" destOrd="0" presId="urn:microsoft.com/office/officeart/2008/layout/LinedList"/>
    <dgm:cxn modelId="{47268CE4-0717-4874-A9FD-A3522314A7CD}" type="presParOf" srcId="{32FD351A-5295-466F-BDCA-0CBEC5DA338F}" destId="{FAD08756-00A1-4E45-8F10-0A9053A837D9}" srcOrd="0" destOrd="0" presId="urn:microsoft.com/office/officeart/2008/layout/LinedList"/>
    <dgm:cxn modelId="{380C8DAA-85E8-4FCC-AB89-5E4F0E5681D8}" type="presParOf" srcId="{32FD351A-5295-466F-BDCA-0CBEC5DA338F}" destId="{2ABF532C-0D3E-4D4F-BDDB-957ECA0D5134}" srcOrd="1" destOrd="0" presId="urn:microsoft.com/office/officeart/2008/layout/LinedList"/>
    <dgm:cxn modelId="{B868A129-4A86-42EF-9996-1B308634FF0D}" type="presParOf" srcId="{2ABF532C-0D3E-4D4F-BDDB-957ECA0D5134}" destId="{78954DB6-65BA-42BC-B46C-C70EBEB7F7C3}" srcOrd="0" destOrd="0" presId="urn:microsoft.com/office/officeart/2008/layout/LinedList"/>
    <dgm:cxn modelId="{C21A55DB-EED6-4F5F-AE04-D17649A100FE}" type="presParOf" srcId="{2ABF532C-0D3E-4D4F-BDDB-957ECA0D5134}" destId="{5A9B2332-EFF5-4A1E-883D-9CB07655B6CD}" srcOrd="1" destOrd="0" presId="urn:microsoft.com/office/officeart/2008/layout/LinedList"/>
    <dgm:cxn modelId="{6367BD88-97A9-4882-AF1B-766721E84B58}" type="presParOf" srcId="{2ABF532C-0D3E-4D4F-BDDB-957ECA0D5134}" destId="{2DC01A70-82BC-4121-874D-EC3B192B122E}" srcOrd="2" destOrd="0" presId="urn:microsoft.com/office/officeart/2008/layout/LinedList"/>
    <dgm:cxn modelId="{E2BAE12C-2532-4B33-8C43-8095417BE241}" type="presParOf" srcId="{32FD351A-5295-466F-BDCA-0CBEC5DA338F}" destId="{DA2EB7AC-16D5-4CB4-BDB3-D214D7638FD6}" srcOrd="2" destOrd="0" presId="urn:microsoft.com/office/officeart/2008/layout/LinedList"/>
    <dgm:cxn modelId="{ED45453E-29FE-47D7-9BCB-C7B79F785FC6}" type="presParOf" srcId="{32FD351A-5295-466F-BDCA-0CBEC5DA338F}" destId="{F96E798F-73F3-4876-80DD-1039F0BE38CA}" srcOrd="3" destOrd="0" presId="urn:microsoft.com/office/officeart/2008/layout/LinedList"/>
    <dgm:cxn modelId="{E152B38C-526E-4C4E-AB1C-3D6FBF71577F}" type="presParOf" srcId="{712B0381-AC5D-43BE-B4DA-A8B053446B60}" destId="{A04EFD1D-81B4-47F4-B7C5-33C55A8725C0}" srcOrd="6" destOrd="0" presId="urn:microsoft.com/office/officeart/2008/layout/LinedList"/>
    <dgm:cxn modelId="{97D41038-0F84-4C17-8B84-9D9BC416A3B4}" type="presParOf" srcId="{712B0381-AC5D-43BE-B4DA-A8B053446B60}" destId="{7F0CD6CA-2139-4300-9891-C3C3FDE0B6F9}" srcOrd="7" destOrd="0" presId="urn:microsoft.com/office/officeart/2008/layout/LinedList"/>
    <dgm:cxn modelId="{D2889212-CA53-4E4B-ADC9-BBE6B1EE774E}" type="presParOf" srcId="{7F0CD6CA-2139-4300-9891-C3C3FDE0B6F9}" destId="{89BE7660-473F-4B9D-A654-510BC7C8880E}" srcOrd="0" destOrd="0" presId="urn:microsoft.com/office/officeart/2008/layout/LinedList"/>
    <dgm:cxn modelId="{7A9893E0-74B3-478E-BB7A-699E59B205B6}" type="presParOf" srcId="{7F0CD6CA-2139-4300-9891-C3C3FDE0B6F9}" destId="{24AFAAF9-E33A-4537-B087-45671AF7D4BE}" srcOrd="1" destOrd="0" presId="urn:microsoft.com/office/officeart/2008/layout/LinedList"/>
    <dgm:cxn modelId="{BEBD2DD2-60D5-4DF8-9AC0-BD1A8698104D}" type="presParOf" srcId="{24AFAAF9-E33A-4537-B087-45671AF7D4BE}" destId="{F0D13A7A-4730-42B6-B424-3FE335BA7541}" srcOrd="0" destOrd="0" presId="urn:microsoft.com/office/officeart/2008/layout/LinedList"/>
    <dgm:cxn modelId="{8B290F67-CE19-473A-A2E9-97B73134A3B6}" type="presParOf" srcId="{24AFAAF9-E33A-4537-B087-45671AF7D4BE}" destId="{E998DDA1-D30C-4D1A-8F22-8B30C427CB55}" srcOrd="1" destOrd="0" presId="urn:microsoft.com/office/officeart/2008/layout/LinedList"/>
    <dgm:cxn modelId="{71FC4B27-2A9B-4318-9717-A826BDE00E47}" type="presParOf" srcId="{E998DDA1-D30C-4D1A-8F22-8B30C427CB55}" destId="{71EE0042-87A3-4B61-9CE6-FA8E07EA5C8A}" srcOrd="0" destOrd="0" presId="urn:microsoft.com/office/officeart/2008/layout/LinedList"/>
    <dgm:cxn modelId="{AC1EB559-7CD6-438F-B3FC-6301EE5EB27B}" type="presParOf" srcId="{E998DDA1-D30C-4D1A-8F22-8B30C427CB55}" destId="{63E7BFA9-A415-4063-A016-DDD285BFEF4E}" srcOrd="1" destOrd="0" presId="urn:microsoft.com/office/officeart/2008/layout/LinedList"/>
    <dgm:cxn modelId="{3A2D4190-84A2-4ADE-BC6C-B9DAD0F33E38}" type="presParOf" srcId="{E998DDA1-D30C-4D1A-8F22-8B30C427CB55}" destId="{729308CD-7388-4FBE-86C1-C17478216DF9}" srcOrd="2" destOrd="0" presId="urn:microsoft.com/office/officeart/2008/layout/LinedList"/>
    <dgm:cxn modelId="{7363A5A6-EE41-459C-89B8-12A8188D1253}" type="presParOf" srcId="{24AFAAF9-E33A-4537-B087-45671AF7D4BE}" destId="{8F5C3D97-B9F2-42C1-AE85-FA2ED55BED78}" srcOrd="2" destOrd="0" presId="urn:microsoft.com/office/officeart/2008/layout/LinedList"/>
    <dgm:cxn modelId="{48602624-3BE2-43E7-8B3A-5BA84F97F9C9}" type="presParOf" srcId="{24AFAAF9-E33A-4537-B087-45671AF7D4BE}" destId="{62636DE2-C4CB-4623-8C2D-B93497C17282}" srcOrd="3" destOrd="0" presId="urn:microsoft.com/office/officeart/2008/layout/LinedList"/>
    <dgm:cxn modelId="{4CF8142C-3D3B-429D-8CAA-9CCA3303520D}" type="presParOf" srcId="{24AFAAF9-E33A-4537-B087-45671AF7D4BE}" destId="{29C626EF-DD86-468C-A026-4061E3DB1A99}" srcOrd="4" destOrd="0" presId="urn:microsoft.com/office/officeart/2008/layout/LinedList"/>
    <dgm:cxn modelId="{C9C63CA7-9DD2-4811-928C-7B27F3B8C03C}" type="presParOf" srcId="{29C626EF-DD86-468C-A026-4061E3DB1A99}" destId="{832E17A5-9E01-491E-BA1C-54CBD4782BC0}" srcOrd="0" destOrd="0" presId="urn:microsoft.com/office/officeart/2008/layout/LinedList"/>
    <dgm:cxn modelId="{37B24A3D-A7B0-4EEC-9D3A-533A8A60C2C0}" type="presParOf" srcId="{29C626EF-DD86-468C-A026-4061E3DB1A99}" destId="{EA52CE0B-B20C-4373-869D-AAB404C1B725}" srcOrd="1" destOrd="0" presId="urn:microsoft.com/office/officeart/2008/layout/LinedList"/>
    <dgm:cxn modelId="{8C088A54-3FC7-4070-BAEA-032073BCADF7}" type="presParOf" srcId="{29C626EF-DD86-468C-A026-4061E3DB1A99}" destId="{3C3DC387-1CAC-490A-9A81-230807DA6016}" srcOrd="2" destOrd="0" presId="urn:microsoft.com/office/officeart/2008/layout/LinedList"/>
    <dgm:cxn modelId="{F411C109-F8B9-4F1D-A76C-3335D5091EBF}" type="presParOf" srcId="{24AFAAF9-E33A-4537-B087-45671AF7D4BE}" destId="{6F730CE4-4684-45FA-BF38-FDC96564F709}" srcOrd="5" destOrd="0" presId="urn:microsoft.com/office/officeart/2008/layout/LinedList"/>
    <dgm:cxn modelId="{C827A4AF-4AE4-4E72-A2DB-D27376380290}" type="presParOf" srcId="{24AFAAF9-E33A-4537-B087-45671AF7D4BE}" destId="{978322EF-7721-40BC-BC75-087C29F4894D}" srcOrd="6" destOrd="0" presId="urn:microsoft.com/office/officeart/2008/layout/LinedList"/>
    <dgm:cxn modelId="{A9E005E1-B1F5-4D48-BA8A-1D0F9C209865}" type="presParOf" srcId="{24AFAAF9-E33A-4537-B087-45671AF7D4BE}" destId="{C6F0C85D-8582-494E-8588-C27CA721FD49}" srcOrd="7" destOrd="0" presId="urn:microsoft.com/office/officeart/2008/layout/LinedList"/>
    <dgm:cxn modelId="{90C1E5EA-70A9-4909-B5D1-11B31022B7A5}" type="presParOf" srcId="{C6F0C85D-8582-494E-8588-C27CA721FD49}" destId="{916AACA7-3B6A-4770-8CFA-F5C9384F0633}" srcOrd="0" destOrd="0" presId="urn:microsoft.com/office/officeart/2008/layout/LinedList"/>
    <dgm:cxn modelId="{F53CA44B-2033-4BE8-8872-88C33AF312A6}" type="presParOf" srcId="{C6F0C85D-8582-494E-8588-C27CA721FD49}" destId="{45F24B76-82B6-4968-8057-F7EB970BFC13}" srcOrd="1" destOrd="0" presId="urn:microsoft.com/office/officeart/2008/layout/LinedList"/>
    <dgm:cxn modelId="{65EE5891-8D8D-4F81-96B4-30757832AE51}" type="presParOf" srcId="{C6F0C85D-8582-494E-8588-C27CA721FD49}" destId="{D83A7987-76E2-4B2D-A9F0-9A634178D30D}" srcOrd="2" destOrd="0" presId="urn:microsoft.com/office/officeart/2008/layout/LinedList"/>
    <dgm:cxn modelId="{0AB285D4-79A3-42A6-B0AB-4A737BCB96DD}" type="presParOf" srcId="{24AFAAF9-E33A-4537-B087-45671AF7D4BE}" destId="{BFE485F4-DC0D-4FFD-A86C-FF2C0931C704}" srcOrd="8" destOrd="0" presId="urn:microsoft.com/office/officeart/2008/layout/LinedList"/>
    <dgm:cxn modelId="{B3CEB275-EA02-4ADD-966A-8D834AB5FCA3}" type="presParOf" srcId="{24AFAAF9-E33A-4537-B087-45671AF7D4BE}" destId="{9B5810D4-22E3-40A9-A553-834CD51A2AB1}"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CE393F-0FF4-4130-A819-CF42931546D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1CCBA6C-50A4-4C65-B5D3-F8758E393310}">
      <dgm:prSet/>
      <dgm:spPr/>
      <dgm:t>
        <a:bodyPr/>
        <a:lstStyle/>
        <a:p>
          <a:r>
            <a:rPr lang="en-GB"/>
            <a:t>‘</a:t>
          </a:r>
          <a:r>
            <a:rPr lang="en-GB" i="1"/>
            <a:t>a way of seeing, knowing and understanding the world’</a:t>
          </a:r>
          <a:r>
            <a:rPr lang="en-GB"/>
            <a:t> (Creswell, 2008, p.11)</a:t>
          </a:r>
          <a:endParaRPr lang="en-US"/>
        </a:p>
      </dgm:t>
    </dgm:pt>
    <dgm:pt modelId="{8A9440AA-1EEB-4F40-96F0-A4DFAEBF3DEF}" type="parTrans" cxnId="{1E4E1615-D85B-4A21-B145-A81DD8DBC9A8}">
      <dgm:prSet/>
      <dgm:spPr/>
      <dgm:t>
        <a:bodyPr/>
        <a:lstStyle/>
        <a:p>
          <a:endParaRPr lang="en-US"/>
        </a:p>
      </dgm:t>
    </dgm:pt>
    <dgm:pt modelId="{17F1F694-D337-4587-B8EF-475E109B95AD}" type="sibTrans" cxnId="{1E4E1615-D85B-4A21-B145-A81DD8DBC9A8}">
      <dgm:prSet/>
      <dgm:spPr/>
      <dgm:t>
        <a:bodyPr/>
        <a:lstStyle/>
        <a:p>
          <a:endParaRPr lang="en-US"/>
        </a:p>
      </dgm:t>
    </dgm:pt>
    <dgm:pt modelId="{F19B0636-E11B-4AB3-BC72-BBCBDDCD7B51}">
      <dgm:prSet/>
      <dgm:spPr/>
      <dgm:t>
        <a:bodyPr/>
        <a:lstStyle/>
        <a:p>
          <a:r>
            <a:rPr lang="en-US" i="1"/>
            <a:t>‘Sense of place’ refers us, on the face of it, both to a sense of the character or identity that belongs to certain places or locales, as well as to a sense of our own identity as shaped in relation to those places—to a sense of ‘belonging to’ those places.</a:t>
          </a:r>
          <a:r>
            <a:rPr lang="en-US"/>
            <a:t>’  Malpas (2008, p. 199)</a:t>
          </a:r>
        </a:p>
      </dgm:t>
    </dgm:pt>
    <dgm:pt modelId="{DF62EA31-402D-42EA-8B5F-21CC6F64D6CE}" type="parTrans" cxnId="{6955D3AD-F696-4C4C-BFF0-089109BF7202}">
      <dgm:prSet/>
      <dgm:spPr/>
      <dgm:t>
        <a:bodyPr/>
        <a:lstStyle/>
        <a:p>
          <a:endParaRPr lang="en-US"/>
        </a:p>
      </dgm:t>
    </dgm:pt>
    <dgm:pt modelId="{A81C4C35-95AE-43B6-BD94-0C9B3FF04C58}" type="sibTrans" cxnId="{6955D3AD-F696-4C4C-BFF0-089109BF7202}">
      <dgm:prSet/>
      <dgm:spPr/>
      <dgm:t>
        <a:bodyPr/>
        <a:lstStyle/>
        <a:p>
          <a:endParaRPr lang="en-US"/>
        </a:p>
      </dgm:t>
    </dgm:pt>
    <dgm:pt modelId="{C4D24442-45B7-4A03-86D3-BD0EE89C5933}" type="pres">
      <dgm:prSet presAssocID="{28CE393F-0FF4-4130-A819-CF42931546DB}" presName="linear" presStyleCnt="0">
        <dgm:presLayoutVars>
          <dgm:animLvl val="lvl"/>
          <dgm:resizeHandles val="exact"/>
        </dgm:presLayoutVars>
      </dgm:prSet>
      <dgm:spPr/>
    </dgm:pt>
    <dgm:pt modelId="{8B00C9B5-3E78-4403-BB38-2E291123E056}" type="pres">
      <dgm:prSet presAssocID="{81CCBA6C-50A4-4C65-B5D3-F8758E393310}" presName="parentText" presStyleLbl="node1" presStyleIdx="0" presStyleCnt="2">
        <dgm:presLayoutVars>
          <dgm:chMax val="0"/>
          <dgm:bulletEnabled val="1"/>
        </dgm:presLayoutVars>
      </dgm:prSet>
      <dgm:spPr/>
    </dgm:pt>
    <dgm:pt modelId="{DAA68C28-25BF-4F88-8A0C-0B825280B927}" type="pres">
      <dgm:prSet presAssocID="{17F1F694-D337-4587-B8EF-475E109B95AD}" presName="spacer" presStyleCnt="0"/>
      <dgm:spPr/>
    </dgm:pt>
    <dgm:pt modelId="{89975790-86FC-4A7A-ACD4-8BCB1AA49D9B}" type="pres">
      <dgm:prSet presAssocID="{F19B0636-E11B-4AB3-BC72-BBCBDDCD7B51}" presName="parentText" presStyleLbl="node1" presStyleIdx="1" presStyleCnt="2">
        <dgm:presLayoutVars>
          <dgm:chMax val="0"/>
          <dgm:bulletEnabled val="1"/>
        </dgm:presLayoutVars>
      </dgm:prSet>
      <dgm:spPr/>
    </dgm:pt>
  </dgm:ptLst>
  <dgm:cxnLst>
    <dgm:cxn modelId="{5825830E-AD65-4187-BF15-B214E69443DB}" type="presOf" srcId="{F19B0636-E11B-4AB3-BC72-BBCBDDCD7B51}" destId="{89975790-86FC-4A7A-ACD4-8BCB1AA49D9B}" srcOrd="0" destOrd="0" presId="urn:microsoft.com/office/officeart/2005/8/layout/vList2"/>
    <dgm:cxn modelId="{1E4E1615-D85B-4A21-B145-A81DD8DBC9A8}" srcId="{28CE393F-0FF4-4130-A819-CF42931546DB}" destId="{81CCBA6C-50A4-4C65-B5D3-F8758E393310}" srcOrd="0" destOrd="0" parTransId="{8A9440AA-1EEB-4F40-96F0-A4DFAEBF3DEF}" sibTransId="{17F1F694-D337-4587-B8EF-475E109B95AD}"/>
    <dgm:cxn modelId="{5E275E77-F06C-42C2-9E55-2BE53279B0A5}" type="presOf" srcId="{28CE393F-0FF4-4130-A819-CF42931546DB}" destId="{C4D24442-45B7-4A03-86D3-BD0EE89C5933}" srcOrd="0" destOrd="0" presId="urn:microsoft.com/office/officeart/2005/8/layout/vList2"/>
    <dgm:cxn modelId="{6955D3AD-F696-4C4C-BFF0-089109BF7202}" srcId="{28CE393F-0FF4-4130-A819-CF42931546DB}" destId="{F19B0636-E11B-4AB3-BC72-BBCBDDCD7B51}" srcOrd="1" destOrd="0" parTransId="{DF62EA31-402D-42EA-8B5F-21CC6F64D6CE}" sibTransId="{A81C4C35-95AE-43B6-BD94-0C9B3FF04C58}"/>
    <dgm:cxn modelId="{272B64DC-84EC-40AC-B059-9D205BB56139}" type="presOf" srcId="{81CCBA6C-50A4-4C65-B5D3-F8758E393310}" destId="{8B00C9B5-3E78-4403-BB38-2E291123E056}" srcOrd="0" destOrd="0" presId="urn:microsoft.com/office/officeart/2005/8/layout/vList2"/>
    <dgm:cxn modelId="{43782BC0-66DA-41D0-9B52-21A6ECA15BEC}" type="presParOf" srcId="{C4D24442-45B7-4A03-86D3-BD0EE89C5933}" destId="{8B00C9B5-3E78-4403-BB38-2E291123E056}" srcOrd="0" destOrd="0" presId="urn:microsoft.com/office/officeart/2005/8/layout/vList2"/>
    <dgm:cxn modelId="{53860A03-DC8E-47D7-A34B-A8BF63531CD1}" type="presParOf" srcId="{C4D24442-45B7-4A03-86D3-BD0EE89C5933}" destId="{DAA68C28-25BF-4F88-8A0C-0B825280B927}" srcOrd="1" destOrd="0" presId="urn:microsoft.com/office/officeart/2005/8/layout/vList2"/>
    <dgm:cxn modelId="{0C3CC528-3AB5-4EF4-8B93-3F499D0F6693}" type="presParOf" srcId="{C4D24442-45B7-4A03-86D3-BD0EE89C5933}" destId="{89975790-86FC-4A7A-ACD4-8BCB1AA49D9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CF9568-1AFF-4A8B-9433-93C5932B23C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6103C87-63B2-4BB2-B561-24FC36629DD4}">
      <dgm:prSet/>
      <dgm:spPr/>
      <dgm:t>
        <a:bodyPr/>
        <a:lstStyle/>
        <a:p>
          <a:r>
            <a:rPr lang="en-GB"/>
            <a:t>Spend about five minutes thinking about what sense of place means within your own context – think of a place that means something to you. </a:t>
          </a:r>
          <a:endParaRPr lang="en-US"/>
        </a:p>
      </dgm:t>
    </dgm:pt>
    <dgm:pt modelId="{E6DAB325-C38B-4908-B28E-C9DEDCABDB8C}" type="parTrans" cxnId="{53879FF2-3ED0-4858-B1B9-F0A1A199C1D6}">
      <dgm:prSet/>
      <dgm:spPr/>
      <dgm:t>
        <a:bodyPr/>
        <a:lstStyle/>
        <a:p>
          <a:endParaRPr lang="en-US"/>
        </a:p>
      </dgm:t>
    </dgm:pt>
    <dgm:pt modelId="{C4E680A2-7F8B-4DDA-ADAC-660F41ACBA9C}" type="sibTrans" cxnId="{53879FF2-3ED0-4858-B1B9-F0A1A199C1D6}">
      <dgm:prSet/>
      <dgm:spPr/>
      <dgm:t>
        <a:bodyPr/>
        <a:lstStyle/>
        <a:p>
          <a:endParaRPr lang="en-US"/>
        </a:p>
      </dgm:t>
    </dgm:pt>
    <dgm:pt modelId="{A677B776-AA42-4A78-B911-9909D0D17489}">
      <dgm:prSet/>
      <dgm:spPr/>
      <dgm:t>
        <a:bodyPr/>
        <a:lstStyle/>
        <a:p>
          <a:r>
            <a:rPr lang="en-GB"/>
            <a:t>Prepare to report back to the group – tell us about the place you are thinking about and what sense of place means within that context</a:t>
          </a:r>
          <a:endParaRPr lang="en-US"/>
        </a:p>
      </dgm:t>
    </dgm:pt>
    <dgm:pt modelId="{85D72AA0-5CAC-4F29-A554-9D5F31DFACD7}" type="parTrans" cxnId="{C25FA63E-D8E6-4DB5-9D56-B9A879FC4ED1}">
      <dgm:prSet/>
      <dgm:spPr/>
      <dgm:t>
        <a:bodyPr/>
        <a:lstStyle/>
        <a:p>
          <a:endParaRPr lang="en-US"/>
        </a:p>
      </dgm:t>
    </dgm:pt>
    <dgm:pt modelId="{A4E2A6C8-813C-4694-9F25-5C9EEC1E0ED3}" type="sibTrans" cxnId="{C25FA63E-D8E6-4DB5-9D56-B9A879FC4ED1}">
      <dgm:prSet/>
      <dgm:spPr/>
      <dgm:t>
        <a:bodyPr/>
        <a:lstStyle/>
        <a:p>
          <a:endParaRPr lang="en-US"/>
        </a:p>
      </dgm:t>
    </dgm:pt>
    <dgm:pt modelId="{FD0CB65D-215A-497A-82FD-0B12D76368E7}" type="pres">
      <dgm:prSet presAssocID="{A8CF9568-1AFF-4A8B-9433-93C5932B23C4}" presName="vert0" presStyleCnt="0">
        <dgm:presLayoutVars>
          <dgm:dir/>
          <dgm:animOne val="branch"/>
          <dgm:animLvl val="lvl"/>
        </dgm:presLayoutVars>
      </dgm:prSet>
      <dgm:spPr/>
    </dgm:pt>
    <dgm:pt modelId="{D2A45E42-7F79-4A20-AE4F-47D496F507BF}" type="pres">
      <dgm:prSet presAssocID="{A6103C87-63B2-4BB2-B561-24FC36629DD4}" presName="thickLine" presStyleLbl="alignNode1" presStyleIdx="0" presStyleCnt="2"/>
      <dgm:spPr/>
    </dgm:pt>
    <dgm:pt modelId="{00214C5F-15A7-4016-8B89-7A594C351989}" type="pres">
      <dgm:prSet presAssocID="{A6103C87-63B2-4BB2-B561-24FC36629DD4}" presName="horz1" presStyleCnt="0"/>
      <dgm:spPr/>
    </dgm:pt>
    <dgm:pt modelId="{82E88D1F-010E-41E0-AFE0-011B264D3401}" type="pres">
      <dgm:prSet presAssocID="{A6103C87-63B2-4BB2-B561-24FC36629DD4}" presName="tx1" presStyleLbl="revTx" presStyleIdx="0" presStyleCnt="2"/>
      <dgm:spPr/>
    </dgm:pt>
    <dgm:pt modelId="{A884C8F1-CBA1-4049-A3D1-294DA308B95D}" type="pres">
      <dgm:prSet presAssocID="{A6103C87-63B2-4BB2-B561-24FC36629DD4}" presName="vert1" presStyleCnt="0"/>
      <dgm:spPr/>
    </dgm:pt>
    <dgm:pt modelId="{6DB4CD92-145C-4C7A-95B0-651A1FB11A9E}" type="pres">
      <dgm:prSet presAssocID="{A677B776-AA42-4A78-B911-9909D0D17489}" presName="thickLine" presStyleLbl="alignNode1" presStyleIdx="1" presStyleCnt="2"/>
      <dgm:spPr/>
    </dgm:pt>
    <dgm:pt modelId="{67EE43FA-E612-455D-B5FD-F1C35E263E6F}" type="pres">
      <dgm:prSet presAssocID="{A677B776-AA42-4A78-B911-9909D0D17489}" presName="horz1" presStyleCnt="0"/>
      <dgm:spPr/>
    </dgm:pt>
    <dgm:pt modelId="{621FEFE0-D981-484E-B896-30B8BA58F32F}" type="pres">
      <dgm:prSet presAssocID="{A677B776-AA42-4A78-B911-9909D0D17489}" presName="tx1" presStyleLbl="revTx" presStyleIdx="1" presStyleCnt="2"/>
      <dgm:spPr/>
    </dgm:pt>
    <dgm:pt modelId="{065C8606-AD81-4137-8369-1B079080B063}" type="pres">
      <dgm:prSet presAssocID="{A677B776-AA42-4A78-B911-9909D0D17489}" presName="vert1" presStyleCnt="0"/>
      <dgm:spPr/>
    </dgm:pt>
  </dgm:ptLst>
  <dgm:cxnLst>
    <dgm:cxn modelId="{C25FA63E-D8E6-4DB5-9D56-B9A879FC4ED1}" srcId="{A8CF9568-1AFF-4A8B-9433-93C5932B23C4}" destId="{A677B776-AA42-4A78-B911-9909D0D17489}" srcOrd="1" destOrd="0" parTransId="{85D72AA0-5CAC-4F29-A554-9D5F31DFACD7}" sibTransId="{A4E2A6C8-813C-4694-9F25-5C9EEC1E0ED3}"/>
    <dgm:cxn modelId="{379E818A-6984-4791-A03B-429B2B46F61E}" type="presOf" srcId="{A6103C87-63B2-4BB2-B561-24FC36629DD4}" destId="{82E88D1F-010E-41E0-AFE0-011B264D3401}" srcOrd="0" destOrd="0" presId="urn:microsoft.com/office/officeart/2008/layout/LinedList"/>
    <dgm:cxn modelId="{C23047CB-A4E3-4696-A856-78C6A41E8A82}" type="presOf" srcId="{A8CF9568-1AFF-4A8B-9433-93C5932B23C4}" destId="{FD0CB65D-215A-497A-82FD-0B12D76368E7}" srcOrd="0" destOrd="0" presId="urn:microsoft.com/office/officeart/2008/layout/LinedList"/>
    <dgm:cxn modelId="{4E380AEF-182B-4038-9778-EF483C28173F}" type="presOf" srcId="{A677B776-AA42-4A78-B911-9909D0D17489}" destId="{621FEFE0-D981-484E-B896-30B8BA58F32F}" srcOrd="0" destOrd="0" presId="urn:microsoft.com/office/officeart/2008/layout/LinedList"/>
    <dgm:cxn modelId="{53879FF2-3ED0-4858-B1B9-F0A1A199C1D6}" srcId="{A8CF9568-1AFF-4A8B-9433-93C5932B23C4}" destId="{A6103C87-63B2-4BB2-B561-24FC36629DD4}" srcOrd="0" destOrd="0" parTransId="{E6DAB325-C38B-4908-B28E-C9DEDCABDB8C}" sibTransId="{C4E680A2-7F8B-4DDA-ADAC-660F41ACBA9C}"/>
    <dgm:cxn modelId="{E81C8286-87C8-4736-8EF3-771C33A98DA9}" type="presParOf" srcId="{FD0CB65D-215A-497A-82FD-0B12D76368E7}" destId="{D2A45E42-7F79-4A20-AE4F-47D496F507BF}" srcOrd="0" destOrd="0" presId="urn:microsoft.com/office/officeart/2008/layout/LinedList"/>
    <dgm:cxn modelId="{62ECC197-8612-4B67-8148-70D61503BBD5}" type="presParOf" srcId="{FD0CB65D-215A-497A-82FD-0B12D76368E7}" destId="{00214C5F-15A7-4016-8B89-7A594C351989}" srcOrd="1" destOrd="0" presId="urn:microsoft.com/office/officeart/2008/layout/LinedList"/>
    <dgm:cxn modelId="{2B2C983A-BAA3-4B41-879B-91B8263D03C3}" type="presParOf" srcId="{00214C5F-15A7-4016-8B89-7A594C351989}" destId="{82E88D1F-010E-41E0-AFE0-011B264D3401}" srcOrd="0" destOrd="0" presId="urn:microsoft.com/office/officeart/2008/layout/LinedList"/>
    <dgm:cxn modelId="{9CADA8A3-423B-491F-951B-AB9594391466}" type="presParOf" srcId="{00214C5F-15A7-4016-8B89-7A594C351989}" destId="{A884C8F1-CBA1-4049-A3D1-294DA308B95D}" srcOrd="1" destOrd="0" presId="urn:microsoft.com/office/officeart/2008/layout/LinedList"/>
    <dgm:cxn modelId="{05F8EC79-042C-4251-A3D8-855CB9B75740}" type="presParOf" srcId="{FD0CB65D-215A-497A-82FD-0B12D76368E7}" destId="{6DB4CD92-145C-4C7A-95B0-651A1FB11A9E}" srcOrd="2" destOrd="0" presId="urn:microsoft.com/office/officeart/2008/layout/LinedList"/>
    <dgm:cxn modelId="{FD1E8B64-177C-44FC-AB41-6D677E411C09}" type="presParOf" srcId="{FD0CB65D-215A-497A-82FD-0B12D76368E7}" destId="{67EE43FA-E612-455D-B5FD-F1C35E263E6F}" srcOrd="3" destOrd="0" presId="urn:microsoft.com/office/officeart/2008/layout/LinedList"/>
    <dgm:cxn modelId="{5712B348-C532-4D34-90B1-89932928C9E3}" type="presParOf" srcId="{67EE43FA-E612-455D-B5FD-F1C35E263E6F}" destId="{621FEFE0-D981-484E-B896-30B8BA58F32F}" srcOrd="0" destOrd="0" presId="urn:microsoft.com/office/officeart/2008/layout/LinedList"/>
    <dgm:cxn modelId="{4459E420-622C-4B05-B4EB-7385F5472575}" type="presParOf" srcId="{67EE43FA-E612-455D-B5FD-F1C35E263E6F}" destId="{065C8606-AD81-4137-8369-1B079080B0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5CAC119-80F9-466E-9ED7-E929E9C08D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00A9BE5-5855-4B8E-B948-B0E96D7FDD93}">
      <dgm:prSet/>
      <dgm:spPr/>
      <dgm:t>
        <a:bodyPr/>
        <a:lstStyle/>
        <a:p>
          <a:r>
            <a:rPr lang="en-GB"/>
            <a:t>In groups of 3-4 consider the following:</a:t>
          </a:r>
          <a:endParaRPr lang="en-US"/>
        </a:p>
      </dgm:t>
    </dgm:pt>
    <dgm:pt modelId="{9084FD62-0184-4073-954A-DB13307270AA}" type="parTrans" cxnId="{3404AF86-9767-42C5-A4C3-74BA94674509}">
      <dgm:prSet/>
      <dgm:spPr/>
      <dgm:t>
        <a:bodyPr/>
        <a:lstStyle/>
        <a:p>
          <a:endParaRPr lang="en-US"/>
        </a:p>
      </dgm:t>
    </dgm:pt>
    <dgm:pt modelId="{CA53F211-FD13-4021-AE57-EB1DBA0D4A34}" type="sibTrans" cxnId="{3404AF86-9767-42C5-A4C3-74BA94674509}">
      <dgm:prSet/>
      <dgm:spPr/>
      <dgm:t>
        <a:bodyPr/>
        <a:lstStyle/>
        <a:p>
          <a:endParaRPr lang="en-US"/>
        </a:p>
      </dgm:t>
    </dgm:pt>
    <dgm:pt modelId="{D1762B02-8B7F-458E-96A6-F1E33DB18099}">
      <dgm:prSet/>
      <dgm:spPr/>
      <dgm:t>
        <a:bodyPr/>
        <a:lstStyle/>
        <a:p>
          <a:r>
            <a:rPr lang="en-GB" dirty="0"/>
            <a:t>Think of your experience of  Carmarthen so far.</a:t>
          </a:r>
          <a:endParaRPr lang="en-US" dirty="0"/>
        </a:p>
      </dgm:t>
    </dgm:pt>
    <dgm:pt modelId="{38166CB8-984D-472F-A467-47EEFA13605D}" type="parTrans" cxnId="{ADF36669-4142-4FF8-880A-73D12691FAD9}">
      <dgm:prSet/>
      <dgm:spPr/>
      <dgm:t>
        <a:bodyPr/>
        <a:lstStyle/>
        <a:p>
          <a:endParaRPr lang="en-US"/>
        </a:p>
      </dgm:t>
    </dgm:pt>
    <dgm:pt modelId="{1C872693-9A93-47E3-9E47-772A1AAA505A}" type="sibTrans" cxnId="{ADF36669-4142-4FF8-880A-73D12691FAD9}">
      <dgm:prSet/>
      <dgm:spPr/>
      <dgm:t>
        <a:bodyPr/>
        <a:lstStyle/>
        <a:p>
          <a:endParaRPr lang="en-US"/>
        </a:p>
      </dgm:t>
    </dgm:pt>
    <dgm:pt modelId="{B6F1A314-0DEC-4281-B448-CCFFE9C822DB}">
      <dgm:prSet/>
      <dgm:spPr/>
      <dgm:t>
        <a:bodyPr/>
        <a:lstStyle/>
        <a:p>
          <a:r>
            <a:rPr lang="en-GB" dirty="0"/>
            <a:t>Discuss what elements comprise the sense of place of Carmarthen – as well as the historical aspects that you have learnt about, think in terms of all the senses that you have used to interpret it as a place.</a:t>
          </a:r>
          <a:endParaRPr lang="en-US" dirty="0"/>
        </a:p>
      </dgm:t>
    </dgm:pt>
    <dgm:pt modelId="{B272FE6F-ED7A-421F-A79F-768B138E5FE2}" type="parTrans" cxnId="{E71452D5-1C79-4610-BD0E-11151426AD35}">
      <dgm:prSet/>
      <dgm:spPr/>
      <dgm:t>
        <a:bodyPr/>
        <a:lstStyle/>
        <a:p>
          <a:endParaRPr lang="en-US"/>
        </a:p>
      </dgm:t>
    </dgm:pt>
    <dgm:pt modelId="{8E4B4A6B-C20A-4D11-AF9F-5889CA92618E}" type="sibTrans" cxnId="{E71452D5-1C79-4610-BD0E-11151426AD35}">
      <dgm:prSet/>
      <dgm:spPr/>
      <dgm:t>
        <a:bodyPr/>
        <a:lstStyle/>
        <a:p>
          <a:endParaRPr lang="en-US"/>
        </a:p>
      </dgm:t>
    </dgm:pt>
    <dgm:pt modelId="{144A06A4-38EE-4343-A8DC-6C070748ABB7}">
      <dgm:prSet/>
      <dgm:spPr/>
      <dgm:t>
        <a:bodyPr/>
        <a:lstStyle/>
        <a:p>
          <a:r>
            <a:rPr lang="en-GB"/>
            <a:t>Your group should report back in 15 minutes.</a:t>
          </a:r>
          <a:endParaRPr lang="en-US"/>
        </a:p>
      </dgm:t>
    </dgm:pt>
    <dgm:pt modelId="{BE580879-132C-472C-856D-524504F13C43}" type="parTrans" cxnId="{85F81DEE-7E5E-4C7F-AD24-AA49F74C4C18}">
      <dgm:prSet/>
      <dgm:spPr/>
      <dgm:t>
        <a:bodyPr/>
        <a:lstStyle/>
        <a:p>
          <a:endParaRPr lang="en-US"/>
        </a:p>
      </dgm:t>
    </dgm:pt>
    <dgm:pt modelId="{411D751C-9EFD-4B80-B214-818856700C96}" type="sibTrans" cxnId="{85F81DEE-7E5E-4C7F-AD24-AA49F74C4C18}">
      <dgm:prSet/>
      <dgm:spPr/>
      <dgm:t>
        <a:bodyPr/>
        <a:lstStyle/>
        <a:p>
          <a:endParaRPr lang="en-US"/>
        </a:p>
      </dgm:t>
    </dgm:pt>
    <dgm:pt modelId="{92E27228-28EF-48A5-80EB-F721C63B88D6}" type="pres">
      <dgm:prSet presAssocID="{F5CAC119-80F9-466E-9ED7-E929E9C08DCA}" presName="root" presStyleCnt="0">
        <dgm:presLayoutVars>
          <dgm:dir/>
          <dgm:resizeHandles val="exact"/>
        </dgm:presLayoutVars>
      </dgm:prSet>
      <dgm:spPr/>
    </dgm:pt>
    <dgm:pt modelId="{6847F2F2-AF6F-4978-AECB-6DF75F2D201F}" type="pres">
      <dgm:prSet presAssocID="{F5CAC119-80F9-466E-9ED7-E929E9C08DCA}" presName="container" presStyleCnt="0">
        <dgm:presLayoutVars>
          <dgm:dir/>
          <dgm:resizeHandles val="exact"/>
        </dgm:presLayoutVars>
      </dgm:prSet>
      <dgm:spPr/>
    </dgm:pt>
    <dgm:pt modelId="{4D8F77F8-DD45-4B5F-9EA0-F8D685F33B48}" type="pres">
      <dgm:prSet presAssocID="{900A9BE5-5855-4B8E-B948-B0E96D7FDD93}" presName="compNode" presStyleCnt="0"/>
      <dgm:spPr/>
    </dgm:pt>
    <dgm:pt modelId="{A61C0E33-A968-47E5-AAAE-D71DAD260028}" type="pres">
      <dgm:prSet presAssocID="{900A9BE5-5855-4B8E-B948-B0E96D7FDD93}" presName="iconBgRect" presStyleLbl="bgShp" presStyleIdx="0" presStyleCnt="4"/>
      <dgm:spPr/>
    </dgm:pt>
    <dgm:pt modelId="{E1478F14-67D5-46AC-9D07-B78C38416995}" type="pres">
      <dgm:prSet presAssocID="{900A9BE5-5855-4B8E-B948-B0E96D7FDD9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00E520CB-7BF7-49FC-930F-1B2461AABA2A}" type="pres">
      <dgm:prSet presAssocID="{900A9BE5-5855-4B8E-B948-B0E96D7FDD93}" presName="spaceRect" presStyleCnt="0"/>
      <dgm:spPr/>
    </dgm:pt>
    <dgm:pt modelId="{D042372B-DDCB-4305-B8D1-81094E4484AA}" type="pres">
      <dgm:prSet presAssocID="{900A9BE5-5855-4B8E-B948-B0E96D7FDD93}" presName="textRect" presStyleLbl="revTx" presStyleIdx="0" presStyleCnt="4">
        <dgm:presLayoutVars>
          <dgm:chMax val="1"/>
          <dgm:chPref val="1"/>
        </dgm:presLayoutVars>
      </dgm:prSet>
      <dgm:spPr/>
    </dgm:pt>
    <dgm:pt modelId="{39228679-A69D-44D9-B0F1-FE073C288D95}" type="pres">
      <dgm:prSet presAssocID="{CA53F211-FD13-4021-AE57-EB1DBA0D4A34}" presName="sibTrans" presStyleLbl="sibTrans2D1" presStyleIdx="0" presStyleCnt="0"/>
      <dgm:spPr/>
    </dgm:pt>
    <dgm:pt modelId="{69F14234-9741-419C-B514-2E92EC04486A}" type="pres">
      <dgm:prSet presAssocID="{D1762B02-8B7F-458E-96A6-F1E33DB18099}" presName="compNode" presStyleCnt="0"/>
      <dgm:spPr/>
    </dgm:pt>
    <dgm:pt modelId="{2DE2F544-BE89-4B5F-A484-FBC72FCD22F3}" type="pres">
      <dgm:prSet presAssocID="{D1762B02-8B7F-458E-96A6-F1E33DB18099}" presName="iconBgRect" presStyleLbl="bgShp" presStyleIdx="1" presStyleCnt="4"/>
      <dgm:spPr/>
    </dgm:pt>
    <dgm:pt modelId="{34910119-9EF0-402E-B872-E2C79CC4DA32}" type="pres">
      <dgm:prSet presAssocID="{D1762B02-8B7F-458E-96A6-F1E33DB180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7C759023-49FB-4EF6-BB9B-0E875B474FF7}" type="pres">
      <dgm:prSet presAssocID="{D1762B02-8B7F-458E-96A6-F1E33DB18099}" presName="spaceRect" presStyleCnt="0"/>
      <dgm:spPr/>
    </dgm:pt>
    <dgm:pt modelId="{E17E06F9-0CD8-4A1D-879F-8D23759BB08D}" type="pres">
      <dgm:prSet presAssocID="{D1762B02-8B7F-458E-96A6-F1E33DB18099}" presName="textRect" presStyleLbl="revTx" presStyleIdx="1" presStyleCnt="4">
        <dgm:presLayoutVars>
          <dgm:chMax val="1"/>
          <dgm:chPref val="1"/>
        </dgm:presLayoutVars>
      </dgm:prSet>
      <dgm:spPr/>
    </dgm:pt>
    <dgm:pt modelId="{04F5D0C6-721C-4902-81C3-46CFDF2776BA}" type="pres">
      <dgm:prSet presAssocID="{1C872693-9A93-47E3-9E47-772A1AAA505A}" presName="sibTrans" presStyleLbl="sibTrans2D1" presStyleIdx="0" presStyleCnt="0"/>
      <dgm:spPr/>
    </dgm:pt>
    <dgm:pt modelId="{441558D7-E633-4356-AB17-A85A9992760F}" type="pres">
      <dgm:prSet presAssocID="{B6F1A314-0DEC-4281-B448-CCFFE9C822DB}" presName="compNode" presStyleCnt="0"/>
      <dgm:spPr/>
    </dgm:pt>
    <dgm:pt modelId="{C380DD2E-E275-4EA5-B160-576EA206C2BC}" type="pres">
      <dgm:prSet presAssocID="{B6F1A314-0DEC-4281-B448-CCFFE9C822DB}" presName="iconBgRect" presStyleLbl="bgShp" presStyleIdx="2" presStyleCnt="4"/>
      <dgm:spPr/>
    </dgm:pt>
    <dgm:pt modelId="{BC59D863-F67B-43CB-A05E-67D703B126BE}" type="pres">
      <dgm:prSet presAssocID="{B6F1A314-0DEC-4281-B448-CCFFE9C822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48DC6DD-E5CB-46EC-8A92-B90C2B82FE74}" type="pres">
      <dgm:prSet presAssocID="{B6F1A314-0DEC-4281-B448-CCFFE9C822DB}" presName="spaceRect" presStyleCnt="0"/>
      <dgm:spPr/>
    </dgm:pt>
    <dgm:pt modelId="{BAA56AB5-5B44-4907-B9AC-1B6674526C82}" type="pres">
      <dgm:prSet presAssocID="{B6F1A314-0DEC-4281-B448-CCFFE9C822DB}" presName="textRect" presStyleLbl="revTx" presStyleIdx="2" presStyleCnt="4">
        <dgm:presLayoutVars>
          <dgm:chMax val="1"/>
          <dgm:chPref val="1"/>
        </dgm:presLayoutVars>
      </dgm:prSet>
      <dgm:spPr/>
    </dgm:pt>
    <dgm:pt modelId="{A9BB3854-985B-45D7-9BD5-1B10A334080A}" type="pres">
      <dgm:prSet presAssocID="{8E4B4A6B-C20A-4D11-AF9F-5889CA92618E}" presName="sibTrans" presStyleLbl="sibTrans2D1" presStyleIdx="0" presStyleCnt="0"/>
      <dgm:spPr/>
    </dgm:pt>
    <dgm:pt modelId="{777448CC-D36F-415F-8A39-E5AC2ADA7A77}" type="pres">
      <dgm:prSet presAssocID="{144A06A4-38EE-4343-A8DC-6C070748ABB7}" presName="compNode" presStyleCnt="0"/>
      <dgm:spPr/>
    </dgm:pt>
    <dgm:pt modelId="{3CFBD724-7B6E-44CF-B8A0-1E8B99A966CC}" type="pres">
      <dgm:prSet presAssocID="{144A06A4-38EE-4343-A8DC-6C070748ABB7}" presName="iconBgRect" presStyleLbl="bgShp" presStyleIdx="3" presStyleCnt="4"/>
      <dgm:spPr/>
    </dgm:pt>
    <dgm:pt modelId="{6FCDAB38-713B-45CD-A4AA-B0A3F4946319}" type="pres">
      <dgm:prSet presAssocID="{144A06A4-38EE-4343-A8DC-6C070748AB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FCFE77BD-A7DF-40D2-898D-0631388EA363}" type="pres">
      <dgm:prSet presAssocID="{144A06A4-38EE-4343-A8DC-6C070748ABB7}" presName="spaceRect" presStyleCnt="0"/>
      <dgm:spPr/>
    </dgm:pt>
    <dgm:pt modelId="{2F4D7247-FE86-4145-8D7D-37A9582EB659}" type="pres">
      <dgm:prSet presAssocID="{144A06A4-38EE-4343-A8DC-6C070748ABB7}" presName="textRect" presStyleLbl="revTx" presStyleIdx="3" presStyleCnt="4">
        <dgm:presLayoutVars>
          <dgm:chMax val="1"/>
          <dgm:chPref val="1"/>
        </dgm:presLayoutVars>
      </dgm:prSet>
      <dgm:spPr/>
    </dgm:pt>
  </dgm:ptLst>
  <dgm:cxnLst>
    <dgm:cxn modelId="{18661903-BDF1-41EB-A4E0-22936B2D486B}" type="presOf" srcId="{8E4B4A6B-C20A-4D11-AF9F-5889CA92618E}" destId="{A9BB3854-985B-45D7-9BD5-1B10A334080A}" srcOrd="0" destOrd="0" presId="urn:microsoft.com/office/officeart/2018/2/layout/IconCircleList"/>
    <dgm:cxn modelId="{561B813C-8E70-41B8-8567-7061C4149947}" type="presOf" srcId="{900A9BE5-5855-4B8E-B948-B0E96D7FDD93}" destId="{D042372B-DDCB-4305-B8D1-81094E4484AA}" srcOrd="0" destOrd="0" presId="urn:microsoft.com/office/officeart/2018/2/layout/IconCircleList"/>
    <dgm:cxn modelId="{09D0E745-EAD2-40FB-8817-31A8784A7801}" type="presOf" srcId="{CA53F211-FD13-4021-AE57-EB1DBA0D4A34}" destId="{39228679-A69D-44D9-B0F1-FE073C288D95}" srcOrd="0" destOrd="0" presId="urn:microsoft.com/office/officeart/2018/2/layout/IconCircleList"/>
    <dgm:cxn modelId="{AB0D0D68-66ED-42F4-B1CC-C7089C564F52}" type="presOf" srcId="{1C872693-9A93-47E3-9E47-772A1AAA505A}" destId="{04F5D0C6-721C-4902-81C3-46CFDF2776BA}" srcOrd="0" destOrd="0" presId="urn:microsoft.com/office/officeart/2018/2/layout/IconCircleList"/>
    <dgm:cxn modelId="{ADF36669-4142-4FF8-880A-73D12691FAD9}" srcId="{F5CAC119-80F9-466E-9ED7-E929E9C08DCA}" destId="{D1762B02-8B7F-458E-96A6-F1E33DB18099}" srcOrd="1" destOrd="0" parTransId="{38166CB8-984D-472F-A467-47EEFA13605D}" sibTransId="{1C872693-9A93-47E3-9E47-772A1AAA505A}"/>
    <dgm:cxn modelId="{3404AF86-9767-42C5-A4C3-74BA94674509}" srcId="{F5CAC119-80F9-466E-9ED7-E929E9C08DCA}" destId="{900A9BE5-5855-4B8E-B948-B0E96D7FDD93}" srcOrd="0" destOrd="0" parTransId="{9084FD62-0184-4073-954A-DB13307270AA}" sibTransId="{CA53F211-FD13-4021-AE57-EB1DBA0D4A34}"/>
    <dgm:cxn modelId="{96886997-63EB-40E7-BDF9-C1CEAE33A2CD}" type="presOf" srcId="{144A06A4-38EE-4343-A8DC-6C070748ABB7}" destId="{2F4D7247-FE86-4145-8D7D-37A9582EB659}" srcOrd="0" destOrd="0" presId="urn:microsoft.com/office/officeart/2018/2/layout/IconCircleList"/>
    <dgm:cxn modelId="{CF200CB5-4256-4B2E-ADCB-D442F7BB69F4}" type="presOf" srcId="{B6F1A314-0DEC-4281-B448-CCFFE9C822DB}" destId="{BAA56AB5-5B44-4907-B9AC-1B6674526C82}" srcOrd="0" destOrd="0" presId="urn:microsoft.com/office/officeart/2018/2/layout/IconCircleList"/>
    <dgm:cxn modelId="{BEFFE7B9-92E8-4BD1-B5F0-6F8D221B2119}" type="presOf" srcId="{D1762B02-8B7F-458E-96A6-F1E33DB18099}" destId="{E17E06F9-0CD8-4A1D-879F-8D23759BB08D}" srcOrd="0" destOrd="0" presId="urn:microsoft.com/office/officeart/2018/2/layout/IconCircleList"/>
    <dgm:cxn modelId="{E71452D5-1C79-4610-BD0E-11151426AD35}" srcId="{F5CAC119-80F9-466E-9ED7-E929E9C08DCA}" destId="{B6F1A314-0DEC-4281-B448-CCFFE9C822DB}" srcOrd="2" destOrd="0" parTransId="{B272FE6F-ED7A-421F-A79F-768B138E5FE2}" sibTransId="{8E4B4A6B-C20A-4D11-AF9F-5889CA92618E}"/>
    <dgm:cxn modelId="{4B9A1FDD-0FF0-460A-8E3F-65BDB2698102}" type="presOf" srcId="{F5CAC119-80F9-466E-9ED7-E929E9C08DCA}" destId="{92E27228-28EF-48A5-80EB-F721C63B88D6}" srcOrd="0" destOrd="0" presId="urn:microsoft.com/office/officeart/2018/2/layout/IconCircleList"/>
    <dgm:cxn modelId="{85F81DEE-7E5E-4C7F-AD24-AA49F74C4C18}" srcId="{F5CAC119-80F9-466E-9ED7-E929E9C08DCA}" destId="{144A06A4-38EE-4343-A8DC-6C070748ABB7}" srcOrd="3" destOrd="0" parTransId="{BE580879-132C-472C-856D-524504F13C43}" sibTransId="{411D751C-9EFD-4B80-B214-818856700C96}"/>
    <dgm:cxn modelId="{84E68A4E-80FF-4757-9DD1-601DDDD6C9E4}" type="presParOf" srcId="{92E27228-28EF-48A5-80EB-F721C63B88D6}" destId="{6847F2F2-AF6F-4978-AECB-6DF75F2D201F}" srcOrd="0" destOrd="0" presId="urn:microsoft.com/office/officeart/2018/2/layout/IconCircleList"/>
    <dgm:cxn modelId="{9DA8C366-E101-4161-A363-92E8DC7087EB}" type="presParOf" srcId="{6847F2F2-AF6F-4978-AECB-6DF75F2D201F}" destId="{4D8F77F8-DD45-4B5F-9EA0-F8D685F33B48}" srcOrd="0" destOrd="0" presId="urn:microsoft.com/office/officeart/2018/2/layout/IconCircleList"/>
    <dgm:cxn modelId="{A2CD042E-941B-4004-9081-BC1DBCBED8E9}" type="presParOf" srcId="{4D8F77F8-DD45-4B5F-9EA0-F8D685F33B48}" destId="{A61C0E33-A968-47E5-AAAE-D71DAD260028}" srcOrd="0" destOrd="0" presId="urn:microsoft.com/office/officeart/2018/2/layout/IconCircleList"/>
    <dgm:cxn modelId="{446B0A41-877C-4E4B-9831-81C768672700}" type="presParOf" srcId="{4D8F77F8-DD45-4B5F-9EA0-F8D685F33B48}" destId="{E1478F14-67D5-46AC-9D07-B78C38416995}" srcOrd="1" destOrd="0" presId="urn:microsoft.com/office/officeart/2018/2/layout/IconCircleList"/>
    <dgm:cxn modelId="{B834FB16-DF45-4790-8FEC-5D6AFD40E013}" type="presParOf" srcId="{4D8F77F8-DD45-4B5F-9EA0-F8D685F33B48}" destId="{00E520CB-7BF7-49FC-930F-1B2461AABA2A}" srcOrd="2" destOrd="0" presId="urn:microsoft.com/office/officeart/2018/2/layout/IconCircleList"/>
    <dgm:cxn modelId="{696DB780-9729-43FC-8F3D-2A7AD70F24EF}" type="presParOf" srcId="{4D8F77F8-DD45-4B5F-9EA0-F8D685F33B48}" destId="{D042372B-DDCB-4305-B8D1-81094E4484AA}" srcOrd="3" destOrd="0" presId="urn:microsoft.com/office/officeart/2018/2/layout/IconCircleList"/>
    <dgm:cxn modelId="{B310C6C0-C8E7-469C-8991-FD8A3674810C}" type="presParOf" srcId="{6847F2F2-AF6F-4978-AECB-6DF75F2D201F}" destId="{39228679-A69D-44D9-B0F1-FE073C288D95}" srcOrd="1" destOrd="0" presId="urn:microsoft.com/office/officeart/2018/2/layout/IconCircleList"/>
    <dgm:cxn modelId="{0FC266FB-453D-4467-9B82-6646588AB6B5}" type="presParOf" srcId="{6847F2F2-AF6F-4978-AECB-6DF75F2D201F}" destId="{69F14234-9741-419C-B514-2E92EC04486A}" srcOrd="2" destOrd="0" presId="urn:microsoft.com/office/officeart/2018/2/layout/IconCircleList"/>
    <dgm:cxn modelId="{A06BD29B-AA95-493C-9370-76F8A194FE08}" type="presParOf" srcId="{69F14234-9741-419C-B514-2E92EC04486A}" destId="{2DE2F544-BE89-4B5F-A484-FBC72FCD22F3}" srcOrd="0" destOrd="0" presId="urn:microsoft.com/office/officeart/2018/2/layout/IconCircleList"/>
    <dgm:cxn modelId="{D370BB41-1F88-4136-AECD-520513BE8BD2}" type="presParOf" srcId="{69F14234-9741-419C-B514-2E92EC04486A}" destId="{34910119-9EF0-402E-B872-E2C79CC4DA32}" srcOrd="1" destOrd="0" presId="urn:microsoft.com/office/officeart/2018/2/layout/IconCircleList"/>
    <dgm:cxn modelId="{52AAC1FA-0637-4F10-AE74-3819642083B5}" type="presParOf" srcId="{69F14234-9741-419C-B514-2E92EC04486A}" destId="{7C759023-49FB-4EF6-BB9B-0E875B474FF7}" srcOrd="2" destOrd="0" presId="urn:microsoft.com/office/officeart/2018/2/layout/IconCircleList"/>
    <dgm:cxn modelId="{10EF4FAF-763F-4103-9389-B8EF3E997A5E}" type="presParOf" srcId="{69F14234-9741-419C-B514-2E92EC04486A}" destId="{E17E06F9-0CD8-4A1D-879F-8D23759BB08D}" srcOrd="3" destOrd="0" presId="urn:microsoft.com/office/officeart/2018/2/layout/IconCircleList"/>
    <dgm:cxn modelId="{7D6B6177-0EBD-4550-999B-356A74FB939A}" type="presParOf" srcId="{6847F2F2-AF6F-4978-AECB-6DF75F2D201F}" destId="{04F5D0C6-721C-4902-81C3-46CFDF2776BA}" srcOrd="3" destOrd="0" presId="urn:microsoft.com/office/officeart/2018/2/layout/IconCircleList"/>
    <dgm:cxn modelId="{DB63CF21-B501-48DE-8BBA-B51CF5505447}" type="presParOf" srcId="{6847F2F2-AF6F-4978-AECB-6DF75F2D201F}" destId="{441558D7-E633-4356-AB17-A85A9992760F}" srcOrd="4" destOrd="0" presId="urn:microsoft.com/office/officeart/2018/2/layout/IconCircleList"/>
    <dgm:cxn modelId="{46DEDC59-2CF2-473C-B065-06882B9E9001}" type="presParOf" srcId="{441558D7-E633-4356-AB17-A85A9992760F}" destId="{C380DD2E-E275-4EA5-B160-576EA206C2BC}" srcOrd="0" destOrd="0" presId="urn:microsoft.com/office/officeart/2018/2/layout/IconCircleList"/>
    <dgm:cxn modelId="{5DA8BDAB-08FD-466C-9669-4AA8D44D5466}" type="presParOf" srcId="{441558D7-E633-4356-AB17-A85A9992760F}" destId="{BC59D863-F67B-43CB-A05E-67D703B126BE}" srcOrd="1" destOrd="0" presId="urn:microsoft.com/office/officeart/2018/2/layout/IconCircleList"/>
    <dgm:cxn modelId="{F00FA72A-D16C-45B0-90C5-579C6626FB89}" type="presParOf" srcId="{441558D7-E633-4356-AB17-A85A9992760F}" destId="{948DC6DD-E5CB-46EC-8A92-B90C2B82FE74}" srcOrd="2" destOrd="0" presId="urn:microsoft.com/office/officeart/2018/2/layout/IconCircleList"/>
    <dgm:cxn modelId="{78A2A2A6-D406-46B3-A967-AE08E9260578}" type="presParOf" srcId="{441558D7-E633-4356-AB17-A85A9992760F}" destId="{BAA56AB5-5B44-4907-B9AC-1B6674526C82}" srcOrd="3" destOrd="0" presId="urn:microsoft.com/office/officeart/2018/2/layout/IconCircleList"/>
    <dgm:cxn modelId="{92672359-9031-4311-B9CE-BFB07ECB471D}" type="presParOf" srcId="{6847F2F2-AF6F-4978-AECB-6DF75F2D201F}" destId="{A9BB3854-985B-45D7-9BD5-1B10A334080A}" srcOrd="5" destOrd="0" presId="urn:microsoft.com/office/officeart/2018/2/layout/IconCircleList"/>
    <dgm:cxn modelId="{AD7DBE0E-9FC1-4354-89B0-2C61E3452020}" type="presParOf" srcId="{6847F2F2-AF6F-4978-AECB-6DF75F2D201F}" destId="{777448CC-D36F-415F-8A39-E5AC2ADA7A77}" srcOrd="6" destOrd="0" presId="urn:microsoft.com/office/officeart/2018/2/layout/IconCircleList"/>
    <dgm:cxn modelId="{49D888ED-4C79-4087-9929-B5B751752F0A}" type="presParOf" srcId="{777448CC-D36F-415F-8A39-E5AC2ADA7A77}" destId="{3CFBD724-7B6E-44CF-B8A0-1E8B99A966CC}" srcOrd="0" destOrd="0" presId="urn:microsoft.com/office/officeart/2018/2/layout/IconCircleList"/>
    <dgm:cxn modelId="{D2FD46C1-C204-494F-8896-36896194A3FB}" type="presParOf" srcId="{777448CC-D36F-415F-8A39-E5AC2ADA7A77}" destId="{6FCDAB38-713B-45CD-A4AA-B0A3F4946319}" srcOrd="1" destOrd="0" presId="urn:microsoft.com/office/officeart/2018/2/layout/IconCircleList"/>
    <dgm:cxn modelId="{0849C6E7-3BC3-4C58-9FD2-348B8391EBC2}" type="presParOf" srcId="{777448CC-D36F-415F-8A39-E5AC2ADA7A77}" destId="{FCFE77BD-A7DF-40D2-898D-0631388EA363}" srcOrd="2" destOrd="0" presId="urn:microsoft.com/office/officeart/2018/2/layout/IconCircleList"/>
    <dgm:cxn modelId="{FDC7A21D-D1E2-4D1C-B2A4-630964DB8F17}" type="presParOf" srcId="{777448CC-D36F-415F-8A39-E5AC2ADA7A77}" destId="{2F4D7247-FE86-4145-8D7D-37A9582EB65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6CF2-1239-4227-A252-061D358CD4C9}">
      <dsp:nvSpPr>
        <dsp:cNvPr id="0" name=""/>
        <dsp:cNvSpPr/>
      </dsp:nvSpPr>
      <dsp:spPr>
        <a:xfrm>
          <a:off x="0" y="39177"/>
          <a:ext cx="5000124" cy="2650342"/>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Mankind was conquering nature through industrial exploitation:</a:t>
          </a:r>
          <a:endParaRPr lang="en-US" sz="2600" kern="1200"/>
        </a:p>
      </dsp:txBody>
      <dsp:txXfrm>
        <a:off x="129379" y="168556"/>
        <a:ext cx="4741366" cy="2391584"/>
      </dsp:txXfrm>
    </dsp:sp>
    <dsp:sp modelId="{DCD25569-5388-4F3C-8E5C-C6EE724FCF0F}">
      <dsp:nvSpPr>
        <dsp:cNvPr id="0" name=""/>
        <dsp:cNvSpPr/>
      </dsp:nvSpPr>
      <dsp:spPr>
        <a:xfrm>
          <a:off x="0" y="2764400"/>
          <a:ext cx="5000124" cy="2650342"/>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“More than any other identifiable experience, the emergence of industrial capitalism is responsible for setting contemporary views and visions of nature.” (Smith, 1990, p1)</a:t>
          </a:r>
          <a:endParaRPr lang="en-US" sz="2600" kern="1200"/>
        </a:p>
      </dsp:txBody>
      <dsp:txXfrm>
        <a:off x="129379" y="2893779"/>
        <a:ext cx="4741366" cy="23915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DA74D-CBED-4A75-9C81-2484533E0682}">
      <dsp:nvSpPr>
        <dsp:cNvPr id="0" name=""/>
        <dsp:cNvSpPr/>
      </dsp:nvSpPr>
      <dsp:spPr>
        <a:xfrm>
          <a:off x="0" y="3291729"/>
          <a:ext cx="5000124" cy="2159731"/>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As a group, write a list of all the factors that affect whether you like or dislike particular landscapes</a:t>
          </a:r>
          <a:endParaRPr lang="en-US" sz="2500" kern="1200"/>
        </a:p>
      </dsp:txBody>
      <dsp:txXfrm>
        <a:off x="0" y="3291729"/>
        <a:ext cx="5000124" cy="2159731"/>
      </dsp:txXfrm>
    </dsp:sp>
    <dsp:sp modelId="{ADBDC264-C99B-4A6E-87FE-E00EFB2E2C70}">
      <dsp:nvSpPr>
        <dsp:cNvPr id="0" name=""/>
        <dsp:cNvSpPr/>
      </dsp:nvSpPr>
      <dsp:spPr>
        <a:xfrm rot="10800000">
          <a:off x="0" y="2459"/>
          <a:ext cx="5000124" cy="3321666"/>
        </a:xfrm>
        <a:prstGeom prst="upArrowCallou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Conduct some basic research using your phones or laptops, gather examples of landscapes you like and landscapes you don’t like.  Share these with your group.</a:t>
          </a:r>
          <a:endParaRPr lang="en-US" sz="2500" kern="1200"/>
        </a:p>
      </dsp:txBody>
      <dsp:txXfrm rot="10800000">
        <a:off x="0" y="2459"/>
        <a:ext cx="5000124" cy="21583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DB203-F5D7-4FAF-9697-4147169B8449}">
      <dsp:nvSpPr>
        <dsp:cNvPr id="0" name=""/>
        <dsp:cNvSpPr/>
      </dsp:nvSpPr>
      <dsp:spPr>
        <a:xfrm>
          <a:off x="0" y="0"/>
          <a:ext cx="5000124" cy="0"/>
        </a:xfrm>
        <a:prstGeom prst="lin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9DB0A30-38A2-4CA2-B046-C8FBB494B850}">
      <dsp:nvSpPr>
        <dsp:cNvPr id="0" name=""/>
        <dsp:cNvSpPr/>
      </dsp:nvSpPr>
      <dsp:spPr>
        <a:xfrm>
          <a:off x="0" y="0"/>
          <a:ext cx="1000024"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Lowenthal (1967, p1) believes that:</a:t>
          </a:r>
        </a:p>
      </dsp:txBody>
      <dsp:txXfrm>
        <a:off x="0" y="0"/>
        <a:ext cx="1000024" cy="2726960"/>
      </dsp:txXfrm>
    </dsp:sp>
    <dsp:sp modelId="{D846C881-F0B9-41F2-BF29-BA73439C6A29}">
      <dsp:nvSpPr>
        <dsp:cNvPr id="0" name=""/>
        <dsp:cNvSpPr/>
      </dsp:nvSpPr>
      <dsp:spPr>
        <a:xfrm>
          <a:off x="1075026" y="123831"/>
          <a:ext cx="3925097" cy="2476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“we respond to and affect the environment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a:t>
          </a:r>
        </a:p>
      </dsp:txBody>
      <dsp:txXfrm>
        <a:off x="1075026" y="123831"/>
        <a:ext cx="3925097" cy="2476633"/>
      </dsp:txXfrm>
    </dsp:sp>
    <dsp:sp modelId="{3B802305-5013-4E30-9D6D-F970ECA1A67D}">
      <dsp:nvSpPr>
        <dsp:cNvPr id="0" name=""/>
        <dsp:cNvSpPr/>
      </dsp:nvSpPr>
      <dsp:spPr>
        <a:xfrm>
          <a:off x="1000024" y="2600465"/>
          <a:ext cx="4000099"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3628CB66-9249-4F9E-8F87-1620AA12C1DD}">
      <dsp:nvSpPr>
        <dsp:cNvPr id="0" name=""/>
        <dsp:cNvSpPr/>
      </dsp:nvSpPr>
      <dsp:spPr>
        <a:xfrm>
          <a:off x="0" y="2726960"/>
          <a:ext cx="5000124" cy="0"/>
        </a:xfrm>
        <a:prstGeom prst="lin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43D7656-2E6F-4088-A9BA-AE3857D6D013}">
      <dsp:nvSpPr>
        <dsp:cNvPr id="0" name=""/>
        <dsp:cNvSpPr/>
      </dsp:nvSpPr>
      <dsp:spPr>
        <a:xfrm>
          <a:off x="0" y="2726960"/>
          <a:ext cx="1000024"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Greenbie (1988, p65) suggests:</a:t>
          </a:r>
        </a:p>
      </dsp:txBody>
      <dsp:txXfrm>
        <a:off x="0" y="2726960"/>
        <a:ext cx="1000024" cy="2726960"/>
      </dsp:txXfrm>
    </dsp:sp>
    <dsp:sp modelId="{8C4C77FF-BE08-444A-A85A-5EC4E7F0F247}">
      <dsp:nvSpPr>
        <dsp:cNvPr id="0" name=""/>
        <dsp:cNvSpPr/>
      </dsp:nvSpPr>
      <dsp:spPr>
        <a:xfrm>
          <a:off x="1075026" y="2850791"/>
          <a:ext cx="3925097" cy="2476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“what we perceive as the environment is, in fact a synthesis in which our current perceptions of what is actually out there are combined with a complex tapestry of associations based on our experience both of the physical world and of other people.”</a:t>
          </a:r>
        </a:p>
      </dsp:txBody>
      <dsp:txXfrm>
        <a:off x="1075026" y="2850791"/>
        <a:ext cx="3925097" cy="2476633"/>
      </dsp:txXfrm>
    </dsp:sp>
    <dsp:sp modelId="{D0A57D86-2E80-4C91-B8AD-D5175C8A8CCB}">
      <dsp:nvSpPr>
        <dsp:cNvPr id="0" name=""/>
        <dsp:cNvSpPr/>
      </dsp:nvSpPr>
      <dsp:spPr>
        <a:xfrm>
          <a:off x="1000024" y="5327425"/>
          <a:ext cx="4000099"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B44E1-B563-4535-A422-4CF6CB7539CB}">
      <dsp:nvSpPr>
        <dsp:cNvPr id="0" name=""/>
        <dsp:cNvSpPr/>
      </dsp:nvSpPr>
      <dsp:spPr>
        <a:xfrm>
          <a:off x="0" y="2663"/>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5E4C461-9B70-4EFB-B9FF-D56D5764B1E9}">
      <dsp:nvSpPr>
        <dsp:cNvPr id="0" name=""/>
        <dsp:cNvSpPr/>
      </dsp:nvSpPr>
      <dsp:spPr>
        <a:xfrm>
          <a:off x="0" y="2663"/>
          <a:ext cx="10000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Visitor or resident</a:t>
          </a:r>
        </a:p>
      </dsp:txBody>
      <dsp:txXfrm>
        <a:off x="0" y="2663"/>
        <a:ext cx="1000024" cy="1816197"/>
      </dsp:txXfrm>
    </dsp:sp>
    <dsp:sp modelId="{4E3924B2-480D-4F27-BC87-2166F2712142}">
      <dsp:nvSpPr>
        <dsp:cNvPr id="0" name=""/>
        <dsp:cNvSpPr/>
      </dsp:nvSpPr>
      <dsp:spPr>
        <a:xfrm>
          <a:off x="1075026" y="44875"/>
          <a:ext cx="3925097" cy="844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tourist sees the landscape with a fresh eye</a:t>
          </a:r>
        </a:p>
      </dsp:txBody>
      <dsp:txXfrm>
        <a:off x="1075026" y="44875"/>
        <a:ext cx="3925097" cy="844248"/>
      </dsp:txXfrm>
    </dsp:sp>
    <dsp:sp modelId="{21C53D48-9FA4-4224-9947-95431DCE54A0}">
      <dsp:nvSpPr>
        <dsp:cNvPr id="0" name=""/>
        <dsp:cNvSpPr/>
      </dsp:nvSpPr>
      <dsp:spPr>
        <a:xfrm>
          <a:off x="1000024" y="889123"/>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786E6E0E-BB1D-4E06-84D7-45340A156DB1}">
      <dsp:nvSpPr>
        <dsp:cNvPr id="0" name=""/>
        <dsp:cNvSpPr/>
      </dsp:nvSpPr>
      <dsp:spPr>
        <a:xfrm>
          <a:off x="1075026" y="931336"/>
          <a:ext cx="3925097" cy="844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a commuter is likely to ignore larger landscape features</a:t>
          </a:r>
        </a:p>
      </dsp:txBody>
      <dsp:txXfrm>
        <a:off x="1075026" y="931336"/>
        <a:ext cx="3925097" cy="844248"/>
      </dsp:txXfrm>
    </dsp:sp>
    <dsp:sp modelId="{941F1F8A-10BB-4A30-BA5D-DBFEEE11FA5B}">
      <dsp:nvSpPr>
        <dsp:cNvPr id="0" name=""/>
        <dsp:cNvSpPr/>
      </dsp:nvSpPr>
      <dsp:spPr>
        <a:xfrm>
          <a:off x="1000024" y="1775584"/>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0EEE35A8-C14F-4FDC-93BC-36F8A66A0EF7}">
      <dsp:nvSpPr>
        <dsp:cNvPr id="0" name=""/>
        <dsp:cNvSpPr/>
      </dsp:nvSpPr>
      <dsp:spPr>
        <a:xfrm>
          <a:off x="0" y="1818861"/>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281064F-36A0-4626-99AA-D11FEA3BC86B}">
      <dsp:nvSpPr>
        <dsp:cNvPr id="0" name=""/>
        <dsp:cNvSpPr/>
      </dsp:nvSpPr>
      <dsp:spPr>
        <a:xfrm>
          <a:off x="0" y="1818861"/>
          <a:ext cx="10000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Visions evoked by artists, novelists or the media</a:t>
          </a:r>
        </a:p>
      </dsp:txBody>
      <dsp:txXfrm>
        <a:off x="0" y="1818861"/>
        <a:ext cx="1000024" cy="1816197"/>
      </dsp:txXfrm>
    </dsp:sp>
    <dsp:sp modelId="{04419318-61EF-48DF-A378-5B92ABF5745C}">
      <dsp:nvSpPr>
        <dsp:cNvPr id="0" name=""/>
        <dsp:cNvSpPr/>
      </dsp:nvSpPr>
      <dsp:spPr>
        <a:xfrm>
          <a:off x="1075026" y="1901334"/>
          <a:ext cx="3925097" cy="1649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pre-conceived ideas derived from images</a:t>
          </a:r>
        </a:p>
      </dsp:txBody>
      <dsp:txXfrm>
        <a:off x="1075026" y="1901334"/>
        <a:ext cx="3925097" cy="1649476"/>
      </dsp:txXfrm>
    </dsp:sp>
    <dsp:sp modelId="{11D14DBA-B647-4F1D-A315-5FD955AA123E}">
      <dsp:nvSpPr>
        <dsp:cNvPr id="0" name=""/>
        <dsp:cNvSpPr/>
      </dsp:nvSpPr>
      <dsp:spPr>
        <a:xfrm>
          <a:off x="1000024" y="3550811"/>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B523A71E-D087-4994-A091-6D3821C7B9D3}">
      <dsp:nvSpPr>
        <dsp:cNvPr id="0" name=""/>
        <dsp:cNvSpPr/>
      </dsp:nvSpPr>
      <dsp:spPr>
        <a:xfrm>
          <a:off x="0" y="3635058"/>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C7D0BD9-31AC-4B92-B4AB-4A70A38F6569}">
      <dsp:nvSpPr>
        <dsp:cNvPr id="0" name=""/>
        <dsp:cNvSpPr/>
      </dsp:nvSpPr>
      <dsp:spPr>
        <a:xfrm>
          <a:off x="0" y="3635058"/>
          <a:ext cx="10000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Familiarity</a:t>
          </a:r>
        </a:p>
      </dsp:txBody>
      <dsp:txXfrm>
        <a:off x="0" y="3635058"/>
        <a:ext cx="1000024" cy="1816197"/>
      </dsp:txXfrm>
    </dsp:sp>
    <dsp:sp modelId="{BC3719A0-D6A7-4592-ACAD-E212430B5100}">
      <dsp:nvSpPr>
        <dsp:cNvPr id="0" name=""/>
        <dsp:cNvSpPr/>
      </dsp:nvSpPr>
      <dsp:spPr>
        <a:xfrm>
          <a:off x="1075026" y="3656409"/>
          <a:ext cx="3925097" cy="42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greater familiarity may generate greater knowledge</a:t>
          </a:r>
        </a:p>
      </dsp:txBody>
      <dsp:txXfrm>
        <a:off x="1075026" y="3656409"/>
        <a:ext cx="3925097" cy="427001"/>
      </dsp:txXfrm>
    </dsp:sp>
    <dsp:sp modelId="{7E56B498-7A3F-41DA-AB8F-C7D2AD81F0D6}">
      <dsp:nvSpPr>
        <dsp:cNvPr id="0" name=""/>
        <dsp:cNvSpPr/>
      </dsp:nvSpPr>
      <dsp:spPr>
        <a:xfrm>
          <a:off x="1000024" y="4083410"/>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90B0CADD-5264-48C2-935E-A2934E963136}">
      <dsp:nvSpPr>
        <dsp:cNvPr id="0" name=""/>
        <dsp:cNvSpPr/>
      </dsp:nvSpPr>
      <dsp:spPr>
        <a:xfrm>
          <a:off x="1075026" y="4104760"/>
          <a:ext cx="3925097" cy="42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a regular observer may overlook an element of landscape</a:t>
          </a:r>
        </a:p>
      </dsp:txBody>
      <dsp:txXfrm>
        <a:off x="1075026" y="4104760"/>
        <a:ext cx="3925097" cy="427001"/>
      </dsp:txXfrm>
    </dsp:sp>
    <dsp:sp modelId="{2B0BC074-F61D-4172-A671-02A56080C3D8}">
      <dsp:nvSpPr>
        <dsp:cNvPr id="0" name=""/>
        <dsp:cNvSpPr/>
      </dsp:nvSpPr>
      <dsp:spPr>
        <a:xfrm>
          <a:off x="1000024" y="4531762"/>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D9BE9A52-292C-40B9-9209-3752E1F3B6ED}">
      <dsp:nvSpPr>
        <dsp:cNvPr id="0" name=""/>
        <dsp:cNvSpPr/>
      </dsp:nvSpPr>
      <dsp:spPr>
        <a:xfrm>
          <a:off x="1075026" y="4553112"/>
          <a:ext cx="3925097" cy="42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people like what they know, but familiarity also breeds contempt</a:t>
          </a:r>
        </a:p>
      </dsp:txBody>
      <dsp:txXfrm>
        <a:off x="1075026" y="4553112"/>
        <a:ext cx="3925097" cy="427001"/>
      </dsp:txXfrm>
    </dsp:sp>
    <dsp:sp modelId="{5CA6B5E9-9CD6-467F-BB7A-C6891BAC2553}">
      <dsp:nvSpPr>
        <dsp:cNvPr id="0" name=""/>
        <dsp:cNvSpPr/>
      </dsp:nvSpPr>
      <dsp:spPr>
        <a:xfrm>
          <a:off x="1000024" y="4980114"/>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AB3AEF70-31FD-4499-9808-4713BF691601}">
      <dsp:nvSpPr>
        <dsp:cNvPr id="0" name=""/>
        <dsp:cNvSpPr/>
      </dsp:nvSpPr>
      <dsp:spPr>
        <a:xfrm>
          <a:off x="1075026" y="5001464"/>
          <a:ext cx="3925097" cy="42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childhood memories</a:t>
          </a:r>
        </a:p>
      </dsp:txBody>
      <dsp:txXfrm>
        <a:off x="1075026" y="5001464"/>
        <a:ext cx="3925097" cy="427001"/>
      </dsp:txXfrm>
    </dsp:sp>
    <dsp:sp modelId="{FA4B0A2E-7910-4F7D-A735-A2EFE2E2E024}">
      <dsp:nvSpPr>
        <dsp:cNvPr id="0" name=""/>
        <dsp:cNvSpPr/>
      </dsp:nvSpPr>
      <dsp:spPr>
        <a:xfrm>
          <a:off x="1000024" y="5428465"/>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D1666-6CA6-411D-83C6-1EA9DDFB7AAD}">
      <dsp:nvSpPr>
        <dsp:cNvPr id="0" name=""/>
        <dsp:cNvSpPr/>
      </dsp:nvSpPr>
      <dsp:spPr>
        <a:xfrm>
          <a:off x="0" y="3199"/>
          <a:ext cx="5000124" cy="103428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Role of the observer – profession, interests</a:t>
          </a:r>
        </a:p>
      </dsp:txBody>
      <dsp:txXfrm>
        <a:off x="50489" y="53688"/>
        <a:ext cx="4899146" cy="933302"/>
      </dsp:txXfrm>
    </dsp:sp>
    <dsp:sp modelId="{1E007948-D0C2-4A00-A83A-7D5F1B90CC13}">
      <dsp:nvSpPr>
        <dsp:cNvPr id="0" name=""/>
        <dsp:cNvSpPr/>
      </dsp:nvSpPr>
      <dsp:spPr>
        <a:xfrm>
          <a:off x="0" y="1037480"/>
          <a:ext cx="5000124" cy="4413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“Every river is more than just one river.  Every rock is more than just one rock.  Why does a real estate developer look across an open field and see comfortable suburban ranch homes nestled in quiet cul-de-sacs, while a farmer envisions endless rows of waving wheat…the open field is the same physical thing, but it carries multiple symbolic meanings that emanate from the values by which people define themselves.”  </a:t>
          </a:r>
        </a:p>
        <a:p>
          <a:pPr marL="228600" lvl="1" indent="-228600" algn="l" defTabSz="889000">
            <a:lnSpc>
              <a:spcPct val="90000"/>
            </a:lnSpc>
            <a:spcBef>
              <a:spcPct val="0"/>
            </a:spcBef>
            <a:spcAft>
              <a:spcPct val="20000"/>
            </a:spcAft>
            <a:buChar char="•"/>
          </a:pPr>
          <a:r>
            <a:rPr lang="en-US" sz="2000" kern="1200"/>
            <a:t>(Greider and Garkovich, 1994, p1)</a:t>
          </a:r>
        </a:p>
        <a:p>
          <a:pPr marL="228600" lvl="1" indent="-228600" algn="l" defTabSz="889000">
            <a:lnSpc>
              <a:spcPct val="90000"/>
            </a:lnSpc>
            <a:spcBef>
              <a:spcPct val="0"/>
            </a:spcBef>
            <a:spcAft>
              <a:spcPct val="20000"/>
            </a:spcAft>
            <a:buChar char="•"/>
          </a:pPr>
          <a:r>
            <a:rPr lang="en-US" sz="2000" kern="1200"/>
            <a:t>- a botanist, geologist or artist would pick out different facets of the same environment</a:t>
          </a:r>
        </a:p>
      </dsp:txBody>
      <dsp:txXfrm>
        <a:off x="0" y="1037480"/>
        <a:ext cx="5000124" cy="44132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7538B-CD13-448E-B0BA-43E23B32E20B}">
      <dsp:nvSpPr>
        <dsp:cNvPr id="0" name=""/>
        <dsp:cNvSpPr/>
      </dsp:nvSpPr>
      <dsp:spPr>
        <a:xfrm>
          <a:off x="0" y="0"/>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66CB8EC-A680-43DC-BD66-ACD3AEB91FB5}">
      <dsp:nvSpPr>
        <dsp:cNvPr id="0" name=""/>
        <dsp:cNvSpPr/>
      </dsp:nvSpPr>
      <dsp:spPr>
        <a:xfrm>
          <a:off x="0" y="0"/>
          <a:ext cx="10000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Mood and Circumstance</a:t>
          </a:r>
        </a:p>
      </dsp:txBody>
      <dsp:txXfrm>
        <a:off x="0" y="0"/>
        <a:ext cx="1000024" cy="1363480"/>
      </dsp:txXfrm>
    </dsp:sp>
    <dsp:sp modelId="{51CD11F4-0764-48CB-9F3B-38C021E396D5}">
      <dsp:nvSpPr>
        <dsp:cNvPr id="0" name=""/>
        <dsp:cNvSpPr/>
      </dsp:nvSpPr>
      <dsp:spPr>
        <a:xfrm>
          <a:off x="1075026" y="21304"/>
          <a:ext cx="3925097" cy="42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weather and light</a:t>
          </a:r>
        </a:p>
      </dsp:txBody>
      <dsp:txXfrm>
        <a:off x="1075026" y="21304"/>
        <a:ext cx="3925097" cy="426087"/>
      </dsp:txXfrm>
    </dsp:sp>
    <dsp:sp modelId="{F3981755-1249-43DE-A9B9-C6BB047E5F5D}">
      <dsp:nvSpPr>
        <dsp:cNvPr id="0" name=""/>
        <dsp:cNvSpPr/>
      </dsp:nvSpPr>
      <dsp:spPr>
        <a:xfrm>
          <a:off x="1000024" y="447391"/>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4A6FF193-22F0-457B-A742-7C41A3F9F15C}">
      <dsp:nvSpPr>
        <dsp:cNvPr id="0" name=""/>
        <dsp:cNvSpPr/>
      </dsp:nvSpPr>
      <dsp:spPr>
        <a:xfrm>
          <a:off x="1075026" y="468696"/>
          <a:ext cx="3925097" cy="42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time of day, time of year</a:t>
          </a:r>
        </a:p>
      </dsp:txBody>
      <dsp:txXfrm>
        <a:off x="1075026" y="468696"/>
        <a:ext cx="3925097" cy="426087"/>
      </dsp:txXfrm>
    </dsp:sp>
    <dsp:sp modelId="{FD15A6B9-238A-411E-AA53-6998CEED1B12}">
      <dsp:nvSpPr>
        <dsp:cNvPr id="0" name=""/>
        <dsp:cNvSpPr/>
      </dsp:nvSpPr>
      <dsp:spPr>
        <a:xfrm>
          <a:off x="1000024" y="894783"/>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B7B6C245-E6F1-4A14-A98B-91A7E0A73C56}">
      <dsp:nvSpPr>
        <dsp:cNvPr id="0" name=""/>
        <dsp:cNvSpPr/>
      </dsp:nvSpPr>
      <dsp:spPr>
        <a:xfrm>
          <a:off x="1075026" y="916088"/>
          <a:ext cx="3925097" cy="42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views on foot, cycle or vehicle</a:t>
          </a:r>
        </a:p>
      </dsp:txBody>
      <dsp:txXfrm>
        <a:off x="1075026" y="916088"/>
        <a:ext cx="3925097" cy="426087"/>
      </dsp:txXfrm>
    </dsp:sp>
    <dsp:sp modelId="{28DB23B0-8918-4A17-997C-508E92A25F52}">
      <dsp:nvSpPr>
        <dsp:cNvPr id="0" name=""/>
        <dsp:cNvSpPr/>
      </dsp:nvSpPr>
      <dsp:spPr>
        <a:xfrm>
          <a:off x="1000024" y="1342175"/>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3E2541B8-42D0-4461-AA54-B5CAEB1BB997}">
      <dsp:nvSpPr>
        <dsp:cNvPr id="0" name=""/>
        <dsp:cNvSpPr/>
      </dsp:nvSpPr>
      <dsp:spPr>
        <a:xfrm>
          <a:off x="0" y="1363480"/>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3EDD35A-7D7C-4D30-BB69-62CA1513FCFF}">
      <dsp:nvSpPr>
        <dsp:cNvPr id="0" name=""/>
        <dsp:cNvSpPr/>
      </dsp:nvSpPr>
      <dsp:spPr>
        <a:xfrm>
          <a:off x="0" y="1363480"/>
          <a:ext cx="10000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Rural and Urban Residence </a:t>
          </a:r>
        </a:p>
      </dsp:txBody>
      <dsp:txXfrm>
        <a:off x="0" y="1363480"/>
        <a:ext cx="1000024" cy="1363480"/>
      </dsp:txXfrm>
    </dsp:sp>
    <dsp:sp modelId="{FAA55117-9CC4-4C30-9406-0A5936FCCB6B}">
      <dsp:nvSpPr>
        <dsp:cNvPr id="0" name=""/>
        <dsp:cNvSpPr/>
      </dsp:nvSpPr>
      <dsp:spPr>
        <a:xfrm>
          <a:off x="1075026" y="1395170"/>
          <a:ext cx="3925097" cy="633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‘natural’ landscape to a city dweller may be an area of cultivated parkland</a:t>
          </a:r>
        </a:p>
      </dsp:txBody>
      <dsp:txXfrm>
        <a:off x="1075026" y="1395170"/>
        <a:ext cx="3925097" cy="633805"/>
      </dsp:txXfrm>
    </dsp:sp>
    <dsp:sp modelId="{34C5D807-CF7C-4555-91B3-155D900C929E}">
      <dsp:nvSpPr>
        <dsp:cNvPr id="0" name=""/>
        <dsp:cNvSpPr/>
      </dsp:nvSpPr>
      <dsp:spPr>
        <a:xfrm>
          <a:off x="1000024" y="2028975"/>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F35B6C37-085E-498E-A141-255105E29FA6}">
      <dsp:nvSpPr>
        <dsp:cNvPr id="0" name=""/>
        <dsp:cNvSpPr/>
      </dsp:nvSpPr>
      <dsp:spPr>
        <a:xfrm>
          <a:off x="1075026" y="2060665"/>
          <a:ext cx="3925097" cy="633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to a rural dweller ‘natural’ may mean wilderness</a:t>
          </a:r>
        </a:p>
      </dsp:txBody>
      <dsp:txXfrm>
        <a:off x="1075026" y="2060665"/>
        <a:ext cx="3925097" cy="633805"/>
      </dsp:txXfrm>
    </dsp:sp>
    <dsp:sp modelId="{6E94A07A-26C1-41D3-BBF1-DEACD794BD6E}">
      <dsp:nvSpPr>
        <dsp:cNvPr id="0" name=""/>
        <dsp:cNvSpPr/>
      </dsp:nvSpPr>
      <dsp:spPr>
        <a:xfrm>
          <a:off x="1000024" y="2694470"/>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0810D6AF-CD5B-4278-AABC-91B82C7F9394}">
      <dsp:nvSpPr>
        <dsp:cNvPr id="0" name=""/>
        <dsp:cNvSpPr/>
      </dsp:nvSpPr>
      <dsp:spPr>
        <a:xfrm>
          <a:off x="0" y="2726960"/>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D78BE9E-E177-41DD-8D7C-8645E9A3DEA9}">
      <dsp:nvSpPr>
        <dsp:cNvPr id="0" name=""/>
        <dsp:cNvSpPr/>
      </dsp:nvSpPr>
      <dsp:spPr>
        <a:xfrm>
          <a:off x="0" y="2726960"/>
          <a:ext cx="10000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Length of Residency </a:t>
          </a:r>
        </a:p>
      </dsp:txBody>
      <dsp:txXfrm>
        <a:off x="0" y="2726960"/>
        <a:ext cx="1000024" cy="1363480"/>
      </dsp:txXfrm>
    </dsp:sp>
    <dsp:sp modelId="{5A9B2332-EFF5-4A1E-883D-9CB07655B6CD}">
      <dsp:nvSpPr>
        <dsp:cNvPr id="0" name=""/>
        <dsp:cNvSpPr/>
      </dsp:nvSpPr>
      <dsp:spPr>
        <a:xfrm>
          <a:off x="1075026" y="2788875"/>
          <a:ext cx="3925097" cy="1238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newcomers may have different perceptions to those with stronger community attachment</a:t>
          </a:r>
        </a:p>
      </dsp:txBody>
      <dsp:txXfrm>
        <a:off x="1075026" y="2788875"/>
        <a:ext cx="3925097" cy="1238316"/>
      </dsp:txXfrm>
    </dsp:sp>
    <dsp:sp modelId="{DA2EB7AC-16D5-4CB4-BDB3-D214D7638FD6}">
      <dsp:nvSpPr>
        <dsp:cNvPr id="0" name=""/>
        <dsp:cNvSpPr/>
      </dsp:nvSpPr>
      <dsp:spPr>
        <a:xfrm>
          <a:off x="1000024" y="4027192"/>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A04EFD1D-81B4-47F4-B7C5-33C55A8725C0}">
      <dsp:nvSpPr>
        <dsp:cNvPr id="0" name=""/>
        <dsp:cNvSpPr/>
      </dsp:nvSpPr>
      <dsp:spPr>
        <a:xfrm>
          <a:off x="0" y="4090440"/>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9BE7660-473F-4B9D-A654-510BC7C8880E}">
      <dsp:nvSpPr>
        <dsp:cNvPr id="0" name=""/>
        <dsp:cNvSpPr/>
      </dsp:nvSpPr>
      <dsp:spPr>
        <a:xfrm>
          <a:off x="0" y="4090440"/>
          <a:ext cx="10000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Individual Characteristics</a:t>
          </a:r>
        </a:p>
      </dsp:txBody>
      <dsp:txXfrm>
        <a:off x="0" y="4090440"/>
        <a:ext cx="1000024" cy="1363480"/>
      </dsp:txXfrm>
    </dsp:sp>
    <dsp:sp modelId="{63E7BFA9-A415-4063-A016-DDD285BFEF4E}">
      <dsp:nvSpPr>
        <dsp:cNvPr id="0" name=""/>
        <dsp:cNvSpPr/>
      </dsp:nvSpPr>
      <dsp:spPr>
        <a:xfrm>
          <a:off x="1075026" y="4111744"/>
          <a:ext cx="3925097" cy="42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upbringing and education</a:t>
          </a:r>
        </a:p>
      </dsp:txBody>
      <dsp:txXfrm>
        <a:off x="1075026" y="4111744"/>
        <a:ext cx="3925097" cy="426087"/>
      </dsp:txXfrm>
    </dsp:sp>
    <dsp:sp modelId="{8F5C3D97-B9F2-42C1-AE85-FA2ED55BED78}">
      <dsp:nvSpPr>
        <dsp:cNvPr id="0" name=""/>
        <dsp:cNvSpPr/>
      </dsp:nvSpPr>
      <dsp:spPr>
        <a:xfrm>
          <a:off x="1000024" y="4537831"/>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EA52CE0B-B20C-4373-869D-AAB404C1B725}">
      <dsp:nvSpPr>
        <dsp:cNvPr id="0" name=""/>
        <dsp:cNvSpPr/>
      </dsp:nvSpPr>
      <dsp:spPr>
        <a:xfrm>
          <a:off x="1075026" y="4559136"/>
          <a:ext cx="3925097" cy="42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socio-economic status</a:t>
          </a:r>
        </a:p>
      </dsp:txBody>
      <dsp:txXfrm>
        <a:off x="1075026" y="4559136"/>
        <a:ext cx="3925097" cy="426087"/>
      </dsp:txXfrm>
    </dsp:sp>
    <dsp:sp modelId="{6F730CE4-4684-45FA-BF38-FDC96564F709}">
      <dsp:nvSpPr>
        <dsp:cNvPr id="0" name=""/>
        <dsp:cNvSpPr/>
      </dsp:nvSpPr>
      <dsp:spPr>
        <a:xfrm>
          <a:off x="1000024" y="4985223"/>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45F24B76-82B6-4968-8057-F7EB970BFC13}">
      <dsp:nvSpPr>
        <dsp:cNvPr id="0" name=""/>
        <dsp:cNvSpPr/>
      </dsp:nvSpPr>
      <dsp:spPr>
        <a:xfrm>
          <a:off x="1075026" y="5006528"/>
          <a:ext cx="3925097" cy="42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 religion</a:t>
          </a:r>
        </a:p>
      </dsp:txBody>
      <dsp:txXfrm>
        <a:off x="1075026" y="5006528"/>
        <a:ext cx="3925097" cy="426087"/>
      </dsp:txXfrm>
    </dsp:sp>
    <dsp:sp modelId="{BFE485F4-DC0D-4FFD-A86C-FF2C0931C704}">
      <dsp:nvSpPr>
        <dsp:cNvPr id="0" name=""/>
        <dsp:cNvSpPr/>
      </dsp:nvSpPr>
      <dsp:spPr>
        <a:xfrm>
          <a:off x="1000024" y="5432615"/>
          <a:ext cx="4000099"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0C9B5-3E78-4403-BB38-2E291123E056}">
      <dsp:nvSpPr>
        <dsp:cNvPr id="0" name=""/>
        <dsp:cNvSpPr/>
      </dsp:nvSpPr>
      <dsp:spPr>
        <a:xfrm>
          <a:off x="0" y="124497"/>
          <a:ext cx="5000124" cy="2570782"/>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t>
          </a:r>
          <a:r>
            <a:rPr lang="en-GB" sz="2200" i="1" kern="1200"/>
            <a:t>a way of seeing, knowing and understanding the world’</a:t>
          </a:r>
          <a:r>
            <a:rPr lang="en-GB" sz="2200" kern="1200"/>
            <a:t> (Creswell, 2008, p.11)</a:t>
          </a:r>
          <a:endParaRPr lang="en-US" sz="2200" kern="1200"/>
        </a:p>
      </dsp:txBody>
      <dsp:txXfrm>
        <a:off x="125495" y="249992"/>
        <a:ext cx="4749134" cy="2319792"/>
      </dsp:txXfrm>
    </dsp:sp>
    <dsp:sp modelId="{89975790-86FC-4A7A-ACD4-8BCB1AA49D9B}">
      <dsp:nvSpPr>
        <dsp:cNvPr id="0" name=""/>
        <dsp:cNvSpPr/>
      </dsp:nvSpPr>
      <dsp:spPr>
        <a:xfrm>
          <a:off x="0" y="2758640"/>
          <a:ext cx="5000124" cy="2570782"/>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i="1" kern="1200"/>
            <a:t>‘Sense of place’ refers us, on the face of it, both to a sense of the character or identity that belongs to certain places or locales, as well as to a sense of our own identity as shaped in relation to those places—to a sense of ‘belonging to’ those places.</a:t>
          </a:r>
          <a:r>
            <a:rPr lang="en-US" sz="2200" kern="1200"/>
            <a:t>’  Malpas (2008, p. 199)</a:t>
          </a:r>
        </a:p>
      </dsp:txBody>
      <dsp:txXfrm>
        <a:off x="125495" y="2884135"/>
        <a:ext cx="4749134" cy="23197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45E42-7F79-4A20-AE4F-47D496F507BF}">
      <dsp:nvSpPr>
        <dsp:cNvPr id="0" name=""/>
        <dsp:cNvSpPr/>
      </dsp:nvSpPr>
      <dsp:spPr>
        <a:xfrm>
          <a:off x="0" y="0"/>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2E88D1F-010E-41E0-AFE0-011B264D3401}">
      <dsp:nvSpPr>
        <dsp:cNvPr id="0" name=""/>
        <dsp:cNvSpPr/>
      </dsp:nvSpPr>
      <dsp:spPr>
        <a:xfrm>
          <a:off x="0" y="0"/>
          <a:ext cx="5000124"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Spend about five minutes thinking about what sense of place means within your own context – think of a place that means something to you. </a:t>
          </a:r>
          <a:endParaRPr lang="en-US" sz="3100" kern="1200"/>
        </a:p>
      </dsp:txBody>
      <dsp:txXfrm>
        <a:off x="0" y="0"/>
        <a:ext cx="5000124" cy="2726960"/>
      </dsp:txXfrm>
    </dsp:sp>
    <dsp:sp modelId="{6DB4CD92-145C-4C7A-95B0-651A1FB11A9E}">
      <dsp:nvSpPr>
        <dsp:cNvPr id="0" name=""/>
        <dsp:cNvSpPr/>
      </dsp:nvSpPr>
      <dsp:spPr>
        <a:xfrm>
          <a:off x="0" y="2726960"/>
          <a:ext cx="5000124" cy="0"/>
        </a:xfrm>
        <a:prstGeom prst="lin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21FEFE0-D981-484E-B896-30B8BA58F32F}">
      <dsp:nvSpPr>
        <dsp:cNvPr id="0" name=""/>
        <dsp:cNvSpPr/>
      </dsp:nvSpPr>
      <dsp:spPr>
        <a:xfrm>
          <a:off x="0" y="2726960"/>
          <a:ext cx="5000124"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Prepare to report back to the group – tell us about the place you are thinking about and what sense of place means within that context</a:t>
          </a:r>
          <a:endParaRPr lang="en-US" sz="3100" kern="1200"/>
        </a:p>
      </dsp:txBody>
      <dsp:txXfrm>
        <a:off x="0" y="2726960"/>
        <a:ext cx="5000124" cy="27269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C0E33-A968-47E5-AAAE-D71DAD260028}">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78F14-67D5-46AC-9D07-B78C38416995}">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42372B-DDCB-4305-B8D1-81094E4484AA}">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In groups of 3-4 consider the following:</a:t>
          </a:r>
          <a:endParaRPr lang="en-US" sz="1200" kern="1200"/>
        </a:p>
      </dsp:txBody>
      <dsp:txXfrm>
        <a:off x="1330115" y="659889"/>
        <a:ext cx="2546008" cy="1080124"/>
      </dsp:txXfrm>
    </dsp:sp>
    <dsp:sp modelId="{2DE2F544-BE89-4B5F-A484-FBC72FCD22F3}">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10119-9EF0-402E-B872-E2C79CC4DA32}">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7E06F9-0CD8-4A1D-879F-8D23759BB08D}">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t>Think of your experience of  Carmarthen so far.</a:t>
          </a:r>
          <a:endParaRPr lang="en-US" sz="1200" kern="1200" dirty="0"/>
        </a:p>
      </dsp:txBody>
      <dsp:txXfrm>
        <a:off x="5631327" y="659889"/>
        <a:ext cx="2546008" cy="1080124"/>
      </dsp:txXfrm>
    </dsp:sp>
    <dsp:sp modelId="{C380DD2E-E275-4EA5-B160-576EA206C2BC}">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9D863-F67B-43CB-A05E-67D703B126BE}">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A56AB5-5B44-4907-B9AC-1B6674526C82}">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dirty="0"/>
            <a:t>Discuss what elements comprise the sense of place of Carmarthen – as well as the historical aspects that you have learnt about, think in terms of all the senses that you have used to interpret it as a place.</a:t>
          </a:r>
          <a:endParaRPr lang="en-US" sz="1200" kern="1200" dirty="0"/>
        </a:p>
      </dsp:txBody>
      <dsp:txXfrm>
        <a:off x="1330115" y="2452790"/>
        <a:ext cx="2546008" cy="1080124"/>
      </dsp:txXfrm>
    </dsp:sp>
    <dsp:sp modelId="{3CFBD724-7B6E-44CF-B8A0-1E8B99A966CC}">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DAB38-713B-45CD-A4AA-B0A3F4946319}">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4D7247-FE86-4145-8D7D-37A9582EB659}">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Your group should report back in 15 minutes.</a:t>
          </a:r>
          <a:endParaRPr lang="en-US" sz="1200" kern="1200"/>
        </a:p>
      </dsp:txBody>
      <dsp:txXfrm>
        <a:off x="5631327" y="2452790"/>
        <a:ext cx="2546008" cy="10801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extLst>
      <p:ext uri="{BB962C8B-B14F-4D97-AF65-F5344CB8AC3E}">
        <p14:creationId xmlns:p14="http://schemas.microsoft.com/office/powerpoint/2010/main" val="3337680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4ADDB7-CF55-487A-8628-E6294BAF5AE8}" type="datetimeFigureOut">
              <a:rPr lang="en-US" smtClean="0"/>
              <a:t>2/11/2026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FA8B861-E0BB-4CCD-BBFA-608B08DB8282}" type="slidenum">
              <a:rPr lang="en-US" smtClean="0"/>
              <a:t>‹#›</a:t>
            </a:fld>
            <a:endParaRPr lang="en-US"/>
          </a:p>
        </p:txBody>
      </p:sp>
    </p:spTree>
    <p:extLst>
      <p:ext uri="{BB962C8B-B14F-4D97-AF65-F5344CB8AC3E}">
        <p14:creationId xmlns:p14="http://schemas.microsoft.com/office/powerpoint/2010/main" val="1460078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CF4194-35B6-4A17-862F-AED90261481B}" type="slidenum">
              <a:rPr lang="en-US" altLang="en-US" smtClean="0"/>
              <a:pPr eaLnBrk="1" hangingPunct="1"/>
              <a:t>17</a:t>
            </a:fld>
            <a:endParaRPr lang="en-US" altLang="en-US"/>
          </a:p>
        </p:txBody>
      </p:sp>
      <p:sp>
        <p:nvSpPr>
          <p:cNvPr id="276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E32FD9D5-1DF3-40C3-A2E8-2F1F6DE1A13E}" type="slidenum">
              <a:rPr lang="en-US" altLang="en-US" sz="1200"/>
              <a:pPr algn="r" eaLnBrk="1" hangingPunct="1"/>
              <a:t>17</a:t>
            </a:fld>
            <a:endParaRPr lang="en-US" altLang="en-US" sz="1200"/>
          </a:p>
        </p:txBody>
      </p:sp>
      <p:sp>
        <p:nvSpPr>
          <p:cNvPr id="27652" name="Rectangle 2"/>
          <p:cNvSpPr>
            <a:spLocks noGrp="1" noRot="1" noChangeAspect="1" noChangeArrowheads="1" noTextEdit="1"/>
          </p:cNvSpPr>
          <p:nvPr>
            <p:ph type="sldImg"/>
          </p:nvPr>
        </p:nvSpPr>
        <p:spPr>
          <a:ln/>
        </p:spPr>
      </p:sp>
      <p:sp>
        <p:nvSpPr>
          <p:cNvPr id="27653" name="Rectangle 3"/>
          <p:cNvSpPr>
            <a:spLocks noGrp="1" noChangeArrowheads="1"/>
          </p:cNvSpPr>
          <p:nvPr>
            <p:ph type="body" idx="1"/>
          </p:nvPr>
        </p:nvSpPr>
        <p:spPr>
          <a:noFill/>
        </p:spPr>
        <p:txBody>
          <a:bodyPr/>
          <a:lstStyle/>
          <a:p>
            <a:pPr eaLnBrk="1" hangingPunct="1"/>
            <a:endParaRPr lang="en-US" altLang="en-US" dirty="0"/>
          </a:p>
        </p:txBody>
      </p:sp>
    </p:spTree>
    <p:extLst>
      <p:ext uri="{BB962C8B-B14F-4D97-AF65-F5344CB8AC3E}">
        <p14:creationId xmlns:p14="http://schemas.microsoft.com/office/powerpoint/2010/main" val="1774351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01F9B-0CB2-49F5-993F-EE61469AA93C}" type="slidenum">
              <a:rPr lang="en-GB" smtClean="0"/>
              <a:pPr/>
              <a:t>‹#›</a:t>
            </a:fld>
            <a:endParaRPr lang="en-GB"/>
          </a:p>
        </p:txBody>
      </p:sp>
    </p:spTree>
    <p:extLst>
      <p:ext uri="{BB962C8B-B14F-4D97-AF65-F5344CB8AC3E}">
        <p14:creationId xmlns:p14="http://schemas.microsoft.com/office/powerpoint/2010/main" val="206875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extLst>
      <p:ext uri="{BB962C8B-B14F-4D97-AF65-F5344CB8AC3E}">
        <p14:creationId xmlns:p14="http://schemas.microsoft.com/office/powerpoint/2010/main" val="373389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extLst>
      <p:ext uri="{BB962C8B-B14F-4D97-AF65-F5344CB8AC3E}">
        <p14:creationId xmlns:p14="http://schemas.microsoft.com/office/powerpoint/2010/main" val="94885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extLst>
      <p:ext uri="{BB962C8B-B14F-4D97-AF65-F5344CB8AC3E}">
        <p14:creationId xmlns:p14="http://schemas.microsoft.com/office/powerpoint/2010/main" val="3842587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extLst>
      <p:ext uri="{BB962C8B-B14F-4D97-AF65-F5344CB8AC3E}">
        <p14:creationId xmlns:p14="http://schemas.microsoft.com/office/powerpoint/2010/main" val="78537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extLst>
      <p:ext uri="{BB962C8B-B14F-4D97-AF65-F5344CB8AC3E}">
        <p14:creationId xmlns:p14="http://schemas.microsoft.com/office/powerpoint/2010/main" val="279040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extLst>
      <p:ext uri="{BB962C8B-B14F-4D97-AF65-F5344CB8AC3E}">
        <p14:creationId xmlns:p14="http://schemas.microsoft.com/office/powerpoint/2010/main" val="1414950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extLst>
      <p:ext uri="{BB962C8B-B14F-4D97-AF65-F5344CB8AC3E}">
        <p14:creationId xmlns:p14="http://schemas.microsoft.com/office/powerpoint/2010/main" val="408220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1EDF0-AD54-4818-B20E-9B682E62B1EC}" type="slidenum">
              <a:rPr lang="en-GB" smtClean="0"/>
              <a:pPr/>
              <a:t>‹#›</a:t>
            </a:fld>
            <a:endParaRPr lang="en-GB"/>
          </a:p>
        </p:txBody>
      </p:sp>
    </p:spTree>
    <p:extLst>
      <p:ext uri="{BB962C8B-B14F-4D97-AF65-F5344CB8AC3E}">
        <p14:creationId xmlns:p14="http://schemas.microsoft.com/office/powerpoint/2010/main" val="1502097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extLst>
      <p:ext uri="{BB962C8B-B14F-4D97-AF65-F5344CB8AC3E}">
        <p14:creationId xmlns:p14="http://schemas.microsoft.com/office/powerpoint/2010/main" val="3205252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extLst>
      <p:ext uri="{BB962C8B-B14F-4D97-AF65-F5344CB8AC3E}">
        <p14:creationId xmlns:p14="http://schemas.microsoft.com/office/powerpoint/2010/main" val="104873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CA319-A777-4A36-9AB7-E4572521F63C}" type="slidenum">
              <a:rPr lang="en-GB" smtClean="0"/>
              <a:pPr/>
              <a:t>‹#›</a:t>
            </a:fld>
            <a:endParaRPr lang="en-GB"/>
          </a:p>
        </p:txBody>
      </p:sp>
    </p:spTree>
    <p:extLst>
      <p:ext uri="{BB962C8B-B14F-4D97-AF65-F5344CB8AC3E}">
        <p14:creationId xmlns:p14="http://schemas.microsoft.com/office/powerpoint/2010/main" val="53818397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07632"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cindy47452/8807788546/"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suny-hccc-ushistory1os2xmaster/chapter/introduction-9/"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hyperlink" Target="https://www.geograph.org.uk/photo/1546498"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7504" y="5949280"/>
            <a:ext cx="8976599" cy="584775"/>
          </a:xfrm>
          <a:prstGeom prst="rect">
            <a:avLst/>
          </a:prstGeom>
          <a:noFill/>
        </p:spPr>
        <p:txBody>
          <a:bodyPr wrap="square" rtlCol="0">
            <a:spAutoFit/>
          </a:bodyPr>
          <a:lstStyle/>
          <a:p>
            <a:pPr algn="ctr"/>
            <a:r>
              <a:rPr lang="en-GB" sz="3200" b="1" dirty="0"/>
              <a:t>Landscape and Sense of Place</a:t>
            </a:r>
            <a:endParaRPr lang="en-US" sz="32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084103" cy="570023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587" name="Rectangle 24586">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81" name="Picture 24580" descr="Lifeguard beach house">
            <a:extLst>
              <a:ext uri="{FF2B5EF4-FFF2-40B4-BE49-F238E27FC236}">
                <a16:creationId xmlns:a16="http://schemas.microsoft.com/office/drawing/2014/main" id="{1C8767BD-CE6B-796F-9593-92F227BE0160}"/>
              </a:ext>
            </a:extLst>
          </p:cNvPr>
          <p:cNvPicPr>
            <a:picLocks noChangeAspect="1"/>
          </p:cNvPicPr>
          <p:nvPr/>
        </p:nvPicPr>
        <p:blipFill>
          <a:blip r:embed="rId2"/>
          <a:srcRect l="35914" r="19585" b="-2"/>
          <a:stretch>
            <a:fillRect/>
          </a:stretch>
        </p:blipFill>
        <p:spPr>
          <a:xfrm>
            <a:off x="20" y="-2"/>
            <a:ext cx="4571980" cy="6858002"/>
          </a:xfrm>
          <a:prstGeom prst="rect">
            <a:avLst/>
          </a:prstGeom>
        </p:spPr>
      </p:pic>
      <p:sp>
        <p:nvSpPr>
          <p:cNvPr id="24579" name="Rectangle 3"/>
          <p:cNvSpPr>
            <a:spLocks noGrp="1" noChangeArrowheads="1"/>
          </p:cNvSpPr>
          <p:nvPr>
            <p:ph idx="1"/>
          </p:nvPr>
        </p:nvSpPr>
        <p:spPr>
          <a:xfrm>
            <a:off x="5220072" y="476672"/>
            <a:ext cx="3672408" cy="5904656"/>
          </a:xfrm>
        </p:spPr>
        <p:txBody>
          <a:bodyPr anchor="ctr">
            <a:normAutofit/>
          </a:bodyPr>
          <a:lstStyle/>
          <a:p>
            <a:pPr>
              <a:lnSpc>
                <a:spcPct val="90000"/>
              </a:lnSpc>
              <a:buFontTx/>
              <a:buNone/>
            </a:pPr>
            <a:endParaRPr lang="en-GB" sz="1700" dirty="0"/>
          </a:p>
          <a:p>
            <a:pPr>
              <a:lnSpc>
                <a:spcPct val="90000"/>
              </a:lnSpc>
              <a:buFontTx/>
              <a:buNone/>
            </a:pPr>
            <a:r>
              <a:rPr lang="en-GB" sz="1700" dirty="0">
                <a:latin typeface="Arial" panose="020B0604020202020204" pitchFamily="34" charset="0"/>
                <a:cs typeface="Arial" panose="020B0604020202020204" pitchFamily="34" charset="0"/>
              </a:rPr>
              <a:t>Activity 1: Places that made me?</a:t>
            </a:r>
          </a:p>
          <a:p>
            <a:pPr>
              <a:lnSpc>
                <a:spcPct val="90000"/>
              </a:lnSpc>
              <a:buFontTx/>
              <a:buNone/>
            </a:pPr>
            <a:endParaRPr lang="en-GB" sz="1700" dirty="0">
              <a:latin typeface="Arial" panose="020B0604020202020204" pitchFamily="34" charset="0"/>
              <a:cs typeface="Arial" panose="020B0604020202020204" pitchFamily="34" charset="0"/>
            </a:endParaRPr>
          </a:p>
          <a:p>
            <a:pPr>
              <a:lnSpc>
                <a:spcPct val="90000"/>
              </a:lnSpc>
              <a:buFontTx/>
              <a:buNone/>
            </a:pPr>
            <a:r>
              <a:rPr lang="en-GB" sz="1700" dirty="0">
                <a:latin typeface="Arial" panose="020B0604020202020204" pitchFamily="34" charset="0"/>
                <a:cs typeface="Arial" panose="020B0604020202020204" pitchFamily="34" charset="0"/>
              </a:rPr>
              <a:t>Choose one place that shaped who you are (home, a street, a beach, a café, a bus route).</a:t>
            </a:r>
          </a:p>
          <a:p>
            <a:pPr>
              <a:lnSpc>
                <a:spcPct val="90000"/>
              </a:lnSpc>
              <a:buFontTx/>
              <a:buNone/>
            </a:pPr>
            <a:r>
              <a:rPr lang="en-GB" sz="1700" dirty="0">
                <a:latin typeface="Arial" panose="020B0604020202020204" pitchFamily="34" charset="0"/>
                <a:cs typeface="Arial" panose="020B0604020202020204" pitchFamily="34" charset="0"/>
              </a:rPr>
              <a:t>In pairs, discuss:</a:t>
            </a:r>
          </a:p>
          <a:p>
            <a:pPr>
              <a:lnSpc>
                <a:spcPct val="90000"/>
              </a:lnSpc>
              <a:buFontTx/>
              <a:buNone/>
            </a:pPr>
            <a:r>
              <a:rPr lang="en-GB" sz="1700" dirty="0">
                <a:latin typeface="Arial" panose="020B0604020202020204" pitchFamily="34" charset="0"/>
                <a:cs typeface="Arial" panose="020B0604020202020204" pitchFamily="34" charset="0"/>
              </a:rPr>
              <a:t>• 	What makes this place meaningful</a:t>
            </a:r>
          </a:p>
          <a:p>
            <a:pPr>
              <a:lnSpc>
                <a:spcPct val="90000"/>
              </a:lnSpc>
              <a:buFontTx/>
              <a:buNone/>
            </a:pPr>
            <a:r>
              <a:rPr lang="en-GB" sz="1700" dirty="0">
                <a:latin typeface="Arial" panose="020B0604020202020204" pitchFamily="34" charset="0"/>
                <a:cs typeface="Arial" panose="020B0604020202020204" pitchFamily="34" charset="0"/>
              </a:rPr>
              <a:t>• 	How it makes you feel</a:t>
            </a:r>
          </a:p>
          <a:p>
            <a:pPr>
              <a:lnSpc>
                <a:spcPct val="90000"/>
              </a:lnSpc>
              <a:buFontTx/>
              <a:buNone/>
            </a:pPr>
            <a:r>
              <a:rPr lang="en-GB" sz="1700" dirty="0">
                <a:latin typeface="Arial" panose="020B0604020202020204" pitchFamily="34" charset="0"/>
                <a:cs typeface="Arial" panose="020B0604020202020204" pitchFamily="34" charset="0"/>
              </a:rPr>
              <a:t>• 	What memories or identities are tied to it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0EBB9-EEC4-86F2-CB0F-E99E2F5E54CD}"/>
              </a:ext>
            </a:extLst>
          </p:cNvPr>
          <p:cNvSpPr>
            <a:spLocks noGrp="1"/>
          </p:cNvSpPr>
          <p:nvPr>
            <p:ph type="title"/>
          </p:nvPr>
        </p:nvSpPr>
        <p:spPr>
          <a:xfrm>
            <a:off x="360759" y="3752849"/>
            <a:ext cx="2468166" cy="2452687"/>
          </a:xfrm>
        </p:spPr>
        <p:txBody>
          <a:bodyPr anchor="ctr">
            <a:normAutofit/>
          </a:bodyPr>
          <a:lstStyle/>
          <a:p>
            <a:r>
              <a:rPr lang="en-GB" sz="3100"/>
              <a:t>Sense of Place defined</a:t>
            </a:r>
          </a:p>
        </p:txBody>
      </p:sp>
      <p:pic>
        <p:nvPicPr>
          <p:cNvPr id="5" name="Picture 4">
            <a:extLst>
              <a:ext uri="{FF2B5EF4-FFF2-40B4-BE49-F238E27FC236}">
                <a16:creationId xmlns:a16="http://schemas.microsoft.com/office/drawing/2014/main" id="{FB2C0955-AB27-77C2-59A9-BD39AE28FC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6426" b="9468"/>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6F35A4-B830-1243-6D9C-276A4CD21BCF}"/>
              </a:ext>
            </a:extLst>
          </p:cNvPr>
          <p:cNvSpPr>
            <a:spLocks noGrp="1"/>
          </p:cNvSpPr>
          <p:nvPr>
            <p:ph idx="1"/>
          </p:nvPr>
        </p:nvSpPr>
        <p:spPr>
          <a:xfrm>
            <a:off x="3167986" y="3752850"/>
            <a:ext cx="5614060" cy="2452687"/>
          </a:xfrm>
        </p:spPr>
        <p:txBody>
          <a:bodyPr anchor="ctr">
            <a:normAutofit/>
          </a:bodyPr>
          <a:lstStyle/>
          <a:p>
            <a:pPr marL="0" indent="0">
              <a:buNone/>
            </a:pPr>
            <a:r>
              <a:rPr lang="en-GB" sz="1600"/>
              <a:t>Massey argues that sense of place is dynamic, relational, and socially constructed. Places are not static containers but nodes of social relations, shaped by flows of people, culture, and power.</a:t>
            </a:r>
          </a:p>
          <a:p>
            <a:pPr marL="0" indent="0">
              <a:buNone/>
            </a:pPr>
            <a:r>
              <a:rPr lang="en-GB" sz="1600"/>
              <a:t>Key idea:</a:t>
            </a:r>
          </a:p>
          <a:p>
            <a:pPr marL="0" indent="0">
              <a:buNone/>
            </a:pPr>
            <a:r>
              <a:rPr lang="en-GB" sz="1600"/>
              <a:t>• 	Places have multiple identities</a:t>
            </a:r>
          </a:p>
          <a:p>
            <a:pPr marL="0" indent="0">
              <a:buNone/>
            </a:pPr>
            <a:r>
              <a:rPr lang="en-GB" sz="1600"/>
              <a:t>• 	Sense of place is political and contested</a:t>
            </a:r>
          </a:p>
          <a:p>
            <a:pPr marL="0" indent="0">
              <a:buNone/>
            </a:pPr>
            <a:r>
              <a:rPr lang="en-GB" sz="1600"/>
              <a:t>• 	Places are shaped by global–local interactions</a:t>
            </a:r>
          </a:p>
        </p:txBody>
      </p:sp>
    </p:spTree>
    <p:extLst>
      <p:ext uri="{BB962C8B-B14F-4D97-AF65-F5344CB8AC3E}">
        <p14:creationId xmlns:p14="http://schemas.microsoft.com/office/powerpoint/2010/main" val="2215886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60F09C-CC6A-ADEE-89C7-75B3D17499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0805" b="15089"/>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147" name="Rectangle 3"/>
          <p:cNvSpPr>
            <a:spLocks noGrp="1" noChangeArrowheads="1"/>
          </p:cNvSpPr>
          <p:nvPr>
            <p:ph idx="1"/>
          </p:nvPr>
        </p:nvSpPr>
        <p:spPr>
          <a:xfrm>
            <a:off x="3167986" y="3752850"/>
            <a:ext cx="5614060" cy="2452687"/>
          </a:xfrm>
        </p:spPr>
        <p:txBody>
          <a:bodyPr anchor="ctr">
            <a:normAutofit/>
          </a:bodyPr>
          <a:lstStyle/>
          <a:p>
            <a:pPr>
              <a:buFontTx/>
              <a:buNone/>
            </a:pPr>
            <a:r>
              <a:rPr lang="en-GB" sz="1600" i="1">
                <a:latin typeface="Arial" panose="020B0604020202020204" pitchFamily="34" charset="0"/>
                <a:cs typeface="Arial" panose="020B0604020202020204" pitchFamily="34" charset="0"/>
              </a:rPr>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sz="1600">
                <a:latin typeface="Arial" panose="020B0604020202020204" pitchFamily="34" charset="0"/>
                <a:cs typeface="Arial" panose="020B0604020202020204" pitchFamily="34" charset="0"/>
              </a:rPr>
              <a:t> </a:t>
            </a:r>
          </a:p>
          <a:p>
            <a:pPr>
              <a:buFontTx/>
              <a:buNone/>
            </a:pPr>
            <a:r>
              <a:rPr lang="en-GB" sz="1600">
                <a:latin typeface="Arial" panose="020B0604020202020204" pitchFamily="34" charset="0"/>
                <a:cs typeface="Arial" panose="020B0604020202020204" pitchFamily="34" charset="0"/>
              </a:rPr>
              <a:t>(Cosgrove, 1984, p15) </a:t>
            </a:r>
          </a:p>
        </p:txBody>
      </p:sp>
      <p:sp>
        <p:nvSpPr>
          <p:cNvPr id="4" name="TextBox 3">
            <a:extLst>
              <a:ext uri="{FF2B5EF4-FFF2-40B4-BE49-F238E27FC236}">
                <a16:creationId xmlns:a16="http://schemas.microsoft.com/office/drawing/2014/main" id="{1830A06A-B651-B40A-DF1C-2215E617CE0A}"/>
              </a:ext>
            </a:extLst>
          </p:cNvPr>
          <p:cNvSpPr txBox="1"/>
          <p:nvPr/>
        </p:nvSpPr>
        <p:spPr>
          <a:xfrm>
            <a:off x="6703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hlinkClick r:id="rId3" tooltip="https://www.flickr.com/photos/cindy47452/8807788546/">
                  <a:extLst>
                    <a:ext uri="{A12FA001-AC4F-418D-AE19-62706E023703}">
                      <ahyp:hlinkClr xmlns:ahyp="http://schemas.microsoft.com/office/drawing/2018/hyperlinkcolor" val="tx"/>
                    </a:ext>
                  </a:extLst>
                </a:hlinkClick>
              </a:rPr>
              <a:t>This Photo</a:t>
            </a:r>
            <a:r>
              <a:rPr lang="en-GB" sz="700">
                <a:solidFill>
                  <a:srgbClr val="FFFFFF"/>
                </a:solidFill>
                <a:latin typeface="+mn-lt"/>
              </a:rPr>
              <a:t> by Unknown Author is licensed under </a:t>
            </a:r>
            <a:r>
              <a:rPr lang="en-GB" sz="700">
                <a:solidFill>
                  <a:srgbClr val="FFFFFF"/>
                </a:solidFill>
                <a:latin typeface="+mn-lt"/>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A263946-E9C7-D078-4A19-295F751221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87" r="11037"/>
          <a:stretch>
            <a:fillRect/>
          </a:stretch>
        </p:blipFill>
        <p:spPr>
          <a:xfrm>
            <a:off x="20" y="10"/>
            <a:ext cx="7252212" cy="6857990"/>
          </a:xfrm>
          <a:prstGeom prst="rect">
            <a:avLst/>
          </a:prstGeom>
        </p:spPr>
      </p:pic>
      <p:sp>
        <p:nvSpPr>
          <p:cNvPr id="7178" name="Rectangle 717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1" name="Rectangle 3"/>
          <p:cNvSpPr>
            <a:spLocks noGrp="1" noChangeArrowheads="1"/>
          </p:cNvSpPr>
          <p:nvPr>
            <p:ph idx="1"/>
          </p:nvPr>
        </p:nvSpPr>
        <p:spPr>
          <a:xfrm>
            <a:off x="5648707" y="2434201"/>
            <a:ext cx="2866642" cy="3742762"/>
          </a:xfrm>
        </p:spPr>
        <p:txBody>
          <a:bodyPr>
            <a:normAutofit/>
          </a:bodyPr>
          <a:lstStyle/>
          <a:p>
            <a:pPr>
              <a:lnSpc>
                <a:spcPct val="90000"/>
              </a:lnSpc>
              <a:buFontTx/>
              <a:buNone/>
            </a:pPr>
            <a:r>
              <a:rPr lang="en-GB" sz="1700">
                <a:latin typeface="Arial" panose="020B0604020202020204" pitchFamily="34" charset="0"/>
                <a:cs typeface="Arial" panose="020B0604020202020204" pitchFamily="34" charset="0"/>
              </a:rPr>
              <a:t>Urry (1995):</a:t>
            </a:r>
          </a:p>
          <a:p>
            <a:pPr>
              <a:lnSpc>
                <a:spcPct val="90000"/>
              </a:lnSpc>
              <a:buFontTx/>
              <a:buNone/>
            </a:pPr>
            <a:endParaRPr lang="en-GB" sz="1700">
              <a:latin typeface="Arial" panose="020B0604020202020204" pitchFamily="34" charset="0"/>
              <a:cs typeface="Arial" panose="020B0604020202020204" pitchFamily="34" charset="0"/>
            </a:endParaRPr>
          </a:p>
          <a:p>
            <a:pPr>
              <a:lnSpc>
                <a:spcPct val="90000"/>
              </a:lnSpc>
            </a:pPr>
            <a:r>
              <a:rPr lang="en-GB" sz="1700">
                <a:latin typeface="Arial" panose="020B0604020202020204" pitchFamily="34" charset="0"/>
                <a:cs typeface="Arial" panose="020B0604020202020204" pitchFamily="34" charset="0"/>
              </a:rPr>
              <a:t>A person’s wish to visit a particular environment is something that is socially constructed and depends on developing a ‘cultural desire’ for a particular landscape</a:t>
            </a:r>
          </a:p>
          <a:p>
            <a:pPr>
              <a:lnSpc>
                <a:spcPct val="90000"/>
              </a:lnSpc>
            </a:pPr>
            <a:r>
              <a:rPr lang="en-GB" sz="1700">
                <a:latin typeface="Arial" panose="020B0604020202020204" pitchFamily="34" charset="0"/>
                <a:cs typeface="Arial" panose="020B0604020202020204" pitchFamily="34" charset="0"/>
              </a:rPr>
              <a:t>The shift in perception of desirability is associated with social &amp; cultural changes in society</a:t>
            </a:r>
          </a:p>
        </p:txBody>
      </p:sp>
      <p:sp>
        <p:nvSpPr>
          <p:cNvPr id="4" name="TextBox 3">
            <a:extLst>
              <a:ext uri="{FF2B5EF4-FFF2-40B4-BE49-F238E27FC236}">
                <a16:creationId xmlns:a16="http://schemas.microsoft.com/office/drawing/2014/main" id="{F6ABD854-7CB5-EE25-6CEB-27DC78195F68}"/>
              </a:ext>
            </a:extLst>
          </p:cNvPr>
          <p:cNvSpPr txBox="1"/>
          <p:nvPr/>
        </p:nvSpPr>
        <p:spPr>
          <a:xfrm>
            <a:off x="5065416"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hlinkClick r:id="rId3" tooltip="https://courses.lumenlearning.com/suny-hccc-ushistory1os2xmaster/chapter/introduction-9/">
                  <a:extLst>
                    <a:ext uri="{A12FA001-AC4F-418D-AE19-62706E023703}">
                      <ahyp:hlinkClr xmlns:ahyp="http://schemas.microsoft.com/office/drawing/2018/hyperlinkcolor" val="tx"/>
                    </a:ext>
                  </a:extLst>
                </a:hlinkClick>
              </a:rPr>
              <a:t>This Photo</a:t>
            </a:r>
            <a:r>
              <a:rPr lang="en-GB" sz="700">
                <a:solidFill>
                  <a:srgbClr val="FFFFFF"/>
                </a:solidFill>
                <a:latin typeface="+mn-lt"/>
              </a:rPr>
              <a:t> by Unknown Author is licensed under </a:t>
            </a:r>
            <a:r>
              <a:rPr lang="en-GB" sz="700">
                <a:solidFill>
                  <a:srgbClr val="FFFFFF"/>
                </a:solidFill>
                <a:latin typeface="+mn-lt"/>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6" name="Rectangle 133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8" name="Rectangle 133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30" name="Freeform: Shape 133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32" name="Rectangle 133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6" name="Rectangle 4"/>
          <p:cNvSpPr>
            <a:spLocks noGrp="1" noChangeArrowheads="1"/>
          </p:cNvSpPr>
          <p:nvPr>
            <p:ph type="title"/>
          </p:nvPr>
        </p:nvSpPr>
        <p:spPr>
          <a:xfrm>
            <a:off x="439858" y="1683756"/>
            <a:ext cx="2336449" cy="2396359"/>
          </a:xfrm>
        </p:spPr>
        <p:txBody>
          <a:bodyPr anchor="b">
            <a:normAutofit/>
          </a:bodyPr>
          <a:lstStyle/>
          <a:p>
            <a:pPr algn="r"/>
            <a:r>
              <a:rPr lang="en-GB" sz="3500">
                <a:solidFill>
                  <a:srgbClr val="FFFFFF"/>
                </a:solidFill>
                <a:latin typeface="Arial" panose="020B0604020202020204" pitchFamily="34" charset="0"/>
                <a:cs typeface="Arial" panose="020B0604020202020204" pitchFamily="34" charset="0"/>
              </a:rPr>
              <a:t>18</a:t>
            </a:r>
            <a:r>
              <a:rPr lang="en-GB" sz="3500" baseline="30000">
                <a:solidFill>
                  <a:srgbClr val="FFFFFF"/>
                </a:solidFill>
                <a:latin typeface="Arial" panose="020B0604020202020204" pitchFamily="34" charset="0"/>
                <a:cs typeface="Arial" panose="020B0604020202020204" pitchFamily="34" charset="0"/>
              </a:rPr>
              <a:t>th</a:t>
            </a:r>
            <a:r>
              <a:rPr lang="en-GB" sz="3500">
                <a:solidFill>
                  <a:srgbClr val="FFFFFF"/>
                </a:solidFill>
                <a:latin typeface="Arial" panose="020B0604020202020204" pitchFamily="34" charset="0"/>
                <a:cs typeface="Arial" panose="020B0604020202020204" pitchFamily="34" charset="0"/>
              </a:rPr>
              <a:t> Century</a:t>
            </a:r>
          </a:p>
        </p:txBody>
      </p:sp>
      <p:graphicFrame>
        <p:nvGraphicFramePr>
          <p:cNvPr id="13318" name="Rectangle 3">
            <a:extLst>
              <a:ext uri="{FF2B5EF4-FFF2-40B4-BE49-F238E27FC236}">
                <a16:creationId xmlns:a16="http://schemas.microsoft.com/office/drawing/2014/main" id="{EB5E509D-02B7-7710-3522-D888894FE078}"/>
              </a:ext>
            </a:extLst>
          </p:cNvPr>
          <p:cNvGraphicFramePr>
            <a:graphicFrameLocks noGrp="1"/>
          </p:cNvGraphicFramePr>
          <p:nvPr>
            <p:ph idx="1"/>
            <p:extLst>
              <p:ext uri="{D42A27DB-BD31-4B8C-83A1-F6EECF244321}">
                <p14:modId xmlns:p14="http://schemas.microsoft.com/office/powerpoint/2010/main" val="4131241780"/>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445224"/>
            <a:ext cx="8229600" cy="864136"/>
          </a:xfrm>
        </p:spPr>
        <p:txBody>
          <a:bodyPr>
            <a:normAutofit fontScale="85000" lnSpcReduction="20000"/>
          </a:bodyPr>
          <a:lstStyle/>
          <a:p>
            <a:pPr marL="137160" indent="0">
              <a:buNone/>
            </a:pPr>
            <a:r>
              <a:rPr lang="en-GB" dirty="0"/>
              <a:t>Rolling Mills, Merthyr Tydfil </a:t>
            </a:r>
          </a:p>
          <a:p>
            <a:pPr marL="137160" indent="0">
              <a:buNone/>
            </a:pPr>
            <a:r>
              <a:rPr lang="en-GB" dirty="0"/>
              <a:t>Thomas </a:t>
            </a:r>
            <a:r>
              <a:rPr lang="en-GB" dirty="0" err="1"/>
              <a:t>Hornor</a:t>
            </a:r>
            <a:r>
              <a:rPr lang="en-GB" dirty="0"/>
              <a:t>, 1817</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1" y="-1"/>
            <a:ext cx="9198768" cy="5273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6528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90"/>
            <a:ext cx="9144000" cy="6885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020272" y="5706240"/>
            <a:ext cx="2088232" cy="1200329"/>
          </a:xfrm>
          <a:prstGeom prst="rect">
            <a:avLst/>
          </a:prstGeom>
          <a:noFill/>
        </p:spPr>
        <p:txBody>
          <a:bodyPr wrap="square" rtlCol="0">
            <a:spAutoFit/>
          </a:bodyPr>
          <a:lstStyle/>
          <a:p>
            <a:r>
              <a:rPr lang="en-US" dirty="0" err="1"/>
              <a:t>Cyfarthfa</a:t>
            </a:r>
            <a:r>
              <a:rPr lang="en-US" dirty="0"/>
              <a:t> Ironworks Interior at Night, </a:t>
            </a:r>
            <a:r>
              <a:rPr lang="en-US" dirty="0" err="1"/>
              <a:t>Penry</a:t>
            </a:r>
            <a:r>
              <a:rPr lang="en-US" dirty="0"/>
              <a:t> Williams, 1825.</a:t>
            </a:r>
          </a:p>
        </p:txBody>
      </p:sp>
    </p:spTree>
    <p:extLst>
      <p:ext uri="{BB962C8B-B14F-4D97-AF65-F5344CB8AC3E}">
        <p14:creationId xmlns:p14="http://schemas.microsoft.com/office/powerpoint/2010/main" val="2187534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79"/>
            <a:ext cx="9131734" cy="6013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27584" y="6381328"/>
            <a:ext cx="6912768" cy="369332"/>
          </a:xfrm>
          <a:prstGeom prst="rect">
            <a:avLst/>
          </a:prstGeom>
          <a:noFill/>
        </p:spPr>
        <p:txBody>
          <a:bodyPr wrap="square" rtlCol="0">
            <a:spAutoFit/>
          </a:bodyPr>
          <a:lstStyle/>
          <a:p>
            <a:r>
              <a:rPr lang="en-GB" dirty="0"/>
              <a:t>Ironworks </a:t>
            </a:r>
            <a:r>
              <a:rPr lang="en-GB" dirty="0" err="1"/>
              <a:t>Nantyglo</a:t>
            </a:r>
            <a:r>
              <a:rPr lang="en-GB" dirty="0"/>
              <a:t>  unknown artist nineteenth century</a:t>
            </a:r>
            <a:endParaRPr lang="en-US" dirty="0"/>
          </a:p>
        </p:txBody>
      </p:sp>
    </p:spTree>
    <p:extLst>
      <p:ext uri="{BB962C8B-B14F-4D97-AF65-F5344CB8AC3E}">
        <p14:creationId xmlns:p14="http://schemas.microsoft.com/office/powerpoint/2010/main" val="3974816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Activity 2: Your Landscape Preferences</a:t>
            </a:r>
            <a:endParaRPr lang="en-US" sz="3500">
              <a:solidFill>
                <a:srgbClr val="FFFFFF"/>
              </a:solidFill>
            </a:endParaRPr>
          </a:p>
        </p:txBody>
      </p:sp>
      <p:graphicFrame>
        <p:nvGraphicFramePr>
          <p:cNvPr id="5" name="Content Placeholder 2">
            <a:extLst>
              <a:ext uri="{FF2B5EF4-FFF2-40B4-BE49-F238E27FC236}">
                <a16:creationId xmlns:a16="http://schemas.microsoft.com/office/drawing/2014/main" id="{0CB9D362-45B9-0B79-D627-5C4427F4F8FA}"/>
              </a:ext>
            </a:extLst>
          </p:cNvPr>
          <p:cNvGraphicFramePr>
            <a:graphicFrameLocks noGrp="1"/>
          </p:cNvGraphicFramePr>
          <p:nvPr>
            <p:ph idx="1"/>
            <p:extLst>
              <p:ext uri="{D42A27DB-BD31-4B8C-83A1-F6EECF244321}">
                <p14:modId xmlns:p14="http://schemas.microsoft.com/office/powerpoint/2010/main" val="61020638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977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B30DDA-4530-4202-6B32-BE81C44F17F5}"/>
              </a:ext>
            </a:extLst>
          </p:cNvPr>
          <p:cNvGraphicFramePr>
            <a:graphicFrameLocks noGrp="1"/>
          </p:cNvGraphicFramePr>
          <p:nvPr>
            <p:ph idx="1"/>
            <p:extLst>
              <p:ext uri="{D42A27DB-BD31-4B8C-83A1-F6EECF244321}">
                <p14:modId xmlns:p14="http://schemas.microsoft.com/office/powerpoint/2010/main" val="1727997029"/>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54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2C48A82-8FA5-E7D9-DACE-5D07D7DB9CF4}"/>
              </a:ext>
            </a:extLst>
          </p:cNvPr>
          <p:cNvGraphicFramePr>
            <a:graphicFrameLocks noGrp="1"/>
          </p:cNvGraphicFramePr>
          <p:nvPr>
            <p:ph idx="1"/>
            <p:extLst>
              <p:ext uri="{D42A27DB-BD31-4B8C-83A1-F6EECF244321}">
                <p14:modId xmlns:p14="http://schemas.microsoft.com/office/powerpoint/2010/main" val="2669855478"/>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224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E54CA9-00CF-F105-9455-7A57780265C8}"/>
              </a:ext>
            </a:extLst>
          </p:cNvPr>
          <p:cNvGraphicFramePr>
            <a:graphicFrameLocks noGrp="1"/>
          </p:cNvGraphicFramePr>
          <p:nvPr>
            <p:ph idx="1"/>
            <p:extLst>
              <p:ext uri="{D42A27DB-BD31-4B8C-83A1-F6EECF244321}">
                <p14:modId xmlns:p14="http://schemas.microsoft.com/office/powerpoint/2010/main" val="3872671099"/>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561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E1C4E78-1A38-6EE6-3B5D-458D8129FA14}"/>
              </a:ext>
            </a:extLst>
          </p:cNvPr>
          <p:cNvGraphicFramePr>
            <a:graphicFrameLocks noGrp="1"/>
          </p:cNvGraphicFramePr>
          <p:nvPr>
            <p:ph idx="1"/>
            <p:extLst>
              <p:ext uri="{D42A27DB-BD31-4B8C-83A1-F6EECF244321}">
                <p14:modId xmlns:p14="http://schemas.microsoft.com/office/powerpoint/2010/main" val="344183883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3747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E61B563-A4B2-5783-81AF-A2A053D747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9144000" cy="1519356"/>
            <a:chOff x="0" y="-29768"/>
            <a:chExt cx="12202174" cy="1519356"/>
          </a:xfrm>
        </p:grpSpPr>
        <p:sp>
          <p:nvSpPr>
            <p:cNvPr id="12" name="Rectangle 11">
              <a:extLst>
                <a:ext uri="{FF2B5EF4-FFF2-40B4-BE49-F238E27FC236}">
                  <a16:creationId xmlns:a16="http://schemas.microsoft.com/office/drawing/2014/main" id="{40633BBC-8C60-7DC4-F0CC-CE322510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C98078-F2A2-725C-ED61-320B63B69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D4C03-24F0-57A9-530E-8F2ABABDC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28650" y="5609902"/>
            <a:ext cx="5193019" cy="913975"/>
          </a:xfrm>
        </p:spPr>
        <p:txBody>
          <a:bodyPr vert="horz" lIns="91440" tIns="45720" rIns="91440" bIns="45720" rtlCol="0" anchor="ctr">
            <a:normAutofit/>
          </a:bodyPr>
          <a:lstStyle/>
          <a:p>
            <a:pPr algn="l">
              <a:lnSpc>
                <a:spcPct val="90000"/>
              </a:lnSpc>
            </a:pPr>
            <a:r>
              <a:rPr lang="en-US" sz="2800">
                <a:solidFill>
                  <a:srgbClr val="FFFFFF"/>
                </a:solidFill>
              </a:rPr>
              <a:t>Tenby</a:t>
            </a:r>
          </a:p>
        </p:txBody>
      </p:sp>
      <p:pic>
        <p:nvPicPr>
          <p:cNvPr id="5" name="Content Placeholder 4">
            <a:extLst>
              <a:ext uri="{FF2B5EF4-FFF2-40B4-BE49-F238E27FC236}">
                <a16:creationId xmlns:a16="http://schemas.microsoft.com/office/drawing/2014/main" id="{000C0F0E-4CC8-D518-1C4F-1072A902AA9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375" b="603"/>
          <a:stretch>
            <a:fillRect/>
          </a:stretch>
        </p:blipFill>
        <p:spPr>
          <a:xfrm>
            <a:off x="20" y="10"/>
            <a:ext cx="9143979" cy="5352218"/>
          </a:xfrm>
          <a:prstGeom prst="rect">
            <a:avLst/>
          </a:prstGeom>
        </p:spPr>
      </p:pic>
      <p:sp>
        <p:nvSpPr>
          <p:cNvPr id="6" name="TextBox 5">
            <a:extLst>
              <a:ext uri="{FF2B5EF4-FFF2-40B4-BE49-F238E27FC236}">
                <a16:creationId xmlns:a16="http://schemas.microsoft.com/office/drawing/2014/main" id="{84149DC6-3949-7E7C-EDBC-4A805E09BE7E}"/>
              </a:ext>
            </a:extLst>
          </p:cNvPr>
          <p:cNvSpPr txBox="1"/>
          <p:nvPr/>
        </p:nvSpPr>
        <p:spPr>
          <a:xfrm>
            <a:off x="6836956" y="5152173"/>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hlinkClick r:id="rId3" tooltip="https://www.geograph.org.uk/photo/1546498">
                  <a:extLst>
                    <a:ext uri="{A12FA001-AC4F-418D-AE19-62706E023703}">
                      <ahyp:hlinkClr xmlns:ahyp="http://schemas.microsoft.com/office/drawing/2018/hyperlinkcolor" val="tx"/>
                    </a:ext>
                  </a:extLst>
                </a:hlinkClick>
              </a:rPr>
              <a:t>This Photo</a:t>
            </a:r>
            <a:r>
              <a:rPr lang="en-GB" sz="700">
                <a:solidFill>
                  <a:srgbClr val="FFFFFF"/>
                </a:solidFill>
                <a:latin typeface="+mn-lt"/>
              </a:rPr>
              <a:t> by Unknown Author is licensed under </a:t>
            </a:r>
            <a:r>
              <a:rPr lang="en-GB" sz="700">
                <a:solidFill>
                  <a:srgbClr val="FFFFFF"/>
                </a:solidFill>
                <a:latin typeface="+mn-lt"/>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latin typeface="+mn-lt"/>
            </a:endParaRPr>
          </a:p>
        </p:txBody>
      </p:sp>
    </p:spTree>
    <p:extLst>
      <p:ext uri="{BB962C8B-B14F-4D97-AF65-F5344CB8AC3E}">
        <p14:creationId xmlns:p14="http://schemas.microsoft.com/office/powerpoint/2010/main" val="1553438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7F33D-D5F6-4494-2EE7-AF52578F3A7D}"/>
              </a:ext>
            </a:extLst>
          </p:cNvPr>
          <p:cNvSpPr>
            <a:spLocks noGrp="1"/>
          </p:cNvSpPr>
          <p:nvPr>
            <p:ph type="title"/>
          </p:nvPr>
        </p:nvSpPr>
        <p:spPr>
          <a:xfrm>
            <a:off x="360759" y="3752849"/>
            <a:ext cx="2468166" cy="2452687"/>
          </a:xfrm>
        </p:spPr>
        <p:txBody>
          <a:bodyPr anchor="ctr">
            <a:normAutofit/>
          </a:bodyPr>
          <a:lstStyle/>
          <a:p>
            <a:r>
              <a:rPr lang="en-GB" sz="3100"/>
              <a:t>Activity</a:t>
            </a:r>
          </a:p>
        </p:txBody>
      </p:sp>
      <p:pic>
        <p:nvPicPr>
          <p:cNvPr id="5" name="Picture 4" descr="Boats by town">
            <a:extLst>
              <a:ext uri="{FF2B5EF4-FFF2-40B4-BE49-F238E27FC236}">
                <a16:creationId xmlns:a16="http://schemas.microsoft.com/office/drawing/2014/main" id="{D5C262AB-3C52-1EB8-098E-6E1F247D50D6}"/>
              </a:ext>
            </a:extLst>
          </p:cNvPr>
          <p:cNvPicPr>
            <a:picLocks noChangeAspect="1"/>
          </p:cNvPicPr>
          <p:nvPr/>
        </p:nvPicPr>
        <p:blipFill>
          <a:blip r:embed="rId2"/>
          <a:srcRect t="15365" b="23842"/>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A1705E-9F88-87DD-4965-6BA51515DAC3}"/>
              </a:ext>
            </a:extLst>
          </p:cNvPr>
          <p:cNvSpPr>
            <a:spLocks noGrp="1"/>
          </p:cNvSpPr>
          <p:nvPr>
            <p:ph idx="1"/>
          </p:nvPr>
        </p:nvSpPr>
        <p:spPr>
          <a:xfrm>
            <a:off x="3167986" y="3752850"/>
            <a:ext cx="5614060" cy="2452687"/>
          </a:xfrm>
        </p:spPr>
        <p:txBody>
          <a:bodyPr anchor="ctr">
            <a:normAutofit/>
          </a:bodyPr>
          <a:lstStyle/>
          <a:p>
            <a:r>
              <a:rPr lang="en-GB" sz="1600"/>
              <a:t>What meanings are attached to Tenby, do you have an attachment to this area?</a:t>
            </a:r>
          </a:p>
          <a:p>
            <a:pPr marL="0" indent="0">
              <a:buNone/>
            </a:pPr>
            <a:r>
              <a:rPr lang="en-GB" sz="1600"/>
              <a:t> 	</a:t>
            </a:r>
          </a:p>
          <a:p>
            <a:r>
              <a:rPr lang="en-GB" sz="1600"/>
              <a:t>Who belongs here? Who might feel excluded?</a:t>
            </a:r>
          </a:p>
          <a:p>
            <a:endParaRPr lang="en-GB" sz="1600"/>
          </a:p>
          <a:p>
            <a:r>
              <a:rPr lang="en-GB" sz="1600"/>
              <a:t>What meanings do locals vs. tourists attach to Tenby?</a:t>
            </a:r>
          </a:p>
        </p:txBody>
      </p:sp>
    </p:spTree>
    <p:extLst>
      <p:ext uri="{BB962C8B-B14F-4D97-AF65-F5344CB8AC3E}">
        <p14:creationId xmlns:p14="http://schemas.microsoft.com/office/powerpoint/2010/main" val="2752992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1" name="Freeform: Shape 616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3" name="Rectangle 616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idx="4294967295"/>
          </p:nvPr>
        </p:nvSpPr>
        <p:spPr>
          <a:xfrm>
            <a:off x="439858" y="1683756"/>
            <a:ext cx="2336449" cy="2396359"/>
          </a:xfrm>
        </p:spPr>
        <p:txBody>
          <a:bodyPr vert="horz" lIns="91440" tIns="45720" rIns="91440" bIns="45720" rtlCol="0" anchor="b">
            <a:normAutofit/>
          </a:bodyPr>
          <a:lstStyle/>
          <a:p>
            <a:pPr algn="r">
              <a:lnSpc>
                <a:spcPct val="90000"/>
              </a:lnSpc>
            </a:pPr>
            <a:r>
              <a:rPr lang="en-US" altLang="en-US" sz="3500" b="1" kern="1200">
                <a:solidFill>
                  <a:srgbClr val="FFFFFF"/>
                </a:solidFill>
                <a:latin typeface="+mj-lt"/>
                <a:ea typeface="+mj-ea"/>
                <a:cs typeface="+mj-cs"/>
              </a:rPr>
              <a:t>Sense of Place</a:t>
            </a:r>
          </a:p>
        </p:txBody>
      </p:sp>
      <p:graphicFrame>
        <p:nvGraphicFramePr>
          <p:cNvPr id="6149" name="Rectangle 8">
            <a:extLst>
              <a:ext uri="{FF2B5EF4-FFF2-40B4-BE49-F238E27FC236}">
                <a16:creationId xmlns:a16="http://schemas.microsoft.com/office/drawing/2014/main" id="{C77C8F0F-550C-65CA-DBC1-C3EB49BE95DE}"/>
              </a:ext>
            </a:extLst>
          </p:cNvPr>
          <p:cNvGraphicFramePr/>
          <p:nvPr>
            <p:extLst>
              <p:ext uri="{D42A27DB-BD31-4B8C-83A1-F6EECF244321}">
                <p14:modId xmlns:p14="http://schemas.microsoft.com/office/powerpoint/2010/main" val="33190834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1921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5" name="Freeform: Shape 718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87" name="Rectangle 7186">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p:cNvSpPr>
            <a:spLocks noGrp="1"/>
          </p:cNvSpPr>
          <p:nvPr>
            <p:ph type="title"/>
          </p:nvPr>
        </p:nvSpPr>
        <p:spPr>
          <a:xfrm>
            <a:off x="439858" y="1683756"/>
            <a:ext cx="2336449" cy="2396359"/>
          </a:xfrm>
        </p:spPr>
        <p:txBody>
          <a:bodyPr anchor="b">
            <a:normAutofit/>
          </a:bodyPr>
          <a:lstStyle/>
          <a:p>
            <a:pPr algn="r" eaLnBrk="1" hangingPunct="1">
              <a:lnSpc>
                <a:spcPct val="90000"/>
              </a:lnSpc>
            </a:pPr>
            <a:r>
              <a:rPr lang="en-GB" altLang="en-US" sz="3200" b="1">
                <a:solidFill>
                  <a:srgbClr val="FFFFFF"/>
                </a:solidFill>
              </a:rPr>
              <a:t>Activity 3: What does sense of place mean to you?</a:t>
            </a:r>
            <a:endParaRPr lang="en-US" altLang="en-US" sz="3200" b="1">
              <a:solidFill>
                <a:srgbClr val="FFFFFF"/>
              </a:solidFill>
            </a:endParaRPr>
          </a:p>
        </p:txBody>
      </p:sp>
      <p:graphicFrame>
        <p:nvGraphicFramePr>
          <p:cNvPr id="7173" name="Rectangle 3">
            <a:extLst>
              <a:ext uri="{FF2B5EF4-FFF2-40B4-BE49-F238E27FC236}">
                <a16:creationId xmlns:a16="http://schemas.microsoft.com/office/drawing/2014/main" id="{3F7A6C8C-69DE-70EA-F5FE-F79D9B5E95C6}"/>
              </a:ext>
            </a:extLst>
          </p:cNvPr>
          <p:cNvGraphicFramePr>
            <a:graphicFrameLocks noGrp="1"/>
          </p:cNvGraphicFramePr>
          <p:nvPr>
            <p:ph idx="1"/>
            <p:extLst>
              <p:ext uri="{D42A27DB-BD31-4B8C-83A1-F6EECF244321}">
                <p14:modId xmlns:p14="http://schemas.microsoft.com/office/powerpoint/2010/main" val="3807055400"/>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4778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9" name="Rectangle 1434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1" name="Rectangle 1435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38" name="Rectangle 2"/>
          <p:cNvSpPr>
            <a:spLocks noGrp="1"/>
          </p:cNvSpPr>
          <p:nvPr>
            <p:ph type="title"/>
          </p:nvPr>
        </p:nvSpPr>
        <p:spPr>
          <a:xfrm>
            <a:off x="1028697" y="348865"/>
            <a:ext cx="7533018" cy="877729"/>
          </a:xfrm>
        </p:spPr>
        <p:txBody>
          <a:bodyPr anchor="ctr">
            <a:normAutofit/>
          </a:bodyPr>
          <a:lstStyle/>
          <a:p>
            <a:pPr eaLnBrk="1" hangingPunct="1">
              <a:lnSpc>
                <a:spcPct val="90000"/>
              </a:lnSpc>
            </a:pPr>
            <a:r>
              <a:rPr lang="en-GB" altLang="en-US" sz="2700" b="1">
                <a:solidFill>
                  <a:srgbClr val="FFFFFF"/>
                </a:solidFill>
                <a:latin typeface="Calibri" pitchFamily="34" charset="0"/>
              </a:rPr>
              <a:t>Activity 4: What elements comprise Sense of Place</a:t>
            </a:r>
            <a:endParaRPr lang="en-US" altLang="en-US" sz="2700" b="1">
              <a:solidFill>
                <a:srgbClr val="FFFFFF"/>
              </a:solidFill>
              <a:latin typeface="Calibri" pitchFamily="34" charset="0"/>
            </a:endParaRPr>
          </a:p>
        </p:txBody>
      </p:sp>
      <p:graphicFrame>
        <p:nvGraphicFramePr>
          <p:cNvPr id="14341" name="Rectangle 3">
            <a:extLst>
              <a:ext uri="{FF2B5EF4-FFF2-40B4-BE49-F238E27FC236}">
                <a16:creationId xmlns:a16="http://schemas.microsoft.com/office/drawing/2014/main" id="{A3457AA5-25CA-3221-0189-0217017B4504}"/>
              </a:ext>
            </a:extLst>
          </p:cNvPr>
          <p:cNvGraphicFramePr>
            <a:graphicFrameLocks noGrp="1"/>
          </p:cNvGraphicFramePr>
          <p:nvPr>
            <p:ph idx="1"/>
            <p:extLst>
              <p:ext uri="{D42A27DB-BD31-4B8C-83A1-F6EECF244321}">
                <p14:modId xmlns:p14="http://schemas.microsoft.com/office/powerpoint/2010/main" val="278295726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759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3" name="Rectangle 1537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5" name="Rectangle 1537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5"/>
          <p:cNvSpPr>
            <a:spLocks noGrp="1"/>
          </p:cNvSpPr>
          <p:nvPr>
            <p:ph type="title"/>
          </p:nvPr>
        </p:nvSpPr>
        <p:spPr>
          <a:xfrm>
            <a:off x="1028699" y="294538"/>
            <a:ext cx="7421963" cy="1033669"/>
          </a:xfrm>
        </p:spPr>
        <p:txBody>
          <a:bodyPr>
            <a:normAutofit/>
          </a:bodyPr>
          <a:lstStyle/>
          <a:p>
            <a:pPr eaLnBrk="1" hangingPunct="1">
              <a:lnSpc>
                <a:spcPct val="90000"/>
              </a:lnSpc>
            </a:pPr>
            <a:r>
              <a:rPr lang="en-GB" altLang="en-US" sz="3200" b="1">
                <a:solidFill>
                  <a:srgbClr val="FFFFFF"/>
                </a:solidFill>
              </a:rPr>
              <a:t>Components of Sense of Place</a:t>
            </a:r>
            <a:br>
              <a:rPr lang="en-GB" altLang="en-US" sz="3200">
                <a:solidFill>
                  <a:srgbClr val="FFFFFF"/>
                </a:solidFill>
              </a:rPr>
            </a:br>
            <a:r>
              <a:rPr lang="en-GB" altLang="en-US" sz="3200">
                <a:solidFill>
                  <a:srgbClr val="FFFFFF"/>
                </a:solidFill>
              </a:rPr>
              <a:t>(Kudryavtsev et al. 2011</a:t>
            </a:r>
            <a:r>
              <a:rPr lang="en-US" altLang="en-US" sz="3200">
                <a:solidFill>
                  <a:srgbClr val="FFFFFF"/>
                </a:solidFill>
              </a:rPr>
              <a:t>, p231)</a:t>
            </a:r>
          </a:p>
        </p:txBody>
      </p:sp>
      <p:sp>
        <p:nvSpPr>
          <p:cNvPr id="2" name="Content Placeholder 1"/>
          <p:cNvSpPr>
            <a:spLocks noGrp="1"/>
          </p:cNvSpPr>
          <p:nvPr>
            <p:ph idx="1"/>
          </p:nvPr>
        </p:nvSpPr>
        <p:spPr>
          <a:xfrm>
            <a:off x="1028699" y="2318197"/>
            <a:ext cx="7293023" cy="3683358"/>
          </a:xfrm>
        </p:spPr>
        <p:txBody>
          <a:bodyPr anchor="ctr">
            <a:normAutofit/>
          </a:bodyPr>
          <a:lstStyle/>
          <a:p>
            <a:r>
              <a:rPr lang="en-US" sz="1700"/>
              <a:t>Place Attachment</a:t>
            </a:r>
          </a:p>
          <a:p>
            <a:r>
              <a:rPr lang="en-US" sz="1700"/>
              <a:t>The bond between people and places/ degree to which a place is important to people</a:t>
            </a:r>
          </a:p>
          <a:p>
            <a:r>
              <a:rPr lang="en-US" sz="1700"/>
              <a:t>Place Dependence - The potential of a place to satisfy an individual’s needs by providing settings for his or her preferred activities</a:t>
            </a:r>
          </a:p>
          <a:p>
            <a:r>
              <a:rPr lang="en-US" sz="1700"/>
              <a:t>Place Identity - The extent to which a place becomes part of personal identity or embodied in the definition of self</a:t>
            </a:r>
          </a:p>
          <a:p>
            <a:r>
              <a:rPr lang="en-US" sz="1700"/>
              <a:t>Place Meaning</a:t>
            </a:r>
          </a:p>
          <a:p>
            <a:r>
              <a:rPr lang="en-US" sz="1700"/>
              <a:t>Symbolic meanings people ascribe to settings</a:t>
            </a:r>
          </a:p>
          <a:p>
            <a:endParaRPr lang="en-US" sz="1700"/>
          </a:p>
        </p:txBody>
      </p:sp>
    </p:spTree>
    <p:extLst>
      <p:ext uri="{BB962C8B-B14F-4D97-AF65-F5344CB8AC3E}">
        <p14:creationId xmlns:p14="http://schemas.microsoft.com/office/powerpoint/2010/main" val="2266036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386</TotalTime>
  <Words>1163</Words>
  <Application>Microsoft Office PowerPoint</Application>
  <PresentationFormat>On-screen Show (4:3)</PresentationFormat>
  <Paragraphs>92</Paragraphs>
  <Slides>20</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PowerPoint Presentation</vt:lpstr>
      <vt:lpstr>PowerPoint Presentation</vt:lpstr>
      <vt:lpstr>Sense of Place defined</vt:lpstr>
      <vt:lpstr>PowerPoint Presentation</vt:lpstr>
      <vt:lpstr>PowerPoint Presentation</vt:lpstr>
      <vt:lpstr>18th Century</vt:lpstr>
      <vt:lpstr>PowerPoint Presentation</vt:lpstr>
      <vt:lpstr>PowerPoint Presentation</vt:lpstr>
      <vt:lpstr>PowerPoint Presentation</vt:lpstr>
      <vt:lpstr>Activity 2: Your Landscape Preferences</vt:lpstr>
      <vt:lpstr>PowerPoint Presentation</vt:lpstr>
      <vt:lpstr>PowerPoint Presentation</vt:lpstr>
      <vt:lpstr>PowerPoint Presentation</vt:lpstr>
      <vt:lpstr>PowerPoint Presentation</vt:lpstr>
      <vt:lpstr>Tenby</vt:lpstr>
      <vt:lpstr>Activity</vt:lpstr>
      <vt:lpstr>Sense of Place</vt:lpstr>
      <vt:lpstr>Activity 3: What does sense of place mean to you?</vt:lpstr>
      <vt:lpstr>Activity 4: What elements comprise Sense of Place</vt:lpstr>
      <vt:lpstr>Components of Sense of Place (Kudryavtsev et al. 2011, p231)</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Jessica Shore</cp:lastModifiedBy>
  <cp:revision>29</cp:revision>
  <dcterms:created xsi:type="dcterms:W3CDTF">2004-01-28T13:10:38Z</dcterms:created>
  <dcterms:modified xsi:type="dcterms:W3CDTF">2026-02-11T10:48:23Z</dcterms:modified>
</cp:coreProperties>
</file>