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1"/>
  </p:sldMasterIdLst>
  <p:notesMasterIdLst>
    <p:notesMasterId r:id="rId12"/>
  </p:notesMasterIdLst>
  <p:sldIdLst>
    <p:sldId id="256" r:id="rId2"/>
    <p:sldId id="258" r:id="rId3"/>
    <p:sldId id="259" r:id="rId4"/>
    <p:sldId id="261" r:id="rId5"/>
    <p:sldId id="262" r:id="rId6"/>
    <p:sldId id="263" r:id="rId7"/>
    <p:sldId id="264" r:id="rId8"/>
    <p:sldId id="265" r:id="rId9"/>
    <p:sldId id="270" r:id="rId10"/>
    <p:sldId id="304" r:id="rId11"/>
  </p:sldIdLst>
  <p:sldSz cx="9144000" cy="5143500" type="screen16x9"/>
  <p:notesSz cx="6858000" cy="9144000"/>
  <p:embeddedFontLst>
    <p:embeddedFont>
      <p:font typeface="Archivo" pitchFamily="2" charset="77"/>
      <p:regular r:id="rId13"/>
      <p:bold r:id="rId14"/>
      <p:italic r:id="rId15"/>
      <p:boldItalic r:id="rId16"/>
    </p:embeddedFont>
    <p:embeddedFont>
      <p:font typeface="Archivo Light" pitchFamily="2" charset="77"/>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2880">
          <p15:clr>
            <a:srgbClr val="9AA0A6"/>
          </p15:clr>
        </p15:guide>
        <p15:guide id="2" orient="horz" pos="16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24C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EA772A1-3D38-4D53-B82A-501AEEE94B7F}">
  <a:tblStyle styleId="{3EA772A1-3D38-4D53-B82A-501AEEE94B7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5670" autoAdjust="0"/>
  </p:normalViewPr>
  <p:slideViewPr>
    <p:cSldViewPr snapToGrid="0">
      <p:cViewPr varScale="1">
        <p:scale>
          <a:sx n="125" d="100"/>
          <a:sy n="125" d="100"/>
        </p:scale>
        <p:origin x="1240" y="176"/>
      </p:cViewPr>
      <p:guideLst>
        <p:guide pos="2880"/>
        <p:guide orient="horz" pos="162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6"/>
        <p:cNvGrpSpPr/>
        <p:nvPr/>
      </p:nvGrpSpPr>
      <p:grpSpPr>
        <a:xfrm>
          <a:off x="0" y="0"/>
          <a:ext cx="0" cy="0"/>
          <a:chOff x="0" y="0"/>
          <a:chExt cx="0" cy="0"/>
        </a:xfrm>
      </p:grpSpPr>
      <p:sp>
        <p:nvSpPr>
          <p:cNvPr id="697" name="Google Shape;69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8" name="Google Shape;69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2"/>
        <p:cNvGrpSpPr/>
        <p:nvPr/>
      </p:nvGrpSpPr>
      <p:grpSpPr>
        <a:xfrm>
          <a:off x="0" y="0"/>
          <a:ext cx="0" cy="0"/>
          <a:chOff x="0" y="0"/>
          <a:chExt cx="0" cy="0"/>
        </a:xfrm>
      </p:grpSpPr>
      <p:sp>
        <p:nvSpPr>
          <p:cNvPr id="713" name="Google Shape;713;g1364d9da1fa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4" name="Google Shape;714;g1364d9da1fa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3"/>
        <p:cNvGrpSpPr/>
        <p:nvPr/>
      </p:nvGrpSpPr>
      <p:grpSpPr>
        <a:xfrm>
          <a:off x="0" y="0"/>
          <a:ext cx="0" cy="0"/>
          <a:chOff x="0" y="0"/>
          <a:chExt cx="0" cy="0"/>
        </a:xfrm>
      </p:grpSpPr>
      <p:sp>
        <p:nvSpPr>
          <p:cNvPr id="734" name="Google Shape;734;g1364d9da1fa_0_3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5" name="Google Shape;735;g1364d9da1fa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 technology and its usage become more prominent, universities adopt different strategies because they are proven to enhance collaboration between students and teachers. The various functions contribute to digital skills, too. Hence, this research proposal will delve into the issue of how, at UWTSD, collaborative technology is perceived and used.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p:cNvGrpSpPr/>
        <p:nvPr/>
      </p:nvGrpSpPr>
      <p:grpSpPr>
        <a:xfrm>
          <a:off x="0" y="0"/>
          <a:ext cx="0" cy="0"/>
          <a:chOff x="0" y="0"/>
          <a:chExt cx="0" cy="0"/>
        </a:xfrm>
      </p:grpSpPr>
      <p:sp>
        <p:nvSpPr>
          <p:cNvPr id="802" name="Google Shape;802;g13660f6265e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13660f6265e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chosen research question of this study is stated above. By focusing on this, the researchers will be allowed to understand how impactful confidence level is in the case of using collaborative technology among staff members and students at UWTSD. Is it perhaps the confidence in one’s skills or knowledge that make one more inclined to use technology for collaboration?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13660f6265e_1_2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13660f6265e_1_2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study noted that higher education could be transformative for both instructors and students if the information is synthesised back and forth via different perspectives and inquiries (Sun and Chen, 2016). This can be done through collaborative technology, as it encourages students to increase their ability to analyse, imagine, and think critically about the subject matter. Hence, in this study’s opinion, education can be enhanced with a technological touch. On the other hand, the second research evaluated education and technology from a different angle, and as per its findings, student engagement in higher education is a paramount factor because it is associated with student experience (Redmond et al., 2018). However, engagement is a diverse concept as it means students' interaction and collaboration with each other or the class practices at hand. As a result, the study emphasised the necessity of discipline-specific engagement, and the assumption made is how technology can help institutions achieve this. Thirdly, yet another study evaluated this issue and came out with how student engagement was positively impacted by online courses or technological collaboration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Dumford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Miller, 2018). This mainly enhanced their quantitative reasoning, but the study also deduced how students collaborating with such means are less likely to engage in collaborative learning and discussion panels. Anything related to this type of studying, including the absolute significance of student-faculty interactions and traditional classroom rivals, would not make the cut in student engagement because online platforms do not pave the way towards such tactics.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1"/>
        <p:cNvGrpSpPr/>
        <p:nvPr/>
      </p:nvGrpSpPr>
      <p:grpSpPr>
        <a:xfrm>
          <a:off x="0" y="0"/>
          <a:ext cx="0" cy="0"/>
          <a:chOff x="0" y="0"/>
          <a:chExt cx="0" cy="0"/>
        </a:xfrm>
      </p:grpSpPr>
      <p:sp>
        <p:nvSpPr>
          <p:cNvPr id="822" name="Google Shape;822;g13775319f35_0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3" name="Google Shape;823;g13775319f35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Digital skills are also a necessary part of this entire manoeuvre, and studies have evaluated this as well. Firstly, a peer-reviewed article observed how, in the 21</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st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century, transferable skills that could account for digital skills were becoming more than mandatory for effective employees and students to possess (Van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Laar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2017). It justified this statement by noting how in today’s world, complex and interactive tasks in both professional and academic settings were rising with the increase of technology-related initiatives, so as a result, digital skills are more than important. These skills were collaboration, communication, problem-solving, critical thinking, and, most essentially – digital literacy. Another study further highlighted this last point by stating how digitally-literate students performed better in school due to the increased prioritisation of digital tools in educational settings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Falloon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It also highlighted the advancements of the education sector and its inclinations towards technology that it has shown what it is truly capable of.</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4"/>
        <p:cNvGrpSpPr/>
        <p:nvPr/>
      </p:nvGrpSpPr>
      <p:grpSpPr>
        <a:xfrm>
          <a:off x="0" y="0"/>
          <a:ext cx="0" cy="0"/>
          <a:chOff x="0" y="0"/>
          <a:chExt cx="0" cy="0"/>
        </a:xfrm>
      </p:grpSpPr>
      <p:sp>
        <p:nvSpPr>
          <p:cNvPr id="835" name="Google Shape;835;g13660f6265e_1_2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6" name="Google Shape;836;g13660f6265e_1_2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methodology that will be considered for this study revolves around primary data. In this case, the study will conduct an online survey, and its respondents will be students and staff members found on UWTSD premises. Since the study aims to find out if confidence plays any role in determining one’s comfort and efficiency whilst dealing with digital collaborative practices, the main target audience, namely the student body and the staff of the university, will be consulted. As a result, the study will analyse their responses to this online survey to note the degree to which confidence is involved in the whole process, which will undoubtedly be a significant move because technology is still a bit new to youngsters and millennials alike. Furthermore, in the means of the questionnaire itself, its contents will not directly ask for the respondents’ identities but will rather be more focused on gathering relevant data. Hence, these questions will be like, "Do you use technology often?" and "Have you ever used online platforms like Zoom to collaborate after the pandemic?" and "How handy do you think technology is?" The actual questions in the survey might vary, but their nature will remain the same as these instances.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0"/>
        <p:cNvGrpSpPr/>
        <p:nvPr/>
      </p:nvGrpSpPr>
      <p:grpSpPr>
        <a:xfrm>
          <a:off x="0" y="0"/>
          <a:ext cx="0" cy="0"/>
          <a:chOff x="0" y="0"/>
          <a:chExt cx="0" cy="0"/>
        </a:xfrm>
      </p:grpSpPr>
      <p:sp>
        <p:nvSpPr>
          <p:cNvPr id="841" name="Google Shape;841;g13660f6265e_1_2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2" name="Google Shape;842;g13660f6265e_1_2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Hypotheses can be conjured to make assumptions about what the final results might be like. Making these systematic guesses at this point is debatable, but after some critical pondering, it is deduced that confidence may play a positive role in embracing online collaborative practices. Students are more willing to accept it, while teachers can be a bit hesitant at first. Technology and such platforms for interaction have increased student engagement rather than decreased it, and the staff finds collaboration in these means a lot easier than its physical alternative. Most of all, this has enhanced the student-teacher relationship because online collaboration gives one time to think instead of worrying about the impression or body </a:t>
            </a:r>
            <a:r>
              <a:rPr lang="en-GB" sz="1800">
                <a:effectLst/>
                <a:latin typeface="Times New Roman" panose="02020603050405020304" pitchFamily="18" charset="0"/>
                <a:ea typeface="Calibri" panose="020F0502020204030204" pitchFamily="34" charset="0"/>
                <a:cs typeface="Times New Roman" panose="02020603050405020304" pitchFamily="18" charset="0"/>
              </a:rPr>
              <a:t>language.</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3"/>
        <p:cNvGrpSpPr/>
        <p:nvPr/>
      </p:nvGrpSpPr>
      <p:grpSpPr>
        <a:xfrm>
          <a:off x="0" y="0"/>
          <a:ext cx="0" cy="0"/>
          <a:chOff x="0" y="0"/>
          <a:chExt cx="0" cy="0"/>
        </a:xfrm>
      </p:grpSpPr>
      <p:sp>
        <p:nvSpPr>
          <p:cNvPr id="934" name="Google Shape;934;g13660f6265e_1_3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5" name="Google Shape;935;g13660f6265e_1_3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5"/>
        <p:cNvGrpSpPr/>
        <p:nvPr/>
      </p:nvGrpSpPr>
      <p:grpSpPr>
        <a:xfrm>
          <a:off x="0" y="0"/>
          <a:ext cx="0" cy="0"/>
          <a:chOff x="0" y="0"/>
          <a:chExt cx="0" cy="0"/>
        </a:xfrm>
      </p:grpSpPr>
      <p:sp>
        <p:nvSpPr>
          <p:cNvPr id="1726" name="Google Shape;1726;g13660f6265e_1_9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7" name="Google Shape;1727;g13660f6265e_1_9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741925" y="1181100"/>
            <a:ext cx="5963700" cy="1652700"/>
          </a:xfrm>
          <a:prstGeom prst="rect">
            <a:avLst/>
          </a:prstGeom>
        </p:spPr>
        <p:txBody>
          <a:bodyPr spcFirstLastPara="1" wrap="square" lIns="91425" tIns="91425" rIns="91425" bIns="91425" anchor="t" anchorCtr="0">
            <a:noAutofit/>
          </a:bodyPr>
          <a:lstStyle>
            <a:lvl1pPr lvl="0" algn="ctr">
              <a:spcBef>
                <a:spcPts val="0"/>
              </a:spcBef>
              <a:spcAft>
                <a:spcPts val="0"/>
              </a:spcAft>
              <a:buSzPts val="5200"/>
              <a:buNone/>
              <a:defRPr sz="5000">
                <a:solidFill>
                  <a:schemeClr val="accent1"/>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2845025" y="3126825"/>
            <a:ext cx="3858900" cy="4329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600" b="0">
                <a:solidFill>
                  <a:schemeClr val="lt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6713117" y="-49300"/>
            <a:ext cx="3012741" cy="3731349"/>
          </a:xfrm>
          <a:custGeom>
            <a:avLst/>
            <a:gdLst/>
            <a:ahLst/>
            <a:cxnLst/>
            <a:rect l="l" t="t" r="r" b="b"/>
            <a:pathLst>
              <a:path w="95257" h="117978" extrusionOk="0">
                <a:moveTo>
                  <a:pt x="1" y="0"/>
                </a:moveTo>
                <a:cubicBezTo>
                  <a:pt x="6" y="16"/>
                  <a:pt x="7" y="33"/>
                  <a:pt x="10" y="50"/>
                </a:cubicBezTo>
                <a:cubicBezTo>
                  <a:pt x="15" y="66"/>
                  <a:pt x="22" y="85"/>
                  <a:pt x="26" y="103"/>
                </a:cubicBezTo>
                <a:cubicBezTo>
                  <a:pt x="259" y="113"/>
                  <a:pt x="491" y="116"/>
                  <a:pt x="724" y="128"/>
                </a:cubicBezTo>
                <a:cubicBezTo>
                  <a:pt x="16323" y="980"/>
                  <a:pt x="33356" y="8690"/>
                  <a:pt x="37853" y="23652"/>
                </a:cubicBezTo>
                <a:cubicBezTo>
                  <a:pt x="41475" y="35702"/>
                  <a:pt x="36482" y="50528"/>
                  <a:pt x="44575" y="60161"/>
                </a:cubicBezTo>
                <a:cubicBezTo>
                  <a:pt x="53009" y="70205"/>
                  <a:pt x="70274" y="67642"/>
                  <a:pt x="79509" y="76954"/>
                </a:cubicBezTo>
                <a:cubicBezTo>
                  <a:pt x="87937" y="85451"/>
                  <a:pt x="85896" y="99582"/>
                  <a:pt x="90533" y="110614"/>
                </a:cubicBezTo>
                <a:cubicBezTo>
                  <a:pt x="91679" y="113340"/>
                  <a:pt x="93298" y="115808"/>
                  <a:pt x="95256" y="117977"/>
                </a:cubicBezTo>
                <a:lnTo>
                  <a:pt x="95256" y="0"/>
                </a:ln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8676319" y="-49300"/>
            <a:ext cx="1049872" cy="1219012"/>
          </a:xfrm>
          <a:custGeom>
            <a:avLst/>
            <a:gdLst/>
            <a:ahLst/>
            <a:cxnLst/>
            <a:rect l="l" t="t" r="r" b="b"/>
            <a:pathLst>
              <a:path w="45219" h="52504" extrusionOk="0">
                <a:moveTo>
                  <a:pt x="1295" y="0"/>
                </a:moveTo>
                <a:cubicBezTo>
                  <a:pt x="2651" y="10854"/>
                  <a:pt x="1" y="22896"/>
                  <a:pt x="6925" y="31140"/>
                </a:cubicBezTo>
                <a:cubicBezTo>
                  <a:pt x="15359" y="41182"/>
                  <a:pt x="32624" y="38620"/>
                  <a:pt x="41859" y="47931"/>
                </a:cubicBezTo>
                <a:cubicBezTo>
                  <a:pt x="43234" y="49317"/>
                  <a:pt x="44326" y="50855"/>
                  <a:pt x="45218" y="52503"/>
                </a:cubicBezTo>
                <a:lnTo>
                  <a:pt x="45218" y="0"/>
                </a:ln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47324" y="1507353"/>
            <a:ext cx="3161194" cy="3731397"/>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flipH="1">
            <a:off x="-47324" y="3141196"/>
            <a:ext cx="3340792" cy="2036058"/>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flipH="1">
            <a:off x="-47324" y="4364780"/>
            <a:ext cx="2078655" cy="807332"/>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 name="Google Shape;16;p2"/>
          <p:cNvGrpSpPr/>
          <p:nvPr/>
        </p:nvGrpSpPr>
        <p:grpSpPr>
          <a:xfrm>
            <a:off x="7031953" y="2934947"/>
            <a:ext cx="1918181" cy="2237123"/>
            <a:chOff x="7556913" y="3814718"/>
            <a:chExt cx="891846" cy="1040135"/>
          </a:xfrm>
        </p:grpSpPr>
        <p:grpSp>
          <p:nvGrpSpPr>
            <p:cNvPr id="17" name="Google Shape;17;p2"/>
            <p:cNvGrpSpPr/>
            <p:nvPr/>
          </p:nvGrpSpPr>
          <p:grpSpPr>
            <a:xfrm>
              <a:off x="7990222" y="3814718"/>
              <a:ext cx="458536" cy="1040135"/>
              <a:chOff x="5599250" y="4194125"/>
              <a:chExt cx="418525" cy="949375"/>
            </a:xfrm>
          </p:grpSpPr>
          <p:sp>
            <p:nvSpPr>
              <p:cNvPr id="18" name="Google Shape;18;p2"/>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0;p2"/>
            <p:cNvGrpSpPr/>
            <p:nvPr/>
          </p:nvGrpSpPr>
          <p:grpSpPr>
            <a:xfrm>
              <a:off x="7556913" y="4235041"/>
              <a:ext cx="623725" cy="619808"/>
              <a:chOff x="4791175" y="4530525"/>
              <a:chExt cx="569300" cy="565725"/>
            </a:xfrm>
          </p:grpSpPr>
          <p:sp>
            <p:nvSpPr>
              <p:cNvPr id="21" name="Google Shape;21;p2"/>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 name="Google Shape;25;p2"/>
          <p:cNvGrpSpPr/>
          <p:nvPr/>
        </p:nvGrpSpPr>
        <p:grpSpPr>
          <a:xfrm rot="10800000">
            <a:off x="193865" y="-55084"/>
            <a:ext cx="1745788" cy="2036065"/>
            <a:chOff x="7556913" y="3814718"/>
            <a:chExt cx="891846" cy="1040135"/>
          </a:xfrm>
        </p:grpSpPr>
        <p:grpSp>
          <p:nvGrpSpPr>
            <p:cNvPr id="26" name="Google Shape;26;p2"/>
            <p:cNvGrpSpPr/>
            <p:nvPr/>
          </p:nvGrpSpPr>
          <p:grpSpPr>
            <a:xfrm>
              <a:off x="7990222" y="3814718"/>
              <a:ext cx="458536" cy="1040135"/>
              <a:chOff x="5599250" y="4194125"/>
              <a:chExt cx="418525" cy="949375"/>
            </a:xfrm>
          </p:grpSpPr>
          <p:sp>
            <p:nvSpPr>
              <p:cNvPr id="27" name="Google Shape;27;p2"/>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 name="Google Shape;29;p2"/>
            <p:cNvGrpSpPr/>
            <p:nvPr/>
          </p:nvGrpSpPr>
          <p:grpSpPr>
            <a:xfrm>
              <a:off x="7556913" y="4235041"/>
              <a:ext cx="623725" cy="619808"/>
              <a:chOff x="4791175" y="4530525"/>
              <a:chExt cx="569300" cy="565725"/>
            </a:xfrm>
          </p:grpSpPr>
          <p:sp>
            <p:nvSpPr>
              <p:cNvPr id="30" name="Google Shape;30;p2"/>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4"/>
        <p:cNvGrpSpPr/>
        <p:nvPr/>
      </p:nvGrpSpPr>
      <p:grpSpPr>
        <a:xfrm>
          <a:off x="0" y="0"/>
          <a:ext cx="0" cy="0"/>
          <a:chOff x="0" y="0"/>
          <a:chExt cx="0" cy="0"/>
        </a:xfrm>
      </p:grpSpPr>
      <p:sp>
        <p:nvSpPr>
          <p:cNvPr id="35" name="Google Shape;35;p3"/>
          <p:cNvSpPr txBox="1">
            <a:spLocks noGrp="1"/>
          </p:cNvSpPr>
          <p:nvPr>
            <p:ph type="title"/>
          </p:nvPr>
        </p:nvSpPr>
        <p:spPr>
          <a:xfrm>
            <a:off x="2657400" y="1579175"/>
            <a:ext cx="3829200" cy="9888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36" name="Google Shape;36;p3"/>
          <p:cNvSpPr txBox="1">
            <a:spLocks noGrp="1"/>
          </p:cNvSpPr>
          <p:nvPr>
            <p:ph type="body" idx="1"/>
          </p:nvPr>
        </p:nvSpPr>
        <p:spPr>
          <a:xfrm>
            <a:off x="2657400" y="2567975"/>
            <a:ext cx="3829200" cy="1070700"/>
          </a:xfrm>
          <a:prstGeom prst="rect">
            <a:avLst/>
          </a:prstGeom>
        </p:spPr>
        <p:txBody>
          <a:bodyPr spcFirstLastPara="1" wrap="square" lIns="91425" tIns="91425" rIns="91425" bIns="91425" anchor="t" anchorCtr="0">
            <a:noAutofit/>
          </a:bodyPr>
          <a:lstStyle>
            <a:lvl1pPr marL="457200" lvl="0" indent="-342900" algn="ctr" rtl="0">
              <a:lnSpc>
                <a:spcPct val="100000"/>
              </a:lnSpc>
              <a:spcBef>
                <a:spcPts val="0"/>
              </a:spcBef>
              <a:spcAft>
                <a:spcPts val="0"/>
              </a:spcAft>
              <a:buSzPts val="1800"/>
              <a:buChar char="●"/>
              <a:defRPr sz="1400" b="0">
                <a:latin typeface="Archivo Light"/>
                <a:ea typeface="Archivo Light"/>
                <a:cs typeface="Archivo Light"/>
                <a:sym typeface="Archivo Light"/>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37" name="Google Shape;37;p3"/>
          <p:cNvSpPr/>
          <p:nvPr/>
        </p:nvSpPr>
        <p:spPr>
          <a:xfrm>
            <a:off x="5215720" y="-34825"/>
            <a:ext cx="3928399" cy="4865413"/>
          </a:xfrm>
          <a:custGeom>
            <a:avLst/>
            <a:gdLst/>
            <a:ahLst/>
            <a:cxnLst/>
            <a:rect l="l" t="t" r="r" b="b"/>
            <a:pathLst>
              <a:path w="95257" h="117978" extrusionOk="0">
                <a:moveTo>
                  <a:pt x="1" y="0"/>
                </a:moveTo>
                <a:cubicBezTo>
                  <a:pt x="6" y="16"/>
                  <a:pt x="7" y="33"/>
                  <a:pt x="10" y="50"/>
                </a:cubicBezTo>
                <a:cubicBezTo>
                  <a:pt x="15" y="66"/>
                  <a:pt x="22" y="85"/>
                  <a:pt x="26" y="103"/>
                </a:cubicBezTo>
                <a:cubicBezTo>
                  <a:pt x="259" y="113"/>
                  <a:pt x="491" y="116"/>
                  <a:pt x="724" y="128"/>
                </a:cubicBezTo>
                <a:cubicBezTo>
                  <a:pt x="16323" y="980"/>
                  <a:pt x="33356" y="8690"/>
                  <a:pt x="37853" y="23652"/>
                </a:cubicBezTo>
                <a:cubicBezTo>
                  <a:pt x="41475" y="35702"/>
                  <a:pt x="36482" y="50528"/>
                  <a:pt x="44575" y="60161"/>
                </a:cubicBezTo>
                <a:cubicBezTo>
                  <a:pt x="53009" y="70205"/>
                  <a:pt x="70274" y="67642"/>
                  <a:pt x="79509" y="76954"/>
                </a:cubicBezTo>
                <a:cubicBezTo>
                  <a:pt x="87937" y="85451"/>
                  <a:pt x="85896" y="99582"/>
                  <a:pt x="90533" y="110614"/>
                </a:cubicBezTo>
                <a:cubicBezTo>
                  <a:pt x="91679" y="113340"/>
                  <a:pt x="93298" y="115808"/>
                  <a:pt x="95256" y="117977"/>
                </a:cubicBezTo>
                <a:lnTo>
                  <a:pt x="95256"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7279224" y="-34825"/>
            <a:ext cx="1864832" cy="2165265"/>
          </a:xfrm>
          <a:custGeom>
            <a:avLst/>
            <a:gdLst/>
            <a:ahLst/>
            <a:cxnLst/>
            <a:rect l="l" t="t" r="r" b="b"/>
            <a:pathLst>
              <a:path w="45219" h="52504" extrusionOk="0">
                <a:moveTo>
                  <a:pt x="1295" y="0"/>
                </a:moveTo>
                <a:cubicBezTo>
                  <a:pt x="2651" y="10854"/>
                  <a:pt x="1" y="22896"/>
                  <a:pt x="6925" y="31140"/>
                </a:cubicBezTo>
                <a:cubicBezTo>
                  <a:pt x="15359" y="41182"/>
                  <a:pt x="32624" y="38620"/>
                  <a:pt x="41859" y="47931"/>
                </a:cubicBezTo>
                <a:cubicBezTo>
                  <a:pt x="43234" y="49317"/>
                  <a:pt x="44326" y="50855"/>
                  <a:pt x="45218" y="52503"/>
                </a:cubicBezTo>
                <a:lnTo>
                  <a:pt x="45218"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724063" y="4793230"/>
            <a:ext cx="17364" cy="37305"/>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 name="Google Shape;40;p3"/>
          <p:cNvGrpSpPr/>
          <p:nvPr/>
        </p:nvGrpSpPr>
        <p:grpSpPr>
          <a:xfrm>
            <a:off x="1118967" y="2567861"/>
            <a:ext cx="1135500" cy="2575749"/>
            <a:chOff x="5599250" y="4194125"/>
            <a:chExt cx="418525" cy="949375"/>
          </a:xfrm>
        </p:grpSpPr>
        <p:sp>
          <p:nvSpPr>
            <p:cNvPr id="41" name="Google Shape;41;p3"/>
            <p:cNvSpPr/>
            <p:nvPr/>
          </p:nvSpPr>
          <p:spPr>
            <a:xfrm flipH="1">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flipH="1">
              <a:off x="570935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flipH="1">
            <a:off x="-9385" y="3608740"/>
            <a:ext cx="1544568" cy="1534868"/>
            <a:chOff x="4791175" y="4530525"/>
            <a:chExt cx="569300" cy="565725"/>
          </a:xfrm>
        </p:grpSpPr>
        <p:sp>
          <p:nvSpPr>
            <p:cNvPr id="44" name="Google Shape;44;p3"/>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 name="Google Shape;48;p3"/>
          <p:cNvGrpSpPr/>
          <p:nvPr/>
        </p:nvGrpSpPr>
        <p:grpSpPr>
          <a:xfrm>
            <a:off x="143116" y="4708630"/>
            <a:ext cx="437827" cy="434978"/>
            <a:chOff x="4449850" y="4905150"/>
            <a:chExt cx="161375" cy="160325"/>
          </a:xfrm>
        </p:grpSpPr>
        <p:sp>
          <p:nvSpPr>
            <p:cNvPr id="49" name="Google Shape;49;p3"/>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 name="Google Shape;51;p3"/>
          <p:cNvSpPr/>
          <p:nvPr/>
        </p:nvSpPr>
        <p:spPr>
          <a:xfrm flipH="1">
            <a:off x="1699965" y="4794841"/>
            <a:ext cx="336560" cy="348633"/>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3"/>
          <p:cNvSpPr/>
          <p:nvPr/>
        </p:nvSpPr>
        <p:spPr>
          <a:xfrm flipH="1">
            <a:off x="1598696" y="4708496"/>
            <a:ext cx="188832" cy="434978"/>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3"/>
        <p:cNvGrpSpPr/>
        <p:nvPr/>
      </p:nvGrpSpPr>
      <p:grpSpPr>
        <a:xfrm>
          <a:off x="0" y="0"/>
          <a:ext cx="0" cy="0"/>
          <a:chOff x="0" y="0"/>
          <a:chExt cx="0" cy="0"/>
        </a:xfrm>
      </p:grpSpPr>
      <p:sp>
        <p:nvSpPr>
          <p:cNvPr id="114" name="Google Shape;114;p6"/>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5" name="Google Shape;115;p6"/>
          <p:cNvSpPr/>
          <p:nvPr/>
        </p:nvSpPr>
        <p:spPr>
          <a:xfrm rot="10800000" flipH="1">
            <a:off x="-19046" y="3354089"/>
            <a:ext cx="1572365" cy="1856086"/>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6"/>
          <p:cNvSpPr/>
          <p:nvPr/>
        </p:nvSpPr>
        <p:spPr>
          <a:xfrm rot="10800000" flipH="1">
            <a:off x="-19046" y="4164244"/>
            <a:ext cx="1661696" cy="1012784"/>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6"/>
          <p:cNvSpPr/>
          <p:nvPr/>
        </p:nvSpPr>
        <p:spPr>
          <a:xfrm rot="10800000" flipH="1">
            <a:off x="-19046" y="4775442"/>
            <a:ext cx="1033915" cy="401586"/>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 name="Google Shape;118;p6"/>
          <p:cNvGrpSpPr/>
          <p:nvPr/>
        </p:nvGrpSpPr>
        <p:grpSpPr>
          <a:xfrm>
            <a:off x="7313647" y="-66675"/>
            <a:ext cx="1891885" cy="2343038"/>
            <a:chOff x="6964650" y="0"/>
            <a:chExt cx="2179340" cy="2699042"/>
          </a:xfrm>
        </p:grpSpPr>
        <p:sp>
          <p:nvSpPr>
            <p:cNvPr id="119" name="Google Shape;119;p6"/>
            <p:cNvSpPr/>
            <p:nvPr/>
          </p:nvSpPr>
          <p:spPr>
            <a:xfrm>
              <a:off x="6964650" y="0"/>
              <a:ext cx="2179242" cy="2699042"/>
            </a:xfrm>
            <a:custGeom>
              <a:avLst/>
              <a:gdLst/>
              <a:ahLst/>
              <a:cxnLst/>
              <a:rect l="l" t="t" r="r" b="b"/>
              <a:pathLst>
                <a:path w="95257" h="117978" extrusionOk="0">
                  <a:moveTo>
                    <a:pt x="1" y="0"/>
                  </a:moveTo>
                  <a:cubicBezTo>
                    <a:pt x="6" y="16"/>
                    <a:pt x="7" y="33"/>
                    <a:pt x="10" y="50"/>
                  </a:cubicBezTo>
                  <a:cubicBezTo>
                    <a:pt x="15" y="66"/>
                    <a:pt x="22" y="85"/>
                    <a:pt x="26" y="103"/>
                  </a:cubicBezTo>
                  <a:cubicBezTo>
                    <a:pt x="259" y="113"/>
                    <a:pt x="491" y="116"/>
                    <a:pt x="724" y="128"/>
                  </a:cubicBezTo>
                  <a:cubicBezTo>
                    <a:pt x="16323" y="980"/>
                    <a:pt x="33356" y="8690"/>
                    <a:pt x="37853" y="23652"/>
                  </a:cubicBezTo>
                  <a:cubicBezTo>
                    <a:pt x="41475" y="35702"/>
                    <a:pt x="36482" y="50528"/>
                    <a:pt x="44575" y="60161"/>
                  </a:cubicBezTo>
                  <a:cubicBezTo>
                    <a:pt x="53009" y="70205"/>
                    <a:pt x="70274" y="67642"/>
                    <a:pt x="79509" y="76954"/>
                  </a:cubicBezTo>
                  <a:cubicBezTo>
                    <a:pt x="87937" y="85451"/>
                    <a:pt x="85896" y="99582"/>
                    <a:pt x="90533" y="110614"/>
                  </a:cubicBezTo>
                  <a:cubicBezTo>
                    <a:pt x="91679" y="113340"/>
                    <a:pt x="93298" y="115808"/>
                    <a:pt x="95256" y="117977"/>
                  </a:cubicBezTo>
                  <a:lnTo>
                    <a:pt x="95256"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6"/>
            <p:cNvSpPr/>
            <p:nvPr/>
          </p:nvSpPr>
          <p:spPr>
            <a:xfrm>
              <a:off x="8384650" y="0"/>
              <a:ext cx="759340" cy="881673"/>
            </a:xfrm>
            <a:custGeom>
              <a:avLst/>
              <a:gdLst/>
              <a:ahLst/>
              <a:cxnLst/>
              <a:rect l="l" t="t" r="r" b="b"/>
              <a:pathLst>
                <a:path w="45219" h="52504" extrusionOk="0">
                  <a:moveTo>
                    <a:pt x="1295" y="0"/>
                  </a:moveTo>
                  <a:cubicBezTo>
                    <a:pt x="2651" y="10854"/>
                    <a:pt x="1" y="22896"/>
                    <a:pt x="6925" y="31140"/>
                  </a:cubicBezTo>
                  <a:cubicBezTo>
                    <a:pt x="15359" y="41182"/>
                    <a:pt x="32624" y="38620"/>
                    <a:pt x="41859" y="47931"/>
                  </a:cubicBezTo>
                  <a:cubicBezTo>
                    <a:pt x="43234" y="49317"/>
                    <a:pt x="44326" y="50855"/>
                    <a:pt x="45218" y="52503"/>
                  </a:cubicBezTo>
                  <a:lnTo>
                    <a:pt x="45218"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272"/>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273"/>
        <p:cNvGrpSpPr/>
        <p:nvPr/>
      </p:nvGrpSpPr>
      <p:grpSpPr>
        <a:xfrm>
          <a:off x="0" y="0"/>
          <a:ext cx="0" cy="0"/>
          <a:chOff x="0" y="0"/>
          <a:chExt cx="0" cy="0"/>
        </a:xfrm>
      </p:grpSpPr>
      <p:sp>
        <p:nvSpPr>
          <p:cNvPr id="274" name="Google Shape;274;p13"/>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5" name="Google Shape;275;p13"/>
          <p:cNvSpPr txBox="1">
            <a:spLocks noGrp="1"/>
          </p:cNvSpPr>
          <p:nvPr>
            <p:ph type="subTitle" idx="1"/>
          </p:nvPr>
        </p:nvSpPr>
        <p:spPr>
          <a:xfrm>
            <a:off x="1952850" y="1990900"/>
            <a:ext cx="2058600" cy="58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6" name="Google Shape;276;p13"/>
          <p:cNvSpPr txBox="1">
            <a:spLocks noGrp="1"/>
          </p:cNvSpPr>
          <p:nvPr>
            <p:ph type="subTitle" idx="2"/>
          </p:nvPr>
        </p:nvSpPr>
        <p:spPr>
          <a:xfrm>
            <a:off x="5867625" y="1990900"/>
            <a:ext cx="2058600" cy="58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7" name="Google Shape;277;p13"/>
          <p:cNvSpPr txBox="1">
            <a:spLocks noGrp="1"/>
          </p:cNvSpPr>
          <p:nvPr>
            <p:ph type="title" idx="3" hasCustomPrompt="1"/>
          </p:nvPr>
        </p:nvSpPr>
        <p:spPr>
          <a:xfrm>
            <a:off x="925350" y="1636350"/>
            <a:ext cx="951300" cy="6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2"/>
              </a:buClr>
              <a:buSzPts val="2800"/>
              <a:buNone/>
              <a:defRPr sz="3500">
                <a:solidFill>
                  <a:schemeClr val="lt1"/>
                </a:solidFill>
              </a:defRPr>
            </a:lvl1pPr>
            <a:lvl2pPr lvl="1" algn="ctr" rtl="0">
              <a:spcBef>
                <a:spcPts val="0"/>
              </a:spcBef>
              <a:spcAft>
                <a:spcPts val="0"/>
              </a:spcAft>
              <a:buClr>
                <a:schemeClr val="accent2"/>
              </a:buClr>
              <a:buSzPts val="2800"/>
              <a:buNone/>
              <a:defRPr>
                <a:solidFill>
                  <a:schemeClr val="accent2"/>
                </a:solidFill>
              </a:defRPr>
            </a:lvl2pPr>
            <a:lvl3pPr lvl="2" algn="ctr" rtl="0">
              <a:spcBef>
                <a:spcPts val="0"/>
              </a:spcBef>
              <a:spcAft>
                <a:spcPts val="0"/>
              </a:spcAft>
              <a:buClr>
                <a:schemeClr val="accent2"/>
              </a:buClr>
              <a:buSzPts val="2800"/>
              <a:buNone/>
              <a:defRPr>
                <a:solidFill>
                  <a:schemeClr val="accent2"/>
                </a:solidFill>
              </a:defRPr>
            </a:lvl3pPr>
            <a:lvl4pPr lvl="3" algn="ctr" rtl="0">
              <a:spcBef>
                <a:spcPts val="0"/>
              </a:spcBef>
              <a:spcAft>
                <a:spcPts val="0"/>
              </a:spcAft>
              <a:buClr>
                <a:schemeClr val="accent2"/>
              </a:buClr>
              <a:buSzPts val="2800"/>
              <a:buNone/>
              <a:defRPr>
                <a:solidFill>
                  <a:schemeClr val="accent2"/>
                </a:solidFill>
              </a:defRPr>
            </a:lvl4pPr>
            <a:lvl5pPr lvl="4" algn="ctr" rtl="0">
              <a:spcBef>
                <a:spcPts val="0"/>
              </a:spcBef>
              <a:spcAft>
                <a:spcPts val="0"/>
              </a:spcAft>
              <a:buClr>
                <a:schemeClr val="accent2"/>
              </a:buClr>
              <a:buSzPts val="2800"/>
              <a:buNone/>
              <a:defRPr>
                <a:solidFill>
                  <a:schemeClr val="accent2"/>
                </a:solidFill>
              </a:defRPr>
            </a:lvl5pPr>
            <a:lvl6pPr lvl="5" algn="ctr" rtl="0">
              <a:spcBef>
                <a:spcPts val="0"/>
              </a:spcBef>
              <a:spcAft>
                <a:spcPts val="0"/>
              </a:spcAft>
              <a:buClr>
                <a:schemeClr val="accent2"/>
              </a:buClr>
              <a:buSzPts val="2800"/>
              <a:buNone/>
              <a:defRPr>
                <a:solidFill>
                  <a:schemeClr val="accent2"/>
                </a:solidFill>
              </a:defRPr>
            </a:lvl6pPr>
            <a:lvl7pPr lvl="6" algn="ctr" rtl="0">
              <a:spcBef>
                <a:spcPts val="0"/>
              </a:spcBef>
              <a:spcAft>
                <a:spcPts val="0"/>
              </a:spcAft>
              <a:buClr>
                <a:schemeClr val="accent2"/>
              </a:buClr>
              <a:buSzPts val="2800"/>
              <a:buNone/>
              <a:defRPr>
                <a:solidFill>
                  <a:schemeClr val="accent2"/>
                </a:solidFill>
              </a:defRPr>
            </a:lvl7pPr>
            <a:lvl8pPr lvl="7" algn="ctr" rtl="0">
              <a:spcBef>
                <a:spcPts val="0"/>
              </a:spcBef>
              <a:spcAft>
                <a:spcPts val="0"/>
              </a:spcAft>
              <a:buClr>
                <a:schemeClr val="accent2"/>
              </a:buClr>
              <a:buSzPts val="2800"/>
              <a:buNone/>
              <a:defRPr>
                <a:solidFill>
                  <a:schemeClr val="accent2"/>
                </a:solidFill>
              </a:defRPr>
            </a:lvl8pPr>
            <a:lvl9pPr lvl="8" algn="ctr" rtl="0">
              <a:spcBef>
                <a:spcPts val="0"/>
              </a:spcBef>
              <a:spcAft>
                <a:spcPts val="0"/>
              </a:spcAft>
              <a:buClr>
                <a:schemeClr val="accent2"/>
              </a:buClr>
              <a:buSzPts val="2800"/>
              <a:buNone/>
              <a:defRPr>
                <a:solidFill>
                  <a:schemeClr val="accent2"/>
                </a:solidFill>
              </a:defRPr>
            </a:lvl9pPr>
          </a:lstStyle>
          <a:p>
            <a:r>
              <a:t>xx%</a:t>
            </a:r>
          </a:p>
        </p:txBody>
      </p:sp>
      <p:sp>
        <p:nvSpPr>
          <p:cNvPr id="278" name="Google Shape;278;p13"/>
          <p:cNvSpPr txBox="1">
            <a:spLocks noGrp="1"/>
          </p:cNvSpPr>
          <p:nvPr>
            <p:ph type="title" idx="4" hasCustomPrompt="1"/>
          </p:nvPr>
        </p:nvSpPr>
        <p:spPr>
          <a:xfrm>
            <a:off x="4840125" y="1636350"/>
            <a:ext cx="951300" cy="6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2"/>
              </a:buClr>
              <a:buSzPts val="2800"/>
              <a:buNone/>
              <a:defRPr sz="3500">
                <a:solidFill>
                  <a:schemeClr val="lt1"/>
                </a:solidFill>
              </a:defRPr>
            </a:lvl1pPr>
            <a:lvl2pPr lvl="1" algn="ctr" rtl="0">
              <a:spcBef>
                <a:spcPts val="0"/>
              </a:spcBef>
              <a:spcAft>
                <a:spcPts val="0"/>
              </a:spcAft>
              <a:buClr>
                <a:schemeClr val="accent2"/>
              </a:buClr>
              <a:buSzPts val="2800"/>
              <a:buNone/>
              <a:defRPr>
                <a:solidFill>
                  <a:schemeClr val="accent2"/>
                </a:solidFill>
              </a:defRPr>
            </a:lvl2pPr>
            <a:lvl3pPr lvl="2" algn="ctr" rtl="0">
              <a:spcBef>
                <a:spcPts val="0"/>
              </a:spcBef>
              <a:spcAft>
                <a:spcPts val="0"/>
              </a:spcAft>
              <a:buClr>
                <a:schemeClr val="accent2"/>
              </a:buClr>
              <a:buSzPts val="2800"/>
              <a:buNone/>
              <a:defRPr>
                <a:solidFill>
                  <a:schemeClr val="accent2"/>
                </a:solidFill>
              </a:defRPr>
            </a:lvl3pPr>
            <a:lvl4pPr lvl="3" algn="ctr" rtl="0">
              <a:spcBef>
                <a:spcPts val="0"/>
              </a:spcBef>
              <a:spcAft>
                <a:spcPts val="0"/>
              </a:spcAft>
              <a:buClr>
                <a:schemeClr val="accent2"/>
              </a:buClr>
              <a:buSzPts val="2800"/>
              <a:buNone/>
              <a:defRPr>
                <a:solidFill>
                  <a:schemeClr val="accent2"/>
                </a:solidFill>
              </a:defRPr>
            </a:lvl4pPr>
            <a:lvl5pPr lvl="4" algn="ctr" rtl="0">
              <a:spcBef>
                <a:spcPts val="0"/>
              </a:spcBef>
              <a:spcAft>
                <a:spcPts val="0"/>
              </a:spcAft>
              <a:buClr>
                <a:schemeClr val="accent2"/>
              </a:buClr>
              <a:buSzPts val="2800"/>
              <a:buNone/>
              <a:defRPr>
                <a:solidFill>
                  <a:schemeClr val="accent2"/>
                </a:solidFill>
              </a:defRPr>
            </a:lvl5pPr>
            <a:lvl6pPr lvl="5" algn="ctr" rtl="0">
              <a:spcBef>
                <a:spcPts val="0"/>
              </a:spcBef>
              <a:spcAft>
                <a:spcPts val="0"/>
              </a:spcAft>
              <a:buClr>
                <a:schemeClr val="accent2"/>
              </a:buClr>
              <a:buSzPts val="2800"/>
              <a:buNone/>
              <a:defRPr>
                <a:solidFill>
                  <a:schemeClr val="accent2"/>
                </a:solidFill>
              </a:defRPr>
            </a:lvl6pPr>
            <a:lvl7pPr lvl="6" algn="ctr" rtl="0">
              <a:spcBef>
                <a:spcPts val="0"/>
              </a:spcBef>
              <a:spcAft>
                <a:spcPts val="0"/>
              </a:spcAft>
              <a:buClr>
                <a:schemeClr val="accent2"/>
              </a:buClr>
              <a:buSzPts val="2800"/>
              <a:buNone/>
              <a:defRPr>
                <a:solidFill>
                  <a:schemeClr val="accent2"/>
                </a:solidFill>
              </a:defRPr>
            </a:lvl7pPr>
            <a:lvl8pPr lvl="7" algn="ctr" rtl="0">
              <a:spcBef>
                <a:spcPts val="0"/>
              </a:spcBef>
              <a:spcAft>
                <a:spcPts val="0"/>
              </a:spcAft>
              <a:buClr>
                <a:schemeClr val="accent2"/>
              </a:buClr>
              <a:buSzPts val="2800"/>
              <a:buNone/>
              <a:defRPr>
                <a:solidFill>
                  <a:schemeClr val="accent2"/>
                </a:solidFill>
              </a:defRPr>
            </a:lvl8pPr>
            <a:lvl9pPr lvl="8" algn="ctr" rtl="0">
              <a:spcBef>
                <a:spcPts val="0"/>
              </a:spcBef>
              <a:spcAft>
                <a:spcPts val="0"/>
              </a:spcAft>
              <a:buClr>
                <a:schemeClr val="accent2"/>
              </a:buClr>
              <a:buSzPts val="2800"/>
              <a:buNone/>
              <a:defRPr>
                <a:solidFill>
                  <a:schemeClr val="accent2"/>
                </a:solidFill>
              </a:defRPr>
            </a:lvl9pPr>
          </a:lstStyle>
          <a:p>
            <a:r>
              <a:t>xx%</a:t>
            </a:r>
          </a:p>
        </p:txBody>
      </p:sp>
      <p:sp>
        <p:nvSpPr>
          <p:cNvPr id="279" name="Google Shape;279;p13"/>
          <p:cNvSpPr txBox="1">
            <a:spLocks noGrp="1"/>
          </p:cNvSpPr>
          <p:nvPr>
            <p:ph type="title" idx="5"/>
          </p:nvPr>
        </p:nvSpPr>
        <p:spPr>
          <a:xfrm>
            <a:off x="1952850" y="1343025"/>
            <a:ext cx="2058600" cy="7218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280" name="Google Shape;280;p13"/>
          <p:cNvSpPr txBox="1">
            <a:spLocks noGrp="1"/>
          </p:cNvSpPr>
          <p:nvPr>
            <p:ph type="title" idx="6"/>
          </p:nvPr>
        </p:nvSpPr>
        <p:spPr>
          <a:xfrm>
            <a:off x="5867625" y="1342950"/>
            <a:ext cx="2058600" cy="7218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281" name="Google Shape;281;p13"/>
          <p:cNvSpPr txBox="1">
            <a:spLocks noGrp="1"/>
          </p:cNvSpPr>
          <p:nvPr>
            <p:ph type="subTitle" idx="7"/>
          </p:nvPr>
        </p:nvSpPr>
        <p:spPr>
          <a:xfrm>
            <a:off x="1952850" y="3753500"/>
            <a:ext cx="2058600" cy="58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2" name="Google Shape;282;p13"/>
          <p:cNvSpPr txBox="1">
            <a:spLocks noGrp="1"/>
          </p:cNvSpPr>
          <p:nvPr>
            <p:ph type="subTitle" idx="8"/>
          </p:nvPr>
        </p:nvSpPr>
        <p:spPr>
          <a:xfrm>
            <a:off x="5867625" y="3753500"/>
            <a:ext cx="2058600" cy="58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3" name="Google Shape;283;p13"/>
          <p:cNvSpPr txBox="1">
            <a:spLocks noGrp="1"/>
          </p:cNvSpPr>
          <p:nvPr>
            <p:ph type="title" idx="9" hasCustomPrompt="1"/>
          </p:nvPr>
        </p:nvSpPr>
        <p:spPr>
          <a:xfrm>
            <a:off x="925350" y="3405950"/>
            <a:ext cx="951300" cy="6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2"/>
              </a:buClr>
              <a:buSzPts val="2800"/>
              <a:buNone/>
              <a:defRPr sz="3500">
                <a:solidFill>
                  <a:schemeClr val="lt1"/>
                </a:solidFill>
              </a:defRPr>
            </a:lvl1pPr>
            <a:lvl2pPr lvl="1" algn="ctr" rtl="0">
              <a:spcBef>
                <a:spcPts val="0"/>
              </a:spcBef>
              <a:spcAft>
                <a:spcPts val="0"/>
              </a:spcAft>
              <a:buClr>
                <a:schemeClr val="accent2"/>
              </a:buClr>
              <a:buSzPts val="2800"/>
              <a:buNone/>
              <a:defRPr>
                <a:solidFill>
                  <a:schemeClr val="accent2"/>
                </a:solidFill>
              </a:defRPr>
            </a:lvl2pPr>
            <a:lvl3pPr lvl="2" algn="ctr" rtl="0">
              <a:spcBef>
                <a:spcPts val="0"/>
              </a:spcBef>
              <a:spcAft>
                <a:spcPts val="0"/>
              </a:spcAft>
              <a:buClr>
                <a:schemeClr val="accent2"/>
              </a:buClr>
              <a:buSzPts val="2800"/>
              <a:buNone/>
              <a:defRPr>
                <a:solidFill>
                  <a:schemeClr val="accent2"/>
                </a:solidFill>
              </a:defRPr>
            </a:lvl3pPr>
            <a:lvl4pPr lvl="3" algn="ctr" rtl="0">
              <a:spcBef>
                <a:spcPts val="0"/>
              </a:spcBef>
              <a:spcAft>
                <a:spcPts val="0"/>
              </a:spcAft>
              <a:buClr>
                <a:schemeClr val="accent2"/>
              </a:buClr>
              <a:buSzPts val="2800"/>
              <a:buNone/>
              <a:defRPr>
                <a:solidFill>
                  <a:schemeClr val="accent2"/>
                </a:solidFill>
              </a:defRPr>
            </a:lvl4pPr>
            <a:lvl5pPr lvl="4" algn="ctr" rtl="0">
              <a:spcBef>
                <a:spcPts val="0"/>
              </a:spcBef>
              <a:spcAft>
                <a:spcPts val="0"/>
              </a:spcAft>
              <a:buClr>
                <a:schemeClr val="accent2"/>
              </a:buClr>
              <a:buSzPts val="2800"/>
              <a:buNone/>
              <a:defRPr>
                <a:solidFill>
                  <a:schemeClr val="accent2"/>
                </a:solidFill>
              </a:defRPr>
            </a:lvl5pPr>
            <a:lvl6pPr lvl="5" algn="ctr" rtl="0">
              <a:spcBef>
                <a:spcPts val="0"/>
              </a:spcBef>
              <a:spcAft>
                <a:spcPts val="0"/>
              </a:spcAft>
              <a:buClr>
                <a:schemeClr val="accent2"/>
              </a:buClr>
              <a:buSzPts val="2800"/>
              <a:buNone/>
              <a:defRPr>
                <a:solidFill>
                  <a:schemeClr val="accent2"/>
                </a:solidFill>
              </a:defRPr>
            </a:lvl6pPr>
            <a:lvl7pPr lvl="6" algn="ctr" rtl="0">
              <a:spcBef>
                <a:spcPts val="0"/>
              </a:spcBef>
              <a:spcAft>
                <a:spcPts val="0"/>
              </a:spcAft>
              <a:buClr>
                <a:schemeClr val="accent2"/>
              </a:buClr>
              <a:buSzPts val="2800"/>
              <a:buNone/>
              <a:defRPr>
                <a:solidFill>
                  <a:schemeClr val="accent2"/>
                </a:solidFill>
              </a:defRPr>
            </a:lvl7pPr>
            <a:lvl8pPr lvl="7" algn="ctr" rtl="0">
              <a:spcBef>
                <a:spcPts val="0"/>
              </a:spcBef>
              <a:spcAft>
                <a:spcPts val="0"/>
              </a:spcAft>
              <a:buClr>
                <a:schemeClr val="accent2"/>
              </a:buClr>
              <a:buSzPts val="2800"/>
              <a:buNone/>
              <a:defRPr>
                <a:solidFill>
                  <a:schemeClr val="accent2"/>
                </a:solidFill>
              </a:defRPr>
            </a:lvl8pPr>
            <a:lvl9pPr lvl="8" algn="ctr" rtl="0">
              <a:spcBef>
                <a:spcPts val="0"/>
              </a:spcBef>
              <a:spcAft>
                <a:spcPts val="0"/>
              </a:spcAft>
              <a:buClr>
                <a:schemeClr val="accent2"/>
              </a:buClr>
              <a:buSzPts val="2800"/>
              <a:buNone/>
              <a:defRPr>
                <a:solidFill>
                  <a:schemeClr val="accent2"/>
                </a:solidFill>
              </a:defRPr>
            </a:lvl9pPr>
          </a:lstStyle>
          <a:p>
            <a:r>
              <a:t>xx%</a:t>
            </a:r>
          </a:p>
        </p:txBody>
      </p:sp>
      <p:sp>
        <p:nvSpPr>
          <p:cNvPr id="284" name="Google Shape;284;p13"/>
          <p:cNvSpPr txBox="1">
            <a:spLocks noGrp="1"/>
          </p:cNvSpPr>
          <p:nvPr>
            <p:ph type="title" idx="13" hasCustomPrompt="1"/>
          </p:nvPr>
        </p:nvSpPr>
        <p:spPr>
          <a:xfrm>
            <a:off x="4840125" y="3405950"/>
            <a:ext cx="951300" cy="6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2"/>
              </a:buClr>
              <a:buSzPts val="2800"/>
              <a:buNone/>
              <a:defRPr sz="3500">
                <a:solidFill>
                  <a:schemeClr val="lt1"/>
                </a:solidFill>
              </a:defRPr>
            </a:lvl1pPr>
            <a:lvl2pPr lvl="1" algn="ctr" rtl="0">
              <a:spcBef>
                <a:spcPts val="0"/>
              </a:spcBef>
              <a:spcAft>
                <a:spcPts val="0"/>
              </a:spcAft>
              <a:buClr>
                <a:schemeClr val="accent2"/>
              </a:buClr>
              <a:buSzPts val="2800"/>
              <a:buNone/>
              <a:defRPr>
                <a:solidFill>
                  <a:schemeClr val="accent2"/>
                </a:solidFill>
              </a:defRPr>
            </a:lvl2pPr>
            <a:lvl3pPr lvl="2" algn="ctr" rtl="0">
              <a:spcBef>
                <a:spcPts val="0"/>
              </a:spcBef>
              <a:spcAft>
                <a:spcPts val="0"/>
              </a:spcAft>
              <a:buClr>
                <a:schemeClr val="accent2"/>
              </a:buClr>
              <a:buSzPts val="2800"/>
              <a:buNone/>
              <a:defRPr>
                <a:solidFill>
                  <a:schemeClr val="accent2"/>
                </a:solidFill>
              </a:defRPr>
            </a:lvl3pPr>
            <a:lvl4pPr lvl="3" algn="ctr" rtl="0">
              <a:spcBef>
                <a:spcPts val="0"/>
              </a:spcBef>
              <a:spcAft>
                <a:spcPts val="0"/>
              </a:spcAft>
              <a:buClr>
                <a:schemeClr val="accent2"/>
              </a:buClr>
              <a:buSzPts val="2800"/>
              <a:buNone/>
              <a:defRPr>
                <a:solidFill>
                  <a:schemeClr val="accent2"/>
                </a:solidFill>
              </a:defRPr>
            </a:lvl4pPr>
            <a:lvl5pPr lvl="4" algn="ctr" rtl="0">
              <a:spcBef>
                <a:spcPts val="0"/>
              </a:spcBef>
              <a:spcAft>
                <a:spcPts val="0"/>
              </a:spcAft>
              <a:buClr>
                <a:schemeClr val="accent2"/>
              </a:buClr>
              <a:buSzPts val="2800"/>
              <a:buNone/>
              <a:defRPr>
                <a:solidFill>
                  <a:schemeClr val="accent2"/>
                </a:solidFill>
              </a:defRPr>
            </a:lvl5pPr>
            <a:lvl6pPr lvl="5" algn="ctr" rtl="0">
              <a:spcBef>
                <a:spcPts val="0"/>
              </a:spcBef>
              <a:spcAft>
                <a:spcPts val="0"/>
              </a:spcAft>
              <a:buClr>
                <a:schemeClr val="accent2"/>
              </a:buClr>
              <a:buSzPts val="2800"/>
              <a:buNone/>
              <a:defRPr>
                <a:solidFill>
                  <a:schemeClr val="accent2"/>
                </a:solidFill>
              </a:defRPr>
            </a:lvl6pPr>
            <a:lvl7pPr lvl="6" algn="ctr" rtl="0">
              <a:spcBef>
                <a:spcPts val="0"/>
              </a:spcBef>
              <a:spcAft>
                <a:spcPts val="0"/>
              </a:spcAft>
              <a:buClr>
                <a:schemeClr val="accent2"/>
              </a:buClr>
              <a:buSzPts val="2800"/>
              <a:buNone/>
              <a:defRPr>
                <a:solidFill>
                  <a:schemeClr val="accent2"/>
                </a:solidFill>
              </a:defRPr>
            </a:lvl7pPr>
            <a:lvl8pPr lvl="7" algn="ctr" rtl="0">
              <a:spcBef>
                <a:spcPts val="0"/>
              </a:spcBef>
              <a:spcAft>
                <a:spcPts val="0"/>
              </a:spcAft>
              <a:buClr>
                <a:schemeClr val="accent2"/>
              </a:buClr>
              <a:buSzPts val="2800"/>
              <a:buNone/>
              <a:defRPr>
                <a:solidFill>
                  <a:schemeClr val="accent2"/>
                </a:solidFill>
              </a:defRPr>
            </a:lvl8pPr>
            <a:lvl9pPr lvl="8" algn="ctr" rtl="0">
              <a:spcBef>
                <a:spcPts val="0"/>
              </a:spcBef>
              <a:spcAft>
                <a:spcPts val="0"/>
              </a:spcAft>
              <a:buClr>
                <a:schemeClr val="accent2"/>
              </a:buClr>
              <a:buSzPts val="2800"/>
              <a:buNone/>
              <a:defRPr>
                <a:solidFill>
                  <a:schemeClr val="accent2"/>
                </a:solidFill>
              </a:defRPr>
            </a:lvl9pPr>
          </a:lstStyle>
          <a:p>
            <a:r>
              <a:t>xx%</a:t>
            </a:r>
          </a:p>
        </p:txBody>
      </p:sp>
      <p:sp>
        <p:nvSpPr>
          <p:cNvPr id="285" name="Google Shape;285;p13"/>
          <p:cNvSpPr txBox="1">
            <a:spLocks noGrp="1"/>
          </p:cNvSpPr>
          <p:nvPr>
            <p:ph type="title" idx="14"/>
          </p:nvPr>
        </p:nvSpPr>
        <p:spPr>
          <a:xfrm>
            <a:off x="1952850" y="3105075"/>
            <a:ext cx="2058600" cy="7218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286" name="Google Shape;286;p13"/>
          <p:cNvSpPr txBox="1">
            <a:spLocks noGrp="1"/>
          </p:cNvSpPr>
          <p:nvPr>
            <p:ph type="title" idx="15"/>
          </p:nvPr>
        </p:nvSpPr>
        <p:spPr>
          <a:xfrm>
            <a:off x="5867625" y="3105075"/>
            <a:ext cx="2058600" cy="7218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grpSp>
        <p:nvGrpSpPr>
          <p:cNvPr id="287" name="Google Shape;287;p13"/>
          <p:cNvGrpSpPr/>
          <p:nvPr/>
        </p:nvGrpSpPr>
        <p:grpSpPr>
          <a:xfrm>
            <a:off x="7926275" y="3785960"/>
            <a:ext cx="1218083" cy="1420617"/>
            <a:chOff x="7556913" y="3814718"/>
            <a:chExt cx="891846" cy="1040135"/>
          </a:xfrm>
        </p:grpSpPr>
        <p:grpSp>
          <p:nvGrpSpPr>
            <p:cNvPr id="288" name="Google Shape;288;p13"/>
            <p:cNvGrpSpPr/>
            <p:nvPr/>
          </p:nvGrpSpPr>
          <p:grpSpPr>
            <a:xfrm>
              <a:off x="7990222" y="3814718"/>
              <a:ext cx="458536" cy="1040135"/>
              <a:chOff x="5599250" y="4194125"/>
              <a:chExt cx="418525" cy="949375"/>
            </a:xfrm>
          </p:grpSpPr>
          <p:sp>
            <p:nvSpPr>
              <p:cNvPr id="289" name="Google Shape;289;p13"/>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3"/>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1" name="Google Shape;291;p13"/>
            <p:cNvGrpSpPr/>
            <p:nvPr/>
          </p:nvGrpSpPr>
          <p:grpSpPr>
            <a:xfrm>
              <a:off x="7556913" y="4235041"/>
              <a:ext cx="623725" cy="619808"/>
              <a:chOff x="4791175" y="4530525"/>
              <a:chExt cx="569300" cy="565725"/>
            </a:xfrm>
          </p:grpSpPr>
          <p:sp>
            <p:nvSpPr>
              <p:cNvPr id="292" name="Google Shape;292;p13"/>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3"/>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3"/>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3"/>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6" name="Google Shape;296;p13"/>
          <p:cNvGrpSpPr/>
          <p:nvPr/>
        </p:nvGrpSpPr>
        <p:grpSpPr>
          <a:xfrm>
            <a:off x="-43125" y="3350373"/>
            <a:ext cx="1642248" cy="1856016"/>
            <a:chOff x="-43125" y="3350373"/>
            <a:chExt cx="1642248" cy="1856016"/>
          </a:xfrm>
        </p:grpSpPr>
        <p:sp>
          <p:nvSpPr>
            <p:cNvPr id="297" name="Google Shape;297;p13"/>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3"/>
            <p:cNvSpPr/>
            <p:nvPr/>
          </p:nvSpPr>
          <p:spPr>
            <a:xfrm>
              <a:off x="-43125" y="3905893"/>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9" name="Google Shape;299;p13"/>
          <p:cNvSpPr/>
          <p:nvPr/>
        </p:nvSpPr>
        <p:spPr>
          <a:xfrm>
            <a:off x="6956700" y="-34825"/>
            <a:ext cx="2187339" cy="2709070"/>
          </a:xfrm>
          <a:custGeom>
            <a:avLst/>
            <a:gdLst/>
            <a:ahLst/>
            <a:cxnLst/>
            <a:rect l="l" t="t" r="r" b="b"/>
            <a:pathLst>
              <a:path w="95257" h="117978" extrusionOk="0">
                <a:moveTo>
                  <a:pt x="1" y="0"/>
                </a:moveTo>
                <a:cubicBezTo>
                  <a:pt x="6" y="16"/>
                  <a:pt x="7" y="33"/>
                  <a:pt x="10" y="50"/>
                </a:cubicBezTo>
                <a:cubicBezTo>
                  <a:pt x="15" y="66"/>
                  <a:pt x="22" y="85"/>
                  <a:pt x="26" y="103"/>
                </a:cubicBezTo>
                <a:cubicBezTo>
                  <a:pt x="259" y="113"/>
                  <a:pt x="491" y="116"/>
                  <a:pt x="724" y="128"/>
                </a:cubicBezTo>
                <a:cubicBezTo>
                  <a:pt x="16323" y="980"/>
                  <a:pt x="33356" y="8690"/>
                  <a:pt x="37853" y="23652"/>
                </a:cubicBezTo>
                <a:cubicBezTo>
                  <a:pt x="41475" y="35702"/>
                  <a:pt x="36482" y="50528"/>
                  <a:pt x="44575" y="60161"/>
                </a:cubicBezTo>
                <a:cubicBezTo>
                  <a:pt x="53009" y="70205"/>
                  <a:pt x="70274" y="67642"/>
                  <a:pt x="79509" y="76954"/>
                </a:cubicBezTo>
                <a:cubicBezTo>
                  <a:pt x="87937" y="85451"/>
                  <a:pt x="85896" y="99582"/>
                  <a:pt x="90533" y="110614"/>
                </a:cubicBezTo>
                <a:cubicBezTo>
                  <a:pt x="91679" y="113340"/>
                  <a:pt x="93298" y="115808"/>
                  <a:pt x="95256" y="117977"/>
                </a:cubicBezTo>
                <a:lnTo>
                  <a:pt x="95256"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3"/>
          <p:cNvSpPr/>
          <p:nvPr/>
        </p:nvSpPr>
        <p:spPr>
          <a:xfrm>
            <a:off x="8105677" y="-34825"/>
            <a:ext cx="1038341" cy="1205623"/>
          </a:xfrm>
          <a:custGeom>
            <a:avLst/>
            <a:gdLst/>
            <a:ahLst/>
            <a:cxnLst/>
            <a:rect l="l" t="t" r="r" b="b"/>
            <a:pathLst>
              <a:path w="45219" h="52504" extrusionOk="0">
                <a:moveTo>
                  <a:pt x="1295" y="0"/>
                </a:moveTo>
                <a:cubicBezTo>
                  <a:pt x="2651" y="10854"/>
                  <a:pt x="1" y="22896"/>
                  <a:pt x="6925" y="31140"/>
                </a:cubicBezTo>
                <a:cubicBezTo>
                  <a:pt x="15359" y="41182"/>
                  <a:pt x="32624" y="38620"/>
                  <a:pt x="41859" y="47931"/>
                </a:cubicBezTo>
                <a:cubicBezTo>
                  <a:pt x="43234" y="49317"/>
                  <a:pt x="44326" y="50855"/>
                  <a:pt x="45218" y="52503"/>
                </a:cubicBezTo>
                <a:lnTo>
                  <a:pt x="45218"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1" name="Google Shape;301;p13"/>
          <p:cNvGrpSpPr/>
          <p:nvPr/>
        </p:nvGrpSpPr>
        <p:grpSpPr>
          <a:xfrm rot="605466">
            <a:off x="-309798" y="-133680"/>
            <a:ext cx="858959" cy="1948449"/>
            <a:chOff x="5599250" y="4194125"/>
            <a:chExt cx="418525" cy="949375"/>
          </a:xfrm>
        </p:grpSpPr>
        <p:sp>
          <p:nvSpPr>
            <p:cNvPr id="302" name="Google Shape;302;p13"/>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3"/>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4" name="Google Shape;304;p13"/>
          <p:cNvSpPr/>
          <p:nvPr/>
        </p:nvSpPr>
        <p:spPr>
          <a:xfrm rot="1389579">
            <a:off x="-119822" y="1358157"/>
            <a:ext cx="509175" cy="516783"/>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3"/>
          <p:cNvSpPr/>
          <p:nvPr/>
        </p:nvSpPr>
        <p:spPr>
          <a:xfrm rot="1389579">
            <a:off x="-76419" y="1494309"/>
            <a:ext cx="222700" cy="345434"/>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410"/>
        <p:cNvGrpSpPr/>
        <p:nvPr/>
      </p:nvGrpSpPr>
      <p:grpSpPr>
        <a:xfrm>
          <a:off x="0" y="0"/>
          <a:ext cx="0" cy="0"/>
          <a:chOff x="0" y="0"/>
          <a:chExt cx="0" cy="0"/>
        </a:xfrm>
      </p:grpSpPr>
      <p:sp>
        <p:nvSpPr>
          <p:cNvPr id="411" name="Google Shape;411;p17"/>
          <p:cNvSpPr txBox="1">
            <a:spLocks noGrp="1"/>
          </p:cNvSpPr>
          <p:nvPr>
            <p:ph type="title"/>
          </p:nvPr>
        </p:nvSpPr>
        <p:spPr>
          <a:xfrm>
            <a:off x="713225" y="2476500"/>
            <a:ext cx="3068100" cy="447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sz="1800">
                <a:solidFill>
                  <a:schemeClr val="accent1"/>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12" name="Google Shape;412;p17"/>
          <p:cNvSpPr txBox="1">
            <a:spLocks noGrp="1"/>
          </p:cNvSpPr>
          <p:nvPr>
            <p:ph type="subTitle" idx="1"/>
          </p:nvPr>
        </p:nvSpPr>
        <p:spPr>
          <a:xfrm>
            <a:off x="713225" y="1597575"/>
            <a:ext cx="6122400" cy="843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20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3" name="Google Shape;413;p17"/>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7"/>
          <p:cNvSpPr/>
          <p:nvPr/>
        </p:nvSpPr>
        <p:spPr>
          <a:xfrm>
            <a:off x="-43125" y="3982743"/>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7"/>
          <p:cNvSpPr/>
          <p:nvPr/>
        </p:nvSpPr>
        <p:spPr>
          <a:xfrm flipH="1">
            <a:off x="7143314" y="-46962"/>
            <a:ext cx="2044468" cy="2413166"/>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7"/>
          <p:cNvSpPr/>
          <p:nvPr/>
        </p:nvSpPr>
        <p:spPr>
          <a:xfrm flipH="1">
            <a:off x="7027161" y="-46943"/>
            <a:ext cx="2160621" cy="1316758"/>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7"/>
          <p:cNvSpPr/>
          <p:nvPr/>
        </p:nvSpPr>
        <p:spPr>
          <a:xfrm flipH="1">
            <a:off x="7843434" y="-46943"/>
            <a:ext cx="1344348" cy="522117"/>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7"/>
          <p:cNvSpPr/>
          <p:nvPr/>
        </p:nvSpPr>
        <p:spPr>
          <a:xfrm rot="10800000">
            <a:off x="0" y="0"/>
            <a:ext cx="1971350" cy="2441575"/>
          </a:xfrm>
          <a:custGeom>
            <a:avLst/>
            <a:gdLst/>
            <a:ahLst/>
            <a:cxnLst/>
            <a:rect l="l" t="t" r="r" b="b"/>
            <a:pathLst>
              <a:path w="78854" h="97663" extrusionOk="0">
                <a:moveTo>
                  <a:pt x="78852" y="1"/>
                </a:moveTo>
                <a:cubicBezTo>
                  <a:pt x="77232" y="1795"/>
                  <a:pt x="75891" y="3839"/>
                  <a:pt x="74943" y="6096"/>
                </a:cubicBezTo>
                <a:cubicBezTo>
                  <a:pt x="71104" y="15229"/>
                  <a:pt x="72794" y="26926"/>
                  <a:pt x="65817" y="33960"/>
                </a:cubicBezTo>
                <a:cubicBezTo>
                  <a:pt x="58172" y="41667"/>
                  <a:pt x="43881" y="39548"/>
                  <a:pt x="36898" y="47861"/>
                </a:cubicBezTo>
                <a:cubicBezTo>
                  <a:pt x="30199" y="55836"/>
                  <a:pt x="34332" y="68110"/>
                  <a:pt x="31333" y="78083"/>
                </a:cubicBezTo>
                <a:cubicBezTo>
                  <a:pt x="27611" y="90469"/>
                  <a:pt x="13511" y="96851"/>
                  <a:pt x="598" y="97557"/>
                </a:cubicBezTo>
                <a:cubicBezTo>
                  <a:pt x="405" y="97568"/>
                  <a:pt x="213" y="97569"/>
                  <a:pt x="21" y="97578"/>
                </a:cubicBezTo>
                <a:cubicBezTo>
                  <a:pt x="17" y="97592"/>
                  <a:pt x="11" y="97608"/>
                  <a:pt x="7" y="97622"/>
                </a:cubicBezTo>
                <a:cubicBezTo>
                  <a:pt x="5" y="97635"/>
                  <a:pt x="3" y="97649"/>
                  <a:pt x="0" y="97662"/>
                </a:cubicBezTo>
                <a:lnTo>
                  <a:pt x="78853" y="97662"/>
                </a:lnTo>
                <a:lnTo>
                  <a:pt x="78852" y="1"/>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7"/>
          <p:cNvSpPr/>
          <p:nvPr/>
        </p:nvSpPr>
        <p:spPr>
          <a:xfrm rot="10800000">
            <a:off x="0" y="0"/>
            <a:ext cx="935850" cy="1086575"/>
          </a:xfrm>
          <a:custGeom>
            <a:avLst/>
            <a:gdLst/>
            <a:ahLst/>
            <a:cxnLst/>
            <a:rect l="l" t="t" r="r" b="b"/>
            <a:pathLst>
              <a:path w="37434" h="43463" extrusionOk="0">
                <a:moveTo>
                  <a:pt x="37433" y="0"/>
                </a:moveTo>
                <a:cubicBezTo>
                  <a:pt x="36695" y="1364"/>
                  <a:pt x="35790" y="2637"/>
                  <a:pt x="34652" y="3784"/>
                </a:cubicBezTo>
                <a:cubicBezTo>
                  <a:pt x="27007" y="11492"/>
                  <a:pt x="12715" y="9372"/>
                  <a:pt x="5732" y="17686"/>
                </a:cubicBezTo>
                <a:cubicBezTo>
                  <a:pt x="0" y="24509"/>
                  <a:pt x="2196" y="34478"/>
                  <a:pt x="1072" y="43462"/>
                </a:cubicBezTo>
                <a:lnTo>
                  <a:pt x="37433" y="43462"/>
                </a:lnTo>
                <a:lnTo>
                  <a:pt x="37433"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1">
  <p:cSld name="CUSTOM_1_1_1_1">
    <p:spTree>
      <p:nvGrpSpPr>
        <p:cNvPr id="1" name="Shape 455"/>
        <p:cNvGrpSpPr/>
        <p:nvPr/>
      </p:nvGrpSpPr>
      <p:grpSpPr>
        <a:xfrm>
          <a:off x="0" y="0"/>
          <a:ext cx="0" cy="0"/>
          <a:chOff x="0" y="0"/>
          <a:chExt cx="0" cy="0"/>
        </a:xfrm>
      </p:grpSpPr>
      <p:sp>
        <p:nvSpPr>
          <p:cNvPr id="456" name="Google Shape;456;p20"/>
          <p:cNvSpPr txBox="1">
            <a:spLocks noGrp="1"/>
          </p:cNvSpPr>
          <p:nvPr>
            <p:ph type="subTitle" idx="1"/>
          </p:nvPr>
        </p:nvSpPr>
        <p:spPr>
          <a:xfrm>
            <a:off x="1738388" y="3495750"/>
            <a:ext cx="2562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57" name="Google Shape;457;p20"/>
          <p:cNvSpPr txBox="1">
            <a:spLocks noGrp="1"/>
          </p:cNvSpPr>
          <p:nvPr>
            <p:ph type="subTitle" idx="2"/>
          </p:nvPr>
        </p:nvSpPr>
        <p:spPr>
          <a:xfrm>
            <a:off x="4843613" y="3495750"/>
            <a:ext cx="2562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58" name="Google Shape;458;p20"/>
          <p:cNvSpPr txBox="1">
            <a:spLocks noGrp="1"/>
          </p:cNvSpPr>
          <p:nvPr>
            <p:ph type="title"/>
          </p:nvPr>
        </p:nvSpPr>
        <p:spPr>
          <a:xfrm>
            <a:off x="1738388" y="3095550"/>
            <a:ext cx="2562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459" name="Google Shape;459;p20"/>
          <p:cNvSpPr txBox="1">
            <a:spLocks noGrp="1"/>
          </p:cNvSpPr>
          <p:nvPr>
            <p:ph type="title" idx="3"/>
          </p:nvPr>
        </p:nvSpPr>
        <p:spPr>
          <a:xfrm>
            <a:off x="4843613" y="3095550"/>
            <a:ext cx="2562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460" name="Google Shape;460;p20"/>
          <p:cNvSpPr txBox="1">
            <a:spLocks noGrp="1"/>
          </p:cNvSpPr>
          <p:nvPr>
            <p:ph type="title" idx="4"/>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61" name="Google Shape;461;p20"/>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0"/>
          <p:cNvSpPr/>
          <p:nvPr/>
        </p:nvSpPr>
        <p:spPr>
          <a:xfrm>
            <a:off x="-43125" y="3982743"/>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0"/>
          <p:cNvSpPr/>
          <p:nvPr/>
        </p:nvSpPr>
        <p:spPr>
          <a:xfrm flipH="1">
            <a:off x="7143314" y="-46962"/>
            <a:ext cx="2044468" cy="2413166"/>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0"/>
          <p:cNvSpPr/>
          <p:nvPr/>
        </p:nvSpPr>
        <p:spPr>
          <a:xfrm flipH="1">
            <a:off x="7027161" y="-46943"/>
            <a:ext cx="2160621" cy="1316758"/>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0"/>
          <p:cNvSpPr/>
          <p:nvPr/>
        </p:nvSpPr>
        <p:spPr>
          <a:xfrm flipH="1">
            <a:off x="7843434" y="-46943"/>
            <a:ext cx="1344348" cy="522117"/>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6" name="Google Shape;466;p20"/>
          <p:cNvGrpSpPr/>
          <p:nvPr/>
        </p:nvGrpSpPr>
        <p:grpSpPr>
          <a:xfrm>
            <a:off x="6541302" y="3375364"/>
            <a:ext cx="3340777" cy="1806025"/>
            <a:chOff x="3471496" y="4002724"/>
            <a:chExt cx="2179241" cy="1178175"/>
          </a:xfrm>
        </p:grpSpPr>
        <p:sp>
          <p:nvSpPr>
            <p:cNvPr id="467" name="Google Shape;467;p20"/>
            <p:cNvSpPr/>
            <p:nvPr/>
          </p:nvSpPr>
          <p:spPr>
            <a:xfrm>
              <a:off x="4792403" y="5020593"/>
              <a:ext cx="7942" cy="17064"/>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8" name="Google Shape;468;p20"/>
            <p:cNvGrpSpPr/>
            <p:nvPr/>
          </p:nvGrpSpPr>
          <p:grpSpPr>
            <a:xfrm>
              <a:off x="5131348" y="4002725"/>
              <a:ext cx="519390" cy="1178174"/>
              <a:chOff x="5599250" y="4194125"/>
              <a:chExt cx="418525" cy="949375"/>
            </a:xfrm>
          </p:grpSpPr>
          <p:sp>
            <p:nvSpPr>
              <p:cNvPr id="469" name="Google Shape;469;p20"/>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0"/>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1" name="Google Shape;471;p20"/>
            <p:cNvGrpSpPr/>
            <p:nvPr/>
          </p:nvGrpSpPr>
          <p:grpSpPr>
            <a:xfrm>
              <a:off x="4067725" y="4002724"/>
              <a:ext cx="519358" cy="1178174"/>
              <a:chOff x="3914250" y="4165300"/>
              <a:chExt cx="418500" cy="949375"/>
            </a:xfrm>
          </p:grpSpPr>
          <p:sp>
            <p:nvSpPr>
              <p:cNvPr id="472" name="Google Shape;472;p20"/>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20"/>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4" name="Google Shape;474;p20"/>
            <p:cNvGrpSpPr/>
            <p:nvPr/>
          </p:nvGrpSpPr>
          <p:grpSpPr>
            <a:xfrm>
              <a:off x="3471496" y="4478818"/>
              <a:ext cx="706532" cy="702065"/>
              <a:chOff x="2957825" y="4553350"/>
              <a:chExt cx="569325" cy="565725"/>
            </a:xfrm>
          </p:grpSpPr>
          <p:sp>
            <p:nvSpPr>
              <p:cNvPr id="475" name="Google Shape;475;p20"/>
              <p:cNvSpPr/>
              <p:nvPr/>
            </p:nvSpPr>
            <p:spPr>
              <a:xfrm>
                <a:off x="2957825" y="4665700"/>
                <a:ext cx="446700" cy="453375"/>
              </a:xfrm>
              <a:custGeom>
                <a:avLst/>
                <a:gdLst/>
                <a:ahLst/>
                <a:cxnLst/>
                <a:rect l="l" t="t" r="r" b="b"/>
                <a:pathLst>
                  <a:path w="17868" h="18135" extrusionOk="0">
                    <a:moveTo>
                      <a:pt x="5366" y="1"/>
                    </a:moveTo>
                    <a:cubicBezTo>
                      <a:pt x="4921" y="1"/>
                      <a:pt x="4476" y="95"/>
                      <a:pt x="4032" y="298"/>
                    </a:cubicBezTo>
                    <a:cubicBezTo>
                      <a:pt x="0" y="2144"/>
                      <a:pt x="4705" y="9662"/>
                      <a:pt x="8522" y="14731"/>
                    </a:cubicBezTo>
                    <a:cubicBezTo>
                      <a:pt x="9215" y="15651"/>
                      <a:pt x="10215" y="16891"/>
                      <a:pt x="11239" y="18134"/>
                    </a:cubicBezTo>
                    <a:lnTo>
                      <a:pt x="17868" y="18134"/>
                    </a:lnTo>
                    <a:lnTo>
                      <a:pt x="17843" y="18077"/>
                    </a:lnTo>
                    <a:cubicBezTo>
                      <a:pt x="17583" y="17471"/>
                      <a:pt x="17264" y="16792"/>
                      <a:pt x="16879" y="16032"/>
                    </a:cubicBezTo>
                    <a:cubicBezTo>
                      <a:pt x="16879" y="16032"/>
                      <a:pt x="16223" y="14188"/>
                      <a:pt x="15129" y="11754"/>
                    </a:cubicBezTo>
                    <a:cubicBezTo>
                      <a:pt x="12996" y="7004"/>
                      <a:pt x="9201" y="1"/>
                      <a:pt x="5366"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20"/>
              <p:cNvSpPr/>
              <p:nvPr/>
            </p:nvSpPr>
            <p:spPr>
              <a:xfrm>
                <a:off x="3146625" y="4816025"/>
                <a:ext cx="195375" cy="303050"/>
              </a:xfrm>
              <a:custGeom>
                <a:avLst/>
                <a:gdLst/>
                <a:ahLst/>
                <a:cxnLst/>
                <a:rect l="l" t="t" r="r" b="b"/>
                <a:pathLst>
                  <a:path w="7815" h="12122" extrusionOk="0">
                    <a:moveTo>
                      <a:pt x="310" y="1"/>
                    </a:moveTo>
                    <a:cubicBezTo>
                      <a:pt x="260" y="1"/>
                      <a:pt x="209" y="15"/>
                      <a:pt x="164" y="44"/>
                    </a:cubicBezTo>
                    <a:cubicBezTo>
                      <a:pt x="38" y="124"/>
                      <a:pt x="1" y="292"/>
                      <a:pt x="82" y="418"/>
                    </a:cubicBezTo>
                    <a:cubicBezTo>
                      <a:pt x="139" y="506"/>
                      <a:pt x="4494" y="7327"/>
                      <a:pt x="7190" y="12121"/>
                    </a:cubicBezTo>
                    <a:lnTo>
                      <a:pt x="7814" y="12121"/>
                    </a:lnTo>
                    <a:cubicBezTo>
                      <a:pt x="5165" y="7369"/>
                      <a:pt x="773" y="494"/>
                      <a:pt x="538" y="126"/>
                    </a:cubicBezTo>
                    <a:cubicBezTo>
                      <a:pt x="487" y="45"/>
                      <a:pt x="400" y="1"/>
                      <a:pt x="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0"/>
              <p:cNvSpPr/>
              <p:nvPr/>
            </p:nvSpPr>
            <p:spPr>
              <a:xfrm>
                <a:off x="3281575" y="4553350"/>
                <a:ext cx="245575" cy="565725"/>
              </a:xfrm>
              <a:custGeom>
                <a:avLst/>
                <a:gdLst/>
                <a:ahLst/>
                <a:cxnLst/>
                <a:rect l="l" t="t" r="r" b="b"/>
                <a:pathLst>
                  <a:path w="9823" h="22629" extrusionOk="0">
                    <a:moveTo>
                      <a:pt x="4444" y="1"/>
                    </a:moveTo>
                    <a:cubicBezTo>
                      <a:pt x="4440" y="1"/>
                      <a:pt x="4437" y="1"/>
                      <a:pt x="4433" y="1"/>
                    </a:cubicBezTo>
                    <a:cubicBezTo>
                      <a:pt x="0" y="12"/>
                      <a:pt x="1171" y="8803"/>
                      <a:pt x="2549" y="14997"/>
                    </a:cubicBezTo>
                    <a:cubicBezTo>
                      <a:pt x="2990" y="16978"/>
                      <a:pt x="3887" y="20258"/>
                      <a:pt x="4553" y="22628"/>
                    </a:cubicBezTo>
                    <a:lnTo>
                      <a:pt x="9623" y="22628"/>
                    </a:lnTo>
                    <a:cubicBezTo>
                      <a:pt x="9636" y="22401"/>
                      <a:pt x="9645" y="22160"/>
                      <a:pt x="9651" y="21900"/>
                    </a:cubicBezTo>
                    <a:cubicBezTo>
                      <a:pt x="9663" y="21241"/>
                      <a:pt x="9655" y="20491"/>
                      <a:pt x="9619" y="19639"/>
                    </a:cubicBezTo>
                    <a:cubicBezTo>
                      <a:pt x="9619" y="19639"/>
                      <a:pt x="9784" y="17690"/>
                      <a:pt x="9795" y="15021"/>
                    </a:cubicBezTo>
                    <a:cubicBezTo>
                      <a:pt x="9822" y="9214"/>
                      <a:pt x="9127" y="1"/>
                      <a:pt x="4444"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20"/>
              <p:cNvSpPr/>
              <p:nvPr/>
            </p:nvSpPr>
            <p:spPr>
              <a:xfrm>
                <a:off x="3410375" y="4722425"/>
                <a:ext cx="58525" cy="396650"/>
              </a:xfrm>
              <a:custGeom>
                <a:avLst/>
                <a:gdLst/>
                <a:ahLst/>
                <a:cxnLst/>
                <a:rect l="l" t="t" r="r" b="b"/>
                <a:pathLst>
                  <a:path w="2341" h="15866" extrusionOk="0">
                    <a:moveTo>
                      <a:pt x="291" y="0"/>
                    </a:moveTo>
                    <a:cubicBezTo>
                      <a:pt x="279" y="0"/>
                      <a:pt x="266" y="1"/>
                      <a:pt x="253" y="3"/>
                    </a:cubicBezTo>
                    <a:cubicBezTo>
                      <a:pt x="104" y="24"/>
                      <a:pt x="1" y="162"/>
                      <a:pt x="22" y="309"/>
                    </a:cubicBezTo>
                    <a:cubicBezTo>
                      <a:pt x="39" y="427"/>
                      <a:pt x="1492" y="10606"/>
                      <a:pt x="1795" y="15865"/>
                    </a:cubicBezTo>
                    <a:lnTo>
                      <a:pt x="2340" y="15865"/>
                    </a:lnTo>
                    <a:cubicBezTo>
                      <a:pt x="2044" y="10638"/>
                      <a:pt x="628" y="714"/>
                      <a:pt x="559" y="233"/>
                    </a:cubicBezTo>
                    <a:cubicBezTo>
                      <a:pt x="540" y="97"/>
                      <a:pt x="424" y="0"/>
                      <a:pt x="2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9" name="Google Shape;479;p20"/>
            <p:cNvGrpSpPr/>
            <p:nvPr/>
          </p:nvGrpSpPr>
          <p:grpSpPr>
            <a:xfrm>
              <a:off x="4704470" y="4478833"/>
              <a:ext cx="706501" cy="702065"/>
              <a:chOff x="4791175" y="4530525"/>
              <a:chExt cx="569300" cy="565725"/>
            </a:xfrm>
          </p:grpSpPr>
          <p:sp>
            <p:nvSpPr>
              <p:cNvPr id="480" name="Google Shape;480;p20"/>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20"/>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20"/>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20"/>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4" name="Google Shape;484;p20"/>
            <p:cNvGrpSpPr/>
            <p:nvPr/>
          </p:nvGrpSpPr>
          <p:grpSpPr>
            <a:xfrm>
              <a:off x="4461512" y="4981934"/>
              <a:ext cx="200266" cy="198963"/>
              <a:chOff x="4449850" y="4905150"/>
              <a:chExt cx="161375" cy="160325"/>
            </a:xfrm>
          </p:grpSpPr>
          <p:sp>
            <p:nvSpPr>
              <p:cNvPr id="485" name="Google Shape;485;p20"/>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0"/>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1">
  <p:cSld name="CUSTOM_2_1">
    <p:spTree>
      <p:nvGrpSpPr>
        <p:cNvPr id="1" name="Shape 508"/>
        <p:cNvGrpSpPr/>
        <p:nvPr/>
      </p:nvGrpSpPr>
      <p:grpSpPr>
        <a:xfrm>
          <a:off x="0" y="0"/>
          <a:ext cx="0" cy="0"/>
          <a:chOff x="0" y="0"/>
          <a:chExt cx="0" cy="0"/>
        </a:xfrm>
      </p:grpSpPr>
      <p:sp>
        <p:nvSpPr>
          <p:cNvPr id="509" name="Google Shape;509;p23"/>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10" name="Google Shape;510;p23"/>
          <p:cNvSpPr txBox="1">
            <a:spLocks noGrp="1"/>
          </p:cNvSpPr>
          <p:nvPr>
            <p:ph type="subTitle" idx="1"/>
          </p:nvPr>
        </p:nvSpPr>
        <p:spPr>
          <a:xfrm>
            <a:off x="1689800" y="1827338"/>
            <a:ext cx="26127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1" name="Google Shape;511;p23"/>
          <p:cNvSpPr txBox="1">
            <a:spLocks noGrp="1"/>
          </p:cNvSpPr>
          <p:nvPr>
            <p:ph type="subTitle" idx="2"/>
          </p:nvPr>
        </p:nvSpPr>
        <p:spPr>
          <a:xfrm>
            <a:off x="4841500" y="1827338"/>
            <a:ext cx="26127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2" name="Google Shape;512;p23"/>
          <p:cNvSpPr txBox="1">
            <a:spLocks noGrp="1"/>
          </p:cNvSpPr>
          <p:nvPr>
            <p:ph type="title" idx="3"/>
          </p:nvPr>
        </p:nvSpPr>
        <p:spPr>
          <a:xfrm>
            <a:off x="1689800" y="1427163"/>
            <a:ext cx="26127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13" name="Google Shape;513;p23"/>
          <p:cNvSpPr txBox="1">
            <a:spLocks noGrp="1"/>
          </p:cNvSpPr>
          <p:nvPr>
            <p:ph type="title" idx="4"/>
          </p:nvPr>
        </p:nvSpPr>
        <p:spPr>
          <a:xfrm>
            <a:off x="4841500" y="1427163"/>
            <a:ext cx="26127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14" name="Google Shape;514;p23"/>
          <p:cNvSpPr txBox="1">
            <a:spLocks noGrp="1"/>
          </p:cNvSpPr>
          <p:nvPr>
            <p:ph type="subTitle" idx="5"/>
          </p:nvPr>
        </p:nvSpPr>
        <p:spPr>
          <a:xfrm>
            <a:off x="1689800" y="3132538"/>
            <a:ext cx="26127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5" name="Google Shape;515;p23"/>
          <p:cNvSpPr txBox="1">
            <a:spLocks noGrp="1"/>
          </p:cNvSpPr>
          <p:nvPr>
            <p:ph type="subTitle" idx="6"/>
          </p:nvPr>
        </p:nvSpPr>
        <p:spPr>
          <a:xfrm>
            <a:off x="4841500" y="3132538"/>
            <a:ext cx="26127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6" name="Google Shape;516;p23"/>
          <p:cNvSpPr txBox="1">
            <a:spLocks noGrp="1"/>
          </p:cNvSpPr>
          <p:nvPr>
            <p:ph type="title" idx="7"/>
          </p:nvPr>
        </p:nvSpPr>
        <p:spPr>
          <a:xfrm>
            <a:off x="1689800" y="2732263"/>
            <a:ext cx="26127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17" name="Google Shape;517;p23"/>
          <p:cNvSpPr txBox="1">
            <a:spLocks noGrp="1"/>
          </p:cNvSpPr>
          <p:nvPr>
            <p:ph type="title" idx="8"/>
          </p:nvPr>
        </p:nvSpPr>
        <p:spPr>
          <a:xfrm>
            <a:off x="4841500" y="2732263"/>
            <a:ext cx="26127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18" name="Google Shape;518;p23"/>
          <p:cNvSpPr/>
          <p:nvPr/>
        </p:nvSpPr>
        <p:spPr>
          <a:xfrm rot="10800000">
            <a:off x="7367853" y="3036745"/>
            <a:ext cx="1820407" cy="2148675"/>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23"/>
          <p:cNvSpPr/>
          <p:nvPr/>
        </p:nvSpPr>
        <p:spPr>
          <a:xfrm rot="10800000">
            <a:off x="7264429" y="3974612"/>
            <a:ext cx="1923830" cy="1172437"/>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3"/>
          <p:cNvSpPr/>
          <p:nvPr/>
        </p:nvSpPr>
        <p:spPr>
          <a:xfrm rot="10800000">
            <a:off x="7991244" y="4682158"/>
            <a:ext cx="1197016" cy="464891"/>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23"/>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23"/>
          <p:cNvSpPr/>
          <p:nvPr/>
        </p:nvSpPr>
        <p:spPr>
          <a:xfrm>
            <a:off x="-43125" y="3939118"/>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3" name="Google Shape;523;p23"/>
          <p:cNvGrpSpPr/>
          <p:nvPr/>
        </p:nvGrpSpPr>
        <p:grpSpPr>
          <a:xfrm>
            <a:off x="3364271" y="3837622"/>
            <a:ext cx="2415471" cy="1305889"/>
            <a:chOff x="3471496" y="4002724"/>
            <a:chExt cx="2179241" cy="1178175"/>
          </a:xfrm>
        </p:grpSpPr>
        <p:sp>
          <p:nvSpPr>
            <p:cNvPr id="524" name="Google Shape;524;p23"/>
            <p:cNvSpPr/>
            <p:nvPr/>
          </p:nvSpPr>
          <p:spPr>
            <a:xfrm>
              <a:off x="4792403" y="5020593"/>
              <a:ext cx="7942" cy="17064"/>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5" name="Google Shape;525;p23"/>
            <p:cNvGrpSpPr/>
            <p:nvPr/>
          </p:nvGrpSpPr>
          <p:grpSpPr>
            <a:xfrm>
              <a:off x="5131348" y="4002725"/>
              <a:ext cx="519390" cy="1178174"/>
              <a:chOff x="5599250" y="4194125"/>
              <a:chExt cx="418525" cy="949375"/>
            </a:xfrm>
          </p:grpSpPr>
          <p:sp>
            <p:nvSpPr>
              <p:cNvPr id="526" name="Google Shape;526;p23"/>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23"/>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8" name="Google Shape;528;p23"/>
            <p:cNvGrpSpPr/>
            <p:nvPr/>
          </p:nvGrpSpPr>
          <p:grpSpPr>
            <a:xfrm>
              <a:off x="4067725" y="4002724"/>
              <a:ext cx="519358" cy="1178174"/>
              <a:chOff x="3914250" y="4165300"/>
              <a:chExt cx="418500" cy="949375"/>
            </a:xfrm>
          </p:grpSpPr>
          <p:sp>
            <p:nvSpPr>
              <p:cNvPr id="529" name="Google Shape;529;p23"/>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3"/>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1" name="Google Shape;531;p23"/>
            <p:cNvGrpSpPr/>
            <p:nvPr/>
          </p:nvGrpSpPr>
          <p:grpSpPr>
            <a:xfrm>
              <a:off x="3471496" y="4478818"/>
              <a:ext cx="706532" cy="702065"/>
              <a:chOff x="2957825" y="4553350"/>
              <a:chExt cx="569325" cy="565725"/>
            </a:xfrm>
          </p:grpSpPr>
          <p:sp>
            <p:nvSpPr>
              <p:cNvPr id="532" name="Google Shape;532;p23"/>
              <p:cNvSpPr/>
              <p:nvPr/>
            </p:nvSpPr>
            <p:spPr>
              <a:xfrm>
                <a:off x="2957825" y="4665700"/>
                <a:ext cx="446700" cy="453375"/>
              </a:xfrm>
              <a:custGeom>
                <a:avLst/>
                <a:gdLst/>
                <a:ahLst/>
                <a:cxnLst/>
                <a:rect l="l" t="t" r="r" b="b"/>
                <a:pathLst>
                  <a:path w="17868" h="18135" extrusionOk="0">
                    <a:moveTo>
                      <a:pt x="5366" y="1"/>
                    </a:moveTo>
                    <a:cubicBezTo>
                      <a:pt x="4921" y="1"/>
                      <a:pt x="4476" y="95"/>
                      <a:pt x="4032" y="298"/>
                    </a:cubicBezTo>
                    <a:cubicBezTo>
                      <a:pt x="0" y="2144"/>
                      <a:pt x="4705" y="9662"/>
                      <a:pt x="8522" y="14731"/>
                    </a:cubicBezTo>
                    <a:cubicBezTo>
                      <a:pt x="9215" y="15651"/>
                      <a:pt x="10215" y="16891"/>
                      <a:pt x="11239" y="18134"/>
                    </a:cubicBezTo>
                    <a:lnTo>
                      <a:pt x="17868" y="18134"/>
                    </a:lnTo>
                    <a:lnTo>
                      <a:pt x="17843" y="18077"/>
                    </a:lnTo>
                    <a:cubicBezTo>
                      <a:pt x="17583" y="17471"/>
                      <a:pt x="17264" y="16792"/>
                      <a:pt x="16879" y="16032"/>
                    </a:cubicBezTo>
                    <a:cubicBezTo>
                      <a:pt x="16879" y="16032"/>
                      <a:pt x="16223" y="14188"/>
                      <a:pt x="15129" y="11754"/>
                    </a:cubicBezTo>
                    <a:cubicBezTo>
                      <a:pt x="12996" y="7004"/>
                      <a:pt x="9201" y="1"/>
                      <a:pt x="5366"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3"/>
              <p:cNvSpPr/>
              <p:nvPr/>
            </p:nvSpPr>
            <p:spPr>
              <a:xfrm>
                <a:off x="3146625" y="4816025"/>
                <a:ext cx="195375" cy="303050"/>
              </a:xfrm>
              <a:custGeom>
                <a:avLst/>
                <a:gdLst/>
                <a:ahLst/>
                <a:cxnLst/>
                <a:rect l="l" t="t" r="r" b="b"/>
                <a:pathLst>
                  <a:path w="7815" h="12122" extrusionOk="0">
                    <a:moveTo>
                      <a:pt x="310" y="1"/>
                    </a:moveTo>
                    <a:cubicBezTo>
                      <a:pt x="260" y="1"/>
                      <a:pt x="209" y="15"/>
                      <a:pt x="164" y="44"/>
                    </a:cubicBezTo>
                    <a:cubicBezTo>
                      <a:pt x="38" y="124"/>
                      <a:pt x="1" y="292"/>
                      <a:pt x="82" y="418"/>
                    </a:cubicBezTo>
                    <a:cubicBezTo>
                      <a:pt x="139" y="506"/>
                      <a:pt x="4494" y="7327"/>
                      <a:pt x="7190" y="12121"/>
                    </a:cubicBezTo>
                    <a:lnTo>
                      <a:pt x="7814" y="12121"/>
                    </a:lnTo>
                    <a:cubicBezTo>
                      <a:pt x="5165" y="7369"/>
                      <a:pt x="773" y="494"/>
                      <a:pt x="538" y="126"/>
                    </a:cubicBezTo>
                    <a:cubicBezTo>
                      <a:pt x="487" y="45"/>
                      <a:pt x="400" y="1"/>
                      <a:pt x="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3"/>
              <p:cNvSpPr/>
              <p:nvPr/>
            </p:nvSpPr>
            <p:spPr>
              <a:xfrm>
                <a:off x="3281575" y="4553350"/>
                <a:ext cx="245575" cy="565725"/>
              </a:xfrm>
              <a:custGeom>
                <a:avLst/>
                <a:gdLst/>
                <a:ahLst/>
                <a:cxnLst/>
                <a:rect l="l" t="t" r="r" b="b"/>
                <a:pathLst>
                  <a:path w="9823" h="22629" extrusionOk="0">
                    <a:moveTo>
                      <a:pt x="4444" y="1"/>
                    </a:moveTo>
                    <a:cubicBezTo>
                      <a:pt x="4440" y="1"/>
                      <a:pt x="4437" y="1"/>
                      <a:pt x="4433" y="1"/>
                    </a:cubicBezTo>
                    <a:cubicBezTo>
                      <a:pt x="0" y="12"/>
                      <a:pt x="1171" y="8803"/>
                      <a:pt x="2549" y="14997"/>
                    </a:cubicBezTo>
                    <a:cubicBezTo>
                      <a:pt x="2990" y="16978"/>
                      <a:pt x="3887" y="20258"/>
                      <a:pt x="4553" y="22628"/>
                    </a:cubicBezTo>
                    <a:lnTo>
                      <a:pt x="9623" y="22628"/>
                    </a:lnTo>
                    <a:cubicBezTo>
                      <a:pt x="9636" y="22401"/>
                      <a:pt x="9645" y="22160"/>
                      <a:pt x="9651" y="21900"/>
                    </a:cubicBezTo>
                    <a:cubicBezTo>
                      <a:pt x="9663" y="21241"/>
                      <a:pt x="9655" y="20491"/>
                      <a:pt x="9619" y="19639"/>
                    </a:cubicBezTo>
                    <a:cubicBezTo>
                      <a:pt x="9619" y="19639"/>
                      <a:pt x="9784" y="17690"/>
                      <a:pt x="9795" y="15021"/>
                    </a:cubicBezTo>
                    <a:cubicBezTo>
                      <a:pt x="9822" y="9214"/>
                      <a:pt x="9127" y="1"/>
                      <a:pt x="4444"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3"/>
              <p:cNvSpPr/>
              <p:nvPr/>
            </p:nvSpPr>
            <p:spPr>
              <a:xfrm>
                <a:off x="3410375" y="4722425"/>
                <a:ext cx="58525" cy="396650"/>
              </a:xfrm>
              <a:custGeom>
                <a:avLst/>
                <a:gdLst/>
                <a:ahLst/>
                <a:cxnLst/>
                <a:rect l="l" t="t" r="r" b="b"/>
                <a:pathLst>
                  <a:path w="2341" h="15866" extrusionOk="0">
                    <a:moveTo>
                      <a:pt x="291" y="0"/>
                    </a:moveTo>
                    <a:cubicBezTo>
                      <a:pt x="279" y="0"/>
                      <a:pt x="266" y="1"/>
                      <a:pt x="253" y="3"/>
                    </a:cubicBezTo>
                    <a:cubicBezTo>
                      <a:pt x="104" y="24"/>
                      <a:pt x="1" y="162"/>
                      <a:pt x="22" y="309"/>
                    </a:cubicBezTo>
                    <a:cubicBezTo>
                      <a:pt x="39" y="427"/>
                      <a:pt x="1492" y="10606"/>
                      <a:pt x="1795" y="15865"/>
                    </a:cubicBezTo>
                    <a:lnTo>
                      <a:pt x="2340" y="15865"/>
                    </a:lnTo>
                    <a:cubicBezTo>
                      <a:pt x="2044" y="10638"/>
                      <a:pt x="628" y="714"/>
                      <a:pt x="559" y="233"/>
                    </a:cubicBezTo>
                    <a:cubicBezTo>
                      <a:pt x="540" y="97"/>
                      <a:pt x="424" y="0"/>
                      <a:pt x="2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6" name="Google Shape;536;p23"/>
            <p:cNvGrpSpPr/>
            <p:nvPr/>
          </p:nvGrpSpPr>
          <p:grpSpPr>
            <a:xfrm>
              <a:off x="4704470" y="4478833"/>
              <a:ext cx="706501" cy="702065"/>
              <a:chOff x="4791175" y="4530525"/>
              <a:chExt cx="569300" cy="565725"/>
            </a:xfrm>
          </p:grpSpPr>
          <p:sp>
            <p:nvSpPr>
              <p:cNvPr id="537" name="Google Shape;537;p23"/>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3"/>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23"/>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23"/>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1" name="Google Shape;541;p23"/>
            <p:cNvGrpSpPr/>
            <p:nvPr/>
          </p:nvGrpSpPr>
          <p:grpSpPr>
            <a:xfrm>
              <a:off x="4461512" y="4981934"/>
              <a:ext cx="200266" cy="198963"/>
              <a:chOff x="4449850" y="4905150"/>
              <a:chExt cx="161375" cy="160325"/>
            </a:xfrm>
          </p:grpSpPr>
          <p:sp>
            <p:nvSpPr>
              <p:cNvPr id="542" name="Google Shape;542;p23"/>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23"/>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four columns 2">
  <p:cSld name="CUSTOM_2_1_2">
    <p:spTree>
      <p:nvGrpSpPr>
        <p:cNvPr id="1" name="Shape 544"/>
        <p:cNvGrpSpPr/>
        <p:nvPr/>
      </p:nvGrpSpPr>
      <p:grpSpPr>
        <a:xfrm>
          <a:off x="0" y="0"/>
          <a:ext cx="0" cy="0"/>
          <a:chOff x="0" y="0"/>
          <a:chExt cx="0" cy="0"/>
        </a:xfrm>
      </p:grpSpPr>
      <p:sp>
        <p:nvSpPr>
          <p:cNvPr id="545" name="Google Shape;545;p24"/>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46" name="Google Shape;546;p24"/>
          <p:cNvSpPr txBox="1">
            <a:spLocks noGrp="1"/>
          </p:cNvSpPr>
          <p:nvPr>
            <p:ph type="subTitle" idx="1"/>
          </p:nvPr>
        </p:nvSpPr>
        <p:spPr>
          <a:xfrm>
            <a:off x="1351213" y="2065475"/>
            <a:ext cx="2766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7" name="Google Shape;547;p24"/>
          <p:cNvSpPr txBox="1">
            <a:spLocks noGrp="1"/>
          </p:cNvSpPr>
          <p:nvPr>
            <p:ph type="subTitle" idx="2"/>
          </p:nvPr>
        </p:nvSpPr>
        <p:spPr>
          <a:xfrm>
            <a:off x="5026788" y="2065475"/>
            <a:ext cx="2766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8" name="Google Shape;548;p24"/>
          <p:cNvSpPr txBox="1">
            <a:spLocks noGrp="1"/>
          </p:cNvSpPr>
          <p:nvPr>
            <p:ph type="title" idx="3"/>
          </p:nvPr>
        </p:nvSpPr>
        <p:spPr>
          <a:xfrm>
            <a:off x="1351213" y="1665300"/>
            <a:ext cx="2766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49" name="Google Shape;549;p24"/>
          <p:cNvSpPr txBox="1">
            <a:spLocks noGrp="1"/>
          </p:cNvSpPr>
          <p:nvPr>
            <p:ph type="title" idx="4"/>
          </p:nvPr>
        </p:nvSpPr>
        <p:spPr>
          <a:xfrm>
            <a:off x="5026788" y="1665300"/>
            <a:ext cx="2766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50" name="Google Shape;550;p24"/>
          <p:cNvSpPr txBox="1">
            <a:spLocks noGrp="1"/>
          </p:cNvSpPr>
          <p:nvPr>
            <p:ph type="subTitle" idx="5"/>
          </p:nvPr>
        </p:nvSpPr>
        <p:spPr>
          <a:xfrm>
            <a:off x="1351213" y="3561175"/>
            <a:ext cx="2766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51" name="Google Shape;551;p24"/>
          <p:cNvSpPr txBox="1">
            <a:spLocks noGrp="1"/>
          </p:cNvSpPr>
          <p:nvPr>
            <p:ph type="subTitle" idx="6"/>
          </p:nvPr>
        </p:nvSpPr>
        <p:spPr>
          <a:xfrm>
            <a:off x="5026788" y="3561175"/>
            <a:ext cx="2766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52" name="Google Shape;552;p24"/>
          <p:cNvSpPr txBox="1">
            <a:spLocks noGrp="1"/>
          </p:cNvSpPr>
          <p:nvPr>
            <p:ph type="title" idx="7"/>
          </p:nvPr>
        </p:nvSpPr>
        <p:spPr>
          <a:xfrm>
            <a:off x="1351213" y="3160900"/>
            <a:ext cx="2766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53" name="Google Shape;553;p24"/>
          <p:cNvSpPr txBox="1">
            <a:spLocks noGrp="1"/>
          </p:cNvSpPr>
          <p:nvPr>
            <p:ph type="title" idx="8"/>
          </p:nvPr>
        </p:nvSpPr>
        <p:spPr>
          <a:xfrm>
            <a:off x="5026788" y="3160900"/>
            <a:ext cx="2766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grpSp>
        <p:nvGrpSpPr>
          <p:cNvPr id="554" name="Google Shape;554;p24"/>
          <p:cNvGrpSpPr/>
          <p:nvPr/>
        </p:nvGrpSpPr>
        <p:grpSpPr>
          <a:xfrm>
            <a:off x="7238044" y="3160904"/>
            <a:ext cx="2001348" cy="1982750"/>
            <a:chOff x="4461512" y="4002725"/>
            <a:chExt cx="1189226" cy="1178174"/>
          </a:xfrm>
        </p:grpSpPr>
        <p:sp>
          <p:nvSpPr>
            <p:cNvPr id="555" name="Google Shape;555;p24"/>
            <p:cNvSpPr/>
            <p:nvPr/>
          </p:nvSpPr>
          <p:spPr>
            <a:xfrm>
              <a:off x="4792403" y="5020593"/>
              <a:ext cx="7942" cy="17064"/>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6" name="Google Shape;556;p24"/>
            <p:cNvGrpSpPr/>
            <p:nvPr/>
          </p:nvGrpSpPr>
          <p:grpSpPr>
            <a:xfrm>
              <a:off x="5131348" y="4002725"/>
              <a:ext cx="519390" cy="1178174"/>
              <a:chOff x="5599250" y="4194125"/>
              <a:chExt cx="418525" cy="949375"/>
            </a:xfrm>
          </p:grpSpPr>
          <p:sp>
            <p:nvSpPr>
              <p:cNvPr id="557" name="Google Shape;557;p24"/>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4"/>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9" name="Google Shape;559;p24"/>
            <p:cNvGrpSpPr/>
            <p:nvPr/>
          </p:nvGrpSpPr>
          <p:grpSpPr>
            <a:xfrm>
              <a:off x="4704470" y="4478833"/>
              <a:ext cx="706501" cy="702065"/>
              <a:chOff x="4791175" y="4530525"/>
              <a:chExt cx="569300" cy="565725"/>
            </a:xfrm>
          </p:grpSpPr>
          <p:sp>
            <p:nvSpPr>
              <p:cNvPr id="560" name="Google Shape;560;p24"/>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4"/>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24"/>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24"/>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4" name="Google Shape;564;p24"/>
            <p:cNvGrpSpPr/>
            <p:nvPr/>
          </p:nvGrpSpPr>
          <p:grpSpPr>
            <a:xfrm>
              <a:off x="4461512" y="4981934"/>
              <a:ext cx="200266" cy="198963"/>
              <a:chOff x="4449850" y="4905150"/>
              <a:chExt cx="161375" cy="160325"/>
            </a:xfrm>
          </p:grpSpPr>
          <p:sp>
            <p:nvSpPr>
              <p:cNvPr id="565" name="Google Shape;565;p24"/>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24"/>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67" name="Google Shape;567;p24"/>
          <p:cNvGrpSpPr/>
          <p:nvPr/>
        </p:nvGrpSpPr>
        <p:grpSpPr>
          <a:xfrm flipH="1">
            <a:off x="-228606" y="3160904"/>
            <a:ext cx="2001348" cy="1982750"/>
            <a:chOff x="4461512" y="4002725"/>
            <a:chExt cx="1189226" cy="1178174"/>
          </a:xfrm>
        </p:grpSpPr>
        <p:sp>
          <p:nvSpPr>
            <p:cNvPr id="568" name="Google Shape;568;p24"/>
            <p:cNvSpPr/>
            <p:nvPr/>
          </p:nvSpPr>
          <p:spPr>
            <a:xfrm>
              <a:off x="4792403" y="5020593"/>
              <a:ext cx="7942" cy="17064"/>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9" name="Google Shape;569;p24"/>
            <p:cNvGrpSpPr/>
            <p:nvPr/>
          </p:nvGrpSpPr>
          <p:grpSpPr>
            <a:xfrm>
              <a:off x="5131348" y="4002725"/>
              <a:ext cx="519390" cy="1178174"/>
              <a:chOff x="5599250" y="4194125"/>
              <a:chExt cx="418525" cy="949375"/>
            </a:xfrm>
          </p:grpSpPr>
          <p:sp>
            <p:nvSpPr>
              <p:cNvPr id="570" name="Google Shape;570;p24"/>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24"/>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2" name="Google Shape;572;p24"/>
            <p:cNvGrpSpPr/>
            <p:nvPr/>
          </p:nvGrpSpPr>
          <p:grpSpPr>
            <a:xfrm>
              <a:off x="4704470" y="4478833"/>
              <a:ext cx="706501" cy="702065"/>
              <a:chOff x="4791175" y="4530525"/>
              <a:chExt cx="569300" cy="565725"/>
            </a:xfrm>
          </p:grpSpPr>
          <p:sp>
            <p:nvSpPr>
              <p:cNvPr id="573" name="Google Shape;573;p24"/>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24"/>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24"/>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24"/>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7" name="Google Shape;577;p24"/>
            <p:cNvGrpSpPr/>
            <p:nvPr/>
          </p:nvGrpSpPr>
          <p:grpSpPr>
            <a:xfrm>
              <a:off x="4461512" y="4981934"/>
              <a:ext cx="200266" cy="198963"/>
              <a:chOff x="4449850" y="4905150"/>
              <a:chExt cx="161375" cy="160325"/>
            </a:xfrm>
          </p:grpSpPr>
          <p:sp>
            <p:nvSpPr>
              <p:cNvPr id="578" name="Google Shape;578;p24"/>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24"/>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80" name="Google Shape;580;p24"/>
          <p:cNvGrpSpPr/>
          <p:nvPr/>
        </p:nvGrpSpPr>
        <p:grpSpPr>
          <a:xfrm>
            <a:off x="7276817" y="-83180"/>
            <a:ext cx="1923830" cy="2148675"/>
            <a:chOff x="7276154" y="-83180"/>
            <a:chExt cx="1923830" cy="2148675"/>
          </a:xfrm>
        </p:grpSpPr>
        <p:sp>
          <p:nvSpPr>
            <p:cNvPr id="581" name="Google Shape;581;p24"/>
            <p:cNvSpPr/>
            <p:nvPr/>
          </p:nvSpPr>
          <p:spPr>
            <a:xfrm flipH="1">
              <a:off x="7379578" y="-83180"/>
              <a:ext cx="1820407" cy="2148675"/>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24"/>
            <p:cNvSpPr/>
            <p:nvPr/>
          </p:nvSpPr>
          <p:spPr>
            <a:xfrm flipH="1">
              <a:off x="7276154" y="-44810"/>
              <a:ext cx="1923830" cy="1172437"/>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4"/>
            <p:cNvSpPr/>
            <p:nvPr/>
          </p:nvSpPr>
          <p:spPr>
            <a:xfrm flipH="1">
              <a:off x="8002969" y="-44810"/>
              <a:ext cx="1197016" cy="464891"/>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1">
  <p:cSld name="CUSTOM_2_1_1">
    <p:spTree>
      <p:nvGrpSpPr>
        <p:cNvPr id="1" name="Shape 619"/>
        <p:cNvGrpSpPr/>
        <p:nvPr/>
      </p:nvGrpSpPr>
      <p:grpSpPr>
        <a:xfrm>
          <a:off x="0" y="0"/>
          <a:ext cx="0" cy="0"/>
          <a:chOff x="0" y="0"/>
          <a:chExt cx="0" cy="0"/>
        </a:xfrm>
      </p:grpSpPr>
      <p:sp>
        <p:nvSpPr>
          <p:cNvPr id="620" name="Google Shape;620;p27"/>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21" name="Google Shape;621;p27"/>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7"/>
          <p:cNvSpPr/>
          <p:nvPr/>
        </p:nvSpPr>
        <p:spPr>
          <a:xfrm>
            <a:off x="-43125" y="3982743"/>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2">
  <p:cSld name="CUSTOM_2_1_1_1">
    <p:spTree>
      <p:nvGrpSpPr>
        <p:cNvPr id="1" name="Shape 623"/>
        <p:cNvGrpSpPr/>
        <p:nvPr/>
      </p:nvGrpSpPr>
      <p:grpSpPr>
        <a:xfrm>
          <a:off x="0" y="0"/>
          <a:ext cx="0" cy="0"/>
          <a:chOff x="0" y="0"/>
          <a:chExt cx="0" cy="0"/>
        </a:xfrm>
      </p:grpSpPr>
      <p:sp>
        <p:nvSpPr>
          <p:cNvPr id="624" name="Google Shape;624;p28"/>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25" name="Google Shape;625;p28"/>
          <p:cNvSpPr/>
          <p:nvPr/>
        </p:nvSpPr>
        <p:spPr>
          <a:xfrm rot="10800000" flipH="1">
            <a:off x="7172650" y="0"/>
            <a:ext cx="1971350" cy="2441575"/>
          </a:xfrm>
          <a:custGeom>
            <a:avLst/>
            <a:gdLst/>
            <a:ahLst/>
            <a:cxnLst/>
            <a:rect l="l" t="t" r="r" b="b"/>
            <a:pathLst>
              <a:path w="78854" h="97663" extrusionOk="0">
                <a:moveTo>
                  <a:pt x="78852" y="1"/>
                </a:moveTo>
                <a:cubicBezTo>
                  <a:pt x="77232" y="1795"/>
                  <a:pt x="75891" y="3839"/>
                  <a:pt x="74943" y="6096"/>
                </a:cubicBezTo>
                <a:cubicBezTo>
                  <a:pt x="71104" y="15229"/>
                  <a:pt x="72794" y="26926"/>
                  <a:pt x="65817" y="33960"/>
                </a:cubicBezTo>
                <a:cubicBezTo>
                  <a:pt x="58172" y="41667"/>
                  <a:pt x="43881" y="39548"/>
                  <a:pt x="36898" y="47861"/>
                </a:cubicBezTo>
                <a:cubicBezTo>
                  <a:pt x="30199" y="55836"/>
                  <a:pt x="34332" y="68110"/>
                  <a:pt x="31333" y="78083"/>
                </a:cubicBezTo>
                <a:cubicBezTo>
                  <a:pt x="27611" y="90469"/>
                  <a:pt x="13511" y="96851"/>
                  <a:pt x="598" y="97557"/>
                </a:cubicBezTo>
                <a:cubicBezTo>
                  <a:pt x="405" y="97568"/>
                  <a:pt x="213" y="97569"/>
                  <a:pt x="21" y="97578"/>
                </a:cubicBezTo>
                <a:cubicBezTo>
                  <a:pt x="17" y="97592"/>
                  <a:pt x="11" y="97608"/>
                  <a:pt x="7" y="97622"/>
                </a:cubicBezTo>
                <a:cubicBezTo>
                  <a:pt x="5" y="97635"/>
                  <a:pt x="3" y="97649"/>
                  <a:pt x="0" y="97662"/>
                </a:cubicBezTo>
                <a:lnTo>
                  <a:pt x="78853" y="97662"/>
                </a:lnTo>
                <a:lnTo>
                  <a:pt x="78852" y="1"/>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8"/>
          <p:cNvSpPr/>
          <p:nvPr/>
        </p:nvSpPr>
        <p:spPr>
          <a:xfrm rot="10800000" flipH="1">
            <a:off x="8208150" y="0"/>
            <a:ext cx="935850" cy="1086575"/>
          </a:xfrm>
          <a:custGeom>
            <a:avLst/>
            <a:gdLst/>
            <a:ahLst/>
            <a:cxnLst/>
            <a:rect l="l" t="t" r="r" b="b"/>
            <a:pathLst>
              <a:path w="37434" h="43463" extrusionOk="0">
                <a:moveTo>
                  <a:pt x="37433" y="0"/>
                </a:moveTo>
                <a:cubicBezTo>
                  <a:pt x="36695" y="1364"/>
                  <a:pt x="35790" y="2637"/>
                  <a:pt x="34652" y="3784"/>
                </a:cubicBezTo>
                <a:cubicBezTo>
                  <a:pt x="27007" y="11492"/>
                  <a:pt x="12715" y="9372"/>
                  <a:pt x="5732" y="17686"/>
                </a:cubicBezTo>
                <a:cubicBezTo>
                  <a:pt x="0" y="24509"/>
                  <a:pt x="2196" y="34478"/>
                  <a:pt x="1072" y="43462"/>
                </a:cubicBezTo>
                <a:lnTo>
                  <a:pt x="37433" y="43462"/>
                </a:lnTo>
                <a:lnTo>
                  <a:pt x="37433"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2_1_1_1_1_1_1">
    <p:spTree>
      <p:nvGrpSpPr>
        <p:cNvPr id="1" name="Shape 686"/>
        <p:cNvGrpSpPr/>
        <p:nvPr/>
      </p:nvGrpSpPr>
      <p:grpSpPr>
        <a:xfrm>
          <a:off x="0" y="0"/>
          <a:ext cx="0" cy="0"/>
          <a:chOff x="0" y="0"/>
          <a:chExt cx="0" cy="0"/>
        </a:xfrm>
      </p:grpSpPr>
      <p:sp>
        <p:nvSpPr>
          <p:cNvPr id="687" name="Google Shape;687;p32"/>
          <p:cNvSpPr/>
          <p:nvPr/>
        </p:nvSpPr>
        <p:spPr>
          <a:xfrm flipH="1">
            <a:off x="-521869" y="-704675"/>
            <a:ext cx="6303544" cy="6552854"/>
          </a:xfrm>
          <a:custGeom>
            <a:avLst/>
            <a:gdLst/>
            <a:ahLst/>
            <a:cxnLst/>
            <a:rect l="l" t="t" r="r" b="b"/>
            <a:pathLst>
              <a:path w="102915" h="106981" extrusionOk="0">
                <a:moveTo>
                  <a:pt x="48176" y="23563"/>
                </a:moveTo>
                <a:cubicBezTo>
                  <a:pt x="40629" y="30982"/>
                  <a:pt x="27211" y="27127"/>
                  <a:pt x="18351" y="32915"/>
                </a:cubicBezTo>
                <a:cubicBezTo>
                  <a:pt x="12190" y="36939"/>
                  <a:pt x="9654" y="44822"/>
                  <a:pt x="9452" y="52177"/>
                </a:cubicBezTo>
                <a:cubicBezTo>
                  <a:pt x="9250" y="59534"/>
                  <a:pt x="10925" y="66819"/>
                  <a:pt x="11136" y="74174"/>
                </a:cubicBezTo>
                <a:cubicBezTo>
                  <a:pt x="11346" y="81530"/>
                  <a:pt x="9782" y="89484"/>
                  <a:pt x="4380" y="94482"/>
                </a:cubicBezTo>
                <a:cubicBezTo>
                  <a:pt x="2853" y="95893"/>
                  <a:pt x="954" y="97197"/>
                  <a:pt x="505" y="99228"/>
                </a:cubicBezTo>
                <a:cubicBezTo>
                  <a:pt x="0" y="101505"/>
                  <a:pt x="1660" y="103817"/>
                  <a:pt x="3754" y="104845"/>
                </a:cubicBezTo>
                <a:cubicBezTo>
                  <a:pt x="5847" y="105875"/>
                  <a:pt x="8269" y="105926"/>
                  <a:pt x="10602" y="105955"/>
                </a:cubicBezTo>
                <a:lnTo>
                  <a:pt x="84849" y="106922"/>
                </a:lnTo>
                <a:cubicBezTo>
                  <a:pt x="89336" y="106980"/>
                  <a:pt x="94217" y="106911"/>
                  <a:pt x="97734" y="104123"/>
                </a:cubicBezTo>
                <a:cubicBezTo>
                  <a:pt x="102359" y="100458"/>
                  <a:pt x="102760" y="93706"/>
                  <a:pt x="102772" y="87805"/>
                </a:cubicBezTo>
                <a:cubicBezTo>
                  <a:pt x="102816" y="65067"/>
                  <a:pt x="102861" y="42329"/>
                  <a:pt x="102907" y="19591"/>
                </a:cubicBezTo>
                <a:cubicBezTo>
                  <a:pt x="102914" y="15283"/>
                  <a:pt x="102717" y="10461"/>
                  <a:pt x="99606" y="7482"/>
                </a:cubicBezTo>
                <a:cubicBezTo>
                  <a:pt x="97065" y="5048"/>
                  <a:pt x="93287" y="4561"/>
                  <a:pt x="89785" y="4227"/>
                </a:cubicBezTo>
                <a:cubicBezTo>
                  <a:pt x="76794" y="2986"/>
                  <a:pt x="61374" y="0"/>
                  <a:pt x="48448" y="1826"/>
                </a:cubicBezTo>
                <a:cubicBezTo>
                  <a:pt x="51562" y="8814"/>
                  <a:pt x="54737" y="17113"/>
                  <a:pt x="48176" y="23563"/>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2_1_1_1_1_1_1_1">
    <p:spTree>
      <p:nvGrpSpPr>
        <p:cNvPr id="1" name="Shape 688"/>
        <p:cNvGrpSpPr/>
        <p:nvPr/>
      </p:nvGrpSpPr>
      <p:grpSpPr>
        <a:xfrm>
          <a:off x="0" y="0"/>
          <a:ext cx="0" cy="0"/>
          <a:chOff x="0" y="0"/>
          <a:chExt cx="0" cy="0"/>
        </a:xfrm>
      </p:grpSpPr>
      <p:sp>
        <p:nvSpPr>
          <p:cNvPr id="689" name="Google Shape;689;p33"/>
          <p:cNvSpPr/>
          <p:nvPr/>
        </p:nvSpPr>
        <p:spPr>
          <a:xfrm>
            <a:off x="3535900" y="-1930100"/>
            <a:ext cx="8427544" cy="7327815"/>
          </a:xfrm>
          <a:custGeom>
            <a:avLst/>
            <a:gdLst/>
            <a:ahLst/>
            <a:cxnLst/>
            <a:rect l="l" t="t" r="r" b="b"/>
            <a:pathLst>
              <a:path w="84733" h="73676" extrusionOk="0">
                <a:moveTo>
                  <a:pt x="3905" y="27001"/>
                </a:moveTo>
                <a:cubicBezTo>
                  <a:pt x="1" y="38560"/>
                  <a:pt x="2872" y="52402"/>
                  <a:pt x="11796" y="60722"/>
                </a:cubicBezTo>
                <a:cubicBezTo>
                  <a:pt x="18317" y="66801"/>
                  <a:pt x="27230" y="69585"/>
                  <a:pt x="35986" y="71264"/>
                </a:cubicBezTo>
                <a:cubicBezTo>
                  <a:pt x="44732" y="72939"/>
                  <a:pt x="53880" y="73676"/>
                  <a:pt x="62463" y="71305"/>
                </a:cubicBezTo>
                <a:cubicBezTo>
                  <a:pt x="71048" y="68933"/>
                  <a:pt x="79019" y="63012"/>
                  <a:pt x="82023" y="54629"/>
                </a:cubicBezTo>
                <a:cubicBezTo>
                  <a:pt x="84733" y="47065"/>
                  <a:pt x="83083" y="38429"/>
                  <a:pt x="79096" y="31452"/>
                </a:cubicBezTo>
                <a:cubicBezTo>
                  <a:pt x="75110" y="24475"/>
                  <a:pt x="69007" y="18947"/>
                  <a:pt x="62559" y="14152"/>
                </a:cubicBezTo>
                <a:cubicBezTo>
                  <a:pt x="53150" y="7152"/>
                  <a:pt x="39947" y="0"/>
                  <a:pt x="27789" y="3328"/>
                </a:cubicBezTo>
                <a:cubicBezTo>
                  <a:pt x="17014" y="6277"/>
                  <a:pt x="7391" y="16672"/>
                  <a:pt x="3905" y="2700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chemeClr val="lt1"/>
            </a:gs>
            <a:gs pos="100000">
              <a:schemeClr val="lt2"/>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1pPr>
            <a:lvl2pPr lvl="1">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2pPr>
            <a:lvl3pPr lvl="2">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3pPr>
            <a:lvl4pPr lvl="3">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4pPr>
            <a:lvl5pPr lvl="4">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5pPr>
            <a:lvl6pPr lvl="5">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6pPr>
            <a:lvl7pPr lvl="6">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7pPr>
            <a:lvl8pPr lvl="7">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8pPr>
            <a:lvl9pPr lvl="8">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9pPr>
          </a:lstStyle>
          <a:p>
            <a:endParaRPr/>
          </a:p>
        </p:txBody>
      </p:sp>
      <p:sp>
        <p:nvSpPr>
          <p:cNvPr id="7" name="Google Shape;7;p1"/>
          <p:cNvSpPr txBox="1">
            <a:spLocks noGrp="1"/>
          </p:cNvSpPr>
          <p:nvPr>
            <p:ph type="body" idx="1"/>
          </p:nvPr>
        </p:nvSpPr>
        <p:spPr>
          <a:xfrm>
            <a:off x="713225" y="1685875"/>
            <a:ext cx="7717500" cy="27147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Archivo"/>
              <a:buChar char="●"/>
              <a:defRPr sz="1800" b="1">
                <a:solidFill>
                  <a:schemeClr val="dk1"/>
                </a:solidFill>
                <a:latin typeface="Archivo"/>
                <a:ea typeface="Archivo"/>
                <a:cs typeface="Archivo"/>
                <a:sym typeface="Archivo"/>
              </a:defRPr>
            </a:lvl1pPr>
            <a:lvl2pPr marL="914400" lvl="1"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2pPr>
            <a:lvl3pPr marL="1371600" lvl="2"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3pPr>
            <a:lvl4pPr marL="1828800" lvl="3"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4pPr>
            <a:lvl5pPr marL="2286000" lvl="4"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5pPr>
            <a:lvl6pPr marL="2743200" lvl="5"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6pPr>
            <a:lvl7pPr marL="3200400" lvl="6"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7pPr>
            <a:lvl8pPr marL="3657600" lvl="7"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8pPr>
            <a:lvl9pPr marL="4114800" lvl="8"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8" r:id="rId4"/>
    <p:sldLayoutId id="2147483659" r:id="rId5"/>
    <p:sldLayoutId id="2147483663" r:id="rId6"/>
    <p:sldLayoutId id="2147483666" r:id="rId7"/>
    <p:sldLayoutId id="2147483669" r:id="rId8"/>
    <p:sldLayoutId id="2147483670" r:id="rId9"/>
    <p:sldLayoutId id="2147483673" r:id="rId10"/>
    <p:sldLayoutId id="2147483674" r:id="rId11"/>
    <p:sldLayoutId id="2147483678" r:id="rId12"/>
    <p:sldLayoutId id="2147483679"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99"/>
        <p:cNvGrpSpPr/>
        <p:nvPr/>
      </p:nvGrpSpPr>
      <p:grpSpPr>
        <a:xfrm>
          <a:off x="0" y="0"/>
          <a:ext cx="0" cy="0"/>
          <a:chOff x="0" y="0"/>
          <a:chExt cx="0" cy="0"/>
        </a:xfrm>
      </p:grpSpPr>
      <p:sp>
        <p:nvSpPr>
          <p:cNvPr id="700" name="Google Shape;700;p37"/>
          <p:cNvSpPr/>
          <p:nvPr/>
        </p:nvSpPr>
        <p:spPr>
          <a:xfrm>
            <a:off x="2250148" y="2970899"/>
            <a:ext cx="4947253" cy="523800"/>
          </a:xfrm>
          <a:prstGeom prst="roundRect">
            <a:avLst>
              <a:gd name="adj" fmla="val 50000"/>
            </a:avLst>
          </a:pr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37"/>
          <p:cNvSpPr txBox="1">
            <a:spLocks noGrp="1"/>
          </p:cNvSpPr>
          <p:nvPr>
            <p:ph type="ctrTitle"/>
          </p:nvPr>
        </p:nvSpPr>
        <p:spPr>
          <a:xfrm>
            <a:off x="1053051" y="1188809"/>
            <a:ext cx="7037898" cy="165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200" dirty="0">
                <a:solidFill>
                  <a:schemeClr val="dk1"/>
                </a:solidFill>
              </a:rPr>
              <a:t>Research Proposal: </a:t>
            </a:r>
            <a:r>
              <a:rPr lang="en" sz="3200" dirty="0">
                <a:solidFill>
                  <a:srgbClr val="224CE6"/>
                </a:solidFill>
              </a:rPr>
              <a:t>How do We Use Technology to Collaborate at UWTSD?</a:t>
            </a:r>
            <a:endParaRPr sz="3200" dirty="0">
              <a:solidFill>
                <a:srgbClr val="224CE6"/>
              </a:solidFill>
            </a:endParaRPr>
          </a:p>
        </p:txBody>
      </p:sp>
      <p:sp>
        <p:nvSpPr>
          <p:cNvPr id="702" name="Google Shape;702;p37"/>
          <p:cNvSpPr txBox="1">
            <a:spLocks noGrp="1"/>
          </p:cNvSpPr>
          <p:nvPr>
            <p:ph type="subTitle" idx="1"/>
          </p:nvPr>
        </p:nvSpPr>
        <p:spPr>
          <a:xfrm>
            <a:off x="2250148" y="3016349"/>
            <a:ext cx="4947254" cy="432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 Digital Skills and Research Methods Presentation</a:t>
            </a:r>
            <a:endParaRPr dirty="0"/>
          </a:p>
        </p:txBody>
      </p:sp>
      <p:sp>
        <p:nvSpPr>
          <p:cNvPr id="2" name="Rectangle 1">
            <a:extLst>
              <a:ext uri="{FF2B5EF4-FFF2-40B4-BE49-F238E27FC236}">
                <a16:creationId xmlns:a16="http://schemas.microsoft.com/office/drawing/2014/main" id="{BF6497FC-4850-4425-9464-2D3CAFCA0FDC}"/>
              </a:ext>
            </a:extLst>
          </p:cNvPr>
          <p:cNvSpPr/>
          <p:nvPr/>
        </p:nvSpPr>
        <p:spPr>
          <a:xfrm>
            <a:off x="3304668" y="3624089"/>
            <a:ext cx="2534668" cy="1015663"/>
          </a:xfrm>
          <a:prstGeom prst="rect">
            <a:avLst/>
          </a:prstGeom>
          <a:noFill/>
        </p:spPr>
        <p:txBody>
          <a:bodyPr wrap="none" lIns="91440" tIns="45720" rIns="91440" bIns="45720">
            <a:spAutoFit/>
          </a:bodyPr>
          <a:lstStyle/>
          <a:p>
            <a:pPr algn="ctr"/>
            <a:r>
              <a:rPr lang="en-US" sz="2000" dirty="0">
                <a:ln w="0"/>
                <a:solidFill>
                  <a:schemeClr val="accent1"/>
                </a:solidFill>
                <a:effectLst>
                  <a:outerShdw blurRad="38100" dist="25400" dir="5400000" algn="ctr" rotWithShape="0">
                    <a:srgbClr val="6E747A">
                      <a:alpha val="43000"/>
                    </a:srgbClr>
                  </a:outerShdw>
                </a:effectLst>
              </a:rPr>
              <a:t>BMSW4003</a:t>
            </a:r>
          </a:p>
          <a:p>
            <a:pPr algn="ctr"/>
            <a:r>
              <a:rPr lang="en-US" sz="2000" dirty="0">
                <a:ln w="0"/>
                <a:solidFill>
                  <a:schemeClr val="accent1"/>
                </a:solidFill>
                <a:effectLst>
                  <a:outerShdw blurRad="38100" dist="25400" dir="5400000" algn="ctr" rotWithShape="0">
                    <a:srgbClr val="6E747A">
                      <a:alpha val="43000"/>
                    </a:srgbClr>
                  </a:outerShdw>
                </a:effectLst>
              </a:rPr>
              <a:t>Student ID: 2026788</a:t>
            </a:r>
          </a:p>
          <a:p>
            <a:pPr algn="ctr"/>
            <a:r>
              <a:rPr lang="en-US" sz="2000" dirty="0">
                <a:ln w="0"/>
                <a:solidFill>
                  <a:schemeClr val="accent1"/>
                </a:solidFill>
                <a:effectLst>
                  <a:outerShdw blurRad="38100" dist="25400" dir="5400000" algn="ctr" rotWithShape="0">
                    <a:srgbClr val="6E747A">
                      <a:alpha val="43000"/>
                    </a:srgbClr>
                  </a:outerShdw>
                </a:effectLst>
              </a:rPr>
              <a:t>Patrik tolog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5"/>
        <p:cNvGrpSpPr/>
        <p:nvPr/>
      </p:nvGrpSpPr>
      <p:grpSpPr>
        <a:xfrm>
          <a:off x="0" y="0"/>
          <a:ext cx="0" cy="0"/>
          <a:chOff x="0" y="0"/>
          <a:chExt cx="0" cy="0"/>
        </a:xfrm>
      </p:grpSpPr>
      <p:sp>
        <p:nvSpPr>
          <p:cNvPr id="716" name="Google Shape;716;p39"/>
          <p:cNvSpPr/>
          <p:nvPr/>
        </p:nvSpPr>
        <p:spPr>
          <a:xfrm>
            <a:off x="4829976" y="1485899"/>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17" name="Google Shape;717;p39"/>
          <p:cNvSpPr/>
          <p:nvPr/>
        </p:nvSpPr>
        <p:spPr>
          <a:xfrm>
            <a:off x="1379236" y="2706301"/>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39"/>
          <p:cNvSpPr/>
          <p:nvPr/>
        </p:nvSpPr>
        <p:spPr>
          <a:xfrm>
            <a:off x="4829976" y="2722059"/>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9"/>
          <p:cNvSpPr/>
          <p:nvPr/>
        </p:nvSpPr>
        <p:spPr>
          <a:xfrm>
            <a:off x="1379236" y="1485899"/>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9"/>
          <p:cNvSpPr txBox="1">
            <a:spLocks noGrp="1"/>
          </p:cNvSpPr>
          <p:nvPr>
            <p:ph type="title" idx="3"/>
          </p:nvPr>
        </p:nvSpPr>
        <p:spPr>
          <a:xfrm>
            <a:off x="1379236" y="1636350"/>
            <a:ext cx="951300" cy="650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01</a:t>
            </a:r>
            <a:endParaRPr dirty="0"/>
          </a:p>
        </p:txBody>
      </p:sp>
      <p:sp>
        <p:nvSpPr>
          <p:cNvPr id="723" name="Google Shape;723;p39"/>
          <p:cNvSpPr txBox="1">
            <a:spLocks noGrp="1"/>
          </p:cNvSpPr>
          <p:nvPr>
            <p:ph type="title" idx="4"/>
          </p:nvPr>
        </p:nvSpPr>
        <p:spPr>
          <a:xfrm>
            <a:off x="1340467" y="2836809"/>
            <a:ext cx="990069" cy="6861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02</a:t>
            </a:r>
            <a:endParaRPr dirty="0"/>
          </a:p>
        </p:txBody>
      </p:sp>
      <p:sp>
        <p:nvSpPr>
          <p:cNvPr id="724" name="Google Shape;724;p39"/>
          <p:cNvSpPr txBox="1">
            <a:spLocks noGrp="1"/>
          </p:cNvSpPr>
          <p:nvPr>
            <p:ph type="title" idx="5"/>
          </p:nvPr>
        </p:nvSpPr>
        <p:spPr>
          <a:xfrm>
            <a:off x="2330536" y="1746429"/>
            <a:ext cx="1684872" cy="438535"/>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Introduction</a:t>
            </a:r>
            <a:endParaRPr dirty="0"/>
          </a:p>
        </p:txBody>
      </p:sp>
      <p:sp>
        <p:nvSpPr>
          <p:cNvPr id="725" name="Google Shape;725;p39"/>
          <p:cNvSpPr txBox="1">
            <a:spLocks noGrp="1"/>
          </p:cNvSpPr>
          <p:nvPr>
            <p:ph type="title" idx="6"/>
          </p:nvPr>
        </p:nvSpPr>
        <p:spPr>
          <a:xfrm>
            <a:off x="5867625" y="1600649"/>
            <a:ext cx="1323525" cy="72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Literature Review</a:t>
            </a:r>
            <a:endParaRPr dirty="0"/>
          </a:p>
        </p:txBody>
      </p:sp>
      <p:sp>
        <p:nvSpPr>
          <p:cNvPr id="728" name="Google Shape;728;p39"/>
          <p:cNvSpPr txBox="1">
            <a:spLocks noGrp="1"/>
          </p:cNvSpPr>
          <p:nvPr>
            <p:ph type="title" idx="9"/>
          </p:nvPr>
        </p:nvSpPr>
        <p:spPr>
          <a:xfrm>
            <a:off x="4829976" y="1636350"/>
            <a:ext cx="951300" cy="650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03</a:t>
            </a:r>
            <a:endParaRPr dirty="0"/>
          </a:p>
        </p:txBody>
      </p:sp>
      <p:sp>
        <p:nvSpPr>
          <p:cNvPr id="729" name="Google Shape;729;p39"/>
          <p:cNvSpPr txBox="1">
            <a:spLocks noGrp="1"/>
          </p:cNvSpPr>
          <p:nvPr>
            <p:ph type="title" idx="13"/>
          </p:nvPr>
        </p:nvSpPr>
        <p:spPr>
          <a:xfrm>
            <a:off x="4829976" y="2872509"/>
            <a:ext cx="951300" cy="650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04</a:t>
            </a:r>
            <a:endParaRPr dirty="0"/>
          </a:p>
        </p:txBody>
      </p:sp>
      <p:sp>
        <p:nvSpPr>
          <p:cNvPr id="730" name="Google Shape;730;p39"/>
          <p:cNvSpPr txBox="1">
            <a:spLocks noGrp="1"/>
          </p:cNvSpPr>
          <p:nvPr>
            <p:ph type="title" idx="14"/>
          </p:nvPr>
        </p:nvSpPr>
        <p:spPr>
          <a:xfrm>
            <a:off x="2330536" y="2838011"/>
            <a:ext cx="2062559" cy="72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Research Question</a:t>
            </a:r>
            <a:endParaRPr dirty="0"/>
          </a:p>
        </p:txBody>
      </p:sp>
      <p:sp>
        <p:nvSpPr>
          <p:cNvPr id="731" name="Google Shape;731;p39"/>
          <p:cNvSpPr txBox="1">
            <a:spLocks noGrp="1"/>
          </p:cNvSpPr>
          <p:nvPr>
            <p:ph type="title" idx="15"/>
          </p:nvPr>
        </p:nvSpPr>
        <p:spPr>
          <a:xfrm>
            <a:off x="5867625" y="2836809"/>
            <a:ext cx="1447575" cy="72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Proposed Methods</a:t>
            </a:r>
            <a:endParaRPr dirty="0"/>
          </a:p>
        </p:txBody>
      </p:sp>
      <p:sp>
        <p:nvSpPr>
          <p:cNvPr id="732" name="Google Shape;732;p39"/>
          <p:cNvSpPr txBox="1">
            <a:spLocks noGrp="1"/>
          </p:cNvSpPr>
          <p:nvPr>
            <p:ph type="title"/>
          </p:nvPr>
        </p:nvSpPr>
        <p:spPr>
          <a:xfrm>
            <a:off x="760575" y="457183"/>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rPr>
              <a:t>Table</a:t>
            </a:r>
            <a:r>
              <a:rPr lang="en">
                <a:solidFill>
                  <a:schemeClr val="accent1"/>
                </a:solidFill>
              </a:rPr>
              <a:t> </a:t>
            </a:r>
            <a:r>
              <a:rPr lang="en"/>
              <a:t>of contents</a:t>
            </a:r>
            <a:endParaRPr/>
          </a:p>
        </p:txBody>
      </p:sp>
      <p:sp>
        <p:nvSpPr>
          <p:cNvPr id="27" name="Google Shape;716;p39">
            <a:extLst>
              <a:ext uri="{FF2B5EF4-FFF2-40B4-BE49-F238E27FC236}">
                <a16:creationId xmlns:a16="http://schemas.microsoft.com/office/drawing/2014/main" id="{8A05F5E3-8600-49EA-915A-F981CA6F0FFF}"/>
              </a:ext>
            </a:extLst>
          </p:cNvPr>
          <p:cNvSpPr/>
          <p:nvPr/>
        </p:nvSpPr>
        <p:spPr>
          <a:xfrm>
            <a:off x="3256505" y="3971985"/>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 name="Google Shape;731;p39">
            <a:extLst>
              <a:ext uri="{FF2B5EF4-FFF2-40B4-BE49-F238E27FC236}">
                <a16:creationId xmlns:a16="http://schemas.microsoft.com/office/drawing/2014/main" id="{D69A93B8-5F37-4147-84BC-128B46AF1E08}"/>
              </a:ext>
            </a:extLst>
          </p:cNvPr>
          <p:cNvSpPr txBox="1">
            <a:spLocks/>
          </p:cNvSpPr>
          <p:nvPr/>
        </p:nvSpPr>
        <p:spPr>
          <a:xfrm>
            <a:off x="4207805" y="4297834"/>
            <a:ext cx="1573471" cy="401279"/>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1pPr>
            <a:lvl2pPr marR="0" lvl="1"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2pPr>
            <a:lvl3pPr marR="0" lvl="2"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3pPr>
            <a:lvl4pPr marR="0" lvl="3"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4pPr>
            <a:lvl5pPr marR="0" lvl="4"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5pPr>
            <a:lvl6pPr marR="0" lvl="5"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6pPr>
            <a:lvl7pPr marR="0" lvl="6"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7pPr>
            <a:lvl8pPr marR="0" lvl="7"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8pPr>
            <a:lvl9pPr marR="0" lvl="8"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9pPr>
          </a:lstStyle>
          <a:p>
            <a:r>
              <a:rPr lang="en-US" dirty="0"/>
              <a:t>Hypotheses</a:t>
            </a:r>
          </a:p>
        </p:txBody>
      </p:sp>
      <p:sp>
        <p:nvSpPr>
          <p:cNvPr id="29" name="Google Shape;729;p39">
            <a:extLst>
              <a:ext uri="{FF2B5EF4-FFF2-40B4-BE49-F238E27FC236}">
                <a16:creationId xmlns:a16="http://schemas.microsoft.com/office/drawing/2014/main" id="{42291C6F-65E8-45C8-9AB3-FFDB861FB216}"/>
              </a:ext>
            </a:extLst>
          </p:cNvPr>
          <p:cNvSpPr txBox="1">
            <a:spLocks/>
          </p:cNvSpPr>
          <p:nvPr/>
        </p:nvSpPr>
        <p:spPr>
          <a:xfrm>
            <a:off x="3256505" y="4173273"/>
            <a:ext cx="951300" cy="6504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Archivo"/>
              <a:buNone/>
              <a:defRPr sz="3500" b="1" i="0" u="none" strike="noStrike" cap="none">
                <a:solidFill>
                  <a:schemeClr val="lt1"/>
                </a:solidFill>
                <a:latin typeface="Archivo"/>
                <a:ea typeface="Archivo"/>
                <a:cs typeface="Archivo"/>
                <a:sym typeface="Archivo"/>
              </a:defRPr>
            </a:lvl1pPr>
            <a:lvl2pPr marR="0" lvl="1"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2pPr>
            <a:lvl3pPr marR="0" lvl="2"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3pPr>
            <a:lvl4pPr marR="0" lvl="3"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4pPr>
            <a:lvl5pPr marR="0" lvl="4"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5pPr>
            <a:lvl6pPr marR="0" lvl="5"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6pPr>
            <a:lvl7pPr marR="0" lvl="6"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7pPr>
            <a:lvl8pPr marR="0" lvl="7"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8pPr>
            <a:lvl9pPr marR="0" lvl="8"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9pPr>
          </a:lstStyle>
          <a:p>
            <a:r>
              <a:rPr lang="en" dirty="0"/>
              <a:t>05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36"/>
        <p:cNvGrpSpPr/>
        <p:nvPr/>
      </p:nvGrpSpPr>
      <p:grpSpPr>
        <a:xfrm>
          <a:off x="0" y="0"/>
          <a:ext cx="0" cy="0"/>
          <a:chOff x="0" y="0"/>
          <a:chExt cx="0" cy="0"/>
        </a:xfrm>
      </p:grpSpPr>
      <p:sp>
        <p:nvSpPr>
          <p:cNvPr id="737" name="Google Shape;737;p40"/>
          <p:cNvSpPr txBox="1">
            <a:spLocks noGrp="1"/>
          </p:cNvSpPr>
          <p:nvPr>
            <p:ph type="title"/>
          </p:nvPr>
        </p:nvSpPr>
        <p:spPr>
          <a:xfrm>
            <a:off x="1249938" y="637761"/>
            <a:ext cx="3068100" cy="447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800" dirty="0"/>
              <a:t>Introduction</a:t>
            </a:r>
            <a:endParaRPr sz="2800" dirty="0"/>
          </a:p>
        </p:txBody>
      </p:sp>
      <p:grpSp>
        <p:nvGrpSpPr>
          <p:cNvPr id="739" name="Google Shape;739;p40"/>
          <p:cNvGrpSpPr/>
          <p:nvPr/>
        </p:nvGrpSpPr>
        <p:grpSpPr>
          <a:xfrm>
            <a:off x="6398488" y="3629844"/>
            <a:ext cx="2723411" cy="1513656"/>
            <a:chOff x="1108475" y="1725425"/>
            <a:chExt cx="5532825" cy="3160675"/>
          </a:xfrm>
        </p:grpSpPr>
        <p:sp>
          <p:nvSpPr>
            <p:cNvPr id="740" name="Google Shape;740;p40"/>
            <p:cNvSpPr/>
            <p:nvPr/>
          </p:nvSpPr>
          <p:spPr>
            <a:xfrm>
              <a:off x="2594750" y="2719675"/>
              <a:ext cx="1165375" cy="2114550"/>
            </a:xfrm>
            <a:custGeom>
              <a:avLst/>
              <a:gdLst/>
              <a:ahLst/>
              <a:cxnLst/>
              <a:rect l="l" t="t" r="r" b="b"/>
              <a:pathLst>
                <a:path w="46615" h="84582" extrusionOk="0">
                  <a:moveTo>
                    <a:pt x="4940" y="68152"/>
                  </a:moveTo>
                  <a:cubicBezTo>
                    <a:pt x="6163" y="73315"/>
                    <a:pt x="7961" y="79113"/>
                    <a:pt x="9826" y="84581"/>
                  </a:cubicBezTo>
                  <a:lnTo>
                    <a:pt x="40765" y="84581"/>
                  </a:lnTo>
                  <a:cubicBezTo>
                    <a:pt x="41462" y="82332"/>
                    <a:pt x="42155" y="79918"/>
                    <a:pt x="42814" y="77353"/>
                  </a:cubicBezTo>
                  <a:cubicBezTo>
                    <a:pt x="46615" y="62549"/>
                    <a:pt x="42615" y="49746"/>
                    <a:pt x="39013" y="43944"/>
                  </a:cubicBezTo>
                  <a:cubicBezTo>
                    <a:pt x="35412" y="38143"/>
                    <a:pt x="32311" y="31240"/>
                    <a:pt x="37805" y="22779"/>
                  </a:cubicBezTo>
                  <a:cubicBezTo>
                    <a:pt x="43297" y="14318"/>
                    <a:pt x="43815" y="7734"/>
                    <a:pt x="43815" y="7734"/>
                  </a:cubicBezTo>
                  <a:cubicBezTo>
                    <a:pt x="43014" y="4533"/>
                    <a:pt x="40513" y="3432"/>
                    <a:pt x="34018" y="334"/>
                  </a:cubicBezTo>
                  <a:cubicBezTo>
                    <a:pt x="34018" y="334"/>
                    <a:pt x="33631" y="205"/>
                    <a:pt x="33029" y="1"/>
                  </a:cubicBezTo>
                  <a:cubicBezTo>
                    <a:pt x="31654" y="5586"/>
                    <a:pt x="28751" y="10030"/>
                    <a:pt x="23608" y="10935"/>
                  </a:cubicBezTo>
                  <a:cubicBezTo>
                    <a:pt x="16909" y="12115"/>
                    <a:pt x="10861" y="8028"/>
                    <a:pt x="7802" y="854"/>
                  </a:cubicBezTo>
                  <a:cubicBezTo>
                    <a:pt x="4852" y="1724"/>
                    <a:pt x="1567" y="2652"/>
                    <a:pt x="1" y="3534"/>
                  </a:cubicBezTo>
                  <a:cubicBezTo>
                    <a:pt x="1" y="3534"/>
                    <a:pt x="8204" y="21339"/>
                    <a:pt x="9768" y="31406"/>
                  </a:cubicBezTo>
                  <a:cubicBezTo>
                    <a:pt x="11331" y="41473"/>
                    <a:pt x="1202" y="52346"/>
                    <a:pt x="4940" y="68152"/>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0"/>
            <p:cNvSpPr/>
            <p:nvPr/>
          </p:nvSpPr>
          <p:spPr>
            <a:xfrm>
              <a:off x="2789775" y="2435350"/>
              <a:ext cx="630725" cy="587200"/>
            </a:xfrm>
            <a:custGeom>
              <a:avLst/>
              <a:gdLst/>
              <a:ahLst/>
              <a:cxnLst/>
              <a:rect l="l" t="t" r="r" b="b"/>
              <a:pathLst>
                <a:path w="25229" h="23488" extrusionOk="0">
                  <a:moveTo>
                    <a:pt x="15807" y="22308"/>
                  </a:moveTo>
                  <a:cubicBezTo>
                    <a:pt x="20949" y="21402"/>
                    <a:pt x="23853" y="16959"/>
                    <a:pt x="25228" y="11372"/>
                  </a:cubicBezTo>
                  <a:cubicBezTo>
                    <a:pt x="23076" y="10644"/>
                    <a:pt x="18014" y="8907"/>
                    <a:pt x="16607" y="8203"/>
                  </a:cubicBezTo>
                  <a:cubicBezTo>
                    <a:pt x="14807" y="7303"/>
                    <a:pt x="15308" y="1"/>
                    <a:pt x="15308" y="1"/>
                  </a:cubicBezTo>
                  <a:lnTo>
                    <a:pt x="5800" y="2714"/>
                  </a:lnTo>
                  <a:lnTo>
                    <a:pt x="5800" y="9804"/>
                  </a:lnTo>
                  <a:cubicBezTo>
                    <a:pt x="5800" y="10469"/>
                    <a:pt x="3083" y="11315"/>
                    <a:pt x="1" y="12227"/>
                  </a:cubicBezTo>
                  <a:cubicBezTo>
                    <a:pt x="3060" y="19401"/>
                    <a:pt x="9108" y="23488"/>
                    <a:pt x="15807" y="22308"/>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0"/>
            <p:cNvSpPr/>
            <p:nvPr/>
          </p:nvSpPr>
          <p:spPr>
            <a:xfrm>
              <a:off x="2934750" y="2438325"/>
              <a:ext cx="485750" cy="557375"/>
            </a:xfrm>
            <a:custGeom>
              <a:avLst/>
              <a:gdLst/>
              <a:ahLst/>
              <a:cxnLst/>
              <a:rect l="l" t="t" r="r" b="b"/>
              <a:pathLst>
                <a:path w="19430" h="22295" extrusionOk="0">
                  <a:moveTo>
                    <a:pt x="9509" y="0"/>
                  </a:moveTo>
                  <a:lnTo>
                    <a:pt x="1" y="2713"/>
                  </a:lnTo>
                  <a:lnTo>
                    <a:pt x="1" y="8738"/>
                  </a:lnTo>
                  <a:cubicBezTo>
                    <a:pt x="4019" y="10909"/>
                    <a:pt x="8526" y="14936"/>
                    <a:pt x="10057" y="22295"/>
                  </a:cubicBezTo>
                  <a:cubicBezTo>
                    <a:pt x="15168" y="21369"/>
                    <a:pt x="18058" y="16940"/>
                    <a:pt x="19429" y="11372"/>
                  </a:cubicBezTo>
                  <a:cubicBezTo>
                    <a:pt x="17277" y="10644"/>
                    <a:pt x="12215" y="8905"/>
                    <a:pt x="10808" y="8202"/>
                  </a:cubicBezTo>
                  <a:cubicBezTo>
                    <a:pt x="9008" y="7302"/>
                    <a:pt x="9509" y="0"/>
                    <a:pt x="9509" y="0"/>
                  </a:cubicBezTo>
                  <a:close/>
                </a:path>
              </a:pathLst>
            </a:custGeom>
            <a:solidFill>
              <a:srgbClr val="CB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0"/>
            <p:cNvSpPr/>
            <p:nvPr/>
          </p:nvSpPr>
          <p:spPr>
            <a:xfrm>
              <a:off x="2642275" y="3463150"/>
              <a:ext cx="711025" cy="320125"/>
            </a:xfrm>
            <a:custGeom>
              <a:avLst/>
              <a:gdLst/>
              <a:ahLst/>
              <a:cxnLst/>
              <a:rect l="l" t="t" r="r" b="b"/>
              <a:pathLst>
                <a:path w="28441" h="12805" extrusionOk="0">
                  <a:moveTo>
                    <a:pt x="27071" y="3178"/>
                  </a:moveTo>
                  <a:cubicBezTo>
                    <a:pt x="22828" y="4476"/>
                    <a:pt x="18825" y="5902"/>
                    <a:pt x="16705" y="5902"/>
                  </a:cubicBezTo>
                  <a:cubicBezTo>
                    <a:pt x="12505" y="5902"/>
                    <a:pt x="6303" y="1"/>
                    <a:pt x="3369" y="3609"/>
                  </a:cubicBezTo>
                  <a:cubicBezTo>
                    <a:pt x="437" y="7218"/>
                    <a:pt x="1" y="9604"/>
                    <a:pt x="2297" y="11205"/>
                  </a:cubicBezTo>
                  <a:cubicBezTo>
                    <a:pt x="4593" y="12805"/>
                    <a:pt x="11905" y="10605"/>
                    <a:pt x="15404" y="11305"/>
                  </a:cubicBezTo>
                  <a:cubicBezTo>
                    <a:pt x="16968" y="11617"/>
                    <a:pt x="22296" y="11889"/>
                    <a:pt x="27959" y="11802"/>
                  </a:cubicBezTo>
                  <a:cubicBezTo>
                    <a:pt x="28440" y="9550"/>
                    <a:pt x="28371" y="5436"/>
                    <a:pt x="27071" y="3178"/>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0"/>
            <p:cNvSpPr/>
            <p:nvPr/>
          </p:nvSpPr>
          <p:spPr>
            <a:xfrm>
              <a:off x="3466625" y="2814400"/>
              <a:ext cx="343525" cy="878875"/>
            </a:xfrm>
            <a:custGeom>
              <a:avLst/>
              <a:gdLst/>
              <a:ahLst/>
              <a:cxnLst/>
              <a:rect l="l" t="t" r="r" b="b"/>
              <a:pathLst>
                <a:path w="13741" h="35155" extrusionOk="0">
                  <a:moveTo>
                    <a:pt x="9104" y="3945"/>
                  </a:moveTo>
                  <a:cubicBezTo>
                    <a:pt x="8117" y="0"/>
                    <a:pt x="0" y="7246"/>
                    <a:pt x="2001" y="13848"/>
                  </a:cubicBezTo>
                  <a:cubicBezTo>
                    <a:pt x="3718" y="19509"/>
                    <a:pt x="3094" y="27116"/>
                    <a:pt x="3094" y="27116"/>
                  </a:cubicBezTo>
                  <a:lnTo>
                    <a:pt x="11040" y="35154"/>
                  </a:lnTo>
                  <a:cubicBezTo>
                    <a:pt x="13741" y="31852"/>
                    <a:pt x="9903" y="7146"/>
                    <a:pt x="9104" y="3945"/>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0"/>
            <p:cNvSpPr/>
            <p:nvPr/>
          </p:nvSpPr>
          <p:spPr>
            <a:xfrm>
              <a:off x="3319050" y="3481950"/>
              <a:ext cx="513600" cy="276250"/>
            </a:xfrm>
            <a:custGeom>
              <a:avLst/>
              <a:gdLst/>
              <a:ahLst/>
              <a:cxnLst/>
              <a:rect l="l" t="t" r="r" b="b"/>
              <a:pathLst>
                <a:path w="20544" h="11050" extrusionOk="0">
                  <a:moveTo>
                    <a:pt x="11642" y="449"/>
                  </a:moveTo>
                  <a:cubicBezTo>
                    <a:pt x="8569" y="1"/>
                    <a:pt x="4169" y="1152"/>
                    <a:pt x="0" y="2426"/>
                  </a:cubicBezTo>
                  <a:cubicBezTo>
                    <a:pt x="1300" y="4684"/>
                    <a:pt x="1369" y="8798"/>
                    <a:pt x="889" y="11050"/>
                  </a:cubicBezTo>
                  <a:cubicBezTo>
                    <a:pt x="7912" y="10941"/>
                    <a:pt x="15448" y="10279"/>
                    <a:pt x="16943" y="8452"/>
                  </a:cubicBezTo>
                  <a:cubicBezTo>
                    <a:pt x="16943" y="8452"/>
                    <a:pt x="20544" y="1750"/>
                    <a:pt x="11642" y="449"/>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0"/>
            <p:cNvSpPr/>
            <p:nvPr/>
          </p:nvSpPr>
          <p:spPr>
            <a:xfrm>
              <a:off x="2838175" y="2123600"/>
              <a:ext cx="278200" cy="443550"/>
            </a:xfrm>
            <a:custGeom>
              <a:avLst/>
              <a:gdLst/>
              <a:ahLst/>
              <a:cxnLst/>
              <a:rect l="l" t="t" r="r" b="b"/>
              <a:pathLst>
                <a:path w="11128" h="17742" extrusionOk="0">
                  <a:moveTo>
                    <a:pt x="1670" y="1554"/>
                  </a:moveTo>
                  <a:cubicBezTo>
                    <a:pt x="1" y="4799"/>
                    <a:pt x="187" y="15831"/>
                    <a:pt x="4822" y="16851"/>
                  </a:cubicBezTo>
                  <a:cubicBezTo>
                    <a:pt x="8871" y="17742"/>
                    <a:pt x="11128" y="13792"/>
                    <a:pt x="11128" y="13792"/>
                  </a:cubicBezTo>
                  <a:lnTo>
                    <a:pt x="11128" y="6473"/>
                  </a:lnTo>
                  <a:cubicBezTo>
                    <a:pt x="11128" y="6473"/>
                    <a:pt x="8844" y="5284"/>
                    <a:pt x="8532" y="2481"/>
                  </a:cubicBezTo>
                  <a:cubicBezTo>
                    <a:pt x="8282" y="238"/>
                    <a:pt x="6954" y="0"/>
                    <a:pt x="6954" y="0"/>
                  </a:cubicBezTo>
                  <a:cubicBezTo>
                    <a:pt x="6954" y="0"/>
                    <a:pt x="4173" y="1646"/>
                    <a:pt x="1670" y="1554"/>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40"/>
            <p:cNvSpPr/>
            <p:nvPr/>
          </p:nvSpPr>
          <p:spPr>
            <a:xfrm>
              <a:off x="2514775" y="2732425"/>
              <a:ext cx="385100" cy="772400"/>
            </a:xfrm>
            <a:custGeom>
              <a:avLst/>
              <a:gdLst/>
              <a:ahLst/>
              <a:cxnLst/>
              <a:rect l="l" t="t" r="r" b="b"/>
              <a:pathLst>
                <a:path w="15404" h="30896" extrusionOk="0">
                  <a:moveTo>
                    <a:pt x="7397" y="30896"/>
                  </a:moveTo>
                  <a:cubicBezTo>
                    <a:pt x="5305" y="26681"/>
                    <a:pt x="3913" y="21369"/>
                    <a:pt x="2688" y="18370"/>
                  </a:cubicBezTo>
                  <a:cubicBezTo>
                    <a:pt x="376" y="12712"/>
                    <a:pt x="0" y="4824"/>
                    <a:pt x="3200" y="3022"/>
                  </a:cubicBezTo>
                  <a:cubicBezTo>
                    <a:pt x="9103" y="1"/>
                    <a:pt x="11602" y="10393"/>
                    <a:pt x="12004" y="13410"/>
                  </a:cubicBezTo>
                  <a:cubicBezTo>
                    <a:pt x="12403" y="16426"/>
                    <a:pt x="13204" y="23477"/>
                    <a:pt x="15404" y="26004"/>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40"/>
            <p:cNvSpPr/>
            <p:nvPr/>
          </p:nvSpPr>
          <p:spPr>
            <a:xfrm>
              <a:off x="2838925" y="2004200"/>
              <a:ext cx="614650" cy="834825"/>
            </a:xfrm>
            <a:custGeom>
              <a:avLst/>
              <a:gdLst/>
              <a:ahLst/>
              <a:cxnLst/>
              <a:rect l="l" t="t" r="r" b="b"/>
              <a:pathLst>
                <a:path w="24586" h="33393" extrusionOk="0">
                  <a:moveTo>
                    <a:pt x="8777" y="1"/>
                  </a:moveTo>
                  <a:cubicBezTo>
                    <a:pt x="4301" y="1"/>
                    <a:pt x="1" y="3341"/>
                    <a:pt x="1" y="9105"/>
                  </a:cubicBezTo>
                  <a:lnTo>
                    <a:pt x="1" y="28879"/>
                  </a:lnTo>
                  <a:cubicBezTo>
                    <a:pt x="2185" y="28197"/>
                    <a:pt x="3834" y="27568"/>
                    <a:pt x="3834" y="27050"/>
                  </a:cubicBezTo>
                  <a:lnTo>
                    <a:pt x="3834" y="21242"/>
                  </a:lnTo>
                  <a:cubicBezTo>
                    <a:pt x="152" y="18899"/>
                    <a:pt x="77" y="9370"/>
                    <a:pt x="1640" y="6330"/>
                  </a:cubicBezTo>
                  <a:lnTo>
                    <a:pt x="1640" y="6330"/>
                  </a:lnTo>
                  <a:cubicBezTo>
                    <a:pt x="1708" y="6332"/>
                    <a:pt x="1776" y="6334"/>
                    <a:pt x="1844" y="6334"/>
                  </a:cubicBezTo>
                  <a:cubicBezTo>
                    <a:pt x="4292" y="6334"/>
                    <a:pt x="6924" y="4776"/>
                    <a:pt x="6924" y="4776"/>
                  </a:cubicBezTo>
                  <a:cubicBezTo>
                    <a:pt x="6924" y="4776"/>
                    <a:pt x="8250" y="5014"/>
                    <a:pt x="8502" y="7257"/>
                  </a:cubicBezTo>
                  <a:cubicBezTo>
                    <a:pt x="8813" y="10060"/>
                    <a:pt x="11098" y="11251"/>
                    <a:pt x="11098" y="11251"/>
                  </a:cubicBezTo>
                  <a:lnTo>
                    <a:pt x="11098" y="18568"/>
                  </a:lnTo>
                  <a:cubicBezTo>
                    <a:pt x="11098" y="25439"/>
                    <a:pt x="12751" y="32952"/>
                    <a:pt x="16667" y="33368"/>
                  </a:cubicBezTo>
                  <a:cubicBezTo>
                    <a:pt x="16820" y="33385"/>
                    <a:pt x="16967" y="33392"/>
                    <a:pt x="17109" y="33392"/>
                  </a:cubicBezTo>
                  <a:cubicBezTo>
                    <a:pt x="20524" y="33392"/>
                    <a:pt x="21318" y="28936"/>
                    <a:pt x="23976" y="28936"/>
                  </a:cubicBezTo>
                  <a:cubicBezTo>
                    <a:pt x="24065" y="28936"/>
                    <a:pt x="24157" y="28941"/>
                    <a:pt x="24251" y="28952"/>
                  </a:cubicBezTo>
                  <a:cubicBezTo>
                    <a:pt x="24251" y="28952"/>
                    <a:pt x="24585" y="26035"/>
                    <a:pt x="20585" y="23535"/>
                  </a:cubicBezTo>
                  <a:cubicBezTo>
                    <a:pt x="16584" y="21035"/>
                    <a:pt x="21043" y="7244"/>
                    <a:pt x="14335" y="1938"/>
                  </a:cubicBezTo>
                  <a:cubicBezTo>
                    <a:pt x="12670" y="622"/>
                    <a:pt x="10707" y="1"/>
                    <a:pt x="87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0"/>
            <p:cNvSpPr/>
            <p:nvPr/>
          </p:nvSpPr>
          <p:spPr>
            <a:xfrm>
              <a:off x="2699700" y="3255525"/>
              <a:ext cx="370300" cy="414650"/>
            </a:xfrm>
            <a:custGeom>
              <a:avLst/>
              <a:gdLst/>
              <a:ahLst/>
              <a:cxnLst/>
              <a:rect l="l" t="t" r="r" b="b"/>
              <a:pathLst>
                <a:path w="14812" h="16586" extrusionOk="0">
                  <a:moveTo>
                    <a:pt x="5721" y="1"/>
                  </a:moveTo>
                  <a:cubicBezTo>
                    <a:pt x="3536" y="2987"/>
                    <a:pt x="114" y="5598"/>
                    <a:pt x="0" y="9975"/>
                  </a:cubicBezTo>
                  <a:cubicBezTo>
                    <a:pt x="1859" y="13711"/>
                    <a:pt x="4269" y="16585"/>
                    <a:pt x="7607" y="16208"/>
                  </a:cubicBezTo>
                  <a:cubicBezTo>
                    <a:pt x="12528" y="15654"/>
                    <a:pt x="14230" y="9864"/>
                    <a:pt x="14811" y="4563"/>
                  </a:cubicBezTo>
                  <a:cubicBezTo>
                    <a:pt x="11526" y="4816"/>
                    <a:pt x="7339" y="2215"/>
                    <a:pt x="5721"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40"/>
            <p:cNvSpPr/>
            <p:nvPr/>
          </p:nvSpPr>
          <p:spPr>
            <a:xfrm>
              <a:off x="2842725" y="2570975"/>
              <a:ext cx="289575" cy="805000"/>
            </a:xfrm>
            <a:custGeom>
              <a:avLst/>
              <a:gdLst/>
              <a:ahLst/>
              <a:cxnLst/>
              <a:rect l="l" t="t" r="r" b="b"/>
              <a:pathLst>
                <a:path w="11583" h="32200" extrusionOk="0">
                  <a:moveTo>
                    <a:pt x="7430" y="428"/>
                  </a:moveTo>
                  <a:cubicBezTo>
                    <a:pt x="6492" y="855"/>
                    <a:pt x="3165" y="3754"/>
                    <a:pt x="3165" y="4479"/>
                  </a:cubicBezTo>
                  <a:cubicBezTo>
                    <a:pt x="3165" y="5204"/>
                    <a:pt x="4657" y="10664"/>
                    <a:pt x="4657" y="12327"/>
                  </a:cubicBezTo>
                  <a:cubicBezTo>
                    <a:pt x="4657" y="13990"/>
                    <a:pt x="3134" y="21238"/>
                    <a:pt x="1131" y="25527"/>
                  </a:cubicBezTo>
                  <a:cubicBezTo>
                    <a:pt x="830" y="26173"/>
                    <a:pt x="438" y="26784"/>
                    <a:pt x="0" y="27383"/>
                  </a:cubicBezTo>
                  <a:cubicBezTo>
                    <a:pt x="1618" y="29597"/>
                    <a:pt x="5805" y="32199"/>
                    <a:pt x="9092" y="31945"/>
                  </a:cubicBezTo>
                  <a:cubicBezTo>
                    <a:pt x="9349" y="29595"/>
                    <a:pt x="9387" y="27344"/>
                    <a:pt x="9387" y="25685"/>
                  </a:cubicBezTo>
                  <a:cubicBezTo>
                    <a:pt x="9387" y="25685"/>
                    <a:pt x="9723" y="13561"/>
                    <a:pt x="10275" y="12698"/>
                  </a:cubicBezTo>
                  <a:cubicBezTo>
                    <a:pt x="10775" y="11912"/>
                    <a:pt x="10772" y="10615"/>
                    <a:pt x="10772" y="9510"/>
                  </a:cubicBezTo>
                  <a:lnTo>
                    <a:pt x="10772" y="7264"/>
                  </a:lnTo>
                  <a:cubicBezTo>
                    <a:pt x="10772" y="7264"/>
                    <a:pt x="11535" y="7215"/>
                    <a:pt x="11579" y="5902"/>
                  </a:cubicBezTo>
                  <a:cubicBezTo>
                    <a:pt x="11581" y="5862"/>
                    <a:pt x="11581" y="5823"/>
                    <a:pt x="11581" y="5782"/>
                  </a:cubicBezTo>
                  <a:cubicBezTo>
                    <a:pt x="11582" y="4351"/>
                    <a:pt x="8368" y="0"/>
                    <a:pt x="7430" y="428"/>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40"/>
            <p:cNvSpPr/>
            <p:nvPr/>
          </p:nvSpPr>
          <p:spPr>
            <a:xfrm>
              <a:off x="5041375" y="2715725"/>
              <a:ext cx="295275" cy="893775"/>
            </a:xfrm>
            <a:custGeom>
              <a:avLst/>
              <a:gdLst/>
              <a:ahLst/>
              <a:cxnLst/>
              <a:rect l="l" t="t" r="r" b="b"/>
              <a:pathLst>
                <a:path w="11811" h="35751" extrusionOk="0">
                  <a:moveTo>
                    <a:pt x="0" y="1"/>
                  </a:moveTo>
                  <a:lnTo>
                    <a:pt x="0" y="35390"/>
                  </a:lnTo>
                  <a:cubicBezTo>
                    <a:pt x="0" y="35390"/>
                    <a:pt x="11811" y="35750"/>
                    <a:pt x="11451" y="35390"/>
                  </a:cubicBezTo>
                  <a:cubicBezTo>
                    <a:pt x="11091" y="35030"/>
                    <a:pt x="11451" y="18948"/>
                    <a:pt x="11451" y="18948"/>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0"/>
            <p:cNvSpPr/>
            <p:nvPr/>
          </p:nvSpPr>
          <p:spPr>
            <a:xfrm>
              <a:off x="5405725" y="3638200"/>
              <a:ext cx="652850" cy="1190650"/>
            </a:xfrm>
            <a:custGeom>
              <a:avLst/>
              <a:gdLst/>
              <a:ahLst/>
              <a:cxnLst/>
              <a:rect l="l" t="t" r="r" b="b"/>
              <a:pathLst>
                <a:path w="26114" h="47626" extrusionOk="0">
                  <a:moveTo>
                    <a:pt x="8765" y="2265"/>
                  </a:moveTo>
                  <a:cubicBezTo>
                    <a:pt x="9742" y="8890"/>
                    <a:pt x="9131" y="16437"/>
                    <a:pt x="8765" y="19289"/>
                  </a:cubicBezTo>
                  <a:cubicBezTo>
                    <a:pt x="8400" y="22141"/>
                    <a:pt x="0" y="47625"/>
                    <a:pt x="0" y="47625"/>
                  </a:cubicBezTo>
                  <a:lnTo>
                    <a:pt x="20476" y="47625"/>
                  </a:lnTo>
                  <a:lnTo>
                    <a:pt x="26114" y="20626"/>
                  </a:lnTo>
                  <a:lnTo>
                    <a:pt x="18632" y="1"/>
                  </a:lnTo>
                  <a:close/>
                </a:path>
              </a:pathLst>
            </a:custGeom>
            <a:solidFill>
              <a:srgbClr val="1C39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0"/>
            <p:cNvSpPr/>
            <p:nvPr/>
          </p:nvSpPr>
          <p:spPr>
            <a:xfrm>
              <a:off x="5363875" y="3638200"/>
              <a:ext cx="694700" cy="1196025"/>
            </a:xfrm>
            <a:custGeom>
              <a:avLst/>
              <a:gdLst/>
              <a:ahLst/>
              <a:cxnLst/>
              <a:rect l="l" t="t" r="r" b="b"/>
              <a:pathLst>
                <a:path w="27788" h="47841" extrusionOk="0">
                  <a:moveTo>
                    <a:pt x="10439" y="2265"/>
                  </a:moveTo>
                  <a:cubicBezTo>
                    <a:pt x="11416" y="8890"/>
                    <a:pt x="10805" y="16437"/>
                    <a:pt x="10439" y="19289"/>
                  </a:cubicBezTo>
                  <a:cubicBezTo>
                    <a:pt x="10074" y="22141"/>
                    <a:pt x="1" y="47840"/>
                    <a:pt x="1" y="47840"/>
                  </a:cubicBezTo>
                  <a:lnTo>
                    <a:pt x="22150" y="47840"/>
                  </a:lnTo>
                  <a:lnTo>
                    <a:pt x="27788" y="20626"/>
                  </a:lnTo>
                  <a:lnTo>
                    <a:pt x="20306" y="1"/>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0"/>
            <p:cNvSpPr/>
            <p:nvPr/>
          </p:nvSpPr>
          <p:spPr>
            <a:xfrm>
              <a:off x="5704700" y="3519250"/>
              <a:ext cx="936600" cy="1314975"/>
            </a:xfrm>
            <a:custGeom>
              <a:avLst/>
              <a:gdLst/>
              <a:ahLst/>
              <a:cxnLst/>
              <a:rect l="l" t="t" r="r" b="b"/>
              <a:pathLst>
                <a:path w="37464" h="52599" extrusionOk="0">
                  <a:moveTo>
                    <a:pt x="20931" y="1"/>
                  </a:moveTo>
                  <a:cubicBezTo>
                    <a:pt x="23947" y="9455"/>
                    <a:pt x="37463" y="12513"/>
                    <a:pt x="33735" y="27782"/>
                  </a:cubicBezTo>
                  <a:cubicBezTo>
                    <a:pt x="31042" y="38804"/>
                    <a:pt x="25553" y="52598"/>
                    <a:pt x="25553" y="52598"/>
                  </a:cubicBezTo>
                  <a:lnTo>
                    <a:pt x="1" y="52598"/>
                  </a:lnTo>
                  <a:cubicBezTo>
                    <a:pt x="1" y="52598"/>
                    <a:pt x="8015" y="28566"/>
                    <a:pt x="8015" y="25384"/>
                  </a:cubicBezTo>
                  <a:cubicBezTo>
                    <a:pt x="8015" y="22202"/>
                    <a:pt x="2982" y="5847"/>
                    <a:pt x="2982" y="5847"/>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0"/>
            <p:cNvSpPr/>
            <p:nvPr/>
          </p:nvSpPr>
          <p:spPr>
            <a:xfrm>
              <a:off x="5000400" y="2515625"/>
              <a:ext cx="1241825" cy="1254350"/>
            </a:xfrm>
            <a:custGeom>
              <a:avLst/>
              <a:gdLst/>
              <a:ahLst/>
              <a:cxnLst/>
              <a:rect l="l" t="t" r="r" b="b"/>
              <a:pathLst>
                <a:path w="49673" h="50174" extrusionOk="0">
                  <a:moveTo>
                    <a:pt x="5770" y="0"/>
                  </a:moveTo>
                  <a:cubicBezTo>
                    <a:pt x="2754" y="1437"/>
                    <a:pt x="0" y="7839"/>
                    <a:pt x="2754" y="13851"/>
                  </a:cubicBezTo>
                  <a:cubicBezTo>
                    <a:pt x="5510" y="19861"/>
                    <a:pt x="5901" y="18786"/>
                    <a:pt x="6947" y="23505"/>
                  </a:cubicBezTo>
                  <a:cubicBezTo>
                    <a:pt x="7992" y="28225"/>
                    <a:pt x="7582" y="30837"/>
                    <a:pt x="16215" y="36716"/>
                  </a:cubicBezTo>
                  <a:cubicBezTo>
                    <a:pt x="24848" y="42597"/>
                    <a:pt x="24586" y="44163"/>
                    <a:pt x="24979" y="47168"/>
                  </a:cubicBezTo>
                  <a:cubicBezTo>
                    <a:pt x="25371" y="50174"/>
                    <a:pt x="49673" y="49521"/>
                    <a:pt x="49283" y="38284"/>
                  </a:cubicBezTo>
                  <a:cubicBezTo>
                    <a:pt x="48891" y="27047"/>
                    <a:pt x="49510" y="14071"/>
                    <a:pt x="42275" y="7950"/>
                  </a:cubicBezTo>
                  <a:cubicBezTo>
                    <a:pt x="35039" y="1829"/>
                    <a:pt x="5770" y="0"/>
                    <a:pt x="577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0"/>
            <p:cNvSpPr/>
            <p:nvPr/>
          </p:nvSpPr>
          <p:spPr>
            <a:xfrm>
              <a:off x="5069250" y="2167775"/>
              <a:ext cx="306175" cy="843250"/>
            </a:xfrm>
            <a:custGeom>
              <a:avLst/>
              <a:gdLst/>
              <a:ahLst/>
              <a:cxnLst/>
              <a:rect l="l" t="t" r="r" b="b"/>
              <a:pathLst>
                <a:path w="12247" h="33730" extrusionOk="0">
                  <a:moveTo>
                    <a:pt x="0" y="0"/>
                  </a:moveTo>
                  <a:lnTo>
                    <a:pt x="0" y="33730"/>
                  </a:lnTo>
                  <a:cubicBezTo>
                    <a:pt x="0" y="33730"/>
                    <a:pt x="12247" y="27159"/>
                    <a:pt x="12138" y="20730"/>
                  </a:cubicBezTo>
                  <a:cubicBezTo>
                    <a:pt x="12027" y="14301"/>
                    <a:pt x="6601" y="0"/>
                    <a:pt x="66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40"/>
            <p:cNvSpPr/>
            <p:nvPr/>
          </p:nvSpPr>
          <p:spPr>
            <a:xfrm>
              <a:off x="5284275" y="2496425"/>
              <a:ext cx="243000" cy="640375"/>
            </a:xfrm>
            <a:custGeom>
              <a:avLst/>
              <a:gdLst/>
              <a:ahLst/>
              <a:cxnLst/>
              <a:rect l="l" t="t" r="r" b="b"/>
              <a:pathLst>
                <a:path w="9720" h="25615" extrusionOk="0">
                  <a:moveTo>
                    <a:pt x="1" y="7093"/>
                  </a:moveTo>
                  <a:cubicBezTo>
                    <a:pt x="1" y="7093"/>
                    <a:pt x="1631" y="9733"/>
                    <a:pt x="2183" y="10867"/>
                  </a:cubicBezTo>
                  <a:cubicBezTo>
                    <a:pt x="2736" y="12002"/>
                    <a:pt x="284" y="17018"/>
                    <a:pt x="1092" y="21316"/>
                  </a:cubicBezTo>
                  <a:cubicBezTo>
                    <a:pt x="1901" y="25615"/>
                    <a:pt x="7221" y="24884"/>
                    <a:pt x="8410" y="21316"/>
                  </a:cubicBezTo>
                  <a:cubicBezTo>
                    <a:pt x="8767" y="20243"/>
                    <a:pt x="9719" y="12615"/>
                    <a:pt x="9719" y="12615"/>
                  </a:cubicBezTo>
                  <a:lnTo>
                    <a:pt x="9719" y="1"/>
                  </a:ln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40"/>
            <p:cNvSpPr/>
            <p:nvPr/>
          </p:nvSpPr>
          <p:spPr>
            <a:xfrm>
              <a:off x="5284250" y="2496425"/>
              <a:ext cx="243025" cy="606550"/>
            </a:xfrm>
            <a:custGeom>
              <a:avLst/>
              <a:gdLst/>
              <a:ahLst/>
              <a:cxnLst/>
              <a:rect l="l" t="t" r="r" b="b"/>
              <a:pathLst>
                <a:path w="9721" h="24262" extrusionOk="0">
                  <a:moveTo>
                    <a:pt x="9720" y="1"/>
                  </a:moveTo>
                  <a:lnTo>
                    <a:pt x="0" y="7093"/>
                  </a:lnTo>
                  <a:cubicBezTo>
                    <a:pt x="0" y="7093"/>
                    <a:pt x="1632" y="9733"/>
                    <a:pt x="2184" y="10867"/>
                  </a:cubicBezTo>
                  <a:cubicBezTo>
                    <a:pt x="2547" y="10461"/>
                    <a:pt x="2910" y="10279"/>
                    <a:pt x="3265" y="10279"/>
                  </a:cubicBezTo>
                  <a:cubicBezTo>
                    <a:pt x="6274" y="10279"/>
                    <a:pt x="8594" y="23423"/>
                    <a:pt x="3547" y="24165"/>
                  </a:cubicBezTo>
                  <a:cubicBezTo>
                    <a:pt x="3560" y="24168"/>
                    <a:pt x="3574" y="24168"/>
                    <a:pt x="3588" y="24173"/>
                  </a:cubicBezTo>
                  <a:lnTo>
                    <a:pt x="4395" y="24261"/>
                  </a:lnTo>
                  <a:cubicBezTo>
                    <a:pt x="6041" y="24260"/>
                    <a:pt x="7789" y="23181"/>
                    <a:pt x="8409" y="21316"/>
                  </a:cubicBezTo>
                  <a:cubicBezTo>
                    <a:pt x="8768" y="20243"/>
                    <a:pt x="9720" y="12615"/>
                    <a:pt x="9720" y="12615"/>
                  </a:cubicBezTo>
                  <a:lnTo>
                    <a:pt x="9720" y="1"/>
                  </a:lnTo>
                  <a:close/>
                </a:path>
              </a:pathLst>
            </a:custGeom>
            <a:solidFill>
              <a:srgbClr val="CB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0"/>
            <p:cNvSpPr/>
            <p:nvPr/>
          </p:nvSpPr>
          <p:spPr>
            <a:xfrm>
              <a:off x="5063150" y="1862700"/>
              <a:ext cx="596500" cy="836250"/>
            </a:xfrm>
            <a:custGeom>
              <a:avLst/>
              <a:gdLst/>
              <a:ahLst/>
              <a:cxnLst/>
              <a:rect l="l" t="t" r="r" b="b"/>
              <a:pathLst>
                <a:path w="23860" h="33450" extrusionOk="0">
                  <a:moveTo>
                    <a:pt x="1673" y="11241"/>
                  </a:moveTo>
                  <a:cubicBezTo>
                    <a:pt x="1" y="21618"/>
                    <a:pt x="1841" y="31185"/>
                    <a:pt x="6845" y="32317"/>
                  </a:cubicBezTo>
                  <a:cubicBezTo>
                    <a:pt x="11851" y="33449"/>
                    <a:pt x="19022" y="27977"/>
                    <a:pt x="19022" y="23150"/>
                  </a:cubicBezTo>
                  <a:cubicBezTo>
                    <a:pt x="19022" y="18322"/>
                    <a:pt x="23859" y="5744"/>
                    <a:pt x="18356" y="2872"/>
                  </a:cubicBezTo>
                  <a:cubicBezTo>
                    <a:pt x="12851" y="1"/>
                    <a:pt x="2741" y="4628"/>
                    <a:pt x="1673" y="11241"/>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0"/>
            <p:cNvSpPr/>
            <p:nvPr/>
          </p:nvSpPr>
          <p:spPr>
            <a:xfrm>
              <a:off x="5051275" y="1877050"/>
              <a:ext cx="1014225" cy="1088375"/>
            </a:xfrm>
            <a:custGeom>
              <a:avLst/>
              <a:gdLst/>
              <a:ahLst/>
              <a:cxnLst/>
              <a:rect l="l" t="t" r="r" b="b"/>
              <a:pathLst>
                <a:path w="40569" h="43535" extrusionOk="0">
                  <a:moveTo>
                    <a:pt x="12930" y="0"/>
                  </a:moveTo>
                  <a:cubicBezTo>
                    <a:pt x="10549" y="0"/>
                    <a:pt x="6972" y="2123"/>
                    <a:pt x="4089" y="4523"/>
                  </a:cubicBezTo>
                  <a:cubicBezTo>
                    <a:pt x="667" y="7375"/>
                    <a:pt x="1" y="13188"/>
                    <a:pt x="1419" y="13188"/>
                  </a:cubicBezTo>
                  <a:cubicBezTo>
                    <a:pt x="1539" y="13188"/>
                    <a:pt x="1675" y="13146"/>
                    <a:pt x="1825" y="13057"/>
                  </a:cubicBezTo>
                  <a:cubicBezTo>
                    <a:pt x="3742" y="11917"/>
                    <a:pt x="6355" y="9721"/>
                    <a:pt x="6355" y="9721"/>
                  </a:cubicBezTo>
                  <a:cubicBezTo>
                    <a:pt x="6905" y="16251"/>
                    <a:pt x="17607" y="17616"/>
                    <a:pt x="17607" y="17616"/>
                  </a:cubicBezTo>
                  <a:lnTo>
                    <a:pt x="17646" y="43535"/>
                  </a:lnTo>
                  <a:cubicBezTo>
                    <a:pt x="22384" y="43535"/>
                    <a:pt x="25782" y="32651"/>
                    <a:pt x="28479" y="32651"/>
                  </a:cubicBezTo>
                  <a:cubicBezTo>
                    <a:pt x="31177" y="32651"/>
                    <a:pt x="34002" y="30426"/>
                    <a:pt x="34002" y="30426"/>
                  </a:cubicBezTo>
                  <a:cubicBezTo>
                    <a:pt x="38195" y="31895"/>
                    <a:pt x="40240" y="33493"/>
                    <a:pt x="40240" y="33493"/>
                  </a:cubicBezTo>
                  <a:cubicBezTo>
                    <a:pt x="40240" y="33493"/>
                    <a:pt x="40568" y="32026"/>
                    <a:pt x="39581" y="27486"/>
                  </a:cubicBezTo>
                  <a:cubicBezTo>
                    <a:pt x="38956" y="24611"/>
                    <a:pt x="36090" y="24084"/>
                    <a:pt x="34071" y="24084"/>
                  </a:cubicBezTo>
                  <a:cubicBezTo>
                    <a:pt x="32901" y="24084"/>
                    <a:pt x="32015" y="24261"/>
                    <a:pt x="32015" y="24261"/>
                  </a:cubicBezTo>
                  <a:cubicBezTo>
                    <a:pt x="32936" y="21300"/>
                    <a:pt x="30962" y="20313"/>
                    <a:pt x="29778" y="18734"/>
                  </a:cubicBezTo>
                  <a:cubicBezTo>
                    <a:pt x="28593" y="17156"/>
                    <a:pt x="28329" y="11498"/>
                    <a:pt x="24580" y="5181"/>
                  </a:cubicBezTo>
                  <a:cubicBezTo>
                    <a:pt x="22147" y="1084"/>
                    <a:pt x="18690" y="364"/>
                    <a:pt x="16562" y="364"/>
                  </a:cubicBezTo>
                  <a:cubicBezTo>
                    <a:pt x="15409" y="364"/>
                    <a:pt x="14646" y="575"/>
                    <a:pt x="14646" y="575"/>
                  </a:cubicBezTo>
                  <a:cubicBezTo>
                    <a:pt x="14204" y="177"/>
                    <a:pt x="13617" y="0"/>
                    <a:pt x="129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40"/>
            <p:cNvSpPr/>
            <p:nvPr/>
          </p:nvSpPr>
          <p:spPr>
            <a:xfrm>
              <a:off x="3130600" y="3498500"/>
              <a:ext cx="725025" cy="1310725"/>
            </a:xfrm>
            <a:custGeom>
              <a:avLst/>
              <a:gdLst/>
              <a:ahLst/>
              <a:cxnLst/>
              <a:rect l="l" t="t" r="r" b="b"/>
              <a:pathLst>
                <a:path w="29001" h="52429" extrusionOk="0">
                  <a:moveTo>
                    <a:pt x="23140" y="0"/>
                  </a:moveTo>
                  <a:cubicBezTo>
                    <a:pt x="10709" y="12945"/>
                    <a:pt x="1" y="52429"/>
                    <a:pt x="1" y="52429"/>
                  </a:cubicBezTo>
                  <a:lnTo>
                    <a:pt x="17847" y="52429"/>
                  </a:lnTo>
                  <a:lnTo>
                    <a:pt x="29001" y="26214"/>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40"/>
            <p:cNvSpPr/>
            <p:nvPr/>
          </p:nvSpPr>
          <p:spPr>
            <a:xfrm>
              <a:off x="3664175" y="3234975"/>
              <a:ext cx="1663475" cy="1531425"/>
            </a:xfrm>
            <a:custGeom>
              <a:avLst/>
              <a:gdLst/>
              <a:ahLst/>
              <a:cxnLst/>
              <a:rect l="l" t="t" r="r" b="b"/>
              <a:pathLst>
                <a:path w="66539" h="61257" extrusionOk="0">
                  <a:moveTo>
                    <a:pt x="66539" y="12679"/>
                  </a:moveTo>
                  <a:cubicBezTo>
                    <a:pt x="63938" y="9725"/>
                    <a:pt x="50084" y="0"/>
                    <a:pt x="32422" y="1057"/>
                  </a:cubicBezTo>
                  <a:cubicBezTo>
                    <a:pt x="16849" y="1988"/>
                    <a:pt x="4253" y="6800"/>
                    <a:pt x="1797" y="10541"/>
                  </a:cubicBezTo>
                  <a:cubicBezTo>
                    <a:pt x="0" y="13278"/>
                    <a:pt x="3936" y="31751"/>
                    <a:pt x="6672" y="39105"/>
                  </a:cubicBezTo>
                  <a:cubicBezTo>
                    <a:pt x="9411" y="46461"/>
                    <a:pt x="10606" y="54330"/>
                    <a:pt x="10606" y="61000"/>
                  </a:cubicBezTo>
                  <a:cubicBezTo>
                    <a:pt x="10606" y="61000"/>
                    <a:pt x="54652" y="60743"/>
                    <a:pt x="54908" y="61000"/>
                  </a:cubicBezTo>
                  <a:cubicBezTo>
                    <a:pt x="55166" y="61256"/>
                    <a:pt x="60382" y="44751"/>
                    <a:pt x="61065" y="36541"/>
                  </a:cubicBezTo>
                  <a:cubicBezTo>
                    <a:pt x="61749" y="28331"/>
                    <a:pt x="60211" y="19265"/>
                    <a:pt x="66539" y="12679"/>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0"/>
            <p:cNvSpPr/>
            <p:nvPr/>
          </p:nvSpPr>
          <p:spPr>
            <a:xfrm>
              <a:off x="4299800" y="2878200"/>
              <a:ext cx="437475" cy="643575"/>
            </a:xfrm>
            <a:custGeom>
              <a:avLst/>
              <a:gdLst/>
              <a:ahLst/>
              <a:cxnLst/>
              <a:rect l="l" t="t" r="r" b="b"/>
              <a:pathLst>
                <a:path w="17499" h="25743" extrusionOk="0">
                  <a:moveTo>
                    <a:pt x="17279" y="0"/>
                  </a:moveTo>
                  <a:cubicBezTo>
                    <a:pt x="17279" y="0"/>
                    <a:pt x="17499" y="13689"/>
                    <a:pt x="17279" y="17775"/>
                  </a:cubicBezTo>
                  <a:cubicBezTo>
                    <a:pt x="17060" y="21862"/>
                    <a:pt x="10726" y="25539"/>
                    <a:pt x="8378" y="25641"/>
                  </a:cubicBezTo>
                  <a:cubicBezTo>
                    <a:pt x="6028" y="25742"/>
                    <a:pt x="818" y="22270"/>
                    <a:pt x="0" y="16447"/>
                  </a:cubicBezTo>
                  <a:lnTo>
                    <a:pt x="0" y="4087"/>
                  </a:ln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0"/>
            <p:cNvSpPr/>
            <p:nvPr/>
          </p:nvSpPr>
          <p:spPr>
            <a:xfrm>
              <a:off x="4299800" y="2878200"/>
              <a:ext cx="434100" cy="455575"/>
            </a:xfrm>
            <a:custGeom>
              <a:avLst/>
              <a:gdLst/>
              <a:ahLst/>
              <a:cxnLst/>
              <a:rect l="l" t="t" r="r" b="b"/>
              <a:pathLst>
                <a:path w="17364" h="18223" extrusionOk="0">
                  <a:moveTo>
                    <a:pt x="17279" y="0"/>
                  </a:moveTo>
                  <a:lnTo>
                    <a:pt x="0" y="4087"/>
                  </a:lnTo>
                  <a:lnTo>
                    <a:pt x="0" y="14222"/>
                  </a:lnTo>
                  <a:cubicBezTo>
                    <a:pt x="630" y="16995"/>
                    <a:pt x="2816" y="18223"/>
                    <a:pt x="5265" y="18223"/>
                  </a:cubicBezTo>
                  <a:cubicBezTo>
                    <a:pt x="8411" y="18223"/>
                    <a:pt x="11992" y="16198"/>
                    <a:pt x="13271" y="12822"/>
                  </a:cubicBezTo>
                  <a:cubicBezTo>
                    <a:pt x="14574" y="9381"/>
                    <a:pt x="15689" y="8359"/>
                    <a:pt x="17363" y="7438"/>
                  </a:cubicBezTo>
                  <a:cubicBezTo>
                    <a:pt x="17336" y="3470"/>
                    <a:pt x="17279" y="0"/>
                    <a:pt x="17279" y="0"/>
                  </a:cubicBezTo>
                  <a:close/>
                </a:path>
              </a:pathLst>
            </a:custGeom>
            <a:solidFill>
              <a:srgbClr val="CB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0"/>
            <p:cNvSpPr/>
            <p:nvPr/>
          </p:nvSpPr>
          <p:spPr>
            <a:xfrm>
              <a:off x="4171550" y="2440775"/>
              <a:ext cx="555900" cy="797925"/>
            </a:xfrm>
            <a:custGeom>
              <a:avLst/>
              <a:gdLst/>
              <a:ahLst/>
              <a:cxnLst/>
              <a:rect l="l" t="t" r="r" b="b"/>
              <a:pathLst>
                <a:path w="22236" h="31917" extrusionOk="0">
                  <a:moveTo>
                    <a:pt x="549" y="12179"/>
                  </a:moveTo>
                  <a:cubicBezTo>
                    <a:pt x="1198" y="22208"/>
                    <a:pt x="5286" y="31917"/>
                    <a:pt x="11763" y="30893"/>
                  </a:cubicBezTo>
                  <a:cubicBezTo>
                    <a:pt x="19796" y="29624"/>
                    <a:pt x="22236" y="17440"/>
                    <a:pt x="21918" y="10800"/>
                  </a:cubicBezTo>
                  <a:cubicBezTo>
                    <a:pt x="21601" y="4160"/>
                    <a:pt x="17817" y="10"/>
                    <a:pt x="12058" y="3"/>
                  </a:cubicBezTo>
                  <a:cubicBezTo>
                    <a:pt x="6578" y="0"/>
                    <a:pt x="1" y="3687"/>
                    <a:pt x="549" y="12179"/>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0"/>
            <p:cNvSpPr/>
            <p:nvPr/>
          </p:nvSpPr>
          <p:spPr>
            <a:xfrm>
              <a:off x="4686175" y="2729200"/>
              <a:ext cx="91250" cy="187500"/>
            </a:xfrm>
            <a:custGeom>
              <a:avLst/>
              <a:gdLst/>
              <a:ahLst/>
              <a:cxnLst/>
              <a:rect l="l" t="t" r="r" b="b"/>
              <a:pathLst>
                <a:path w="3650" h="7500" extrusionOk="0">
                  <a:moveTo>
                    <a:pt x="3220" y="3983"/>
                  </a:moveTo>
                  <a:cubicBezTo>
                    <a:pt x="2791" y="5982"/>
                    <a:pt x="1818" y="7500"/>
                    <a:pt x="1047" y="7372"/>
                  </a:cubicBezTo>
                  <a:cubicBezTo>
                    <a:pt x="277" y="7243"/>
                    <a:pt x="0" y="5518"/>
                    <a:pt x="430" y="3517"/>
                  </a:cubicBezTo>
                  <a:cubicBezTo>
                    <a:pt x="859" y="1518"/>
                    <a:pt x="1832" y="0"/>
                    <a:pt x="2603" y="130"/>
                  </a:cubicBezTo>
                  <a:cubicBezTo>
                    <a:pt x="3374" y="258"/>
                    <a:pt x="3650" y="1984"/>
                    <a:pt x="3220" y="3983"/>
                  </a:cubicBezTo>
                  <a:close/>
                </a:path>
              </a:pathLst>
            </a:custGeom>
            <a:solidFill>
              <a:srgbClr val="C1BC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40"/>
            <p:cNvSpPr/>
            <p:nvPr/>
          </p:nvSpPr>
          <p:spPr>
            <a:xfrm>
              <a:off x="4155800" y="2397625"/>
              <a:ext cx="635925" cy="440775"/>
            </a:xfrm>
            <a:custGeom>
              <a:avLst/>
              <a:gdLst/>
              <a:ahLst/>
              <a:cxnLst/>
              <a:rect l="l" t="t" r="r" b="b"/>
              <a:pathLst>
                <a:path w="25437" h="17631" extrusionOk="0">
                  <a:moveTo>
                    <a:pt x="12170" y="1"/>
                  </a:moveTo>
                  <a:cubicBezTo>
                    <a:pt x="11898" y="1"/>
                    <a:pt x="11614" y="7"/>
                    <a:pt x="11316" y="19"/>
                  </a:cubicBezTo>
                  <a:cubicBezTo>
                    <a:pt x="4391" y="306"/>
                    <a:pt x="2695" y="3878"/>
                    <a:pt x="2750" y="5207"/>
                  </a:cubicBezTo>
                  <a:cubicBezTo>
                    <a:pt x="2805" y="6536"/>
                    <a:pt x="181" y="6645"/>
                    <a:pt x="91" y="9756"/>
                  </a:cubicBezTo>
                  <a:cubicBezTo>
                    <a:pt x="1" y="12866"/>
                    <a:pt x="86" y="13601"/>
                    <a:pt x="1310" y="15474"/>
                  </a:cubicBezTo>
                  <a:cubicBezTo>
                    <a:pt x="1310" y="15474"/>
                    <a:pt x="1219" y="11976"/>
                    <a:pt x="2408" y="11976"/>
                  </a:cubicBezTo>
                  <a:cubicBezTo>
                    <a:pt x="2414" y="11976"/>
                    <a:pt x="2420" y="11976"/>
                    <a:pt x="2426" y="11976"/>
                  </a:cubicBezTo>
                  <a:cubicBezTo>
                    <a:pt x="2491" y="11978"/>
                    <a:pt x="2554" y="11979"/>
                    <a:pt x="2615" y="11979"/>
                  </a:cubicBezTo>
                  <a:cubicBezTo>
                    <a:pt x="4555" y="11979"/>
                    <a:pt x="5237" y="11070"/>
                    <a:pt x="5237" y="11070"/>
                  </a:cubicBezTo>
                  <a:cubicBezTo>
                    <a:pt x="6898" y="12558"/>
                    <a:pt x="8754" y="12970"/>
                    <a:pt x="10493" y="12970"/>
                  </a:cubicBezTo>
                  <a:cubicBezTo>
                    <a:pt x="12644" y="12970"/>
                    <a:pt x="14614" y="12340"/>
                    <a:pt x="15809" y="12340"/>
                  </a:cubicBezTo>
                  <a:cubicBezTo>
                    <a:pt x="16494" y="12340"/>
                    <a:pt x="16925" y="12547"/>
                    <a:pt x="16990" y="13197"/>
                  </a:cubicBezTo>
                  <a:cubicBezTo>
                    <a:pt x="17176" y="15083"/>
                    <a:pt x="17782" y="15325"/>
                    <a:pt x="18408" y="15325"/>
                  </a:cubicBezTo>
                  <a:cubicBezTo>
                    <a:pt x="18624" y="15325"/>
                    <a:pt x="18843" y="15296"/>
                    <a:pt x="19047" y="15296"/>
                  </a:cubicBezTo>
                  <a:cubicBezTo>
                    <a:pt x="19441" y="15296"/>
                    <a:pt x="19784" y="15403"/>
                    <a:pt x="19955" y="16033"/>
                  </a:cubicBezTo>
                  <a:cubicBezTo>
                    <a:pt x="20135" y="16698"/>
                    <a:pt x="20377" y="17170"/>
                    <a:pt x="20588" y="17491"/>
                  </a:cubicBezTo>
                  <a:cubicBezTo>
                    <a:pt x="20652" y="17587"/>
                    <a:pt x="20755" y="17630"/>
                    <a:pt x="20859" y="17630"/>
                  </a:cubicBezTo>
                  <a:cubicBezTo>
                    <a:pt x="21010" y="17630"/>
                    <a:pt x="21162" y="17537"/>
                    <a:pt x="21193" y="17377"/>
                  </a:cubicBezTo>
                  <a:cubicBezTo>
                    <a:pt x="21934" y="13573"/>
                    <a:pt x="23816" y="13393"/>
                    <a:pt x="23816" y="13393"/>
                  </a:cubicBezTo>
                  <a:cubicBezTo>
                    <a:pt x="25437" y="5519"/>
                    <a:pt x="22112" y="3319"/>
                    <a:pt x="19968" y="3113"/>
                  </a:cubicBezTo>
                  <a:cubicBezTo>
                    <a:pt x="17916" y="2915"/>
                    <a:pt x="18209" y="1"/>
                    <a:pt x="121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40"/>
            <p:cNvSpPr/>
            <p:nvPr/>
          </p:nvSpPr>
          <p:spPr>
            <a:xfrm>
              <a:off x="4140675" y="3278750"/>
              <a:ext cx="349150" cy="417050"/>
            </a:xfrm>
            <a:custGeom>
              <a:avLst/>
              <a:gdLst/>
              <a:ahLst/>
              <a:cxnLst/>
              <a:rect l="l" t="t" r="r" b="b"/>
              <a:pathLst>
                <a:path w="13966" h="16682" extrusionOk="0">
                  <a:moveTo>
                    <a:pt x="6360" y="1"/>
                  </a:moveTo>
                  <a:cubicBezTo>
                    <a:pt x="4323" y="283"/>
                    <a:pt x="2370" y="631"/>
                    <a:pt x="514" y="1024"/>
                  </a:cubicBezTo>
                  <a:cubicBezTo>
                    <a:pt x="1" y="3923"/>
                    <a:pt x="2177" y="13313"/>
                    <a:pt x="6362" y="16519"/>
                  </a:cubicBezTo>
                  <a:cubicBezTo>
                    <a:pt x="6362" y="16519"/>
                    <a:pt x="6489" y="16681"/>
                    <a:pt x="6736" y="16681"/>
                  </a:cubicBezTo>
                  <a:cubicBezTo>
                    <a:pt x="7011" y="16681"/>
                    <a:pt x="7435" y="16479"/>
                    <a:pt x="7996" y="15622"/>
                  </a:cubicBezTo>
                  <a:cubicBezTo>
                    <a:pt x="9012" y="14071"/>
                    <a:pt x="12369" y="9511"/>
                    <a:pt x="13774" y="9511"/>
                  </a:cubicBezTo>
                  <a:cubicBezTo>
                    <a:pt x="13842" y="9511"/>
                    <a:pt x="13907" y="9522"/>
                    <a:pt x="13966" y="9545"/>
                  </a:cubicBezTo>
                  <a:lnTo>
                    <a:pt x="13961" y="9537"/>
                  </a:lnTo>
                  <a:cubicBezTo>
                    <a:pt x="11398" y="9003"/>
                    <a:pt x="7098" y="5674"/>
                    <a:pt x="6360" y="425"/>
                  </a:cubicBezTo>
                  <a:lnTo>
                    <a:pt x="6360" y="1"/>
                  </a:lnTo>
                  <a:close/>
                </a:path>
              </a:pathLst>
            </a:custGeom>
            <a:solidFill>
              <a:srgbClr val="385F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40"/>
            <p:cNvSpPr/>
            <p:nvPr/>
          </p:nvSpPr>
          <p:spPr>
            <a:xfrm>
              <a:off x="4536625" y="3275600"/>
              <a:ext cx="344525" cy="431725"/>
            </a:xfrm>
            <a:custGeom>
              <a:avLst/>
              <a:gdLst/>
              <a:ahLst/>
              <a:cxnLst/>
              <a:rect l="l" t="t" r="r" b="b"/>
              <a:pathLst>
                <a:path w="13781" h="17269" extrusionOk="0">
                  <a:moveTo>
                    <a:pt x="55" y="9512"/>
                  </a:moveTo>
                  <a:cubicBezTo>
                    <a:pt x="36" y="9516"/>
                    <a:pt x="18" y="9522"/>
                    <a:pt x="0" y="9529"/>
                  </a:cubicBezTo>
                  <a:cubicBezTo>
                    <a:pt x="19" y="9523"/>
                    <a:pt x="37" y="9518"/>
                    <a:pt x="55" y="9512"/>
                  </a:cubicBezTo>
                  <a:close/>
                  <a:moveTo>
                    <a:pt x="7865" y="0"/>
                  </a:moveTo>
                  <a:cubicBezTo>
                    <a:pt x="7849" y="738"/>
                    <a:pt x="7828" y="1384"/>
                    <a:pt x="7803" y="1879"/>
                  </a:cubicBezTo>
                  <a:cubicBezTo>
                    <a:pt x="7613" y="5410"/>
                    <a:pt x="2859" y="8634"/>
                    <a:pt x="55" y="9512"/>
                  </a:cubicBezTo>
                  <a:lnTo>
                    <a:pt x="55" y="9512"/>
                  </a:lnTo>
                  <a:cubicBezTo>
                    <a:pt x="91" y="9504"/>
                    <a:pt x="128" y="9500"/>
                    <a:pt x="168" y="9500"/>
                  </a:cubicBezTo>
                  <a:cubicBezTo>
                    <a:pt x="1688" y="9500"/>
                    <a:pt x="6207" y="15454"/>
                    <a:pt x="7017" y="16807"/>
                  </a:cubicBezTo>
                  <a:cubicBezTo>
                    <a:pt x="7203" y="17120"/>
                    <a:pt x="7425" y="17269"/>
                    <a:pt x="7673" y="17269"/>
                  </a:cubicBezTo>
                  <a:cubicBezTo>
                    <a:pt x="8543" y="17269"/>
                    <a:pt x="9744" y="15438"/>
                    <a:pt x="10939" y="12386"/>
                  </a:cubicBezTo>
                  <a:cubicBezTo>
                    <a:pt x="12056" y="9535"/>
                    <a:pt x="13780" y="4624"/>
                    <a:pt x="13057" y="1156"/>
                  </a:cubicBezTo>
                  <a:cubicBezTo>
                    <a:pt x="11348" y="679"/>
                    <a:pt x="9615" y="292"/>
                    <a:pt x="7865" y="0"/>
                  </a:cubicBezTo>
                  <a:close/>
                </a:path>
              </a:pathLst>
            </a:custGeom>
            <a:solidFill>
              <a:srgbClr val="385F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0"/>
            <p:cNvSpPr/>
            <p:nvPr/>
          </p:nvSpPr>
          <p:spPr>
            <a:xfrm>
              <a:off x="4155975" y="3214950"/>
              <a:ext cx="333975" cy="464625"/>
            </a:xfrm>
            <a:custGeom>
              <a:avLst/>
              <a:gdLst/>
              <a:ahLst/>
              <a:cxnLst/>
              <a:rect l="l" t="t" r="r" b="b"/>
              <a:pathLst>
                <a:path w="13359" h="18585" extrusionOk="0">
                  <a:moveTo>
                    <a:pt x="5753" y="2977"/>
                  </a:moveTo>
                  <a:lnTo>
                    <a:pt x="5753" y="1"/>
                  </a:lnTo>
                  <a:cubicBezTo>
                    <a:pt x="3171" y="1136"/>
                    <a:pt x="779" y="2093"/>
                    <a:pt x="515" y="3571"/>
                  </a:cubicBezTo>
                  <a:cubicBezTo>
                    <a:pt x="0" y="6467"/>
                    <a:pt x="2325" y="14884"/>
                    <a:pt x="5753" y="17855"/>
                  </a:cubicBezTo>
                  <a:cubicBezTo>
                    <a:pt x="5753" y="17855"/>
                    <a:pt x="6323" y="18584"/>
                    <a:pt x="7389" y="16958"/>
                  </a:cubicBezTo>
                  <a:cubicBezTo>
                    <a:pt x="8453" y="15333"/>
                    <a:pt x="12097" y="11609"/>
                    <a:pt x="13358" y="12097"/>
                  </a:cubicBezTo>
                  <a:lnTo>
                    <a:pt x="13354" y="12089"/>
                  </a:lnTo>
                  <a:cubicBezTo>
                    <a:pt x="10791" y="11557"/>
                    <a:pt x="6491" y="8226"/>
                    <a:pt x="5753" y="297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40"/>
            <p:cNvSpPr/>
            <p:nvPr/>
          </p:nvSpPr>
          <p:spPr>
            <a:xfrm>
              <a:off x="4536750" y="3189400"/>
              <a:ext cx="332075" cy="511175"/>
            </a:xfrm>
            <a:custGeom>
              <a:avLst/>
              <a:gdLst/>
              <a:ahLst/>
              <a:cxnLst/>
              <a:rect l="l" t="t" r="r" b="b"/>
              <a:pathLst>
                <a:path w="13283" h="20447" extrusionOk="0">
                  <a:moveTo>
                    <a:pt x="12117" y="3494"/>
                  </a:moveTo>
                  <a:cubicBezTo>
                    <a:pt x="11403" y="1877"/>
                    <a:pt x="9085" y="563"/>
                    <a:pt x="7898" y="1"/>
                  </a:cubicBezTo>
                  <a:cubicBezTo>
                    <a:pt x="7891" y="2199"/>
                    <a:pt x="7865" y="4157"/>
                    <a:pt x="7801" y="5327"/>
                  </a:cubicBezTo>
                  <a:cubicBezTo>
                    <a:pt x="7610" y="8881"/>
                    <a:pt x="2797" y="12124"/>
                    <a:pt x="0" y="12977"/>
                  </a:cubicBezTo>
                  <a:lnTo>
                    <a:pt x="0" y="12977"/>
                  </a:lnTo>
                  <a:cubicBezTo>
                    <a:pt x="1320" y="12464"/>
                    <a:pt x="6175" y="17632"/>
                    <a:pt x="7015" y="19039"/>
                  </a:cubicBezTo>
                  <a:cubicBezTo>
                    <a:pt x="7857" y="20446"/>
                    <a:pt x="8897" y="18807"/>
                    <a:pt x="10604" y="14952"/>
                  </a:cubicBezTo>
                  <a:cubicBezTo>
                    <a:pt x="12341" y="11028"/>
                    <a:pt x="13283" y="6131"/>
                    <a:pt x="12117" y="349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40"/>
            <p:cNvSpPr/>
            <p:nvPr/>
          </p:nvSpPr>
          <p:spPr>
            <a:xfrm>
              <a:off x="5038050" y="3551950"/>
              <a:ext cx="503425" cy="1002925"/>
            </a:xfrm>
            <a:custGeom>
              <a:avLst/>
              <a:gdLst/>
              <a:ahLst/>
              <a:cxnLst/>
              <a:rect l="l" t="t" r="r" b="b"/>
              <a:pathLst>
                <a:path w="20137" h="40117" extrusionOk="0">
                  <a:moveTo>
                    <a:pt x="20137" y="40116"/>
                  </a:moveTo>
                  <a:cubicBezTo>
                    <a:pt x="20137" y="28765"/>
                    <a:pt x="16830" y="6015"/>
                    <a:pt x="11584" y="0"/>
                  </a:cubicBezTo>
                  <a:cubicBezTo>
                    <a:pt x="11584" y="0"/>
                    <a:pt x="3374" y="4392"/>
                    <a:pt x="776" y="18311"/>
                  </a:cubicBezTo>
                  <a:cubicBezTo>
                    <a:pt x="1" y="22470"/>
                    <a:pt x="1321" y="34352"/>
                    <a:pt x="1663" y="39369"/>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40"/>
            <p:cNvSpPr/>
            <p:nvPr/>
          </p:nvSpPr>
          <p:spPr>
            <a:xfrm>
              <a:off x="4736425" y="4350775"/>
              <a:ext cx="818950" cy="483450"/>
            </a:xfrm>
            <a:custGeom>
              <a:avLst/>
              <a:gdLst/>
              <a:ahLst/>
              <a:cxnLst/>
              <a:rect l="l" t="t" r="r" b="b"/>
              <a:pathLst>
                <a:path w="32758" h="19338" extrusionOk="0">
                  <a:moveTo>
                    <a:pt x="185" y="19337"/>
                  </a:moveTo>
                  <a:lnTo>
                    <a:pt x="25099" y="19337"/>
                  </a:lnTo>
                  <a:cubicBezTo>
                    <a:pt x="28789" y="19337"/>
                    <a:pt x="32758" y="16324"/>
                    <a:pt x="32200" y="8163"/>
                  </a:cubicBezTo>
                  <a:cubicBezTo>
                    <a:pt x="31644" y="0"/>
                    <a:pt x="18289" y="1145"/>
                    <a:pt x="13727" y="7416"/>
                  </a:cubicBezTo>
                  <a:lnTo>
                    <a:pt x="1" y="9513"/>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40"/>
            <p:cNvSpPr/>
            <p:nvPr/>
          </p:nvSpPr>
          <p:spPr>
            <a:xfrm>
              <a:off x="4036300" y="4552300"/>
              <a:ext cx="825900" cy="281925"/>
            </a:xfrm>
            <a:custGeom>
              <a:avLst/>
              <a:gdLst/>
              <a:ahLst/>
              <a:cxnLst/>
              <a:rect l="l" t="t" r="r" b="b"/>
              <a:pathLst>
                <a:path w="33036" h="11277" extrusionOk="0">
                  <a:moveTo>
                    <a:pt x="15638" y="10777"/>
                  </a:moveTo>
                  <a:lnTo>
                    <a:pt x="16816" y="9672"/>
                  </a:lnTo>
                  <a:lnTo>
                    <a:pt x="20399" y="10941"/>
                  </a:lnTo>
                  <a:cubicBezTo>
                    <a:pt x="21021" y="11163"/>
                    <a:pt x="21676" y="11275"/>
                    <a:pt x="22336" y="11275"/>
                  </a:cubicBezTo>
                  <a:lnTo>
                    <a:pt x="29449" y="11275"/>
                  </a:lnTo>
                  <a:cubicBezTo>
                    <a:pt x="29449" y="11275"/>
                    <a:pt x="32814" y="10555"/>
                    <a:pt x="32925" y="6583"/>
                  </a:cubicBezTo>
                  <a:cubicBezTo>
                    <a:pt x="33035" y="2611"/>
                    <a:pt x="29615" y="1452"/>
                    <a:pt x="28124" y="1452"/>
                  </a:cubicBezTo>
                  <a:lnTo>
                    <a:pt x="20328" y="1452"/>
                  </a:lnTo>
                  <a:cubicBezTo>
                    <a:pt x="19936" y="1452"/>
                    <a:pt x="19548" y="1411"/>
                    <a:pt x="19164" y="1332"/>
                  </a:cubicBezTo>
                  <a:lnTo>
                    <a:pt x="13619" y="173"/>
                  </a:lnTo>
                  <a:cubicBezTo>
                    <a:pt x="12800" y="1"/>
                    <a:pt x="11947" y="137"/>
                    <a:pt x="11221" y="554"/>
                  </a:cubicBezTo>
                  <a:lnTo>
                    <a:pt x="8077" y="2360"/>
                  </a:lnTo>
                  <a:cubicBezTo>
                    <a:pt x="7469" y="2709"/>
                    <a:pt x="6910" y="3139"/>
                    <a:pt x="6414" y="3635"/>
                  </a:cubicBezTo>
                  <a:lnTo>
                    <a:pt x="711" y="9350"/>
                  </a:lnTo>
                  <a:cubicBezTo>
                    <a:pt x="1" y="10060"/>
                    <a:pt x="506" y="11276"/>
                    <a:pt x="1510" y="11276"/>
                  </a:cubicBezTo>
                  <a:lnTo>
                    <a:pt x="14376" y="11276"/>
                  </a:lnTo>
                  <a:cubicBezTo>
                    <a:pt x="14845" y="11276"/>
                    <a:pt x="15295" y="11098"/>
                    <a:pt x="15638" y="10777"/>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40"/>
            <p:cNvSpPr/>
            <p:nvPr/>
          </p:nvSpPr>
          <p:spPr>
            <a:xfrm>
              <a:off x="5074650" y="2672900"/>
              <a:ext cx="1105475" cy="1408775"/>
            </a:xfrm>
            <a:custGeom>
              <a:avLst/>
              <a:gdLst/>
              <a:ahLst/>
              <a:cxnLst/>
              <a:rect l="l" t="t" r="r" b="b"/>
              <a:pathLst>
                <a:path w="44219" h="56351" extrusionOk="0">
                  <a:moveTo>
                    <a:pt x="40175" y="3086"/>
                  </a:moveTo>
                  <a:cubicBezTo>
                    <a:pt x="34834" y="1"/>
                    <a:pt x="25474" y="8781"/>
                    <a:pt x="27488" y="19158"/>
                  </a:cubicBezTo>
                  <a:cubicBezTo>
                    <a:pt x="29501" y="29536"/>
                    <a:pt x="18104" y="42412"/>
                    <a:pt x="18104" y="42412"/>
                  </a:cubicBezTo>
                  <a:cubicBezTo>
                    <a:pt x="18104" y="42412"/>
                    <a:pt x="5186" y="47600"/>
                    <a:pt x="0" y="48582"/>
                  </a:cubicBezTo>
                  <a:cubicBezTo>
                    <a:pt x="1245" y="50349"/>
                    <a:pt x="2663" y="52972"/>
                    <a:pt x="3307" y="56350"/>
                  </a:cubicBezTo>
                  <a:cubicBezTo>
                    <a:pt x="11791" y="55652"/>
                    <a:pt x="23961" y="53926"/>
                    <a:pt x="28882" y="49827"/>
                  </a:cubicBezTo>
                  <a:cubicBezTo>
                    <a:pt x="36317" y="43631"/>
                    <a:pt x="44214" y="20784"/>
                    <a:pt x="44216" y="13526"/>
                  </a:cubicBezTo>
                  <a:cubicBezTo>
                    <a:pt x="44219" y="5078"/>
                    <a:pt x="40175" y="3086"/>
                    <a:pt x="40175" y="3086"/>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40"/>
            <p:cNvSpPr/>
            <p:nvPr/>
          </p:nvSpPr>
          <p:spPr>
            <a:xfrm>
              <a:off x="4294225" y="3887450"/>
              <a:ext cx="863125" cy="333175"/>
            </a:xfrm>
            <a:custGeom>
              <a:avLst/>
              <a:gdLst/>
              <a:ahLst/>
              <a:cxnLst/>
              <a:rect l="l" t="t" r="r" b="b"/>
              <a:pathLst>
                <a:path w="34525" h="13327" extrusionOk="0">
                  <a:moveTo>
                    <a:pt x="29867" y="161"/>
                  </a:moveTo>
                  <a:lnTo>
                    <a:pt x="13166" y="161"/>
                  </a:lnTo>
                  <a:cubicBezTo>
                    <a:pt x="13166" y="161"/>
                    <a:pt x="1238" y="4201"/>
                    <a:pt x="929" y="4891"/>
                  </a:cubicBezTo>
                  <a:cubicBezTo>
                    <a:pt x="619" y="5581"/>
                    <a:pt x="0" y="9690"/>
                    <a:pt x="929" y="10656"/>
                  </a:cubicBezTo>
                  <a:cubicBezTo>
                    <a:pt x="1859" y="11623"/>
                    <a:pt x="7899" y="13327"/>
                    <a:pt x="9449" y="13017"/>
                  </a:cubicBezTo>
                  <a:cubicBezTo>
                    <a:pt x="10998" y="12706"/>
                    <a:pt x="23078" y="8215"/>
                    <a:pt x="25867" y="8215"/>
                  </a:cubicBezTo>
                  <a:cubicBezTo>
                    <a:pt x="26810" y="8215"/>
                    <a:pt x="30186" y="8125"/>
                    <a:pt x="34524" y="7768"/>
                  </a:cubicBezTo>
                  <a:cubicBezTo>
                    <a:pt x="33880" y="4390"/>
                    <a:pt x="32462" y="1767"/>
                    <a:pt x="31217" y="0"/>
                  </a:cubicBezTo>
                  <a:cubicBezTo>
                    <a:pt x="30676" y="103"/>
                    <a:pt x="30216" y="161"/>
                    <a:pt x="29867" y="161"/>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40"/>
            <p:cNvSpPr/>
            <p:nvPr/>
          </p:nvSpPr>
          <p:spPr>
            <a:xfrm>
              <a:off x="2365100" y="3389875"/>
              <a:ext cx="318675" cy="306950"/>
            </a:xfrm>
            <a:custGeom>
              <a:avLst/>
              <a:gdLst/>
              <a:ahLst/>
              <a:cxnLst/>
              <a:rect l="l" t="t" r="r" b="b"/>
              <a:pathLst>
                <a:path w="12747" h="12278" extrusionOk="0">
                  <a:moveTo>
                    <a:pt x="1" y="8967"/>
                  </a:moveTo>
                  <a:cubicBezTo>
                    <a:pt x="1" y="8967"/>
                    <a:pt x="4185" y="12277"/>
                    <a:pt x="8467" y="8967"/>
                  </a:cubicBezTo>
                  <a:cubicBezTo>
                    <a:pt x="12746" y="5656"/>
                    <a:pt x="9798" y="1"/>
                    <a:pt x="9798" y="1"/>
                  </a:cubicBezTo>
                  <a:lnTo>
                    <a:pt x="1" y="522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40"/>
            <p:cNvSpPr/>
            <p:nvPr/>
          </p:nvSpPr>
          <p:spPr>
            <a:xfrm>
              <a:off x="2314775" y="2838350"/>
              <a:ext cx="201275" cy="619025"/>
            </a:xfrm>
            <a:custGeom>
              <a:avLst/>
              <a:gdLst/>
              <a:ahLst/>
              <a:cxnLst/>
              <a:rect l="l" t="t" r="r" b="b"/>
              <a:pathLst>
                <a:path w="8051" h="24761" extrusionOk="0">
                  <a:moveTo>
                    <a:pt x="8051" y="1"/>
                  </a:moveTo>
                  <a:lnTo>
                    <a:pt x="8051" y="24761"/>
                  </a:lnTo>
                  <a:lnTo>
                    <a:pt x="0" y="24761"/>
                  </a:lnTo>
                  <a:lnTo>
                    <a:pt x="0" y="1356"/>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40"/>
            <p:cNvSpPr/>
            <p:nvPr/>
          </p:nvSpPr>
          <p:spPr>
            <a:xfrm>
              <a:off x="1988425" y="3944575"/>
              <a:ext cx="473100" cy="889650"/>
            </a:xfrm>
            <a:custGeom>
              <a:avLst/>
              <a:gdLst/>
              <a:ahLst/>
              <a:cxnLst/>
              <a:rect l="l" t="t" r="r" b="b"/>
              <a:pathLst>
                <a:path w="18924" h="35586" extrusionOk="0">
                  <a:moveTo>
                    <a:pt x="7979" y="17272"/>
                  </a:moveTo>
                  <a:cubicBezTo>
                    <a:pt x="7205" y="21403"/>
                    <a:pt x="2802" y="27206"/>
                    <a:pt x="1" y="35585"/>
                  </a:cubicBezTo>
                  <a:lnTo>
                    <a:pt x="16002" y="35585"/>
                  </a:lnTo>
                  <a:cubicBezTo>
                    <a:pt x="17537" y="25520"/>
                    <a:pt x="18924" y="12010"/>
                    <a:pt x="16735" y="0"/>
                  </a:cubicBezTo>
                  <a:lnTo>
                    <a:pt x="7508" y="0"/>
                  </a:lnTo>
                  <a:cubicBezTo>
                    <a:pt x="8361" y="4048"/>
                    <a:pt x="8708" y="13385"/>
                    <a:pt x="7979" y="17272"/>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40"/>
            <p:cNvSpPr/>
            <p:nvPr/>
          </p:nvSpPr>
          <p:spPr>
            <a:xfrm>
              <a:off x="1804250" y="3944575"/>
              <a:ext cx="401900" cy="889650"/>
            </a:xfrm>
            <a:custGeom>
              <a:avLst/>
              <a:gdLst/>
              <a:ahLst/>
              <a:cxnLst/>
              <a:rect l="l" t="t" r="r" b="b"/>
              <a:pathLst>
                <a:path w="16076" h="35586" extrusionOk="0">
                  <a:moveTo>
                    <a:pt x="1" y="16376"/>
                  </a:moveTo>
                  <a:cubicBezTo>
                    <a:pt x="1" y="16376"/>
                    <a:pt x="1853" y="25366"/>
                    <a:pt x="3118" y="35585"/>
                  </a:cubicBezTo>
                  <a:lnTo>
                    <a:pt x="7368" y="35585"/>
                  </a:lnTo>
                  <a:cubicBezTo>
                    <a:pt x="10169" y="27206"/>
                    <a:pt x="14572" y="21403"/>
                    <a:pt x="15346" y="17272"/>
                  </a:cubicBezTo>
                  <a:cubicBezTo>
                    <a:pt x="16075" y="13385"/>
                    <a:pt x="15728" y="4048"/>
                    <a:pt x="14875" y="0"/>
                  </a:cubicBezTo>
                  <a:lnTo>
                    <a:pt x="383" y="0"/>
                  </a:lnTo>
                  <a:close/>
                </a:path>
              </a:pathLst>
            </a:custGeom>
            <a:solidFill>
              <a:srgbClr val="1C39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40"/>
            <p:cNvSpPr/>
            <p:nvPr/>
          </p:nvSpPr>
          <p:spPr>
            <a:xfrm>
              <a:off x="1472000" y="3912600"/>
              <a:ext cx="734150" cy="921625"/>
            </a:xfrm>
            <a:custGeom>
              <a:avLst/>
              <a:gdLst/>
              <a:ahLst/>
              <a:cxnLst/>
              <a:rect l="l" t="t" r="r" b="b"/>
              <a:pathLst>
                <a:path w="29366" h="36865" extrusionOk="0">
                  <a:moveTo>
                    <a:pt x="28165" y="1279"/>
                  </a:moveTo>
                  <a:cubicBezTo>
                    <a:pt x="28056" y="760"/>
                    <a:pt x="27939" y="322"/>
                    <a:pt x="27815" y="0"/>
                  </a:cubicBezTo>
                  <a:lnTo>
                    <a:pt x="1" y="0"/>
                  </a:lnTo>
                  <a:cubicBezTo>
                    <a:pt x="384" y="13387"/>
                    <a:pt x="1439" y="26710"/>
                    <a:pt x="2074" y="36864"/>
                  </a:cubicBezTo>
                  <a:lnTo>
                    <a:pt x="20659" y="36864"/>
                  </a:lnTo>
                  <a:cubicBezTo>
                    <a:pt x="23459" y="28485"/>
                    <a:pt x="27863" y="22682"/>
                    <a:pt x="28637" y="18551"/>
                  </a:cubicBezTo>
                  <a:cubicBezTo>
                    <a:pt x="29365" y="14664"/>
                    <a:pt x="29018" y="5327"/>
                    <a:pt x="28165" y="1279"/>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40"/>
            <p:cNvSpPr/>
            <p:nvPr/>
          </p:nvSpPr>
          <p:spPr>
            <a:xfrm>
              <a:off x="1169600" y="2177125"/>
              <a:ext cx="1393475" cy="1986775"/>
            </a:xfrm>
            <a:custGeom>
              <a:avLst/>
              <a:gdLst/>
              <a:ahLst/>
              <a:cxnLst/>
              <a:rect l="l" t="t" r="r" b="b"/>
              <a:pathLst>
                <a:path w="55739" h="79471" extrusionOk="0">
                  <a:moveTo>
                    <a:pt x="31055" y="4414"/>
                  </a:moveTo>
                  <a:cubicBezTo>
                    <a:pt x="14603" y="0"/>
                    <a:pt x="3490" y="7345"/>
                    <a:pt x="1666" y="17892"/>
                  </a:cubicBezTo>
                  <a:cubicBezTo>
                    <a:pt x="0" y="27525"/>
                    <a:pt x="12095" y="57356"/>
                    <a:pt x="12095" y="69419"/>
                  </a:cubicBezTo>
                  <a:cubicBezTo>
                    <a:pt x="12095" y="69419"/>
                    <a:pt x="31596" y="79471"/>
                    <a:pt x="49487" y="70698"/>
                  </a:cubicBezTo>
                  <a:cubicBezTo>
                    <a:pt x="49487" y="70698"/>
                    <a:pt x="46804" y="57904"/>
                    <a:pt x="49487" y="46573"/>
                  </a:cubicBezTo>
                  <a:cubicBezTo>
                    <a:pt x="52171" y="35241"/>
                    <a:pt x="55739" y="28749"/>
                    <a:pt x="52708" y="20620"/>
                  </a:cubicBezTo>
                  <a:cubicBezTo>
                    <a:pt x="50060" y="13518"/>
                    <a:pt x="38750" y="6480"/>
                    <a:pt x="31055" y="4414"/>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40"/>
            <p:cNvSpPr/>
            <p:nvPr/>
          </p:nvSpPr>
          <p:spPr>
            <a:xfrm>
              <a:off x="1813450" y="1987225"/>
              <a:ext cx="445075" cy="604225"/>
            </a:xfrm>
            <a:custGeom>
              <a:avLst/>
              <a:gdLst/>
              <a:ahLst/>
              <a:cxnLst/>
              <a:rect l="l" t="t" r="r" b="b"/>
              <a:pathLst>
                <a:path w="17803" h="24169" extrusionOk="0">
                  <a:moveTo>
                    <a:pt x="11450" y="1115"/>
                  </a:moveTo>
                  <a:cubicBezTo>
                    <a:pt x="11450" y="1115"/>
                    <a:pt x="5240" y="8924"/>
                    <a:pt x="2621" y="11413"/>
                  </a:cubicBezTo>
                  <a:cubicBezTo>
                    <a:pt x="1" y="13902"/>
                    <a:pt x="4835" y="18993"/>
                    <a:pt x="8503" y="21155"/>
                  </a:cubicBezTo>
                  <a:cubicBezTo>
                    <a:pt x="10926" y="22583"/>
                    <a:pt x="16034" y="24168"/>
                    <a:pt x="14528" y="19715"/>
                  </a:cubicBezTo>
                  <a:cubicBezTo>
                    <a:pt x="14528" y="19715"/>
                    <a:pt x="13676" y="17226"/>
                    <a:pt x="17803" y="13689"/>
                  </a:cubicBezTo>
                  <a:cubicBezTo>
                    <a:pt x="17803" y="13689"/>
                    <a:pt x="13218" y="1"/>
                    <a:pt x="11450" y="1115"/>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40"/>
            <p:cNvSpPr/>
            <p:nvPr/>
          </p:nvSpPr>
          <p:spPr>
            <a:xfrm>
              <a:off x="2037425" y="2078375"/>
              <a:ext cx="221100" cy="401700"/>
            </a:xfrm>
            <a:custGeom>
              <a:avLst/>
              <a:gdLst/>
              <a:ahLst/>
              <a:cxnLst/>
              <a:rect l="l" t="t" r="r" b="b"/>
              <a:pathLst>
                <a:path w="8844" h="16068" extrusionOk="0">
                  <a:moveTo>
                    <a:pt x="4803" y="1"/>
                  </a:moveTo>
                  <a:lnTo>
                    <a:pt x="2780" y="955"/>
                  </a:lnTo>
                  <a:cubicBezTo>
                    <a:pt x="424" y="5789"/>
                    <a:pt x="0" y="14897"/>
                    <a:pt x="5569" y="16067"/>
                  </a:cubicBezTo>
                  <a:lnTo>
                    <a:pt x="5569" y="16067"/>
                  </a:lnTo>
                  <a:cubicBezTo>
                    <a:pt x="5567" y="16066"/>
                    <a:pt x="4720" y="13578"/>
                    <a:pt x="8844" y="10043"/>
                  </a:cubicBezTo>
                  <a:cubicBezTo>
                    <a:pt x="8844" y="10043"/>
                    <a:pt x="6717" y="3699"/>
                    <a:pt x="4803" y="1"/>
                  </a:cubicBezTo>
                  <a:close/>
                  <a:moveTo>
                    <a:pt x="5569" y="16067"/>
                  </a:moveTo>
                  <a:cubicBezTo>
                    <a:pt x="5569" y="16067"/>
                    <a:pt x="5569" y="16067"/>
                    <a:pt x="5569" y="16067"/>
                  </a:cubicBezTo>
                  <a:cubicBezTo>
                    <a:pt x="5569" y="16067"/>
                    <a:pt x="5569" y="16067"/>
                    <a:pt x="5569" y="16067"/>
                  </a:cubicBezTo>
                  <a:cubicBezTo>
                    <a:pt x="5569" y="16067"/>
                    <a:pt x="5569" y="16067"/>
                    <a:pt x="5569" y="16067"/>
                  </a:cubicBezTo>
                  <a:close/>
                </a:path>
              </a:pathLst>
            </a:custGeom>
            <a:solidFill>
              <a:srgbClr val="CB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40"/>
            <p:cNvSpPr/>
            <p:nvPr/>
          </p:nvSpPr>
          <p:spPr>
            <a:xfrm>
              <a:off x="2062775" y="1834125"/>
              <a:ext cx="510375" cy="585200"/>
            </a:xfrm>
            <a:custGeom>
              <a:avLst/>
              <a:gdLst/>
              <a:ahLst/>
              <a:cxnLst/>
              <a:rect l="l" t="t" r="r" b="b"/>
              <a:pathLst>
                <a:path w="20415" h="23408" extrusionOk="0">
                  <a:moveTo>
                    <a:pt x="3925" y="5832"/>
                  </a:moveTo>
                  <a:cubicBezTo>
                    <a:pt x="4450" y="2856"/>
                    <a:pt x="1789" y="2631"/>
                    <a:pt x="954" y="5117"/>
                  </a:cubicBezTo>
                  <a:cubicBezTo>
                    <a:pt x="0" y="7956"/>
                    <a:pt x="1052" y="9924"/>
                    <a:pt x="2145" y="9269"/>
                  </a:cubicBezTo>
                  <a:cubicBezTo>
                    <a:pt x="2145" y="9269"/>
                    <a:pt x="24" y="15682"/>
                    <a:pt x="2693" y="19544"/>
                  </a:cubicBezTo>
                  <a:cubicBezTo>
                    <a:pt x="5363" y="23407"/>
                    <a:pt x="8771" y="21921"/>
                    <a:pt x="13030" y="17727"/>
                  </a:cubicBezTo>
                  <a:cubicBezTo>
                    <a:pt x="16694" y="14118"/>
                    <a:pt x="19078" y="9712"/>
                    <a:pt x="19448" y="8015"/>
                  </a:cubicBezTo>
                  <a:cubicBezTo>
                    <a:pt x="20414" y="3584"/>
                    <a:pt x="15814" y="1"/>
                    <a:pt x="11497" y="234"/>
                  </a:cubicBezTo>
                  <a:cubicBezTo>
                    <a:pt x="6214" y="517"/>
                    <a:pt x="3925" y="5832"/>
                    <a:pt x="3925" y="5832"/>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40"/>
            <p:cNvSpPr/>
            <p:nvPr/>
          </p:nvSpPr>
          <p:spPr>
            <a:xfrm>
              <a:off x="2123775" y="1725425"/>
              <a:ext cx="564925" cy="391900"/>
            </a:xfrm>
            <a:custGeom>
              <a:avLst/>
              <a:gdLst/>
              <a:ahLst/>
              <a:cxnLst/>
              <a:rect l="l" t="t" r="r" b="b"/>
              <a:pathLst>
                <a:path w="22597" h="15676" extrusionOk="0">
                  <a:moveTo>
                    <a:pt x="9033" y="1"/>
                  </a:moveTo>
                  <a:cubicBezTo>
                    <a:pt x="6230" y="1"/>
                    <a:pt x="1561" y="1922"/>
                    <a:pt x="0" y="7807"/>
                  </a:cubicBezTo>
                  <a:cubicBezTo>
                    <a:pt x="0" y="7807"/>
                    <a:pt x="0" y="7807"/>
                    <a:pt x="0" y="7807"/>
                  </a:cubicBezTo>
                  <a:cubicBezTo>
                    <a:pt x="2" y="7807"/>
                    <a:pt x="76" y="7792"/>
                    <a:pt x="191" y="7792"/>
                  </a:cubicBezTo>
                  <a:cubicBezTo>
                    <a:pt x="637" y="7792"/>
                    <a:pt x="1690" y="8015"/>
                    <a:pt x="1485" y="10180"/>
                  </a:cubicBezTo>
                  <a:cubicBezTo>
                    <a:pt x="1344" y="11648"/>
                    <a:pt x="1523" y="12839"/>
                    <a:pt x="2189" y="12839"/>
                  </a:cubicBezTo>
                  <a:cubicBezTo>
                    <a:pt x="2319" y="12839"/>
                    <a:pt x="2467" y="12794"/>
                    <a:pt x="2636" y="12696"/>
                  </a:cubicBezTo>
                  <a:cubicBezTo>
                    <a:pt x="3399" y="12254"/>
                    <a:pt x="4936" y="10206"/>
                    <a:pt x="6585" y="10206"/>
                  </a:cubicBezTo>
                  <a:cubicBezTo>
                    <a:pt x="7164" y="10206"/>
                    <a:pt x="7757" y="10458"/>
                    <a:pt x="8335" y="11122"/>
                  </a:cubicBezTo>
                  <a:cubicBezTo>
                    <a:pt x="10385" y="13474"/>
                    <a:pt x="12079" y="15676"/>
                    <a:pt x="15426" y="15676"/>
                  </a:cubicBezTo>
                  <a:cubicBezTo>
                    <a:pt x="15710" y="15676"/>
                    <a:pt x="16005" y="15660"/>
                    <a:pt x="16313" y="15627"/>
                  </a:cubicBezTo>
                  <a:cubicBezTo>
                    <a:pt x="21414" y="15084"/>
                    <a:pt x="22597" y="8180"/>
                    <a:pt x="18104" y="6943"/>
                  </a:cubicBezTo>
                  <a:cubicBezTo>
                    <a:pt x="18104" y="6943"/>
                    <a:pt x="20057" y="4571"/>
                    <a:pt x="16583" y="3469"/>
                  </a:cubicBezTo>
                  <a:cubicBezTo>
                    <a:pt x="13404" y="2460"/>
                    <a:pt x="13276" y="3085"/>
                    <a:pt x="11051" y="589"/>
                  </a:cubicBezTo>
                  <a:cubicBezTo>
                    <a:pt x="10726" y="223"/>
                    <a:pt x="9987" y="1"/>
                    <a:pt x="90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40"/>
            <p:cNvSpPr/>
            <p:nvPr/>
          </p:nvSpPr>
          <p:spPr>
            <a:xfrm>
              <a:off x="1108475" y="2334775"/>
              <a:ext cx="628525" cy="1260225"/>
            </a:xfrm>
            <a:custGeom>
              <a:avLst/>
              <a:gdLst/>
              <a:ahLst/>
              <a:cxnLst/>
              <a:rect l="l" t="t" r="r" b="b"/>
              <a:pathLst>
                <a:path w="25141" h="50409" extrusionOk="0">
                  <a:moveTo>
                    <a:pt x="16869" y="36722"/>
                  </a:moveTo>
                  <a:cubicBezTo>
                    <a:pt x="17033" y="33290"/>
                    <a:pt x="19154" y="24390"/>
                    <a:pt x="22148" y="18704"/>
                  </a:cubicBezTo>
                  <a:cubicBezTo>
                    <a:pt x="25141" y="13017"/>
                    <a:pt x="23672" y="5704"/>
                    <a:pt x="19604" y="2843"/>
                  </a:cubicBezTo>
                  <a:cubicBezTo>
                    <a:pt x="15563" y="0"/>
                    <a:pt x="9899" y="504"/>
                    <a:pt x="7216" y="4463"/>
                  </a:cubicBezTo>
                  <a:cubicBezTo>
                    <a:pt x="0" y="15113"/>
                    <a:pt x="2096" y="39054"/>
                    <a:pt x="5987" y="47135"/>
                  </a:cubicBezTo>
                  <a:cubicBezTo>
                    <a:pt x="6759" y="48740"/>
                    <a:pt x="8621" y="49782"/>
                    <a:pt x="11148" y="50409"/>
                  </a:cubicBezTo>
                  <a:cubicBezTo>
                    <a:pt x="5671" y="47907"/>
                    <a:pt x="11164" y="35418"/>
                    <a:pt x="16869" y="36722"/>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40"/>
            <p:cNvSpPr/>
            <p:nvPr/>
          </p:nvSpPr>
          <p:spPr>
            <a:xfrm>
              <a:off x="2050225" y="3149650"/>
              <a:ext cx="801925" cy="478750"/>
            </a:xfrm>
            <a:custGeom>
              <a:avLst/>
              <a:gdLst/>
              <a:ahLst/>
              <a:cxnLst/>
              <a:rect l="l" t="t" r="r" b="b"/>
              <a:pathLst>
                <a:path w="32077" h="19150" extrusionOk="0">
                  <a:moveTo>
                    <a:pt x="417" y="13880"/>
                  </a:moveTo>
                  <a:lnTo>
                    <a:pt x="11226" y="801"/>
                  </a:lnTo>
                  <a:cubicBezTo>
                    <a:pt x="11692" y="238"/>
                    <a:pt x="12446" y="1"/>
                    <a:pt x="13151" y="195"/>
                  </a:cubicBezTo>
                  <a:lnTo>
                    <a:pt x="31489" y="5248"/>
                  </a:lnTo>
                  <a:cubicBezTo>
                    <a:pt x="31940" y="5373"/>
                    <a:pt x="32076" y="5946"/>
                    <a:pt x="31729" y="6260"/>
                  </a:cubicBezTo>
                  <a:lnTo>
                    <a:pt x="17859" y="18782"/>
                  </a:lnTo>
                  <a:cubicBezTo>
                    <a:pt x="17565" y="19045"/>
                    <a:pt x="17159" y="19150"/>
                    <a:pt x="16774" y="19060"/>
                  </a:cubicBezTo>
                  <a:lnTo>
                    <a:pt x="895" y="15304"/>
                  </a:lnTo>
                  <a:cubicBezTo>
                    <a:pt x="258" y="15153"/>
                    <a:pt x="0" y="14385"/>
                    <a:pt x="417" y="1388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40"/>
            <p:cNvSpPr/>
            <p:nvPr/>
          </p:nvSpPr>
          <p:spPr>
            <a:xfrm>
              <a:off x="1250250" y="3220200"/>
              <a:ext cx="1140775" cy="431925"/>
            </a:xfrm>
            <a:custGeom>
              <a:avLst/>
              <a:gdLst/>
              <a:ahLst/>
              <a:cxnLst/>
              <a:rect l="l" t="t" r="r" b="b"/>
              <a:pathLst>
                <a:path w="45631" h="17277" extrusionOk="0">
                  <a:moveTo>
                    <a:pt x="45387" y="5883"/>
                  </a:moveTo>
                  <a:cubicBezTo>
                    <a:pt x="44759" y="4086"/>
                    <a:pt x="42963" y="2740"/>
                    <a:pt x="41916" y="2440"/>
                  </a:cubicBezTo>
                  <a:cubicBezTo>
                    <a:pt x="41155" y="2224"/>
                    <a:pt x="35499" y="2322"/>
                    <a:pt x="32460" y="2391"/>
                  </a:cubicBezTo>
                  <a:cubicBezTo>
                    <a:pt x="31281" y="2417"/>
                    <a:pt x="30129" y="2759"/>
                    <a:pt x="29128" y="3386"/>
                  </a:cubicBezTo>
                  <a:cubicBezTo>
                    <a:pt x="28171" y="3988"/>
                    <a:pt x="26977" y="4653"/>
                    <a:pt x="26385" y="4653"/>
                  </a:cubicBezTo>
                  <a:lnTo>
                    <a:pt x="16834" y="4653"/>
                  </a:lnTo>
                  <a:cubicBezTo>
                    <a:pt x="16834" y="4653"/>
                    <a:pt x="14191" y="2650"/>
                    <a:pt x="11198" y="1305"/>
                  </a:cubicBezTo>
                  <a:cubicBezTo>
                    <a:pt x="5493" y="1"/>
                    <a:pt x="0" y="12490"/>
                    <a:pt x="5477" y="14992"/>
                  </a:cubicBezTo>
                  <a:cubicBezTo>
                    <a:pt x="14687" y="17277"/>
                    <a:pt x="32864" y="13942"/>
                    <a:pt x="40506" y="11331"/>
                  </a:cubicBezTo>
                  <a:cubicBezTo>
                    <a:pt x="42197" y="10753"/>
                    <a:pt x="43701" y="9695"/>
                    <a:pt x="44718" y="8225"/>
                  </a:cubicBezTo>
                  <a:cubicBezTo>
                    <a:pt x="45261" y="7437"/>
                    <a:pt x="45631" y="6581"/>
                    <a:pt x="45387" y="5883"/>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40"/>
            <p:cNvSpPr/>
            <p:nvPr/>
          </p:nvSpPr>
          <p:spPr>
            <a:xfrm>
              <a:off x="3975075" y="4787175"/>
              <a:ext cx="753125" cy="98925"/>
            </a:xfrm>
            <a:custGeom>
              <a:avLst/>
              <a:gdLst/>
              <a:ahLst/>
              <a:cxnLst/>
              <a:rect l="l" t="t" r="r" b="b"/>
              <a:pathLst>
                <a:path w="30125" h="3957" extrusionOk="0">
                  <a:moveTo>
                    <a:pt x="1240" y="3956"/>
                  </a:moveTo>
                  <a:lnTo>
                    <a:pt x="27408" y="3956"/>
                  </a:lnTo>
                  <a:cubicBezTo>
                    <a:pt x="28909" y="3956"/>
                    <a:pt x="30125" y="2740"/>
                    <a:pt x="30125" y="1240"/>
                  </a:cubicBezTo>
                  <a:lnTo>
                    <a:pt x="30125" y="1240"/>
                  </a:lnTo>
                  <a:cubicBezTo>
                    <a:pt x="30125" y="556"/>
                    <a:pt x="29570" y="0"/>
                    <a:pt x="28885" y="0"/>
                  </a:cubicBezTo>
                  <a:lnTo>
                    <a:pt x="1240" y="0"/>
                  </a:lnTo>
                  <a:cubicBezTo>
                    <a:pt x="555" y="0"/>
                    <a:pt x="0" y="556"/>
                    <a:pt x="0" y="1240"/>
                  </a:cubicBezTo>
                  <a:lnTo>
                    <a:pt x="0" y="2718"/>
                  </a:lnTo>
                  <a:cubicBezTo>
                    <a:pt x="0" y="3402"/>
                    <a:pt x="555" y="3956"/>
                    <a:pt x="1240" y="3956"/>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40"/>
            <p:cNvSpPr/>
            <p:nvPr/>
          </p:nvSpPr>
          <p:spPr>
            <a:xfrm>
              <a:off x="2466750" y="3810850"/>
              <a:ext cx="1838875" cy="1075250"/>
            </a:xfrm>
            <a:custGeom>
              <a:avLst/>
              <a:gdLst/>
              <a:ahLst/>
              <a:cxnLst/>
              <a:rect l="l" t="t" r="r" b="b"/>
              <a:pathLst>
                <a:path w="73555" h="43010" extrusionOk="0">
                  <a:moveTo>
                    <a:pt x="15256" y="43009"/>
                  </a:moveTo>
                  <a:lnTo>
                    <a:pt x="69916" y="43009"/>
                  </a:lnTo>
                  <a:cubicBezTo>
                    <a:pt x="72024" y="43009"/>
                    <a:pt x="73554" y="41004"/>
                    <a:pt x="72995" y="38970"/>
                  </a:cubicBezTo>
                  <a:lnTo>
                    <a:pt x="63348" y="3851"/>
                  </a:lnTo>
                  <a:cubicBezTo>
                    <a:pt x="62723" y="1577"/>
                    <a:pt x="60655" y="1"/>
                    <a:pt x="58298" y="1"/>
                  </a:cubicBezTo>
                  <a:lnTo>
                    <a:pt x="3639" y="1"/>
                  </a:lnTo>
                  <a:cubicBezTo>
                    <a:pt x="1530" y="1"/>
                    <a:pt x="1" y="2008"/>
                    <a:pt x="560" y="4042"/>
                  </a:cubicBezTo>
                  <a:lnTo>
                    <a:pt x="10207" y="39161"/>
                  </a:lnTo>
                  <a:cubicBezTo>
                    <a:pt x="10833" y="41433"/>
                    <a:pt x="12898" y="43009"/>
                    <a:pt x="15256" y="43009"/>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TextBox 59">
            <a:extLst>
              <a:ext uri="{FF2B5EF4-FFF2-40B4-BE49-F238E27FC236}">
                <a16:creationId xmlns:a16="http://schemas.microsoft.com/office/drawing/2014/main" id="{E4278AEA-79AB-43DA-9E31-ACF6C3361301}"/>
              </a:ext>
            </a:extLst>
          </p:cNvPr>
          <p:cNvSpPr txBox="1"/>
          <p:nvPr/>
        </p:nvSpPr>
        <p:spPr>
          <a:xfrm>
            <a:off x="757421" y="1476997"/>
            <a:ext cx="5434003" cy="295042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dirty="0">
                <a:latin typeface="Archivo Light" panose="020B0604020202020204" charset="0"/>
                <a:cs typeface="Archivo Light" panose="020B0604020202020204" charset="0"/>
              </a:rPr>
              <a:t>Universities are adopting technology because it improves collaboration.</a:t>
            </a:r>
          </a:p>
          <a:p>
            <a:pPr marL="285750" indent="-285750" algn="just">
              <a:lnSpc>
                <a:spcPct val="150000"/>
              </a:lnSpc>
              <a:buFont typeface="Arial" panose="020B0604020202020204" pitchFamily="34" charset="0"/>
              <a:buChar char="•"/>
            </a:pPr>
            <a:r>
              <a:rPr lang="en-GB" sz="1800" dirty="0">
                <a:latin typeface="Archivo Light" panose="020B0604020202020204" charset="0"/>
                <a:cs typeface="Archivo Light" panose="020B0604020202020204" charset="0"/>
              </a:rPr>
              <a:t>Students and teachers find interactions increasing.</a:t>
            </a:r>
          </a:p>
          <a:p>
            <a:pPr marL="285750" indent="-285750" algn="just">
              <a:lnSpc>
                <a:spcPct val="150000"/>
              </a:lnSpc>
              <a:buFont typeface="Arial" panose="020B0604020202020204" pitchFamily="34" charset="0"/>
              <a:buChar char="•"/>
            </a:pPr>
            <a:r>
              <a:rPr lang="en-GB" sz="1800" dirty="0">
                <a:effectLst/>
                <a:latin typeface="Archivo Light" panose="020B0604020202020204" charset="0"/>
                <a:ea typeface="Calibri" panose="020F0502020204030204" pitchFamily="34" charset="0"/>
                <a:cs typeface="Archivo Light" panose="020B0604020202020204" charset="0"/>
              </a:rPr>
              <a:t>Its various functions contribute to digital skills.</a:t>
            </a:r>
          </a:p>
          <a:p>
            <a:pPr marL="285750" indent="-285750" algn="just">
              <a:lnSpc>
                <a:spcPct val="150000"/>
              </a:lnSpc>
              <a:buFont typeface="Arial" panose="020B0604020202020204" pitchFamily="34" charset="0"/>
              <a:buChar char="•"/>
            </a:pPr>
            <a:r>
              <a:rPr lang="en-GB" sz="1800" dirty="0">
                <a:latin typeface="Archivo Light" panose="020B0604020202020204" charset="0"/>
                <a:cs typeface="Archivo Light" panose="020B0604020202020204" charset="0"/>
              </a:rPr>
              <a:t>The research proposal will study this type of collaboration within UWTSD.</a:t>
            </a:r>
            <a:endParaRPr lang="en-US" sz="1800" dirty="0">
              <a:latin typeface="Archivo Light" panose="020B0604020202020204" charset="0"/>
              <a:cs typeface="Archivo Light" panose="020B060402020202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04"/>
        <p:cNvGrpSpPr/>
        <p:nvPr/>
      </p:nvGrpSpPr>
      <p:grpSpPr>
        <a:xfrm>
          <a:off x="0" y="0"/>
          <a:ext cx="0" cy="0"/>
          <a:chOff x="0" y="0"/>
          <a:chExt cx="0" cy="0"/>
        </a:xfrm>
      </p:grpSpPr>
      <p:sp>
        <p:nvSpPr>
          <p:cNvPr id="805" name="Google Shape;805;p42"/>
          <p:cNvSpPr txBox="1">
            <a:spLocks noGrp="1"/>
          </p:cNvSpPr>
          <p:nvPr>
            <p:ph type="title"/>
          </p:nvPr>
        </p:nvSpPr>
        <p:spPr>
          <a:xfrm>
            <a:off x="2302734" y="1499662"/>
            <a:ext cx="4538530" cy="98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200" dirty="0">
                <a:solidFill>
                  <a:srgbClr val="224CE6"/>
                </a:solidFill>
              </a:rPr>
              <a:t>The </a:t>
            </a:r>
            <a:r>
              <a:rPr lang="en" sz="3200" dirty="0">
                <a:solidFill>
                  <a:schemeClr val="tx1"/>
                </a:solidFill>
              </a:rPr>
              <a:t>Research</a:t>
            </a:r>
            <a:r>
              <a:rPr lang="en" sz="3200" dirty="0">
                <a:solidFill>
                  <a:srgbClr val="224CE6"/>
                </a:solidFill>
              </a:rPr>
              <a:t> Question</a:t>
            </a:r>
            <a:endParaRPr sz="3200" dirty="0">
              <a:solidFill>
                <a:srgbClr val="224CE6"/>
              </a:solidFill>
            </a:endParaRPr>
          </a:p>
        </p:txBody>
      </p:sp>
      <p:sp>
        <p:nvSpPr>
          <p:cNvPr id="806" name="Google Shape;806;p42"/>
          <p:cNvSpPr txBox="1">
            <a:spLocks noGrp="1"/>
          </p:cNvSpPr>
          <p:nvPr>
            <p:ph type="body" idx="1"/>
          </p:nvPr>
        </p:nvSpPr>
        <p:spPr>
          <a:xfrm>
            <a:off x="2456790" y="2655039"/>
            <a:ext cx="4230417" cy="1070700"/>
          </a:xfrm>
          <a:prstGeom prst="rect">
            <a:avLst/>
          </a:prstGeom>
        </p:spPr>
        <p:txBody>
          <a:bodyPr spcFirstLastPara="1" wrap="square" lIns="91425" tIns="91425" rIns="91425" bIns="91425" anchor="t" anchorCtr="0">
            <a:noAutofit/>
          </a:bodyPr>
          <a:lstStyle/>
          <a:p>
            <a:pPr marL="0" lvl="0" indent="0" algn="ctr" rtl="0">
              <a:spcBef>
                <a:spcPts val="0"/>
              </a:spcBef>
              <a:spcAft>
                <a:spcPts val="1200"/>
              </a:spcAft>
              <a:buNone/>
            </a:pPr>
            <a:r>
              <a:rPr lang="en" sz="2400" dirty="0"/>
              <a:t>Are staff and students confident in using technology to collaborate?</a:t>
            </a:r>
            <a:endParaRPr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1" name="Google Shape;811;p43"/>
          <p:cNvSpPr txBox="1">
            <a:spLocks noGrp="1"/>
          </p:cNvSpPr>
          <p:nvPr>
            <p:ph type="title"/>
          </p:nvPr>
        </p:nvSpPr>
        <p:spPr>
          <a:xfrm>
            <a:off x="584016" y="305877"/>
            <a:ext cx="7717500" cy="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Literature </a:t>
            </a:r>
            <a:r>
              <a:rPr lang="en" dirty="0">
                <a:solidFill>
                  <a:srgbClr val="224CE6"/>
                </a:solidFill>
              </a:rPr>
              <a:t>Review</a:t>
            </a:r>
            <a:endParaRPr dirty="0">
              <a:solidFill>
                <a:srgbClr val="224CE6"/>
              </a:solidFill>
            </a:endParaRPr>
          </a:p>
        </p:txBody>
      </p:sp>
      <p:sp>
        <p:nvSpPr>
          <p:cNvPr id="13" name="TextBox 12">
            <a:extLst>
              <a:ext uri="{FF2B5EF4-FFF2-40B4-BE49-F238E27FC236}">
                <a16:creationId xmlns:a16="http://schemas.microsoft.com/office/drawing/2014/main" id="{221EDE3F-6AC3-4691-9B90-7866C4B42764}"/>
              </a:ext>
            </a:extLst>
          </p:cNvPr>
          <p:cNvSpPr txBox="1"/>
          <p:nvPr/>
        </p:nvSpPr>
        <p:spPr>
          <a:xfrm>
            <a:off x="213666" y="1154991"/>
            <a:ext cx="8716617" cy="3797771"/>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dirty="0">
                <a:latin typeface="Archivo Light" panose="020B0604020202020204" charset="0"/>
                <a:ea typeface="Calibri" panose="020F0502020204030204" pitchFamily="34" charset="0"/>
                <a:cs typeface="Archivo Light" panose="020B0604020202020204" charset="0"/>
              </a:rPr>
              <a:t>H</a:t>
            </a:r>
            <a:r>
              <a:rPr lang="en-GB" dirty="0">
                <a:effectLst/>
                <a:latin typeface="Archivo Light" panose="020B0604020202020204" charset="0"/>
                <a:ea typeface="Calibri" panose="020F0502020204030204" pitchFamily="34" charset="0"/>
                <a:cs typeface="Archivo Light" panose="020B0604020202020204" charset="0"/>
              </a:rPr>
              <a:t>igher education can be transformative if information is synthesized via different perspectives and inquiries (Sun and </a:t>
            </a:r>
            <a:r>
              <a:rPr lang="en-GB" dirty="0">
                <a:latin typeface="Archivo Light" panose="020B0604020202020204" charset="0"/>
                <a:ea typeface="Calibri" panose="020F0502020204030204" pitchFamily="34" charset="0"/>
                <a:cs typeface="Archivo Light" panose="020B0604020202020204" charset="0"/>
              </a:rPr>
              <a:t>C</a:t>
            </a:r>
            <a:r>
              <a:rPr lang="en-GB" dirty="0">
                <a:effectLst/>
                <a:latin typeface="Archivo Light" panose="020B0604020202020204" charset="0"/>
                <a:ea typeface="Calibri" panose="020F0502020204030204" pitchFamily="34" charset="0"/>
                <a:cs typeface="Archivo Light" panose="020B0604020202020204" charset="0"/>
              </a:rPr>
              <a:t>hen, 2016).</a:t>
            </a: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Archivo Light" panose="020B0604020202020204" charset="0"/>
                <a:ea typeface="Calibri" panose="020F0502020204030204" pitchFamily="34" charset="0"/>
                <a:cs typeface="Archivo Light" panose="020B0604020202020204" charset="0"/>
              </a:rPr>
              <a:t>Collaborative technology</a:t>
            </a:r>
            <a:r>
              <a:rPr lang="en-US" dirty="0">
                <a:latin typeface="Archivo Light" panose="020B0604020202020204" charset="0"/>
                <a:ea typeface="Calibri" panose="020F0502020204030204" pitchFamily="34" charset="0"/>
                <a:cs typeface="Archivo Light" panose="020B0604020202020204" charset="0"/>
              </a:rPr>
              <a:t> </a:t>
            </a:r>
            <a:r>
              <a:rPr lang="en-GB" dirty="0">
                <a:effectLst/>
                <a:latin typeface="Archivo Light" panose="020B0604020202020204" charset="0"/>
                <a:ea typeface="Calibri" panose="020F0502020204030204" pitchFamily="34" charset="0"/>
                <a:cs typeface="Archivo Light" panose="020B0604020202020204" charset="0"/>
              </a:rPr>
              <a:t>encourages students to increase their ability to analyse, imagine, and critically think about the subject matter.</a:t>
            </a:r>
          </a:p>
          <a:p>
            <a:pPr marL="285750" marR="0" indent="-285750" algn="just">
              <a:lnSpc>
                <a:spcPct val="150000"/>
              </a:lnSpc>
              <a:spcBef>
                <a:spcPts val="0"/>
              </a:spcBef>
              <a:spcAft>
                <a:spcPts val="800"/>
              </a:spcAft>
              <a:buFont typeface="Arial" panose="020B0604020202020204" pitchFamily="34" charset="0"/>
              <a:buChar char="•"/>
            </a:pPr>
            <a:r>
              <a:rPr lang="en-GB" dirty="0">
                <a:latin typeface="Archivo Light" panose="020B0604020202020204" charset="0"/>
                <a:ea typeface="Calibri" panose="020F0502020204030204" pitchFamily="34" charset="0"/>
                <a:cs typeface="Archivo Light" panose="020B0604020202020204" charset="0"/>
              </a:rPr>
              <a:t>S</a:t>
            </a:r>
            <a:r>
              <a:rPr lang="en-GB" dirty="0">
                <a:effectLst/>
                <a:latin typeface="Archivo Light" panose="020B0604020202020204" charset="0"/>
                <a:ea typeface="Calibri" panose="020F0502020204030204" pitchFamily="34" charset="0"/>
                <a:cs typeface="Archivo Light" panose="020B0604020202020204" charset="0"/>
              </a:rPr>
              <a:t>tudent engagement in higher education is a paramount factor because it is associated with student experience (</a:t>
            </a:r>
            <a:r>
              <a:rPr lang="en-GB" dirty="0">
                <a:latin typeface="Archivo Light" panose="020B0604020202020204" charset="0"/>
                <a:ea typeface="Calibri" panose="020F0502020204030204" pitchFamily="34" charset="0"/>
                <a:cs typeface="Archivo Light" panose="020B0604020202020204" charset="0"/>
              </a:rPr>
              <a:t>R</a:t>
            </a:r>
            <a:r>
              <a:rPr lang="en-GB" dirty="0">
                <a:effectLst/>
                <a:latin typeface="Archivo Light" panose="020B0604020202020204" charset="0"/>
                <a:ea typeface="Calibri" panose="020F0502020204030204" pitchFamily="34" charset="0"/>
                <a:cs typeface="Archivo Light" panose="020B0604020202020204" charset="0"/>
              </a:rPr>
              <a:t>edmond et al., 2018).</a:t>
            </a: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Archivo Light" panose="020B0604020202020204" charset="0"/>
                <a:ea typeface="Calibri" panose="020F0502020204030204" pitchFamily="34" charset="0"/>
                <a:cs typeface="Archivo Light" panose="020B0604020202020204" charset="0"/>
              </a:rPr>
              <a:t>Study emphasised the necessity of discipline-specific engagement</a:t>
            </a:r>
            <a:r>
              <a:rPr lang="en-GB" dirty="0">
                <a:latin typeface="Archivo Light" panose="020B0604020202020204" charset="0"/>
                <a:ea typeface="Calibri" panose="020F0502020204030204" pitchFamily="34" charset="0"/>
                <a:cs typeface="Archivo Light" panose="020B0604020202020204" charset="0"/>
              </a:rPr>
              <a:t>.</a:t>
            </a: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Archivo Light" panose="020B0604020202020204" charset="0"/>
                <a:ea typeface="Calibri" panose="020F0502020204030204" pitchFamily="34" charset="0"/>
                <a:cs typeface="Archivo Light" panose="020B0604020202020204" charset="0"/>
              </a:rPr>
              <a:t>Student engagement was positively impacted by online courses or technological collaboration (</a:t>
            </a:r>
            <a:r>
              <a:rPr lang="en-GB" dirty="0" err="1">
                <a:latin typeface="Archivo Light" panose="020B0604020202020204" charset="0"/>
                <a:ea typeface="Calibri" panose="020F0502020204030204" pitchFamily="34" charset="0"/>
                <a:cs typeface="Archivo Light" panose="020B0604020202020204" charset="0"/>
              </a:rPr>
              <a:t>D</a:t>
            </a:r>
            <a:r>
              <a:rPr lang="en-GB" dirty="0" err="1">
                <a:effectLst/>
                <a:latin typeface="Archivo Light" panose="020B0604020202020204" charset="0"/>
                <a:ea typeface="Calibri" panose="020F0502020204030204" pitchFamily="34" charset="0"/>
                <a:cs typeface="Archivo Light" panose="020B0604020202020204" charset="0"/>
              </a:rPr>
              <a:t>umford</a:t>
            </a:r>
            <a:r>
              <a:rPr lang="en-GB" dirty="0">
                <a:effectLst/>
                <a:latin typeface="Archivo Light" panose="020B0604020202020204" charset="0"/>
                <a:ea typeface="Calibri" panose="020F0502020204030204" pitchFamily="34" charset="0"/>
                <a:cs typeface="Archivo Light" panose="020B0604020202020204" charset="0"/>
              </a:rPr>
              <a:t> and Miller, 2018)</a:t>
            </a:r>
            <a:r>
              <a:rPr lang="en-GB" dirty="0">
                <a:latin typeface="Archivo Light" panose="020B0604020202020204" charset="0"/>
                <a:ea typeface="Calibri" panose="020F0502020204030204" pitchFamily="34" charset="0"/>
                <a:cs typeface="Archivo Light" panose="020B0604020202020204" charset="0"/>
              </a:rPr>
              <a:t>.</a:t>
            </a: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Archivo Light" panose="020B0604020202020204" charset="0"/>
                <a:ea typeface="Calibri" panose="020F0502020204030204" pitchFamily="34" charset="0"/>
                <a:cs typeface="Archivo Light" panose="020B0604020202020204" charset="0"/>
              </a:rPr>
              <a:t>This mainly enhanced their quantitative reasoning.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24"/>
        <p:cNvGrpSpPr/>
        <p:nvPr/>
      </p:nvGrpSpPr>
      <p:grpSpPr>
        <a:xfrm>
          <a:off x="0" y="0"/>
          <a:ext cx="0" cy="0"/>
          <a:chOff x="0" y="0"/>
          <a:chExt cx="0" cy="0"/>
        </a:xfrm>
      </p:grpSpPr>
      <p:sp>
        <p:nvSpPr>
          <p:cNvPr id="825" name="Google Shape;825;p44"/>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Literature </a:t>
            </a:r>
            <a:r>
              <a:rPr lang="en" dirty="0"/>
              <a:t>Review</a:t>
            </a:r>
            <a:endParaRPr dirty="0"/>
          </a:p>
        </p:txBody>
      </p:sp>
      <p:sp>
        <p:nvSpPr>
          <p:cNvPr id="28" name="TextBox 27">
            <a:extLst>
              <a:ext uri="{FF2B5EF4-FFF2-40B4-BE49-F238E27FC236}">
                <a16:creationId xmlns:a16="http://schemas.microsoft.com/office/drawing/2014/main" id="{09EED5B6-7E50-482C-ACF1-09D3D2BB5FA4}"/>
              </a:ext>
            </a:extLst>
          </p:cNvPr>
          <p:cNvSpPr txBox="1"/>
          <p:nvPr/>
        </p:nvSpPr>
        <p:spPr>
          <a:xfrm>
            <a:off x="198758" y="1286109"/>
            <a:ext cx="8746434" cy="2571281"/>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Transferable skills that could account for digital skills (Van </a:t>
            </a:r>
            <a:r>
              <a:rPr lang="en-GB" sz="1600" dirty="0" err="1">
                <a:effectLst/>
                <a:latin typeface="Archivo Light" panose="020B0604020202020204" charset="0"/>
                <a:ea typeface="Calibri" panose="020F0502020204030204" pitchFamily="34" charset="0"/>
                <a:cs typeface="Archivo Light" panose="020B0604020202020204" charset="0"/>
              </a:rPr>
              <a:t>Laar</a:t>
            </a:r>
            <a:r>
              <a:rPr lang="en-GB" sz="1600" dirty="0">
                <a:effectLst/>
                <a:latin typeface="Archivo Light" panose="020B0604020202020204" charset="0"/>
                <a:ea typeface="Calibri" panose="020F0502020204030204" pitchFamily="34" charset="0"/>
                <a:cs typeface="Archivo Light" panose="020B0604020202020204" charset="0"/>
              </a:rPr>
              <a:t> et al., 2017).</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Today’s world, complex and interactive tasks in both professional and academic settings. </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Collaboration, communication, problem-solving, critical thinking, and most essentially – digital literacy.</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Digitally-literate students performed better in school due to the increased prioritization of digital tools in educational settings (</a:t>
            </a:r>
            <a:r>
              <a:rPr lang="en-GB" sz="1600" dirty="0" err="1">
                <a:latin typeface="Archivo Light" panose="020B0604020202020204" charset="0"/>
                <a:ea typeface="Calibri" panose="020F0502020204030204" pitchFamily="34" charset="0"/>
                <a:cs typeface="Archivo Light" panose="020B0604020202020204" charset="0"/>
              </a:rPr>
              <a:t>F</a:t>
            </a:r>
            <a:r>
              <a:rPr lang="en-GB" sz="1600" dirty="0" err="1">
                <a:effectLst/>
                <a:latin typeface="Archivo Light" panose="020B0604020202020204" charset="0"/>
                <a:ea typeface="Calibri" panose="020F0502020204030204" pitchFamily="34" charset="0"/>
                <a:cs typeface="Archivo Light" panose="020B0604020202020204" charset="0"/>
              </a:rPr>
              <a:t>alloon</a:t>
            </a:r>
            <a:r>
              <a:rPr lang="en-GB" sz="1600" dirty="0">
                <a:effectLst/>
                <a:latin typeface="Archivo Light" panose="020B0604020202020204" charset="0"/>
                <a:ea typeface="Calibri" panose="020F0502020204030204" pitchFamily="34" charset="0"/>
                <a:cs typeface="Archivo Light" panose="020B0604020202020204" charset="0"/>
              </a:rPr>
              <a:t>, 2020). </a:t>
            </a:r>
            <a:endParaRPr lang="en-US" sz="1600" dirty="0">
              <a:effectLst/>
              <a:latin typeface="Archivo Light" panose="020B0604020202020204" charset="0"/>
              <a:ea typeface="Calibri" panose="020F0502020204030204" pitchFamily="34" charset="0"/>
              <a:cs typeface="Archivo Light" panose="020B06040202020202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37"/>
        <p:cNvGrpSpPr/>
        <p:nvPr/>
      </p:nvGrpSpPr>
      <p:grpSpPr>
        <a:xfrm>
          <a:off x="0" y="0"/>
          <a:ext cx="0" cy="0"/>
          <a:chOff x="0" y="0"/>
          <a:chExt cx="0" cy="0"/>
        </a:xfrm>
      </p:grpSpPr>
      <p:sp>
        <p:nvSpPr>
          <p:cNvPr id="838" name="Google Shape;838;p45"/>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Proposed </a:t>
            </a:r>
            <a:r>
              <a:rPr lang="en" dirty="0">
                <a:solidFill>
                  <a:srgbClr val="224CE6"/>
                </a:solidFill>
              </a:rPr>
              <a:t>Methods</a:t>
            </a:r>
            <a:endParaRPr dirty="0">
              <a:solidFill>
                <a:srgbClr val="224CE6"/>
              </a:solidFill>
            </a:endParaRPr>
          </a:p>
        </p:txBody>
      </p:sp>
      <p:sp>
        <p:nvSpPr>
          <p:cNvPr id="5" name="TextBox 4">
            <a:extLst>
              <a:ext uri="{FF2B5EF4-FFF2-40B4-BE49-F238E27FC236}">
                <a16:creationId xmlns:a16="http://schemas.microsoft.com/office/drawing/2014/main" id="{06E5311A-8259-4A25-A898-7ECA439285D5}"/>
              </a:ext>
            </a:extLst>
          </p:cNvPr>
          <p:cNvSpPr txBox="1"/>
          <p:nvPr/>
        </p:nvSpPr>
        <p:spPr>
          <a:xfrm>
            <a:off x="713225" y="1364119"/>
            <a:ext cx="7717500" cy="3048848"/>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The study will conduct an online survey.</a:t>
            </a:r>
            <a:endParaRPr lang="en-US" sz="14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Respondents would be students and staff members found in UWTSD. </a:t>
            </a:r>
            <a:endParaRPr lang="en-US" sz="14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Study will analyse their responses to this online survey to note the degree in which confidence is involved.</a:t>
            </a:r>
            <a:endParaRPr lang="en-US" sz="14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The questionnaire</a:t>
            </a:r>
            <a:r>
              <a:rPr lang="en-US" dirty="0">
                <a:latin typeface="Archivo Light" panose="020B0604020202020204" charset="0"/>
                <a:ea typeface="Calibri" panose="020F0502020204030204" pitchFamily="34" charset="0"/>
                <a:cs typeface="Archivo Light" panose="020B0604020202020204" charset="0"/>
              </a:rPr>
              <a:t> </a:t>
            </a:r>
            <a:r>
              <a:rPr lang="en-GB" sz="1400" dirty="0">
                <a:effectLst/>
                <a:latin typeface="Archivo Light" panose="020B0604020202020204" charset="0"/>
                <a:ea typeface="Calibri" panose="020F0502020204030204" pitchFamily="34" charset="0"/>
                <a:cs typeface="Archivo Light" panose="020B0604020202020204" charset="0"/>
              </a:rPr>
              <a:t>will not directly ask for the respondents’ identities.</a:t>
            </a:r>
            <a:endParaRPr lang="en-US" sz="14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Questions will be like, “do you use technology often?” And “have you ever used online platforms like zoom to collaborate after the pandemic?” And “how handy do you think technology is?”</a:t>
            </a:r>
            <a:endParaRPr lang="en-US" sz="1400" dirty="0">
              <a:effectLst/>
              <a:latin typeface="Archivo Light" panose="020B0604020202020204" charset="0"/>
              <a:ea typeface="Calibri" panose="020F0502020204030204" pitchFamily="34" charset="0"/>
              <a:cs typeface="Archivo Light" panose="020B0604020202020204" charset="0"/>
            </a:endParaRPr>
          </a:p>
        </p:txBody>
      </p:sp>
      <p:grpSp>
        <p:nvGrpSpPr>
          <p:cNvPr id="6" name="Google Shape;1736;p85">
            <a:extLst>
              <a:ext uri="{FF2B5EF4-FFF2-40B4-BE49-F238E27FC236}">
                <a16:creationId xmlns:a16="http://schemas.microsoft.com/office/drawing/2014/main" id="{87607B4B-FD42-4D09-B884-2B6C31DC3DE4}"/>
              </a:ext>
            </a:extLst>
          </p:cNvPr>
          <p:cNvGrpSpPr/>
          <p:nvPr/>
        </p:nvGrpSpPr>
        <p:grpSpPr>
          <a:xfrm>
            <a:off x="7772400" y="4293704"/>
            <a:ext cx="1168009" cy="849796"/>
            <a:chOff x="2270897" y="1877246"/>
            <a:chExt cx="1497027" cy="1114092"/>
          </a:xfrm>
        </p:grpSpPr>
        <p:sp>
          <p:nvSpPr>
            <p:cNvPr id="7" name="Google Shape;1737;p85">
              <a:extLst>
                <a:ext uri="{FF2B5EF4-FFF2-40B4-BE49-F238E27FC236}">
                  <a16:creationId xmlns:a16="http://schemas.microsoft.com/office/drawing/2014/main" id="{9D45BBB2-2071-4CD9-94D6-46E06615727F}"/>
                </a:ext>
              </a:extLst>
            </p:cNvPr>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 name="Google Shape;1738;p85">
              <a:extLst>
                <a:ext uri="{FF2B5EF4-FFF2-40B4-BE49-F238E27FC236}">
                  <a16:creationId xmlns:a16="http://schemas.microsoft.com/office/drawing/2014/main" id="{950F0759-8F0F-490E-9DC4-7DD8013A7ADE}"/>
                </a:ext>
              </a:extLst>
            </p:cNvPr>
            <p:cNvGrpSpPr/>
            <p:nvPr/>
          </p:nvGrpSpPr>
          <p:grpSpPr>
            <a:xfrm>
              <a:off x="3276743" y="1877246"/>
              <a:ext cx="491181" cy="1114092"/>
              <a:chOff x="5599250" y="4194125"/>
              <a:chExt cx="418525" cy="949375"/>
            </a:xfrm>
          </p:grpSpPr>
          <p:sp>
            <p:nvSpPr>
              <p:cNvPr id="20" name="Google Shape;1739;p85">
                <a:extLst>
                  <a:ext uri="{FF2B5EF4-FFF2-40B4-BE49-F238E27FC236}">
                    <a16:creationId xmlns:a16="http://schemas.microsoft.com/office/drawing/2014/main" id="{2A716072-989A-4ECE-9B17-3A42C0F66AE5}"/>
                  </a:ext>
                </a:extLst>
              </p:cNvPr>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740;p85">
                <a:extLst>
                  <a:ext uri="{FF2B5EF4-FFF2-40B4-BE49-F238E27FC236}">
                    <a16:creationId xmlns:a16="http://schemas.microsoft.com/office/drawing/2014/main" id="{4AF72077-3AD3-4FD4-9803-85A1528EAA2E}"/>
                  </a:ext>
                </a:extLst>
              </p:cNvPr>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 name="Google Shape;1741;p85">
              <a:extLst>
                <a:ext uri="{FF2B5EF4-FFF2-40B4-BE49-F238E27FC236}">
                  <a16:creationId xmlns:a16="http://schemas.microsoft.com/office/drawing/2014/main" id="{CA695F87-770D-4ADD-B32D-1C188DC27383}"/>
                </a:ext>
              </a:extLst>
            </p:cNvPr>
            <p:cNvGrpSpPr/>
            <p:nvPr/>
          </p:nvGrpSpPr>
          <p:grpSpPr>
            <a:xfrm>
              <a:off x="2270897" y="1877246"/>
              <a:ext cx="491152" cy="1114092"/>
              <a:chOff x="3914250" y="4165300"/>
              <a:chExt cx="418500" cy="949375"/>
            </a:xfrm>
          </p:grpSpPr>
          <p:sp>
            <p:nvSpPr>
              <p:cNvPr id="18" name="Google Shape;1742;p85">
                <a:extLst>
                  <a:ext uri="{FF2B5EF4-FFF2-40B4-BE49-F238E27FC236}">
                    <a16:creationId xmlns:a16="http://schemas.microsoft.com/office/drawing/2014/main" id="{67BDAFDF-A164-4166-A6A9-E83959C2696A}"/>
                  </a:ext>
                </a:extLst>
              </p:cNvPr>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743;p85">
                <a:extLst>
                  <a:ext uri="{FF2B5EF4-FFF2-40B4-BE49-F238E27FC236}">
                    <a16:creationId xmlns:a16="http://schemas.microsoft.com/office/drawing/2014/main" id="{B47916AC-A166-437A-852E-66526327B25B}"/>
                  </a:ext>
                </a:extLst>
              </p:cNvPr>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 name="Google Shape;1744;p85">
              <a:extLst>
                <a:ext uri="{FF2B5EF4-FFF2-40B4-BE49-F238E27FC236}">
                  <a16:creationId xmlns:a16="http://schemas.microsoft.com/office/drawing/2014/main" id="{CD220F04-767A-4426-B78D-F1586FA766F1}"/>
                </a:ext>
              </a:extLst>
            </p:cNvPr>
            <p:cNvGrpSpPr/>
            <p:nvPr/>
          </p:nvGrpSpPr>
          <p:grpSpPr>
            <a:xfrm>
              <a:off x="2873055" y="2327460"/>
              <a:ext cx="668130" cy="663878"/>
              <a:chOff x="4791175" y="4530525"/>
              <a:chExt cx="569300" cy="565725"/>
            </a:xfrm>
          </p:grpSpPr>
          <p:sp>
            <p:nvSpPr>
              <p:cNvPr id="14" name="Google Shape;1745;p85">
                <a:extLst>
                  <a:ext uri="{FF2B5EF4-FFF2-40B4-BE49-F238E27FC236}">
                    <a16:creationId xmlns:a16="http://schemas.microsoft.com/office/drawing/2014/main" id="{7EC99BC3-A26D-41F1-ABD6-4DFC27D98ECB}"/>
                  </a:ext>
                </a:extLst>
              </p:cNvPr>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746;p85">
                <a:extLst>
                  <a:ext uri="{FF2B5EF4-FFF2-40B4-BE49-F238E27FC236}">
                    <a16:creationId xmlns:a16="http://schemas.microsoft.com/office/drawing/2014/main" id="{6DDF9E4A-5829-4C8E-AC18-9D692FAA77E6}"/>
                  </a:ext>
                </a:extLst>
              </p:cNvPr>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747;p85">
                <a:extLst>
                  <a:ext uri="{FF2B5EF4-FFF2-40B4-BE49-F238E27FC236}">
                    <a16:creationId xmlns:a16="http://schemas.microsoft.com/office/drawing/2014/main" id="{97656449-7E8A-4786-BFB6-B31CE065CD75}"/>
                  </a:ext>
                </a:extLst>
              </p:cNvPr>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48;p85">
                <a:extLst>
                  <a:ext uri="{FF2B5EF4-FFF2-40B4-BE49-F238E27FC236}">
                    <a16:creationId xmlns:a16="http://schemas.microsoft.com/office/drawing/2014/main" id="{F6F60DE3-874C-4F95-94F8-4C3174D28C8C}"/>
                  </a:ext>
                </a:extLst>
              </p:cNvPr>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 name="Google Shape;1749;p85">
              <a:extLst>
                <a:ext uri="{FF2B5EF4-FFF2-40B4-BE49-F238E27FC236}">
                  <a16:creationId xmlns:a16="http://schemas.microsoft.com/office/drawing/2014/main" id="{18F73CD8-58D9-495E-A35B-467A7DBEF83B}"/>
                </a:ext>
              </a:extLst>
            </p:cNvPr>
            <p:cNvGrpSpPr/>
            <p:nvPr/>
          </p:nvGrpSpPr>
          <p:grpSpPr>
            <a:xfrm>
              <a:off x="2643294" y="2803197"/>
              <a:ext cx="189390" cy="188141"/>
              <a:chOff x="4449850" y="4905150"/>
              <a:chExt cx="161375" cy="160325"/>
            </a:xfrm>
          </p:grpSpPr>
          <p:sp>
            <p:nvSpPr>
              <p:cNvPr id="12" name="Google Shape;1750;p85">
                <a:extLst>
                  <a:ext uri="{FF2B5EF4-FFF2-40B4-BE49-F238E27FC236}">
                    <a16:creationId xmlns:a16="http://schemas.microsoft.com/office/drawing/2014/main" id="{729ADD25-E46B-4E43-A28E-2B0EC0E74CB3}"/>
                  </a:ext>
                </a:extLst>
              </p:cNvPr>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751;p85">
                <a:extLst>
                  <a:ext uri="{FF2B5EF4-FFF2-40B4-BE49-F238E27FC236}">
                    <a16:creationId xmlns:a16="http://schemas.microsoft.com/office/drawing/2014/main" id="{29EA38E4-5132-47D0-97A3-08F306AC9F6F}"/>
                  </a:ext>
                </a:extLst>
              </p:cNvPr>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43"/>
        <p:cNvGrpSpPr/>
        <p:nvPr/>
      </p:nvGrpSpPr>
      <p:grpSpPr>
        <a:xfrm>
          <a:off x="0" y="0"/>
          <a:ext cx="0" cy="0"/>
          <a:chOff x="0" y="0"/>
          <a:chExt cx="0" cy="0"/>
        </a:xfrm>
      </p:grpSpPr>
      <p:sp>
        <p:nvSpPr>
          <p:cNvPr id="844" name="Google Shape;844;p46"/>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Hypotheses</a:t>
            </a:r>
            <a:endParaRPr dirty="0"/>
          </a:p>
        </p:txBody>
      </p:sp>
      <p:grpSp>
        <p:nvGrpSpPr>
          <p:cNvPr id="15" name="Google Shape;1798;p87">
            <a:extLst>
              <a:ext uri="{FF2B5EF4-FFF2-40B4-BE49-F238E27FC236}">
                <a16:creationId xmlns:a16="http://schemas.microsoft.com/office/drawing/2014/main" id="{54D9EBD6-AF5D-4FC2-9087-6FF8E390C1F4}"/>
              </a:ext>
            </a:extLst>
          </p:cNvPr>
          <p:cNvGrpSpPr/>
          <p:nvPr/>
        </p:nvGrpSpPr>
        <p:grpSpPr>
          <a:xfrm>
            <a:off x="6838122" y="3698084"/>
            <a:ext cx="2131314" cy="1447763"/>
            <a:chOff x="5869695" y="2957791"/>
            <a:chExt cx="2520550" cy="1695540"/>
          </a:xfrm>
        </p:grpSpPr>
        <p:sp>
          <p:nvSpPr>
            <p:cNvPr id="16" name="Google Shape;1799;p87">
              <a:extLst>
                <a:ext uri="{FF2B5EF4-FFF2-40B4-BE49-F238E27FC236}">
                  <a16:creationId xmlns:a16="http://schemas.microsoft.com/office/drawing/2014/main" id="{7A428A72-5761-4DE2-9FAA-F702CB5A1BE6}"/>
                </a:ext>
              </a:extLst>
            </p:cNvPr>
            <p:cNvSpPr/>
            <p:nvPr/>
          </p:nvSpPr>
          <p:spPr>
            <a:xfrm>
              <a:off x="8262689" y="2957791"/>
              <a:ext cx="45650" cy="65705"/>
            </a:xfrm>
            <a:custGeom>
              <a:avLst/>
              <a:gdLst/>
              <a:ahLst/>
              <a:cxnLst/>
              <a:rect l="l" t="t" r="r" b="b"/>
              <a:pathLst>
                <a:path w="1730" h="2490" extrusionOk="0">
                  <a:moveTo>
                    <a:pt x="664" y="1"/>
                  </a:moveTo>
                  <a:cubicBezTo>
                    <a:pt x="500" y="1"/>
                    <a:pt x="404" y="138"/>
                    <a:pt x="464" y="346"/>
                  </a:cubicBezTo>
                  <a:cubicBezTo>
                    <a:pt x="587" y="769"/>
                    <a:pt x="728" y="1640"/>
                    <a:pt x="728" y="1640"/>
                  </a:cubicBezTo>
                  <a:cubicBezTo>
                    <a:pt x="728" y="1640"/>
                    <a:pt x="372" y="963"/>
                    <a:pt x="203" y="963"/>
                  </a:cubicBezTo>
                  <a:cubicBezTo>
                    <a:pt x="185" y="963"/>
                    <a:pt x="169" y="971"/>
                    <a:pt x="156" y="988"/>
                  </a:cubicBezTo>
                  <a:cubicBezTo>
                    <a:pt x="1" y="1210"/>
                    <a:pt x="805" y="2490"/>
                    <a:pt x="805" y="2490"/>
                  </a:cubicBezTo>
                  <a:lnTo>
                    <a:pt x="1550" y="2490"/>
                  </a:lnTo>
                  <a:cubicBezTo>
                    <a:pt x="1550" y="2490"/>
                    <a:pt x="1730" y="1251"/>
                    <a:pt x="1297" y="520"/>
                  </a:cubicBezTo>
                  <a:cubicBezTo>
                    <a:pt x="1077" y="149"/>
                    <a:pt x="834" y="1"/>
                    <a:pt x="664"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800;p87">
              <a:extLst>
                <a:ext uri="{FF2B5EF4-FFF2-40B4-BE49-F238E27FC236}">
                  <a16:creationId xmlns:a16="http://schemas.microsoft.com/office/drawing/2014/main" id="{54D9E9FB-9940-438F-BDE0-E1471D98E1C8}"/>
                </a:ext>
              </a:extLst>
            </p:cNvPr>
            <p:cNvSpPr/>
            <p:nvPr/>
          </p:nvSpPr>
          <p:spPr>
            <a:xfrm>
              <a:off x="7329383" y="3369863"/>
              <a:ext cx="34357" cy="52247"/>
            </a:xfrm>
            <a:custGeom>
              <a:avLst/>
              <a:gdLst/>
              <a:ahLst/>
              <a:cxnLst/>
              <a:rect l="l" t="t" r="r" b="b"/>
              <a:pathLst>
                <a:path w="1302" h="1980" extrusionOk="0">
                  <a:moveTo>
                    <a:pt x="880" y="1"/>
                  </a:moveTo>
                  <a:cubicBezTo>
                    <a:pt x="588" y="1"/>
                    <a:pt x="85" y="152"/>
                    <a:pt x="0" y="1172"/>
                  </a:cubicBezTo>
                  <a:cubicBezTo>
                    <a:pt x="0" y="1960"/>
                    <a:pt x="240" y="1980"/>
                    <a:pt x="264" y="1980"/>
                  </a:cubicBezTo>
                  <a:cubicBezTo>
                    <a:pt x="265" y="1980"/>
                    <a:pt x="266" y="1980"/>
                    <a:pt x="266" y="1980"/>
                  </a:cubicBezTo>
                  <a:lnTo>
                    <a:pt x="1301" y="1172"/>
                  </a:lnTo>
                  <a:lnTo>
                    <a:pt x="1089" y="28"/>
                  </a:lnTo>
                  <a:cubicBezTo>
                    <a:pt x="1089" y="28"/>
                    <a:pt x="1003" y="1"/>
                    <a:pt x="880"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01;p87">
              <a:extLst>
                <a:ext uri="{FF2B5EF4-FFF2-40B4-BE49-F238E27FC236}">
                  <a16:creationId xmlns:a16="http://schemas.microsoft.com/office/drawing/2014/main" id="{25CAE02C-1419-4E06-8C45-DF782BC060A1}"/>
                </a:ext>
              </a:extLst>
            </p:cNvPr>
            <p:cNvSpPr/>
            <p:nvPr/>
          </p:nvSpPr>
          <p:spPr>
            <a:xfrm>
              <a:off x="6590712" y="3802650"/>
              <a:ext cx="312850" cy="850680"/>
            </a:xfrm>
            <a:custGeom>
              <a:avLst/>
              <a:gdLst/>
              <a:ahLst/>
              <a:cxnLst/>
              <a:rect l="l" t="t" r="r" b="b"/>
              <a:pathLst>
                <a:path w="11856" h="32238" extrusionOk="0">
                  <a:moveTo>
                    <a:pt x="1916" y="0"/>
                  </a:moveTo>
                  <a:lnTo>
                    <a:pt x="0" y="32237"/>
                  </a:lnTo>
                  <a:lnTo>
                    <a:pt x="1938" y="32237"/>
                  </a:lnTo>
                  <a:lnTo>
                    <a:pt x="6976" y="4878"/>
                  </a:lnTo>
                  <a:lnTo>
                    <a:pt x="9938" y="32237"/>
                  </a:lnTo>
                  <a:lnTo>
                    <a:pt x="11752" y="32237"/>
                  </a:lnTo>
                  <a:lnTo>
                    <a:pt x="11855"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802;p87">
              <a:extLst>
                <a:ext uri="{FF2B5EF4-FFF2-40B4-BE49-F238E27FC236}">
                  <a16:creationId xmlns:a16="http://schemas.microsoft.com/office/drawing/2014/main" id="{7A6863E3-97F8-45E2-BF6C-92335144389E}"/>
                </a:ext>
              </a:extLst>
            </p:cNvPr>
            <p:cNvSpPr/>
            <p:nvPr/>
          </p:nvSpPr>
          <p:spPr>
            <a:xfrm>
              <a:off x="6733760" y="3329331"/>
              <a:ext cx="81168" cy="108215"/>
            </a:xfrm>
            <a:custGeom>
              <a:avLst/>
              <a:gdLst/>
              <a:ahLst/>
              <a:cxnLst/>
              <a:rect l="l" t="t" r="r" b="b"/>
              <a:pathLst>
                <a:path w="3076" h="4101" extrusionOk="0">
                  <a:moveTo>
                    <a:pt x="1" y="1"/>
                  </a:moveTo>
                  <a:lnTo>
                    <a:pt x="1" y="2563"/>
                  </a:lnTo>
                  <a:cubicBezTo>
                    <a:pt x="1" y="3413"/>
                    <a:pt x="689" y="4101"/>
                    <a:pt x="1538" y="4101"/>
                  </a:cubicBezTo>
                  <a:cubicBezTo>
                    <a:pt x="2387" y="4101"/>
                    <a:pt x="3076" y="3413"/>
                    <a:pt x="3076" y="2563"/>
                  </a:cubicBezTo>
                  <a:lnTo>
                    <a:pt x="3076"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803;p87">
              <a:extLst>
                <a:ext uri="{FF2B5EF4-FFF2-40B4-BE49-F238E27FC236}">
                  <a16:creationId xmlns:a16="http://schemas.microsoft.com/office/drawing/2014/main" id="{66C6D3C0-55DD-40ED-94E3-A2C0C13D6627}"/>
                </a:ext>
              </a:extLst>
            </p:cNvPr>
            <p:cNvSpPr/>
            <p:nvPr/>
          </p:nvSpPr>
          <p:spPr>
            <a:xfrm>
              <a:off x="6687845" y="3251804"/>
              <a:ext cx="27680" cy="45123"/>
            </a:xfrm>
            <a:custGeom>
              <a:avLst/>
              <a:gdLst/>
              <a:ahLst/>
              <a:cxnLst/>
              <a:rect l="l" t="t" r="r" b="b"/>
              <a:pathLst>
                <a:path w="1049" h="1710" extrusionOk="0">
                  <a:moveTo>
                    <a:pt x="753" y="0"/>
                  </a:moveTo>
                  <a:cubicBezTo>
                    <a:pt x="564" y="0"/>
                    <a:pt x="1" y="60"/>
                    <a:pt x="1" y="769"/>
                  </a:cubicBezTo>
                  <a:cubicBezTo>
                    <a:pt x="1" y="1623"/>
                    <a:pt x="1049" y="1709"/>
                    <a:pt x="1049" y="1709"/>
                  </a:cubicBezTo>
                  <a:lnTo>
                    <a:pt x="814" y="3"/>
                  </a:lnTo>
                  <a:cubicBezTo>
                    <a:pt x="814" y="3"/>
                    <a:pt x="791" y="0"/>
                    <a:pt x="753"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804;p87">
              <a:extLst>
                <a:ext uri="{FF2B5EF4-FFF2-40B4-BE49-F238E27FC236}">
                  <a16:creationId xmlns:a16="http://schemas.microsoft.com/office/drawing/2014/main" id="{C9717344-8D96-48E6-8C21-5ECF4958BE65}"/>
                </a:ext>
              </a:extLst>
            </p:cNvPr>
            <p:cNvSpPr/>
            <p:nvPr/>
          </p:nvSpPr>
          <p:spPr>
            <a:xfrm>
              <a:off x="6833136" y="3251804"/>
              <a:ext cx="27707" cy="45123"/>
            </a:xfrm>
            <a:custGeom>
              <a:avLst/>
              <a:gdLst/>
              <a:ahLst/>
              <a:cxnLst/>
              <a:rect l="l" t="t" r="r" b="b"/>
              <a:pathLst>
                <a:path w="1050" h="1710" extrusionOk="0">
                  <a:moveTo>
                    <a:pt x="296" y="0"/>
                  </a:moveTo>
                  <a:cubicBezTo>
                    <a:pt x="258" y="0"/>
                    <a:pt x="235" y="3"/>
                    <a:pt x="235" y="3"/>
                  </a:cubicBezTo>
                  <a:lnTo>
                    <a:pt x="0" y="1709"/>
                  </a:lnTo>
                  <a:cubicBezTo>
                    <a:pt x="0" y="1709"/>
                    <a:pt x="1049" y="1623"/>
                    <a:pt x="1049" y="769"/>
                  </a:cubicBezTo>
                  <a:cubicBezTo>
                    <a:pt x="1049" y="60"/>
                    <a:pt x="486" y="0"/>
                    <a:pt x="296"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805;p87">
              <a:extLst>
                <a:ext uri="{FF2B5EF4-FFF2-40B4-BE49-F238E27FC236}">
                  <a16:creationId xmlns:a16="http://schemas.microsoft.com/office/drawing/2014/main" id="{E0CD0B9A-B60C-4083-9F01-E1BCE47D194D}"/>
                </a:ext>
              </a:extLst>
            </p:cNvPr>
            <p:cNvSpPr/>
            <p:nvPr/>
          </p:nvSpPr>
          <p:spPr>
            <a:xfrm>
              <a:off x="6708270" y="3174752"/>
              <a:ext cx="132149" cy="184264"/>
            </a:xfrm>
            <a:custGeom>
              <a:avLst/>
              <a:gdLst/>
              <a:ahLst/>
              <a:cxnLst/>
              <a:rect l="l" t="t" r="r" b="b"/>
              <a:pathLst>
                <a:path w="5008" h="6983" extrusionOk="0">
                  <a:moveTo>
                    <a:pt x="2504" y="1"/>
                  </a:moveTo>
                  <a:cubicBezTo>
                    <a:pt x="1117" y="1"/>
                    <a:pt x="0" y="1118"/>
                    <a:pt x="0" y="2505"/>
                  </a:cubicBezTo>
                  <a:lnTo>
                    <a:pt x="0" y="4479"/>
                  </a:lnTo>
                  <a:cubicBezTo>
                    <a:pt x="0" y="5866"/>
                    <a:pt x="1117" y="6983"/>
                    <a:pt x="2504" y="6983"/>
                  </a:cubicBezTo>
                  <a:cubicBezTo>
                    <a:pt x="3891" y="6983"/>
                    <a:pt x="5008" y="5866"/>
                    <a:pt x="5008" y="4479"/>
                  </a:cubicBezTo>
                  <a:lnTo>
                    <a:pt x="5008" y="2505"/>
                  </a:lnTo>
                  <a:cubicBezTo>
                    <a:pt x="5008" y="1118"/>
                    <a:pt x="3891" y="1"/>
                    <a:pt x="2504"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806;p87">
              <a:extLst>
                <a:ext uri="{FF2B5EF4-FFF2-40B4-BE49-F238E27FC236}">
                  <a16:creationId xmlns:a16="http://schemas.microsoft.com/office/drawing/2014/main" id="{022FFD7A-3592-4F26-8DEB-056B21CA11A0}"/>
                </a:ext>
              </a:extLst>
            </p:cNvPr>
            <p:cNvSpPr/>
            <p:nvPr/>
          </p:nvSpPr>
          <p:spPr>
            <a:xfrm>
              <a:off x="6255351" y="3835793"/>
              <a:ext cx="344674" cy="817538"/>
            </a:xfrm>
            <a:custGeom>
              <a:avLst/>
              <a:gdLst/>
              <a:ahLst/>
              <a:cxnLst/>
              <a:rect l="l" t="t" r="r" b="b"/>
              <a:pathLst>
                <a:path w="13062" h="30982" extrusionOk="0">
                  <a:moveTo>
                    <a:pt x="1650" y="0"/>
                  </a:moveTo>
                  <a:lnTo>
                    <a:pt x="0" y="30981"/>
                  </a:lnTo>
                  <a:lnTo>
                    <a:pt x="2600" y="30981"/>
                  </a:lnTo>
                  <a:lnTo>
                    <a:pt x="7282" y="6297"/>
                  </a:lnTo>
                  <a:lnTo>
                    <a:pt x="10288" y="30981"/>
                  </a:lnTo>
                  <a:lnTo>
                    <a:pt x="12892" y="30981"/>
                  </a:lnTo>
                  <a:lnTo>
                    <a:pt x="13062" y="0"/>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807;p87">
              <a:extLst>
                <a:ext uri="{FF2B5EF4-FFF2-40B4-BE49-F238E27FC236}">
                  <a16:creationId xmlns:a16="http://schemas.microsoft.com/office/drawing/2014/main" id="{29A6949E-6FF9-4660-B560-C3C4EE79E0C1}"/>
                </a:ext>
              </a:extLst>
            </p:cNvPr>
            <p:cNvSpPr/>
            <p:nvPr/>
          </p:nvSpPr>
          <p:spPr>
            <a:xfrm>
              <a:off x="6290025" y="3361208"/>
              <a:ext cx="314988" cy="534109"/>
            </a:xfrm>
            <a:custGeom>
              <a:avLst/>
              <a:gdLst/>
              <a:ahLst/>
              <a:cxnLst/>
              <a:rect l="l" t="t" r="r" b="b"/>
              <a:pathLst>
                <a:path w="11937" h="20241" extrusionOk="0">
                  <a:moveTo>
                    <a:pt x="6709" y="0"/>
                  </a:moveTo>
                  <a:cubicBezTo>
                    <a:pt x="5959" y="0"/>
                    <a:pt x="5168" y="52"/>
                    <a:pt x="4378" y="52"/>
                  </a:cubicBezTo>
                  <a:cubicBezTo>
                    <a:pt x="875" y="52"/>
                    <a:pt x="1021" y="6037"/>
                    <a:pt x="1021" y="6037"/>
                  </a:cubicBezTo>
                  <a:lnTo>
                    <a:pt x="1" y="19207"/>
                  </a:lnTo>
                  <a:cubicBezTo>
                    <a:pt x="2022" y="19892"/>
                    <a:pt x="4034" y="20241"/>
                    <a:pt x="6034" y="20241"/>
                  </a:cubicBezTo>
                  <a:cubicBezTo>
                    <a:pt x="8012" y="20241"/>
                    <a:pt x="9980" y="19900"/>
                    <a:pt x="11936" y="19207"/>
                  </a:cubicBezTo>
                  <a:lnTo>
                    <a:pt x="11378" y="6037"/>
                  </a:lnTo>
                  <a:cubicBezTo>
                    <a:pt x="11378" y="613"/>
                    <a:pt x="9281" y="0"/>
                    <a:pt x="6709"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808;p87">
              <a:extLst>
                <a:ext uri="{FF2B5EF4-FFF2-40B4-BE49-F238E27FC236}">
                  <a16:creationId xmlns:a16="http://schemas.microsoft.com/office/drawing/2014/main" id="{A69C0226-48F4-4A62-94CE-6D2FF90E68D2}"/>
                </a:ext>
              </a:extLst>
            </p:cNvPr>
            <p:cNvSpPr/>
            <p:nvPr/>
          </p:nvSpPr>
          <p:spPr>
            <a:xfrm>
              <a:off x="6388847" y="3232884"/>
              <a:ext cx="5964" cy="43328"/>
            </a:xfrm>
            <a:custGeom>
              <a:avLst/>
              <a:gdLst/>
              <a:ahLst/>
              <a:cxnLst/>
              <a:rect l="l" t="t" r="r" b="b"/>
              <a:pathLst>
                <a:path w="226" h="1642" extrusionOk="0">
                  <a:moveTo>
                    <a:pt x="226" y="1641"/>
                  </a:moveTo>
                  <a:lnTo>
                    <a:pt x="1" y="1"/>
                  </a:lnTo>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809;p87">
              <a:extLst>
                <a:ext uri="{FF2B5EF4-FFF2-40B4-BE49-F238E27FC236}">
                  <a16:creationId xmlns:a16="http://schemas.microsoft.com/office/drawing/2014/main" id="{088FEA50-3D32-4C3D-B0DB-62A87E10B6FF}"/>
                </a:ext>
              </a:extLst>
            </p:cNvPr>
            <p:cNvSpPr/>
            <p:nvPr/>
          </p:nvSpPr>
          <p:spPr>
            <a:xfrm>
              <a:off x="6412305" y="3307324"/>
              <a:ext cx="78028" cy="87105"/>
            </a:xfrm>
            <a:custGeom>
              <a:avLst/>
              <a:gdLst/>
              <a:ahLst/>
              <a:cxnLst/>
              <a:rect l="l" t="t" r="r" b="b"/>
              <a:pathLst>
                <a:path w="2957" h="3301" extrusionOk="0">
                  <a:moveTo>
                    <a:pt x="1" y="1"/>
                  </a:moveTo>
                  <a:lnTo>
                    <a:pt x="1" y="2463"/>
                  </a:lnTo>
                  <a:cubicBezTo>
                    <a:pt x="1" y="3280"/>
                    <a:pt x="662" y="3301"/>
                    <a:pt x="1479" y="3301"/>
                  </a:cubicBezTo>
                  <a:cubicBezTo>
                    <a:pt x="2295" y="3301"/>
                    <a:pt x="2956" y="3280"/>
                    <a:pt x="2956" y="2463"/>
                  </a:cubicBezTo>
                  <a:lnTo>
                    <a:pt x="2956"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810;p87">
              <a:extLst>
                <a:ext uri="{FF2B5EF4-FFF2-40B4-BE49-F238E27FC236}">
                  <a16:creationId xmlns:a16="http://schemas.microsoft.com/office/drawing/2014/main" id="{A06713E0-F35A-4074-BE39-6175DB3CE97B}"/>
                </a:ext>
              </a:extLst>
            </p:cNvPr>
            <p:cNvSpPr/>
            <p:nvPr/>
          </p:nvSpPr>
          <p:spPr>
            <a:xfrm>
              <a:off x="6387791" y="3158787"/>
              <a:ext cx="127003" cy="177087"/>
            </a:xfrm>
            <a:custGeom>
              <a:avLst/>
              <a:gdLst/>
              <a:ahLst/>
              <a:cxnLst/>
              <a:rect l="l" t="t" r="r" b="b"/>
              <a:pathLst>
                <a:path w="4813" h="6711" extrusionOk="0">
                  <a:moveTo>
                    <a:pt x="2407" y="0"/>
                  </a:moveTo>
                  <a:cubicBezTo>
                    <a:pt x="1074" y="0"/>
                    <a:pt x="0" y="1073"/>
                    <a:pt x="0" y="2406"/>
                  </a:cubicBezTo>
                  <a:lnTo>
                    <a:pt x="0" y="4305"/>
                  </a:lnTo>
                  <a:cubicBezTo>
                    <a:pt x="0" y="5638"/>
                    <a:pt x="1074" y="6711"/>
                    <a:pt x="2407" y="6711"/>
                  </a:cubicBezTo>
                  <a:cubicBezTo>
                    <a:pt x="3740" y="6711"/>
                    <a:pt x="4813" y="5638"/>
                    <a:pt x="4813" y="4305"/>
                  </a:cubicBezTo>
                  <a:lnTo>
                    <a:pt x="4813" y="2406"/>
                  </a:lnTo>
                  <a:cubicBezTo>
                    <a:pt x="4813" y="1073"/>
                    <a:pt x="3740" y="0"/>
                    <a:pt x="2407"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811;p87">
              <a:extLst>
                <a:ext uri="{FF2B5EF4-FFF2-40B4-BE49-F238E27FC236}">
                  <a16:creationId xmlns:a16="http://schemas.microsoft.com/office/drawing/2014/main" id="{1BD644C6-D5E2-4EA1-A6A7-5EF6C922A977}"/>
                </a:ext>
              </a:extLst>
            </p:cNvPr>
            <p:cNvSpPr/>
            <p:nvPr/>
          </p:nvSpPr>
          <p:spPr>
            <a:xfrm>
              <a:off x="7938965" y="3361208"/>
              <a:ext cx="301134" cy="504714"/>
            </a:xfrm>
            <a:custGeom>
              <a:avLst/>
              <a:gdLst/>
              <a:ahLst/>
              <a:cxnLst/>
              <a:rect l="l" t="t" r="r" b="b"/>
              <a:pathLst>
                <a:path w="11412" h="19127" extrusionOk="0">
                  <a:moveTo>
                    <a:pt x="6372" y="0"/>
                  </a:moveTo>
                  <a:cubicBezTo>
                    <a:pt x="5622" y="0"/>
                    <a:pt x="4832" y="52"/>
                    <a:pt x="4041" y="52"/>
                  </a:cubicBezTo>
                  <a:cubicBezTo>
                    <a:pt x="539" y="52"/>
                    <a:pt x="685" y="6037"/>
                    <a:pt x="685" y="6037"/>
                  </a:cubicBezTo>
                  <a:lnTo>
                    <a:pt x="1" y="17985"/>
                  </a:lnTo>
                  <a:cubicBezTo>
                    <a:pt x="1903" y="18746"/>
                    <a:pt x="3804" y="19126"/>
                    <a:pt x="5706" y="19126"/>
                  </a:cubicBezTo>
                  <a:cubicBezTo>
                    <a:pt x="7608" y="19126"/>
                    <a:pt x="9510" y="18746"/>
                    <a:pt x="11411" y="17985"/>
                  </a:cubicBezTo>
                  <a:lnTo>
                    <a:pt x="11041" y="6037"/>
                  </a:lnTo>
                  <a:cubicBezTo>
                    <a:pt x="11041" y="613"/>
                    <a:pt x="8945" y="0"/>
                    <a:pt x="6372"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812;p87">
              <a:extLst>
                <a:ext uri="{FF2B5EF4-FFF2-40B4-BE49-F238E27FC236}">
                  <a16:creationId xmlns:a16="http://schemas.microsoft.com/office/drawing/2014/main" id="{4AED6FDE-C755-4ED9-994C-16B4D2E49E99}"/>
                </a:ext>
              </a:extLst>
            </p:cNvPr>
            <p:cNvSpPr/>
            <p:nvPr/>
          </p:nvSpPr>
          <p:spPr>
            <a:xfrm>
              <a:off x="7895399" y="3835793"/>
              <a:ext cx="344674" cy="817538"/>
            </a:xfrm>
            <a:custGeom>
              <a:avLst/>
              <a:gdLst/>
              <a:ahLst/>
              <a:cxnLst/>
              <a:rect l="l" t="t" r="r" b="b"/>
              <a:pathLst>
                <a:path w="13062" h="30982" extrusionOk="0">
                  <a:moveTo>
                    <a:pt x="1652" y="0"/>
                  </a:moveTo>
                  <a:lnTo>
                    <a:pt x="1" y="30981"/>
                  </a:lnTo>
                  <a:lnTo>
                    <a:pt x="2601" y="30981"/>
                  </a:lnTo>
                  <a:lnTo>
                    <a:pt x="7443" y="4688"/>
                  </a:lnTo>
                  <a:lnTo>
                    <a:pt x="10288" y="30981"/>
                  </a:lnTo>
                  <a:lnTo>
                    <a:pt x="12892" y="30981"/>
                  </a:lnTo>
                  <a:lnTo>
                    <a:pt x="13061" y="0"/>
                  </a:lnTo>
                  <a:lnTo>
                    <a:pt x="13061" y="0"/>
                  </a:lnTo>
                  <a:cubicBezTo>
                    <a:pt x="11160" y="682"/>
                    <a:pt x="9259" y="1022"/>
                    <a:pt x="7357" y="1022"/>
                  </a:cubicBezTo>
                  <a:cubicBezTo>
                    <a:pt x="5455" y="1022"/>
                    <a:pt x="3554" y="682"/>
                    <a:pt x="1652" y="0"/>
                  </a:cubicBezTo>
                  <a:close/>
                </a:path>
              </a:pathLst>
            </a:custGeom>
            <a:gradFill>
              <a:gsLst>
                <a:gs pos="0">
                  <a:schemeClr val="accent3"/>
                </a:gs>
                <a:gs pos="100000">
                  <a:schemeClr val="accent4"/>
                </a:gs>
                <a:gs pos="100000">
                  <a:srgbClr val="3D18D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813;p87">
              <a:extLst>
                <a:ext uri="{FF2B5EF4-FFF2-40B4-BE49-F238E27FC236}">
                  <a16:creationId xmlns:a16="http://schemas.microsoft.com/office/drawing/2014/main" id="{81924C51-9CA7-40E8-8B26-83F90DD38599}"/>
                </a:ext>
              </a:extLst>
            </p:cNvPr>
            <p:cNvSpPr/>
            <p:nvPr/>
          </p:nvSpPr>
          <p:spPr>
            <a:xfrm>
              <a:off x="8008259" y="3232831"/>
              <a:ext cx="26625" cy="43381"/>
            </a:xfrm>
            <a:custGeom>
              <a:avLst/>
              <a:gdLst/>
              <a:ahLst/>
              <a:cxnLst/>
              <a:rect l="l" t="t" r="r" b="b"/>
              <a:pathLst>
                <a:path w="1009" h="1644" extrusionOk="0">
                  <a:moveTo>
                    <a:pt x="724" y="0"/>
                  </a:moveTo>
                  <a:cubicBezTo>
                    <a:pt x="542" y="0"/>
                    <a:pt x="0" y="58"/>
                    <a:pt x="0" y="740"/>
                  </a:cubicBezTo>
                  <a:cubicBezTo>
                    <a:pt x="0" y="1560"/>
                    <a:pt x="1008" y="1643"/>
                    <a:pt x="1008" y="1643"/>
                  </a:cubicBezTo>
                  <a:lnTo>
                    <a:pt x="783" y="3"/>
                  </a:lnTo>
                  <a:cubicBezTo>
                    <a:pt x="783" y="3"/>
                    <a:pt x="761" y="0"/>
                    <a:pt x="724"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814;p87">
              <a:extLst>
                <a:ext uri="{FF2B5EF4-FFF2-40B4-BE49-F238E27FC236}">
                  <a16:creationId xmlns:a16="http://schemas.microsoft.com/office/drawing/2014/main" id="{E587D58E-1EAA-49D8-BE75-F8D3C76E9A85}"/>
                </a:ext>
              </a:extLst>
            </p:cNvPr>
            <p:cNvSpPr/>
            <p:nvPr/>
          </p:nvSpPr>
          <p:spPr>
            <a:xfrm>
              <a:off x="8147903" y="3232831"/>
              <a:ext cx="26599" cy="43381"/>
            </a:xfrm>
            <a:custGeom>
              <a:avLst/>
              <a:gdLst/>
              <a:ahLst/>
              <a:cxnLst/>
              <a:rect l="l" t="t" r="r" b="b"/>
              <a:pathLst>
                <a:path w="1008" h="1644" extrusionOk="0">
                  <a:moveTo>
                    <a:pt x="284" y="0"/>
                  </a:moveTo>
                  <a:cubicBezTo>
                    <a:pt x="247" y="0"/>
                    <a:pt x="225" y="3"/>
                    <a:pt x="225" y="3"/>
                  </a:cubicBezTo>
                  <a:lnTo>
                    <a:pt x="0" y="1643"/>
                  </a:lnTo>
                  <a:cubicBezTo>
                    <a:pt x="0" y="1643"/>
                    <a:pt x="1008" y="1560"/>
                    <a:pt x="1008" y="740"/>
                  </a:cubicBezTo>
                  <a:cubicBezTo>
                    <a:pt x="1008" y="58"/>
                    <a:pt x="466" y="0"/>
                    <a:pt x="284"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815;p87">
              <a:extLst>
                <a:ext uri="{FF2B5EF4-FFF2-40B4-BE49-F238E27FC236}">
                  <a16:creationId xmlns:a16="http://schemas.microsoft.com/office/drawing/2014/main" id="{C2772659-0C92-43D3-B5BF-EF082C506175}"/>
                </a:ext>
              </a:extLst>
            </p:cNvPr>
            <p:cNvSpPr/>
            <p:nvPr/>
          </p:nvSpPr>
          <p:spPr>
            <a:xfrm>
              <a:off x="8052379" y="3307324"/>
              <a:ext cx="78001" cy="89454"/>
            </a:xfrm>
            <a:custGeom>
              <a:avLst/>
              <a:gdLst/>
              <a:ahLst/>
              <a:cxnLst/>
              <a:rect l="l" t="t" r="r" b="b"/>
              <a:pathLst>
                <a:path w="2956" h="3390" extrusionOk="0">
                  <a:moveTo>
                    <a:pt x="0" y="1"/>
                  </a:moveTo>
                  <a:lnTo>
                    <a:pt x="0" y="2464"/>
                  </a:lnTo>
                  <a:cubicBezTo>
                    <a:pt x="0" y="3280"/>
                    <a:pt x="662" y="3389"/>
                    <a:pt x="1478" y="3389"/>
                  </a:cubicBezTo>
                  <a:cubicBezTo>
                    <a:pt x="2294" y="3389"/>
                    <a:pt x="2956" y="3280"/>
                    <a:pt x="2956" y="2464"/>
                  </a:cubicBezTo>
                  <a:lnTo>
                    <a:pt x="2956"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816;p87">
              <a:extLst>
                <a:ext uri="{FF2B5EF4-FFF2-40B4-BE49-F238E27FC236}">
                  <a16:creationId xmlns:a16="http://schemas.microsoft.com/office/drawing/2014/main" id="{05F1F99C-D02E-47A7-8F70-AB109715CD8C}"/>
                </a:ext>
              </a:extLst>
            </p:cNvPr>
            <p:cNvSpPr/>
            <p:nvPr/>
          </p:nvSpPr>
          <p:spPr>
            <a:xfrm>
              <a:off x="8027865" y="3158787"/>
              <a:ext cx="127029" cy="177087"/>
            </a:xfrm>
            <a:custGeom>
              <a:avLst/>
              <a:gdLst/>
              <a:ahLst/>
              <a:cxnLst/>
              <a:rect l="l" t="t" r="r" b="b"/>
              <a:pathLst>
                <a:path w="4814" h="6711" extrusionOk="0">
                  <a:moveTo>
                    <a:pt x="2407" y="0"/>
                  </a:moveTo>
                  <a:cubicBezTo>
                    <a:pt x="1074" y="0"/>
                    <a:pt x="1" y="1073"/>
                    <a:pt x="1" y="2406"/>
                  </a:cubicBezTo>
                  <a:lnTo>
                    <a:pt x="1" y="4305"/>
                  </a:lnTo>
                  <a:cubicBezTo>
                    <a:pt x="1" y="5638"/>
                    <a:pt x="1074" y="6711"/>
                    <a:pt x="2407" y="6711"/>
                  </a:cubicBezTo>
                  <a:cubicBezTo>
                    <a:pt x="3740" y="6711"/>
                    <a:pt x="4813" y="5638"/>
                    <a:pt x="4813" y="4305"/>
                  </a:cubicBezTo>
                  <a:lnTo>
                    <a:pt x="4813" y="2406"/>
                  </a:lnTo>
                  <a:cubicBezTo>
                    <a:pt x="4813" y="1073"/>
                    <a:pt x="3740" y="0"/>
                    <a:pt x="2407"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817;p87">
              <a:extLst>
                <a:ext uri="{FF2B5EF4-FFF2-40B4-BE49-F238E27FC236}">
                  <a16:creationId xmlns:a16="http://schemas.microsoft.com/office/drawing/2014/main" id="{F9D36B62-9996-46C2-BBF8-DB25267352D1}"/>
                </a:ext>
              </a:extLst>
            </p:cNvPr>
            <p:cNvSpPr/>
            <p:nvPr/>
          </p:nvSpPr>
          <p:spPr>
            <a:xfrm>
              <a:off x="7289485" y="3383374"/>
              <a:ext cx="296886" cy="419324"/>
            </a:xfrm>
            <a:custGeom>
              <a:avLst/>
              <a:gdLst/>
              <a:ahLst/>
              <a:cxnLst/>
              <a:rect l="l" t="t" r="r" b="b"/>
              <a:pathLst>
                <a:path w="11251" h="15891" extrusionOk="0">
                  <a:moveTo>
                    <a:pt x="4718" y="0"/>
                  </a:moveTo>
                  <a:cubicBezTo>
                    <a:pt x="4129" y="0"/>
                    <a:pt x="1296" y="183"/>
                    <a:pt x="744" y="3651"/>
                  </a:cubicBezTo>
                  <a:cubicBezTo>
                    <a:pt x="0" y="8319"/>
                    <a:pt x="2689" y="8852"/>
                    <a:pt x="0" y="15890"/>
                  </a:cubicBezTo>
                  <a:lnTo>
                    <a:pt x="9940" y="15890"/>
                  </a:lnTo>
                  <a:cubicBezTo>
                    <a:pt x="9940" y="15890"/>
                    <a:pt x="7734" y="13335"/>
                    <a:pt x="9493" y="7495"/>
                  </a:cubicBezTo>
                  <a:cubicBezTo>
                    <a:pt x="11251" y="1655"/>
                    <a:pt x="7568" y="3"/>
                    <a:pt x="4825" y="3"/>
                  </a:cubicBezTo>
                  <a:cubicBezTo>
                    <a:pt x="4825" y="3"/>
                    <a:pt x="4787" y="0"/>
                    <a:pt x="4718"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818;p87">
              <a:extLst>
                <a:ext uri="{FF2B5EF4-FFF2-40B4-BE49-F238E27FC236}">
                  <a16:creationId xmlns:a16="http://schemas.microsoft.com/office/drawing/2014/main" id="{DA561D7E-AD10-422F-8753-3EA86BB05E86}"/>
                </a:ext>
              </a:extLst>
            </p:cNvPr>
            <p:cNvSpPr/>
            <p:nvPr/>
          </p:nvSpPr>
          <p:spPr>
            <a:xfrm>
              <a:off x="7381947" y="3329305"/>
              <a:ext cx="81168" cy="93676"/>
            </a:xfrm>
            <a:custGeom>
              <a:avLst/>
              <a:gdLst/>
              <a:ahLst/>
              <a:cxnLst/>
              <a:rect l="l" t="t" r="r" b="b"/>
              <a:pathLst>
                <a:path w="3076" h="3550" extrusionOk="0">
                  <a:moveTo>
                    <a:pt x="1" y="1"/>
                  </a:moveTo>
                  <a:lnTo>
                    <a:pt x="1" y="2564"/>
                  </a:lnTo>
                  <a:cubicBezTo>
                    <a:pt x="1" y="3414"/>
                    <a:pt x="689" y="3549"/>
                    <a:pt x="1538" y="3549"/>
                  </a:cubicBezTo>
                  <a:cubicBezTo>
                    <a:pt x="2388" y="3549"/>
                    <a:pt x="3076" y="3414"/>
                    <a:pt x="3076" y="2564"/>
                  </a:cubicBezTo>
                  <a:lnTo>
                    <a:pt x="3076"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819;p87">
              <a:extLst>
                <a:ext uri="{FF2B5EF4-FFF2-40B4-BE49-F238E27FC236}">
                  <a16:creationId xmlns:a16="http://schemas.microsoft.com/office/drawing/2014/main" id="{54FE6670-CA24-4FB6-BE8F-174E0DD8D6FF}"/>
                </a:ext>
              </a:extLst>
            </p:cNvPr>
            <p:cNvSpPr/>
            <p:nvPr/>
          </p:nvSpPr>
          <p:spPr>
            <a:xfrm>
              <a:off x="7357512" y="3251857"/>
              <a:ext cx="6227" cy="45070"/>
            </a:xfrm>
            <a:custGeom>
              <a:avLst/>
              <a:gdLst/>
              <a:ahLst/>
              <a:cxnLst/>
              <a:rect l="l" t="t" r="r" b="b"/>
              <a:pathLst>
                <a:path w="236" h="1708" extrusionOk="0">
                  <a:moveTo>
                    <a:pt x="235" y="1707"/>
                  </a:moveTo>
                  <a:lnTo>
                    <a:pt x="1" y="1"/>
                  </a:lnTo>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820;p87">
              <a:extLst>
                <a:ext uri="{FF2B5EF4-FFF2-40B4-BE49-F238E27FC236}">
                  <a16:creationId xmlns:a16="http://schemas.microsoft.com/office/drawing/2014/main" id="{26A54F72-FC26-42B5-96BC-18C2C8486613}"/>
                </a:ext>
              </a:extLst>
            </p:cNvPr>
            <p:cNvSpPr/>
            <p:nvPr/>
          </p:nvSpPr>
          <p:spPr>
            <a:xfrm>
              <a:off x="7356457" y="3174752"/>
              <a:ext cx="132175" cy="184290"/>
            </a:xfrm>
            <a:custGeom>
              <a:avLst/>
              <a:gdLst/>
              <a:ahLst/>
              <a:cxnLst/>
              <a:rect l="l" t="t" r="r" b="b"/>
              <a:pathLst>
                <a:path w="5009" h="6984" extrusionOk="0">
                  <a:moveTo>
                    <a:pt x="2504" y="1"/>
                  </a:moveTo>
                  <a:cubicBezTo>
                    <a:pt x="1127" y="1"/>
                    <a:pt x="0" y="1127"/>
                    <a:pt x="0" y="2505"/>
                  </a:cubicBezTo>
                  <a:lnTo>
                    <a:pt x="0" y="4480"/>
                  </a:lnTo>
                  <a:cubicBezTo>
                    <a:pt x="0" y="5857"/>
                    <a:pt x="1127" y="6984"/>
                    <a:pt x="2504" y="6984"/>
                  </a:cubicBezTo>
                  <a:cubicBezTo>
                    <a:pt x="3881" y="6984"/>
                    <a:pt x="5008" y="5857"/>
                    <a:pt x="5008" y="4480"/>
                  </a:cubicBezTo>
                  <a:lnTo>
                    <a:pt x="5008" y="2505"/>
                  </a:lnTo>
                  <a:cubicBezTo>
                    <a:pt x="5008" y="1127"/>
                    <a:pt x="3881" y="1"/>
                    <a:pt x="2504"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821;p87">
              <a:extLst>
                <a:ext uri="{FF2B5EF4-FFF2-40B4-BE49-F238E27FC236}">
                  <a16:creationId xmlns:a16="http://schemas.microsoft.com/office/drawing/2014/main" id="{BE55A2E0-6CDD-4F3C-9865-F2EB2FF2078D}"/>
                </a:ext>
              </a:extLst>
            </p:cNvPr>
            <p:cNvSpPr/>
            <p:nvPr/>
          </p:nvSpPr>
          <p:spPr>
            <a:xfrm>
              <a:off x="5924713" y="3849568"/>
              <a:ext cx="295593" cy="803763"/>
            </a:xfrm>
            <a:custGeom>
              <a:avLst/>
              <a:gdLst/>
              <a:ahLst/>
              <a:cxnLst/>
              <a:rect l="l" t="t" r="r" b="b"/>
              <a:pathLst>
                <a:path w="11202" h="30460" extrusionOk="0">
                  <a:moveTo>
                    <a:pt x="1811" y="1"/>
                  </a:moveTo>
                  <a:lnTo>
                    <a:pt x="0" y="30459"/>
                  </a:lnTo>
                  <a:lnTo>
                    <a:pt x="1831" y="30459"/>
                  </a:lnTo>
                  <a:lnTo>
                    <a:pt x="6592" y="4609"/>
                  </a:lnTo>
                  <a:lnTo>
                    <a:pt x="9390" y="30459"/>
                  </a:lnTo>
                  <a:lnTo>
                    <a:pt x="11104" y="30459"/>
                  </a:lnTo>
                  <a:lnTo>
                    <a:pt x="11202" y="1"/>
                  </a:ln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822;p87">
              <a:extLst>
                <a:ext uri="{FF2B5EF4-FFF2-40B4-BE49-F238E27FC236}">
                  <a16:creationId xmlns:a16="http://schemas.microsoft.com/office/drawing/2014/main" id="{2D44558A-CAA5-4984-8F47-C21C476BAB68}"/>
                </a:ext>
              </a:extLst>
            </p:cNvPr>
            <p:cNvSpPr/>
            <p:nvPr/>
          </p:nvSpPr>
          <p:spPr>
            <a:xfrm>
              <a:off x="5972502" y="3453407"/>
              <a:ext cx="280499" cy="396182"/>
            </a:xfrm>
            <a:custGeom>
              <a:avLst/>
              <a:gdLst/>
              <a:ahLst/>
              <a:cxnLst/>
              <a:rect l="l" t="t" r="r" b="b"/>
              <a:pathLst>
                <a:path w="10630" h="15014" extrusionOk="0">
                  <a:moveTo>
                    <a:pt x="4457" y="1"/>
                  </a:moveTo>
                  <a:cubicBezTo>
                    <a:pt x="3901" y="1"/>
                    <a:pt x="1225" y="173"/>
                    <a:pt x="702" y="3449"/>
                  </a:cubicBezTo>
                  <a:cubicBezTo>
                    <a:pt x="0" y="7860"/>
                    <a:pt x="2541" y="8364"/>
                    <a:pt x="0" y="15014"/>
                  </a:cubicBezTo>
                  <a:lnTo>
                    <a:pt x="9391" y="15014"/>
                  </a:lnTo>
                  <a:cubicBezTo>
                    <a:pt x="9391" y="15014"/>
                    <a:pt x="7307" y="12599"/>
                    <a:pt x="8968" y="7082"/>
                  </a:cubicBezTo>
                  <a:cubicBezTo>
                    <a:pt x="10629" y="1565"/>
                    <a:pt x="7150" y="3"/>
                    <a:pt x="4559" y="3"/>
                  </a:cubicBezTo>
                  <a:cubicBezTo>
                    <a:pt x="4559" y="3"/>
                    <a:pt x="4523" y="1"/>
                    <a:pt x="445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823;p87">
              <a:extLst>
                <a:ext uri="{FF2B5EF4-FFF2-40B4-BE49-F238E27FC236}">
                  <a16:creationId xmlns:a16="http://schemas.microsoft.com/office/drawing/2014/main" id="{AB35E8CA-A377-4582-9C04-15956BA47F7A}"/>
                </a:ext>
              </a:extLst>
            </p:cNvPr>
            <p:cNvSpPr/>
            <p:nvPr/>
          </p:nvSpPr>
          <p:spPr>
            <a:xfrm>
              <a:off x="6059845" y="3402347"/>
              <a:ext cx="76708" cy="102252"/>
            </a:xfrm>
            <a:custGeom>
              <a:avLst/>
              <a:gdLst/>
              <a:ahLst/>
              <a:cxnLst/>
              <a:rect l="l" t="t" r="r" b="b"/>
              <a:pathLst>
                <a:path w="2907" h="3875" extrusionOk="0">
                  <a:moveTo>
                    <a:pt x="2" y="1"/>
                  </a:moveTo>
                  <a:lnTo>
                    <a:pt x="2" y="2422"/>
                  </a:lnTo>
                  <a:cubicBezTo>
                    <a:pt x="1" y="3224"/>
                    <a:pt x="651" y="3875"/>
                    <a:pt x="1454" y="3875"/>
                  </a:cubicBezTo>
                  <a:cubicBezTo>
                    <a:pt x="2257" y="3875"/>
                    <a:pt x="2907" y="3224"/>
                    <a:pt x="2907" y="2422"/>
                  </a:cubicBezTo>
                  <a:lnTo>
                    <a:pt x="2907"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824;p87">
              <a:extLst>
                <a:ext uri="{FF2B5EF4-FFF2-40B4-BE49-F238E27FC236}">
                  <a16:creationId xmlns:a16="http://schemas.microsoft.com/office/drawing/2014/main" id="{5D7E7BE1-2790-487B-B0DA-B221B67375A6}"/>
                </a:ext>
              </a:extLst>
            </p:cNvPr>
            <p:cNvSpPr/>
            <p:nvPr/>
          </p:nvSpPr>
          <p:spPr>
            <a:xfrm>
              <a:off x="6016490" y="3329120"/>
              <a:ext cx="26176" cy="42642"/>
            </a:xfrm>
            <a:custGeom>
              <a:avLst/>
              <a:gdLst/>
              <a:ahLst/>
              <a:cxnLst/>
              <a:rect l="l" t="t" r="r" b="b"/>
              <a:pathLst>
                <a:path w="992" h="1616" extrusionOk="0">
                  <a:moveTo>
                    <a:pt x="711" y="1"/>
                  </a:moveTo>
                  <a:cubicBezTo>
                    <a:pt x="532" y="1"/>
                    <a:pt x="1" y="57"/>
                    <a:pt x="1" y="727"/>
                  </a:cubicBezTo>
                  <a:cubicBezTo>
                    <a:pt x="1" y="1534"/>
                    <a:pt x="991" y="1615"/>
                    <a:pt x="991" y="1615"/>
                  </a:cubicBezTo>
                  <a:lnTo>
                    <a:pt x="769" y="3"/>
                  </a:lnTo>
                  <a:cubicBezTo>
                    <a:pt x="769" y="3"/>
                    <a:pt x="748" y="1"/>
                    <a:pt x="711"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825;p87">
              <a:extLst>
                <a:ext uri="{FF2B5EF4-FFF2-40B4-BE49-F238E27FC236}">
                  <a16:creationId xmlns:a16="http://schemas.microsoft.com/office/drawing/2014/main" id="{C57022FF-E410-448F-BA68-308CAD8AAAA1}"/>
                </a:ext>
              </a:extLst>
            </p:cNvPr>
            <p:cNvSpPr/>
            <p:nvPr/>
          </p:nvSpPr>
          <p:spPr>
            <a:xfrm>
              <a:off x="6153759" y="3329120"/>
              <a:ext cx="26203" cy="42642"/>
            </a:xfrm>
            <a:custGeom>
              <a:avLst/>
              <a:gdLst/>
              <a:ahLst/>
              <a:cxnLst/>
              <a:rect l="l" t="t" r="r" b="b"/>
              <a:pathLst>
                <a:path w="993" h="1616" extrusionOk="0">
                  <a:moveTo>
                    <a:pt x="281" y="1"/>
                  </a:moveTo>
                  <a:cubicBezTo>
                    <a:pt x="244" y="1"/>
                    <a:pt x="222" y="3"/>
                    <a:pt x="222" y="3"/>
                  </a:cubicBezTo>
                  <a:lnTo>
                    <a:pt x="1" y="1615"/>
                  </a:lnTo>
                  <a:cubicBezTo>
                    <a:pt x="1" y="1615"/>
                    <a:pt x="992" y="1534"/>
                    <a:pt x="992" y="727"/>
                  </a:cubicBezTo>
                  <a:cubicBezTo>
                    <a:pt x="992" y="57"/>
                    <a:pt x="460" y="1"/>
                    <a:pt x="281"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826;p87">
              <a:extLst>
                <a:ext uri="{FF2B5EF4-FFF2-40B4-BE49-F238E27FC236}">
                  <a16:creationId xmlns:a16="http://schemas.microsoft.com/office/drawing/2014/main" id="{4C31B889-0746-40B9-A637-9B6976C6360B}"/>
                </a:ext>
              </a:extLst>
            </p:cNvPr>
            <p:cNvSpPr/>
            <p:nvPr/>
          </p:nvSpPr>
          <p:spPr>
            <a:xfrm>
              <a:off x="6035779" y="3256316"/>
              <a:ext cx="124866" cy="174105"/>
            </a:xfrm>
            <a:custGeom>
              <a:avLst/>
              <a:gdLst/>
              <a:ahLst/>
              <a:cxnLst/>
              <a:rect l="l" t="t" r="r" b="b"/>
              <a:pathLst>
                <a:path w="4732" h="6598" extrusionOk="0">
                  <a:moveTo>
                    <a:pt x="2366" y="1"/>
                  </a:moveTo>
                  <a:cubicBezTo>
                    <a:pt x="1065" y="1"/>
                    <a:pt x="0" y="1065"/>
                    <a:pt x="0" y="2366"/>
                  </a:cubicBezTo>
                  <a:lnTo>
                    <a:pt x="0" y="4232"/>
                  </a:lnTo>
                  <a:cubicBezTo>
                    <a:pt x="0" y="5534"/>
                    <a:pt x="1065" y="6598"/>
                    <a:pt x="2366" y="6598"/>
                  </a:cubicBezTo>
                  <a:cubicBezTo>
                    <a:pt x="3667" y="6598"/>
                    <a:pt x="4731" y="5534"/>
                    <a:pt x="4731" y="4232"/>
                  </a:cubicBezTo>
                  <a:lnTo>
                    <a:pt x="4731" y="2366"/>
                  </a:lnTo>
                  <a:cubicBezTo>
                    <a:pt x="4731" y="1065"/>
                    <a:pt x="3667" y="1"/>
                    <a:pt x="2366"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827;p87">
              <a:extLst>
                <a:ext uri="{FF2B5EF4-FFF2-40B4-BE49-F238E27FC236}">
                  <a16:creationId xmlns:a16="http://schemas.microsoft.com/office/drawing/2014/main" id="{B26C00AD-D306-418D-A26D-9E2F49BD41A5}"/>
                </a:ext>
              </a:extLst>
            </p:cNvPr>
            <p:cNvSpPr/>
            <p:nvPr/>
          </p:nvSpPr>
          <p:spPr>
            <a:xfrm>
              <a:off x="7551726" y="3798454"/>
              <a:ext cx="322482" cy="854876"/>
            </a:xfrm>
            <a:custGeom>
              <a:avLst/>
              <a:gdLst/>
              <a:ahLst/>
              <a:cxnLst/>
              <a:rect l="l" t="t" r="r" b="b"/>
              <a:pathLst>
                <a:path w="12221" h="32397" extrusionOk="0">
                  <a:moveTo>
                    <a:pt x="1975" y="1"/>
                  </a:moveTo>
                  <a:lnTo>
                    <a:pt x="1" y="32396"/>
                  </a:lnTo>
                  <a:lnTo>
                    <a:pt x="1998" y="32396"/>
                  </a:lnTo>
                  <a:lnTo>
                    <a:pt x="7191" y="4902"/>
                  </a:lnTo>
                  <a:lnTo>
                    <a:pt x="10243" y="32396"/>
                  </a:lnTo>
                  <a:lnTo>
                    <a:pt x="12113" y="32396"/>
                  </a:lnTo>
                  <a:lnTo>
                    <a:pt x="12220" y="1"/>
                  </a:ln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828;p87">
              <a:extLst>
                <a:ext uri="{FF2B5EF4-FFF2-40B4-BE49-F238E27FC236}">
                  <a16:creationId xmlns:a16="http://schemas.microsoft.com/office/drawing/2014/main" id="{04286E12-0ABE-4A9A-884E-EF75868F9639}"/>
                </a:ext>
              </a:extLst>
            </p:cNvPr>
            <p:cNvSpPr/>
            <p:nvPr/>
          </p:nvSpPr>
          <p:spPr>
            <a:xfrm>
              <a:off x="7603815" y="3366274"/>
              <a:ext cx="306042" cy="432201"/>
            </a:xfrm>
            <a:custGeom>
              <a:avLst/>
              <a:gdLst/>
              <a:ahLst/>
              <a:cxnLst/>
              <a:rect l="l" t="t" r="r" b="b"/>
              <a:pathLst>
                <a:path w="11598" h="16379" extrusionOk="0">
                  <a:moveTo>
                    <a:pt x="4865" y="0"/>
                  </a:moveTo>
                  <a:cubicBezTo>
                    <a:pt x="4260" y="0"/>
                    <a:pt x="1337" y="187"/>
                    <a:pt x="768" y="3763"/>
                  </a:cubicBezTo>
                  <a:cubicBezTo>
                    <a:pt x="1" y="8575"/>
                    <a:pt x="2772" y="9124"/>
                    <a:pt x="1" y="16379"/>
                  </a:cubicBezTo>
                  <a:lnTo>
                    <a:pt x="10246" y="16379"/>
                  </a:lnTo>
                  <a:cubicBezTo>
                    <a:pt x="10246" y="16379"/>
                    <a:pt x="7973" y="13744"/>
                    <a:pt x="9785" y="7725"/>
                  </a:cubicBezTo>
                  <a:cubicBezTo>
                    <a:pt x="11598" y="1706"/>
                    <a:pt x="7802" y="3"/>
                    <a:pt x="4975" y="3"/>
                  </a:cubicBezTo>
                  <a:cubicBezTo>
                    <a:pt x="4975" y="3"/>
                    <a:pt x="4936" y="0"/>
                    <a:pt x="4865"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829;p87">
              <a:extLst>
                <a:ext uri="{FF2B5EF4-FFF2-40B4-BE49-F238E27FC236}">
                  <a16:creationId xmlns:a16="http://schemas.microsoft.com/office/drawing/2014/main" id="{38A86F22-4C1C-4EFA-AC57-48A6E4F381CD}"/>
                </a:ext>
              </a:extLst>
            </p:cNvPr>
            <p:cNvSpPr/>
            <p:nvPr/>
          </p:nvSpPr>
          <p:spPr>
            <a:xfrm>
              <a:off x="7699154" y="3310570"/>
              <a:ext cx="83675" cy="111540"/>
            </a:xfrm>
            <a:custGeom>
              <a:avLst/>
              <a:gdLst/>
              <a:ahLst/>
              <a:cxnLst/>
              <a:rect l="l" t="t" r="r" b="b"/>
              <a:pathLst>
                <a:path w="3171" h="4227" extrusionOk="0">
                  <a:moveTo>
                    <a:pt x="1" y="1"/>
                  </a:moveTo>
                  <a:lnTo>
                    <a:pt x="1" y="2642"/>
                  </a:lnTo>
                  <a:cubicBezTo>
                    <a:pt x="1" y="3518"/>
                    <a:pt x="711" y="4227"/>
                    <a:pt x="1585" y="4227"/>
                  </a:cubicBezTo>
                  <a:cubicBezTo>
                    <a:pt x="2461" y="4227"/>
                    <a:pt x="3171" y="3518"/>
                    <a:pt x="3171" y="2642"/>
                  </a:cubicBezTo>
                  <a:lnTo>
                    <a:pt x="3171"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830;p87">
              <a:extLst>
                <a:ext uri="{FF2B5EF4-FFF2-40B4-BE49-F238E27FC236}">
                  <a16:creationId xmlns:a16="http://schemas.microsoft.com/office/drawing/2014/main" id="{6F64B605-4EEC-4C1A-9798-5B19DCB97B87}"/>
                </a:ext>
              </a:extLst>
            </p:cNvPr>
            <p:cNvSpPr/>
            <p:nvPr/>
          </p:nvSpPr>
          <p:spPr>
            <a:xfrm>
              <a:off x="7651841" y="3230667"/>
              <a:ext cx="28551" cy="46521"/>
            </a:xfrm>
            <a:custGeom>
              <a:avLst/>
              <a:gdLst/>
              <a:ahLst/>
              <a:cxnLst/>
              <a:rect l="l" t="t" r="r" b="b"/>
              <a:pathLst>
                <a:path w="1082" h="1763" extrusionOk="0">
                  <a:moveTo>
                    <a:pt x="777" y="1"/>
                  </a:moveTo>
                  <a:cubicBezTo>
                    <a:pt x="582" y="1"/>
                    <a:pt x="1" y="62"/>
                    <a:pt x="1" y="794"/>
                  </a:cubicBezTo>
                  <a:cubicBezTo>
                    <a:pt x="1" y="1673"/>
                    <a:pt x="1081" y="1762"/>
                    <a:pt x="1081" y="1762"/>
                  </a:cubicBezTo>
                  <a:lnTo>
                    <a:pt x="840" y="3"/>
                  </a:lnTo>
                  <a:cubicBezTo>
                    <a:pt x="840" y="3"/>
                    <a:pt x="816" y="1"/>
                    <a:pt x="777"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831;p87">
              <a:extLst>
                <a:ext uri="{FF2B5EF4-FFF2-40B4-BE49-F238E27FC236}">
                  <a16:creationId xmlns:a16="http://schemas.microsoft.com/office/drawing/2014/main" id="{3A991B79-374A-4932-8AD2-6537454AD7A7}"/>
                </a:ext>
              </a:extLst>
            </p:cNvPr>
            <p:cNvSpPr/>
            <p:nvPr/>
          </p:nvSpPr>
          <p:spPr>
            <a:xfrm>
              <a:off x="7801591" y="3230667"/>
              <a:ext cx="28551" cy="46521"/>
            </a:xfrm>
            <a:custGeom>
              <a:avLst/>
              <a:gdLst/>
              <a:ahLst/>
              <a:cxnLst/>
              <a:rect l="l" t="t" r="r" b="b"/>
              <a:pathLst>
                <a:path w="1082" h="1763" extrusionOk="0">
                  <a:moveTo>
                    <a:pt x="305" y="1"/>
                  </a:moveTo>
                  <a:cubicBezTo>
                    <a:pt x="266" y="1"/>
                    <a:pt x="243" y="3"/>
                    <a:pt x="243" y="3"/>
                  </a:cubicBezTo>
                  <a:lnTo>
                    <a:pt x="0" y="1762"/>
                  </a:lnTo>
                  <a:cubicBezTo>
                    <a:pt x="0" y="1762"/>
                    <a:pt x="1082" y="1673"/>
                    <a:pt x="1082" y="794"/>
                  </a:cubicBezTo>
                  <a:cubicBezTo>
                    <a:pt x="1082" y="62"/>
                    <a:pt x="500" y="1"/>
                    <a:pt x="305"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832;p87">
              <a:extLst>
                <a:ext uri="{FF2B5EF4-FFF2-40B4-BE49-F238E27FC236}">
                  <a16:creationId xmlns:a16="http://schemas.microsoft.com/office/drawing/2014/main" id="{B684724A-0A0C-4872-8099-2A0B2B0DFBF7}"/>
                </a:ext>
              </a:extLst>
            </p:cNvPr>
            <p:cNvSpPr/>
            <p:nvPr/>
          </p:nvSpPr>
          <p:spPr>
            <a:xfrm>
              <a:off x="7672898" y="3151266"/>
              <a:ext cx="136212" cy="189911"/>
            </a:xfrm>
            <a:custGeom>
              <a:avLst/>
              <a:gdLst/>
              <a:ahLst/>
              <a:cxnLst/>
              <a:rect l="l" t="t" r="r" b="b"/>
              <a:pathLst>
                <a:path w="5162" h="7197" extrusionOk="0">
                  <a:moveTo>
                    <a:pt x="2580" y="0"/>
                  </a:moveTo>
                  <a:cubicBezTo>
                    <a:pt x="1161" y="0"/>
                    <a:pt x="0" y="1162"/>
                    <a:pt x="0" y="2581"/>
                  </a:cubicBezTo>
                  <a:lnTo>
                    <a:pt x="0" y="4616"/>
                  </a:lnTo>
                  <a:cubicBezTo>
                    <a:pt x="0" y="6036"/>
                    <a:pt x="1161" y="7197"/>
                    <a:pt x="2580" y="7197"/>
                  </a:cubicBezTo>
                  <a:cubicBezTo>
                    <a:pt x="4000" y="7197"/>
                    <a:pt x="5161" y="6036"/>
                    <a:pt x="5161" y="4616"/>
                  </a:cubicBezTo>
                  <a:lnTo>
                    <a:pt x="5161" y="2581"/>
                  </a:lnTo>
                  <a:cubicBezTo>
                    <a:pt x="5161" y="1162"/>
                    <a:pt x="4000" y="0"/>
                    <a:pt x="2580"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833;p87">
              <a:extLst>
                <a:ext uri="{FF2B5EF4-FFF2-40B4-BE49-F238E27FC236}">
                  <a16:creationId xmlns:a16="http://schemas.microsoft.com/office/drawing/2014/main" id="{59FE5CFA-7040-4456-B6CD-5CFB19F8F6CF}"/>
                </a:ext>
              </a:extLst>
            </p:cNvPr>
            <p:cNvSpPr/>
            <p:nvPr/>
          </p:nvSpPr>
          <p:spPr>
            <a:xfrm>
              <a:off x="6947949" y="3335744"/>
              <a:ext cx="307045" cy="510229"/>
            </a:xfrm>
            <a:custGeom>
              <a:avLst/>
              <a:gdLst/>
              <a:ahLst/>
              <a:cxnLst/>
              <a:rect l="l" t="t" r="r" b="b"/>
              <a:pathLst>
                <a:path w="11636" h="19336" extrusionOk="0">
                  <a:moveTo>
                    <a:pt x="6499" y="0"/>
                  </a:moveTo>
                  <a:cubicBezTo>
                    <a:pt x="5734" y="0"/>
                    <a:pt x="4927" y="53"/>
                    <a:pt x="4120" y="53"/>
                  </a:cubicBezTo>
                  <a:cubicBezTo>
                    <a:pt x="549" y="53"/>
                    <a:pt x="698" y="6155"/>
                    <a:pt x="698" y="6155"/>
                  </a:cubicBezTo>
                  <a:lnTo>
                    <a:pt x="1" y="18340"/>
                  </a:lnTo>
                  <a:cubicBezTo>
                    <a:pt x="1940" y="19004"/>
                    <a:pt x="3879" y="19335"/>
                    <a:pt x="5818" y="19335"/>
                  </a:cubicBezTo>
                  <a:cubicBezTo>
                    <a:pt x="7757" y="19335"/>
                    <a:pt x="9696" y="19004"/>
                    <a:pt x="11635" y="18340"/>
                  </a:cubicBezTo>
                  <a:lnTo>
                    <a:pt x="11260" y="6155"/>
                  </a:lnTo>
                  <a:cubicBezTo>
                    <a:pt x="11260" y="625"/>
                    <a:pt x="9122" y="0"/>
                    <a:pt x="6499"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834;p87">
              <a:extLst>
                <a:ext uri="{FF2B5EF4-FFF2-40B4-BE49-F238E27FC236}">
                  <a16:creationId xmlns:a16="http://schemas.microsoft.com/office/drawing/2014/main" id="{F4818C77-58E6-4DBE-ACE4-2DABF13CA049}"/>
                </a:ext>
              </a:extLst>
            </p:cNvPr>
            <p:cNvSpPr/>
            <p:nvPr/>
          </p:nvSpPr>
          <p:spPr>
            <a:xfrm>
              <a:off x="6903538" y="3819670"/>
              <a:ext cx="351455" cy="833660"/>
            </a:xfrm>
            <a:custGeom>
              <a:avLst/>
              <a:gdLst/>
              <a:ahLst/>
              <a:cxnLst/>
              <a:rect l="l" t="t" r="r" b="b"/>
              <a:pathLst>
                <a:path w="13319" h="31593" extrusionOk="0">
                  <a:moveTo>
                    <a:pt x="1684" y="1"/>
                  </a:moveTo>
                  <a:lnTo>
                    <a:pt x="0" y="31592"/>
                  </a:lnTo>
                  <a:lnTo>
                    <a:pt x="2652" y="31592"/>
                  </a:lnTo>
                  <a:lnTo>
                    <a:pt x="7590" y="4780"/>
                  </a:lnTo>
                  <a:lnTo>
                    <a:pt x="10492" y="31592"/>
                  </a:lnTo>
                  <a:lnTo>
                    <a:pt x="13146" y="31592"/>
                  </a:lnTo>
                  <a:lnTo>
                    <a:pt x="13318" y="1"/>
                  </a:lnTo>
                  <a:lnTo>
                    <a:pt x="13318" y="1"/>
                  </a:lnTo>
                  <a:cubicBezTo>
                    <a:pt x="11403" y="561"/>
                    <a:pt x="9480" y="838"/>
                    <a:pt x="7549" y="838"/>
                  </a:cubicBezTo>
                  <a:cubicBezTo>
                    <a:pt x="5602" y="838"/>
                    <a:pt x="3647" y="557"/>
                    <a:pt x="1684" y="1"/>
                  </a:cubicBezTo>
                  <a:close/>
                </a:path>
              </a:pathLst>
            </a:custGeom>
            <a:gradFill>
              <a:gsLst>
                <a:gs pos="0">
                  <a:schemeClr val="accent3"/>
                </a:gs>
                <a:gs pos="100000">
                  <a:schemeClr val="accent4"/>
                </a:gs>
                <a:gs pos="100000">
                  <a:srgbClr val="3D18D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835;p87">
              <a:extLst>
                <a:ext uri="{FF2B5EF4-FFF2-40B4-BE49-F238E27FC236}">
                  <a16:creationId xmlns:a16="http://schemas.microsoft.com/office/drawing/2014/main" id="{0FCEADA6-F0BB-4C7F-954C-C369F6EECE67}"/>
                </a:ext>
              </a:extLst>
            </p:cNvPr>
            <p:cNvSpPr/>
            <p:nvPr/>
          </p:nvSpPr>
          <p:spPr>
            <a:xfrm>
              <a:off x="7063606" y="3280804"/>
              <a:ext cx="79532" cy="91459"/>
            </a:xfrm>
            <a:custGeom>
              <a:avLst/>
              <a:gdLst/>
              <a:ahLst/>
              <a:cxnLst/>
              <a:rect l="l" t="t" r="r" b="b"/>
              <a:pathLst>
                <a:path w="3014" h="3466" extrusionOk="0">
                  <a:moveTo>
                    <a:pt x="0" y="0"/>
                  </a:moveTo>
                  <a:lnTo>
                    <a:pt x="0" y="2512"/>
                  </a:lnTo>
                  <a:cubicBezTo>
                    <a:pt x="0" y="3344"/>
                    <a:pt x="675" y="3466"/>
                    <a:pt x="1507" y="3466"/>
                  </a:cubicBezTo>
                  <a:cubicBezTo>
                    <a:pt x="2339" y="3466"/>
                    <a:pt x="3013" y="3344"/>
                    <a:pt x="3013" y="2512"/>
                  </a:cubicBezTo>
                  <a:lnTo>
                    <a:pt x="3013" y="0"/>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836;p87">
              <a:extLst>
                <a:ext uri="{FF2B5EF4-FFF2-40B4-BE49-F238E27FC236}">
                  <a16:creationId xmlns:a16="http://schemas.microsoft.com/office/drawing/2014/main" id="{4419198C-7E27-4BA7-8B60-5200AAA52A7A}"/>
                </a:ext>
              </a:extLst>
            </p:cNvPr>
            <p:cNvSpPr/>
            <p:nvPr/>
          </p:nvSpPr>
          <p:spPr>
            <a:xfrm>
              <a:off x="7038617" y="3129338"/>
              <a:ext cx="129510" cy="180570"/>
            </a:xfrm>
            <a:custGeom>
              <a:avLst/>
              <a:gdLst/>
              <a:ahLst/>
              <a:cxnLst/>
              <a:rect l="l" t="t" r="r" b="b"/>
              <a:pathLst>
                <a:path w="4908" h="6843" extrusionOk="0">
                  <a:moveTo>
                    <a:pt x="2454" y="0"/>
                  </a:moveTo>
                  <a:cubicBezTo>
                    <a:pt x="1105" y="0"/>
                    <a:pt x="1" y="1104"/>
                    <a:pt x="1" y="2454"/>
                  </a:cubicBezTo>
                  <a:lnTo>
                    <a:pt x="1" y="4389"/>
                  </a:lnTo>
                  <a:cubicBezTo>
                    <a:pt x="1" y="5739"/>
                    <a:pt x="1105" y="6842"/>
                    <a:pt x="2454" y="6842"/>
                  </a:cubicBezTo>
                  <a:cubicBezTo>
                    <a:pt x="3804" y="6842"/>
                    <a:pt x="4907" y="5739"/>
                    <a:pt x="4907" y="4389"/>
                  </a:cubicBezTo>
                  <a:lnTo>
                    <a:pt x="4907" y="2454"/>
                  </a:lnTo>
                  <a:cubicBezTo>
                    <a:pt x="4907" y="1105"/>
                    <a:pt x="3804" y="0"/>
                    <a:pt x="2454"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837;p87">
              <a:extLst>
                <a:ext uri="{FF2B5EF4-FFF2-40B4-BE49-F238E27FC236}">
                  <a16:creationId xmlns:a16="http://schemas.microsoft.com/office/drawing/2014/main" id="{D371DD71-8B38-4351-BC6E-0D2E6FA96A63}"/>
                </a:ext>
              </a:extLst>
            </p:cNvPr>
            <p:cNvSpPr/>
            <p:nvPr/>
          </p:nvSpPr>
          <p:spPr>
            <a:xfrm>
              <a:off x="6412384" y="3394404"/>
              <a:ext cx="307388" cy="236300"/>
            </a:xfrm>
            <a:custGeom>
              <a:avLst/>
              <a:gdLst/>
              <a:ahLst/>
              <a:cxnLst/>
              <a:rect l="l" t="t" r="r" b="b"/>
              <a:pathLst>
                <a:path w="11649" h="8955" extrusionOk="0">
                  <a:moveTo>
                    <a:pt x="11649" y="1"/>
                  </a:moveTo>
                  <a:cubicBezTo>
                    <a:pt x="11648" y="1"/>
                    <a:pt x="9666" y="687"/>
                    <a:pt x="6148" y="3563"/>
                  </a:cubicBezTo>
                  <a:cubicBezTo>
                    <a:pt x="2628" y="6439"/>
                    <a:pt x="0" y="6754"/>
                    <a:pt x="0" y="6754"/>
                  </a:cubicBezTo>
                  <a:lnTo>
                    <a:pt x="22" y="8955"/>
                  </a:lnTo>
                  <a:cubicBezTo>
                    <a:pt x="22" y="8955"/>
                    <a:pt x="6577" y="8142"/>
                    <a:pt x="11153" y="3594"/>
                  </a:cubicBezTo>
                  <a:lnTo>
                    <a:pt x="11649" y="1"/>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838;p87">
              <a:extLst>
                <a:ext uri="{FF2B5EF4-FFF2-40B4-BE49-F238E27FC236}">
                  <a16:creationId xmlns:a16="http://schemas.microsoft.com/office/drawing/2014/main" id="{5B31EB27-5C7A-4658-811B-132EC6056510}"/>
                </a:ext>
              </a:extLst>
            </p:cNvPr>
            <p:cNvSpPr/>
            <p:nvPr/>
          </p:nvSpPr>
          <p:spPr>
            <a:xfrm>
              <a:off x="5869695" y="3166624"/>
              <a:ext cx="187826" cy="410141"/>
            </a:xfrm>
            <a:custGeom>
              <a:avLst/>
              <a:gdLst/>
              <a:ahLst/>
              <a:cxnLst/>
              <a:rect l="l" t="t" r="r" b="b"/>
              <a:pathLst>
                <a:path w="7118" h="15543" extrusionOk="0">
                  <a:moveTo>
                    <a:pt x="1734" y="1"/>
                  </a:moveTo>
                  <a:cubicBezTo>
                    <a:pt x="1081" y="1"/>
                    <a:pt x="1007" y="4"/>
                    <a:pt x="1007" y="4"/>
                  </a:cubicBezTo>
                  <a:cubicBezTo>
                    <a:pt x="1007" y="4"/>
                    <a:pt x="1" y="10444"/>
                    <a:pt x="4690" y="15542"/>
                  </a:cubicBezTo>
                  <a:lnTo>
                    <a:pt x="7117" y="11367"/>
                  </a:lnTo>
                  <a:cubicBezTo>
                    <a:pt x="7117" y="11367"/>
                    <a:pt x="2468" y="8442"/>
                    <a:pt x="173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839;p87">
              <a:extLst>
                <a:ext uri="{FF2B5EF4-FFF2-40B4-BE49-F238E27FC236}">
                  <a16:creationId xmlns:a16="http://schemas.microsoft.com/office/drawing/2014/main" id="{C96EC965-CE51-4E55-82D4-782CEEE115E8}"/>
                </a:ext>
              </a:extLst>
            </p:cNvPr>
            <p:cNvSpPr/>
            <p:nvPr/>
          </p:nvSpPr>
          <p:spPr>
            <a:xfrm>
              <a:off x="6136527" y="3459265"/>
              <a:ext cx="356099" cy="115709"/>
            </a:xfrm>
            <a:custGeom>
              <a:avLst/>
              <a:gdLst/>
              <a:ahLst/>
              <a:cxnLst/>
              <a:rect l="l" t="t" r="r" b="b"/>
              <a:pathLst>
                <a:path w="13495" h="4385" extrusionOk="0">
                  <a:moveTo>
                    <a:pt x="1" y="1"/>
                  </a:moveTo>
                  <a:lnTo>
                    <a:pt x="1644" y="3233"/>
                  </a:lnTo>
                  <a:cubicBezTo>
                    <a:pt x="3418" y="4088"/>
                    <a:pt x="5213" y="4384"/>
                    <a:pt x="6851" y="4384"/>
                  </a:cubicBezTo>
                  <a:cubicBezTo>
                    <a:pt x="10580" y="4384"/>
                    <a:pt x="13495" y="2845"/>
                    <a:pt x="13495" y="2845"/>
                  </a:cubicBezTo>
                  <a:lnTo>
                    <a:pt x="13154" y="2204"/>
                  </a:lnTo>
                  <a:cubicBezTo>
                    <a:pt x="13154" y="2204"/>
                    <a:pt x="12411" y="2477"/>
                    <a:pt x="11050" y="2477"/>
                  </a:cubicBezTo>
                  <a:cubicBezTo>
                    <a:pt x="9903" y="2477"/>
                    <a:pt x="8317" y="2283"/>
                    <a:pt x="6366" y="1567"/>
                  </a:cubicBezTo>
                  <a:cubicBezTo>
                    <a:pt x="2098" y="1"/>
                    <a:pt x="1" y="1"/>
                    <a:pt x="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840;p87">
              <a:extLst>
                <a:ext uri="{FF2B5EF4-FFF2-40B4-BE49-F238E27FC236}">
                  <a16:creationId xmlns:a16="http://schemas.microsoft.com/office/drawing/2014/main" id="{BC8F84F0-C1E7-4E62-B832-0514D0FAB8F1}"/>
                </a:ext>
              </a:extLst>
            </p:cNvPr>
            <p:cNvSpPr/>
            <p:nvPr/>
          </p:nvSpPr>
          <p:spPr>
            <a:xfrm>
              <a:off x="6610239" y="3383347"/>
              <a:ext cx="327917" cy="653698"/>
            </a:xfrm>
            <a:custGeom>
              <a:avLst/>
              <a:gdLst/>
              <a:ahLst/>
              <a:cxnLst/>
              <a:rect l="l" t="t" r="r" b="b"/>
              <a:pathLst>
                <a:path w="12427" h="24773" extrusionOk="0">
                  <a:moveTo>
                    <a:pt x="5895" y="0"/>
                  </a:moveTo>
                  <a:cubicBezTo>
                    <a:pt x="5308" y="0"/>
                    <a:pt x="2473" y="182"/>
                    <a:pt x="1920" y="3651"/>
                  </a:cubicBezTo>
                  <a:cubicBezTo>
                    <a:pt x="1604" y="5630"/>
                    <a:pt x="1905" y="6866"/>
                    <a:pt x="2152" y="8169"/>
                  </a:cubicBezTo>
                  <a:cubicBezTo>
                    <a:pt x="2467" y="9836"/>
                    <a:pt x="2325" y="11551"/>
                    <a:pt x="1767" y="13152"/>
                  </a:cubicBezTo>
                  <a:cubicBezTo>
                    <a:pt x="1086" y="15115"/>
                    <a:pt x="0" y="19044"/>
                    <a:pt x="0" y="24175"/>
                  </a:cubicBezTo>
                  <a:cubicBezTo>
                    <a:pt x="2040" y="24573"/>
                    <a:pt x="4079" y="24772"/>
                    <a:pt x="6119" y="24772"/>
                  </a:cubicBezTo>
                  <a:cubicBezTo>
                    <a:pt x="8158" y="24772"/>
                    <a:pt x="10197" y="24573"/>
                    <a:pt x="12236" y="24175"/>
                  </a:cubicBezTo>
                  <a:cubicBezTo>
                    <a:pt x="12236" y="24175"/>
                    <a:pt x="12407" y="18466"/>
                    <a:pt x="10798" y="13728"/>
                  </a:cubicBezTo>
                  <a:cubicBezTo>
                    <a:pt x="10146" y="11806"/>
                    <a:pt x="10028" y="9746"/>
                    <a:pt x="10581" y="7794"/>
                  </a:cubicBezTo>
                  <a:cubicBezTo>
                    <a:pt x="10609" y="7695"/>
                    <a:pt x="10638" y="7595"/>
                    <a:pt x="10668" y="7495"/>
                  </a:cubicBezTo>
                  <a:cubicBezTo>
                    <a:pt x="12426" y="1654"/>
                    <a:pt x="8745" y="3"/>
                    <a:pt x="6002" y="3"/>
                  </a:cubicBezTo>
                  <a:cubicBezTo>
                    <a:pt x="6002" y="3"/>
                    <a:pt x="5964" y="0"/>
                    <a:pt x="5895"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841;p87">
              <a:extLst>
                <a:ext uri="{FF2B5EF4-FFF2-40B4-BE49-F238E27FC236}">
                  <a16:creationId xmlns:a16="http://schemas.microsoft.com/office/drawing/2014/main" id="{E36F566F-EF6B-451D-B3AA-61EDD320E74E}"/>
                </a:ext>
              </a:extLst>
            </p:cNvPr>
            <p:cNvSpPr/>
            <p:nvPr/>
          </p:nvSpPr>
          <p:spPr>
            <a:xfrm>
              <a:off x="6826143" y="3394404"/>
              <a:ext cx="306992" cy="224953"/>
            </a:xfrm>
            <a:custGeom>
              <a:avLst/>
              <a:gdLst/>
              <a:ahLst/>
              <a:cxnLst/>
              <a:rect l="l" t="t" r="r" b="b"/>
              <a:pathLst>
                <a:path w="11634" h="8525" extrusionOk="0">
                  <a:moveTo>
                    <a:pt x="1" y="1"/>
                  </a:moveTo>
                  <a:lnTo>
                    <a:pt x="496" y="3594"/>
                  </a:lnTo>
                  <a:cubicBezTo>
                    <a:pt x="5074" y="8142"/>
                    <a:pt x="11633" y="8525"/>
                    <a:pt x="11633" y="8525"/>
                  </a:cubicBezTo>
                  <a:lnTo>
                    <a:pt x="11633" y="6296"/>
                  </a:lnTo>
                  <a:cubicBezTo>
                    <a:pt x="11633" y="6296"/>
                    <a:pt x="11612" y="6297"/>
                    <a:pt x="11570" y="6297"/>
                  </a:cubicBezTo>
                  <a:cubicBezTo>
                    <a:pt x="11151" y="6297"/>
                    <a:pt x="8702" y="6178"/>
                    <a:pt x="5503" y="3563"/>
                  </a:cubicBezTo>
                  <a:cubicBezTo>
                    <a:pt x="1983" y="687"/>
                    <a:pt x="1" y="1"/>
                    <a:pt x="1"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842;p87">
              <a:extLst>
                <a:ext uri="{FF2B5EF4-FFF2-40B4-BE49-F238E27FC236}">
                  <a16:creationId xmlns:a16="http://schemas.microsoft.com/office/drawing/2014/main" id="{49539D09-A183-48FF-9A0A-58969188D27F}"/>
                </a:ext>
              </a:extLst>
            </p:cNvPr>
            <p:cNvSpPr/>
            <p:nvPr/>
          </p:nvSpPr>
          <p:spPr>
            <a:xfrm>
              <a:off x="5984508" y="3362422"/>
              <a:ext cx="427821" cy="201785"/>
            </a:xfrm>
            <a:custGeom>
              <a:avLst/>
              <a:gdLst/>
              <a:ahLst/>
              <a:cxnLst/>
              <a:rect l="l" t="t" r="r" b="b"/>
              <a:pathLst>
                <a:path w="16213" h="7647" extrusionOk="0">
                  <a:moveTo>
                    <a:pt x="16091" y="1"/>
                  </a:moveTo>
                  <a:cubicBezTo>
                    <a:pt x="15532" y="1"/>
                    <a:pt x="13071" y="202"/>
                    <a:pt x="8952" y="3373"/>
                  </a:cubicBezTo>
                  <a:cubicBezTo>
                    <a:pt x="7011" y="4639"/>
                    <a:pt x="5152" y="5003"/>
                    <a:pt x="3656" y="5003"/>
                  </a:cubicBezTo>
                  <a:cubicBezTo>
                    <a:pt x="1637" y="5003"/>
                    <a:pt x="280" y="4340"/>
                    <a:pt x="280" y="4340"/>
                  </a:cubicBezTo>
                  <a:lnTo>
                    <a:pt x="0" y="5011"/>
                  </a:lnTo>
                  <a:cubicBezTo>
                    <a:pt x="0" y="5011"/>
                    <a:pt x="1807" y="7647"/>
                    <a:pt x="5593" y="7647"/>
                  </a:cubicBezTo>
                  <a:cubicBezTo>
                    <a:pt x="5895" y="7647"/>
                    <a:pt x="6210" y="7630"/>
                    <a:pt x="6538" y="7594"/>
                  </a:cubicBezTo>
                  <a:cubicBezTo>
                    <a:pt x="10967" y="7103"/>
                    <a:pt x="14232" y="4842"/>
                    <a:pt x="14232" y="4842"/>
                  </a:cubicBezTo>
                  <a:lnTo>
                    <a:pt x="16213" y="5"/>
                  </a:lnTo>
                  <a:cubicBezTo>
                    <a:pt x="16213" y="5"/>
                    <a:pt x="16172" y="1"/>
                    <a:pt x="1609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843;p87">
              <a:extLst>
                <a:ext uri="{FF2B5EF4-FFF2-40B4-BE49-F238E27FC236}">
                  <a16:creationId xmlns:a16="http://schemas.microsoft.com/office/drawing/2014/main" id="{422E8543-DD3B-4370-99CE-22C01A96316E}"/>
                </a:ext>
              </a:extLst>
            </p:cNvPr>
            <p:cNvSpPr/>
            <p:nvPr/>
          </p:nvSpPr>
          <p:spPr>
            <a:xfrm>
              <a:off x="7456492" y="3386831"/>
              <a:ext cx="335412" cy="165951"/>
            </a:xfrm>
            <a:custGeom>
              <a:avLst/>
              <a:gdLst/>
              <a:ahLst/>
              <a:cxnLst/>
              <a:rect l="l" t="t" r="r" b="b"/>
              <a:pathLst>
                <a:path w="12711" h="6289" extrusionOk="0">
                  <a:moveTo>
                    <a:pt x="0" y="1"/>
                  </a:moveTo>
                  <a:lnTo>
                    <a:pt x="923" y="3509"/>
                  </a:lnTo>
                  <a:cubicBezTo>
                    <a:pt x="3868" y="5805"/>
                    <a:pt x="7306" y="6289"/>
                    <a:pt x="9680" y="6289"/>
                  </a:cubicBezTo>
                  <a:cubicBezTo>
                    <a:pt x="11409" y="6289"/>
                    <a:pt x="12574" y="6032"/>
                    <a:pt x="12574" y="6032"/>
                  </a:cubicBezTo>
                  <a:lnTo>
                    <a:pt x="12711" y="5095"/>
                  </a:lnTo>
                  <a:lnTo>
                    <a:pt x="12711" y="5095"/>
                  </a:lnTo>
                  <a:cubicBezTo>
                    <a:pt x="12710" y="5095"/>
                    <a:pt x="12641" y="5100"/>
                    <a:pt x="12509" y="5100"/>
                  </a:cubicBezTo>
                  <a:cubicBezTo>
                    <a:pt x="11779" y="5100"/>
                    <a:pt x="9141" y="4942"/>
                    <a:pt x="5889" y="2879"/>
                  </a:cubicBezTo>
                  <a:cubicBezTo>
                    <a:pt x="2051" y="444"/>
                    <a:pt x="1" y="1"/>
                    <a:pt x="0"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844;p87">
              <a:extLst>
                <a:ext uri="{FF2B5EF4-FFF2-40B4-BE49-F238E27FC236}">
                  <a16:creationId xmlns:a16="http://schemas.microsoft.com/office/drawing/2014/main" id="{B7CC28A6-DEB7-416E-8F66-FA3A6F9AC94A}"/>
                </a:ext>
              </a:extLst>
            </p:cNvPr>
            <p:cNvSpPr/>
            <p:nvPr/>
          </p:nvSpPr>
          <p:spPr>
            <a:xfrm>
              <a:off x="6490307" y="3359414"/>
              <a:ext cx="442809" cy="156240"/>
            </a:xfrm>
            <a:custGeom>
              <a:avLst/>
              <a:gdLst/>
              <a:ahLst/>
              <a:cxnLst/>
              <a:rect l="l" t="t" r="r" b="b"/>
              <a:pathLst>
                <a:path w="16781" h="5921" extrusionOk="0">
                  <a:moveTo>
                    <a:pt x="774" y="1"/>
                  </a:moveTo>
                  <a:cubicBezTo>
                    <a:pt x="247" y="1"/>
                    <a:pt x="0" y="79"/>
                    <a:pt x="0" y="79"/>
                  </a:cubicBezTo>
                  <a:lnTo>
                    <a:pt x="2524" y="4503"/>
                  </a:lnTo>
                  <a:cubicBezTo>
                    <a:pt x="2524" y="4503"/>
                    <a:pt x="5594" y="5920"/>
                    <a:pt x="9564" y="5920"/>
                  </a:cubicBezTo>
                  <a:cubicBezTo>
                    <a:pt x="9896" y="5920"/>
                    <a:pt x="10234" y="5910"/>
                    <a:pt x="10577" y="5889"/>
                  </a:cubicBezTo>
                  <a:cubicBezTo>
                    <a:pt x="15025" y="5610"/>
                    <a:pt x="16781" y="2609"/>
                    <a:pt x="16781" y="2609"/>
                  </a:cubicBezTo>
                  <a:lnTo>
                    <a:pt x="16179" y="1726"/>
                  </a:lnTo>
                  <a:cubicBezTo>
                    <a:pt x="16179" y="1726"/>
                    <a:pt x="14338" y="3002"/>
                    <a:pt x="11497" y="3002"/>
                  </a:cubicBezTo>
                  <a:cubicBezTo>
                    <a:pt x="10309" y="3002"/>
                    <a:pt x="8946" y="2779"/>
                    <a:pt x="7471" y="2146"/>
                  </a:cubicBezTo>
                  <a:cubicBezTo>
                    <a:pt x="3966" y="309"/>
                    <a:pt x="1819" y="1"/>
                    <a:pt x="774"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845;p87">
              <a:extLst>
                <a:ext uri="{FF2B5EF4-FFF2-40B4-BE49-F238E27FC236}">
                  <a16:creationId xmlns:a16="http://schemas.microsoft.com/office/drawing/2014/main" id="{95AC9F13-90E3-4618-A4CF-AC111785E4B8}"/>
                </a:ext>
              </a:extLst>
            </p:cNvPr>
            <p:cNvSpPr/>
            <p:nvPr/>
          </p:nvSpPr>
          <p:spPr>
            <a:xfrm>
              <a:off x="7101446" y="3400790"/>
              <a:ext cx="266672" cy="282742"/>
            </a:xfrm>
            <a:custGeom>
              <a:avLst/>
              <a:gdLst/>
              <a:ahLst/>
              <a:cxnLst/>
              <a:rect l="l" t="t" r="r" b="b"/>
              <a:pathLst>
                <a:path w="10106" h="10715" extrusionOk="0">
                  <a:moveTo>
                    <a:pt x="9570" y="0"/>
                  </a:moveTo>
                  <a:cubicBezTo>
                    <a:pt x="9570" y="0"/>
                    <a:pt x="7860" y="1216"/>
                    <a:pt x="5293" y="4967"/>
                  </a:cubicBezTo>
                  <a:cubicBezTo>
                    <a:pt x="2726" y="8717"/>
                    <a:pt x="1" y="9415"/>
                    <a:pt x="1" y="9415"/>
                  </a:cubicBezTo>
                  <a:lnTo>
                    <a:pt x="431" y="10714"/>
                  </a:lnTo>
                  <a:cubicBezTo>
                    <a:pt x="431" y="10714"/>
                    <a:pt x="6993" y="9240"/>
                    <a:pt x="10106" y="3586"/>
                  </a:cubicBezTo>
                  <a:lnTo>
                    <a:pt x="9570"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846;p87">
              <a:extLst>
                <a:ext uri="{FF2B5EF4-FFF2-40B4-BE49-F238E27FC236}">
                  <a16:creationId xmlns:a16="http://schemas.microsoft.com/office/drawing/2014/main" id="{07B47984-02C6-49B8-864A-0DB354F6A285}"/>
                </a:ext>
              </a:extLst>
            </p:cNvPr>
            <p:cNvSpPr/>
            <p:nvPr/>
          </p:nvSpPr>
          <p:spPr>
            <a:xfrm>
              <a:off x="7142664" y="3335665"/>
              <a:ext cx="413387" cy="225428"/>
            </a:xfrm>
            <a:custGeom>
              <a:avLst/>
              <a:gdLst/>
              <a:ahLst/>
              <a:cxnLst/>
              <a:rect l="l" t="t" r="r" b="b"/>
              <a:pathLst>
                <a:path w="15666" h="8543" extrusionOk="0">
                  <a:moveTo>
                    <a:pt x="87" y="1"/>
                  </a:moveTo>
                  <a:cubicBezTo>
                    <a:pt x="29" y="1"/>
                    <a:pt x="0" y="3"/>
                    <a:pt x="0" y="3"/>
                  </a:cubicBezTo>
                  <a:lnTo>
                    <a:pt x="1474" y="4776"/>
                  </a:lnTo>
                  <a:cubicBezTo>
                    <a:pt x="1474" y="4776"/>
                    <a:pt x="4490" y="7359"/>
                    <a:pt x="8846" y="8302"/>
                  </a:cubicBezTo>
                  <a:cubicBezTo>
                    <a:pt x="9633" y="8473"/>
                    <a:pt x="10358" y="8542"/>
                    <a:pt x="11018" y="8542"/>
                  </a:cubicBezTo>
                  <a:cubicBezTo>
                    <a:pt x="14012" y="8542"/>
                    <a:pt x="15666" y="7106"/>
                    <a:pt x="15666" y="7106"/>
                  </a:cubicBezTo>
                  <a:lnTo>
                    <a:pt x="15326" y="5678"/>
                  </a:lnTo>
                  <a:cubicBezTo>
                    <a:pt x="15326" y="5678"/>
                    <a:pt x="14339" y="6053"/>
                    <a:pt x="12842" y="6053"/>
                  </a:cubicBezTo>
                  <a:cubicBezTo>
                    <a:pt x="11243" y="6053"/>
                    <a:pt x="9062" y="5625"/>
                    <a:pt x="6876" y="3855"/>
                  </a:cubicBezTo>
                  <a:cubicBezTo>
                    <a:pt x="3018" y="196"/>
                    <a:pt x="566" y="1"/>
                    <a:pt x="87"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847;p87">
              <a:extLst>
                <a:ext uri="{FF2B5EF4-FFF2-40B4-BE49-F238E27FC236}">
                  <a16:creationId xmlns:a16="http://schemas.microsoft.com/office/drawing/2014/main" id="{811550EA-C888-480A-84C4-9403058A3BF8}"/>
                </a:ext>
              </a:extLst>
            </p:cNvPr>
            <p:cNvSpPr/>
            <p:nvPr/>
          </p:nvSpPr>
          <p:spPr>
            <a:xfrm>
              <a:off x="6636469" y="3337142"/>
              <a:ext cx="420247" cy="229862"/>
            </a:xfrm>
            <a:custGeom>
              <a:avLst/>
              <a:gdLst/>
              <a:ahLst/>
              <a:cxnLst/>
              <a:rect l="l" t="t" r="r" b="b"/>
              <a:pathLst>
                <a:path w="15926" h="8711" extrusionOk="0">
                  <a:moveTo>
                    <a:pt x="15920" y="0"/>
                  </a:moveTo>
                  <a:cubicBezTo>
                    <a:pt x="15788" y="0"/>
                    <a:pt x="13165" y="51"/>
                    <a:pt x="8955" y="4042"/>
                  </a:cubicBezTo>
                  <a:cubicBezTo>
                    <a:pt x="6781" y="5803"/>
                    <a:pt x="4610" y="6232"/>
                    <a:pt x="3014" y="6232"/>
                  </a:cubicBezTo>
                  <a:cubicBezTo>
                    <a:pt x="1503" y="6232"/>
                    <a:pt x="506" y="5848"/>
                    <a:pt x="506" y="5848"/>
                  </a:cubicBezTo>
                  <a:lnTo>
                    <a:pt x="0" y="7068"/>
                  </a:lnTo>
                  <a:cubicBezTo>
                    <a:pt x="0" y="7068"/>
                    <a:pt x="1827" y="8711"/>
                    <a:pt x="4959" y="8711"/>
                  </a:cubicBezTo>
                  <a:cubicBezTo>
                    <a:pt x="5584" y="8711"/>
                    <a:pt x="6261" y="8646"/>
                    <a:pt x="6985" y="8489"/>
                  </a:cubicBezTo>
                  <a:cubicBezTo>
                    <a:pt x="11343" y="7545"/>
                    <a:pt x="14357" y="4962"/>
                    <a:pt x="14357" y="4962"/>
                  </a:cubicBezTo>
                  <a:lnTo>
                    <a:pt x="15925" y="0"/>
                  </a:lnTo>
                  <a:cubicBezTo>
                    <a:pt x="15925" y="0"/>
                    <a:pt x="15924" y="0"/>
                    <a:pt x="1592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848;p87">
              <a:extLst>
                <a:ext uri="{FF2B5EF4-FFF2-40B4-BE49-F238E27FC236}">
                  <a16:creationId xmlns:a16="http://schemas.microsoft.com/office/drawing/2014/main" id="{EA12AFC6-5F3B-4F42-A58F-154C0763CCDF}"/>
                </a:ext>
              </a:extLst>
            </p:cNvPr>
            <p:cNvSpPr/>
            <p:nvPr/>
          </p:nvSpPr>
          <p:spPr>
            <a:xfrm>
              <a:off x="7633105" y="3364243"/>
              <a:ext cx="401802" cy="233793"/>
            </a:xfrm>
            <a:custGeom>
              <a:avLst/>
              <a:gdLst/>
              <a:ahLst/>
              <a:cxnLst/>
              <a:rect l="l" t="t" r="r" b="b"/>
              <a:pathLst>
                <a:path w="15227" h="8860" extrusionOk="0">
                  <a:moveTo>
                    <a:pt x="15226" y="0"/>
                  </a:moveTo>
                  <a:cubicBezTo>
                    <a:pt x="15226" y="0"/>
                    <a:pt x="12669" y="27"/>
                    <a:pt x="8394" y="4169"/>
                  </a:cubicBezTo>
                  <a:cubicBezTo>
                    <a:pt x="6549" y="6209"/>
                    <a:pt x="4401" y="6698"/>
                    <a:pt x="2764" y="6698"/>
                  </a:cubicBezTo>
                  <a:cubicBezTo>
                    <a:pt x="1254" y="6698"/>
                    <a:pt x="179" y="6281"/>
                    <a:pt x="179" y="6281"/>
                  </a:cubicBezTo>
                  <a:lnTo>
                    <a:pt x="1" y="6997"/>
                  </a:lnTo>
                  <a:cubicBezTo>
                    <a:pt x="1" y="6997"/>
                    <a:pt x="1507" y="8860"/>
                    <a:pt x="4575" y="8860"/>
                  </a:cubicBezTo>
                  <a:cubicBezTo>
                    <a:pt x="5152" y="8860"/>
                    <a:pt x="5784" y="8794"/>
                    <a:pt x="6473" y="8637"/>
                  </a:cubicBezTo>
                  <a:cubicBezTo>
                    <a:pt x="10817" y="7647"/>
                    <a:pt x="13805" y="5031"/>
                    <a:pt x="13805" y="5031"/>
                  </a:cubicBezTo>
                  <a:lnTo>
                    <a:pt x="15226"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849;p87">
              <a:extLst>
                <a:ext uri="{FF2B5EF4-FFF2-40B4-BE49-F238E27FC236}">
                  <a16:creationId xmlns:a16="http://schemas.microsoft.com/office/drawing/2014/main" id="{862FAC9F-9819-4179-A9B3-04801822AFB3}"/>
                </a:ext>
              </a:extLst>
            </p:cNvPr>
            <p:cNvSpPr/>
            <p:nvPr/>
          </p:nvSpPr>
          <p:spPr>
            <a:xfrm>
              <a:off x="8130355" y="3030278"/>
              <a:ext cx="259890" cy="455264"/>
            </a:xfrm>
            <a:custGeom>
              <a:avLst/>
              <a:gdLst/>
              <a:ahLst/>
              <a:cxnLst/>
              <a:rect l="l" t="t" r="r" b="b"/>
              <a:pathLst>
                <a:path w="9849" h="17253" extrusionOk="0">
                  <a:moveTo>
                    <a:pt x="5814" y="0"/>
                  </a:moveTo>
                  <a:cubicBezTo>
                    <a:pt x="4988" y="9514"/>
                    <a:pt x="1" y="12574"/>
                    <a:pt x="1" y="12574"/>
                  </a:cubicBezTo>
                  <a:lnTo>
                    <a:pt x="2736" y="17253"/>
                  </a:lnTo>
                  <a:cubicBezTo>
                    <a:pt x="9849" y="6039"/>
                    <a:pt x="6566" y="0"/>
                    <a:pt x="6566"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850;p87">
              <a:extLst>
                <a:ext uri="{FF2B5EF4-FFF2-40B4-BE49-F238E27FC236}">
                  <a16:creationId xmlns:a16="http://schemas.microsoft.com/office/drawing/2014/main" id="{3D6E42D6-B7C7-4437-8268-2A4A446A6DDF}"/>
                </a:ext>
              </a:extLst>
            </p:cNvPr>
            <p:cNvSpPr/>
            <p:nvPr/>
          </p:nvSpPr>
          <p:spPr>
            <a:xfrm>
              <a:off x="7782803" y="3369995"/>
              <a:ext cx="352933" cy="129589"/>
            </a:xfrm>
            <a:custGeom>
              <a:avLst/>
              <a:gdLst/>
              <a:ahLst/>
              <a:cxnLst/>
              <a:rect l="l" t="t" r="r" b="b"/>
              <a:pathLst>
                <a:path w="13375" h="4911" extrusionOk="0">
                  <a:moveTo>
                    <a:pt x="1" y="1"/>
                  </a:moveTo>
                  <a:lnTo>
                    <a:pt x="1401" y="3346"/>
                  </a:lnTo>
                  <a:cubicBezTo>
                    <a:pt x="4004" y="4533"/>
                    <a:pt x="6300" y="4911"/>
                    <a:pt x="8167" y="4911"/>
                  </a:cubicBezTo>
                  <a:cubicBezTo>
                    <a:pt x="11423" y="4911"/>
                    <a:pt x="13374" y="3763"/>
                    <a:pt x="13374" y="3763"/>
                  </a:cubicBezTo>
                  <a:lnTo>
                    <a:pt x="13095" y="3092"/>
                  </a:lnTo>
                  <a:cubicBezTo>
                    <a:pt x="13095" y="3092"/>
                    <a:pt x="12503" y="3270"/>
                    <a:pt x="11452" y="3270"/>
                  </a:cubicBezTo>
                  <a:cubicBezTo>
                    <a:pt x="10248" y="3270"/>
                    <a:pt x="8441" y="3036"/>
                    <a:pt x="6231" y="2034"/>
                  </a:cubicBezTo>
                  <a:cubicBezTo>
                    <a:pt x="2093" y="156"/>
                    <a:pt x="1" y="1"/>
                    <a:pt x="1"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851;p87">
              <a:extLst>
                <a:ext uri="{FF2B5EF4-FFF2-40B4-BE49-F238E27FC236}">
                  <a16:creationId xmlns:a16="http://schemas.microsoft.com/office/drawing/2014/main" id="{82905F06-BC30-44A1-8E84-8826A1C60316}"/>
                </a:ext>
              </a:extLst>
            </p:cNvPr>
            <p:cNvSpPr/>
            <p:nvPr/>
          </p:nvSpPr>
          <p:spPr>
            <a:xfrm>
              <a:off x="7334370" y="3368016"/>
              <a:ext cx="364807" cy="89744"/>
            </a:xfrm>
            <a:custGeom>
              <a:avLst/>
              <a:gdLst/>
              <a:ahLst/>
              <a:cxnLst/>
              <a:rect l="l" t="t" r="r" b="b"/>
              <a:pathLst>
                <a:path w="13825" h="3401" extrusionOk="0">
                  <a:moveTo>
                    <a:pt x="12031" y="1"/>
                  </a:moveTo>
                  <a:cubicBezTo>
                    <a:pt x="10957" y="1"/>
                    <a:pt x="9387" y="102"/>
                    <a:pt x="7286" y="484"/>
                  </a:cubicBezTo>
                  <a:cubicBezTo>
                    <a:pt x="6299" y="663"/>
                    <a:pt x="5412" y="733"/>
                    <a:pt x="4629" y="733"/>
                  </a:cubicBezTo>
                  <a:cubicBezTo>
                    <a:pt x="2808" y="733"/>
                    <a:pt x="1548" y="356"/>
                    <a:pt x="900" y="98"/>
                  </a:cubicBezTo>
                  <a:cubicBezTo>
                    <a:pt x="827" y="69"/>
                    <a:pt x="752" y="55"/>
                    <a:pt x="679" y="55"/>
                  </a:cubicBezTo>
                  <a:cubicBezTo>
                    <a:pt x="451" y="55"/>
                    <a:pt x="235" y="186"/>
                    <a:pt x="135" y="404"/>
                  </a:cubicBezTo>
                  <a:cubicBezTo>
                    <a:pt x="1" y="686"/>
                    <a:pt x="104" y="1024"/>
                    <a:pt x="373" y="1182"/>
                  </a:cubicBezTo>
                  <a:cubicBezTo>
                    <a:pt x="1501" y="1842"/>
                    <a:pt x="4553" y="3401"/>
                    <a:pt x="8253" y="3401"/>
                  </a:cubicBezTo>
                  <a:cubicBezTo>
                    <a:pt x="9340" y="3401"/>
                    <a:pt x="10483" y="3266"/>
                    <a:pt x="11650" y="2935"/>
                  </a:cubicBezTo>
                  <a:lnTo>
                    <a:pt x="13825" y="130"/>
                  </a:lnTo>
                  <a:cubicBezTo>
                    <a:pt x="13825" y="130"/>
                    <a:pt x="13244" y="1"/>
                    <a:pt x="12031"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852;p87">
              <a:extLst>
                <a:ext uri="{FF2B5EF4-FFF2-40B4-BE49-F238E27FC236}">
                  <a16:creationId xmlns:a16="http://schemas.microsoft.com/office/drawing/2014/main" id="{3B02CAE0-B0B1-469C-A611-2AE5636CB039}"/>
                </a:ext>
              </a:extLst>
            </p:cNvPr>
            <p:cNvSpPr/>
            <p:nvPr/>
          </p:nvSpPr>
          <p:spPr>
            <a:xfrm>
              <a:off x="5938541" y="3239824"/>
              <a:ext cx="280657" cy="300897"/>
            </a:xfrm>
            <a:custGeom>
              <a:avLst/>
              <a:gdLst/>
              <a:ahLst/>
              <a:cxnLst/>
              <a:rect l="l" t="t" r="r" b="b"/>
              <a:pathLst>
                <a:path w="10636" h="11403" extrusionOk="0">
                  <a:moveTo>
                    <a:pt x="6051" y="1"/>
                  </a:moveTo>
                  <a:cubicBezTo>
                    <a:pt x="6051" y="1"/>
                    <a:pt x="3764" y="1"/>
                    <a:pt x="2955" y="2278"/>
                  </a:cubicBezTo>
                  <a:cubicBezTo>
                    <a:pt x="2146" y="4557"/>
                    <a:pt x="0" y="6364"/>
                    <a:pt x="1603" y="7493"/>
                  </a:cubicBezTo>
                  <a:cubicBezTo>
                    <a:pt x="3206" y="8620"/>
                    <a:pt x="2016" y="10872"/>
                    <a:pt x="5329" y="11339"/>
                  </a:cubicBezTo>
                  <a:cubicBezTo>
                    <a:pt x="5637" y="11382"/>
                    <a:pt x="5920" y="11403"/>
                    <a:pt x="6181" y="11403"/>
                  </a:cubicBezTo>
                  <a:cubicBezTo>
                    <a:pt x="8732" y="11403"/>
                    <a:pt x="9147" y="9452"/>
                    <a:pt x="9147" y="7715"/>
                  </a:cubicBezTo>
                  <a:cubicBezTo>
                    <a:pt x="9147" y="5799"/>
                    <a:pt x="10635" y="6321"/>
                    <a:pt x="10040" y="3924"/>
                  </a:cubicBezTo>
                  <a:cubicBezTo>
                    <a:pt x="9445" y="1528"/>
                    <a:pt x="7525" y="1"/>
                    <a:pt x="6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853;p87">
              <a:extLst>
                <a:ext uri="{FF2B5EF4-FFF2-40B4-BE49-F238E27FC236}">
                  <a16:creationId xmlns:a16="http://schemas.microsoft.com/office/drawing/2014/main" id="{836D52DA-35FF-467F-8B76-D8F174E7CF95}"/>
                </a:ext>
              </a:extLst>
            </p:cNvPr>
            <p:cNvSpPr/>
            <p:nvPr/>
          </p:nvSpPr>
          <p:spPr>
            <a:xfrm>
              <a:off x="6360559" y="3151372"/>
              <a:ext cx="173524" cy="199067"/>
            </a:xfrm>
            <a:custGeom>
              <a:avLst/>
              <a:gdLst/>
              <a:ahLst/>
              <a:cxnLst/>
              <a:rect l="l" t="t" r="r" b="b"/>
              <a:pathLst>
                <a:path w="6576" h="7544" extrusionOk="0">
                  <a:moveTo>
                    <a:pt x="3626" y="0"/>
                  </a:moveTo>
                  <a:cubicBezTo>
                    <a:pt x="3467" y="0"/>
                    <a:pt x="3370" y="13"/>
                    <a:pt x="3370" y="13"/>
                  </a:cubicBezTo>
                  <a:cubicBezTo>
                    <a:pt x="3370" y="13"/>
                    <a:pt x="3366" y="13"/>
                    <a:pt x="3358" y="13"/>
                  </a:cubicBezTo>
                  <a:cubicBezTo>
                    <a:pt x="3186" y="13"/>
                    <a:pt x="1115" y="66"/>
                    <a:pt x="570" y="2586"/>
                  </a:cubicBezTo>
                  <a:cubicBezTo>
                    <a:pt x="0" y="5217"/>
                    <a:pt x="1805" y="7543"/>
                    <a:pt x="3439" y="7543"/>
                  </a:cubicBezTo>
                  <a:cubicBezTo>
                    <a:pt x="5074" y="7543"/>
                    <a:pt x="6576" y="5760"/>
                    <a:pt x="6291" y="2706"/>
                  </a:cubicBezTo>
                  <a:cubicBezTo>
                    <a:pt x="6060" y="237"/>
                    <a:pt x="4295" y="0"/>
                    <a:pt x="362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854;p87">
              <a:extLst>
                <a:ext uri="{FF2B5EF4-FFF2-40B4-BE49-F238E27FC236}">
                  <a16:creationId xmlns:a16="http://schemas.microsoft.com/office/drawing/2014/main" id="{D9AECC09-0A88-4283-A245-53740DA30689}"/>
                </a:ext>
              </a:extLst>
            </p:cNvPr>
            <p:cNvSpPr/>
            <p:nvPr/>
          </p:nvSpPr>
          <p:spPr>
            <a:xfrm>
              <a:off x="7329779" y="3116751"/>
              <a:ext cx="183789" cy="242290"/>
            </a:xfrm>
            <a:custGeom>
              <a:avLst/>
              <a:gdLst/>
              <a:ahLst/>
              <a:cxnLst/>
              <a:rect l="l" t="t" r="r" b="b"/>
              <a:pathLst>
                <a:path w="6965" h="9182" extrusionOk="0">
                  <a:moveTo>
                    <a:pt x="3442" y="0"/>
                  </a:moveTo>
                  <a:cubicBezTo>
                    <a:pt x="2833" y="0"/>
                    <a:pt x="2232" y="221"/>
                    <a:pt x="2126" y="690"/>
                  </a:cubicBezTo>
                  <a:cubicBezTo>
                    <a:pt x="2100" y="808"/>
                    <a:pt x="2287" y="1541"/>
                    <a:pt x="2468" y="1541"/>
                  </a:cubicBezTo>
                  <a:cubicBezTo>
                    <a:pt x="2475" y="1541"/>
                    <a:pt x="2482" y="1540"/>
                    <a:pt x="2489" y="1538"/>
                  </a:cubicBezTo>
                  <a:lnTo>
                    <a:pt x="2489" y="1538"/>
                  </a:lnTo>
                  <a:cubicBezTo>
                    <a:pt x="2460" y="1548"/>
                    <a:pt x="0" y="2370"/>
                    <a:pt x="417" y="5445"/>
                  </a:cubicBezTo>
                  <a:cubicBezTo>
                    <a:pt x="564" y="6531"/>
                    <a:pt x="871" y="7826"/>
                    <a:pt x="1820" y="8614"/>
                  </a:cubicBezTo>
                  <a:cubicBezTo>
                    <a:pt x="2274" y="8991"/>
                    <a:pt x="2895" y="9181"/>
                    <a:pt x="3517" y="9181"/>
                  </a:cubicBezTo>
                  <a:cubicBezTo>
                    <a:pt x="4063" y="9181"/>
                    <a:pt x="4609" y="9034"/>
                    <a:pt x="5043" y="8737"/>
                  </a:cubicBezTo>
                  <a:cubicBezTo>
                    <a:pt x="6122" y="7996"/>
                    <a:pt x="6394" y="6563"/>
                    <a:pt x="6546" y="5445"/>
                  </a:cubicBezTo>
                  <a:cubicBezTo>
                    <a:pt x="6965" y="2352"/>
                    <a:pt x="4473" y="1538"/>
                    <a:pt x="4473" y="1538"/>
                  </a:cubicBezTo>
                  <a:cubicBezTo>
                    <a:pt x="5394" y="552"/>
                    <a:pt x="4407" y="0"/>
                    <a:pt x="34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855;p87">
              <a:extLst>
                <a:ext uri="{FF2B5EF4-FFF2-40B4-BE49-F238E27FC236}">
                  <a16:creationId xmlns:a16="http://schemas.microsoft.com/office/drawing/2014/main" id="{10827E13-D431-407E-B4FF-95A6F08997DE}"/>
                </a:ext>
              </a:extLst>
            </p:cNvPr>
            <p:cNvSpPr/>
            <p:nvPr/>
          </p:nvSpPr>
          <p:spPr>
            <a:xfrm>
              <a:off x="7639570" y="3146385"/>
              <a:ext cx="199490" cy="379373"/>
            </a:xfrm>
            <a:custGeom>
              <a:avLst/>
              <a:gdLst/>
              <a:ahLst/>
              <a:cxnLst/>
              <a:rect l="l" t="t" r="r" b="b"/>
              <a:pathLst>
                <a:path w="7560" h="14377" extrusionOk="0">
                  <a:moveTo>
                    <a:pt x="3771" y="1"/>
                  </a:moveTo>
                  <a:cubicBezTo>
                    <a:pt x="2128" y="1"/>
                    <a:pt x="479" y="1053"/>
                    <a:pt x="140" y="3107"/>
                  </a:cubicBezTo>
                  <a:cubicBezTo>
                    <a:pt x="51" y="3645"/>
                    <a:pt x="1" y="4252"/>
                    <a:pt x="1" y="4936"/>
                  </a:cubicBezTo>
                  <a:lnTo>
                    <a:pt x="1" y="13865"/>
                  </a:lnTo>
                  <a:cubicBezTo>
                    <a:pt x="1316" y="14207"/>
                    <a:pt x="2600" y="14376"/>
                    <a:pt x="3854" y="14376"/>
                  </a:cubicBezTo>
                  <a:cubicBezTo>
                    <a:pt x="5116" y="14376"/>
                    <a:pt x="6347" y="14205"/>
                    <a:pt x="7548" y="13865"/>
                  </a:cubicBezTo>
                  <a:lnTo>
                    <a:pt x="7548" y="5028"/>
                  </a:lnTo>
                  <a:cubicBezTo>
                    <a:pt x="7548" y="5028"/>
                    <a:pt x="7559" y="4044"/>
                    <a:pt x="7299" y="2866"/>
                  </a:cubicBezTo>
                  <a:cubicBezTo>
                    <a:pt x="6873" y="942"/>
                    <a:pt x="5325" y="1"/>
                    <a:pt x="377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856;p87">
              <a:extLst>
                <a:ext uri="{FF2B5EF4-FFF2-40B4-BE49-F238E27FC236}">
                  <a16:creationId xmlns:a16="http://schemas.microsoft.com/office/drawing/2014/main" id="{DE1D1A9E-7E77-47EE-8FCF-50D8314198F6}"/>
                </a:ext>
              </a:extLst>
            </p:cNvPr>
            <p:cNvSpPr/>
            <p:nvPr/>
          </p:nvSpPr>
          <p:spPr>
            <a:xfrm>
              <a:off x="7984352" y="3121580"/>
              <a:ext cx="212208" cy="223608"/>
            </a:xfrm>
            <a:custGeom>
              <a:avLst/>
              <a:gdLst/>
              <a:ahLst/>
              <a:cxnLst/>
              <a:rect l="l" t="t" r="r" b="b"/>
              <a:pathLst>
                <a:path w="8042" h="8474" extrusionOk="0">
                  <a:moveTo>
                    <a:pt x="4019" y="0"/>
                  </a:moveTo>
                  <a:cubicBezTo>
                    <a:pt x="3149" y="0"/>
                    <a:pt x="2279" y="336"/>
                    <a:pt x="1934" y="1010"/>
                  </a:cubicBezTo>
                  <a:cubicBezTo>
                    <a:pt x="1359" y="2133"/>
                    <a:pt x="1" y="2401"/>
                    <a:pt x="260" y="4175"/>
                  </a:cubicBezTo>
                  <a:cubicBezTo>
                    <a:pt x="518" y="5950"/>
                    <a:pt x="1505" y="6007"/>
                    <a:pt x="1934" y="7175"/>
                  </a:cubicBezTo>
                  <a:cubicBezTo>
                    <a:pt x="2252" y="8041"/>
                    <a:pt x="3136" y="8474"/>
                    <a:pt x="4021" y="8474"/>
                  </a:cubicBezTo>
                  <a:cubicBezTo>
                    <a:pt x="4906" y="8474"/>
                    <a:pt x="5791" y="8041"/>
                    <a:pt x="6108" y="7175"/>
                  </a:cubicBezTo>
                  <a:cubicBezTo>
                    <a:pt x="6536" y="6007"/>
                    <a:pt x="7524" y="5950"/>
                    <a:pt x="7783" y="4175"/>
                  </a:cubicBezTo>
                  <a:cubicBezTo>
                    <a:pt x="8041" y="2401"/>
                    <a:pt x="6683" y="2133"/>
                    <a:pt x="6108" y="1010"/>
                  </a:cubicBezTo>
                  <a:cubicBezTo>
                    <a:pt x="5764" y="338"/>
                    <a:pt x="4891" y="0"/>
                    <a:pt x="4019"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857;p87">
              <a:extLst>
                <a:ext uri="{FF2B5EF4-FFF2-40B4-BE49-F238E27FC236}">
                  <a16:creationId xmlns:a16="http://schemas.microsoft.com/office/drawing/2014/main" id="{D808F1C3-00E3-4253-823D-503F00894C3B}"/>
                </a:ext>
              </a:extLst>
            </p:cNvPr>
            <p:cNvSpPr/>
            <p:nvPr/>
          </p:nvSpPr>
          <p:spPr>
            <a:xfrm>
              <a:off x="5880197" y="3104085"/>
              <a:ext cx="41719" cy="62670"/>
            </a:xfrm>
            <a:custGeom>
              <a:avLst/>
              <a:gdLst/>
              <a:ahLst/>
              <a:cxnLst/>
              <a:rect l="l" t="t" r="r" b="b"/>
              <a:pathLst>
                <a:path w="1581" h="2375" extrusionOk="0">
                  <a:moveTo>
                    <a:pt x="594" y="0"/>
                  </a:moveTo>
                  <a:cubicBezTo>
                    <a:pt x="416" y="0"/>
                    <a:pt x="188" y="230"/>
                    <a:pt x="116" y="746"/>
                  </a:cubicBezTo>
                  <a:cubicBezTo>
                    <a:pt x="0" y="1588"/>
                    <a:pt x="609" y="2374"/>
                    <a:pt x="609" y="2374"/>
                  </a:cubicBezTo>
                  <a:lnTo>
                    <a:pt x="1336" y="2371"/>
                  </a:lnTo>
                  <a:cubicBezTo>
                    <a:pt x="1336" y="2371"/>
                    <a:pt x="1580" y="878"/>
                    <a:pt x="1351" y="733"/>
                  </a:cubicBezTo>
                  <a:cubicBezTo>
                    <a:pt x="1340" y="727"/>
                    <a:pt x="1329" y="724"/>
                    <a:pt x="1319" y="724"/>
                  </a:cubicBezTo>
                  <a:cubicBezTo>
                    <a:pt x="1148" y="724"/>
                    <a:pt x="1076" y="1556"/>
                    <a:pt x="1076" y="1556"/>
                  </a:cubicBezTo>
                  <a:cubicBezTo>
                    <a:pt x="1076" y="1556"/>
                    <a:pt x="869" y="698"/>
                    <a:pt x="817" y="261"/>
                  </a:cubicBezTo>
                  <a:cubicBezTo>
                    <a:pt x="798" y="92"/>
                    <a:pt x="706" y="0"/>
                    <a:pt x="594"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858;p87">
              <a:extLst>
                <a:ext uri="{FF2B5EF4-FFF2-40B4-BE49-F238E27FC236}">
                  <a16:creationId xmlns:a16="http://schemas.microsoft.com/office/drawing/2014/main" id="{9CEE5C99-36B2-4730-A9BE-53B65E97F40D}"/>
                </a:ext>
              </a:extLst>
            </p:cNvPr>
            <p:cNvSpPr/>
            <p:nvPr/>
          </p:nvSpPr>
          <p:spPr>
            <a:xfrm>
              <a:off x="5922523" y="3459292"/>
              <a:ext cx="69373" cy="37338"/>
            </a:xfrm>
            <a:custGeom>
              <a:avLst/>
              <a:gdLst/>
              <a:ahLst/>
              <a:cxnLst/>
              <a:rect l="l" t="t" r="r" b="b"/>
              <a:pathLst>
                <a:path w="2629" h="1415" extrusionOk="0">
                  <a:moveTo>
                    <a:pt x="1208" y="0"/>
                  </a:moveTo>
                  <a:cubicBezTo>
                    <a:pt x="1173" y="0"/>
                    <a:pt x="1145" y="7"/>
                    <a:pt x="1126" y="20"/>
                  </a:cubicBezTo>
                  <a:cubicBezTo>
                    <a:pt x="949" y="156"/>
                    <a:pt x="1777" y="593"/>
                    <a:pt x="1777" y="593"/>
                  </a:cubicBezTo>
                  <a:cubicBezTo>
                    <a:pt x="1777" y="593"/>
                    <a:pt x="906" y="450"/>
                    <a:pt x="483" y="328"/>
                  </a:cubicBezTo>
                  <a:cubicBezTo>
                    <a:pt x="441" y="316"/>
                    <a:pt x="401" y="310"/>
                    <a:pt x="365" y="310"/>
                  </a:cubicBezTo>
                  <a:cubicBezTo>
                    <a:pt x="43" y="310"/>
                    <a:pt x="1" y="772"/>
                    <a:pt x="659" y="1161"/>
                  </a:cubicBezTo>
                  <a:cubicBezTo>
                    <a:pt x="994" y="1361"/>
                    <a:pt x="1378" y="1415"/>
                    <a:pt x="1694" y="1415"/>
                  </a:cubicBezTo>
                  <a:cubicBezTo>
                    <a:pt x="2068" y="1415"/>
                    <a:pt x="2349" y="1340"/>
                    <a:pt x="2349" y="1340"/>
                  </a:cubicBezTo>
                  <a:lnTo>
                    <a:pt x="2629" y="669"/>
                  </a:lnTo>
                  <a:cubicBezTo>
                    <a:pt x="2629" y="669"/>
                    <a:pt x="1565" y="0"/>
                    <a:pt x="1208"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859;p87">
              <a:extLst>
                <a:ext uri="{FF2B5EF4-FFF2-40B4-BE49-F238E27FC236}">
                  <a16:creationId xmlns:a16="http://schemas.microsoft.com/office/drawing/2014/main" id="{A4D03D8C-2D3B-43C4-8FDD-7FBA48339D03}"/>
                </a:ext>
              </a:extLst>
            </p:cNvPr>
            <p:cNvSpPr/>
            <p:nvPr/>
          </p:nvSpPr>
          <p:spPr>
            <a:xfrm>
              <a:off x="6345465" y="3570173"/>
              <a:ext cx="67473" cy="35834"/>
            </a:xfrm>
            <a:custGeom>
              <a:avLst/>
              <a:gdLst/>
              <a:ahLst/>
              <a:cxnLst/>
              <a:rect l="l" t="t" r="r" b="b"/>
              <a:pathLst>
                <a:path w="2557" h="1358" extrusionOk="0">
                  <a:moveTo>
                    <a:pt x="1413" y="0"/>
                  </a:moveTo>
                  <a:cubicBezTo>
                    <a:pt x="1158" y="0"/>
                    <a:pt x="947" y="27"/>
                    <a:pt x="899" y="107"/>
                  </a:cubicBezTo>
                  <a:cubicBezTo>
                    <a:pt x="792" y="303"/>
                    <a:pt x="1726" y="368"/>
                    <a:pt x="1726" y="368"/>
                  </a:cubicBezTo>
                  <a:cubicBezTo>
                    <a:pt x="1726" y="368"/>
                    <a:pt x="871" y="590"/>
                    <a:pt x="436" y="649"/>
                  </a:cubicBezTo>
                  <a:cubicBezTo>
                    <a:pt x="0" y="708"/>
                    <a:pt x="89" y="1240"/>
                    <a:pt x="933" y="1341"/>
                  </a:cubicBezTo>
                  <a:cubicBezTo>
                    <a:pt x="1030" y="1353"/>
                    <a:pt x="1125" y="1358"/>
                    <a:pt x="1219" y="1358"/>
                  </a:cubicBezTo>
                  <a:cubicBezTo>
                    <a:pt x="1945" y="1358"/>
                    <a:pt x="2557" y="1050"/>
                    <a:pt x="2557" y="1050"/>
                  </a:cubicBezTo>
                  <a:lnTo>
                    <a:pt x="2535" y="94"/>
                  </a:lnTo>
                  <a:cubicBezTo>
                    <a:pt x="2535" y="94"/>
                    <a:pt x="1895" y="0"/>
                    <a:pt x="1413"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860;p87">
              <a:extLst>
                <a:ext uri="{FF2B5EF4-FFF2-40B4-BE49-F238E27FC236}">
                  <a16:creationId xmlns:a16="http://schemas.microsoft.com/office/drawing/2014/main" id="{9E2FC6F0-80AD-4E63-A414-5E150F048C91}"/>
                </a:ext>
              </a:extLst>
            </p:cNvPr>
            <p:cNvSpPr/>
            <p:nvPr/>
          </p:nvSpPr>
          <p:spPr>
            <a:xfrm>
              <a:off x="6483605" y="3496208"/>
              <a:ext cx="68766" cy="38816"/>
            </a:xfrm>
            <a:custGeom>
              <a:avLst/>
              <a:gdLst/>
              <a:ahLst/>
              <a:cxnLst/>
              <a:rect l="l" t="t" r="r" b="b"/>
              <a:pathLst>
                <a:path w="2606" h="1471" extrusionOk="0">
                  <a:moveTo>
                    <a:pt x="1373" y="1"/>
                  </a:moveTo>
                  <a:cubicBezTo>
                    <a:pt x="1041" y="1"/>
                    <a:pt x="1" y="805"/>
                    <a:pt x="1" y="805"/>
                  </a:cubicBezTo>
                  <a:lnTo>
                    <a:pt x="342" y="1445"/>
                  </a:lnTo>
                  <a:cubicBezTo>
                    <a:pt x="342" y="1445"/>
                    <a:pt x="494" y="1470"/>
                    <a:pt x="721" y="1470"/>
                  </a:cubicBezTo>
                  <a:cubicBezTo>
                    <a:pt x="1069" y="1470"/>
                    <a:pt x="1593" y="1410"/>
                    <a:pt x="2008" y="1107"/>
                  </a:cubicBezTo>
                  <a:cubicBezTo>
                    <a:pt x="2605" y="670"/>
                    <a:pt x="2544" y="229"/>
                    <a:pt x="2248" y="229"/>
                  </a:cubicBezTo>
                  <a:cubicBezTo>
                    <a:pt x="2204" y="229"/>
                    <a:pt x="2155" y="239"/>
                    <a:pt x="2102" y="260"/>
                  </a:cubicBezTo>
                  <a:cubicBezTo>
                    <a:pt x="1693" y="422"/>
                    <a:pt x="839" y="646"/>
                    <a:pt x="839" y="646"/>
                  </a:cubicBezTo>
                  <a:cubicBezTo>
                    <a:pt x="839" y="646"/>
                    <a:pt x="1623" y="133"/>
                    <a:pt x="1433" y="14"/>
                  </a:cubicBezTo>
                  <a:cubicBezTo>
                    <a:pt x="1418" y="5"/>
                    <a:pt x="1397" y="1"/>
                    <a:pt x="1373"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861;p87">
              <a:extLst>
                <a:ext uri="{FF2B5EF4-FFF2-40B4-BE49-F238E27FC236}">
                  <a16:creationId xmlns:a16="http://schemas.microsoft.com/office/drawing/2014/main" id="{29393743-397D-45B3-9D01-04B7E98A8C74}"/>
                </a:ext>
              </a:extLst>
            </p:cNvPr>
            <p:cNvSpPr/>
            <p:nvPr/>
          </p:nvSpPr>
          <p:spPr>
            <a:xfrm>
              <a:off x="6580474" y="3473805"/>
              <a:ext cx="69373" cy="37365"/>
            </a:xfrm>
            <a:custGeom>
              <a:avLst/>
              <a:gdLst/>
              <a:ahLst/>
              <a:cxnLst/>
              <a:rect l="l" t="t" r="r" b="b"/>
              <a:pathLst>
                <a:path w="2629" h="1416" extrusionOk="0">
                  <a:moveTo>
                    <a:pt x="1208" y="1"/>
                  </a:moveTo>
                  <a:cubicBezTo>
                    <a:pt x="1174" y="1"/>
                    <a:pt x="1146" y="7"/>
                    <a:pt x="1126" y="21"/>
                  </a:cubicBezTo>
                  <a:cubicBezTo>
                    <a:pt x="949" y="156"/>
                    <a:pt x="1777" y="592"/>
                    <a:pt x="1777" y="592"/>
                  </a:cubicBezTo>
                  <a:cubicBezTo>
                    <a:pt x="1777" y="592"/>
                    <a:pt x="906" y="451"/>
                    <a:pt x="483" y="329"/>
                  </a:cubicBezTo>
                  <a:cubicBezTo>
                    <a:pt x="441" y="317"/>
                    <a:pt x="402" y="311"/>
                    <a:pt x="366" y="311"/>
                  </a:cubicBezTo>
                  <a:cubicBezTo>
                    <a:pt x="44" y="311"/>
                    <a:pt x="1" y="772"/>
                    <a:pt x="659" y="1162"/>
                  </a:cubicBezTo>
                  <a:cubicBezTo>
                    <a:pt x="995" y="1361"/>
                    <a:pt x="1378" y="1415"/>
                    <a:pt x="1695" y="1415"/>
                  </a:cubicBezTo>
                  <a:cubicBezTo>
                    <a:pt x="2069" y="1415"/>
                    <a:pt x="2350" y="1340"/>
                    <a:pt x="2350" y="1340"/>
                  </a:cubicBezTo>
                  <a:lnTo>
                    <a:pt x="2629" y="669"/>
                  </a:lnTo>
                  <a:cubicBezTo>
                    <a:pt x="2629" y="669"/>
                    <a:pt x="1565" y="1"/>
                    <a:pt x="1208"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862;p87">
              <a:extLst>
                <a:ext uri="{FF2B5EF4-FFF2-40B4-BE49-F238E27FC236}">
                  <a16:creationId xmlns:a16="http://schemas.microsoft.com/office/drawing/2014/main" id="{04E61B6B-FBFF-4968-9F69-128E8F076672}"/>
                </a:ext>
              </a:extLst>
            </p:cNvPr>
            <p:cNvSpPr/>
            <p:nvPr/>
          </p:nvSpPr>
          <p:spPr>
            <a:xfrm>
              <a:off x="7043604" y="3649205"/>
              <a:ext cx="63911" cy="44595"/>
            </a:xfrm>
            <a:custGeom>
              <a:avLst/>
              <a:gdLst/>
              <a:ahLst/>
              <a:cxnLst/>
              <a:rect l="l" t="t" r="r" b="b"/>
              <a:pathLst>
                <a:path w="2422" h="1690" extrusionOk="0">
                  <a:moveTo>
                    <a:pt x="2193" y="1"/>
                  </a:moveTo>
                  <a:cubicBezTo>
                    <a:pt x="2193" y="1"/>
                    <a:pt x="699" y="229"/>
                    <a:pt x="632" y="493"/>
                  </a:cubicBezTo>
                  <a:cubicBezTo>
                    <a:pt x="617" y="567"/>
                    <a:pt x="713" y="592"/>
                    <a:pt x="845" y="592"/>
                  </a:cubicBezTo>
                  <a:cubicBezTo>
                    <a:pt x="1103" y="592"/>
                    <a:pt x="1500" y="499"/>
                    <a:pt x="1500" y="499"/>
                  </a:cubicBezTo>
                  <a:lnTo>
                    <a:pt x="1500" y="499"/>
                  </a:lnTo>
                  <a:cubicBezTo>
                    <a:pt x="1500" y="499"/>
                    <a:pt x="747" y="961"/>
                    <a:pt x="348" y="1145"/>
                  </a:cubicBezTo>
                  <a:cubicBezTo>
                    <a:pt x="1" y="1305"/>
                    <a:pt x="137" y="1690"/>
                    <a:pt x="727" y="1690"/>
                  </a:cubicBezTo>
                  <a:cubicBezTo>
                    <a:pt x="816" y="1690"/>
                    <a:pt x="916" y="1681"/>
                    <a:pt x="1026" y="1661"/>
                  </a:cubicBezTo>
                  <a:cubicBezTo>
                    <a:pt x="1863" y="1512"/>
                    <a:pt x="2421" y="689"/>
                    <a:pt x="2421" y="689"/>
                  </a:cubicBezTo>
                  <a:lnTo>
                    <a:pt x="2193" y="1"/>
                  </a:ln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863;p87">
              <a:extLst>
                <a:ext uri="{FF2B5EF4-FFF2-40B4-BE49-F238E27FC236}">
                  <a16:creationId xmlns:a16="http://schemas.microsoft.com/office/drawing/2014/main" id="{A628606A-9CED-4A76-8AEC-47BA6F92AB1E}"/>
                </a:ext>
              </a:extLst>
            </p:cNvPr>
            <p:cNvSpPr/>
            <p:nvPr/>
          </p:nvSpPr>
          <p:spPr>
            <a:xfrm>
              <a:off x="7133111" y="3548905"/>
              <a:ext cx="69162" cy="37444"/>
            </a:xfrm>
            <a:custGeom>
              <a:avLst/>
              <a:gdLst/>
              <a:ahLst/>
              <a:cxnLst/>
              <a:rect l="l" t="t" r="r" b="b"/>
              <a:pathLst>
                <a:path w="2621" h="1419" extrusionOk="0">
                  <a:moveTo>
                    <a:pt x="1444" y="1"/>
                  </a:moveTo>
                  <a:cubicBezTo>
                    <a:pt x="1034" y="1"/>
                    <a:pt x="0" y="441"/>
                    <a:pt x="0" y="441"/>
                  </a:cubicBezTo>
                  <a:lnTo>
                    <a:pt x="0" y="1359"/>
                  </a:lnTo>
                  <a:cubicBezTo>
                    <a:pt x="0" y="1359"/>
                    <a:pt x="330" y="1418"/>
                    <a:pt x="759" y="1418"/>
                  </a:cubicBezTo>
                  <a:cubicBezTo>
                    <a:pt x="1105" y="1418"/>
                    <a:pt x="1514" y="1380"/>
                    <a:pt x="1866" y="1240"/>
                  </a:cubicBezTo>
                  <a:cubicBezTo>
                    <a:pt x="2620" y="942"/>
                    <a:pt x="2610" y="440"/>
                    <a:pt x="2229" y="440"/>
                  </a:cubicBezTo>
                  <a:cubicBezTo>
                    <a:pt x="2210" y="440"/>
                    <a:pt x="2191" y="442"/>
                    <a:pt x="2171" y="444"/>
                  </a:cubicBezTo>
                  <a:cubicBezTo>
                    <a:pt x="1735" y="498"/>
                    <a:pt x="852" y="500"/>
                    <a:pt x="852" y="500"/>
                  </a:cubicBezTo>
                  <a:cubicBezTo>
                    <a:pt x="852" y="500"/>
                    <a:pt x="1740" y="200"/>
                    <a:pt x="1586" y="38"/>
                  </a:cubicBezTo>
                  <a:cubicBezTo>
                    <a:pt x="1559" y="12"/>
                    <a:pt x="1510" y="1"/>
                    <a:pt x="1444"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864;p87">
              <a:extLst>
                <a:ext uri="{FF2B5EF4-FFF2-40B4-BE49-F238E27FC236}">
                  <a16:creationId xmlns:a16="http://schemas.microsoft.com/office/drawing/2014/main" id="{EBF4201D-159F-424F-9594-3B681C3AA1C2}"/>
                </a:ext>
              </a:extLst>
            </p:cNvPr>
            <p:cNvSpPr/>
            <p:nvPr/>
          </p:nvSpPr>
          <p:spPr>
            <a:xfrm>
              <a:off x="7547055" y="3473858"/>
              <a:ext cx="69162" cy="35861"/>
            </a:xfrm>
            <a:custGeom>
              <a:avLst/>
              <a:gdLst/>
              <a:ahLst/>
              <a:cxnLst/>
              <a:rect l="l" t="t" r="r" b="b"/>
              <a:pathLst>
                <a:path w="2621" h="1359" extrusionOk="0">
                  <a:moveTo>
                    <a:pt x="1445" y="1"/>
                  </a:moveTo>
                  <a:cubicBezTo>
                    <a:pt x="1035" y="1"/>
                    <a:pt x="1" y="441"/>
                    <a:pt x="1" y="441"/>
                  </a:cubicBezTo>
                  <a:lnTo>
                    <a:pt x="168" y="1147"/>
                  </a:lnTo>
                  <a:cubicBezTo>
                    <a:pt x="168" y="1147"/>
                    <a:pt x="642" y="1359"/>
                    <a:pt x="1202" y="1359"/>
                  </a:cubicBezTo>
                  <a:cubicBezTo>
                    <a:pt x="1418" y="1359"/>
                    <a:pt x="1647" y="1327"/>
                    <a:pt x="1867" y="1240"/>
                  </a:cubicBezTo>
                  <a:cubicBezTo>
                    <a:pt x="2621" y="942"/>
                    <a:pt x="2611" y="440"/>
                    <a:pt x="2230" y="440"/>
                  </a:cubicBezTo>
                  <a:cubicBezTo>
                    <a:pt x="2212" y="440"/>
                    <a:pt x="2193" y="442"/>
                    <a:pt x="2172" y="444"/>
                  </a:cubicBezTo>
                  <a:cubicBezTo>
                    <a:pt x="1736" y="498"/>
                    <a:pt x="852" y="500"/>
                    <a:pt x="852" y="500"/>
                  </a:cubicBezTo>
                  <a:cubicBezTo>
                    <a:pt x="852" y="500"/>
                    <a:pt x="1740" y="202"/>
                    <a:pt x="1588" y="38"/>
                  </a:cubicBezTo>
                  <a:cubicBezTo>
                    <a:pt x="1561" y="12"/>
                    <a:pt x="1511" y="1"/>
                    <a:pt x="1445"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865;p87">
              <a:extLst>
                <a:ext uri="{FF2B5EF4-FFF2-40B4-BE49-F238E27FC236}">
                  <a16:creationId xmlns:a16="http://schemas.microsoft.com/office/drawing/2014/main" id="{08AC7420-50BC-427F-A3CA-97D316AD68E1}"/>
                </a:ext>
              </a:extLst>
            </p:cNvPr>
            <p:cNvSpPr/>
            <p:nvPr/>
          </p:nvSpPr>
          <p:spPr>
            <a:xfrm>
              <a:off x="7562122" y="3516157"/>
              <a:ext cx="69135" cy="35861"/>
            </a:xfrm>
            <a:custGeom>
              <a:avLst/>
              <a:gdLst/>
              <a:ahLst/>
              <a:cxnLst/>
              <a:rect l="l" t="t" r="r" b="b"/>
              <a:pathLst>
                <a:path w="2620" h="1359" extrusionOk="0">
                  <a:moveTo>
                    <a:pt x="1175" y="1"/>
                  </a:moveTo>
                  <a:cubicBezTo>
                    <a:pt x="1109" y="1"/>
                    <a:pt x="1060" y="12"/>
                    <a:pt x="1033" y="38"/>
                  </a:cubicBezTo>
                  <a:cubicBezTo>
                    <a:pt x="880" y="202"/>
                    <a:pt x="1768" y="500"/>
                    <a:pt x="1768" y="500"/>
                  </a:cubicBezTo>
                  <a:cubicBezTo>
                    <a:pt x="1768" y="500"/>
                    <a:pt x="884" y="498"/>
                    <a:pt x="448" y="445"/>
                  </a:cubicBezTo>
                  <a:cubicBezTo>
                    <a:pt x="427" y="443"/>
                    <a:pt x="407" y="441"/>
                    <a:pt x="389" y="441"/>
                  </a:cubicBezTo>
                  <a:cubicBezTo>
                    <a:pt x="9" y="441"/>
                    <a:pt x="0" y="943"/>
                    <a:pt x="753" y="1240"/>
                  </a:cubicBezTo>
                  <a:cubicBezTo>
                    <a:pt x="973" y="1327"/>
                    <a:pt x="1202" y="1359"/>
                    <a:pt x="1418" y="1359"/>
                  </a:cubicBezTo>
                  <a:cubicBezTo>
                    <a:pt x="1978" y="1359"/>
                    <a:pt x="2451" y="1147"/>
                    <a:pt x="2451" y="1147"/>
                  </a:cubicBezTo>
                  <a:lnTo>
                    <a:pt x="2620" y="441"/>
                  </a:lnTo>
                  <a:cubicBezTo>
                    <a:pt x="2620" y="441"/>
                    <a:pt x="1586" y="1"/>
                    <a:pt x="1175"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866;p87">
              <a:extLst>
                <a:ext uri="{FF2B5EF4-FFF2-40B4-BE49-F238E27FC236}">
                  <a16:creationId xmlns:a16="http://schemas.microsoft.com/office/drawing/2014/main" id="{A94682B9-EE0B-499A-9C6B-624472AA57B2}"/>
                </a:ext>
              </a:extLst>
            </p:cNvPr>
            <p:cNvSpPr/>
            <p:nvPr/>
          </p:nvSpPr>
          <p:spPr>
            <a:xfrm>
              <a:off x="8128323" y="3433906"/>
              <a:ext cx="69346" cy="37391"/>
            </a:xfrm>
            <a:custGeom>
              <a:avLst/>
              <a:gdLst/>
              <a:ahLst/>
              <a:cxnLst/>
              <a:rect l="l" t="t" r="r" b="b"/>
              <a:pathLst>
                <a:path w="2628" h="1417" extrusionOk="0">
                  <a:moveTo>
                    <a:pt x="1422" y="1"/>
                  </a:moveTo>
                  <a:cubicBezTo>
                    <a:pt x="1066" y="1"/>
                    <a:pt x="1" y="670"/>
                    <a:pt x="1" y="670"/>
                  </a:cubicBezTo>
                  <a:lnTo>
                    <a:pt x="279" y="1341"/>
                  </a:lnTo>
                  <a:cubicBezTo>
                    <a:pt x="279" y="1341"/>
                    <a:pt x="560" y="1416"/>
                    <a:pt x="935" y="1416"/>
                  </a:cubicBezTo>
                  <a:cubicBezTo>
                    <a:pt x="1252" y="1416"/>
                    <a:pt x="1635" y="1362"/>
                    <a:pt x="1970" y="1163"/>
                  </a:cubicBezTo>
                  <a:cubicBezTo>
                    <a:pt x="2627" y="773"/>
                    <a:pt x="2586" y="312"/>
                    <a:pt x="2264" y="312"/>
                  </a:cubicBezTo>
                  <a:cubicBezTo>
                    <a:pt x="2228" y="312"/>
                    <a:pt x="2188" y="317"/>
                    <a:pt x="2145" y="330"/>
                  </a:cubicBezTo>
                  <a:cubicBezTo>
                    <a:pt x="1723" y="452"/>
                    <a:pt x="851" y="593"/>
                    <a:pt x="851" y="593"/>
                  </a:cubicBezTo>
                  <a:cubicBezTo>
                    <a:pt x="851" y="593"/>
                    <a:pt x="1681" y="157"/>
                    <a:pt x="1504" y="21"/>
                  </a:cubicBezTo>
                  <a:cubicBezTo>
                    <a:pt x="1484" y="7"/>
                    <a:pt x="1457" y="1"/>
                    <a:pt x="1422"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867;p87">
              <a:extLst>
                <a:ext uri="{FF2B5EF4-FFF2-40B4-BE49-F238E27FC236}">
                  <a16:creationId xmlns:a16="http://schemas.microsoft.com/office/drawing/2014/main" id="{87B8891F-50AE-435C-B8B6-C03FB7BDAAB3}"/>
                </a:ext>
              </a:extLst>
            </p:cNvPr>
            <p:cNvSpPr/>
            <p:nvPr/>
          </p:nvSpPr>
          <p:spPr>
            <a:xfrm>
              <a:off x="5911071" y="3717971"/>
              <a:ext cx="352801" cy="466241"/>
            </a:xfrm>
            <a:custGeom>
              <a:avLst/>
              <a:gdLst/>
              <a:ahLst/>
              <a:cxnLst/>
              <a:rect l="l" t="t" r="r" b="b"/>
              <a:pathLst>
                <a:path w="13370" h="17669" extrusionOk="0">
                  <a:moveTo>
                    <a:pt x="3482" y="1"/>
                  </a:moveTo>
                  <a:cubicBezTo>
                    <a:pt x="3482" y="1"/>
                    <a:pt x="0" y="7676"/>
                    <a:pt x="0" y="16944"/>
                  </a:cubicBezTo>
                  <a:cubicBezTo>
                    <a:pt x="1118" y="17463"/>
                    <a:pt x="3572" y="17669"/>
                    <a:pt x="6069" y="17669"/>
                  </a:cubicBezTo>
                  <a:cubicBezTo>
                    <a:pt x="9107" y="17669"/>
                    <a:pt x="12209" y="17364"/>
                    <a:pt x="13047" y="16944"/>
                  </a:cubicBezTo>
                  <a:cubicBezTo>
                    <a:pt x="13047" y="16944"/>
                    <a:pt x="13370" y="4498"/>
                    <a:pt x="10703" y="1"/>
                  </a:cubicBezTo>
                  <a:cubicBezTo>
                    <a:pt x="10703" y="1"/>
                    <a:pt x="9466" y="389"/>
                    <a:pt x="7326" y="389"/>
                  </a:cubicBezTo>
                  <a:cubicBezTo>
                    <a:pt x="6257" y="389"/>
                    <a:pt x="4961" y="292"/>
                    <a:pt x="348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868;p87">
              <a:extLst>
                <a:ext uri="{FF2B5EF4-FFF2-40B4-BE49-F238E27FC236}">
                  <a16:creationId xmlns:a16="http://schemas.microsoft.com/office/drawing/2014/main" id="{7310C245-FCC9-4040-89FE-CBDF5CC8560F}"/>
                </a:ext>
              </a:extLst>
            </p:cNvPr>
            <p:cNvSpPr/>
            <p:nvPr/>
          </p:nvSpPr>
          <p:spPr>
            <a:xfrm>
              <a:off x="7238926" y="3763095"/>
              <a:ext cx="332984" cy="890235"/>
            </a:xfrm>
            <a:custGeom>
              <a:avLst/>
              <a:gdLst/>
              <a:ahLst/>
              <a:cxnLst/>
              <a:rect l="l" t="t" r="r" b="b"/>
              <a:pathLst>
                <a:path w="12619" h="33737" extrusionOk="0">
                  <a:moveTo>
                    <a:pt x="2439" y="1"/>
                  </a:moveTo>
                  <a:cubicBezTo>
                    <a:pt x="2439" y="1"/>
                    <a:pt x="1099" y="1907"/>
                    <a:pt x="1321" y="6173"/>
                  </a:cubicBezTo>
                  <a:cubicBezTo>
                    <a:pt x="1436" y="8380"/>
                    <a:pt x="1375" y="10593"/>
                    <a:pt x="1244" y="12799"/>
                  </a:cubicBezTo>
                  <a:lnTo>
                    <a:pt x="1" y="33736"/>
                  </a:lnTo>
                  <a:lnTo>
                    <a:pt x="1937" y="33736"/>
                  </a:lnTo>
                  <a:lnTo>
                    <a:pt x="6976" y="6377"/>
                  </a:lnTo>
                  <a:lnTo>
                    <a:pt x="9937" y="33735"/>
                  </a:lnTo>
                  <a:lnTo>
                    <a:pt x="11751" y="33735"/>
                  </a:lnTo>
                  <a:lnTo>
                    <a:pt x="11847" y="12665"/>
                  </a:lnTo>
                  <a:cubicBezTo>
                    <a:pt x="11856" y="10533"/>
                    <a:pt x="11956" y="8402"/>
                    <a:pt x="12220" y="6286"/>
                  </a:cubicBezTo>
                  <a:cubicBezTo>
                    <a:pt x="12619" y="3099"/>
                    <a:pt x="12086" y="1428"/>
                    <a:pt x="11115" y="1"/>
                  </a:cubicBezTo>
                  <a:cubicBezTo>
                    <a:pt x="9836" y="424"/>
                    <a:pt x="8230" y="601"/>
                    <a:pt x="6711" y="601"/>
                  </a:cubicBezTo>
                  <a:cubicBezTo>
                    <a:pt x="4956" y="601"/>
                    <a:pt x="3318" y="365"/>
                    <a:pt x="2439"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869;p87">
              <a:extLst>
                <a:ext uri="{FF2B5EF4-FFF2-40B4-BE49-F238E27FC236}">
                  <a16:creationId xmlns:a16="http://schemas.microsoft.com/office/drawing/2014/main" id="{5DB91289-089E-4E1F-89E6-76ACD5B4CC4A}"/>
                </a:ext>
              </a:extLst>
            </p:cNvPr>
            <p:cNvSpPr/>
            <p:nvPr/>
          </p:nvSpPr>
          <p:spPr>
            <a:xfrm>
              <a:off x="7579829" y="3597880"/>
              <a:ext cx="319526" cy="432491"/>
            </a:xfrm>
            <a:custGeom>
              <a:avLst/>
              <a:gdLst/>
              <a:ahLst/>
              <a:cxnLst/>
              <a:rect l="l" t="t" r="r" b="b"/>
              <a:pathLst>
                <a:path w="12109" h="16390" extrusionOk="0">
                  <a:moveTo>
                    <a:pt x="1983" y="0"/>
                  </a:moveTo>
                  <a:cubicBezTo>
                    <a:pt x="1983" y="0"/>
                    <a:pt x="1" y="6895"/>
                    <a:pt x="1" y="15807"/>
                  </a:cubicBezTo>
                  <a:cubicBezTo>
                    <a:pt x="1255" y="16235"/>
                    <a:pt x="3289" y="16390"/>
                    <a:pt x="5352" y="16390"/>
                  </a:cubicBezTo>
                  <a:cubicBezTo>
                    <a:pt x="8216" y="16390"/>
                    <a:pt x="11136" y="16091"/>
                    <a:pt x="12109" y="15807"/>
                  </a:cubicBezTo>
                  <a:cubicBezTo>
                    <a:pt x="12109" y="15807"/>
                    <a:pt x="11960" y="4257"/>
                    <a:pt x="10404" y="24"/>
                  </a:cubicBezTo>
                  <a:cubicBezTo>
                    <a:pt x="8964" y="306"/>
                    <a:pt x="7543" y="451"/>
                    <a:pt x="6143" y="451"/>
                  </a:cubicBezTo>
                  <a:cubicBezTo>
                    <a:pt x="4735" y="451"/>
                    <a:pt x="3348" y="304"/>
                    <a:pt x="1983" y="0"/>
                  </a:cubicBezTo>
                  <a:close/>
                </a:path>
              </a:pathLst>
            </a:custGeom>
            <a:gradFill>
              <a:gsLst>
                <a:gs pos="0">
                  <a:schemeClr val="accent3"/>
                </a:gs>
                <a:gs pos="100000">
                  <a:schemeClr val="accent4"/>
                </a:gs>
                <a:gs pos="100000">
                  <a:srgbClr val="3D18D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870;p87">
              <a:extLst>
                <a:ext uri="{FF2B5EF4-FFF2-40B4-BE49-F238E27FC236}">
                  <a16:creationId xmlns:a16="http://schemas.microsoft.com/office/drawing/2014/main" id="{2BEC14E4-2748-4A77-B7AB-92A7494B9A05}"/>
                </a:ext>
              </a:extLst>
            </p:cNvPr>
            <p:cNvSpPr/>
            <p:nvPr/>
          </p:nvSpPr>
          <p:spPr>
            <a:xfrm>
              <a:off x="6399586" y="3358068"/>
              <a:ext cx="103439" cy="45386"/>
            </a:xfrm>
            <a:custGeom>
              <a:avLst/>
              <a:gdLst/>
              <a:ahLst/>
              <a:cxnLst/>
              <a:rect l="l" t="t" r="r" b="b"/>
              <a:pathLst>
                <a:path w="3920" h="1720" extrusionOk="0">
                  <a:moveTo>
                    <a:pt x="3440" y="0"/>
                  </a:moveTo>
                  <a:cubicBezTo>
                    <a:pt x="3440" y="0"/>
                    <a:pt x="3440" y="1287"/>
                    <a:pt x="1960" y="1287"/>
                  </a:cubicBezTo>
                  <a:cubicBezTo>
                    <a:pt x="481" y="1287"/>
                    <a:pt x="483" y="52"/>
                    <a:pt x="483" y="52"/>
                  </a:cubicBezTo>
                  <a:lnTo>
                    <a:pt x="483" y="52"/>
                  </a:lnTo>
                  <a:lnTo>
                    <a:pt x="226" y="171"/>
                  </a:lnTo>
                  <a:cubicBezTo>
                    <a:pt x="226" y="171"/>
                    <a:pt x="0" y="1719"/>
                    <a:pt x="1961" y="1719"/>
                  </a:cubicBezTo>
                  <a:cubicBezTo>
                    <a:pt x="3920" y="1719"/>
                    <a:pt x="3665" y="86"/>
                    <a:pt x="3665" y="86"/>
                  </a:cubicBezTo>
                  <a:lnTo>
                    <a:pt x="3440" y="0"/>
                  </a:lnTo>
                  <a:close/>
                </a:path>
              </a:pathLst>
            </a:custGeom>
            <a:solidFill>
              <a:srgbClr val="C5A6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871;p87">
              <a:extLst>
                <a:ext uri="{FF2B5EF4-FFF2-40B4-BE49-F238E27FC236}">
                  <a16:creationId xmlns:a16="http://schemas.microsoft.com/office/drawing/2014/main" id="{896CEBFD-5DFA-4B22-BE29-AA4CFEB93C48}"/>
                </a:ext>
              </a:extLst>
            </p:cNvPr>
            <p:cNvSpPr/>
            <p:nvPr/>
          </p:nvSpPr>
          <p:spPr>
            <a:xfrm>
              <a:off x="7051125" y="3327827"/>
              <a:ext cx="104495" cy="52511"/>
            </a:xfrm>
            <a:custGeom>
              <a:avLst/>
              <a:gdLst/>
              <a:ahLst/>
              <a:cxnLst/>
              <a:rect l="l" t="t" r="r" b="b"/>
              <a:pathLst>
                <a:path w="3960" h="1990" extrusionOk="0">
                  <a:moveTo>
                    <a:pt x="3486" y="0"/>
                  </a:moveTo>
                  <a:cubicBezTo>
                    <a:pt x="3486" y="0"/>
                    <a:pt x="3398" y="1449"/>
                    <a:pt x="1980" y="1449"/>
                  </a:cubicBezTo>
                  <a:cubicBezTo>
                    <a:pt x="563" y="1449"/>
                    <a:pt x="473" y="57"/>
                    <a:pt x="473" y="57"/>
                  </a:cubicBezTo>
                  <a:lnTo>
                    <a:pt x="0" y="368"/>
                  </a:lnTo>
                  <a:cubicBezTo>
                    <a:pt x="0" y="368"/>
                    <a:pt x="0" y="1989"/>
                    <a:pt x="1980" y="1989"/>
                  </a:cubicBezTo>
                  <a:cubicBezTo>
                    <a:pt x="3960" y="1989"/>
                    <a:pt x="3938" y="327"/>
                    <a:pt x="3938" y="327"/>
                  </a:cubicBezTo>
                  <a:lnTo>
                    <a:pt x="3486" y="0"/>
                  </a:lnTo>
                  <a:close/>
                </a:path>
              </a:pathLst>
            </a:custGeom>
            <a:solidFill>
              <a:srgbClr val="6C40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872;p87">
              <a:extLst>
                <a:ext uri="{FF2B5EF4-FFF2-40B4-BE49-F238E27FC236}">
                  <a16:creationId xmlns:a16="http://schemas.microsoft.com/office/drawing/2014/main" id="{AEBD51A3-0BEA-41B4-9511-A8D8827EC92C}"/>
                </a:ext>
              </a:extLst>
            </p:cNvPr>
            <p:cNvSpPr/>
            <p:nvPr/>
          </p:nvSpPr>
          <p:spPr>
            <a:xfrm>
              <a:off x="6669427" y="3660393"/>
              <a:ext cx="211522" cy="29923"/>
            </a:xfrm>
            <a:custGeom>
              <a:avLst/>
              <a:gdLst/>
              <a:ahLst/>
              <a:cxnLst/>
              <a:rect l="l" t="t" r="r" b="b"/>
              <a:pathLst>
                <a:path w="8016" h="1134" extrusionOk="0">
                  <a:moveTo>
                    <a:pt x="56" y="1"/>
                  </a:moveTo>
                  <a:lnTo>
                    <a:pt x="0" y="617"/>
                  </a:lnTo>
                  <a:cubicBezTo>
                    <a:pt x="0" y="617"/>
                    <a:pt x="1528" y="1134"/>
                    <a:pt x="3903" y="1134"/>
                  </a:cubicBezTo>
                  <a:cubicBezTo>
                    <a:pt x="5090" y="1134"/>
                    <a:pt x="6490" y="1004"/>
                    <a:pt x="8015" y="617"/>
                  </a:cubicBezTo>
                  <a:lnTo>
                    <a:pt x="7988" y="1"/>
                  </a:lnTo>
                  <a:cubicBezTo>
                    <a:pt x="6482" y="328"/>
                    <a:pt x="5099" y="437"/>
                    <a:pt x="3924" y="437"/>
                  </a:cubicBezTo>
                  <a:cubicBezTo>
                    <a:pt x="1574" y="437"/>
                    <a:pt x="56" y="1"/>
                    <a:pt x="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873;p87">
              <a:extLst>
                <a:ext uri="{FF2B5EF4-FFF2-40B4-BE49-F238E27FC236}">
                  <a16:creationId xmlns:a16="http://schemas.microsoft.com/office/drawing/2014/main" id="{B1B3B93A-07B3-435D-BD1E-AF4FE0BB6BF8}"/>
                </a:ext>
              </a:extLst>
            </p:cNvPr>
            <p:cNvSpPr/>
            <p:nvPr/>
          </p:nvSpPr>
          <p:spPr>
            <a:xfrm>
              <a:off x="6979614" y="3361208"/>
              <a:ext cx="57525" cy="133864"/>
            </a:xfrm>
            <a:custGeom>
              <a:avLst/>
              <a:gdLst/>
              <a:ahLst/>
              <a:cxnLst/>
              <a:rect l="l" t="t" r="r" b="b"/>
              <a:pathLst>
                <a:path w="2180" h="5073" fill="none" extrusionOk="0">
                  <a:moveTo>
                    <a:pt x="0" y="5073"/>
                  </a:moveTo>
                  <a:cubicBezTo>
                    <a:pt x="0" y="5073"/>
                    <a:pt x="2179" y="3019"/>
                    <a:pt x="152" y="1"/>
                  </a:cubicBezTo>
                </a:path>
              </a:pathLst>
            </a:custGeom>
            <a:noFill/>
            <a:ln w="1675" cap="flat" cmpd="sng">
              <a:solidFill>
                <a:srgbClr val="341239"/>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874;p87">
              <a:extLst>
                <a:ext uri="{FF2B5EF4-FFF2-40B4-BE49-F238E27FC236}">
                  <a16:creationId xmlns:a16="http://schemas.microsoft.com/office/drawing/2014/main" id="{39EB8CA1-0D86-4558-AAFB-0CD24D026F0E}"/>
                </a:ext>
              </a:extLst>
            </p:cNvPr>
            <p:cNvSpPr/>
            <p:nvPr/>
          </p:nvSpPr>
          <p:spPr>
            <a:xfrm>
              <a:off x="7160238" y="3364243"/>
              <a:ext cx="81748" cy="138244"/>
            </a:xfrm>
            <a:custGeom>
              <a:avLst/>
              <a:gdLst/>
              <a:ahLst/>
              <a:cxnLst/>
              <a:rect l="l" t="t" r="r" b="b"/>
              <a:pathLst>
                <a:path w="3098" h="5239" fill="none" extrusionOk="0">
                  <a:moveTo>
                    <a:pt x="3097" y="5238"/>
                  </a:moveTo>
                  <a:cubicBezTo>
                    <a:pt x="3097" y="5238"/>
                    <a:pt x="1" y="3907"/>
                    <a:pt x="2591" y="0"/>
                  </a:cubicBezTo>
                </a:path>
              </a:pathLst>
            </a:custGeom>
            <a:noFill/>
            <a:ln w="1675" cap="flat" cmpd="sng">
              <a:solidFill>
                <a:srgbClr val="341239"/>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875;p87">
              <a:extLst>
                <a:ext uri="{FF2B5EF4-FFF2-40B4-BE49-F238E27FC236}">
                  <a16:creationId xmlns:a16="http://schemas.microsoft.com/office/drawing/2014/main" id="{4370D473-033C-4457-B5C8-9284678DCFBD}"/>
                </a:ext>
              </a:extLst>
            </p:cNvPr>
            <p:cNvSpPr/>
            <p:nvPr/>
          </p:nvSpPr>
          <p:spPr>
            <a:xfrm>
              <a:off x="6306068" y="3906776"/>
              <a:ext cx="123467" cy="95206"/>
            </a:xfrm>
            <a:custGeom>
              <a:avLst/>
              <a:gdLst/>
              <a:ahLst/>
              <a:cxnLst/>
              <a:rect l="l" t="t" r="r" b="b"/>
              <a:pathLst>
                <a:path w="4679" h="3608" fill="none" extrusionOk="0">
                  <a:moveTo>
                    <a:pt x="708" y="0"/>
                  </a:moveTo>
                  <a:lnTo>
                    <a:pt x="4420" y="708"/>
                  </a:lnTo>
                  <a:cubicBezTo>
                    <a:pt x="4420" y="708"/>
                    <a:pt x="4679" y="3607"/>
                    <a:pt x="2339" y="3607"/>
                  </a:cubicBezTo>
                  <a:cubicBezTo>
                    <a:pt x="1" y="3607"/>
                    <a:pt x="708" y="0"/>
                    <a:pt x="708" y="0"/>
                  </a:cubicBezTo>
                  <a:close/>
                </a:path>
              </a:pathLst>
            </a:custGeom>
            <a:noFill/>
            <a:ln w="1675" cap="flat" cmpd="sng">
              <a:solidFill>
                <a:schemeClr val="dk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876;p87">
              <a:extLst>
                <a:ext uri="{FF2B5EF4-FFF2-40B4-BE49-F238E27FC236}">
                  <a16:creationId xmlns:a16="http://schemas.microsoft.com/office/drawing/2014/main" id="{A80CA08F-A402-49EC-B2F8-AC1E25C98518}"/>
                </a:ext>
              </a:extLst>
            </p:cNvPr>
            <p:cNvSpPr/>
            <p:nvPr/>
          </p:nvSpPr>
          <p:spPr>
            <a:xfrm>
              <a:off x="6465476" y="3906776"/>
              <a:ext cx="123494" cy="95206"/>
            </a:xfrm>
            <a:custGeom>
              <a:avLst/>
              <a:gdLst/>
              <a:ahLst/>
              <a:cxnLst/>
              <a:rect l="l" t="t" r="r" b="b"/>
              <a:pathLst>
                <a:path w="4680" h="3608" fill="none" extrusionOk="0">
                  <a:moveTo>
                    <a:pt x="3970" y="0"/>
                  </a:moveTo>
                  <a:lnTo>
                    <a:pt x="259" y="708"/>
                  </a:lnTo>
                  <a:cubicBezTo>
                    <a:pt x="259" y="708"/>
                    <a:pt x="0" y="3607"/>
                    <a:pt x="2340" y="3607"/>
                  </a:cubicBezTo>
                  <a:cubicBezTo>
                    <a:pt x="4679" y="3607"/>
                    <a:pt x="3970" y="0"/>
                    <a:pt x="3970" y="0"/>
                  </a:cubicBezTo>
                  <a:close/>
                </a:path>
              </a:pathLst>
            </a:custGeom>
            <a:noFill/>
            <a:ln w="1675" cap="flat" cmpd="sng">
              <a:solidFill>
                <a:schemeClr val="dk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877;p87">
              <a:extLst>
                <a:ext uri="{FF2B5EF4-FFF2-40B4-BE49-F238E27FC236}">
                  <a16:creationId xmlns:a16="http://schemas.microsoft.com/office/drawing/2014/main" id="{CFC65429-1D69-4DB3-A7D3-FE40B7263577}"/>
                </a:ext>
              </a:extLst>
            </p:cNvPr>
            <p:cNvSpPr/>
            <p:nvPr/>
          </p:nvSpPr>
          <p:spPr>
            <a:xfrm>
              <a:off x="7959231" y="3814102"/>
              <a:ext cx="260181" cy="41639"/>
            </a:xfrm>
            <a:custGeom>
              <a:avLst/>
              <a:gdLst/>
              <a:ahLst/>
              <a:cxnLst/>
              <a:rect l="l" t="t" r="r" b="b"/>
              <a:pathLst>
                <a:path w="9860" h="1578" fill="none" extrusionOk="0">
                  <a:moveTo>
                    <a:pt x="0" y="1"/>
                  </a:moveTo>
                  <a:cubicBezTo>
                    <a:pt x="0" y="1"/>
                    <a:pt x="5412" y="1577"/>
                    <a:pt x="9860" y="1"/>
                  </a:cubicBezTo>
                </a:path>
              </a:pathLst>
            </a:custGeom>
            <a:noFill/>
            <a:ln w="1675" cap="flat" cmpd="sng">
              <a:solidFill>
                <a:schemeClr val="dk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878;p87">
              <a:extLst>
                <a:ext uri="{FF2B5EF4-FFF2-40B4-BE49-F238E27FC236}">
                  <a16:creationId xmlns:a16="http://schemas.microsoft.com/office/drawing/2014/main" id="{C32721D4-64E1-483E-8530-6748BFC6B8BF}"/>
                </a:ext>
              </a:extLst>
            </p:cNvPr>
            <p:cNvSpPr/>
            <p:nvPr/>
          </p:nvSpPr>
          <p:spPr>
            <a:xfrm>
              <a:off x="7399231" y="3157995"/>
              <a:ext cx="44700" cy="14302"/>
            </a:xfrm>
            <a:custGeom>
              <a:avLst/>
              <a:gdLst/>
              <a:ahLst/>
              <a:cxnLst/>
              <a:rect l="l" t="t" r="r" b="b"/>
              <a:pathLst>
                <a:path w="1694" h="542" fill="none" extrusionOk="0">
                  <a:moveTo>
                    <a:pt x="1" y="0"/>
                  </a:moveTo>
                  <a:cubicBezTo>
                    <a:pt x="1" y="0"/>
                    <a:pt x="719" y="542"/>
                    <a:pt x="1693" y="0"/>
                  </a:cubicBezTo>
                </a:path>
              </a:pathLst>
            </a:custGeom>
            <a:noFill/>
            <a:ln w="3450" cap="flat" cmpd="sng">
              <a:solidFill>
                <a:schemeClr val="accent2"/>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879;p87">
              <a:extLst>
                <a:ext uri="{FF2B5EF4-FFF2-40B4-BE49-F238E27FC236}">
                  <a16:creationId xmlns:a16="http://schemas.microsoft.com/office/drawing/2014/main" id="{F84C5560-3434-45D8-9200-1DDCDD198BCE}"/>
                </a:ext>
              </a:extLst>
            </p:cNvPr>
            <p:cNvSpPr/>
            <p:nvPr/>
          </p:nvSpPr>
          <p:spPr>
            <a:xfrm>
              <a:off x="7303259" y="3754096"/>
              <a:ext cx="228964" cy="27496"/>
            </a:xfrm>
            <a:custGeom>
              <a:avLst/>
              <a:gdLst/>
              <a:ahLst/>
              <a:cxnLst/>
              <a:rect l="l" t="t" r="r" b="b"/>
              <a:pathLst>
                <a:path w="8677" h="1042" extrusionOk="0">
                  <a:moveTo>
                    <a:pt x="107" y="0"/>
                  </a:moveTo>
                  <a:lnTo>
                    <a:pt x="1" y="342"/>
                  </a:lnTo>
                  <a:cubicBezTo>
                    <a:pt x="1" y="342"/>
                    <a:pt x="1448" y="1042"/>
                    <a:pt x="4392" y="1042"/>
                  </a:cubicBezTo>
                  <a:cubicBezTo>
                    <a:pt x="7334" y="1042"/>
                    <a:pt x="8677" y="342"/>
                    <a:pt x="8677" y="342"/>
                  </a:cubicBezTo>
                  <a:lnTo>
                    <a:pt x="8577" y="0"/>
                  </a:lnTo>
                  <a:cubicBezTo>
                    <a:pt x="7243" y="394"/>
                    <a:pt x="5857" y="525"/>
                    <a:pt x="4602" y="525"/>
                  </a:cubicBezTo>
                  <a:cubicBezTo>
                    <a:pt x="2093" y="525"/>
                    <a:pt x="107"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880;p87">
              <a:extLst>
                <a:ext uri="{FF2B5EF4-FFF2-40B4-BE49-F238E27FC236}">
                  <a16:creationId xmlns:a16="http://schemas.microsoft.com/office/drawing/2014/main" id="{1B307CAE-4898-4F93-9417-7014176ED96F}"/>
                </a:ext>
              </a:extLst>
            </p:cNvPr>
            <p:cNvSpPr/>
            <p:nvPr/>
          </p:nvSpPr>
          <p:spPr>
            <a:xfrm>
              <a:off x="7352842" y="3762857"/>
              <a:ext cx="8893" cy="20002"/>
            </a:xfrm>
            <a:custGeom>
              <a:avLst/>
              <a:gdLst/>
              <a:ahLst/>
              <a:cxnLst/>
              <a:rect l="l" t="t" r="r" b="b"/>
              <a:pathLst>
                <a:path w="337" h="758" extrusionOk="0">
                  <a:moveTo>
                    <a:pt x="1" y="1"/>
                  </a:moveTo>
                  <a:lnTo>
                    <a:pt x="1" y="681"/>
                  </a:lnTo>
                  <a:lnTo>
                    <a:pt x="336" y="758"/>
                  </a:lnTo>
                  <a:lnTo>
                    <a:pt x="336" y="45"/>
                  </a:lnTo>
                  <a:lnTo>
                    <a:pt x="1" y="1"/>
                  </a:lnTo>
                  <a:close/>
                </a:path>
              </a:pathLst>
            </a:custGeom>
            <a:solidFill>
              <a:srgbClr val="341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881;p87">
              <a:extLst>
                <a:ext uri="{FF2B5EF4-FFF2-40B4-BE49-F238E27FC236}">
                  <a16:creationId xmlns:a16="http://schemas.microsoft.com/office/drawing/2014/main" id="{2E3454B3-7BD1-4E78-A509-489D7B474FCC}"/>
                </a:ext>
              </a:extLst>
            </p:cNvPr>
            <p:cNvSpPr/>
            <p:nvPr/>
          </p:nvSpPr>
          <p:spPr>
            <a:xfrm>
              <a:off x="7474146" y="3764150"/>
              <a:ext cx="8048" cy="17442"/>
            </a:xfrm>
            <a:custGeom>
              <a:avLst/>
              <a:gdLst/>
              <a:ahLst/>
              <a:cxnLst/>
              <a:rect l="l" t="t" r="r" b="b"/>
              <a:pathLst>
                <a:path w="305" h="661" extrusionOk="0">
                  <a:moveTo>
                    <a:pt x="305" y="1"/>
                  </a:moveTo>
                  <a:lnTo>
                    <a:pt x="0" y="40"/>
                  </a:lnTo>
                  <a:lnTo>
                    <a:pt x="0" y="661"/>
                  </a:lnTo>
                  <a:lnTo>
                    <a:pt x="305" y="661"/>
                  </a:lnTo>
                  <a:lnTo>
                    <a:pt x="305" y="1"/>
                  </a:lnTo>
                  <a:close/>
                </a:path>
              </a:pathLst>
            </a:custGeom>
            <a:solidFill>
              <a:srgbClr val="341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882;p87">
              <a:extLst>
                <a:ext uri="{FF2B5EF4-FFF2-40B4-BE49-F238E27FC236}">
                  <a16:creationId xmlns:a16="http://schemas.microsoft.com/office/drawing/2014/main" id="{FD5D1385-51E9-4B88-9B07-D8EBC0043FD3}"/>
                </a:ext>
              </a:extLst>
            </p:cNvPr>
            <p:cNvSpPr/>
            <p:nvPr/>
          </p:nvSpPr>
          <p:spPr>
            <a:xfrm>
              <a:off x="6177719" y="3721349"/>
              <a:ext cx="59293" cy="450092"/>
            </a:xfrm>
            <a:custGeom>
              <a:avLst/>
              <a:gdLst/>
              <a:ahLst/>
              <a:cxnLst/>
              <a:rect l="l" t="t" r="r" b="b"/>
              <a:pathLst>
                <a:path w="2247" h="17057" extrusionOk="0">
                  <a:moveTo>
                    <a:pt x="68" y="0"/>
                  </a:moveTo>
                  <a:lnTo>
                    <a:pt x="0" y="14"/>
                  </a:lnTo>
                  <a:cubicBezTo>
                    <a:pt x="22" y="68"/>
                    <a:pt x="2170" y="5637"/>
                    <a:pt x="2170" y="17057"/>
                  </a:cubicBezTo>
                  <a:lnTo>
                    <a:pt x="2247" y="17039"/>
                  </a:lnTo>
                  <a:cubicBezTo>
                    <a:pt x="2247" y="5608"/>
                    <a:pt x="90" y="56"/>
                    <a:pt x="68" y="0"/>
                  </a:cubicBezTo>
                  <a:close/>
                </a:path>
              </a:pathLst>
            </a:custGeom>
            <a:solidFill>
              <a:srgbClr val="6C40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883;p87">
              <a:extLst>
                <a:ext uri="{FF2B5EF4-FFF2-40B4-BE49-F238E27FC236}">
                  <a16:creationId xmlns:a16="http://schemas.microsoft.com/office/drawing/2014/main" id="{F9861993-6236-49D5-89F9-C589E6A50AA2}"/>
                </a:ext>
              </a:extLst>
            </p:cNvPr>
            <p:cNvSpPr/>
            <p:nvPr/>
          </p:nvSpPr>
          <p:spPr>
            <a:xfrm>
              <a:off x="6330108" y="3390261"/>
              <a:ext cx="23511" cy="110722"/>
            </a:xfrm>
            <a:custGeom>
              <a:avLst/>
              <a:gdLst/>
              <a:ahLst/>
              <a:cxnLst/>
              <a:rect l="l" t="t" r="r" b="b"/>
              <a:pathLst>
                <a:path w="891" h="4196" fill="none" extrusionOk="0">
                  <a:moveTo>
                    <a:pt x="1" y="0"/>
                  </a:moveTo>
                  <a:cubicBezTo>
                    <a:pt x="1" y="0"/>
                    <a:pt x="890" y="1791"/>
                    <a:pt x="1" y="4196"/>
                  </a:cubicBezTo>
                </a:path>
              </a:pathLst>
            </a:custGeom>
            <a:noFill/>
            <a:ln w="1675" cap="flat" cmpd="sng">
              <a:solidFill>
                <a:srgbClr val="C5A6FF"/>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884;p87">
              <a:extLst>
                <a:ext uri="{FF2B5EF4-FFF2-40B4-BE49-F238E27FC236}">
                  <a16:creationId xmlns:a16="http://schemas.microsoft.com/office/drawing/2014/main" id="{93C6AF90-6A16-4BB6-B5F7-8490B97DFB72}"/>
                </a:ext>
              </a:extLst>
            </p:cNvPr>
            <p:cNvSpPr/>
            <p:nvPr/>
          </p:nvSpPr>
          <p:spPr>
            <a:xfrm>
              <a:off x="6547885" y="3375774"/>
              <a:ext cx="25042" cy="102199"/>
            </a:xfrm>
            <a:custGeom>
              <a:avLst/>
              <a:gdLst/>
              <a:ahLst/>
              <a:cxnLst/>
              <a:rect l="l" t="t" r="r" b="b"/>
              <a:pathLst>
                <a:path w="949" h="3873" fill="none" extrusionOk="0">
                  <a:moveTo>
                    <a:pt x="949" y="3873"/>
                  </a:moveTo>
                  <a:cubicBezTo>
                    <a:pt x="949" y="3873"/>
                    <a:pt x="1" y="2241"/>
                    <a:pt x="949" y="0"/>
                  </a:cubicBezTo>
                </a:path>
              </a:pathLst>
            </a:custGeom>
            <a:noFill/>
            <a:ln w="1675" cap="flat" cmpd="sng">
              <a:solidFill>
                <a:srgbClr val="C5A6FF"/>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885;p87">
              <a:extLst>
                <a:ext uri="{FF2B5EF4-FFF2-40B4-BE49-F238E27FC236}">
                  <a16:creationId xmlns:a16="http://schemas.microsoft.com/office/drawing/2014/main" id="{A672C19F-F2AE-48C8-9015-FF830F26BE2A}"/>
                </a:ext>
              </a:extLst>
            </p:cNvPr>
            <p:cNvSpPr/>
            <p:nvPr/>
          </p:nvSpPr>
          <p:spPr>
            <a:xfrm>
              <a:off x="6919635" y="3825924"/>
              <a:ext cx="52274" cy="827406"/>
            </a:xfrm>
            <a:custGeom>
              <a:avLst/>
              <a:gdLst/>
              <a:ahLst/>
              <a:cxnLst/>
              <a:rect l="l" t="t" r="r" b="b"/>
              <a:pathLst>
                <a:path w="1981" h="31356" fill="none" extrusionOk="0">
                  <a:moveTo>
                    <a:pt x="1980" y="1"/>
                  </a:moveTo>
                  <a:lnTo>
                    <a:pt x="1" y="31355"/>
                  </a:lnTo>
                </a:path>
              </a:pathLst>
            </a:custGeom>
            <a:noFill/>
            <a:ln w="1675" cap="flat" cmpd="sng">
              <a:solidFill>
                <a:schemeClr val="lt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886;p87">
              <a:extLst>
                <a:ext uri="{FF2B5EF4-FFF2-40B4-BE49-F238E27FC236}">
                  <a16:creationId xmlns:a16="http://schemas.microsoft.com/office/drawing/2014/main" id="{6F519B51-7465-4361-8767-68E12C667D38}"/>
                </a:ext>
              </a:extLst>
            </p:cNvPr>
            <p:cNvSpPr/>
            <p:nvPr/>
          </p:nvSpPr>
          <p:spPr>
            <a:xfrm>
              <a:off x="7226629" y="3827164"/>
              <a:ext cx="12297" cy="768140"/>
            </a:xfrm>
            <a:custGeom>
              <a:avLst/>
              <a:gdLst/>
              <a:ahLst/>
              <a:cxnLst/>
              <a:rect l="l" t="t" r="r" b="b"/>
              <a:pathLst>
                <a:path w="466" h="29110" fill="none" extrusionOk="0">
                  <a:moveTo>
                    <a:pt x="0" y="1"/>
                  </a:moveTo>
                  <a:lnTo>
                    <a:pt x="465" y="29110"/>
                  </a:lnTo>
                </a:path>
              </a:pathLst>
            </a:custGeom>
            <a:noFill/>
            <a:ln w="1675" cap="flat" cmpd="sng">
              <a:solidFill>
                <a:schemeClr val="lt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887;p87">
              <a:extLst>
                <a:ext uri="{FF2B5EF4-FFF2-40B4-BE49-F238E27FC236}">
                  <a16:creationId xmlns:a16="http://schemas.microsoft.com/office/drawing/2014/main" id="{B32C5E74-CEFB-4C56-9E60-5E4F6D55B01E}"/>
                </a:ext>
              </a:extLst>
            </p:cNvPr>
            <p:cNvSpPr/>
            <p:nvPr/>
          </p:nvSpPr>
          <p:spPr>
            <a:xfrm>
              <a:off x="7121369" y="3649205"/>
              <a:ext cx="11769" cy="28578"/>
            </a:xfrm>
            <a:custGeom>
              <a:avLst/>
              <a:gdLst/>
              <a:ahLst/>
              <a:cxnLst/>
              <a:rect l="l" t="t" r="r" b="b"/>
              <a:pathLst>
                <a:path w="446" h="1083" fill="none" extrusionOk="0">
                  <a:moveTo>
                    <a:pt x="0" y="1"/>
                  </a:moveTo>
                  <a:lnTo>
                    <a:pt x="445" y="1082"/>
                  </a:lnTo>
                </a:path>
              </a:pathLst>
            </a:custGeom>
            <a:noFill/>
            <a:ln w="1675" cap="flat" cmpd="sng">
              <a:solidFill>
                <a:srgbClr val="C5A6FF"/>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888;p87">
              <a:extLst>
                <a:ext uri="{FF2B5EF4-FFF2-40B4-BE49-F238E27FC236}">
                  <a16:creationId xmlns:a16="http://schemas.microsoft.com/office/drawing/2014/main" id="{88E8E312-351A-4EB1-8F42-F68EBAC6ABAA}"/>
                </a:ext>
              </a:extLst>
            </p:cNvPr>
            <p:cNvSpPr/>
            <p:nvPr/>
          </p:nvSpPr>
          <p:spPr>
            <a:xfrm>
              <a:off x="6615121" y="3162560"/>
              <a:ext cx="292558" cy="209095"/>
            </a:xfrm>
            <a:custGeom>
              <a:avLst/>
              <a:gdLst/>
              <a:ahLst/>
              <a:cxnLst/>
              <a:rect l="l" t="t" r="r" b="b"/>
              <a:pathLst>
                <a:path w="11087" h="7924" extrusionOk="0">
                  <a:moveTo>
                    <a:pt x="6385" y="0"/>
                  </a:moveTo>
                  <a:cubicBezTo>
                    <a:pt x="5819" y="0"/>
                    <a:pt x="5252" y="145"/>
                    <a:pt x="4740" y="408"/>
                  </a:cubicBezTo>
                  <a:cubicBezTo>
                    <a:pt x="4301" y="634"/>
                    <a:pt x="3824" y="966"/>
                    <a:pt x="3428" y="1437"/>
                  </a:cubicBezTo>
                  <a:cubicBezTo>
                    <a:pt x="3430" y="1431"/>
                    <a:pt x="3430" y="1428"/>
                    <a:pt x="3430" y="1428"/>
                  </a:cubicBezTo>
                  <a:lnTo>
                    <a:pt x="3430" y="1428"/>
                  </a:lnTo>
                  <a:cubicBezTo>
                    <a:pt x="3430" y="1428"/>
                    <a:pt x="2669" y="2321"/>
                    <a:pt x="2335" y="2954"/>
                  </a:cubicBezTo>
                  <a:cubicBezTo>
                    <a:pt x="2002" y="3586"/>
                    <a:pt x="0" y="5405"/>
                    <a:pt x="292" y="7137"/>
                  </a:cubicBezTo>
                  <a:cubicBezTo>
                    <a:pt x="292" y="7137"/>
                    <a:pt x="336" y="6452"/>
                    <a:pt x="829" y="5781"/>
                  </a:cubicBezTo>
                  <a:lnTo>
                    <a:pt x="829" y="5781"/>
                  </a:lnTo>
                  <a:cubicBezTo>
                    <a:pt x="638" y="6240"/>
                    <a:pt x="632" y="6749"/>
                    <a:pt x="991" y="7445"/>
                  </a:cubicBezTo>
                  <a:cubicBezTo>
                    <a:pt x="1194" y="7144"/>
                    <a:pt x="1483" y="7033"/>
                    <a:pt x="1860" y="7033"/>
                  </a:cubicBezTo>
                  <a:cubicBezTo>
                    <a:pt x="2927" y="7033"/>
                    <a:pt x="4692" y="7924"/>
                    <a:pt x="7180" y="7924"/>
                  </a:cubicBezTo>
                  <a:cubicBezTo>
                    <a:pt x="10208" y="7924"/>
                    <a:pt x="11087" y="1467"/>
                    <a:pt x="7426" y="175"/>
                  </a:cubicBezTo>
                  <a:cubicBezTo>
                    <a:pt x="7089" y="57"/>
                    <a:pt x="6737" y="0"/>
                    <a:pt x="63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889;p87">
              <a:extLst>
                <a:ext uri="{FF2B5EF4-FFF2-40B4-BE49-F238E27FC236}">
                  <a16:creationId xmlns:a16="http://schemas.microsoft.com/office/drawing/2014/main" id="{0E44C233-8C9A-4240-89FE-0D017DDE4068}"/>
                </a:ext>
              </a:extLst>
            </p:cNvPr>
            <p:cNvSpPr/>
            <p:nvPr/>
          </p:nvSpPr>
          <p:spPr>
            <a:xfrm>
              <a:off x="7027244" y="3121580"/>
              <a:ext cx="154393" cy="188328"/>
            </a:xfrm>
            <a:custGeom>
              <a:avLst/>
              <a:gdLst/>
              <a:ahLst/>
              <a:cxnLst/>
              <a:rect l="l" t="t" r="r" b="b"/>
              <a:pathLst>
                <a:path w="5851" h="7137" extrusionOk="0">
                  <a:moveTo>
                    <a:pt x="2918" y="1"/>
                  </a:moveTo>
                  <a:cubicBezTo>
                    <a:pt x="2326" y="1"/>
                    <a:pt x="1742" y="146"/>
                    <a:pt x="1227" y="461"/>
                  </a:cubicBezTo>
                  <a:cubicBezTo>
                    <a:pt x="697" y="784"/>
                    <a:pt x="212" y="1307"/>
                    <a:pt x="57" y="2130"/>
                  </a:cubicBezTo>
                  <a:lnTo>
                    <a:pt x="51" y="2130"/>
                  </a:lnTo>
                  <a:lnTo>
                    <a:pt x="51" y="2159"/>
                  </a:lnTo>
                  <a:cubicBezTo>
                    <a:pt x="18" y="2336"/>
                    <a:pt x="1" y="2516"/>
                    <a:pt x="1" y="2695"/>
                  </a:cubicBezTo>
                  <a:cubicBezTo>
                    <a:pt x="1" y="3182"/>
                    <a:pt x="12" y="3643"/>
                    <a:pt x="32" y="4071"/>
                  </a:cubicBezTo>
                  <a:lnTo>
                    <a:pt x="1" y="7136"/>
                  </a:lnTo>
                  <a:lnTo>
                    <a:pt x="173" y="6532"/>
                  </a:lnTo>
                  <a:lnTo>
                    <a:pt x="173" y="7136"/>
                  </a:lnTo>
                  <a:lnTo>
                    <a:pt x="5583" y="7136"/>
                  </a:lnTo>
                  <a:cubicBezTo>
                    <a:pt x="5583" y="7136"/>
                    <a:pt x="5606" y="6917"/>
                    <a:pt x="5669" y="5935"/>
                  </a:cubicBezTo>
                  <a:lnTo>
                    <a:pt x="5851" y="7136"/>
                  </a:lnTo>
                  <a:lnTo>
                    <a:pt x="5850" y="2016"/>
                  </a:lnTo>
                  <a:cubicBezTo>
                    <a:pt x="5850" y="1110"/>
                    <a:pt x="5126" y="590"/>
                    <a:pt x="4393" y="294"/>
                  </a:cubicBezTo>
                  <a:cubicBezTo>
                    <a:pt x="3920" y="104"/>
                    <a:pt x="3416" y="1"/>
                    <a:pt x="2918"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890;p87">
              <a:extLst>
                <a:ext uri="{FF2B5EF4-FFF2-40B4-BE49-F238E27FC236}">
                  <a16:creationId xmlns:a16="http://schemas.microsoft.com/office/drawing/2014/main" id="{671951A6-6AC6-451A-874D-9AC225C2E42C}"/>
                </a:ext>
              </a:extLst>
            </p:cNvPr>
            <p:cNvSpPr/>
            <p:nvPr/>
          </p:nvSpPr>
          <p:spPr>
            <a:xfrm>
              <a:off x="7991925" y="3341206"/>
              <a:ext cx="162705" cy="104547"/>
            </a:xfrm>
            <a:custGeom>
              <a:avLst/>
              <a:gdLst/>
              <a:ahLst/>
              <a:cxnLst/>
              <a:rect l="l" t="t" r="r" b="b"/>
              <a:pathLst>
                <a:path w="6166" h="3962" extrusionOk="0">
                  <a:moveTo>
                    <a:pt x="6165" y="0"/>
                  </a:moveTo>
                  <a:cubicBezTo>
                    <a:pt x="5468" y="0"/>
                    <a:pt x="5054" y="518"/>
                    <a:pt x="4249" y="873"/>
                  </a:cubicBezTo>
                  <a:cubicBezTo>
                    <a:pt x="4069" y="953"/>
                    <a:pt x="3918" y="986"/>
                    <a:pt x="3778" y="986"/>
                  </a:cubicBezTo>
                  <a:cubicBezTo>
                    <a:pt x="3297" y="986"/>
                    <a:pt x="2942" y="599"/>
                    <a:pt x="1904" y="412"/>
                  </a:cubicBezTo>
                  <a:cubicBezTo>
                    <a:pt x="1777" y="389"/>
                    <a:pt x="1657" y="378"/>
                    <a:pt x="1543" y="378"/>
                  </a:cubicBezTo>
                  <a:cubicBezTo>
                    <a:pt x="462" y="378"/>
                    <a:pt x="0" y="1324"/>
                    <a:pt x="0" y="1324"/>
                  </a:cubicBezTo>
                  <a:cubicBezTo>
                    <a:pt x="58" y="1318"/>
                    <a:pt x="114" y="1315"/>
                    <a:pt x="169" y="1315"/>
                  </a:cubicBezTo>
                  <a:cubicBezTo>
                    <a:pt x="1801" y="1315"/>
                    <a:pt x="2212" y="3961"/>
                    <a:pt x="3777" y="3961"/>
                  </a:cubicBezTo>
                  <a:cubicBezTo>
                    <a:pt x="3864" y="3961"/>
                    <a:pt x="3954" y="3953"/>
                    <a:pt x="4048" y="3936"/>
                  </a:cubicBezTo>
                  <a:cubicBezTo>
                    <a:pt x="5900" y="3599"/>
                    <a:pt x="6165" y="2038"/>
                    <a:pt x="6165"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891;p87">
              <a:extLst>
                <a:ext uri="{FF2B5EF4-FFF2-40B4-BE49-F238E27FC236}">
                  <a16:creationId xmlns:a16="http://schemas.microsoft.com/office/drawing/2014/main" id="{C44E7119-4EF5-4D94-8E90-4800A9C7B778}"/>
                </a:ext>
              </a:extLst>
            </p:cNvPr>
            <p:cNvSpPr/>
            <p:nvPr/>
          </p:nvSpPr>
          <p:spPr>
            <a:xfrm>
              <a:off x="7626772" y="3527768"/>
              <a:ext cx="11056" cy="21136"/>
            </a:xfrm>
            <a:custGeom>
              <a:avLst/>
              <a:gdLst/>
              <a:ahLst/>
              <a:cxnLst/>
              <a:rect l="l" t="t" r="r" b="b"/>
              <a:pathLst>
                <a:path w="419" h="801" extrusionOk="0">
                  <a:moveTo>
                    <a:pt x="170" y="1"/>
                  </a:moveTo>
                  <a:lnTo>
                    <a:pt x="1" y="707"/>
                  </a:lnTo>
                  <a:lnTo>
                    <a:pt x="241" y="800"/>
                  </a:lnTo>
                  <a:lnTo>
                    <a:pt x="419" y="84"/>
                  </a:lnTo>
                  <a:lnTo>
                    <a:pt x="170" y="1"/>
                  </a:lnTo>
                  <a:close/>
                </a:path>
              </a:pathLst>
            </a:custGeom>
            <a:solidFill>
              <a:srgbClr val="A48A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892;p87">
              <a:extLst>
                <a:ext uri="{FF2B5EF4-FFF2-40B4-BE49-F238E27FC236}">
                  <a16:creationId xmlns:a16="http://schemas.microsoft.com/office/drawing/2014/main" id="{981B931B-158E-4A40-9840-1E8785D79DB9}"/>
                </a:ext>
              </a:extLst>
            </p:cNvPr>
            <p:cNvSpPr/>
            <p:nvPr/>
          </p:nvSpPr>
          <p:spPr>
            <a:xfrm>
              <a:off x="8283773" y="3023470"/>
              <a:ext cx="19843" cy="6834"/>
            </a:xfrm>
            <a:custGeom>
              <a:avLst/>
              <a:gdLst/>
              <a:ahLst/>
              <a:cxnLst/>
              <a:rect l="l" t="t" r="r" b="b"/>
              <a:pathLst>
                <a:path w="752" h="259" extrusionOk="0">
                  <a:moveTo>
                    <a:pt x="0" y="1"/>
                  </a:moveTo>
                  <a:lnTo>
                    <a:pt x="0" y="258"/>
                  </a:lnTo>
                  <a:lnTo>
                    <a:pt x="752" y="258"/>
                  </a:lnTo>
                  <a:lnTo>
                    <a:pt x="752" y="1"/>
                  </a:lnTo>
                  <a:close/>
                </a:path>
              </a:pathLst>
            </a:custGeom>
            <a:solidFill>
              <a:srgbClr val="A48A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 name="TextBox 110">
            <a:extLst>
              <a:ext uri="{FF2B5EF4-FFF2-40B4-BE49-F238E27FC236}">
                <a16:creationId xmlns:a16="http://schemas.microsoft.com/office/drawing/2014/main" id="{8D3CDEDA-EB37-445A-84A8-D9CB2CA7FC32}"/>
              </a:ext>
            </a:extLst>
          </p:cNvPr>
          <p:cNvSpPr txBox="1"/>
          <p:nvPr/>
        </p:nvSpPr>
        <p:spPr>
          <a:xfrm>
            <a:off x="416506" y="1392007"/>
            <a:ext cx="8061536" cy="2304542"/>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Confidence may play a positive role in embracing online collaborative practices.</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Students are more willing to accept it while teachers can be a bit hesitant at first.</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Increased student engagement.</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Staff finds collaboration in these means a lot easier than its physical alternative.</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This has enhanced a student-teacher relationship because online collaboration.</a:t>
            </a:r>
            <a:endParaRPr lang="en-US" sz="1600" dirty="0">
              <a:effectLst/>
              <a:latin typeface="Archivo Light" panose="020B0604020202020204" charset="0"/>
              <a:ea typeface="Calibri" panose="020F0502020204030204" pitchFamily="34" charset="0"/>
              <a:cs typeface="Archivo Light" panose="020B0604020202020204" charset="0"/>
            </a:endParaRPr>
          </a:p>
        </p:txBody>
      </p:sp>
      <p:grpSp>
        <p:nvGrpSpPr>
          <p:cNvPr id="112" name="Google Shape;1736;p85">
            <a:extLst>
              <a:ext uri="{FF2B5EF4-FFF2-40B4-BE49-F238E27FC236}">
                <a16:creationId xmlns:a16="http://schemas.microsoft.com/office/drawing/2014/main" id="{011E50B0-30D1-4813-B46C-DF3E0D25882C}"/>
              </a:ext>
            </a:extLst>
          </p:cNvPr>
          <p:cNvGrpSpPr/>
          <p:nvPr/>
        </p:nvGrpSpPr>
        <p:grpSpPr>
          <a:xfrm>
            <a:off x="2683565" y="4293704"/>
            <a:ext cx="1168009" cy="849796"/>
            <a:chOff x="2270897" y="1877246"/>
            <a:chExt cx="1497027" cy="1114092"/>
          </a:xfrm>
        </p:grpSpPr>
        <p:sp>
          <p:nvSpPr>
            <p:cNvPr id="113" name="Google Shape;1737;p85">
              <a:extLst>
                <a:ext uri="{FF2B5EF4-FFF2-40B4-BE49-F238E27FC236}">
                  <a16:creationId xmlns:a16="http://schemas.microsoft.com/office/drawing/2014/main" id="{49136782-92E6-40E8-8459-2BB8B03FCDDB}"/>
                </a:ext>
              </a:extLst>
            </p:cNvPr>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 name="Google Shape;1738;p85">
              <a:extLst>
                <a:ext uri="{FF2B5EF4-FFF2-40B4-BE49-F238E27FC236}">
                  <a16:creationId xmlns:a16="http://schemas.microsoft.com/office/drawing/2014/main" id="{F9624BB4-571E-4092-802B-194BE14254D8}"/>
                </a:ext>
              </a:extLst>
            </p:cNvPr>
            <p:cNvGrpSpPr/>
            <p:nvPr/>
          </p:nvGrpSpPr>
          <p:grpSpPr>
            <a:xfrm>
              <a:off x="3276743" y="1877246"/>
              <a:ext cx="491181" cy="1114092"/>
              <a:chOff x="5599250" y="4194125"/>
              <a:chExt cx="418525" cy="949375"/>
            </a:xfrm>
          </p:grpSpPr>
          <p:sp>
            <p:nvSpPr>
              <p:cNvPr id="126" name="Google Shape;1739;p85">
                <a:extLst>
                  <a:ext uri="{FF2B5EF4-FFF2-40B4-BE49-F238E27FC236}">
                    <a16:creationId xmlns:a16="http://schemas.microsoft.com/office/drawing/2014/main" id="{E29C86B9-96E5-4726-8911-85AABF61CD6D}"/>
                  </a:ext>
                </a:extLst>
              </p:cNvPr>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740;p85">
                <a:extLst>
                  <a:ext uri="{FF2B5EF4-FFF2-40B4-BE49-F238E27FC236}">
                    <a16:creationId xmlns:a16="http://schemas.microsoft.com/office/drawing/2014/main" id="{79C14C57-6399-4C87-93BE-04AC8BA0449C}"/>
                  </a:ext>
                </a:extLst>
              </p:cNvPr>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741;p85">
              <a:extLst>
                <a:ext uri="{FF2B5EF4-FFF2-40B4-BE49-F238E27FC236}">
                  <a16:creationId xmlns:a16="http://schemas.microsoft.com/office/drawing/2014/main" id="{75D3310F-5720-4134-BB4C-57E0B5533953}"/>
                </a:ext>
              </a:extLst>
            </p:cNvPr>
            <p:cNvGrpSpPr/>
            <p:nvPr/>
          </p:nvGrpSpPr>
          <p:grpSpPr>
            <a:xfrm>
              <a:off x="2270897" y="1877246"/>
              <a:ext cx="491152" cy="1114092"/>
              <a:chOff x="3914250" y="4165300"/>
              <a:chExt cx="418500" cy="949375"/>
            </a:xfrm>
          </p:grpSpPr>
          <p:sp>
            <p:nvSpPr>
              <p:cNvPr id="124" name="Google Shape;1742;p85">
                <a:extLst>
                  <a:ext uri="{FF2B5EF4-FFF2-40B4-BE49-F238E27FC236}">
                    <a16:creationId xmlns:a16="http://schemas.microsoft.com/office/drawing/2014/main" id="{D50EEC0F-EFF4-44F5-8E30-9148651953F1}"/>
                  </a:ext>
                </a:extLst>
              </p:cNvPr>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743;p85">
                <a:extLst>
                  <a:ext uri="{FF2B5EF4-FFF2-40B4-BE49-F238E27FC236}">
                    <a16:creationId xmlns:a16="http://schemas.microsoft.com/office/drawing/2014/main" id="{37C42142-6213-43DF-AA01-2373319032CD}"/>
                  </a:ext>
                </a:extLst>
              </p:cNvPr>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 name="Google Shape;1744;p85">
              <a:extLst>
                <a:ext uri="{FF2B5EF4-FFF2-40B4-BE49-F238E27FC236}">
                  <a16:creationId xmlns:a16="http://schemas.microsoft.com/office/drawing/2014/main" id="{F2E244EA-AECF-4BB9-9459-D648EC1374CC}"/>
                </a:ext>
              </a:extLst>
            </p:cNvPr>
            <p:cNvGrpSpPr/>
            <p:nvPr/>
          </p:nvGrpSpPr>
          <p:grpSpPr>
            <a:xfrm>
              <a:off x="2873055" y="2327460"/>
              <a:ext cx="668130" cy="663878"/>
              <a:chOff x="4791175" y="4530525"/>
              <a:chExt cx="569300" cy="565725"/>
            </a:xfrm>
          </p:grpSpPr>
          <p:sp>
            <p:nvSpPr>
              <p:cNvPr id="120" name="Google Shape;1745;p85">
                <a:extLst>
                  <a:ext uri="{FF2B5EF4-FFF2-40B4-BE49-F238E27FC236}">
                    <a16:creationId xmlns:a16="http://schemas.microsoft.com/office/drawing/2014/main" id="{144A3A01-E9D1-4822-BB3C-14FDDDD079C6}"/>
                  </a:ext>
                </a:extLst>
              </p:cNvPr>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746;p85">
                <a:extLst>
                  <a:ext uri="{FF2B5EF4-FFF2-40B4-BE49-F238E27FC236}">
                    <a16:creationId xmlns:a16="http://schemas.microsoft.com/office/drawing/2014/main" id="{B15A38E3-1CBD-469B-BB81-FFA5182D7853}"/>
                  </a:ext>
                </a:extLst>
              </p:cNvPr>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747;p85">
                <a:extLst>
                  <a:ext uri="{FF2B5EF4-FFF2-40B4-BE49-F238E27FC236}">
                    <a16:creationId xmlns:a16="http://schemas.microsoft.com/office/drawing/2014/main" id="{91EBDE12-6D44-45B5-8322-23DA605FAF27}"/>
                  </a:ext>
                </a:extLst>
              </p:cNvPr>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748;p85">
                <a:extLst>
                  <a:ext uri="{FF2B5EF4-FFF2-40B4-BE49-F238E27FC236}">
                    <a16:creationId xmlns:a16="http://schemas.microsoft.com/office/drawing/2014/main" id="{8BF2EA88-9D38-4E04-81AA-8E58C267CE19}"/>
                  </a:ext>
                </a:extLst>
              </p:cNvPr>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 name="Google Shape;1749;p85">
              <a:extLst>
                <a:ext uri="{FF2B5EF4-FFF2-40B4-BE49-F238E27FC236}">
                  <a16:creationId xmlns:a16="http://schemas.microsoft.com/office/drawing/2014/main" id="{F86870D9-7619-47CD-95C7-8253A28620D0}"/>
                </a:ext>
              </a:extLst>
            </p:cNvPr>
            <p:cNvGrpSpPr/>
            <p:nvPr/>
          </p:nvGrpSpPr>
          <p:grpSpPr>
            <a:xfrm>
              <a:off x="2643294" y="2803197"/>
              <a:ext cx="189390" cy="188141"/>
              <a:chOff x="4449850" y="4905150"/>
              <a:chExt cx="161375" cy="160325"/>
            </a:xfrm>
          </p:grpSpPr>
          <p:sp>
            <p:nvSpPr>
              <p:cNvPr id="118" name="Google Shape;1750;p85">
                <a:extLst>
                  <a:ext uri="{FF2B5EF4-FFF2-40B4-BE49-F238E27FC236}">
                    <a16:creationId xmlns:a16="http://schemas.microsoft.com/office/drawing/2014/main" id="{971C205E-BF30-434C-914A-883DD1FE2BB0}"/>
                  </a:ext>
                </a:extLst>
              </p:cNvPr>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751;p85">
                <a:extLst>
                  <a:ext uri="{FF2B5EF4-FFF2-40B4-BE49-F238E27FC236}">
                    <a16:creationId xmlns:a16="http://schemas.microsoft.com/office/drawing/2014/main" id="{9A321292-86C8-4D06-A44A-C708A9C1B957}"/>
                  </a:ext>
                </a:extLst>
              </p:cNvPr>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28" name="Google Shape;1736;p85">
            <a:extLst>
              <a:ext uri="{FF2B5EF4-FFF2-40B4-BE49-F238E27FC236}">
                <a16:creationId xmlns:a16="http://schemas.microsoft.com/office/drawing/2014/main" id="{43F90F15-C4CF-4A88-AFBD-3D4AA5432929}"/>
              </a:ext>
            </a:extLst>
          </p:cNvPr>
          <p:cNvGrpSpPr/>
          <p:nvPr/>
        </p:nvGrpSpPr>
        <p:grpSpPr>
          <a:xfrm>
            <a:off x="3369732" y="4309480"/>
            <a:ext cx="1168009" cy="849796"/>
            <a:chOff x="2270897" y="1877246"/>
            <a:chExt cx="1497027" cy="1114092"/>
          </a:xfrm>
        </p:grpSpPr>
        <p:sp>
          <p:nvSpPr>
            <p:cNvPr id="129" name="Google Shape;1737;p85">
              <a:extLst>
                <a:ext uri="{FF2B5EF4-FFF2-40B4-BE49-F238E27FC236}">
                  <a16:creationId xmlns:a16="http://schemas.microsoft.com/office/drawing/2014/main" id="{074225D4-65D3-4896-B610-642D1E5786ED}"/>
                </a:ext>
              </a:extLst>
            </p:cNvPr>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 name="Google Shape;1738;p85">
              <a:extLst>
                <a:ext uri="{FF2B5EF4-FFF2-40B4-BE49-F238E27FC236}">
                  <a16:creationId xmlns:a16="http://schemas.microsoft.com/office/drawing/2014/main" id="{B7E76B7B-4A9C-44C7-B6BE-C111E06F0491}"/>
                </a:ext>
              </a:extLst>
            </p:cNvPr>
            <p:cNvGrpSpPr/>
            <p:nvPr/>
          </p:nvGrpSpPr>
          <p:grpSpPr>
            <a:xfrm>
              <a:off x="3276743" y="1877246"/>
              <a:ext cx="491181" cy="1114092"/>
              <a:chOff x="5599250" y="4194125"/>
              <a:chExt cx="418525" cy="949375"/>
            </a:xfrm>
          </p:grpSpPr>
          <p:sp>
            <p:nvSpPr>
              <p:cNvPr id="142" name="Google Shape;1739;p85">
                <a:extLst>
                  <a:ext uri="{FF2B5EF4-FFF2-40B4-BE49-F238E27FC236}">
                    <a16:creationId xmlns:a16="http://schemas.microsoft.com/office/drawing/2014/main" id="{50DE3626-7077-4C8D-9481-3E2F13403541}"/>
                  </a:ext>
                </a:extLst>
              </p:cNvPr>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740;p85">
                <a:extLst>
                  <a:ext uri="{FF2B5EF4-FFF2-40B4-BE49-F238E27FC236}">
                    <a16:creationId xmlns:a16="http://schemas.microsoft.com/office/drawing/2014/main" id="{AEF20127-251C-4B4B-9FB3-4E22CB3DA251}"/>
                  </a:ext>
                </a:extLst>
              </p:cNvPr>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 name="Google Shape;1741;p85">
              <a:extLst>
                <a:ext uri="{FF2B5EF4-FFF2-40B4-BE49-F238E27FC236}">
                  <a16:creationId xmlns:a16="http://schemas.microsoft.com/office/drawing/2014/main" id="{6051A429-A7F9-4FBA-B280-B7835C696EFB}"/>
                </a:ext>
              </a:extLst>
            </p:cNvPr>
            <p:cNvGrpSpPr/>
            <p:nvPr/>
          </p:nvGrpSpPr>
          <p:grpSpPr>
            <a:xfrm>
              <a:off x="2270897" y="1877246"/>
              <a:ext cx="491152" cy="1114092"/>
              <a:chOff x="3914250" y="4165300"/>
              <a:chExt cx="418500" cy="949375"/>
            </a:xfrm>
          </p:grpSpPr>
          <p:sp>
            <p:nvSpPr>
              <p:cNvPr id="140" name="Google Shape;1742;p85">
                <a:extLst>
                  <a:ext uri="{FF2B5EF4-FFF2-40B4-BE49-F238E27FC236}">
                    <a16:creationId xmlns:a16="http://schemas.microsoft.com/office/drawing/2014/main" id="{3B7DBC59-385D-4A86-A692-750AC9917C84}"/>
                  </a:ext>
                </a:extLst>
              </p:cNvPr>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743;p85">
                <a:extLst>
                  <a:ext uri="{FF2B5EF4-FFF2-40B4-BE49-F238E27FC236}">
                    <a16:creationId xmlns:a16="http://schemas.microsoft.com/office/drawing/2014/main" id="{97A9FF5B-13EB-4508-BD70-F17BB2776E21}"/>
                  </a:ext>
                </a:extLst>
              </p:cNvPr>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 name="Google Shape;1744;p85">
              <a:extLst>
                <a:ext uri="{FF2B5EF4-FFF2-40B4-BE49-F238E27FC236}">
                  <a16:creationId xmlns:a16="http://schemas.microsoft.com/office/drawing/2014/main" id="{B89CE219-37A1-4FDF-9A3E-B15C792F1110}"/>
                </a:ext>
              </a:extLst>
            </p:cNvPr>
            <p:cNvGrpSpPr/>
            <p:nvPr/>
          </p:nvGrpSpPr>
          <p:grpSpPr>
            <a:xfrm>
              <a:off x="2873055" y="2327460"/>
              <a:ext cx="668130" cy="663878"/>
              <a:chOff x="4791175" y="4530525"/>
              <a:chExt cx="569300" cy="565725"/>
            </a:xfrm>
          </p:grpSpPr>
          <p:sp>
            <p:nvSpPr>
              <p:cNvPr id="136" name="Google Shape;1745;p85">
                <a:extLst>
                  <a:ext uri="{FF2B5EF4-FFF2-40B4-BE49-F238E27FC236}">
                    <a16:creationId xmlns:a16="http://schemas.microsoft.com/office/drawing/2014/main" id="{2CA3ED32-3805-4BCE-84EA-75539CE2727B}"/>
                  </a:ext>
                </a:extLst>
              </p:cNvPr>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746;p85">
                <a:extLst>
                  <a:ext uri="{FF2B5EF4-FFF2-40B4-BE49-F238E27FC236}">
                    <a16:creationId xmlns:a16="http://schemas.microsoft.com/office/drawing/2014/main" id="{C2DDCE37-1682-4439-A1FF-3B4870955E67}"/>
                  </a:ext>
                </a:extLst>
              </p:cNvPr>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747;p85">
                <a:extLst>
                  <a:ext uri="{FF2B5EF4-FFF2-40B4-BE49-F238E27FC236}">
                    <a16:creationId xmlns:a16="http://schemas.microsoft.com/office/drawing/2014/main" id="{B6D1B997-89F1-4506-9801-1FF92AF9AF5C}"/>
                  </a:ext>
                </a:extLst>
              </p:cNvPr>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748;p85">
                <a:extLst>
                  <a:ext uri="{FF2B5EF4-FFF2-40B4-BE49-F238E27FC236}">
                    <a16:creationId xmlns:a16="http://schemas.microsoft.com/office/drawing/2014/main" id="{256594C6-4565-4C70-A8FB-D04BF6EDC0F2}"/>
                  </a:ext>
                </a:extLst>
              </p:cNvPr>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 name="Google Shape;1749;p85">
              <a:extLst>
                <a:ext uri="{FF2B5EF4-FFF2-40B4-BE49-F238E27FC236}">
                  <a16:creationId xmlns:a16="http://schemas.microsoft.com/office/drawing/2014/main" id="{18AF074D-C593-44AF-9104-DE777C853219}"/>
                </a:ext>
              </a:extLst>
            </p:cNvPr>
            <p:cNvGrpSpPr/>
            <p:nvPr/>
          </p:nvGrpSpPr>
          <p:grpSpPr>
            <a:xfrm>
              <a:off x="2643294" y="2803197"/>
              <a:ext cx="189390" cy="188141"/>
              <a:chOff x="4449850" y="4905150"/>
              <a:chExt cx="161375" cy="160325"/>
            </a:xfrm>
          </p:grpSpPr>
          <p:sp>
            <p:nvSpPr>
              <p:cNvPr id="134" name="Google Shape;1750;p85">
                <a:extLst>
                  <a:ext uri="{FF2B5EF4-FFF2-40B4-BE49-F238E27FC236}">
                    <a16:creationId xmlns:a16="http://schemas.microsoft.com/office/drawing/2014/main" id="{1B229994-A748-4030-8D87-53F4D6ED9027}"/>
                  </a:ext>
                </a:extLst>
              </p:cNvPr>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751;p85">
                <a:extLst>
                  <a:ext uri="{FF2B5EF4-FFF2-40B4-BE49-F238E27FC236}">
                    <a16:creationId xmlns:a16="http://schemas.microsoft.com/office/drawing/2014/main" id="{A5E67201-49B6-4B48-8D7D-86A085BF1B27}"/>
                  </a:ext>
                </a:extLst>
              </p:cNvPr>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44" name="Google Shape;1736;p85">
            <a:extLst>
              <a:ext uri="{FF2B5EF4-FFF2-40B4-BE49-F238E27FC236}">
                <a16:creationId xmlns:a16="http://schemas.microsoft.com/office/drawing/2014/main" id="{82E47557-A467-4010-A94E-AD925E1EE4FB}"/>
              </a:ext>
            </a:extLst>
          </p:cNvPr>
          <p:cNvGrpSpPr/>
          <p:nvPr/>
        </p:nvGrpSpPr>
        <p:grpSpPr>
          <a:xfrm>
            <a:off x="3987806" y="4306044"/>
            <a:ext cx="1168009" cy="849796"/>
            <a:chOff x="2270897" y="1877246"/>
            <a:chExt cx="1497027" cy="1114092"/>
          </a:xfrm>
        </p:grpSpPr>
        <p:sp>
          <p:nvSpPr>
            <p:cNvPr id="145" name="Google Shape;1737;p85">
              <a:extLst>
                <a:ext uri="{FF2B5EF4-FFF2-40B4-BE49-F238E27FC236}">
                  <a16:creationId xmlns:a16="http://schemas.microsoft.com/office/drawing/2014/main" id="{F17DFC05-5D31-4584-86A6-EA1676606C3F}"/>
                </a:ext>
              </a:extLst>
            </p:cNvPr>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 name="Google Shape;1738;p85">
              <a:extLst>
                <a:ext uri="{FF2B5EF4-FFF2-40B4-BE49-F238E27FC236}">
                  <a16:creationId xmlns:a16="http://schemas.microsoft.com/office/drawing/2014/main" id="{9127FDB0-33A5-450D-8CA8-EDDA53BB1442}"/>
                </a:ext>
              </a:extLst>
            </p:cNvPr>
            <p:cNvGrpSpPr/>
            <p:nvPr/>
          </p:nvGrpSpPr>
          <p:grpSpPr>
            <a:xfrm>
              <a:off x="3276743" y="1877246"/>
              <a:ext cx="491181" cy="1114092"/>
              <a:chOff x="5599250" y="4194125"/>
              <a:chExt cx="418525" cy="949375"/>
            </a:xfrm>
          </p:grpSpPr>
          <p:sp>
            <p:nvSpPr>
              <p:cNvPr id="158" name="Google Shape;1739;p85">
                <a:extLst>
                  <a:ext uri="{FF2B5EF4-FFF2-40B4-BE49-F238E27FC236}">
                    <a16:creationId xmlns:a16="http://schemas.microsoft.com/office/drawing/2014/main" id="{532C9FF4-0F38-40F2-A0D1-EEC9E59F0A79}"/>
                  </a:ext>
                </a:extLst>
              </p:cNvPr>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740;p85">
                <a:extLst>
                  <a:ext uri="{FF2B5EF4-FFF2-40B4-BE49-F238E27FC236}">
                    <a16:creationId xmlns:a16="http://schemas.microsoft.com/office/drawing/2014/main" id="{A24EC2A3-A4B3-488E-9BCD-5B08E2E72908}"/>
                  </a:ext>
                </a:extLst>
              </p:cNvPr>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 name="Google Shape;1741;p85">
              <a:extLst>
                <a:ext uri="{FF2B5EF4-FFF2-40B4-BE49-F238E27FC236}">
                  <a16:creationId xmlns:a16="http://schemas.microsoft.com/office/drawing/2014/main" id="{713DA57D-8166-47C0-882B-0E56DF1BFBC2}"/>
                </a:ext>
              </a:extLst>
            </p:cNvPr>
            <p:cNvGrpSpPr/>
            <p:nvPr/>
          </p:nvGrpSpPr>
          <p:grpSpPr>
            <a:xfrm>
              <a:off x="2270897" y="1877246"/>
              <a:ext cx="491152" cy="1114092"/>
              <a:chOff x="3914250" y="4165300"/>
              <a:chExt cx="418500" cy="949375"/>
            </a:xfrm>
          </p:grpSpPr>
          <p:sp>
            <p:nvSpPr>
              <p:cNvPr id="156" name="Google Shape;1742;p85">
                <a:extLst>
                  <a:ext uri="{FF2B5EF4-FFF2-40B4-BE49-F238E27FC236}">
                    <a16:creationId xmlns:a16="http://schemas.microsoft.com/office/drawing/2014/main" id="{43F70454-49E4-40DE-A17B-7053ED5490B5}"/>
                  </a:ext>
                </a:extLst>
              </p:cNvPr>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743;p85">
                <a:extLst>
                  <a:ext uri="{FF2B5EF4-FFF2-40B4-BE49-F238E27FC236}">
                    <a16:creationId xmlns:a16="http://schemas.microsoft.com/office/drawing/2014/main" id="{1D65F415-21EE-4517-AFF0-30D24F11A65E}"/>
                  </a:ext>
                </a:extLst>
              </p:cNvPr>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744;p85">
              <a:extLst>
                <a:ext uri="{FF2B5EF4-FFF2-40B4-BE49-F238E27FC236}">
                  <a16:creationId xmlns:a16="http://schemas.microsoft.com/office/drawing/2014/main" id="{1C6626B9-EC9B-4C52-91EC-5C8E53F99D43}"/>
                </a:ext>
              </a:extLst>
            </p:cNvPr>
            <p:cNvGrpSpPr/>
            <p:nvPr/>
          </p:nvGrpSpPr>
          <p:grpSpPr>
            <a:xfrm>
              <a:off x="2873055" y="2327460"/>
              <a:ext cx="668130" cy="663878"/>
              <a:chOff x="4791175" y="4530525"/>
              <a:chExt cx="569300" cy="565725"/>
            </a:xfrm>
          </p:grpSpPr>
          <p:sp>
            <p:nvSpPr>
              <p:cNvPr id="152" name="Google Shape;1745;p85">
                <a:extLst>
                  <a:ext uri="{FF2B5EF4-FFF2-40B4-BE49-F238E27FC236}">
                    <a16:creationId xmlns:a16="http://schemas.microsoft.com/office/drawing/2014/main" id="{5EAACCBD-8DF0-45CD-87A9-28E0D285F619}"/>
                  </a:ext>
                </a:extLst>
              </p:cNvPr>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746;p85">
                <a:extLst>
                  <a:ext uri="{FF2B5EF4-FFF2-40B4-BE49-F238E27FC236}">
                    <a16:creationId xmlns:a16="http://schemas.microsoft.com/office/drawing/2014/main" id="{A9D5A975-DAC3-4E21-815F-36555E813022}"/>
                  </a:ext>
                </a:extLst>
              </p:cNvPr>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747;p85">
                <a:extLst>
                  <a:ext uri="{FF2B5EF4-FFF2-40B4-BE49-F238E27FC236}">
                    <a16:creationId xmlns:a16="http://schemas.microsoft.com/office/drawing/2014/main" id="{05C4FBB6-C97A-46C8-B060-9CDC46244D05}"/>
                  </a:ext>
                </a:extLst>
              </p:cNvPr>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748;p85">
                <a:extLst>
                  <a:ext uri="{FF2B5EF4-FFF2-40B4-BE49-F238E27FC236}">
                    <a16:creationId xmlns:a16="http://schemas.microsoft.com/office/drawing/2014/main" id="{3111C6A1-5198-442F-A8B3-CC6358467675}"/>
                  </a:ext>
                </a:extLst>
              </p:cNvPr>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 name="Google Shape;1749;p85">
              <a:extLst>
                <a:ext uri="{FF2B5EF4-FFF2-40B4-BE49-F238E27FC236}">
                  <a16:creationId xmlns:a16="http://schemas.microsoft.com/office/drawing/2014/main" id="{C7C46629-B584-4607-B09C-869E55AC71C3}"/>
                </a:ext>
              </a:extLst>
            </p:cNvPr>
            <p:cNvGrpSpPr/>
            <p:nvPr/>
          </p:nvGrpSpPr>
          <p:grpSpPr>
            <a:xfrm>
              <a:off x="2643294" y="2803197"/>
              <a:ext cx="189390" cy="188141"/>
              <a:chOff x="4449850" y="4905150"/>
              <a:chExt cx="161375" cy="160325"/>
            </a:xfrm>
          </p:grpSpPr>
          <p:sp>
            <p:nvSpPr>
              <p:cNvPr id="150" name="Google Shape;1750;p85">
                <a:extLst>
                  <a:ext uri="{FF2B5EF4-FFF2-40B4-BE49-F238E27FC236}">
                    <a16:creationId xmlns:a16="http://schemas.microsoft.com/office/drawing/2014/main" id="{E8ED81B7-7ABE-4205-90FD-E824558AEE85}"/>
                  </a:ext>
                </a:extLst>
              </p:cNvPr>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751;p85">
                <a:extLst>
                  <a:ext uri="{FF2B5EF4-FFF2-40B4-BE49-F238E27FC236}">
                    <a16:creationId xmlns:a16="http://schemas.microsoft.com/office/drawing/2014/main" id="{73C5BB06-7195-415E-8D27-AA6D5683409E}"/>
                  </a:ext>
                </a:extLst>
              </p:cNvPr>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36"/>
        <p:cNvGrpSpPr/>
        <p:nvPr/>
      </p:nvGrpSpPr>
      <p:grpSpPr>
        <a:xfrm>
          <a:off x="0" y="0"/>
          <a:ext cx="0" cy="0"/>
          <a:chOff x="0" y="0"/>
          <a:chExt cx="0" cy="0"/>
        </a:xfrm>
      </p:grpSpPr>
      <p:sp>
        <p:nvSpPr>
          <p:cNvPr id="937" name="Google Shape;937;p51"/>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References</a:t>
            </a:r>
            <a:endParaRPr dirty="0"/>
          </a:p>
        </p:txBody>
      </p:sp>
      <p:sp>
        <p:nvSpPr>
          <p:cNvPr id="28" name="TextBox 27">
            <a:extLst>
              <a:ext uri="{FF2B5EF4-FFF2-40B4-BE49-F238E27FC236}">
                <a16:creationId xmlns:a16="http://schemas.microsoft.com/office/drawing/2014/main" id="{3F0BCF28-4A23-47F0-9BD7-BD7058FA6839}"/>
              </a:ext>
            </a:extLst>
          </p:cNvPr>
          <p:cNvSpPr txBox="1"/>
          <p:nvPr/>
        </p:nvSpPr>
        <p:spPr>
          <a:xfrm>
            <a:off x="713225" y="1284964"/>
            <a:ext cx="7717499" cy="3011017"/>
          </a:xfrm>
          <a:prstGeom prst="rect">
            <a:avLst/>
          </a:prstGeom>
          <a:noFill/>
        </p:spPr>
        <p:txBody>
          <a:bodyPr wrap="square">
            <a:spAutoFit/>
          </a:bodyPr>
          <a:lstStyle/>
          <a:p>
            <a:pPr marL="0" marR="0" algn="just">
              <a:lnSpc>
                <a:spcPct val="150000"/>
              </a:lnSpc>
              <a:spcBef>
                <a:spcPts val="0"/>
              </a:spcBef>
              <a:spcAft>
                <a:spcPts val="800"/>
              </a:spcAft>
            </a:pP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Dumford</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A.D. and Miller, A.L., 2018. Online learning in higher education: exploring advantages and disadvantages for engagement. </a:t>
            </a:r>
            <a:r>
              <a:rPr lang="en-US" sz="1100" i="1" dirty="0">
                <a:effectLst/>
                <a:latin typeface="Archivo Light" panose="020B0604020202020204" charset="0"/>
                <a:ea typeface="Calibri" panose="020F0502020204030204" pitchFamily="34" charset="0"/>
                <a:cs typeface="Archivo Light" panose="020B0604020202020204" charset="0"/>
              </a:rPr>
              <a:t>Journal of Computing in Higher Education</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30</a:t>
            </a:r>
            <a:r>
              <a:rPr lang="en-US" sz="1100" dirty="0">
                <a:effectLst/>
                <a:latin typeface="Archivo Light" panose="020B0604020202020204" charset="0"/>
                <a:ea typeface="Calibri" panose="020F0502020204030204" pitchFamily="34" charset="0"/>
                <a:cs typeface="Archivo Light" panose="020B0604020202020204" charset="0"/>
              </a:rPr>
              <a:t>(3), pp.452-465.</a:t>
            </a:r>
          </a:p>
          <a:p>
            <a:pPr marL="0" marR="0" algn="just">
              <a:lnSpc>
                <a:spcPct val="150000"/>
              </a:lnSpc>
              <a:spcBef>
                <a:spcPts val="0"/>
              </a:spcBef>
              <a:spcAft>
                <a:spcPts val="800"/>
              </a:spcAft>
            </a:pP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Falloon</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G., 2020. From digital literacy to digital competence: the teacher digital competency (TDC) framework. </a:t>
            </a:r>
            <a:r>
              <a:rPr lang="en-US" sz="1100" i="1" dirty="0">
                <a:effectLst/>
                <a:latin typeface="Archivo Light" panose="020B0604020202020204" charset="0"/>
                <a:ea typeface="Calibri" panose="020F0502020204030204" pitchFamily="34" charset="0"/>
                <a:cs typeface="Archivo Light" panose="020B0604020202020204" charset="0"/>
              </a:rPr>
              <a:t>Educational Technology Research and Development</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68</a:t>
            </a:r>
            <a:r>
              <a:rPr lang="en-US" sz="1100" dirty="0">
                <a:effectLst/>
                <a:latin typeface="Archivo Light" panose="020B0604020202020204" charset="0"/>
                <a:ea typeface="Calibri" panose="020F0502020204030204" pitchFamily="34" charset="0"/>
                <a:cs typeface="Archivo Light" panose="020B0604020202020204" charset="0"/>
              </a:rPr>
              <a:t>(5), pp.2449-2472.</a:t>
            </a:r>
          </a:p>
          <a:p>
            <a:pPr marL="0" marR="0" algn="just">
              <a:lnSpc>
                <a:spcPct val="150000"/>
              </a:lnSpc>
              <a:spcBef>
                <a:spcPts val="0"/>
              </a:spcBef>
              <a:spcAft>
                <a:spcPts val="800"/>
              </a:spcAft>
            </a:pP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Redmond, P., Heffernan, A., Abawi, L., Brown, A. and Henderson, R., 2018. An online engagement framework for higher education. </a:t>
            </a:r>
            <a:r>
              <a:rPr lang="en-US" sz="1100" i="1" dirty="0">
                <a:effectLst/>
                <a:latin typeface="Archivo Light" panose="020B0604020202020204" charset="0"/>
                <a:ea typeface="Calibri" panose="020F0502020204030204" pitchFamily="34" charset="0"/>
                <a:cs typeface="Archivo Light" panose="020B0604020202020204" charset="0"/>
              </a:rPr>
              <a:t>Online learning</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22</a:t>
            </a:r>
            <a:r>
              <a:rPr lang="en-US" sz="1100" dirty="0">
                <a:effectLst/>
                <a:latin typeface="Archivo Light" panose="020B0604020202020204" charset="0"/>
                <a:ea typeface="Calibri" panose="020F0502020204030204" pitchFamily="34" charset="0"/>
                <a:cs typeface="Archivo Light" panose="020B0604020202020204" charset="0"/>
              </a:rPr>
              <a:t>(1), pp.183-204.</a:t>
            </a:r>
          </a:p>
          <a:p>
            <a:pPr marL="0" marR="0" algn="just">
              <a:lnSpc>
                <a:spcPct val="150000"/>
              </a:lnSpc>
              <a:spcBef>
                <a:spcPts val="0"/>
              </a:spcBef>
              <a:spcAft>
                <a:spcPts val="800"/>
              </a:spcAft>
            </a:pP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Sun, A. and Chen, X., 2016. Online education and its effective practice: A research review. </a:t>
            </a:r>
            <a:r>
              <a:rPr lang="en-US" sz="1100" i="1" dirty="0">
                <a:effectLst/>
                <a:latin typeface="Archivo Light" panose="020B0604020202020204" charset="0"/>
                <a:ea typeface="Calibri" panose="020F0502020204030204" pitchFamily="34" charset="0"/>
                <a:cs typeface="Archivo Light" panose="020B0604020202020204" charset="0"/>
              </a:rPr>
              <a:t>Journal of Information Technology Education</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15</a:t>
            </a:r>
            <a:r>
              <a:rPr lang="en-US" sz="1100" dirty="0">
                <a:effectLst/>
                <a:latin typeface="Archivo Light" panose="020B0604020202020204" charset="0"/>
                <a:ea typeface="Calibri" panose="020F0502020204030204" pitchFamily="34" charset="0"/>
                <a:cs typeface="Archivo Light" panose="020B0604020202020204" charset="0"/>
              </a:rPr>
              <a:t>, pp. 157-190.</a:t>
            </a:r>
          </a:p>
          <a:p>
            <a:pPr marL="0" marR="0" algn="just">
              <a:lnSpc>
                <a:spcPct val="150000"/>
              </a:lnSpc>
              <a:spcBef>
                <a:spcPts val="0"/>
              </a:spcBef>
              <a:spcAft>
                <a:spcPts val="800"/>
              </a:spcAft>
            </a:pP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Van </a:t>
            </a: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Laar</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E., Van </a:t>
            </a: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Deursen</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A.J., Van Dijk, J.A. and De </a:t>
            </a: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Haan</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J., 2017. The relation between 21st-century skills and digital skills: A systematic literature review. </a:t>
            </a:r>
            <a:r>
              <a:rPr lang="en-US" sz="1100" i="1" dirty="0">
                <a:effectLst/>
                <a:latin typeface="Archivo Light" panose="020B0604020202020204" charset="0"/>
                <a:ea typeface="Calibri" panose="020F0502020204030204" pitchFamily="34" charset="0"/>
                <a:cs typeface="Archivo Light" panose="020B0604020202020204" charset="0"/>
              </a:rPr>
              <a:t>Computers in human behavior</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72</a:t>
            </a:r>
            <a:r>
              <a:rPr lang="en-US" sz="1100" dirty="0">
                <a:effectLst/>
                <a:latin typeface="Archivo Light" panose="020B0604020202020204" charset="0"/>
                <a:ea typeface="Calibri" panose="020F0502020204030204" pitchFamily="34" charset="0"/>
                <a:cs typeface="Archivo Light" panose="020B0604020202020204" charset="0"/>
              </a:rPr>
              <a:t>, pp.577-588.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28"/>
        <p:cNvGrpSpPr/>
        <p:nvPr/>
      </p:nvGrpSpPr>
      <p:grpSpPr>
        <a:xfrm>
          <a:off x="0" y="0"/>
          <a:ext cx="0" cy="0"/>
          <a:chOff x="0" y="0"/>
          <a:chExt cx="0" cy="0"/>
        </a:xfrm>
      </p:grpSpPr>
      <p:sp>
        <p:nvSpPr>
          <p:cNvPr id="1729" name="Google Shape;1729;p85"/>
          <p:cNvSpPr txBox="1">
            <a:spLocks noGrp="1"/>
          </p:cNvSpPr>
          <p:nvPr>
            <p:ph type="title" idx="4"/>
          </p:nvPr>
        </p:nvSpPr>
        <p:spPr>
          <a:xfrm>
            <a:off x="796104" y="2007968"/>
            <a:ext cx="7551791" cy="106568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6000" dirty="0">
                <a:solidFill>
                  <a:schemeClr val="dk1"/>
                </a:solidFill>
              </a:rPr>
              <a:t>Thank</a:t>
            </a:r>
            <a:r>
              <a:rPr lang="en" sz="6000" dirty="0"/>
              <a:t> You</a:t>
            </a:r>
            <a:endParaRPr sz="6000" dirty="0"/>
          </a:p>
        </p:txBody>
      </p:sp>
      <p:grpSp>
        <p:nvGrpSpPr>
          <p:cNvPr id="1736" name="Google Shape;1736;p85"/>
          <p:cNvGrpSpPr/>
          <p:nvPr/>
        </p:nvGrpSpPr>
        <p:grpSpPr>
          <a:xfrm>
            <a:off x="1996738" y="4011378"/>
            <a:ext cx="1497027" cy="1114092"/>
            <a:chOff x="2270897" y="1877246"/>
            <a:chExt cx="1497027" cy="1114092"/>
          </a:xfrm>
        </p:grpSpPr>
        <p:sp>
          <p:nvSpPr>
            <p:cNvPr id="1737" name="Google Shape;1737;p85"/>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8" name="Google Shape;1738;p85"/>
            <p:cNvGrpSpPr/>
            <p:nvPr/>
          </p:nvGrpSpPr>
          <p:grpSpPr>
            <a:xfrm>
              <a:off x="3276743" y="1877246"/>
              <a:ext cx="491181" cy="1114092"/>
              <a:chOff x="5599250" y="4194125"/>
              <a:chExt cx="418525" cy="949375"/>
            </a:xfrm>
          </p:grpSpPr>
          <p:sp>
            <p:nvSpPr>
              <p:cNvPr id="1739" name="Google Shape;1739;p85"/>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85"/>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1" name="Google Shape;1741;p85"/>
            <p:cNvGrpSpPr/>
            <p:nvPr/>
          </p:nvGrpSpPr>
          <p:grpSpPr>
            <a:xfrm>
              <a:off x="2270897" y="1877246"/>
              <a:ext cx="491152" cy="1114092"/>
              <a:chOff x="3914250" y="4165300"/>
              <a:chExt cx="418500" cy="949375"/>
            </a:xfrm>
          </p:grpSpPr>
          <p:sp>
            <p:nvSpPr>
              <p:cNvPr id="1742" name="Google Shape;1742;p85"/>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85"/>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4" name="Google Shape;1744;p85"/>
            <p:cNvGrpSpPr/>
            <p:nvPr/>
          </p:nvGrpSpPr>
          <p:grpSpPr>
            <a:xfrm>
              <a:off x="2873055" y="2327460"/>
              <a:ext cx="668130" cy="663878"/>
              <a:chOff x="4791175" y="4530525"/>
              <a:chExt cx="569300" cy="565725"/>
            </a:xfrm>
          </p:grpSpPr>
          <p:sp>
            <p:nvSpPr>
              <p:cNvPr id="1745" name="Google Shape;1745;p85"/>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85"/>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85"/>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85"/>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9" name="Google Shape;1749;p85"/>
            <p:cNvGrpSpPr/>
            <p:nvPr/>
          </p:nvGrpSpPr>
          <p:grpSpPr>
            <a:xfrm>
              <a:off x="2643294" y="2803197"/>
              <a:ext cx="189390" cy="188141"/>
              <a:chOff x="4449850" y="4905150"/>
              <a:chExt cx="161375" cy="160325"/>
            </a:xfrm>
          </p:grpSpPr>
          <p:sp>
            <p:nvSpPr>
              <p:cNvPr id="1750" name="Google Shape;1750;p85"/>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85"/>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52" name="Google Shape;1752;p85"/>
          <p:cNvGrpSpPr/>
          <p:nvPr/>
        </p:nvGrpSpPr>
        <p:grpSpPr>
          <a:xfrm rot="5400000">
            <a:off x="-80337" y="700364"/>
            <a:ext cx="1781158" cy="1620485"/>
            <a:chOff x="2270897" y="1877246"/>
            <a:chExt cx="1497027" cy="1114092"/>
          </a:xfrm>
        </p:grpSpPr>
        <p:sp>
          <p:nvSpPr>
            <p:cNvPr id="1753" name="Google Shape;1753;p85"/>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54" name="Google Shape;1754;p85"/>
            <p:cNvGrpSpPr/>
            <p:nvPr/>
          </p:nvGrpSpPr>
          <p:grpSpPr>
            <a:xfrm>
              <a:off x="3276743" y="1877246"/>
              <a:ext cx="491181" cy="1114092"/>
              <a:chOff x="5599250" y="4194125"/>
              <a:chExt cx="418525" cy="949375"/>
            </a:xfrm>
          </p:grpSpPr>
          <p:sp>
            <p:nvSpPr>
              <p:cNvPr id="1755" name="Google Shape;1755;p85"/>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85"/>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7" name="Google Shape;1757;p85"/>
            <p:cNvGrpSpPr/>
            <p:nvPr/>
          </p:nvGrpSpPr>
          <p:grpSpPr>
            <a:xfrm>
              <a:off x="2270897" y="1877246"/>
              <a:ext cx="491152" cy="1114092"/>
              <a:chOff x="3914250" y="4165300"/>
              <a:chExt cx="418500" cy="949375"/>
            </a:xfrm>
          </p:grpSpPr>
          <p:sp>
            <p:nvSpPr>
              <p:cNvPr id="1758" name="Google Shape;1758;p85"/>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85"/>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0" name="Google Shape;1760;p85"/>
            <p:cNvGrpSpPr/>
            <p:nvPr/>
          </p:nvGrpSpPr>
          <p:grpSpPr>
            <a:xfrm>
              <a:off x="2873055" y="2327460"/>
              <a:ext cx="668130" cy="663878"/>
              <a:chOff x="4791175" y="4530525"/>
              <a:chExt cx="569300" cy="565725"/>
            </a:xfrm>
          </p:grpSpPr>
          <p:sp>
            <p:nvSpPr>
              <p:cNvPr id="1761" name="Google Shape;1761;p85"/>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85"/>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85"/>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85"/>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5" name="Google Shape;1765;p85"/>
            <p:cNvGrpSpPr/>
            <p:nvPr/>
          </p:nvGrpSpPr>
          <p:grpSpPr>
            <a:xfrm>
              <a:off x="2643294" y="2803197"/>
              <a:ext cx="189390" cy="188141"/>
              <a:chOff x="4449850" y="4905150"/>
              <a:chExt cx="161375" cy="160325"/>
            </a:xfrm>
          </p:grpSpPr>
          <p:sp>
            <p:nvSpPr>
              <p:cNvPr id="1766" name="Google Shape;1766;p85"/>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85"/>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theme/theme1.xml><?xml version="1.0" encoding="utf-8"?>
<a:theme xmlns:a="http://schemas.openxmlformats.org/drawingml/2006/main" name="Digital Business Consulting Toolkit by Slidesgo">
  <a:themeElements>
    <a:clrScheme name="Simple Light">
      <a:dk1>
        <a:srgbClr val="000000"/>
      </a:dk1>
      <a:lt1>
        <a:srgbClr val="FFFFFF"/>
      </a:lt1>
      <a:dk2>
        <a:srgbClr val="595959"/>
      </a:dk2>
      <a:lt2>
        <a:srgbClr val="EEEEEE"/>
      </a:lt2>
      <a:accent1>
        <a:srgbClr val="224CE6"/>
      </a:accent1>
      <a:accent2>
        <a:srgbClr val="00D4F9"/>
      </a:accent2>
      <a:accent3>
        <a:srgbClr val="5C38F1"/>
      </a:accent3>
      <a:accent4>
        <a:srgbClr val="2D2183"/>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251</TotalTime>
  <Words>1546</Words>
  <Application>Microsoft Macintosh PowerPoint</Application>
  <PresentationFormat>On-screen Show (16:9)</PresentationFormat>
  <Paragraphs>60</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Times New Roman</vt:lpstr>
      <vt:lpstr>Arial</vt:lpstr>
      <vt:lpstr>Archivo Light</vt:lpstr>
      <vt:lpstr>Archivo</vt:lpstr>
      <vt:lpstr>Digital Business Consulting Toolkit by Slidesgo</vt:lpstr>
      <vt:lpstr>Research Proposal: How do We Use Technology to Collaborate at UWTSD?</vt:lpstr>
      <vt:lpstr>01</vt:lpstr>
      <vt:lpstr>Introduction</vt:lpstr>
      <vt:lpstr>The Research Question</vt:lpstr>
      <vt:lpstr>Literature Review</vt:lpstr>
      <vt:lpstr>Literature Review</vt:lpstr>
      <vt:lpstr>Proposed Methods</vt:lpstr>
      <vt:lpstr>Hypotheses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How do We Use Technology to Collaborate at UWTSD?</dc:title>
  <dc:creator>MAK</dc:creator>
  <cp:lastModifiedBy>Sabrina Holubova01</cp:lastModifiedBy>
  <cp:revision>16</cp:revision>
  <dcterms:modified xsi:type="dcterms:W3CDTF">2023-03-01T15:34:14Z</dcterms:modified>
</cp:coreProperties>
</file>