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5"/>
  </p:notesMasterIdLst>
  <p:handoutMasterIdLst>
    <p:handoutMasterId r:id="rId6"/>
  </p:handoutMasterIdLst>
  <p:sldIdLst>
    <p:sldId id="269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B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7143" autoAdjust="0"/>
  </p:normalViewPr>
  <p:slideViewPr>
    <p:cSldViewPr>
      <p:cViewPr varScale="1">
        <p:scale>
          <a:sx n="65" d="100"/>
          <a:sy n="65" d="100"/>
        </p:scale>
        <p:origin x="955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51" Type="http://schemas.microsoft.com/office/2015/10/relationships/revisionInfo" Target="revisionInfo.xml"/><Relationship Id="rId3" Type="http://schemas.openxmlformats.org/officeDocument/2006/relationships/slideMaster" Target="slideMasters/slideMaster1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8709BB0-7288-4F03-B4D7-42841535B43F}" type="datetimeFigureOut">
              <a:rPr lang="en-GB"/>
              <a:pPr>
                <a:defRPr/>
              </a:pPr>
              <a:t>28/09/2017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82E31CC-605F-422D-98E0-4F4E8A5024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494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DE928F1-E05B-44FC-8F58-74BE3086B143}" type="datetimeFigureOut">
              <a:rPr lang="en-US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F97C6B4-D8CB-46A3-9106-3A014F3A07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232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EFF2B-9DAE-463B-95B3-A90D76C2F756}" type="datetimeFigureOut">
              <a:rPr lang="en-GB"/>
              <a:pPr>
                <a:defRPr/>
              </a:pPr>
              <a:t>28/09/2017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66E36-7BE5-40B6-870F-52C36D5A51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0C96B-2679-457C-8CDE-756C3066EFEB}" type="datetimeFigureOut">
              <a:rPr lang="en-GB"/>
              <a:pPr>
                <a:defRPr/>
              </a:pPr>
              <a:t>28/09/2017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82A12-5EC9-49C6-B5D5-86545E56A2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98797-1441-4EC9-B935-E98729C145DC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B40E7-AA1C-40FE-8015-D9BA3F56876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DFF2B-F427-4280-A467-F7CF1DD2E18C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19636-9858-4C8A-9624-4A43A79107E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6DBBC-EE08-4CC8-A434-36078AB00833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FC628-965A-496B-83BD-202C9197426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61E0E-A615-4F66-AA19-678ADE52AE30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7D89C-38D9-4EB6-B34E-3F131173DA8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B5240-28BD-4366-9D69-7539C926BB4D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1D12C-B961-4F28-9DBA-C501218DBA7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345F2-8EB3-4507-AFDD-0FCDA9B50827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C66DB-97CB-402A-8EF5-DC0187FE57C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9B0C3-4A83-47D4-8059-759F7DB853ED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5D2B8-CA74-4CBE-8D4A-E1D7640BFBB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4410E-4521-4409-856A-2E26048CAD10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F9F04-0953-4597-B93C-18B1C7A6148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2EBE5C-99B0-4D09-9277-03358ABEA013}" type="datetimeFigureOut">
              <a:rPr lang="en-GB"/>
              <a:pPr>
                <a:defRPr/>
              </a:pPr>
              <a:t>28/09/2017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E9A366-E1A3-469E-9FA7-85E07945C7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59" r:id="rId3"/>
    <p:sldLayoutId id="2147483658" r:id="rId4"/>
    <p:sldLayoutId id="2147483657" r:id="rId5"/>
    <p:sldLayoutId id="2147483656" r:id="rId6"/>
    <p:sldLayoutId id="2147483662" r:id="rId7"/>
    <p:sldLayoutId id="2147483655" r:id="rId8"/>
    <p:sldLayoutId id="2147483654" r:id="rId9"/>
    <p:sldLayoutId id="2147483653" r:id="rId10"/>
    <p:sldLayoutId id="214748365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video" Target="NULL" TargetMode="Externa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6" Type="http://schemas.microsoft.com/office/2007/relationships/media" Target="../media/media1.mp4"/><Relationship Id="rId11" Type="http://schemas.openxmlformats.org/officeDocument/2006/relationships/image" Target="../media/image6.png"/><Relationship Id="rId5" Type="http://schemas.openxmlformats.org/officeDocument/2006/relationships/tags" Target="../tags/tag2.xml"/><Relationship Id="rId10" Type="http://schemas.openxmlformats.org/officeDocument/2006/relationships/image" Target="../media/image5.png"/><Relationship Id="rId4" Type="http://schemas.openxmlformats.org/officeDocument/2006/relationships/customXml" Target="../../customXml/item1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404139" y="138402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4000" dirty="0" err="1">
                <a:latin typeface="Arial" charset="0"/>
              </a:rPr>
              <a:t>Disgrifiad</a:t>
            </a:r>
            <a:r>
              <a:rPr lang="en-GB" sz="4000" dirty="0">
                <a:latin typeface="Arial" charset="0"/>
              </a:rPr>
              <a:t> </a:t>
            </a:r>
            <a:r>
              <a:rPr lang="en-GB" sz="4000" dirty="0" err="1">
                <a:latin typeface="Arial" charset="0"/>
              </a:rPr>
              <a:t>Modiwl</a:t>
            </a:r>
            <a:r>
              <a:rPr lang="en-GB" sz="4000" dirty="0">
                <a:latin typeface="Arial" charset="0"/>
              </a:rPr>
              <a:t> / Module Descriptor</a:t>
            </a:r>
            <a:endParaRPr lang="en-GB" dirty="0">
              <a:latin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58889" y="1281402"/>
            <a:ext cx="4691470" cy="26130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12421" y="4209315"/>
            <a:ext cx="4369659" cy="1180756"/>
          </a:xfrm>
          <a:prstGeom prst="rect">
            <a:avLst/>
          </a:prstGeom>
        </p:spPr>
      </p:pic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10"/>
          <a:stretch>
            <a:fillRect/>
          </a:stretch>
        </p:blipFill>
        <p:spPr>
          <a:xfrm>
            <a:off x="135899" y="980728"/>
            <a:ext cx="4038600" cy="3441173"/>
          </a:xfrm>
          <a:prstGeom prst="rect">
            <a:avLst/>
          </a:prstGeom>
        </p:spPr>
      </p:pic>
      <p:pic>
        <p:nvPicPr>
          <p:cNvPr id="7" name="tmpAE45">
            <a:hlinkClick r:id="" action="ppaction://media"/>
          </p:cNvPr>
          <p:cNvPicPr>
            <a:picLocks noChangeAspect="1"/>
          </p:cNvPicPr>
          <p:nvPr>
            <a:videoFile r:link="rId3"/>
            <p:custDataLst>
              <p:custData r:id="rId4"/>
              <p:tags r:id="rId5"/>
            </p:custDataLst>
            <p:extLst>
              <p:ext uri="{DAA4B4D4-6D71-4841-9C94-3DE7FCFB9230}">
                <p14:media xmlns:p14="http://schemas.microsoft.com/office/powerpoint/2010/main" r:embed="rId6">
                  <p14:trim end="37.269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13800" y="101600"/>
            <a:ext cx="228600" cy="228600"/>
          </a:xfrm>
          <a:prstGeom prst="rect">
            <a:avLst/>
          </a:prstGeom>
        </p:spPr>
      </p:pic>
    </p:spTree>
    <p:custDataLst>
      <p:custData r:id="rId1"/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F31034DC-4293-4594-BC30-35293E2E25DB}"/>
  <p:tag name="ATHENA.CUSTOMXMLCONTENT" val="&lt;?xml version=&quot;1.0&quot;?&gt;&lt;athena xmlns=&quot;http://schemas.microsoft.com/edu/athena&quot; version=&quot;0.1.3885.0&quot;&gt;&lt;timings duration=&quot;138284&quot;/&gt;&lt;/athena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F77483DF-B3AB-42F4-8FCB-FD23FBAE0273}"/>
  <p:tag name="ATHENA.CUSTOMXMLCONTENT" val="&lt;?xml version=&quot;1.0&quot;?&gt;&lt;athena xmlns=&quot;http://schemas.microsoft.com/edu/athena&quot; version=&quot;0.1.3885.0&quot;&gt;&lt;media streamable=&quot;true&quot; recordStart=&quot;0&quot; recordEnd=&quot;138284&quot; recordLength=&quot;138321&quot; audioOnly=&quot;true&quot;/&gt;&lt;/athena&gt;"/>
</p:tagLst>
</file>

<file path=ppt/theme/theme1.xml><?xml version="1.0" encoding="utf-8"?>
<a:theme xmlns:a="http://schemas.openxmlformats.org/drawingml/2006/main" name="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athena xmlns="http://schemas.microsoft.com/edu/athena" version="0.1.3885.0">
  <media streamable="true" recordStart="0" recordEnd="138284" recordLength="138321" audioOnly="true"/>
</athena>
</file>

<file path=customXml/item2.xml><?xml version="1.0" encoding="utf-8"?>
<athena xmlns="http://schemas.microsoft.com/edu/athena" version="0.1.3885.0">
  <timings duration="138284"/>
</athena>
</file>

<file path=customXml/itemProps1.xml><?xml version="1.0" encoding="utf-8"?>
<ds:datastoreItem xmlns:ds="http://schemas.openxmlformats.org/officeDocument/2006/customXml" ds:itemID="{F77483DF-B3AB-42F4-8FCB-FD23FBAE0273}">
  <ds:schemaRefs>
    <ds:schemaRef ds:uri="http://schemas.microsoft.com/edu/athena"/>
  </ds:schemaRefs>
</ds:datastoreItem>
</file>

<file path=customXml/itemProps2.xml><?xml version="1.0" encoding="utf-8"?>
<ds:datastoreItem xmlns:ds="http://schemas.openxmlformats.org/officeDocument/2006/customXml" ds:itemID="{F31034DC-4293-4594-BC30-35293E2E25DB}">
  <ds:schemaRefs>
    <ds:schemaRef ds:uri="http://schemas.microsoft.com/edu/athen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201500625PowerPointPresentationTemplate.potx</Template>
  <TotalTime>12761</TotalTime>
  <Words>5</Words>
  <Application>Microsoft Office PowerPoint</Application>
  <PresentationFormat>On-screen Show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Myriad Pro</vt:lpstr>
      <vt:lpstr>201500625PowerPointPresentationTemplate</vt:lpstr>
      <vt:lpstr>Disgrifiad Modiwl / Module Descriptor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Sarah Loxdale</cp:lastModifiedBy>
  <cp:revision>270</cp:revision>
  <cp:lastPrinted>2015-06-30T20:57:23Z</cp:lastPrinted>
  <dcterms:created xsi:type="dcterms:W3CDTF">2015-04-14T15:21:28Z</dcterms:created>
  <dcterms:modified xsi:type="dcterms:W3CDTF">2017-09-28T08:58:34Z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7229cbeb-97a7-4015-b356-27fcaf61cfc8</vt:lpwstr>
  </property>
</Properties>
</file>