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37" r:id="rId1"/>
  </p:sldMasterIdLst>
  <p:sldIdLst>
    <p:sldId id="256" r:id="rId2"/>
  </p:sldIdLst>
  <p:sldSz cx="1260475" cy="111601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A25B25-2DF0-44C3-B42A-4624AE6E5AA1}" v="1" dt="2022-03-04T19:47:16.3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4648" autoAdjust="0"/>
  </p:normalViewPr>
  <p:slideViewPr>
    <p:cSldViewPr snapToGrid="0">
      <p:cViewPr varScale="1">
        <p:scale>
          <a:sx n="400" d="100"/>
          <a:sy n="400" d="100"/>
        </p:scale>
        <p:origin x="2635" y="30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hotelespa&#241;a.com/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http://www.hotelespa&#241;a.com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FF78C-E5E5-40FD-A944-DF097D4DFCE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1C917E-F1AB-4B82-BB9F-CC5FB93B5148}">
      <dgm:prSet/>
      <dgm:spPr/>
      <dgm:t>
        <a:bodyPr/>
        <a:lstStyle/>
        <a:p>
          <a:r>
            <a:rPr lang="en-GB"/>
            <a:t>(+34)0765365887</a:t>
          </a:r>
          <a:endParaRPr lang="en-US"/>
        </a:p>
      </dgm:t>
    </dgm:pt>
    <dgm:pt modelId="{6F1EB0EE-6D6A-4636-9E98-4D0E792F02BA}" type="parTrans" cxnId="{F96DB4D7-CC02-4611-AFA9-45038148835C}">
      <dgm:prSet/>
      <dgm:spPr/>
      <dgm:t>
        <a:bodyPr/>
        <a:lstStyle/>
        <a:p>
          <a:endParaRPr lang="en-US"/>
        </a:p>
      </dgm:t>
    </dgm:pt>
    <dgm:pt modelId="{60491525-E37F-488E-956C-0DE6CA518F7E}" type="sibTrans" cxnId="{F96DB4D7-CC02-4611-AFA9-45038148835C}">
      <dgm:prSet/>
      <dgm:spPr/>
      <dgm:t>
        <a:bodyPr/>
        <a:lstStyle/>
        <a:p>
          <a:endParaRPr lang="en-US"/>
        </a:p>
      </dgm:t>
    </dgm:pt>
    <dgm:pt modelId="{02FE131E-624C-4DEF-8531-AF6DD84733EF}">
      <dgm:prSet/>
      <dgm:spPr/>
      <dgm:t>
        <a:bodyPr/>
        <a:lstStyle/>
        <a:p>
          <a:r>
            <a:rPr lang="en-GB"/>
            <a:t>(434) 9085437896</a:t>
          </a:r>
          <a:endParaRPr lang="en-US"/>
        </a:p>
      </dgm:t>
    </dgm:pt>
    <dgm:pt modelId="{B5DB9840-F4EA-4F09-8BAA-B183DB138202}" type="parTrans" cxnId="{FED01E92-A553-4313-B2C9-BBF01E590DA8}">
      <dgm:prSet/>
      <dgm:spPr/>
      <dgm:t>
        <a:bodyPr/>
        <a:lstStyle/>
        <a:p>
          <a:endParaRPr lang="en-US"/>
        </a:p>
      </dgm:t>
    </dgm:pt>
    <dgm:pt modelId="{917D9077-BA0B-4F99-9C88-737BD04A4274}" type="sibTrans" cxnId="{FED01E92-A553-4313-B2C9-BBF01E590DA8}">
      <dgm:prSet/>
      <dgm:spPr/>
      <dgm:t>
        <a:bodyPr/>
        <a:lstStyle/>
        <a:p>
          <a:endParaRPr lang="en-US"/>
        </a:p>
      </dgm:t>
    </dgm:pt>
    <dgm:pt modelId="{3A17DAA1-8919-4760-9021-513061138D30}">
      <dgm:prSet/>
      <dgm:spPr/>
      <dgm:t>
        <a:bodyPr/>
        <a:lstStyle/>
        <a:p>
          <a:r>
            <a:rPr lang="en-GB" dirty="0" err="1"/>
            <a:t>Carrer</a:t>
          </a:r>
          <a:r>
            <a:rPr lang="en-GB" dirty="0"/>
            <a:t> de la </a:t>
          </a:r>
          <a:r>
            <a:rPr lang="en-GB" dirty="0" err="1"/>
            <a:t>Jonquera</a:t>
          </a:r>
          <a:r>
            <a:rPr lang="en-GB" dirty="0"/>
            <a:t>, 26 08005, Barcelona, </a:t>
          </a:r>
          <a:r>
            <a:rPr lang="en-GB" dirty="0" err="1"/>
            <a:t>Esapaña</a:t>
          </a:r>
          <a:endParaRPr lang="en-GB" dirty="0"/>
        </a:p>
        <a:p>
          <a:r>
            <a:rPr lang="en-GB" dirty="0">
              <a:hlinkClick xmlns:r="http://schemas.openxmlformats.org/officeDocument/2006/relationships" r:id="rId1"/>
            </a:rPr>
            <a:t>www.hotelespaña.com</a:t>
          </a:r>
          <a:r>
            <a:rPr lang="en-GB" dirty="0"/>
            <a:t> </a:t>
          </a:r>
        </a:p>
        <a:p>
          <a:r>
            <a:rPr lang="en-GB" dirty="0"/>
            <a:t>Facebook page: </a:t>
          </a:r>
          <a:r>
            <a:rPr lang="en-GB" dirty="0" err="1"/>
            <a:t>EspañaHotelParaiso</a:t>
          </a:r>
          <a:endParaRPr lang="en-US" dirty="0"/>
        </a:p>
      </dgm:t>
    </dgm:pt>
    <dgm:pt modelId="{14F7A599-247C-4AAF-BD98-05ED1CEDD505}" type="parTrans" cxnId="{A1C2D36A-E220-4294-8F10-C9428D9FF320}">
      <dgm:prSet/>
      <dgm:spPr/>
      <dgm:t>
        <a:bodyPr/>
        <a:lstStyle/>
        <a:p>
          <a:endParaRPr lang="en-US"/>
        </a:p>
      </dgm:t>
    </dgm:pt>
    <dgm:pt modelId="{A881EDE8-A0C4-45BE-8FD8-81B908CC8E84}" type="sibTrans" cxnId="{A1C2D36A-E220-4294-8F10-C9428D9FF320}">
      <dgm:prSet/>
      <dgm:spPr/>
      <dgm:t>
        <a:bodyPr/>
        <a:lstStyle/>
        <a:p>
          <a:endParaRPr lang="en-US"/>
        </a:p>
      </dgm:t>
    </dgm:pt>
    <dgm:pt modelId="{D26917AC-E352-43F3-A9AD-424B9112BA9D}" type="pres">
      <dgm:prSet presAssocID="{B61FF78C-E5E5-40FD-A944-DF097D4DFCED}" presName="vert0" presStyleCnt="0">
        <dgm:presLayoutVars>
          <dgm:dir/>
          <dgm:animOne val="branch"/>
          <dgm:animLvl val="lvl"/>
        </dgm:presLayoutVars>
      </dgm:prSet>
      <dgm:spPr/>
    </dgm:pt>
    <dgm:pt modelId="{54930773-EA4B-49D4-AC33-E27FA4478084}" type="pres">
      <dgm:prSet presAssocID="{851C917E-F1AB-4B82-BB9F-CC5FB93B5148}" presName="thickLine" presStyleLbl="alignNode1" presStyleIdx="0" presStyleCnt="3"/>
      <dgm:spPr/>
    </dgm:pt>
    <dgm:pt modelId="{76125E5A-C2C6-4840-9F25-D30FBDCBEBD2}" type="pres">
      <dgm:prSet presAssocID="{851C917E-F1AB-4B82-BB9F-CC5FB93B5148}" presName="horz1" presStyleCnt="0"/>
      <dgm:spPr/>
    </dgm:pt>
    <dgm:pt modelId="{662BB4A2-A603-4D5E-81FB-D41ED216C755}" type="pres">
      <dgm:prSet presAssocID="{851C917E-F1AB-4B82-BB9F-CC5FB93B5148}" presName="tx1" presStyleLbl="revTx" presStyleIdx="0" presStyleCnt="3"/>
      <dgm:spPr/>
    </dgm:pt>
    <dgm:pt modelId="{69DAEEF4-7D08-468E-AFA4-3BDCC85331CF}" type="pres">
      <dgm:prSet presAssocID="{851C917E-F1AB-4B82-BB9F-CC5FB93B5148}" presName="vert1" presStyleCnt="0"/>
      <dgm:spPr/>
    </dgm:pt>
    <dgm:pt modelId="{BC5527EB-C6E9-4094-A2DB-F50441A7CB6A}" type="pres">
      <dgm:prSet presAssocID="{02FE131E-624C-4DEF-8531-AF6DD84733EF}" presName="thickLine" presStyleLbl="alignNode1" presStyleIdx="1" presStyleCnt="3"/>
      <dgm:spPr/>
    </dgm:pt>
    <dgm:pt modelId="{C66C7301-3389-432C-B4E6-8534F2F613E7}" type="pres">
      <dgm:prSet presAssocID="{02FE131E-624C-4DEF-8531-AF6DD84733EF}" presName="horz1" presStyleCnt="0"/>
      <dgm:spPr/>
    </dgm:pt>
    <dgm:pt modelId="{BDF1A704-BA20-471B-8BC2-D5ED583AD00B}" type="pres">
      <dgm:prSet presAssocID="{02FE131E-624C-4DEF-8531-AF6DD84733EF}" presName="tx1" presStyleLbl="revTx" presStyleIdx="1" presStyleCnt="3"/>
      <dgm:spPr/>
    </dgm:pt>
    <dgm:pt modelId="{AAB852C3-E2CE-4121-B115-8D5476F3BAB4}" type="pres">
      <dgm:prSet presAssocID="{02FE131E-624C-4DEF-8531-AF6DD84733EF}" presName="vert1" presStyleCnt="0"/>
      <dgm:spPr/>
    </dgm:pt>
    <dgm:pt modelId="{FB87560E-2388-424F-9C58-B18FB63D2235}" type="pres">
      <dgm:prSet presAssocID="{3A17DAA1-8919-4760-9021-513061138D30}" presName="thickLine" presStyleLbl="alignNode1" presStyleIdx="2" presStyleCnt="3"/>
      <dgm:spPr/>
    </dgm:pt>
    <dgm:pt modelId="{80057D8D-CECF-4BDD-BF27-7CC180E11745}" type="pres">
      <dgm:prSet presAssocID="{3A17DAA1-8919-4760-9021-513061138D30}" presName="horz1" presStyleCnt="0"/>
      <dgm:spPr/>
    </dgm:pt>
    <dgm:pt modelId="{CF002CF9-FA87-40F8-96C9-A8FC739371E0}" type="pres">
      <dgm:prSet presAssocID="{3A17DAA1-8919-4760-9021-513061138D30}" presName="tx1" presStyleLbl="revTx" presStyleIdx="2" presStyleCnt="3" custScaleX="99614" custScaleY="201645"/>
      <dgm:spPr/>
    </dgm:pt>
    <dgm:pt modelId="{8622AE80-1BA4-486C-92F6-5D8AEF1D8365}" type="pres">
      <dgm:prSet presAssocID="{3A17DAA1-8919-4760-9021-513061138D30}" presName="vert1" presStyleCnt="0"/>
      <dgm:spPr/>
    </dgm:pt>
  </dgm:ptLst>
  <dgm:cxnLst>
    <dgm:cxn modelId="{CFEC5119-43E2-45D8-B514-AA7A30325B6D}" type="presOf" srcId="{02FE131E-624C-4DEF-8531-AF6DD84733EF}" destId="{BDF1A704-BA20-471B-8BC2-D5ED583AD00B}" srcOrd="0" destOrd="0" presId="urn:microsoft.com/office/officeart/2008/layout/LinedList"/>
    <dgm:cxn modelId="{AAB60145-84E2-47EE-A253-89FA1CCF7C49}" type="presOf" srcId="{B61FF78C-E5E5-40FD-A944-DF097D4DFCED}" destId="{D26917AC-E352-43F3-A9AD-424B9112BA9D}" srcOrd="0" destOrd="0" presId="urn:microsoft.com/office/officeart/2008/layout/LinedList"/>
    <dgm:cxn modelId="{4DA6E169-DB6B-4FEC-A644-50E5B7FC803C}" type="presOf" srcId="{3A17DAA1-8919-4760-9021-513061138D30}" destId="{CF002CF9-FA87-40F8-96C9-A8FC739371E0}" srcOrd="0" destOrd="0" presId="urn:microsoft.com/office/officeart/2008/layout/LinedList"/>
    <dgm:cxn modelId="{A1C2D36A-E220-4294-8F10-C9428D9FF320}" srcId="{B61FF78C-E5E5-40FD-A944-DF097D4DFCED}" destId="{3A17DAA1-8919-4760-9021-513061138D30}" srcOrd="2" destOrd="0" parTransId="{14F7A599-247C-4AAF-BD98-05ED1CEDD505}" sibTransId="{A881EDE8-A0C4-45BE-8FD8-81B908CC8E84}"/>
    <dgm:cxn modelId="{FAC9D578-A396-469B-AEDB-3C98A472B058}" type="presOf" srcId="{851C917E-F1AB-4B82-BB9F-CC5FB93B5148}" destId="{662BB4A2-A603-4D5E-81FB-D41ED216C755}" srcOrd="0" destOrd="0" presId="urn:microsoft.com/office/officeart/2008/layout/LinedList"/>
    <dgm:cxn modelId="{FED01E92-A553-4313-B2C9-BBF01E590DA8}" srcId="{B61FF78C-E5E5-40FD-A944-DF097D4DFCED}" destId="{02FE131E-624C-4DEF-8531-AF6DD84733EF}" srcOrd="1" destOrd="0" parTransId="{B5DB9840-F4EA-4F09-8BAA-B183DB138202}" sibTransId="{917D9077-BA0B-4F99-9C88-737BD04A4274}"/>
    <dgm:cxn modelId="{F96DB4D7-CC02-4611-AFA9-45038148835C}" srcId="{B61FF78C-E5E5-40FD-A944-DF097D4DFCED}" destId="{851C917E-F1AB-4B82-BB9F-CC5FB93B5148}" srcOrd="0" destOrd="0" parTransId="{6F1EB0EE-6D6A-4636-9E98-4D0E792F02BA}" sibTransId="{60491525-E37F-488E-956C-0DE6CA518F7E}"/>
    <dgm:cxn modelId="{081C4475-48F8-4226-AE3D-F63C51B09BB0}" type="presParOf" srcId="{D26917AC-E352-43F3-A9AD-424B9112BA9D}" destId="{54930773-EA4B-49D4-AC33-E27FA4478084}" srcOrd="0" destOrd="0" presId="urn:microsoft.com/office/officeart/2008/layout/LinedList"/>
    <dgm:cxn modelId="{C9876C0C-0C91-4E4E-B7D5-14D1612CD217}" type="presParOf" srcId="{D26917AC-E352-43F3-A9AD-424B9112BA9D}" destId="{76125E5A-C2C6-4840-9F25-D30FBDCBEBD2}" srcOrd="1" destOrd="0" presId="urn:microsoft.com/office/officeart/2008/layout/LinedList"/>
    <dgm:cxn modelId="{E4B8A690-1EA7-4F43-A581-EE7FD039AB4D}" type="presParOf" srcId="{76125E5A-C2C6-4840-9F25-D30FBDCBEBD2}" destId="{662BB4A2-A603-4D5E-81FB-D41ED216C755}" srcOrd="0" destOrd="0" presId="urn:microsoft.com/office/officeart/2008/layout/LinedList"/>
    <dgm:cxn modelId="{3D78FB6E-DD10-4B23-A819-94323172DD4E}" type="presParOf" srcId="{76125E5A-C2C6-4840-9F25-D30FBDCBEBD2}" destId="{69DAEEF4-7D08-468E-AFA4-3BDCC85331CF}" srcOrd="1" destOrd="0" presId="urn:microsoft.com/office/officeart/2008/layout/LinedList"/>
    <dgm:cxn modelId="{8270F53F-CD48-4499-97B3-C798C6C0B56B}" type="presParOf" srcId="{D26917AC-E352-43F3-A9AD-424B9112BA9D}" destId="{BC5527EB-C6E9-4094-A2DB-F50441A7CB6A}" srcOrd="2" destOrd="0" presId="urn:microsoft.com/office/officeart/2008/layout/LinedList"/>
    <dgm:cxn modelId="{07E4E85E-B2D5-494A-AF0A-BE85AC209E7D}" type="presParOf" srcId="{D26917AC-E352-43F3-A9AD-424B9112BA9D}" destId="{C66C7301-3389-432C-B4E6-8534F2F613E7}" srcOrd="3" destOrd="0" presId="urn:microsoft.com/office/officeart/2008/layout/LinedList"/>
    <dgm:cxn modelId="{D0FBF6E4-05A7-48FA-8A08-D9EE9BED44F7}" type="presParOf" srcId="{C66C7301-3389-432C-B4E6-8534F2F613E7}" destId="{BDF1A704-BA20-471B-8BC2-D5ED583AD00B}" srcOrd="0" destOrd="0" presId="urn:microsoft.com/office/officeart/2008/layout/LinedList"/>
    <dgm:cxn modelId="{7407E82C-B563-4F4D-994E-CD53BA241259}" type="presParOf" srcId="{C66C7301-3389-432C-B4E6-8534F2F613E7}" destId="{AAB852C3-E2CE-4121-B115-8D5476F3BAB4}" srcOrd="1" destOrd="0" presId="urn:microsoft.com/office/officeart/2008/layout/LinedList"/>
    <dgm:cxn modelId="{BA90FE18-7B7F-4468-AA89-2ED2DD479FAD}" type="presParOf" srcId="{D26917AC-E352-43F3-A9AD-424B9112BA9D}" destId="{FB87560E-2388-424F-9C58-B18FB63D2235}" srcOrd="4" destOrd="0" presId="urn:microsoft.com/office/officeart/2008/layout/LinedList"/>
    <dgm:cxn modelId="{26CD1557-489B-4D34-AF09-1AFCDD325806}" type="presParOf" srcId="{D26917AC-E352-43F3-A9AD-424B9112BA9D}" destId="{80057D8D-CECF-4BDD-BF27-7CC180E11745}" srcOrd="5" destOrd="0" presId="urn:microsoft.com/office/officeart/2008/layout/LinedList"/>
    <dgm:cxn modelId="{8CE34040-1F2B-497B-B0E6-97897887144B}" type="presParOf" srcId="{80057D8D-CECF-4BDD-BF27-7CC180E11745}" destId="{CF002CF9-FA87-40F8-96C9-A8FC739371E0}" srcOrd="0" destOrd="0" presId="urn:microsoft.com/office/officeart/2008/layout/LinedList"/>
    <dgm:cxn modelId="{8323E461-6F73-4FFF-85B6-C3D8A35D4638}" type="presParOf" srcId="{80057D8D-CECF-4BDD-BF27-7CC180E11745}" destId="{8622AE80-1BA4-486C-92F6-5D8AEF1D836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930773-EA4B-49D4-AC33-E27FA4478084}">
      <dsp:nvSpPr>
        <dsp:cNvPr id="0" name=""/>
        <dsp:cNvSpPr/>
      </dsp:nvSpPr>
      <dsp:spPr>
        <a:xfrm>
          <a:off x="0" y="141"/>
          <a:ext cx="9867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2BB4A2-A603-4D5E-81FB-D41ED216C755}">
      <dsp:nvSpPr>
        <dsp:cNvPr id="0" name=""/>
        <dsp:cNvSpPr/>
      </dsp:nvSpPr>
      <dsp:spPr>
        <a:xfrm>
          <a:off x="0" y="141"/>
          <a:ext cx="986790" cy="89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/>
            <a:t>(+34)0765365887</a:t>
          </a:r>
          <a:endParaRPr lang="en-US" sz="500" kern="1200"/>
        </a:p>
      </dsp:txBody>
      <dsp:txXfrm>
        <a:off x="0" y="141"/>
        <a:ext cx="986790" cy="89308"/>
      </dsp:txXfrm>
    </dsp:sp>
    <dsp:sp modelId="{BC5527EB-C6E9-4094-A2DB-F50441A7CB6A}">
      <dsp:nvSpPr>
        <dsp:cNvPr id="0" name=""/>
        <dsp:cNvSpPr/>
      </dsp:nvSpPr>
      <dsp:spPr>
        <a:xfrm>
          <a:off x="0" y="89450"/>
          <a:ext cx="9867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F1A704-BA20-471B-8BC2-D5ED583AD00B}">
      <dsp:nvSpPr>
        <dsp:cNvPr id="0" name=""/>
        <dsp:cNvSpPr/>
      </dsp:nvSpPr>
      <dsp:spPr>
        <a:xfrm>
          <a:off x="0" y="89450"/>
          <a:ext cx="986790" cy="89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/>
            <a:t>(434) 9085437896</a:t>
          </a:r>
          <a:endParaRPr lang="en-US" sz="500" kern="1200"/>
        </a:p>
      </dsp:txBody>
      <dsp:txXfrm>
        <a:off x="0" y="89450"/>
        <a:ext cx="986790" cy="89308"/>
      </dsp:txXfrm>
    </dsp:sp>
    <dsp:sp modelId="{FB87560E-2388-424F-9C58-B18FB63D2235}">
      <dsp:nvSpPr>
        <dsp:cNvPr id="0" name=""/>
        <dsp:cNvSpPr/>
      </dsp:nvSpPr>
      <dsp:spPr>
        <a:xfrm>
          <a:off x="0" y="178759"/>
          <a:ext cx="9867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002CF9-FA87-40F8-96C9-A8FC739371E0}">
      <dsp:nvSpPr>
        <dsp:cNvPr id="0" name=""/>
        <dsp:cNvSpPr/>
      </dsp:nvSpPr>
      <dsp:spPr>
        <a:xfrm>
          <a:off x="0" y="178759"/>
          <a:ext cx="982021" cy="180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 err="1"/>
            <a:t>Carrer</a:t>
          </a:r>
          <a:r>
            <a:rPr lang="en-GB" sz="500" kern="1200" dirty="0"/>
            <a:t> de la </a:t>
          </a:r>
          <a:r>
            <a:rPr lang="en-GB" sz="500" kern="1200" dirty="0" err="1"/>
            <a:t>Jonquera</a:t>
          </a:r>
          <a:r>
            <a:rPr lang="en-GB" sz="500" kern="1200" dirty="0"/>
            <a:t>, 26 08005, Barcelona, </a:t>
          </a:r>
          <a:r>
            <a:rPr lang="en-GB" sz="500" kern="1200" dirty="0" err="1"/>
            <a:t>Esapaña</a:t>
          </a:r>
          <a:endParaRPr lang="en-GB" sz="500" kern="1200" dirty="0"/>
        </a:p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>
              <a:hlinkClick xmlns:r="http://schemas.openxmlformats.org/officeDocument/2006/relationships" r:id="rId1"/>
            </a:rPr>
            <a:t>www.hotelespaña.com</a:t>
          </a:r>
          <a:r>
            <a:rPr lang="en-GB" sz="500" kern="1200" dirty="0"/>
            <a:t> </a:t>
          </a:r>
        </a:p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00" kern="1200" dirty="0"/>
            <a:t>Facebook page: </a:t>
          </a:r>
          <a:r>
            <a:rPr lang="en-GB" sz="500" kern="1200" dirty="0" err="1"/>
            <a:t>EspañaHotelParaiso</a:t>
          </a:r>
          <a:endParaRPr lang="en-US" sz="500" kern="1200" dirty="0"/>
        </a:p>
      </dsp:txBody>
      <dsp:txXfrm>
        <a:off x="0" y="178759"/>
        <a:ext cx="982021" cy="1800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9759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8249" y="319648"/>
            <a:ext cx="787690" cy="394049"/>
          </a:xfrm>
        </p:spPr>
        <p:txBody>
          <a:bodyPr anchor="b">
            <a:normAutofit/>
          </a:bodyPr>
          <a:lstStyle>
            <a:lvl1pPr algn="r">
              <a:defRPr sz="606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249" y="713697"/>
            <a:ext cx="787690" cy="228714"/>
          </a:xfrm>
        </p:spPr>
        <p:txBody>
          <a:bodyPr anchor="t">
            <a:normAutofit/>
          </a:bodyPr>
          <a:lstStyle>
            <a:lvl1pPr marL="0" indent="0" algn="r">
              <a:buNone/>
              <a:defRPr sz="248" cap="all">
                <a:solidFill>
                  <a:schemeClr val="tx1"/>
                </a:solidFill>
              </a:defRPr>
            </a:lvl1pPr>
            <a:lvl2pPr marL="63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6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90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20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5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8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1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4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30787" y="955328"/>
            <a:ext cx="167095" cy="61484"/>
          </a:xfrm>
        </p:spPr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8249" y="955328"/>
            <a:ext cx="542034" cy="61484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8386" y="955328"/>
            <a:ext cx="57553" cy="61484"/>
          </a:xfrm>
        </p:spPr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872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05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" y="538411"/>
            <a:ext cx="1071404" cy="239020"/>
          </a:xfrm>
        </p:spPr>
        <p:txBody>
          <a:bodyPr anchor="b">
            <a:normAutofit/>
          </a:bodyPr>
          <a:lstStyle>
            <a:lvl1pPr algn="l">
              <a:defRPr sz="441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4" y="777431"/>
            <a:ext cx="1071404" cy="140014"/>
          </a:xfrm>
        </p:spPr>
        <p:txBody>
          <a:bodyPr anchor="t">
            <a:normAutofit/>
          </a:bodyPr>
          <a:lstStyle>
            <a:lvl1pPr marL="0" indent="0" algn="l">
              <a:buNone/>
              <a:defRPr sz="248" cap="all">
                <a:solidFill>
                  <a:schemeClr val="tx1"/>
                </a:solidFill>
              </a:defRPr>
            </a:lvl1pPr>
            <a:lvl2pPr marL="63002" indent="0">
              <a:buNone/>
              <a:defRPr sz="248">
                <a:solidFill>
                  <a:schemeClr val="tx1">
                    <a:tint val="75000"/>
                  </a:schemeClr>
                </a:solidFill>
              </a:defRPr>
            </a:lvl2pPr>
            <a:lvl3pPr marL="126004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3pPr>
            <a:lvl4pPr marL="189006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4pPr>
            <a:lvl5pPr marL="252009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5pPr>
            <a:lvl6pPr marL="315011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6pPr>
            <a:lvl7pPr marL="378013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7pPr>
            <a:lvl8pPr marL="441015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8pPr>
            <a:lvl9pPr marL="504017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220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024" y="348582"/>
            <a:ext cx="525618" cy="59382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8810" y="348582"/>
            <a:ext cx="525618" cy="59382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48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87" y="360982"/>
            <a:ext cx="488062" cy="93776"/>
          </a:xfrm>
        </p:spPr>
        <p:txBody>
          <a:bodyPr anchor="b">
            <a:noAutofit/>
          </a:bodyPr>
          <a:lstStyle>
            <a:lvl1pPr marL="0" indent="0">
              <a:buNone/>
              <a:defRPr sz="331" b="0"/>
            </a:lvl1pPr>
            <a:lvl2pPr marL="63002" indent="0">
              <a:buNone/>
              <a:defRPr sz="276" b="1"/>
            </a:lvl2pPr>
            <a:lvl3pPr marL="126004" indent="0">
              <a:buNone/>
              <a:defRPr sz="248" b="1"/>
            </a:lvl3pPr>
            <a:lvl4pPr marL="189006" indent="0">
              <a:buNone/>
              <a:defRPr sz="220" b="1"/>
            </a:lvl4pPr>
            <a:lvl5pPr marL="252009" indent="0">
              <a:buNone/>
              <a:defRPr sz="220" b="1"/>
            </a:lvl5pPr>
            <a:lvl6pPr marL="315011" indent="0">
              <a:buNone/>
              <a:defRPr sz="220" b="1"/>
            </a:lvl6pPr>
            <a:lvl7pPr marL="378013" indent="0">
              <a:buNone/>
              <a:defRPr sz="220" b="1"/>
            </a:lvl7pPr>
            <a:lvl8pPr marL="441015" indent="0">
              <a:buNone/>
              <a:defRPr sz="220" b="1"/>
            </a:lvl8pPr>
            <a:lvl9pPr marL="504017" indent="0">
              <a:buNone/>
              <a:defRPr sz="2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4" y="467072"/>
            <a:ext cx="525618" cy="47533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9415" y="360982"/>
            <a:ext cx="485013" cy="93776"/>
          </a:xfrm>
        </p:spPr>
        <p:txBody>
          <a:bodyPr anchor="b">
            <a:noAutofit/>
          </a:bodyPr>
          <a:lstStyle>
            <a:lvl1pPr marL="0" indent="0">
              <a:buNone/>
              <a:defRPr sz="331" b="0"/>
            </a:lvl1pPr>
            <a:lvl2pPr marL="63002" indent="0">
              <a:buNone/>
              <a:defRPr sz="276" b="1"/>
            </a:lvl2pPr>
            <a:lvl3pPr marL="126004" indent="0">
              <a:buNone/>
              <a:defRPr sz="248" b="1"/>
            </a:lvl3pPr>
            <a:lvl4pPr marL="189006" indent="0">
              <a:buNone/>
              <a:defRPr sz="220" b="1"/>
            </a:lvl4pPr>
            <a:lvl5pPr marL="252009" indent="0">
              <a:buNone/>
              <a:defRPr sz="220" b="1"/>
            </a:lvl5pPr>
            <a:lvl6pPr marL="315011" indent="0">
              <a:buNone/>
              <a:defRPr sz="220" b="1"/>
            </a:lvl6pPr>
            <a:lvl7pPr marL="378013" indent="0">
              <a:buNone/>
              <a:defRPr sz="220" b="1"/>
            </a:lvl7pPr>
            <a:lvl8pPr marL="441015" indent="0">
              <a:buNone/>
              <a:defRPr sz="220" b="1"/>
            </a:lvl8pPr>
            <a:lvl9pPr marL="504017" indent="0">
              <a:buNone/>
              <a:defRPr sz="2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8809" y="467072"/>
            <a:ext cx="525618" cy="47533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" y="99201"/>
            <a:ext cx="1071404" cy="236981"/>
          </a:xfrm>
        </p:spPr>
        <p:txBody>
          <a:bodyPr>
            <a:normAutofit/>
          </a:bodyPr>
          <a:lstStyle>
            <a:lvl1pPr>
              <a:defRPr sz="44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1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40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47" y="253514"/>
            <a:ext cx="394644" cy="234225"/>
          </a:xfrm>
        </p:spPr>
        <p:txBody>
          <a:bodyPr anchor="b">
            <a:normAutofit/>
          </a:bodyPr>
          <a:lstStyle>
            <a:lvl1pPr algn="l">
              <a:defRPr sz="331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097" y="99201"/>
            <a:ext cx="637953" cy="84321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647" y="487739"/>
            <a:ext cx="394644" cy="300359"/>
          </a:xfrm>
        </p:spPr>
        <p:txBody>
          <a:bodyPr anchor="t">
            <a:normAutofit/>
          </a:bodyPr>
          <a:lstStyle>
            <a:lvl1pPr marL="0" indent="0">
              <a:buNone/>
              <a:defRPr sz="193"/>
            </a:lvl1pPr>
            <a:lvl2pPr marL="63002" indent="0">
              <a:buNone/>
              <a:defRPr sz="165"/>
            </a:lvl2pPr>
            <a:lvl3pPr marL="126004" indent="0">
              <a:buNone/>
              <a:defRPr sz="138"/>
            </a:lvl3pPr>
            <a:lvl4pPr marL="189006" indent="0">
              <a:buNone/>
              <a:defRPr sz="124"/>
            </a:lvl4pPr>
            <a:lvl5pPr marL="252009" indent="0">
              <a:buNone/>
              <a:defRPr sz="124"/>
            </a:lvl5pPr>
            <a:lvl6pPr marL="315011" indent="0">
              <a:buNone/>
              <a:defRPr sz="124"/>
            </a:lvl6pPr>
            <a:lvl7pPr marL="378013" indent="0">
              <a:buNone/>
              <a:defRPr sz="124"/>
            </a:lvl7pPr>
            <a:lvl8pPr marL="441015" indent="0">
              <a:buNone/>
              <a:defRPr sz="124"/>
            </a:lvl8pPr>
            <a:lvl9pPr marL="504017" indent="0">
              <a:buNone/>
              <a:defRPr sz="12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340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03" y="282448"/>
            <a:ext cx="564788" cy="223203"/>
          </a:xfrm>
        </p:spPr>
        <p:txBody>
          <a:bodyPr anchor="b">
            <a:normAutofit/>
          </a:bodyPr>
          <a:lstStyle>
            <a:lvl1pPr algn="l">
              <a:defRPr sz="331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3261" y="148802"/>
            <a:ext cx="441166" cy="744009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2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703" y="505651"/>
            <a:ext cx="564788" cy="297603"/>
          </a:xfrm>
        </p:spPr>
        <p:txBody>
          <a:bodyPr anchor="t">
            <a:normAutofit/>
          </a:bodyPr>
          <a:lstStyle>
            <a:lvl1pPr marL="0" indent="0">
              <a:buNone/>
              <a:defRPr sz="220"/>
            </a:lvl1pPr>
            <a:lvl2pPr marL="63002" indent="0">
              <a:buNone/>
              <a:defRPr sz="165"/>
            </a:lvl2pPr>
            <a:lvl3pPr marL="126004" indent="0">
              <a:buNone/>
              <a:defRPr sz="138"/>
            </a:lvl3pPr>
            <a:lvl4pPr marL="189006" indent="0">
              <a:buNone/>
              <a:defRPr sz="124"/>
            </a:lvl4pPr>
            <a:lvl5pPr marL="252009" indent="0">
              <a:buNone/>
              <a:defRPr sz="124"/>
            </a:lvl5pPr>
            <a:lvl6pPr marL="315011" indent="0">
              <a:buNone/>
              <a:defRPr sz="124"/>
            </a:lvl6pPr>
            <a:lvl7pPr marL="378013" indent="0">
              <a:buNone/>
              <a:defRPr sz="124"/>
            </a:lvl7pPr>
            <a:lvl8pPr marL="441015" indent="0">
              <a:buNone/>
              <a:defRPr sz="124"/>
            </a:lvl8pPr>
            <a:lvl9pPr marL="504017" indent="0">
              <a:buNone/>
              <a:defRPr sz="12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934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" y="770187"/>
            <a:ext cx="1071404" cy="92226"/>
          </a:xfrm>
        </p:spPr>
        <p:txBody>
          <a:bodyPr anchor="b">
            <a:normAutofit/>
          </a:bodyPr>
          <a:lstStyle>
            <a:lvl1pPr algn="l">
              <a:defRPr sz="276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6048" y="151684"/>
            <a:ext cx="945356" cy="515041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2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4" y="862412"/>
            <a:ext cx="1071404" cy="80343"/>
          </a:xfrm>
        </p:spPr>
        <p:txBody>
          <a:bodyPr>
            <a:normAutofit/>
          </a:bodyPr>
          <a:lstStyle>
            <a:lvl1pPr marL="0" indent="0">
              <a:buNone/>
              <a:defRPr sz="193"/>
            </a:lvl1pPr>
            <a:lvl2pPr marL="63002" indent="0">
              <a:buNone/>
              <a:defRPr sz="165"/>
            </a:lvl2pPr>
            <a:lvl3pPr marL="126004" indent="0">
              <a:buNone/>
              <a:defRPr sz="138"/>
            </a:lvl3pPr>
            <a:lvl4pPr marL="189006" indent="0">
              <a:buNone/>
              <a:defRPr sz="124"/>
            </a:lvl4pPr>
            <a:lvl5pPr marL="252009" indent="0">
              <a:buNone/>
              <a:defRPr sz="124"/>
            </a:lvl5pPr>
            <a:lvl6pPr marL="315011" indent="0">
              <a:buNone/>
              <a:defRPr sz="124"/>
            </a:lvl6pPr>
            <a:lvl7pPr marL="378013" indent="0">
              <a:buNone/>
              <a:defRPr sz="124"/>
            </a:lvl7pPr>
            <a:lvl8pPr marL="441015" indent="0">
              <a:buNone/>
              <a:defRPr sz="124"/>
            </a:lvl8pPr>
            <a:lvl9pPr marL="504017" indent="0">
              <a:buNone/>
              <a:defRPr sz="12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08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" y="99201"/>
            <a:ext cx="1071404" cy="508406"/>
          </a:xfrm>
        </p:spPr>
        <p:txBody>
          <a:bodyPr anchor="ctr">
            <a:normAutofit/>
          </a:bodyPr>
          <a:lstStyle>
            <a:lvl1pPr algn="l">
              <a:defRPr sz="441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4" y="706808"/>
            <a:ext cx="1071404" cy="235603"/>
          </a:xfrm>
        </p:spPr>
        <p:txBody>
          <a:bodyPr anchor="ctr">
            <a:normAutofit/>
          </a:bodyPr>
          <a:lstStyle>
            <a:lvl1pPr marL="0" indent="0" algn="l">
              <a:buNone/>
              <a:defRPr sz="276">
                <a:solidFill>
                  <a:schemeClr val="tx1"/>
                </a:solidFill>
              </a:defRPr>
            </a:lvl1pPr>
            <a:lvl2pPr marL="63002" indent="0">
              <a:buNone/>
              <a:defRPr sz="248">
                <a:solidFill>
                  <a:schemeClr val="tx1">
                    <a:tint val="75000"/>
                  </a:schemeClr>
                </a:solidFill>
              </a:defRPr>
            </a:lvl2pPr>
            <a:lvl3pPr marL="126004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3pPr>
            <a:lvl4pPr marL="189006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4pPr>
            <a:lvl5pPr marL="252009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5pPr>
            <a:lvl6pPr marL="315011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6pPr>
            <a:lvl7pPr marL="378013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7pPr>
            <a:lvl8pPr marL="441015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8pPr>
            <a:lvl9pPr marL="504017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5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8144" y="116860"/>
            <a:ext cx="63040" cy="95162"/>
          </a:xfrm>
          <a:prstGeom prst="rect">
            <a:avLst/>
          </a:prstGeom>
        </p:spPr>
        <p:txBody>
          <a:bodyPr vert="horz" lIns="12605" tIns="6302" rIns="12605" bIns="630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102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359" y="447783"/>
            <a:ext cx="63040" cy="95162"/>
          </a:xfrm>
          <a:prstGeom prst="rect">
            <a:avLst/>
          </a:prstGeom>
        </p:spPr>
        <p:txBody>
          <a:bodyPr vert="horz" lIns="12605" tIns="6302" rIns="12605" bIns="630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102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183" y="99202"/>
            <a:ext cx="977516" cy="446405"/>
          </a:xfrm>
        </p:spPr>
        <p:txBody>
          <a:bodyPr anchor="ctr">
            <a:normAutofit/>
          </a:bodyPr>
          <a:lstStyle>
            <a:lvl1pPr algn="l">
              <a:defRPr sz="441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286" y="545606"/>
            <a:ext cx="947856" cy="62001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220"/>
            </a:lvl1pPr>
            <a:lvl2pPr marL="63002" indent="0">
              <a:buFontTx/>
              <a:buNone/>
              <a:defRPr/>
            </a:lvl2pPr>
            <a:lvl3pPr marL="126004" indent="0">
              <a:buFontTx/>
              <a:buNone/>
              <a:defRPr/>
            </a:lvl3pPr>
            <a:lvl4pPr marL="189006" indent="0">
              <a:buFontTx/>
              <a:buNone/>
              <a:defRPr/>
            </a:lvl4pPr>
            <a:lvl5pPr marL="25200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722" y="706808"/>
            <a:ext cx="1071404" cy="235603"/>
          </a:xfrm>
        </p:spPr>
        <p:txBody>
          <a:bodyPr anchor="ctr">
            <a:normAutofit/>
          </a:bodyPr>
          <a:lstStyle>
            <a:lvl1pPr marL="0" indent="0" algn="l">
              <a:buNone/>
              <a:defRPr sz="276">
                <a:solidFill>
                  <a:schemeClr val="tx1"/>
                </a:solidFill>
              </a:defRPr>
            </a:lvl1pPr>
            <a:lvl2pPr marL="63002" indent="0">
              <a:buNone/>
              <a:defRPr sz="248">
                <a:solidFill>
                  <a:schemeClr val="tx1">
                    <a:tint val="75000"/>
                  </a:schemeClr>
                </a:solidFill>
              </a:defRPr>
            </a:lvl2pPr>
            <a:lvl3pPr marL="126004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3pPr>
            <a:lvl4pPr marL="189006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4pPr>
            <a:lvl5pPr marL="252009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5pPr>
            <a:lvl6pPr marL="315011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6pPr>
            <a:lvl7pPr marL="378013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7pPr>
            <a:lvl8pPr marL="441015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8pPr>
            <a:lvl9pPr marL="504017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67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" y="535655"/>
            <a:ext cx="1071404" cy="239020"/>
          </a:xfrm>
        </p:spPr>
        <p:txBody>
          <a:bodyPr anchor="b">
            <a:normAutofit/>
          </a:bodyPr>
          <a:lstStyle>
            <a:lvl1pPr algn="l">
              <a:defRPr sz="386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4" y="774675"/>
            <a:ext cx="1071404" cy="140014"/>
          </a:xfrm>
        </p:spPr>
        <p:txBody>
          <a:bodyPr anchor="t">
            <a:normAutofit/>
          </a:bodyPr>
          <a:lstStyle>
            <a:lvl1pPr marL="0" indent="0" algn="l">
              <a:buNone/>
              <a:defRPr sz="248">
                <a:solidFill>
                  <a:schemeClr val="tx1"/>
                </a:solidFill>
              </a:defRPr>
            </a:lvl1pPr>
            <a:lvl2pPr marL="63002" indent="0">
              <a:buNone/>
              <a:defRPr sz="248">
                <a:solidFill>
                  <a:schemeClr val="tx1">
                    <a:tint val="75000"/>
                  </a:schemeClr>
                </a:solidFill>
              </a:defRPr>
            </a:lvl2pPr>
            <a:lvl3pPr marL="126004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3pPr>
            <a:lvl4pPr marL="189006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4pPr>
            <a:lvl5pPr marL="252009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5pPr>
            <a:lvl6pPr marL="315011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6pPr>
            <a:lvl7pPr marL="378013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7pPr>
            <a:lvl8pPr marL="441015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8pPr>
            <a:lvl9pPr marL="504017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409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8144" y="116860"/>
            <a:ext cx="63040" cy="95162"/>
          </a:xfrm>
          <a:prstGeom prst="rect">
            <a:avLst/>
          </a:prstGeom>
        </p:spPr>
        <p:txBody>
          <a:bodyPr vert="horz" lIns="12605" tIns="6302" rIns="12605" bIns="630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102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359" y="447783"/>
            <a:ext cx="63040" cy="95162"/>
          </a:xfrm>
          <a:prstGeom prst="rect">
            <a:avLst/>
          </a:prstGeom>
        </p:spPr>
        <p:txBody>
          <a:bodyPr vert="horz" lIns="12605" tIns="6302" rIns="12605" bIns="630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102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183" y="99202"/>
            <a:ext cx="977516" cy="446405"/>
          </a:xfrm>
        </p:spPr>
        <p:txBody>
          <a:bodyPr anchor="ctr">
            <a:normAutofit/>
          </a:bodyPr>
          <a:lstStyle>
            <a:lvl1pPr algn="l">
              <a:defRPr sz="441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3024" y="632408"/>
            <a:ext cx="1071404" cy="14466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76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4" y="777076"/>
            <a:ext cx="1071404" cy="165335"/>
          </a:xfrm>
        </p:spPr>
        <p:txBody>
          <a:bodyPr anchor="t">
            <a:normAutofit/>
          </a:bodyPr>
          <a:lstStyle>
            <a:lvl1pPr marL="0" indent="0" algn="l">
              <a:buNone/>
              <a:defRPr sz="220">
                <a:solidFill>
                  <a:schemeClr val="tx1"/>
                </a:solidFill>
              </a:defRPr>
            </a:lvl1pPr>
            <a:lvl2pPr marL="63002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2pPr>
            <a:lvl3pPr marL="126004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3pPr>
            <a:lvl4pPr marL="189006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4pPr>
            <a:lvl5pPr marL="252009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5pPr>
            <a:lvl6pPr marL="315011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6pPr>
            <a:lvl7pPr marL="378013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7pPr>
            <a:lvl8pPr marL="441015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8pPr>
            <a:lvl9pPr marL="504017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5764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22" y="99202"/>
            <a:ext cx="1071404" cy="44640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86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4022" y="570406"/>
            <a:ext cx="1071404" cy="13640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76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22" y="706808"/>
            <a:ext cx="1071404" cy="235603"/>
          </a:xfrm>
        </p:spPr>
        <p:txBody>
          <a:bodyPr anchor="t">
            <a:normAutofit/>
          </a:bodyPr>
          <a:lstStyle>
            <a:lvl1pPr marL="0" indent="0" algn="l">
              <a:buNone/>
              <a:defRPr sz="220">
                <a:solidFill>
                  <a:schemeClr val="tx1"/>
                </a:solidFill>
              </a:defRPr>
            </a:lvl1pPr>
            <a:lvl2pPr marL="63002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2pPr>
            <a:lvl3pPr marL="126004" indent="0">
              <a:buNone/>
              <a:defRPr sz="220">
                <a:solidFill>
                  <a:schemeClr val="tx1">
                    <a:tint val="75000"/>
                  </a:schemeClr>
                </a:solidFill>
              </a:defRPr>
            </a:lvl3pPr>
            <a:lvl4pPr marL="189006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4pPr>
            <a:lvl5pPr marL="252009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5pPr>
            <a:lvl6pPr marL="315011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6pPr>
            <a:lvl7pPr marL="378013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7pPr>
            <a:lvl8pPr marL="441015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8pPr>
            <a:lvl9pPr marL="504017" indent="0">
              <a:buNone/>
              <a:defRPr sz="1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499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3024" y="99201"/>
            <a:ext cx="1071404" cy="236981"/>
          </a:xfrm>
        </p:spPr>
        <p:txBody>
          <a:bodyPr>
            <a:normAutofit/>
          </a:bodyPr>
          <a:lstStyle>
            <a:lvl1pPr>
              <a:defRPr sz="3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9803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" y="0"/>
            <a:ext cx="1256974" cy="1116013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3310" y="99201"/>
            <a:ext cx="231118" cy="843210"/>
          </a:xfrm>
        </p:spPr>
        <p:txBody>
          <a:bodyPr vert="eaVert">
            <a:normAutofit/>
          </a:bodyPr>
          <a:lstStyle>
            <a:lvl1pPr>
              <a:defRPr sz="38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024" y="99201"/>
            <a:ext cx="825730" cy="84321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6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024" y="99201"/>
            <a:ext cx="1071404" cy="23698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4" y="348582"/>
            <a:ext cx="1071404" cy="5938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9275" y="955328"/>
            <a:ext cx="167095" cy="614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1EA9DDA-73E4-4EE9-ADC2-D63BD4E233A0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3024" y="955328"/>
            <a:ext cx="825748" cy="614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8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874" y="955328"/>
            <a:ext cx="57553" cy="614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FDF65B7-1B4F-4B2D-8A3E-E28E75C7E7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3264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38" r:id="rId1"/>
    <p:sldLayoutId id="2147484439" r:id="rId2"/>
    <p:sldLayoutId id="2147484440" r:id="rId3"/>
    <p:sldLayoutId id="2147484441" r:id="rId4"/>
    <p:sldLayoutId id="2147484442" r:id="rId5"/>
    <p:sldLayoutId id="2147484443" r:id="rId6"/>
    <p:sldLayoutId id="2147484444" r:id="rId7"/>
    <p:sldLayoutId id="2147484445" r:id="rId8"/>
    <p:sldLayoutId id="2147484446" r:id="rId9"/>
    <p:sldLayoutId id="2147484447" r:id="rId10"/>
    <p:sldLayoutId id="2147484448" r:id="rId11"/>
    <p:sldLayoutId id="2147484449" r:id="rId12"/>
    <p:sldLayoutId id="2147484450" r:id="rId13"/>
    <p:sldLayoutId id="2147484451" r:id="rId14"/>
    <p:sldLayoutId id="2147484452" r:id="rId15"/>
    <p:sldLayoutId id="2147484453" r:id="rId16"/>
    <p:sldLayoutId id="2147484454" r:id="rId17"/>
  </p:sldLayoutIdLst>
  <p:txStyles>
    <p:titleStyle>
      <a:lvl1pPr algn="l" defTabSz="63002" rtl="0" eaLnBrk="1" latinLnBrk="0" hangingPunct="1">
        <a:spcBef>
          <a:spcPct val="0"/>
        </a:spcBef>
        <a:buNone/>
        <a:defRPr sz="441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9376" indent="-39376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248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102379" indent="-39376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22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65381" indent="-39376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9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212632" indent="-23626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75634" indent="-23626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46512" indent="-31501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409514" indent="-31501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472516" indent="-31501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535518" indent="-31501" algn="l" defTabSz="63002" rtl="0" eaLnBrk="1" latinLnBrk="0" hangingPunct="1">
        <a:spcBef>
          <a:spcPts val="0"/>
        </a:spcBef>
        <a:spcAft>
          <a:spcPts val="138"/>
        </a:spcAft>
        <a:buClr>
          <a:schemeClr val="tx1"/>
        </a:buClr>
        <a:buSzPct val="100000"/>
        <a:buFont typeface="Arial"/>
        <a:buChar char="•"/>
        <a:defRPr sz="165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1pPr>
      <a:lvl2pPr marL="63002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2pPr>
      <a:lvl3pPr marL="126004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3pPr>
      <a:lvl4pPr marL="189006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4pPr>
      <a:lvl5pPr marL="252009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5pPr>
      <a:lvl6pPr marL="315011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6pPr>
      <a:lvl7pPr marL="378013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7pPr>
      <a:lvl8pPr marL="441015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8pPr>
      <a:lvl9pPr marL="504017" algn="l" defTabSz="63002" rtl="0" eaLnBrk="1" latinLnBrk="0" hangingPunct="1">
        <a:defRPr sz="2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5.png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rc 7">
            <a:extLst>
              <a:ext uri="{FF2B5EF4-FFF2-40B4-BE49-F238E27FC236}">
                <a16:creationId xmlns:a16="http://schemas.microsoft.com/office/drawing/2014/main" id="{B820D30F-A50E-491B-970F-C98391177E81}"/>
              </a:ext>
            </a:extLst>
          </p:cNvPr>
          <p:cNvSpPr/>
          <p:nvPr/>
        </p:nvSpPr>
        <p:spPr>
          <a:xfrm>
            <a:off x="424854" y="115358"/>
            <a:ext cx="716246" cy="1499224"/>
          </a:xfrm>
          <a:prstGeom prst="arc">
            <a:avLst>
              <a:gd name="adj1" fmla="val 16200000"/>
              <a:gd name="adj2" fmla="val 13147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505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39D56832-7FAA-4819-861B-8B8F668B8329}"/>
              </a:ext>
            </a:extLst>
          </p:cNvPr>
          <p:cNvSpPr/>
          <p:nvPr/>
        </p:nvSpPr>
        <p:spPr>
          <a:xfrm>
            <a:off x="235783" y="162069"/>
            <a:ext cx="678432" cy="1332396"/>
          </a:xfrm>
          <a:prstGeom prst="arc">
            <a:avLst>
              <a:gd name="adj1" fmla="val 16200000"/>
              <a:gd name="adj2" fmla="val 17166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505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940FFDD-7711-4BCD-A8F1-6DD9DCB7E213}"/>
              </a:ext>
            </a:extLst>
          </p:cNvPr>
          <p:cNvSpPr txBox="1"/>
          <p:nvPr/>
        </p:nvSpPr>
        <p:spPr>
          <a:xfrm>
            <a:off x="425654" y="200487"/>
            <a:ext cx="9771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" dirty="0">
                <a:latin typeface="Brush Script MT" panose="03060802040406070304" pitchFamily="66" charset="0"/>
              </a:rPr>
              <a:t>    </a:t>
            </a:r>
          </a:p>
          <a:p>
            <a:endParaRPr lang="en-GB" sz="500" dirty="0">
              <a:latin typeface="Brush Script MT" panose="03060802040406070304" pitchFamily="66" charset="0"/>
            </a:endParaRPr>
          </a:p>
          <a:p>
            <a:endParaRPr lang="en-GB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392CD6AC-3FF3-4EDD-8131-0E7CD5B25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177" y="162070"/>
            <a:ext cx="961297" cy="310220"/>
          </a:xfrm>
        </p:spPr>
        <p:txBody>
          <a:bodyPr>
            <a:normAutofit fontScale="90000"/>
          </a:bodyPr>
          <a:lstStyle/>
          <a:p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Hotel </a:t>
            </a:r>
            <a:r>
              <a:rPr lang="en-GB" sz="700" b="1" dirty="0" err="1">
                <a:latin typeface="Arial" panose="020B0604020202020204" pitchFamily="34" charset="0"/>
                <a:cs typeface="Arial" panose="020B0604020202020204" pitchFamily="34" charset="0"/>
              </a:rPr>
              <a:t>españa</a:t>
            </a:r>
            <a:r>
              <a:rPr lang="en-GB" sz="7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700" dirty="0">
                <a:latin typeface="Freestyle Script" panose="030804020302050B0404" pitchFamily="66" charset="0"/>
              </a:rPr>
              <a:t>un </a:t>
            </a:r>
            <a:r>
              <a:rPr lang="en-GB" sz="700" dirty="0" err="1">
                <a:latin typeface="Freestyle Script" panose="030804020302050B0404" pitchFamily="66" charset="0"/>
              </a:rPr>
              <a:t>lugar</a:t>
            </a:r>
            <a:r>
              <a:rPr lang="en-GB" sz="700" dirty="0">
                <a:latin typeface="Freestyle Script" panose="030804020302050B0404" pitchFamily="66" charset="0"/>
              </a:rPr>
              <a:t> perfecto para  </a:t>
            </a:r>
            <a:r>
              <a:rPr lang="en-GB" sz="700" dirty="0" err="1">
                <a:latin typeface="Freestyle Script" panose="030804020302050B0404" pitchFamily="66" charset="0"/>
              </a:rPr>
              <a:t>tu</a:t>
            </a:r>
            <a:r>
              <a:rPr lang="en-GB" sz="700" dirty="0">
                <a:latin typeface="Freestyle Script" panose="030804020302050B0404" pitchFamily="66" charset="0"/>
              </a:rPr>
              <a:t> </a:t>
            </a:r>
            <a:r>
              <a:rPr lang="en-GB" sz="700" dirty="0" err="1">
                <a:latin typeface="Freestyle Script" panose="030804020302050B0404" pitchFamily="66" charset="0"/>
              </a:rPr>
              <a:t>vacaciones</a:t>
            </a:r>
            <a:r>
              <a:rPr lang="en-GB" sz="700" dirty="0">
                <a:latin typeface="Freestyle Script" panose="030804020302050B0404" pitchFamily="66" charset="0"/>
              </a:rPr>
              <a:t> Y </a:t>
            </a:r>
            <a:r>
              <a:rPr lang="en-GB" sz="700" dirty="0" err="1">
                <a:latin typeface="Freestyle Script" panose="030804020302050B0404" pitchFamily="66" charset="0"/>
              </a:rPr>
              <a:t>tu</a:t>
            </a:r>
            <a:r>
              <a:rPr lang="en-GB" sz="700" dirty="0">
                <a:latin typeface="Freestyle Script" panose="030804020302050B0404" pitchFamily="66" charset="0"/>
              </a:rPr>
              <a:t> SUENIOS. TY PARAISO real.</a:t>
            </a:r>
            <a:br>
              <a:rPr lang="en-GB" sz="700" dirty="0">
                <a:latin typeface="Freestyle Script" panose="030804020302050B0404" pitchFamily="66" charset="0"/>
              </a:rPr>
            </a:br>
            <a:r>
              <a:rPr lang="en-GB" sz="700" dirty="0">
                <a:latin typeface="Freestyle Script" panose="030804020302050B0404" pitchFamily="66" charset="0"/>
              </a:rPr>
              <a:t>  </a:t>
            </a:r>
            <a:br>
              <a:rPr lang="en-GB" sz="700" dirty="0">
                <a:latin typeface="Brush Script MT" panose="03060802040406070304" pitchFamily="66" charset="0"/>
              </a:rPr>
            </a:br>
            <a:r>
              <a:rPr lang="en-GB" sz="700" dirty="0">
                <a:latin typeface="Brush Script MT" panose="03060802040406070304" pitchFamily="66" charset="0"/>
              </a:rPr>
              <a:t>      </a:t>
            </a:r>
            <a:br>
              <a:rPr lang="en-GB" sz="700" dirty="0">
                <a:latin typeface="Brush Script MT" panose="03060802040406070304" pitchFamily="66" charset="0"/>
              </a:rPr>
            </a:br>
            <a:r>
              <a:rPr lang="en-GB" sz="700" dirty="0">
                <a:latin typeface="Brush Script MT" panose="03060802040406070304" pitchFamily="66" charset="0"/>
              </a:rPr>
              <a:t>     </a:t>
            </a:r>
          </a:p>
        </p:txBody>
      </p:sp>
      <p:graphicFrame>
        <p:nvGraphicFramePr>
          <p:cNvPr id="26" name="Content Placeholder 21">
            <a:extLst>
              <a:ext uri="{FF2B5EF4-FFF2-40B4-BE49-F238E27FC236}">
                <a16:creationId xmlns:a16="http://schemas.microsoft.com/office/drawing/2014/main" id="{23ACE3EB-51C8-4B71-A676-1A84B50A58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5983124"/>
              </p:ext>
            </p:extLst>
          </p:nvPr>
        </p:nvGraphicFramePr>
        <p:xfrm>
          <a:off x="0" y="592406"/>
          <a:ext cx="986790" cy="358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4" name="Picture 23" descr="Logo, company name&#10;&#10;Description automatically generated">
            <a:extLst>
              <a:ext uri="{FF2B5EF4-FFF2-40B4-BE49-F238E27FC236}">
                <a16:creationId xmlns:a16="http://schemas.microsoft.com/office/drawing/2014/main" id="{9367D225-111D-43EB-B323-3773394FB9D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13" y="-5714"/>
            <a:ext cx="307790" cy="307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7B39B29-D8B6-4EBF-B5DB-27BE1E67305F}"/>
              </a:ext>
            </a:extLst>
          </p:cNvPr>
          <p:cNvSpPr txBox="1"/>
          <p:nvPr/>
        </p:nvSpPr>
        <p:spPr>
          <a:xfrm>
            <a:off x="26670" y="302076"/>
            <a:ext cx="1233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Freestyle Script" panose="030804020302050B0404" pitchFamily="66" charset="0"/>
                <a:cs typeface="Arial" panose="020B0604020202020204" pitchFamily="34" charset="0"/>
              </a:rPr>
              <a:t>Diana Macaran Perez</a:t>
            </a:r>
          </a:p>
          <a:p>
            <a:pPr algn="ctr"/>
            <a:r>
              <a:rPr lang="en-GB" sz="800" dirty="0">
                <a:latin typeface="Freestyle Script" panose="030804020302050B0404" pitchFamily="66" charset="0"/>
                <a:cs typeface="Arial" panose="020B0604020202020204" pitchFamily="34" charset="0"/>
              </a:rPr>
              <a:t>Director del Hotel</a:t>
            </a: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Assessment">
            <a:hlinkClick r:id="" action="ppaction://media"/>
            <a:extLst>
              <a:ext uri="{FF2B5EF4-FFF2-40B4-BE49-F238E27FC236}">
                <a16:creationId xmlns:a16="http://schemas.microsoft.com/office/drawing/2014/main" id="{7484AE91-A4B0-44CE-B73A-9CA9126C5C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15086" y="663658"/>
            <a:ext cx="229686" cy="22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10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6076</TotalTime>
  <Words>55</Words>
  <Application>Microsoft Office PowerPoint</Application>
  <PresentationFormat>Custom</PresentationFormat>
  <Paragraphs>9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Brush Script MT</vt:lpstr>
      <vt:lpstr>Calibri</vt:lpstr>
      <vt:lpstr>Calibri Light</vt:lpstr>
      <vt:lpstr>Freestyle Script</vt:lpstr>
      <vt:lpstr>Celestial</vt:lpstr>
      <vt:lpstr>Hotel españa      un lugar perfecto para  tu vacaciones Y tu SUENIOS. TY PARAISO real.         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España de Diana Gonzales M.</dc:title>
  <dc:creator>Diana Macaran</dc:creator>
  <cp:lastModifiedBy>Diana Macaran</cp:lastModifiedBy>
  <cp:revision>6</cp:revision>
  <dcterms:created xsi:type="dcterms:W3CDTF">2022-02-20T15:01:24Z</dcterms:created>
  <dcterms:modified xsi:type="dcterms:W3CDTF">2022-03-04T19:49:39Z</dcterms:modified>
</cp:coreProperties>
</file>