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sldIdLst>
    <p:sldId id="256" r:id="rId5"/>
    <p:sldId id="291" r:id="rId6"/>
    <p:sldId id="257" r:id="rId7"/>
    <p:sldId id="279" r:id="rId8"/>
    <p:sldId id="267" r:id="rId9"/>
    <p:sldId id="258" r:id="rId10"/>
    <p:sldId id="277" r:id="rId11"/>
    <p:sldId id="268" r:id="rId12"/>
    <p:sldId id="259" r:id="rId13"/>
    <p:sldId id="282" r:id="rId14"/>
    <p:sldId id="281" r:id="rId15"/>
    <p:sldId id="283" r:id="rId16"/>
    <p:sldId id="284" r:id="rId17"/>
    <p:sldId id="286" r:id="rId18"/>
    <p:sldId id="285" r:id="rId19"/>
    <p:sldId id="269" r:id="rId20"/>
    <p:sldId id="270" r:id="rId21"/>
    <p:sldId id="280" r:id="rId22"/>
    <p:sldId id="271" r:id="rId23"/>
    <p:sldId id="260" r:id="rId24"/>
    <p:sldId id="292" r:id="rId25"/>
    <p:sldId id="272" r:id="rId26"/>
    <p:sldId id="273" r:id="rId27"/>
    <p:sldId id="262" r:id="rId28"/>
    <p:sldId id="275" r:id="rId29"/>
    <p:sldId id="287" r:id="rId30"/>
    <p:sldId id="288" r:id="rId31"/>
    <p:sldId id="289" r:id="rId32"/>
    <p:sldId id="276" r:id="rId33"/>
    <p:sldId id="263" r:id="rId34"/>
    <p:sldId id="265" r:id="rId35"/>
    <p:sldId id="290" r:id="rId36"/>
    <p:sldId id="266" r:id="rId37"/>
    <p:sldId id="274" r:id="rId38"/>
    <p:sldId id="293" r:id="rId39"/>
    <p:sldId id="27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EEF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8635E6-F5DB-89CB-B083-45DF4838235A}" v="8" dt="2019-10-02T12:09:02.279"/>
    <p1510:client id="{B47167AD-087D-8DDA-3958-15464DB24C3C}" v="93" dt="2019-10-02T12:01:26.770"/>
    <p1510:client id="{FCAF95B3-1CF1-427D-9456-815B6D5BBC89}" v="131" dt="2019-09-30T20:08:11.8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94" autoAdjust="0"/>
    <p:restoredTop sz="94660"/>
  </p:normalViewPr>
  <p:slideViewPr>
    <p:cSldViewPr snapToGrid="0">
      <p:cViewPr varScale="1">
        <p:scale>
          <a:sx n="109" d="100"/>
          <a:sy n="109" d="100"/>
        </p:scale>
        <p:origin x="94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BDFABE8C-4EF7-47F9-B9D8-94FF1D88443D}"/>
    <pc:docChg chg="custSel modSld">
      <pc:chgData name="Deborah Jenkins" userId="3cd02ba5-e528-4585-978d-4fde2b47730a" providerId="ADAL" clId="{BDFABE8C-4EF7-47F9-B9D8-94FF1D88443D}" dt="2019-10-01T10:10:28.224" v="5" actId="27636"/>
      <pc:docMkLst>
        <pc:docMk/>
      </pc:docMkLst>
      <pc:sldChg chg="modSp">
        <pc:chgData name="Deborah Jenkins" userId="3cd02ba5-e528-4585-978d-4fde2b47730a" providerId="ADAL" clId="{BDFABE8C-4EF7-47F9-B9D8-94FF1D88443D}" dt="2019-10-01T10:10:28.224" v="5" actId="27636"/>
        <pc:sldMkLst>
          <pc:docMk/>
          <pc:sldMk cId="2808418592" sldId="293"/>
        </pc:sldMkLst>
        <pc:spChg chg="mod">
          <ac:chgData name="Deborah Jenkins" userId="3cd02ba5-e528-4585-978d-4fde2b47730a" providerId="ADAL" clId="{BDFABE8C-4EF7-47F9-B9D8-94FF1D88443D}" dt="2019-10-01T10:10:28.224" v="5" actId="27636"/>
          <ac:spMkLst>
            <pc:docMk/>
            <pc:sldMk cId="2808418592" sldId="293"/>
            <ac:spMk id="3" creationId="{00000000-0000-0000-0000-000000000000}"/>
          </ac:spMkLst>
        </pc:spChg>
      </pc:sldChg>
    </pc:docChg>
  </pc:docChgLst>
  <pc:docChgLst>
    <pc:chgData name="Deborah Jenkins" userId="S::deborah.jenkins@uwtsd.ac.uk::3cd02ba5-e528-4585-978d-4fde2b47730a" providerId="AD" clId="Web-{568635E6-F5DB-89CB-B083-45DF4838235A}"/>
    <pc:docChg chg="modSld">
      <pc:chgData name="Deborah Jenkins" userId="S::deborah.jenkins@uwtsd.ac.uk::3cd02ba5-e528-4585-978d-4fde2b47730a" providerId="AD" clId="Web-{568635E6-F5DB-89CB-B083-45DF4838235A}" dt="2019-10-02T12:09:02.279" v="7" actId="20577"/>
      <pc:docMkLst>
        <pc:docMk/>
      </pc:docMkLst>
      <pc:sldChg chg="modSp">
        <pc:chgData name="Deborah Jenkins" userId="S::deborah.jenkins@uwtsd.ac.uk::3cd02ba5-e528-4585-978d-4fde2b47730a" providerId="AD" clId="Web-{568635E6-F5DB-89CB-B083-45DF4838235A}" dt="2019-10-02T12:09:02.279" v="6" actId="20577"/>
        <pc:sldMkLst>
          <pc:docMk/>
          <pc:sldMk cId="752478833" sldId="289"/>
        </pc:sldMkLst>
        <pc:spChg chg="mod">
          <ac:chgData name="Deborah Jenkins" userId="S::deborah.jenkins@uwtsd.ac.uk::3cd02ba5-e528-4585-978d-4fde2b47730a" providerId="AD" clId="Web-{568635E6-F5DB-89CB-B083-45DF4838235A}" dt="2019-10-02T12:09:02.279" v="6" actId="20577"/>
          <ac:spMkLst>
            <pc:docMk/>
            <pc:sldMk cId="752478833" sldId="289"/>
            <ac:spMk id="3" creationId="{C6ECEAF4-65E0-49EF-A96D-94B78EA60D49}"/>
          </ac:spMkLst>
        </pc:spChg>
      </pc:sldChg>
    </pc:docChg>
  </pc:docChgLst>
  <pc:docChgLst>
    <pc:chgData name="Deborah Jenkins" userId="S::deborah.jenkins@uwtsd.ac.uk::3cd02ba5-e528-4585-978d-4fde2b47730a" providerId="AD" clId="Web-{2A7BA0B8-D3A6-544D-43B1-FCFE01B0DF37}"/>
  </pc:docChgLst>
  <pc:docChgLst>
    <pc:chgData name="Deborah Jenkins" userId="3cd02ba5-e528-4585-978d-4fde2b47730a" providerId="ADAL" clId="{2ABB7EBB-E676-40CE-8EEC-BC280191AA91}"/>
  </pc:docChgLst>
  <pc:docChgLst>
    <pc:chgData name="Deborah Jenkins" userId="S::deborah.jenkins@uwtsd.ac.uk::3cd02ba5-e528-4585-978d-4fde2b47730a" providerId="AD" clId="Web-{B47167AD-087D-8DDA-3958-15464DB24C3C}"/>
    <pc:docChg chg="modSld">
      <pc:chgData name="Deborah Jenkins" userId="S::deborah.jenkins@uwtsd.ac.uk::3cd02ba5-e528-4585-978d-4fde2b47730a" providerId="AD" clId="Web-{B47167AD-087D-8DDA-3958-15464DB24C3C}" dt="2019-10-02T12:01:26.770" v="92" actId="20577"/>
      <pc:docMkLst>
        <pc:docMk/>
      </pc:docMkLst>
      <pc:sldChg chg="modSp">
        <pc:chgData name="Deborah Jenkins" userId="S::deborah.jenkins@uwtsd.ac.uk::3cd02ba5-e528-4585-978d-4fde2b47730a" providerId="AD" clId="Web-{B47167AD-087D-8DDA-3958-15464DB24C3C}" dt="2019-10-02T12:01:26.770" v="91" actId="20577"/>
        <pc:sldMkLst>
          <pc:docMk/>
          <pc:sldMk cId="2808418592" sldId="293"/>
        </pc:sldMkLst>
        <pc:spChg chg="mod">
          <ac:chgData name="Deborah Jenkins" userId="S::deborah.jenkins@uwtsd.ac.uk::3cd02ba5-e528-4585-978d-4fde2b47730a" providerId="AD" clId="Web-{B47167AD-087D-8DDA-3958-15464DB24C3C}" dt="2019-10-02T12:01:26.770" v="91" actId="20577"/>
          <ac:spMkLst>
            <pc:docMk/>
            <pc:sldMk cId="2808418592" sldId="293"/>
            <ac:spMk id="3" creationId="{00000000-0000-0000-0000-000000000000}"/>
          </ac:spMkLst>
        </pc:spChg>
      </pc:sldChg>
    </pc:docChg>
  </pc:docChgLst>
  <pc:docChgLst>
    <pc:chgData name="Deborah Jenkins" userId="3cd02ba5-e528-4585-978d-4fde2b47730a" providerId="ADAL" clId="{FCAF95B3-1CF1-427D-9456-815B6D5BBC89}"/>
    <pc:docChg chg="undo custSel mod addSld modSld">
      <pc:chgData name="Deborah Jenkins" userId="3cd02ba5-e528-4585-978d-4fde2b47730a" providerId="ADAL" clId="{FCAF95B3-1CF1-427D-9456-815B6D5BBC89}" dt="2019-09-30T20:10:04.773" v="607" actId="20577"/>
      <pc:docMkLst>
        <pc:docMk/>
      </pc:docMkLst>
      <pc:sldChg chg="addSp delSp modSp">
        <pc:chgData name="Deborah Jenkins" userId="3cd02ba5-e528-4585-978d-4fde2b47730a" providerId="ADAL" clId="{FCAF95B3-1CF1-427D-9456-815B6D5BBC89}" dt="2019-09-30T19:00:49.400" v="32" actId="27636"/>
        <pc:sldMkLst>
          <pc:docMk/>
          <pc:sldMk cId="679920710" sldId="257"/>
        </pc:sldMkLst>
        <pc:spChg chg="mod">
          <ac:chgData name="Deborah Jenkins" userId="3cd02ba5-e528-4585-978d-4fde2b47730a" providerId="ADAL" clId="{FCAF95B3-1CF1-427D-9456-815B6D5BBC89}" dt="2019-09-30T18:58:45.803" v="8" actId="14100"/>
          <ac:spMkLst>
            <pc:docMk/>
            <pc:sldMk cId="679920710" sldId="257"/>
            <ac:spMk id="2" creationId="{00000000-0000-0000-0000-000000000000}"/>
          </ac:spMkLst>
        </pc:spChg>
        <pc:spChg chg="mod ord">
          <ac:chgData name="Deborah Jenkins" userId="3cd02ba5-e528-4585-978d-4fde2b47730a" providerId="ADAL" clId="{FCAF95B3-1CF1-427D-9456-815B6D5BBC89}" dt="2019-09-30T19:00:49.400" v="32" actId="27636"/>
          <ac:spMkLst>
            <pc:docMk/>
            <pc:sldMk cId="679920710" sldId="257"/>
            <ac:spMk id="3" creationId="{00000000-0000-0000-0000-000000000000}"/>
          </ac:spMkLst>
        </pc:spChg>
        <pc:spChg chg="add">
          <ac:chgData name="Deborah Jenkins" userId="3cd02ba5-e528-4585-978d-4fde2b47730a" providerId="ADAL" clId="{FCAF95B3-1CF1-427D-9456-815B6D5BBC89}" dt="2019-09-30T18:58:31.297" v="4" actId="26606"/>
          <ac:spMkLst>
            <pc:docMk/>
            <pc:sldMk cId="679920710" sldId="257"/>
            <ac:spMk id="21" creationId="{F56F5174-31D9-4DBB-AAB7-A1FD7BDB1352}"/>
          </ac:spMkLst>
        </pc:spChg>
        <pc:spChg chg="add">
          <ac:chgData name="Deborah Jenkins" userId="3cd02ba5-e528-4585-978d-4fde2b47730a" providerId="ADAL" clId="{FCAF95B3-1CF1-427D-9456-815B6D5BBC89}" dt="2019-09-30T18:58:31.297" v="4" actId="26606"/>
          <ac:spMkLst>
            <pc:docMk/>
            <pc:sldMk cId="679920710" sldId="257"/>
            <ac:spMk id="22" creationId="{F9A95BEE-6BB1-4A28-A8E6-A34B2E42EF87}"/>
          </ac:spMkLst>
        </pc:spChg>
        <pc:picChg chg="mod">
          <ac:chgData name="Deborah Jenkins" userId="3cd02ba5-e528-4585-978d-4fde2b47730a" providerId="ADAL" clId="{FCAF95B3-1CF1-427D-9456-815B6D5BBC89}" dt="2019-09-30T18:58:31.297" v="4" actId="26606"/>
          <ac:picMkLst>
            <pc:docMk/>
            <pc:sldMk cId="679920710" sldId="257"/>
            <ac:picMk id="4" creationId="{00000000-0000-0000-0000-000000000000}"/>
          </ac:picMkLst>
        </pc:picChg>
        <pc:picChg chg="add">
          <ac:chgData name="Deborah Jenkins" userId="3cd02ba5-e528-4585-978d-4fde2b47730a" providerId="ADAL" clId="{FCAF95B3-1CF1-427D-9456-815B6D5BBC89}" dt="2019-09-30T18:58:31.297" v="4" actId="26606"/>
          <ac:picMkLst>
            <pc:docMk/>
            <pc:sldMk cId="679920710" sldId="257"/>
            <ac:picMk id="20" creationId="{AE113210-7872-481A-ADE6-3A05CCAF5EB2}"/>
          </ac:picMkLst>
        </pc:picChg>
        <pc:cxnChg chg="add del">
          <ac:chgData name="Deborah Jenkins" userId="3cd02ba5-e528-4585-978d-4fde2b47730a" providerId="ADAL" clId="{FCAF95B3-1CF1-427D-9456-815B6D5BBC89}" dt="2019-09-30T18:58:31.297" v="4" actId="26606"/>
          <ac:cxnSpMkLst>
            <pc:docMk/>
            <pc:sldMk cId="679920710" sldId="257"/>
            <ac:cxnSpMk id="13" creationId="{E4A809D5-3600-46D4-A466-67F2349A54FB}"/>
          </ac:cxnSpMkLst>
        </pc:cxnChg>
        <pc:cxnChg chg="add del">
          <ac:chgData name="Deborah Jenkins" userId="3cd02ba5-e528-4585-978d-4fde2b47730a" providerId="ADAL" clId="{FCAF95B3-1CF1-427D-9456-815B6D5BBC89}" dt="2019-09-30T18:58:31.266" v="3" actId="26606"/>
          <ac:cxnSpMkLst>
            <pc:docMk/>
            <pc:sldMk cId="679920710" sldId="257"/>
            <ac:cxnSpMk id="18" creationId="{A7F400EE-A8A5-48AF-B4D6-291B52C6F0B0}"/>
          </ac:cxnSpMkLst>
        </pc:cxnChg>
      </pc:sldChg>
      <pc:sldChg chg="modSp">
        <pc:chgData name="Deborah Jenkins" userId="3cd02ba5-e528-4585-978d-4fde2b47730a" providerId="ADAL" clId="{FCAF95B3-1CF1-427D-9456-815B6D5BBC89}" dt="2019-09-30T19:04:34.928" v="64" actId="1076"/>
        <pc:sldMkLst>
          <pc:docMk/>
          <pc:sldMk cId="4272843851" sldId="258"/>
        </pc:sldMkLst>
        <pc:spChg chg="mod">
          <ac:chgData name="Deborah Jenkins" userId="3cd02ba5-e528-4585-978d-4fde2b47730a" providerId="ADAL" clId="{FCAF95B3-1CF1-427D-9456-815B6D5BBC89}" dt="2019-09-30T19:04:34.928" v="64" actId="1076"/>
          <ac:spMkLst>
            <pc:docMk/>
            <pc:sldMk cId="4272843851" sldId="258"/>
            <ac:spMk id="2" creationId="{00000000-0000-0000-0000-000000000000}"/>
          </ac:spMkLst>
        </pc:spChg>
        <pc:spChg chg="mod">
          <ac:chgData name="Deborah Jenkins" userId="3cd02ba5-e528-4585-978d-4fde2b47730a" providerId="ADAL" clId="{FCAF95B3-1CF1-427D-9456-815B6D5BBC89}" dt="2019-09-30T19:04:28.600" v="63" actId="207"/>
          <ac:spMkLst>
            <pc:docMk/>
            <pc:sldMk cId="4272843851" sldId="258"/>
            <ac:spMk id="3" creationId="{00000000-0000-0000-0000-000000000000}"/>
          </ac:spMkLst>
        </pc:spChg>
      </pc:sldChg>
      <pc:sldChg chg="modSp">
        <pc:chgData name="Deborah Jenkins" userId="3cd02ba5-e528-4585-978d-4fde2b47730a" providerId="ADAL" clId="{FCAF95B3-1CF1-427D-9456-815B6D5BBC89}" dt="2019-09-30T19:07:55.138" v="92" actId="20577"/>
        <pc:sldMkLst>
          <pc:docMk/>
          <pc:sldMk cId="2386298275" sldId="259"/>
        </pc:sldMkLst>
        <pc:spChg chg="mod">
          <ac:chgData name="Deborah Jenkins" userId="3cd02ba5-e528-4585-978d-4fde2b47730a" providerId="ADAL" clId="{FCAF95B3-1CF1-427D-9456-815B6D5BBC89}" dt="2019-09-30T19:07:55.138" v="92" actId="20577"/>
          <ac:spMkLst>
            <pc:docMk/>
            <pc:sldMk cId="2386298275" sldId="259"/>
            <ac:spMk id="3" creationId="{00000000-0000-0000-0000-000000000000}"/>
          </ac:spMkLst>
        </pc:spChg>
      </pc:sldChg>
      <pc:sldChg chg="addSp modSp mod setBg">
        <pc:chgData name="Deborah Jenkins" userId="3cd02ba5-e528-4585-978d-4fde2b47730a" providerId="ADAL" clId="{FCAF95B3-1CF1-427D-9456-815B6D5BBC89}" dt="2019-09-30T19:28:29.658" v="305" actId="255"/>
        <pc:sldMkLst>
          <pc:docMk/>
          <pc:sldMk cId="164653585" sldId="260"/>
        </pc:sldMkLst>
        <pc:spChg chg="mod">
          <ac:chgData name="Deborah Jenkins" userId="3cd02ba5-e528-4585-978d-4fde2b47730a" providerId="ADAL" clId="{FCAF95B3-1CF1-427D-9456-815B6D5BBC89}" dt="2019-09-30T19:28:14.137" v="302" actId="14100"/>
          <ac:spMkLst>
            <pc:docMk/>
            <pc:sldMk cId="164653585" sldId="260"/>
            <ac:spMk id="2" creationId="{00000000-0000-0000-0000-000000000000}"/>
          </ac:spMkLst>
        </pc:spChg>
        <pc:spChg chg="mod">
          <ac:chgData name="Deborah Jenkins" userId="3cd02ba5-e528-4585-978d-4fde2b47730a" providerId="ADAL" clId="{FCAF95B3-1CF1-427D-9456-815B6D5BBC89}" dt="2019-09-30T19:28:29.658" v="305" actId="255"/>
          <ac:spMkLst>
            <pc:docMk/>
            <pc:sldMk cId="164653585" sldId="260"/>
            <ac:spMk id="3" creationId="{00000000-0000-0000-0000-000000000000}"/>
          </ac:spMkLst>
        </pc:spChg>
        <pc:spChg chg="add">
          <ac:chgData name="Deborah Jenkins" userId="3cd02ba5-e528-4585-978d-4fde2b47730a" providerId="ADAL" clId="{FCAF95B3-1CF1-427D-9456-815B6D5BBC89}" dt="2019-09-30T19:28:05.936" v="300" actId="26606"/>
          <ac:spMkLst>
            <pc:docMk/>
            <pc:sldMk cId="164653585" sldId="260"/>
            <ac:spMk id="6" creationId="{59A309A7-1751-4ABE-A3C1-EEC40366AD89}"/>
          </ac:spMkLst>
        </pc:spChg>
        <pc:spChg chg="add">
          <ac:chgData name="Deborah Jenkins" userId="3cd02ba5-e528-4585-978d-4fde2b47730a" providerId="ADAL" clId="{FCAF95B3-1CF1-427D-9456-815B6D5BBC89}" dt="2019-09-30T19:28:05.936" v="300" actId="26606"/>
          <ac:spMkLst>
            <pc:docMk/>
            <pc:sldMk cId="164653585" sldId="260"/>
            <ac:spMk id="11" creationId="{967D8EB6-EAE1-4F9C-B398-83321E287204}"/>
          </ac:spMkLst>
        </pc:spChg>
        <pc:picChg chg="mod ord">
          <ac:chgData name="Deborah Jenkins" userId="3cd02ba5-e528-4585-978d-4fde2b47730a" providerId="ADAL" clId="{FCAF95B3-1CF1-427D-9456-815B6D5BBC89}" dt="2019-09-30T19:28:05.936" v="300" actId="26606"/>
          <ac:picMkLst>
            <pc:docMk/>
            <pc:sldMk cId="164653585" sldId="260"/>
            <ac:picMk id="4" creationId="{00000000-0000-0000-0000-000000000000}"/>
          </ac:picMkLst>
        </pc:picChg>
      </pc:sldChg>
      <pc:sldChg chg="modSp">
        <pc:chgData name="Deborah Jenkins" userId="3cd02ba5-e528-4585-978d-4fde2b47730a" providerId="ADAL" clId="{FCAF95B3-1CF1-427D-9456-815B6D5BBC89}" dt="2019-09-30T19:39:03.685" v="397" actId="255"/>
        <pc:sldMkLst>
          <pc:docMk/>
          <pc:sldMk cId="1862594023" sldId="262"/>
        </pc:sldMkLst>
        <pc:graphicFrameChg chg="mod">
          <ac:chgData name="Deborah Jenkins" userId="3cd02ba5-e528-4585-978d-4fde2b47730a" providerId="ADAL" clId="{FCAF95B3-1CF1-427D-9456-815B6D5BBC89}" dt="2019-09-30T19:39:03.685" v="397" actId="255"/>
          <ac:graphicFrameMkLst>
            <pc:docMk/>
            <pc:sldMk cId="1862594023" sldId="262"/>
            <ac:graphicFrameMk id="22" creationId="{9CF0486B-E0B9-4267-A493-9443B59AF64E}"/>
          </ac:graphicFrameMkLst>
        </pc:graphicFrameChg>
      </pc:sldChg>
      <pc:sldChg chg="addSp modSp mod setBg">
        <pc:chgData name="Deborah Jenkins" userId="3cd02ba5-e528-4585-978d-4fde2b47730a" providerId="ADAL" clId="{FCAF95B3-1CF1-427D-9456-815B6D5BBC89}" dt="2019-09-30T19:52:35.089" v="480" actId="403"/>
        <pc:sldMkLst>
          <pc:docMk/>
          <pc:sldMk cId="1002320298" sldId="263"/>
        </pc:sldMkLst>
        <pc:spChg chg="mod">
          <ac:chgData name="Deborah Jenkins" userId="3cd02ba5-e528-4585-978d-4fde2b47730a" providerId="ADAL" clId="{FCAF95B3-1CF1-427D-9456-815B6D5BBC89}" dt="2019-09-30T19:50:09.640" v="463" actId="27636"/>
          <ac:spMkLst>
            <pc:docMk/>
            <pc:sldMk cId="1002320298" sldId="263"/>
            <ac:spMk id="2" creationId="{00000000-0000-0000-0000-000000000000}"/>
          </ac:spMkLst>
        </pc:spChg>
        <pc:spChg chg="mod">
          <ac:chgData name="Deborah Jenkins" userId="3cd02ba5-e528-4585-978d-4fde2b47730a" providerId="ADAL" clId="{FCAF95B3-1CF1-427D-9456-815B6D5BBC89}" dt="2019-09-30T19:52:35.089" v="480" actId="403"/>
          <ac:spMkLst>
            <pc:docMk/>
            <pc:sldMk cId="1002320298" sldId="263"/>
            <ac:spMk id="3" creationId="{00000000-0000-0000-0000-000000000000}"/>
          </ac:spMkLst>
        </pc:spChg>
        <pc:spChg chg="add">
          <ac:chgData name="Deborah Jenkins" userId="3cd02ba5-e528-4585-978d-4fde2b47730a" providerId="ADAL" clId="{FCAF95B3-1CF1-427D-9456-815B6D5BBC89}" dt="2019-09-30T19:50:02.220" v="460" actId="26606"/>
          <ac:spMkLst>
            <pc:docMk/>
            <pc:sldMk cId="1002320298" sldId="263"/>
            <ac:spMk id="9" creationId="{59A309A7-1751-4ABE-A3C1-EEC40366AD89}"/>
          </ac:spMkLst>
        </pc:spChg>
        <pc:spChg chg="add">
          <ac:chgData name="Deborah Jenkins" userId="3cd02ba5-e528-4585-978d-4fde2b47730a" providerId="ADAL" clId="{FCAF95B3-1CF1-427D-9456-815B6D5BBC89}" dt="2019-09-30T19:50:02.220" v="460" actId="26606"/>
          <ac:spMkLst>
            <pc:docMk/>
            <pc:sldMk cId="1002320298" sldId="263"/>
            <ac:spMk id="11" creationId="{967D8EB6-EAE1-4F9C-B398-83321E287204}"/>
          </ac:spMkLst>
        </pc:spChg>
        <pc:picChg chg="mod ord">
          <ac:chgData name="Deborah Jenkins" userId="3cd02ba5-e528-4585-978d-4fde2b47730a" providerId="ADAL" clId="{FCAF95B3-1CF1-427D-9456-815B6D5BBC89}" dt="2019-09-30T19:50:39.810" v="468" actId="166"/>
          <ac:picMkLst>
            <pc:docMk/>
            <pc:sldMk cId="1002320298" sldId="263"/>
            <ac:picMk id="4" creationId="{00000000-0000-0000-0000-000000000000}"/>
          </ac:picMkLst>
        </pc:picChg>
      </pc:sldChg>
      <pc:sldChg chg="addSp modSp mod setBg">
        <pc:chgData name="Deborah Jenkins" userId="3cd02ba5-e528-4585-978d-4fde2b47730a" providerId="ADAL" clId="{FCAF95B3-1CF1-427D-9456-815B6D5BBC89}" dt="2019-09-30T19:57:57.256" v="535" actId="403"/>
        <pc:sldMkLst>
          <pc:docMk/>
          <pc:sldMk cId="2879727234" sldId="265"/>
        </pc:sldMkLst>
        <pc:spChg chg="mod">
          <ac:chgData name="Deborah Jenkins" userId="3cd02ba5-e528-4585-978d-4fde2b47730a" providerId="ADAL" clId="{FCAF95B3-1CF1-427D-9456-815B6D5BBC89}" dt="2019-09-30T19:52:57.259" v="484" actId="14100"/>
          <ac:spMkLst>
            <pc:docMk/>
            <pc:sldMk cId="2879727234" sldId="265"/>
            <ac:spMk id="2" creationId="{00000000-0000-0000-0000-000000000000}"/>
          </ac:spMkLst>
        </pc:spChg>
        <pc:spChg chg="mod">
          <ac:chgData name="Deborah Jenkins" userId="3cd02ba5-e528-4585-978d-4fde2b47730a" providerId="ADAL" clId="{FCAF95B3-1CF1-427D-9456-815B6D5BBC89}" dt="2019-09-30T19:57:57.256" v="535" actId="403"/>
          <ac:spMkLst>
            <pc:docMk/>
            <pc:sldMk cId="2879727234" sldId="265"/>
            <ac:spMk id="3" creationId="{00000000-0000-0000-0000-000000000000}"/>
          </ac:spMkLst>
        </pc:spChg>
        <pc:spChg chg="add">
          <ac:chgData name="Deborah Jenkins" userId="3cd02ba5-e528-4585-978d-4fde2b47730a" providerId="ADAL" clId="{FCAF95B3-1CF1-427D-9456-815B6D5BBC89}" dt="2019-09-30T19:52:44.799" v="481" actId="26606"/>
          <ac:spMkLst>
            <pc:docMk/>
            <pc:sldMk cId="2879727234" sldId="265"/>
            <ac:spMk id="7" creationId="{59A309A7-1751-4ABE-A3C1-EEC40366AD89}"/>
          </ac:spMkLst>
        </pc:spChg>
        <pc:spChg chg="add">
          <ac:chgData name="Deborah Jenkins" userId="3cd02ba5-e528-4585-978d-4fde2b47730a" providerId="ADAL" clId="{FCAF95B3-1CF1-427D-9456-815B6D5BBC89}" dt="2019-09-30T19:52:44.799" v="481" actId="26606"/>
          <ac:spMkLst>
            <pc:docMk/>
            <pc:sldMk cId="2879727234" sldId="265"/>
            <ac:spMk id="8" creationId="{967D8EB6-EAE1-4F9C-B398-83321E287204}"/>
          </ac:spMkLst>
        </pc:spChg>
        <pc:picChg chg="mod">
          <ac:chgData name="Deborah Jenkins" userId="3cd02ba5-e528-4585-978d-4fde2b47730a" providerId="ADAL" clId="{FCAF95B3-1CF1-427D-9456-815B6D5BBC89}" dt="2019-09-30T19:52:44.799" v="481" actId="26606"/>
          <ac:picMkLst>
            <pc:docMk/>
            <pc:sldMk cId="2879727234" sldId="265"/>
            <ac:picMk id="5" creationId="{00000000-0000-0000-0000-000000000000}"/>
          </ac:picMkLst>
        </pc:picChg>
      </pc:sldChg>
      <pc:sldChg chg="modSp">
        <pc:chgData name="Deborah Jenkins" userId="3cd02ba5-e528-4585-978d-4fde2b47730a" providerId="ADAL" clId="{FCAF95B3-1CF1-427D-9456-815B6D5BBC89}" dt="2019-09-30T20:07:56.982" v="592" actId="207"/>
        <pc:sldMkLst>
          <pc:docMk/>
          <pc:sldMk cId="183957661" sldId="266"/>
        </pc:sldMkLst>
        <pc:spChg chg="mod">
          <ac:chgData name="Deborah Jenkins" userId="3cd02ba5-e528-4585-978d-4fde2b47730a" providerId="ADAL" clId="{FCAF95B3-1CF1-427D-9456-815B6D5BBC89}" dt="2019-09-30T20:06:53.477" v="577" actId="14100"/>
          <ac:spMkLst>
            <pc:docMk/>
            <pc:sldMk cId="183957661" sldId="266"/>
            <ac:spMk id="2" creationId="{00000000-0000-0000-0000-000000000000}"/>
          </ac:spMkLst>
        </pc:spChg>
        <pc:spChg chg="mod">
          <ac:chgData name="Deborah Jenkins" userId="3cd02ba5-e528-4585-978d-4fde2b47730a" providerId="ADAL" clId="{FCAF95B3-1CF1-427D-9456-815B6D5BBC89}" dt="2019-09-30T20:07:56.982" v="592" actId="207"/>
          <ac:spMkLst>
            <pc:docMk/>
            <pc:sldMk cId="183957661" sldId="266"/>
            <ac:spMk id="3" creationId="{00000000-0000-0000-0000-000000000000}"/>
          </ac:spMkLst>
        </pc:spChg>
      </pc:sldChg>
      <pc:sldChg chg="modSp">
        <pc:chgData name="Deborah Jenkins" userId="3cd02ba5-e528-4585-978d-4fde2b47730a" providerId="ADAL" clId="{FCAF95B3-1CF1-427D-9456-815B6D5BBC89}" dt="2019-09-30T19:03:12.679" v="52" actId="20577"/>
        <pc:sldMkLst>
          <pc:docMk/>
          <pc:sldMk cId="3030456579" sldId="267"/>
        </pc:sldMkLst>
        <pc:spChg chg="mod">
          <ac:chgData name="Deborah Jenkins" userId="3cd02ba5-e528-4585-978d-4fde2b47730a" providerId="ADAL" clId="{FCAF95B3-1CF1-427D-9456-815B6D5BBC89}" dt="2019-09-30T19:03:12.679" v="52" actId="20577"/>
          <ac:spMkLst>
            <pc:docMk/>
            <pc:sldMk cId="3030456579" sldId="267"/>
            <ac:spMk id="3" creationId="{00000000-0000-0000-0000-000000000000}"/>
          </ac:spMkLst>
        </pc:spChg>
      </pc:sldChg>
      <pc:sldChg chg="modSp">
        <pc:chgData name="Deborah Jenkins" userId="3cd02ba5-e528-4585-978d-4fde2b47730a" providerId="ADAL" clId="{FCAF95B3-1CF1-427D-9456-815B6D5BBC89}" dt="2019-09-30T19:15:38.316" v="169" actId="14100"/>
        <pc:sldMkLst>
          <pc:docMk/>
          <pc:sldMk cId="3129726596" sldId="269"/>
        </pc:sldMkLst>
        <pc:spChg chg="mod">
          <ac:chgData name="Deborah Jenkins" userId="3cd02ba5-e528-4585-978d-4fde2b47730a" providerId="ADAL" clId="{FCAF95B3-1CF1-427D-9456-815B6D5BBC89}" dt="2019-09-30T19:15:38.316" v="169" actId="14100"/>
          <ac:spMkLst>
            <pc:docMk/>
            <pc:sldMk cId="3129726596" sldId="269"/>
            <ac:spMk id="3" creationId="{00000000-0000-0000-0000-000000000000}"/>
          </ac:spMkLst>
        </pc:spChg>
        <pc:picChg chg="mod">
          <ac:chgData name="Deborah Jenkins" userId="3cd02ba5-e528-4585-978d-4fde2b47730a" providerId="ADAL" clId="{FCAF95B3-1CF1-427D-9456-815B6D5BBC89}" dt="2019-09-30T19:15:31.406" v="167" actId="1076"/>
          <ac:picMkLst>
            <pc:docMk/>
            <pc:sldMk cId="3129726596" sldId="269"/>
            <ac:picMk id="2" creationId="{00000000-0000-0000-0000-000000000000}"/>
          </ac:picMkLst>
        </pc:picChg>
        <pc:picChg chg="mod">
          <ac:chgData name="Deborah Jenkins" userId="3cd02ba5-e528-4585-978d-4fde2b47730a" providerId="ADAL" clId="{FCAF95B3-1CF1-427D-9456-815B6D5BBC89}" dt="2019-09-30T19:15:34.062" v="168" actId="1076"/>
          <ac:picMkLst>
            <pc:docMk/>
            <pc:sldMk cId="3129726596" sldId="269"/>
            <ac:picMk id="4" creationId="{00000000-0000-0000-0000-000000000000}"/>
          </ac:picMkLst>
        </pc:picChg>
      </pc:sldChg>
      <pc:sldChg chg="modSp">
        <pc:chgData name="Deborah Jenkins" userId="3cd02ba5-e528-4585-978d-4fde2b47730a" providerId="ADAL" clId="{FCAF95B3-1CF1-427D-9456-815B6D5BBC89}" dt="2019-09-30T19:17:48.765" v="192" actId="207"/>
        <pc:sldMkLst>
          <pc:docMk/>
          <pc:sldMk cId="333895036" sldId="270"/>
        </pc:sldMkLst>
        <pc:spChg chg="mod">
          <ac:chgData name="Deborah Jenkins" userId="3cd02ba5-e528-4585-978d-4fde2b47730a" providerId="ADAL" clId="{FCAF95B3-1CF1-427D-9456-815B6D5BBC89}" dt="2019-09-30T19:15:56.422" v="173" actId="255"/>
          <ac:spMkLst>
            <pc:docMk/>
            <pc:sldMk cId="333895036" sldId="270"/>
            <ac:spMk id="2" creationId="{00000000-0000-0000-0000-000000000000}"/>
          </ac:spMkLst>
        </pc:spChg>
        <pc:spChg chg="mod">
          <ac:chgData name="Deborah Jenkins" userId="3cd02ba5-e528-4585-978d-4fde2b47730a" providerId="ADAL" clId="{FCAF95B3-1CF1-427D-9456-815B6D5BBC89}" dt="2019-09-30T19:17:48.765" v="192" actId="207"/>
          <ac:spMkLst>
            <pc:docMk/>
            <pc:sldMk cId="333895036" sldId="270"/>
            <ac:spMk id="3" creationId="{00000000-0000-0000-0000-000000000000}"/>
          </ac:spMkLst>
        </pc:spChg>
      </pc:sldChg>
      <pc:sldChg chg="modSp">
        <pc:chgData name="Deborah Jenkins" userId="3cd02ba5-e528-4585-978d-4fde2b47730a" providerId="ADAL" clId="{FCAF95B3-1CF1-427D-9456-815B6D5BBC89}" dt="2019-09-30T19:21:16.716" v="217" actId="20577"/>
        <pc:sldMkLst>
          <pc:docMk/>
          <pc:sldMk cId="1096756050" sldId="271"/>
        </pc:sldMkLst>
        <pc:spChg chg="mod">
          <ac:chgData name="Deborah Jenkins" userId="3cd02ba5-e528-4585-978d-4fde2b47730a" providerId="ADAL" clId="{FCAF95B3-1CF1-427D-9456-815B6D5BBC89}" dt="2019-09-30T19:21:16.716" v="217" actId="20577"/>
          <ac:spMkLst>
            <pc:docMk/>
            <pc:sldMk cId="1096756050" sldId="271"/>
            <ac:spMk id="3" creationId="{00000000-0000-0000-0000-000000000000}"/>
          </ac:spMkLst>
        </pc:spChg>
      </pc:sldChg>
      <pc:sldChg chg="modSp">
        <pc:chgData name="Deborah Jenkins" userId="3cd02ba5-e528-4585-978d-4fde2b47730a" providerId="ADAL" clId="{FCAF95B3-1CF1-427D-9456-815B6D5BBC89}" dt="2019-09-30T19:32:43.811" v="357" actId="14100"/>
        <pc:sldMkLst>
          <pc:docMk/>
          <pc:sldMk cId="2027732592" sldId="272"/>
        </pc:sldMkLst>
        <pc:spChg chg="mod">
          <ac:chgData name="Deborah Jenkins" userId="3cd02ba5-e528-4585-978d-4fde2b47730a" providerId="ADAL" clId="{FCAF95B3-1CF1-427D-9456-815B6D5BBC89}" dt="2019-09-30T19:32:43.811" v="357" actId="14100"/>
          <ac:spMkLst>
            <pc:docMk/>
            <pc:sldMk cId="2027732592" sldId="272"/>
            <ac:spMk id="3" creationId="{00000000-0000-0000-0000-000000000000}"/>
          </ac:spMkLst>
        </pc:spChg>
        <pc:picChg chg="mod">
          <ac:chgData name="Deborah Jenkins" userId="3cd02ba5-e528-4585-978d-4fde2b47730a" providerId="ADAL" clId="{FCAF95B3-1CF1-427D-9456-815B6D5BBC89}" dt="2019-09-30T19:32:38.001" v="356" actId="14100"/>
          <ac:picMkLst>
            <pc:docMk/>
            <pc:sldMk cId="2027732592" sldId="272"/>
            <ac:picMk id="4" creationId="{00000000-0000-0000-0000-000000000000}"/>
          </ac:picMkLst>
        </pc:picChg>
      </pc:sldChg>
      <pc:sldChg chg="addSp modSp mod setBg">
        <pc:chgData name="Deborah Jenkins" userId="3cd02ba5-e528-4585-978d-4fde2b47730a" providerId="ADAL" clId="{FCAF95B3-1CF1-427D-9456-815B6D5BBC89}" dt="2019-09-30T19:37:18.192" v="385" actId="27636"/>
        <pc:sldMkLst>
          <pc:docMk/>
          <pc:sldMk cId="935714730" sldId="273"/>
        </pc:sldMkLst>
        <pc:spChg chg="mod">
          <ac:chgData name="Deborah Jenkins" userId="3cd02ba5-e528-4585-978d-4fde2b47730a" providerId="ADAL" clId="{FCAF95B3-1CF1-427D-9456-815B6D5BBC89}" dt="2019-09-30T19:37:18.192" v="385" actId="27636"/>
          <ac:spMkLst>
            <pc:docMk/>
            <pc:sldMk cId="935714730" sldId="273"/>
            <ac:spMk id="3" creationId="{00000000-0000-0000-0000-000000000000}"/>
          </ac:spMkLst>
        </pc:spChg>
        <pc:spChg chg="add mod">
          <ac:chgData name="Deborah Jenkins" userId="3cd02ba5-e528-4585-978d-4fde2b47730a" providerId="ADAL" clId="{FCAF95B3-1CF1-427D-9456-815B6D5BBC89}" dt="2019-09-30T19:36:48.843" v="376" actId="26606"/>
          <ac:spMkLst>
            <pc:docMk/>
            <pc:sldMk cId="935714730" sldId="273"/>
            <ac:spMk id="5" creationId="{20547513-3761-4192-9AB9-19CE44626693}"/>
          </ac:spMkLst>
        </pc:spChg>
        <pc:spChg chg="add">
          <ac:chgData name="Deborah Jenkins" userId="3cd02ba5-e528-4585-978d-4fde2b47730a" providerId="ADAL" clId="{FCAF95B3-1CF1-427D-9456-815B6D5BBC89}" dt="2019-09-30T19:36:48.843" v="376" actId="26606"/>
          <ac:spMkLst>
            <pc:docMk/>
            <pc:sldMk cId="935714730" sldId="273"/>
            <ac:spMk id="9" creationId="{59A309A7-1751-4ABE-A3C1-EEC40366AD89}"/>
          </ac:spMkLst>
        </pc:spChg>
        <pc:spChg chg="add">
          <ac:chgData name="Deborah Jenkins" userId="3cd02ba5-e528-4585-978d-4fde2b47730a" providerId="ADAL" clId="{FCAF95B3-1CF1-427D-9456-815B6D5BBC89}" dt="2019-09-30T19:36:48.843" v="376" actId="26606"/>
          <ac:spMkLst>
            <pc:docMk/>
            <pc:sldMk cId="935714730" sldId="273"/>
            <ac:spMk id="11" creationId="{967D8EB6-EAE1-4F9C-B398-83321E287204}"/>
          </ac:spMkLst>
        </pc:spChg>
        <pc:picChg chg="add mod">
          <ac:chgData name="Deborah Jenkins" userId="3cd02ba5-e528-4585-978d-4fde2b47730a" providerId="ADAL" clId="{FCAF95B3-1CF1-427D-9456-815B6D5BBC89}" dt="2019-09-30T19:36:48.843" v="376" actId="26606"/>
          <ac:picMkLst>
            <pc:docMk/>
            <pc:sldMk cId="935714730" sldId="273"/>
            <ac:picMk id="4" creationId="{F12BC1A5-4864-4152-9734-1C8485FE4022}"/>
          </ac:picMkLst>
        </pc:picChg>
      </pc:sldChg>
      <pc:sldChg chg="modSp">
        <pc:chgData name="Deborah Jenkins" userId="3cd02ba5-e528-4585-978d-4fde2b47730a" providerId="ADAL" clId="{FCAF95B3-1CF1-427D-9456-815B6D5BBC89}" dt="2019-09-30T20:09:29.094" v="606" actId="6549"/>
        <pc:sldMkLst>
          <pc:docMk/>
          <pc:sldMk cId="3357760005" sldId="274"/>
        </pc:sldMkLst>
        <pc:spChg chg="mod">
          <ac:chgData name="Deborah Jenkins" userId="3cd02ba5-e528-4585-978d-4fde2b47730a" providerId="ADAL" clId="{FCAF95B3-1CF1-427D-9456-815B6D5BBC89}" dt="2019-09-30T20:09:29.094" v="606" actId="6549"/>
          <ac:spMkLst>
            <pc:docMk/>
            <pc:sldMk cId="3357760005" sldId="274"/>
            <ac:spMk id="3" creationId="{00000000-0000-0000-0000-000000000000}"/>
          </ac:spMkLst>
        </pc:spChg>
      </pc:sldChg>
      <pc:sldChg chg="modSp">
        <pc:chgData name="Deborah Jenkins" userId="3cd02ba5-e528-4585-978d-4fde2b47730a" providerId="ADAL" clId="{FCAF95B3-1CF1-427D-9456-815B6D5BBC89}" dt="2019-09-30T19:41:04.180" v="408" actId="2710"/>
        <pc:sldMkLst>
          <pc:docMk/>
          <pc:sldMk cId="266683599" sldId="275"/>
        </pc:sldMkLst>
        <pc:spChg chg="mod">
          <ac:chgData name="Deborah Jenkins" userId="3cd02ba5-e528-4585-978d-4fde2b47730a" providerId="ADAL" clId="{FCAF95B3-1CF1-427D-9456-815B6D5BBC89}" dt="2019-09-30T19:41:04.180" v="408" actId="2710"/>
          <ac:spMkLst>
            <pc:docMk/>
            <pc:sldMk cId="266683599" sldId="275"/>
            <ac:spMk id="3" creationId="{00000000-0000-0000-0000-000000000000}"/>
          </ac:spMkLst>
        </pc:spChg>
      </pc:sldChg>
      <pc:sldChg chg="modSp">
        <pc:chgData name="Deborah Jenkins" userId="3cd02ba5-e528-4585-978d-4fde2b47730a" providerId="ADAL" clId="{FCAF95B3-1CF1-427D-9456-815B6D5BBC89}" dt="2019-09-30T20:10:04.773" v="607" actId="20577"/>
        <pc:sldMkLst>
          <pc:docMk/>
          <pc:sldMk cId="1233708592" sldId="278"/>
        </pc:sldMkLst>
        <pc:spChg chg="mod">
          <ac:chgData name="Deborah Jenkins" userId="3cd02ba5-e528-4585-978d-4fde2b47730a" providerId="ADAL" clId="{FCAF95B3-1CF1-427D-9456-815B6D5BBC89}" dt="2019-09-30T20:10:04.773" v="607" actId="20577"/>
          <ac:spMkLst>
            <pc:docMk/>
            <pc:sldMk cId="1233708592" sldId="278"/>
            <ac:spMk id="3" creationId="{00000000-0000-0000-0000-000000000000}"/>
          </ac:spMkLst>
        </pc:spChg>
      </pc:sldChg>
      <pc:sldChg chg="modSp">
        <pc:chgData name="Deborah Jenkins" userId="3cd02ba5-e528-4585-978d-4fde2b47730a" providerId="ADAL" clId="{FCAF95B3-1CF1-427D-9456-815B6D5BBC89}" dt="2019-09-30T19:02:17.144" v="39" actId="255"/>
        <pc:sldMkLst>
          <pc:docMk/>
          <pc:sldMk cId="1682445348" sldId="279"/>
        </pc:sldMkLst>
        <pc:spChg chg="mod">
          <ac:chgData name="Deborah Jenkins" userId="3cd02ba5-e528-4585-978d-4fde2b47730a" providerId="ADAL" clId="{FCAF95B3-1CF1-427D-9456-815B6D5BBC89}" dt="2019-09-30T19:02:08.049" v="37" actId="27636"/>
          <ac:spMkLst>
            <pc:docMk/>
            <pc:sldMk cId="1682445348" sldId="279"/>
            <ac:spMk id="2" creationId="{2852FC89-8DD1-4134-B610-B17F9B3274E9}"/>
          </ac:spMkLst>
        </pc:spChg>
        <pc:spChg chg="mod">
          <ac:chgData name="Deborah Jenkins" userId="3cd02ba5-e528-4585-978d-4fde2b47730a" providerId="ADAL" clId="{FCAF95B3-1CF1-427D-9456-815B6D5BBC89}" dt="2019-09-30T19:02:17.144" v="39" actId="255"/>
          <ac:spMkLst>
            <pc:docMk/>
            <pc:sldMk cId="1682445348" sldId="279"/>
            <ac:spMk id="3" creationId="{AB50BB5B-6B92-441F-9BA8-7A14592C78EB}"/>
          </ac:spMkLst>
        </pc:spChg>
      </pc:sldChg>
      <pc:sldChg chg="modSp">
        <pc:chgData name="Deborah Jenkins" userId="3cd02ba5-e528-4585-978d-4fde2b47730a" providerId="ADAL" clId="{FCAF95B3-1CF1-427D-9456-815B6D5BBC89}" dt="2019-09-30T19:19:19.776" v="207" actId="5793"/>
        <pc:sldMkLst>
          <pc:docMk/>
          <pc:sldMk cId="1371549855" sldId="280"/>
        </pc:sldMkLst>
        <pc:spChg chg="mod">
          <ac:chgData name="Deborah Jenkins" userId="3cd02ba5-e528-4585-978d-4fde2b47730a" providerId="ADAL" clId="{FCAF95B3-1CF1-427D-9456-815B6D5BBC89}" dt="2019-09-30T19:19:19.776" v="207" actId="5793"/>
          <ac:spMkLst>
            <pc:docMk/>
            <pc:sldMk cId="1371549855" sldId="280"/>
            <ac:spMk id="3" creationId="{D84309EA-1BAF-477E-B14D-D3ABB6612D18}"/>
          </ac:spMkLst>
        </pc:spChg>
        <pc:picChg chg="mod">
          <ac:chgData name="Deborah Jenkins" userId="3cd02ba5-e528-4585-978d-4fde2b47730a" providerId="ADAL" clId="{FCAF95B3-1CF1-427D-9456-815B6D5BBC89}" dt="2019-09-30T19:18:06.383" v="195" actId="1076"/>
          <ac:picMkLst>
            <pc:docMk/>
            <pc:sldMk cId="1371549855" sldId="280"/>
            <ac:picMk id="6" creationId="{E16032C7-9B35-43FE-80E3-E08ABB32432C}"/>
          </ac:picMkLst>
        </pc:picChg>
      </pc:sldChg>
      <pc:sldChg chg="modSp">
        <pc:chgData name="Deborah Jenkins" userId="3cd02ba5-e528-4585-978d-4fde2b47730a" providerId="ADAL" clId="{FCAF95B3-1CF1-427D-9456-815B6D5BBC89}" dt="2019-09-30T19:08:43.043" v="100" actId="255"/>
        <pc:sldMkLst>
          <pc:docMk/>
          <pc:sldMk cId="1845367536" sldId="281"/>
        </pc:sldMkLst>
        <pc:spChg chg="mod">
          <ac:chgData name="Deborah Jenkins" userId="3cd02ba5-e528-4585-978d-4fde2b47730a" providerId="ADAL" clId="{FCAF95B3-1CF1-427D-9456-815B6D5BBC89}" dt="2019-09-30T19:08:43.043" v="100" actId="255"/>
          <ac:spMkLst>
            <pc:docMk/>
            <pc:sldMk cId="1845367536" sldId="281"/>
            <ac:spMk id="3" creationId="{C03E2C83-E760-4D96-B656-720EAE451FF8}"/>
          </ac:spMkLst>
        </pc:spChg>
        <pc:picChg chg="mod">
          <ac:chgData name="Deborah Jenkins" userId="3cd02ba5-e528-4585-978d-4fde2b47730a" providerId="ADAL" clId="{FCAF95B3-1CF1-427D-9456-815B6D5BBC89}" dt="2019-09-30T19:08:32.211" v="98" actId="1076"/>
          <ac:picMkLst>
            <pc:docMk/>
            <pc:sldMk cId="1845367536" sldId="281"/>
            <ac:picMk id="4" creationId="{BA10E336-DA05-44DD-9BE8-99DA1A726DCC}"/>
          </ac:picMkLst>
        </pc:picChg>
      </pc:sldChg>
      <pc:sldChg chg="modSp">
        <pc:chgData name="Deborah Jenkins" userId="3cd02ba5-e528-4585-978d-4fde2b47730a" providerId="ADAL" clId="{FCAF95B3-1CF1-427D-9456-815B6D5BBC89}" dt="2019-09-30T19:08:10.216" v="95" actId="27636"/>
        <pc:sldMkLst>
          <pc:docMk/>
          <pc:sldMk cId="3101441196" sldId="282"/>
        </pc:sldMkLst>
        <pc:spChg chg="mod">
          <ac:chgData name="Deborah Jenkins" userId="3cd02ba5-e528-4585-978d-4fde2b47730a" providerId="ADAL" clId="{FCAF95B3-1CF1-427D-9456-815B6D5BBC89}" dt="2019-09-30T19:08:06.955" v="93" actId="14100"/>
          <ac:spMkLst>
            <pc:docMk/>
            <pc:sldMk cId="3101441196" sldId="282"/>
            <ac:spMk id="2" creationId="{8935E690-F086-4512-8BCF-5EE6D6C3368B}"/>
          </ac:spMkLst>
        </pc:spChg>
        <pc:spChg chg="mod">
          <ac:chgData name="Deborah Jenkins" userId="3cd02ba5-e528-4585-978d-4fde2b47730a" providerId="ADAL" clId="{FCAF95B3-1CF1-427D-9456-815B6D5BBC89}" dt="2019-09-30T19:08:10.216" v="95" actId="27636"/>
          <ac:spMkLst>
            <pc:docMk/>
            <pc:sldMk cId="3101441196" sldId="282"/>
            <ac:spMk id="3" creationId="{75D26F9B-6852-476C-9910-CC584DC378B3}"/>
          </ac:spMkLst>
        </pc:spChg>
      </pc:sldChg>
      <pc:sldChg chg="modSp">
        <pc:chgData name="Deborah Jenkins" userId="3cd02ba5-e528-4585-978d-4fde2b47730a" providerId="ADAL" clId="{FCAF95B3-1CF1-427D-9456-815B6D5BBC89}" dt="2019-09-30T19:09:18.259" v="108" actId="27636"/>
        <pc:sldMkLst>
          <pc:docMk/>
          <pc:sldMk cId="2988931344" sldId="283"/>
        </pc:sldMkLst>
        <pc:spChg chg="mod">
          <ac:chgData name="Deborah Jenkins" userId="3cd02ba5-e528-4585-978d-4fde2b47730a" providerId="ADAL" clId="{FCAF95B3-1CF1-427D-9456-815B6D5BBC89}" dt="2019-09-30T19:09:09.523" v="105" actId="403"/>
          <ac:spMkLst>
            <pc:docMk/>
            <pc:sldMk cId="2988931344" sldId="283"/>
            <ac:spMk id="2" creationId="{70350018-FB01-41D9-9D0D-9FC845059ADE}"/>
          </ac:spMkLst>
        </pc:spChg>
        <pc:spChg chg="mod">
          <ac:chgData name="Deborah Jenkins" userId="3cd02ba5-e528-4585-978d-4fde2b47730a" providerId="ADAL" clId="{FCAF95B3-1CF1-427D-9456-815B6D5BBC89}" dt="2019-09-30T19:09:18.259" v="108" actId="27636"/>
          <ac:spMkLst>
            <pc:docMk/>
            <pc:sldMk cId="2988931344" sldId="283"/>
            <ac:spMk id="3" creationId="{9D267DE9-1810-4662-ACC4-942CA8DF9FA2}"/>
          </ac:spMkLst>
        </pc:spChg>
        <pc:picChg chg="mod">
          <ac:chgData name="Deborah Jenkins" userId="3cd02ba5-e528-4585-978d-4fde2b47730a" providerId="ADAL" clId="{FCAF95B3-1CF1-427D-9456-815B6D5BBC89}" dt="2019-09-30T19:09:14.642" v="106" actId="14100"/>
          <ac:picMkLst>
            <pc:docMk/>
            <pc:sldMk cId="2988931344" sldId="283"/>
            <ac:picMk id="4" creationId="{9B14CA40-6685-4A58-9D90-695824D50788}"/>
          </ac:picMkLst>
        </pc:picChg>
      </pc:sldChg>
      <pc:sldChg chg="modSp">
        <pc:chgData name="Deborah Jenkins" userId="3cd02ba5-e528-4585-978d-4fde2b47730a" providerId="ADAL" clId="{FCAF95B3-1CF1-427D-9456-815B6D5BBC89}" dt="2019-09-30T19:11:38.097" v="127" actId="403"/>
        <pc:sldMkLst>
          <pc:docMk/>
          <pc:sldMk cId="3375849412" sldId="284"/>
        </pc:sldMkLst>
        <pc:spChg chg="mod">
          <ac:chgData name="Deborah Jenkins" userId="3cd02ba5-e528-4585-978d-4fde2b47730a" providerId="ADAL" clId="{FCAF95B3-1CF1-427D-9456-815B6D5BBC89}" dt="2019-09-30T19:09:43.466" v="109" actId="207"/>
          <ac:spMkLst>
            <pc:docMk/>
            <pc:sldMk cId="3375849412" sldId="284"/>
            <ac:spMk id="2" creationId="{ACE32348-F2E1-445F-9E9A-6C3B7196B2A4}"/>
          </ac:spMkLst>
        </pc:spChg>
        <pc:graphicFrameChg chg="mod">
          <ac:chgData name="Deborah Jenkins" userId="3cd02ba5-e528-4585-978d-4fde2b47730a" providerId="ADAL" clId="{FCAF95B3-1CF1-427D-9456-815B6D5BBC89}" dt="2019-09-30T19:11:38.097" v="127" actId="403"/>
          <ac:graphicFrameMkLst>
            <pc:docMk/>
            <pc:sldMk cId="3375849412" sldId="284"/>
            <ac:graphicFrameMk id="5" creationId="{105127C2-18FA-467A-9AFA-2E4C3A5D1E3B}"/>
          </ac:graphicFrameMkLst>
        </pc:graphicFrameChg>
      </pc:sldChg>
      <pc:sldChg chg="modSp">
        <pc:chgData name="Deborah Jenkins" userId="3cd02ba5-e528-4585-978d-4fde2b47730a" providerId="ADAL" clId="{FCAF95B3-1CF1-427D-9456-815B6D5BBC89}" dt="2019-09-30T19:14:19.605" v="158" actId="1076"/>
        <pc:sldMkLst>
          <pc:docMk/>
          <pc:sldMk cId="2719462494" sldId="285"/>
        </pc:sldMkLst>
        <pc:spChg chg="mod">
          <ac:chgData name="Deborah Jenkins" userId="3cd02ba5-e528-4585-978d-4fde2b47730a" providerId="ADAL" clId="{FCAF95B3-1CF1-427D-9456-815B6D5BBC89}" dt="2019-09-30T19:14:19.605" v="158" actId="1076"/>
          <ac:spMkLst>
            <pc:docMk/>
            <pc:sldMk cId="2719462494" sldId="285"/>
            <ac:spMk id="2" creationId="{EF413E4A-F35D-4C82-B458-A26FA908D760}"/>
          </ac:spMkLst>
        </pc:spChg>
        <pc:graphicFrameChg chg="mod">
          <ac:chgData name="Deborah Jenkins" userId="3cd02ba5-e528-4585-978d-4fde2b47730a" providerId="ADAL" clId="{FCAF95B3-1CF1-427D-9456-815B6D5BBC89}" dt="2019-09-30T19:14:06.327" v="156"/>
          <ac:graphicFrameMkLst>
            <pc:docMk/>
            <pc:sldMk cId="2719462494" sldId="285"/>
            <ac:graphicFrameMk id="5" creationId="{956AC24A-2F1D-49E7-9261-B9930BC48BDA}"/>
          </ac:graphicFrameMkLst>
        </pc:graphicFrameChg>
        <pc:picChg chg="mod">
          <ac:chgData name="Deborah Jenkins" userId="3cd02ba5-e528-4585-978d-4fde2b47730a" providerId="ADAL" clId="{FCAF95B3-1CF1-427D-9456-815B6D5BBC89}" dt="2019-09-30T19:14:16.165" v="157" actId="1076"/>
          <ac:picMkLst>
            <pc:docMk/>
            <pc:sldMk cId="2719462494" sldId="285"/>
            <ac:picMk id="4" creationId="{46641DEC-5099-4CBC-834F-2B93ACAA2506}"/>
          </ac:picMkLst>
        </pc:picChg>
      </pc:sldChg>
      <pc:sldChg chg="modSp">
        <pc:chgData name="Deborah Jenkins" userId="3cd02ba5-e528-4585-978d-4fde2b47730a" providerId="ADAL" clId="{FCAF95B3-1CF1-427D-9456-815B6D5BBC89}" dt="2019-09-30T19:42:05.522" v="411" actId="404"/>
        <pc:sldMkLst>
          <pc:docMk/>
          <pc:sldMk cId="798637208" sldId="287"/>
        </pc:sldMkLst>
        <pc:graphicFrameChg chg="mod">
          <ac:chgData name="Deborah Jenkins" userId="3cd02ba5-e528-4585-978d-4fde2b47730a" providerId="ADAL" clId="{FCAF95B3-1CF1-427D-9456-815B6D5BBC89}" dt="2019-09-30T19:42:05.522" v="411" actId="404"/>
          <ac:graphicFrameMkLst>
            <pc:docMk/>
            <pc:sldMk cId="798637208" sldId="287"/>
            <ac:graphicFrameMk id="5" creationId="{D2CB735E-CAFE-4962-8AC1-05178F825C99}"/>
          </ac:graphicFrameMkLst>
        </pc:graphicFrameChg>
      </pc:sldChg>
      <pc:sldChg chg="modSp">
        <pc:chgData name="Deborah Jenkins" userId="3cd02ba5-e528-4585-978d-4fde2b47730a" providerId="ADAL" clId="{FCAF95B3-1CF1-427D-9456-815B6D5BBC89}" dt="2019-09-30T19:45:55.529" v="443" actId="113"/>
        <pc:sldMkLst>
          <pc:docMk/>
          <pc:sldMk cId="3632299164" sldId="288"/>
        </pc:sldMkLst>
        <pc:spChg chg="mod">
          <ac:chgData name="Deborah Jenkins" userId="3cd02ba5-e528-4585-978d-4fde2b47730a" providerId="ADAL" clId="{FCAF95B3-1CF1-427D-9456-815B6D5BBC89}" dt="2019-09-30T19:42:25.432" v="414" actId="1076"/>
          <ac:spMkLst>
            <pc:docMk/>
            <pc:sldMk cId="3632299164" sldId="288"/>
            <ac:spMk id="2" creationId="{CDEE6B70-A0A9-479F-9EEA-9483E068C735}"/>
          </ac:spMkLst>
        </pc:spChg>
        <pc:graphicFrameChg chg="mod">
          <ac:chgData name="Deborah Jenkins" userId="3cd02ba5-e528-4585-978d-4fde2b47730a" providerId="ADAL" clId="{FCAF95B3-1CF1-427D-9456-815B6D5BBC89}" dt="2019-09-30T19:45:55.529" v="443" actId="113"/>
          <ac:graphicFrameMkLst>
            <pc:docMk/>
            <pc:sldMk cId="3632299164" sldId="288"/>
            <ac:graphicFrameMk id="22" creationId="{68CB1AF8-9FF6-4835-99CC-DF39DE962ACE}"/>
          </ac:graphicFrameMkLst>
        </pc:graphicFrameChg>
      </pc:sldChg>
      <pc:sldChg chg="modSp">
        <pc:chgData name="Deborah Jenkins" userId="3cd02ba5-e528-4585-978d-4fde2b47730a" providerId="ADAL" clId="{FCAF95B3-1CF1-427D-9456-815B6D5BBC89}" dt="2019-09-30T19:47:10.401" v="453" actId="20577"/>
        <pc:sldMkLst>
          <pc:docMk/>
          <pc:sldMk cId="752478833" sldId="289"/>
        </pc:sldMkLst>
        <pc:spChg chg="mod">
          <ac:chgData name="Deborah Jenkins" userId="3cd02ba5-e528-4585-978d-4fde2b47730a" providerId="ADAL" clId="{FCAF95B3-1CF1-427D-9456-815B6D5BBC89}" dt="2019-09-30T19:47:10.401" v="453" actId="20577"/>
          <ac:spMkLst>
            <pc:docMk/>
            <pc:sldMk cId="752478833" sldId="289"/>
            <ac:spMk id="3" creationId="{C6ECEAF4-65E0-49EF-A96D-94B78EA60D49}"/>
          </ac:spMkLst>
        </pc:spChg>
      </pc:sldChg>
      <pc:sldChg chg="addSp delSp modSp mod setBg">
        <pc:chgData name="Deborah Jenkins" userId="3cd02ba5-e528-4585-978d-4fde2b47730a" providerId="ADAL" clId="{FCAF95B3-1CF1-427D-9456-815B6D5BBC89}" dt="2019-09-30T20:06:38.189" v="574" actId="478"/>
        <pc:sldMkLst>
          <pc:docMk/>
          <pc:sldMk cId="4078378282" sldId="290"/>
        </pc:sldMkLst>
        <pc:spChg chg="mod">
          <ac:chgData name="Deborah Jenkins" userId="3cd02ba5-e528-4585-978d-4fde2b47730a" providerId="ADAL" clId="{FCAF95B3-1CF1-427D-9456-815B6D5BBC89}" dt="2019-09-30T20:06:29.162" v="573" actId="14100"/>
          <ac:spMkLst>
            <pc:docMk/>
            <pc:sldMk cId="4078378282" sldId="290"/>
            <ac:spMk id="2" creationId="{C30A6B6E-1940-439F-B9C5-897AA68BAB98}"/>
          </ac:spMkLst>
        </pc:spChg>
        <pc:spChg chg="mod ord">
          <ac:chgData name="Deborah Jenkins" userId="3cd02ba5-e528-4585-978d-4fde2b47730a" providerId="ADAL" clId="{FCAF95B3-1CF1-427D-9456-815B6D5BBC89}" dt="2019-09-30T20:06:25.055" v="572" actId="255"/>
          <ac:spMkLst>
            <pc:docMk/>
            <pc:sldMk cId="4078378282" sldId="290"/>
            <ac:spMk id="3" creationId="{B5147A40-CFE0-42A3-AFCF-9AB4840FC6A8}"/>
          </ac:spMkLst>
        </pc:spChg>
        <pc:spChg chg="add del mod">
          <ac:chgData name="Deborah Jenkins" userId="3cd02ba5-e528-4585-978d-4fde2b47730a" providerId="ADAL" clId="{FCAF95B3-1CF1-427D-9456-815B6D5BBC89}" dt="2019-09-30T20:06:38.189" v="574" actId="478"/>
          <ac:spMkLst>
            <pc:docMk/>
            <pc:sldMk cId="4078378282" sldId="290"/>
            <ac:spMk id="6" creationId="{87C6C17B-A08B-4B47-BFBD-8773FE01E405}"/>
          </ac:spMkLst>
        </pc:spChg>
        <pc:picChg chg="add mod">
          <ac:chgData name="Deborah Jenkins" userId="3cd02ba5-e528-4585-978d-4fde2b47730a" providerId="ADAL" clId="{FCAF95B3-1CF1-427D-9456-815B6D5BBC89}" dt="2019-09-30T20:06:17.675" v="571" actId="26606"/>
          <ac:picMkLst>
            <pc:docMk/>
            <pc:sldMk cId="4078378282" sldId="290"/>
            <ac:picMk id="5" creationId="{5EAA0B1F-75E8-467F-8B2E-8C1620F38C0F}"/>
          </ac:picMkLst>
        </pc:picChg>
        <pc:cxnChg chg="add">
          <ac:chgData name="Deborah Jenkins" userId="3cd02ba5-e528-4585-978d-4fde2b47730a" providerId="ADAL" clId="{FCAF95B3-1CF1-427D-9456-815B6D5BBC89}" dt="2019-09-30T20:06:17.675" v="571" actId="26606"/>
          <ac:cxnSpMkLst>
            <pc:docMk/>
            <pc:sldMk cId="4078378282" sldId="290"/>
            <ac:cxnSpMk id="11" creationId="{A7F400EE-A8A5-48AF-B4D6-291B52C6F0B0}"/>
          </ac:cxnSpMkLst>
        </pc:cxnChg>
      </pc:sldChg>
      <pc:sldChg chg="addSp delSp modSp add mod setBg">
        <pc:chgData name="Deborah Jenkins" userId="3cd02ba5-e528-4585-978d-4fde2b47730a" providerId="ADAL" clId="{FCAF95B3-1CF1-427D-9456-815B6D5BBC89}" dt="2019-09-30T19:59:49.414" v="543" actId="14100"/>
        <pc:sldMkLst>
          <pc:docMk/>
          <pc:sldMk cId="2523509639" sldId="292"/>
        </pc:sldMkLst>
        <pc:spChg chg="mod">
          <ac:chgData name="Deborah Jenkins" userId="3cd02ba5-e528-4585-978d-4fde2b47730a" providerId="ADAL" clId="{FCAF95B3-1CF1-427D-9456-815B6D5BBC89}" dt="2019-09-30T19:30:14.376" v="328" actId="1076"/>
          <ac:spMkLst>
            <pc:docMk/>
            <pc:sldMk cId="2523509639" sldId="292"/>
            <ac:spMk id="2" creationId="{F5E91D2D-3338-4DB5-9181-9251951C18A1}"/>
          </ac:spMkLst>
        </pc:spChg>
        <pc:spChg chg="mod">
          <ac:chgData name="Deborah Jenkins" userId="3cd02ba5-e528-4585-978d-4fde2b47730a" providerId="ADAL" clId="{FCAF95B3-1CF1-427D-9456-815B6D5BBC89}" dt="2019-09-30T19:59:49.414" v="543" actId="14100"/>
          <ac:spMkLst>
            <pc:docMk/>
            <pc:sldMk cId="2523509639" sldId="292"/>
            <ac:spMk id="3" creationId="{0850C04C-0EDD-4019-8F4F-F1B15691DA27}"/>
          </ac:spMkLst>
        </pc:spChg>
        <pc:spChg chg="add del mod">
          <ac:chgData name="Deborah Jenkins" userId="3cd02ba5-e528-4585-978d-4fde2b47730a" providerId="ADAL" clId="{FCAF95B3-1CF1-427D-9456-815B6D5BBC89}" dt="2019-09-30T19:27:36.571" v="297" actId="478"/>
          <ac:spMkLst>
            <pc:docMk/>
            <pc:sldMk cId="2523509639" sldId="292"/>
            <ac:spMk id="6" creationId="{8B04A575-76D7-46A3-92A1-7F3E9901615A}"/>
          </ac:spMkLst>
        </pc:spChg>
        <pc:spChg chg="add">
          <ac:chgData name="Deborah Jenkins" userId="3cd02ba5-e528-4585-978d-4fde2b47730a" providerId="ADAL" clId="{FCAF95B3-1CF1-427D-9456-815B6D5BBC89}" dt="2019-09-30T19:28:53.452" v="306" actId="26606"/>
          <ac:spMkLst>
            <pc:docMk/>
            <pc:sldMk cId="2523509639" sldId="292"/>
            <ac:spMk id="10" creationId="{59A309A7-1751-4ABE-A3C1-EEC40366AD89}"/>
          </ac:spMkLst>
        </pc:spChg>
        <pc:spChg chg="add">
          <ac:chgData name="Deborah Jenkins" userId="3cd02ba5-e528-4585-978d-4fde2b47730a" providerId="ADAL" clId="{FCAF95B3-1CF1-427D-9456-815B6D5BBC89}" dt="2019-09-30T19:28:53.452" v="306" actId="26606"/>
          <ac:spMkLst>
            <pc:docMk/>
            <pc:sldMk cId="2523509639" sldId="292"/>
            <ac:spMk id="12" creationId="{967D8EB6-EAE1-4F9C-B398-83321E287204}"/>
          </ac:spMkLst>
        </pc:spChg>
        <pc:picChg chg="add mod">
          <ac:chgData name="Deborah Jenkins" userId="3cd02ba5-e528-4585-978d-4fde2b47730a" providerId="ADAL" clId="{FCAF95B3-1CF1-427D-9456-815B6D5BBC89}" dt="2019-09-30T19:29:01.963" v="309" actId="14100"/>
          <ac:picMkLst>
            <pc:docMk/>
            <pc:sldMk cId="2523509639" sldId="292"/>
            <ac:picMk id="5" creationId="{449D3504-C56D-4AFE-B4A4-F95EA2B64B3A}"/>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1.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3.png"/><Relationship Id="rId5" Type="http://schemas.openxmlformats.org/officeDocument/2006/relationships/image" Target="../media/image10.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2.png"/><Relationship Id="rId14" Type="http://schemas.openxmlformats.org/officeDocument/2006/relationships/image" Target="../media/image21.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23.svg"/><Relationship Id="rId1" Type="http://schemas.openxmlformats.org/officeDocument/2006/relationships/image" Target="../media/image15.png"/><Relationship Id="rId6" Type="http://schemas.openxmlformats.org/officeDocument/2006/relationships/image" Target="../media/image27.svg"/><Relationship Id="rId5" Type="http://schemas.openxmlformats.org/officeDocument/2006/relationships/image" Target="../media/image17.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2.png"/><Relationship Id="rId7" Type="http://schemas.openxmlformats.org/officeDocument/2006/relationships/image" Target="../media/image24.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21.png"/><Relationship Id="rId6" Type="http://schemas.openxmlformats.org/officeDocument/2006/relationships/image" Target="../media/image38.svg"/><Relationship Id="rId11" Type="http://schemas.openxmlformats.org/officeDocument/2006/relationships/image" Target="../media/image26.png"/><Relationship Id="rId5" Type="http://schemas.openxmlformats.org/officeDocument/2006/relationships/image" Target="../media/image23.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25.png"/></Relationships>
</file>

<file path=ppt/diagrams/_rels/data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56.svg"/><Relationship Id="rId1" Type="http://schemas.openxmlformats.org/officeDocument/2006/relationships/image" Target="../media/image37.png"/><Relationship Id="rId6" Type="http://schemas.openxmlformats.org/officeDocument/2006/relationships/image" Target="../media/image60.svg"/><Relationship Id="rId5" Type="http://schemas.openxmlformats.org/officeDocument/2006/relationships/image" Target="../media/image39.png"/><Relationship Id="rId4" Type="http://schemas.openxmlformats.org/officeDocument/2006/relationships/image" Target="../media/image5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1.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3.png"/><Relationship Id="rId5" Type="http://schemas.openxmlformats.org/officeDocument/2006/relationships/image" Target="../media/image10.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2.png"/><Relationship Id="rId1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23.svg"/><Relationship Id="rId1" Type="http://schemas.openxmlformats.org/officeDocument/2006/relationships/image" Target="../media/image15.png"/><Relationship Id="rId6" Type="http://schemas.openxmlformats.org/officeDocument/2006/relationships/image" Target="../media/image27.svg"/><Relationship Id="rId5" Type="http://schemas.openxmlformats.org/officeDocument/2006/relationships/image" Target="../media/image17.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2.png"/><Relationship Id="rId7" Type="http://schemas.openxmlformats.org/officeDocument/2006/relationships/image" Target="../media/image24.png"/><Relationship Id="rId12" Type="http://schemas.openxmlformats.org/officeDocument/2006/relationships/image" Target="../media/image44.svg"/><Relationship Id="rId2" Type="http://schemas.openxmlformats.org/officeDocument/2006/relationships/image" Target="../media/image34.svg"/><Relationship Id="rId1" Type="http://schemas.openxmlformats.org/officeDocument/2006/relationships/image" Target="../media/image21.png"/><Relationship Id="rId6" Type="http://schemas.openxmlformats.org/officeDocument/2006/relationships/image" Target="../media/image38.svg"/><Relationship Id="rId11" Type="http://schemas.openxmlformats.org/officeDocument/2006/relationships/image" Target="../media/image26.png"/><Relationship Id="rId5" Type="http://schemas.openxmlformats.org/officeDocument/2006/relationships/image" Target="../media/image23.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2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56.svg"/><Relationship Id="rId1" Type="http://schemas.openxmlformats.org/officeDocument/2006/relationships/image" Target="../media/image37.png"/><Relationship Id="rId6" Type="http://schemas.openxmlformats.org/officeDocument/2006/relationships/image" Target="../media/image60.svg"/><Relationship Id="rId5" Type="http://schemas.openxmlformats.org/officeDocument/2006/relationships/image" Target="../media/image39.pn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7AA9DD-10B7-4C9B-8C37-A5BCDEE6217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2BC8EE-5668-4DC8-B321-258880AF905C}">
      <dgm:prSet custT="1"/>
      <dgm:spPr/>
      <dgm:t>
        <a:bodyPr/>
        <a:lstStyle/>
        <a:p>
          <a:pPr>
            <a:lnSpc>
              <a:spcPct val="100000"/>
            </a:lnSpc>
          </a:pPr>
          <a:r>
            <a:rPr lang="en-GB" sz="1800" b="1" dirty="0"/>
            <a:t>Free high-speed Internet</a:t>
          </a:r>
          <a:r>
            <a:rPr lang="en-GB" sz="1800" dirty="0"/>
            <a:t> — For staying active on social media, researching local spots to visit, finding dining options, and more.</a:t>
          </a:r>
          <a:endParaRPr lang="en-US" sz="1800" dirty="0"/>
        </a:p>
      </dgm:t>
    </dgm:pt>
    <dgm:pt modelId="{BEB6C43C-8930-4BF7-84B4-20A0C8687832}" type="parTrans" cxnId="{97DCDC35-AEB2-412F-8D89-6B1BADD006A9}">
      <dgm:prSet/>
      <dgm:spPr/>
      <dgm:t>
        <a:bodyPr/>
        <a:lstStyle/>
        <a:p>
          <a:endParaRPr lang="en-US"/>
        </a:p>
      </dgm:t>
    </dgm:pt>
    <dgm:pt modelId="{04CAF797-32C8-4BE3-B487-89F4145F2A66}" type="sibTrans" cxnId="{97DCDC35-AEB2-412F-8D89-6B1BADD006A9}">
      <dgm:prSet/>
      <dgm:spPr/>
      <dgm:t>
        <a:bodyPr/>
        <a:lstStyle/>
        <a:p>
          <a:endParaRPr lang="en-US"/>
        </a:p>
      </dgm:t>
    </dgm:pt>
    <dgm:pt modelId="{1C8453ED-AF53-49BA-8074-A21634DDD4C0}">
      <dgm:prSet custT="1"/>
      <dgm:spPr/>
      <dgm:t>
        <a:bodyPr/>
        <a:lstStyle/>
        <a:p>
          <a:pPr>
            <a:lnSpc>
              <a:spcPct val="100000"/>
            </a:lnSpc>
          </a:pPr>
          <a:r>
            <a:rPr lang="en-GB" sz="1800" b="1" dirty="0"/>
            <a:t>Communal spaces for living and co-working</a:t>
          </a:r>
          <a:r>
            <a:rPr lang="en-GB" sz="1800" dirty="0"/>
            <a:t> — So they can be alone together while social networking and working on their tech start-ups</a:t>
          </a:r>
          <a:r>
            <a:rPr lang="en-GB" sz="1500" dirty="0"/>
            <a:t>.</a:t>
          </a:r>
          <a:endParaRPr lang="en-US" sz="1500" dirty="0"/>
        </a:p>
      </dgm:t>
    </dgm:pt>
    <dgm:pt modelId="{D58AB0A6-5313-41D9-BABD-C238C3257EE5}" type="parTrans" cxnId="{C840A28A-C112-4AB9-8F75-C381A8D6B780}">
      <dgm:prSet/>
      <dgm:spPr/>
      <dgm:t>
        <a:bodyPr/>
        <a:lstStyle/>
        <a:p>
          <a:endParaRPr lang="en-US"/>
        </a:p>
      </dgm:t>
    </dgm:pt>
    <dgm:pt modelId="{D0B1B1C0-E5D2-4F80-967D-D825D22E13F2}" type="sibTrans" cxnId="{C840A28A-C112-4AB9-8F75-C381A8D6B780}">
      <dgm:prSet/>
      <dgm:spPr/>
      <dgm:t>
        <a:bodyPr/>
        <a:lstStyle/>
        <a:p>
          <a:endParaRPr lang="en-US"/>
        </a:p>
      </dgm:t>
    </dgm:pt>
    <dgm:pt modelId="{7304FF93-7083-49AC-8090-8CE906081808}">
      <dgm:prSet custT="1"/>
      <dgm:spPr/>
      <dgm:t>
        <a:bodyPr/>
        <a:lstStyle/>
        <a:p>
          <a:pPr>
            <a:lnSpc>
              <a:spcPct val="100000"/>
            </a:lnSpc>
          </a:pPr>
          <a:r>
            <a:rPr lang="en-GB" sz="1800" b="1" dirty="0"/>
            <a:t>Proximity (or easy access) to culture spots</a:t>
          </a:r>
          <a:r>
            <a:rPr lang="en-GB" sz="1800" dirty="0"/>
            <a:t> — For authentic engagement with the local scene.</a:t>
          </a:r>
          <a:endParaRPr lang="en-US" sz="1800" dirty="0"/>
        </a:p>
      </dgm:t>
    </dgm:pt>
    <dgm:pt modelId="{2B969957-3F6F-46DC-B476-2B1927997922}" type="parTrans" cxnId="{F3FC0E03-E2B6-473A-A9C8-B317E3424D3C}">
      <dgm:prSet/>
      <dgm:spPr/>
      <dgm:t>
        <a:bodyPr/>
        <a:lstStyle/>
        <a:p>
          <a:endParaRPr lang="en-US"/>
        </a:p>
      </dgm:t>
    </dgm:pt>
    <dgm:pt modelId="{7182555B-2B7B-4536-BEBB-47D6EDECEB06}" type="sibTrans" cxnId="{F3FC0E03-E2B6-473A-A9C8-B317E3424D3C}">
      <dgm:prSet/>
      <dgm:spPr/>
      <dgm:t>
        <a:bodyPr/>
        <a:lstStyle/>
        <a:p>
          <a:endParaRPr lang="en-US"/>
        </a:p>
      </dgm:t>
    </dgm:pt>
    <dgm:pt modelId="{AC0A3AE3-C2A2-4AF1-B8EF-EAD82908CE43}">
      <dgm:prSet custT="1"/>
      <dgm:spPr/>
      <dgm:t>
        <a:bodyPr/>
        <a:lstStyle/>
        <a:p>
          <a:pPr>
            <a:lnSpc>
              <a:spcPct val="100000"/>
            </a:lnSpc>
          </a:pPr>
          <a:r>
            <a:rPr lang="en-GB" sz="1800" b="1" dirty="0"/>
            <a:t>Hands-on classes (i.e. cooking classes, art classes, yoga classes)</a:t>
          </a:r>
          <a:r>
            <a:rPr lang="en-GB" sz="1800" dirty="0"/>
            <a:t> — For a transformational travel experience.</a:t>
          </a:r>
          <a:endParaRPr lang="en-US" sz="1800" dirty="0"/>
        </a:p>
      </dgm:t>
    </dgm:pt>
    <dgm:pt modelId="{0FFA4E96-7EC0-4564-BDA8-35FAE6CF9BB9}" type="parTrans" cxnId="{7B6279A4-CFDF-4E99-AAA9-073A2B1BDB7F}">
      <dgm:prSet/>
      <dgm:spPr/>
      <dgm:t>
        <a:bodyPr/>
        <a:lstStyle/>
        <a:p>
          <a:endParaRPr lang="en-US"/>
        </a:p>
      </dgm:t>
    </dgm:pt>
    <dgm:pt modelId="{28DFF44B-9DC3-46FD-A41C-9AB59070CAA0}" type="sibTrans" cxnId="{7B6279A4-CFDF-4E99-AAA9-073A2B1BDB7F}">
      <dgm:prSet/>
      <dgm:spPr/>
      <dgm:t>
        <a:bodyPr/>
        <a:lstStyle/>
        <a:p>
          <a:endParaRPr lang="en-US"/>
        </a:p>
      </dgm:t>
    </dgm:pt>
    <dgm:pt modelId="{AD6B5999-E3B2-49C1-A050-C03DC6FDFD70}">
      <dgm:prSet custT="1"/>
      <dgm:spPr/>
      <dgm:t>
        <a:bodyPr/>
        <a:lstStyle/>
        <a:p>
          <a:pPr>
            <a:lnSpc>
              <a:spcPct val="100000"/>
            </a:lnSpc>
          </a:pPr>
          <a:r>
            <a:rPr lang="en-GB" sz="1800" dirty="0"/>
            <a:t>Special offer suggestion | </a:t>
          </a:r>
          <a:r>
            <a:rPr lang="en-GB" sz="1800" b="1" dirty="0"/>
            <a:t>Unique experiences</a:t>
          </a:r>
          <a:r>
            <a:rPr lang="en-GB" sz="1800" dirty="0"/>
            <a:t> — Creative, outside-the-box activities no other competitor is facilitating.</a:t>
          </a:r>
          <a:endParaRPr lang="en-US" sz="1800" dirty="0"/>
        </a:p>
      </dgm:t>
    </dgm:pt>
    <dgm:pt modelId="{78F15511-3980-43B0-8731-AF6FFDD6E1F8}" type="parTrans" cxnId="{03A1D751-6E85-4FE1-9599-761FE1325CC9}">
      <dgm:prSet/>
      <dgm:spPr/>
      <dgm:t>
        <a:bodyPr/>
        <a:lstStyle/>
        <a:p>
          <a:endParaRPr lang="en-US"/>
        </a:p>
      </dgm:t>
    </dgm:pt>
    <dgm:pt modelId="{C0367DCD-CCA8-4102-A889-E63FDCC5766C}" type="sibTrans" cxnId="{03A1D751-6E85-4FE1-9599-761FE1325CC9}">
      <dgm:prSet/>
      <dgm:spPr/>
      <dgm:t>
        <a:bodyPr/>
        <a:lstStyle/>
        <a:p>
          <a:endParaRPr lang="en-US"/>
        </a:p>
      </dgm:t>
    </dgm:pt>
    <dgm:pt modelId="{E21AB32C-0639-4120-BFC9-70E68F5E3345}">
      <dgm:prSet custT="1"/>
      <dgm:spPr/>
      <dgm:t>
        <a:bodyPr/>
        <a:lstStyle/>
        <a:p>
          <a:pPr>
            <a:lnSpc>
              <a:spcPct val="100000"/>
            </a:lnSpc>
          </a:pPr>
          <a:r>
            <a:rPr lang="en-GB" sz="1600" dirty="0"/>
            <a:t>Special offer suggestion | </a:t>
          </a:r>
          <a:r>
            <a:rPr lang="en-GB" sz="1600" b="1" dirty="0"/>
            <a:t>Pets stay for free</a:t>
          </a:r>
          <a:r>
            <a:rPr lang="en-GB" sz="1600" dirty="0"/>
            <a:t> — </a:t>
          </a:r>
          <a:r>
            <a:rPr lang="en-GB" sz="1800" dirty="0"/>
            <a:t>Because 65% of millennial pet owners would find separation from their pet more stressful than separation from their phone, according to </a:t>
          </a:r>
          <a:r>
            <a:rPr lang="en-GB" sz="1800" u="sng" dirty="0"/>
            <a:t>a study</a:t>
          </a:r>
          <a:r>
            <a:rPr lang="en-GB" sz="1800" dirty="0"/>
            <a:t>.</a:t>
          </a:r>
          <a:endParaRPr lang="en-US" sz="1800" dirty="0"/>
        </a:p>
      </dgm:t>
    </dgm:pt>
    <dgm:pt modelId="{B17D6C31-9DB9-4396-A52E-A943D4249606}" type="parTrans" cxnId="{7E1CCD24-193F-4915-A4DC-E1DBA2357A5D}">
      <dgm:prSet/>
      <dgm:spPr/>
      <dgm:t>
        <a:bodyPr/>
        <a:lstStyle/>
        <a:p>
          <a:endParaRPr lang="en-US"/>
        </a:p>
      </dgm:t>
    </dgm:pt>
    <dgm:pt modelId="{C097FB63-D4F1-4660-B60C-5352ECE16AFD}" type="sibTrans" cxnId="{7E1CCD24-193F-4915-A4DC-E1DBA2357A5D}">
      <dgm:prSet/>
      <dgm:spPr/>
      <dgm:t>
        <a:bodyPr/>
        <a:lstStyle/>
        <a:p>
          <a:endParaRPr lang="en-US"/>
        </a:p>
      </dgm:t>
    </dgm:pt>
    <dgm:pt modelId="{F3306553-6854-4AA5-95AA-3B1487BFD1F7}">
      <dgm:prSet custT="1"/>
      <dgm:spPr/>
      <dgm:t>
        <a:bodyPr/>
        <a:lstStyle/>
        <a:p>
          <a:pPr>
            <a:lnSpc>
              <a:spcPct val="100000"/>
            </a:lnSpc>
          </a:pPr>
          <a:r>
            <a:rPr lang="en-GB" sz="1800" dirty="0"/>
            <a:t>Special offer suggestion | </a:t>
          </a:r>
          <a:r>
            <a:rPr lang="en-GB" sz="1800" b="1" dirty="0"/>
            <a:t>Free bike use</a:t>
          </a:r>
          <a:r>
            <a:rPr lang="en-GB" sz="1800" dirty="0"/>
            <a:t> — So they can get out there and have all those authentic experiences.</a:t>
          </a:r>
          <a:endParaRPr lang="en-US" sz="1800" dirty="0"/>
        </a:p>
      </dgm:t>
    </dgm:pt>
    <dgm:pt modelId="{B7C5427E-55C6-4567-97B2-68E4F831FED1}" type="parTrans" cxnId="{76063848-FE9C-4703-8D7E-A80D6F48C137}">
      <dgm:prSet/>
      <dgm:spPr/>
      <dgm:t>
        <a:bodyPr/>
        <a:lstStyle/>
        <a:p>
          <a:endParaRPr lang="en-US"/>
        </a:p>
      </dgm:t>
    </dgm:pt>
    <dgm:pt modelId="{BB3C15DC-A58C-4927-AF60-9FB8D5AB182A}" type="sibTrans" cxnId="{76063848-FE9C-4703-8D7E-A80D6F48C137}">
      <dgm:prSet/>
      <dgm:spPr/>
      <dgm:t>
        <a:bodyPr/>
        <a:lstStyle/>
        <a:p>
          <a:endParaRPr lang="en-US"/>
        </a:p>
      </dgm:t>
    </dgm:pt>
    <dgm:pt modelId="{EB576C23-EED6-4FC1-9EE3-6D4B62ACB210}" type="pres">
      <dgm:prSet presAssocID="{517AA9DD-10B7-4C9B-8C37-A5BCDEE62173}" presName="root" presStyleCnt="0">
        <dgm:presLayoutVars>
          <dgm:dir/>
          <dgm:resizeHandles val="exact"/>
        </dgm:presLayoutVars>
      </dgm:prSet>
      <dgm:spPr/>
      <dgm:t>
        <a:bodyPr/>
        <a:lstStyle/>
        <a:p>
          <a:endParaRPr lang="en-US"/>
        </a:p>
      </dgm:t>
    </dgm:pt>
    <dgm:pt modelId="{3092A44F-5F71-41A4-B325-4A94E1AB9702}" type="pres">
      <dgm:prSet presAssocID="{892BC8EE-5668-4DC8-B321-258880AF905C}" presName="compNode" presStyleCnt="0"/>
      <dgm:spPr/>
    </dgm:pt>
    <dgm:pt modelId="{12098CE0-6C13-42BA-B724-7CE5AEC294BB}" type="pres">
      <dgm:prSet presAssocID="{892BC8EE-5668-4DC8-B321-258880AF905C}" presName="bgRect" presStyleLbl="bgShp" presStyleIdx="0" presStyleCnt="7"/>
      <dgm:spPr/>
    </dgm:pt>
    <dgm:pt modelId="{73F5EB39-523B-4E68-B677-817A68957040}" type="pres">
      <dgm:prSet presAssocID="{892BC8EE-5668-4DC8-B321-258880AF905C}" presName="iconRect" presStyleLbl="node1" presStyleIdx="0" presStyleCnt="7"/>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Wi-Fi"/>
        </a:ext>
      </dgm:extLst>
    </dgm:pt>
    <dgm:pt modelId="{CF618E7E-F280-48B0-871B-B52A9486A572}" type="pres">
      <dgm:prSet presAssocID="{892BC8EE-5668-4DC8-B321-258880AF905C}" presName="spaceRect" presStyleCnt="0"/>
      <dgm:spPr/>
    </dgm:pt>
    <dgm:pt modelId="{FF1D59ED-E6FA-41BE-8247-6FDE6E4AE1CA}" type="pres">
      <dgm:prSet presAssocID="{892BC8EE-5668-4DC8-B321-258880AF905C}" presName="parTx" presStyleLbl="revTx" presStyleIdx="0" presStyleCnt="7">
        <dgm:presLayoutVars>
          <dgm:chMax val="0"/>
          <dgm:chPref val="0"/>
        </dgm:presLayoutVars>
      </dgm:prSet>
      <dgm:spPr/>
      <dgm:t>
        <a:bodyPr/>
        <a:lstStyle/>
        <a:p>
          <a:endParaRPr lang="en-US"/>
        </a:p>
      </dgm:t>
    </dgm:pt>
    <dgm:pt modelId="{138F0170-9C3D-4E94-BA88-97862FB6E109}" type="pres">
      <dgm:prSet presAssocID="{04CAF797-32C8-4BE3-B487-89F4145F2A66}" presName="sibTrans" presStyleCnt="0"/>
      <dgm:spPr/>
    </dgm:pt>
    <dgm:pt modelId="{BD1D8DD3-3CD8-4A0E-BAA2-1D02C3DEDC65}" type="pres">
      <dgm:prSet presAssocID="{1C8453ED-AF53-49BA-8074-A21634DDD4C0}" presName="compNode" presStyleCnt="0"/>
      <dgm:spPr/>
    </dgm:pt>
    <dgm:pt modelId="{50F7B21C-C4F6-4070-ADCB-4793332B1043}" type="pres">
      <dgm:prSet presAssocID="{1C8453ED-AF53-49BA-8074-A21634DDD4C0}" presName="bgRect" presStyleLbl="bgShp" presStyleIdx="1" presStyleCnt="7"/>
      <dgm:spPr/>
    </dgm:pt>
    <dgm:pt modelId="{E359F183-6374-4638-BB4A-A463E42647D7}" type="pres">
      <dgm:prSet presAssocID="{1C8453ED-AF53-49BA-8074-A21634DDD4C0}" presName="iconRect" presStyleLbl="node1" presStyleIdx="1" presStyleCnt="7"/>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User Network"/>
        </a:ext>
      </dgm:extLst>
    </dgm:pt>
    <dgm:pt modelId="{02469C59-1765-42F9-9A12-60A679A95AA7}" type="pres">
      <dgm:prSet presAssocID="{1C8453ED-AF53-49BA-8074-A21634DDD4C0}" presName="spaceRect" presStyleCnt="0"/>
      <dgm:spPr/>
    </dgm:pt>
    <dgm:pt modelId="{236975DC-200F-4D7D-B4BF-D6162686349B}" type="pres">
      <dgm:prSet presAssocID="{1C8453ED-AF53-49BA-8074-A21634DDD4C0}" presName="parTx" presStyleLbl="revTx" presStyleIdx="1" presStyleCnt="7">
        <dgm:presLayoutVars>
          <dgm:chMax val="0"/>
          <dgm:chPref val="0"/>
        </dgm:presLayoutVars>
      </dgm:prSet>
      <dgm:spPr/>
      <dgm:t>
        <a:bodyPr/>
        <a:lstStyle/>
        <a:p>
          <a:endParaRPr lang="en-US"/>
        </a:p>
      </dgm:t>
    </dgm:pt>
    <dgm:pt modelId="{B8B69C8D-12A5-4E34-AA64-3A3B92672FFF}" type="pres">
      <dgm:prSet presAssocID="{D0B1B1C0-E5D2-4F80-967D-D825D22E13F2}" presName="sibTrans" presStyleCnt="0"/>
      <dgm:spPr/>
    </dgm:pt>
    <dgm:pt modelId="{4B2DC9B6-40A7-4AEB-A6F8-DD21F2B99E0B}" type="pres">
      <dgm:prSet presAssocID="{7304FF93-7083-49AC-8090-8CE906081808}" presName="compNode" presStyleCnt="0"/>
      <dgm:spPr/>
    </dgm:pt>
    <dgm:pt modelId="{FF1A1E2F-4A08-4C26-A7B3-5C9E50EED0A2}" type="pres">
      <dgm:prSet presAssocID="{7304FF93-7083-49AC-8090-8CE906081808}" presName="bgRect" presStyleLbl="bgShp" presStyleIdx="2" presStyleCnt="7"/>
      <dgm:spPr/>
    </dgm:pt>
    <dgm:pt modelId="{E35D2EC6-2616-4369-A5A2-26B60552FBDD}" type="pres">
      <dgm:prSet presAssocID="{7304FF93-7083-49AC-8090-8CE906081808}" presName="iconRect" presStyleLbl="node1" presStyleIdx="2" presStyleCnt="7"/>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Japanese Dolls"/>
        </a:ext>
      </dgm:extLst>
    </dgm:pt>
    <dgm:pt modelId="{D79F44AC-4A59-4D19-8BAB-0C9669F337D7}" type="pres">
      <dgm:prSet presAssocID="{7304FF93-7083-49AC-8090-8CE906081808}" presName="spaceRect" presStyleCnt="0"/>
      <dgm:spPr/>
    </dgm:pt>
    <dgm:pt modelId="{1C6922CD-0D22-4B87-8F62-4E4DCFDB9D13}" type="pres">
      <dgm:prSet presAssocID="{7304FF93-7083-49AC-8090-8CE906081808}" presName="parTx" presStyleLbl="revTx" presStyleIdx="2" presStyleCnt="7">
        <dgm:presLayoutVars>
          <dgm:chMax val="0"/>
          <dgm:chPref val="0"/>
        </dgm:presLayoutVars>
      </dgm:prSet>
      <dgm:spPr/>
      <dgm:t>
        <a:bodyPr/>
        <a:lstStyle/>
        <a:p>
          <a:endParaRPr lang="en-US"/>
        </a:p>
      </dgm:t>
    </dgm:pt>
    <dgm:pt modelId="{A27B72CB-90F9-4654-B52B-1429C36FB72C}" type="pres">
      <dgm:prSet presAssocID="{7182555B-2B7B-4536-BEBB-47D6EDECEB06}" presName="sibTrans" presStyleCnt="0"/>
      <dgm:spPr/>
    </dgm:pt>
    <dgm:pt modelId="{778B7DF6-8A36-4639-8183-1D1FA8247F11}" type="pres">
      <dgm:prSet presAssocID="{AC0A3AE3-C2A2-4AF1-B8EF-EAD82908CE43}" presName="compNode" presStyleCnt="0"/>
      <dgm:spPr/>
    </dgm:pt>
    <dgm:pt modelId="{B556668B-53CF-4FB5-81CB-9CD16A200EC6}" type="pres">
      <dgm:prSet presAssocID="{AC0A3AE3-C2A2-4AF1-B8EF-EAD82908CE43}" presName="bgRect" presStyleLbl="bgShp" presStyleIdx="3" presStyleCnt="7"/>
      <dgm:spPr/>
    </dgm:pt>
    <dgm:pt modelId="{E90F34B3-A4B7-49AB-A537-07F6979B73C7}" type="pres">
      <dgm:prSet presAssocID="{AC0A3AE3-C2A2-4AF1-B8EF-EAD82908CE43}" presName="iconRect" presStyleLbl="node1" presStyleIdx="3" presStyleCnt="7"/>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Classroom"/>
        </a:ext>
      </dgm:extLst>
    </dgm:pt>
    <dgm:pt modelId="{69BEB8FA-79AB-4380-BB7D-8FBF8B0205E9}" type="pres">
      <dgm:prSet presAssocID="{AC0A3AE3-C2A2-4AF1-B8EF-EAD82908CE43}" presName="spaceRect" presStyleCnt="0"/>
      <dgm:spPr/>
    </dgm:pt>
    <dgm:pt modelId="{4CA4B8BE-73DC-49A0-99E2-53DD4A1FF2D5}" type="pres">
      <dgm:prSet presAssocID="{AC0A3AE3-C2A2-4AF1-B8EF-EAD82908CE43}" presName="parTx" presStyleLbl="revTx" presStyleIdx="3" presStyleCnt="7">
        <dgm:presLayoutVars>
          <dgm:chMax val="0"/>
          <dgm:chPref val="0"/>
        </dgm:presLayoutVars>
      </dgm:prSet>
      <dgm:spPr/>
      <dgm:t>
        <a:bodyPr/>
        <a:lstStyle/>
        <a:p>
          <a:endParaRPr lang="en-US"/>
        </a:p>
      </dgm:t>
    </dgm:pt>
    <dgm:pt modelId="{2090C868-88C7-49C1-B345-20557AA032E2}" type="pres">
      <dgm:prSet presAssocID="{28DFF44B-9DC3-46FD-A41C-9AB59070CAA0}" presName="sibTrans" presStyleCnt="0"/>
      <dgm:spPr/>
    </dgm:pt>
    <dgm:pt modelId="{9AD89430-1ED3-414E-B40F-F1F8412402BE}" type="pres">
      <dgm:prSet presAssocID="{AD6B5999-E3B2-49C1-A050-C03DC6FDFD70}" presName="compNode" presStyleCnt="0"/>
      <dgm:spPr/>
    </dgm:pt>
    <dgm:pt modelId="{0E2E9962-976B-4D3A-8496-48D240668970}" type="pres">
      <dgm:prSet presAssocID="{AD6B5999-E3B2-49C1-A050-C03DC6FDFD70}" presName="bgRect" presStyleLbl="bgShp" presStyleIdx="4" presStyleCnt="7"/>
      <dgm:spPr/>
    </dgm:pt>
    <dgm:pt modelId="{4EF6C878-DA50-4204-8B5F-509580359EE5}" type="pres">
      <dgm:prSet presAssocID="{AD6B5999-E3B2-49C1-A050-C03DC6FDFD70}" presName="iconRect" presStyleLbl="node1" presStyleIdx="4" presStyleCnt="7"/>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Lightbulb"/>
        </a:ext>
      </dgm:extLst>
    </dgm:pt>
    <dgm:pt modelId="{F36EA20D-AD0E-46B1-ABCD-CB01121FE504}" type="pres">
      <dgm:prSet presAssocID="{AD6B5999-E3B2-49C1-A050-C03DC6FDFD70}" presName="spaceRect" presStyleCnt="0"/>
      <dgm:spPr/>
    </dgm:pt>
    <dgm:pt modelId="{1AE8EA8B-745D-42AF-A5C0-17B4FEC4F8D6}" type="pres">
      <dgm:prSet presAssocID="{AD6B5999-E3B2-49C1-A050-C03DC6FDFD70}" presName="parTx" presStyleLbl="revTx" presStyleIdx="4" presStyleCnt="7">
        <dgm:presLayoutVars>
          <dgm:chMax val="0"/>
          <dgm:chPref val="0"/>
        </dgm:presLayoutVars>
      </dgm:prSet>
      <dgm:spPr/>
      <dgm:t>
        <a:bodyPr/>
        <a:lstStyle/>
        <a:p>
          <a:endParaRPr lang="en-US"/>
        </a:p>
      </dgm:t>
    </dgm:pt>
    <dgm:pt modelId="{105F29B0-304A-442D-904C-5920D890F36D}" type="pres">
      <dgm:prSet presAssocID="{C0367DCD-CCA8-4102-A889-E63FDCC5766C}" presName="sibTrans" presStyleCnt="0"/>
      <dgm:spPr/>
    </dgm:pt>
    <dgm:pt modelId="{6BAC764F-F9B0-4EBF-93B7-29CEF0345CF9}" type="pres">
      <dgm:prSet presAssocID="{E21AB32C-0639-4120-BFC9-70E68F5E3345}" presName="compNode" presStyleCnt="0"/>
      <dgm:spPr/>
    </dgm:pt>
    <dgm:pt modelId="{E73432A7-0F1E-4AC2-B5DA-D71AB03CF841}" type="pres">
      <dgm:prSet presAssocID="{E21AB32C-0639-4120-BFC9-70E68F5E3345}" presName="bgRect" presStyleLbl="bgShp" presStyleIdx="5" presStyleCnt="7"/>
      <dgm:spPr/>
    </dgm:pt>
    <dgm:pt modelId="{8BE02F83-0F20-4B43-8074-C9992AEC3CA0}" type="pres">
      <dgm:prSet presAssocID="{E21AB32C-0639-4120-BFC9-70E68F5E3345}" presName="iconRect" presStyleLbl="node1" presStyleIdx="5" presStyleCnt="7"/>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id="0" name="" descr="Cat"/>
        </a:ext>
      </dgm:extLst>
    </dgm:pt>
    <dgm:pt modelId="{74162634-7403-4948-9066-36E89960D0E3}" type="pres">
      <dgm:prSet presAssocID="{E21AB32C-0639-4120-BFC9-70E68F5E3345}" presName="spaceRect" presStyleCnt="0"/>
      <dgm:spPr/>
    </dgm:pt>
    <dgm:pt modelId="{25BFA53C-404E-472B-858E-9040196BF434}" type="pres">
      <dgm:prSet presAssocID="{E21AB32C-0639-4120-BFC9-70E68F5E3345}" presName="parTx" presStyleLbl="revTx" presStyleIdx="5" presStyleCnt="7">
        <dgm:presLayoutVars>
          <dgm:chMax val="0"/>
          <dgm:chPref val="0"/>
        </dgm:presLayoutVars>
      </dgm:prSet>
      <dgm:spPr/>
      <dgm:t>
        <a:bodyPr/>
        <a:lstStyle/>
        <a:p>
          <a:endParaRPr lang="en-US"/>
        </a:p>
      </dgm:t>
    </dgm:pt>
    <dgm:pt modelId="{8B3A6103-71C6-4D14-A6AE-9B5A892B3E97}" type="pres">
      <dgm:prSet presAssocID="{C097FB63-D4F1-4660-B60C-5352ECE16AFD}" presName="sibTrans" presStyleCnt="0"/>
      <dgm:spPr/>
    </dgm:pt>
    <dgm:pt modelId="{A42FE50E-D604-4E02-B3B7-D9BE7816DF6F}" type="pres">
      <dgm:prSet presAssocID="{F3306553-6854-4AA5-95AA-3B1487BFD1F7}" presName="compNode" presStyleCnt="0"/>
      <dgm:spPr/>
    </dgm:pt>
    <dgm:pt modelId="{659499F2-E080-49ED-96F6-262B21DFDF62}" type="pres">
      <dgm:prSet presAssocID="{F3306553-6854-4AA5-95AA-3B1487BFD1F7}" presName="bgRect" presStyleLbl="bgShp" presStyleIdx="6" presStyleCnt="7"/>
      <dgm:spPr/>
    </dgm:pt>
    <dgm:pt modelId="{FFC03D26-6C25-4D62-9839-96EB15578DD2}" type="pres">
      <dgm:prSet presAssocID="{F3306553-6854-4AA5-95AA-3B1487BFD1F7}" presName="iconRect" presStyleLbl="node1" presStyleIdx="6" presStyleCnt="7"/>
      <dgm:spPr>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a:noFill/>
        </a:ln>
      </dgm:spPr>
      <dgm:extLst>
        <a:ext uri="{E40237B7-FDA0-4F09-8148-C483321AD2D9}">
          <dgm14:cNvPr xmlns:dgm14="http://schemas.microsoft.com/office/drawing/2010/diagram" id="0" name="" descr="Bike"/>
        </a:ext>
      </dgm:extLst>
    </dgm:pt>
    <dgm:pt modelId="{A81A1CED-7F52-425B-A8A5-9C995A113D49}" type="pres">
      <dgm:prSet presAssocID="{F3306553-6854-4AA5-95AA-3B1487BFD1F7}" presName="spaceRect" presStyleCnt="0"/>
      <dgm:spPr/>
    </dgm:pt>
    <dgm:pt modelId="{5C5E0A47-5B2B-4202-8DDD-032F377BAB41}" type="pres">
      <dgm:prSet presAssocID="{F3306553-6854-4AA5-95AA-3B1487BFD1F7}" presName="parTx" presStyleLbl="revTx" presStyleIdx="6" presStyleCnt="7">
        <dgm:presLayoutVars>
          <dgm:chMax val="0"/>
          <dgm:chPref val="0"/>
        </dgm:presLayoutVars>
      </dgm:prSet>
      <dgm:spPr/>
      <dgm:t>
        <a:bodyPr/>
        <a:lstStyle/>
        <a:p>
          <a:endParaRPr lang="en-US"/>
        </a:p>
      </dgm:t>
    </dgm:pt>
  </dgm:ptLst>
  <dgm:cxnLst>
    <dgm:cxn modelId="{EC88FC90-4FB2-4BA8-85C4-C30912529BAA}" type="presOf" srcId="{AD6B5999-E3B2-49C1-A050-C03DC6FDFD70}" destId="{1AE8EA8B-745D-42AF-A5C0-17B4FEC4F8D6}" srcOrd="0" destOrd="0" presId="urn:microsoft.com/office/officeart/2018/2/layout/IconVerticalSolidList"/>
    <dgm:cxn modelId="{97DCDC35-AEB2-412F-8D89-6B1BADD006A9}" srcId="{517AA9DD-10B7-4C9B-8C37-A5BCDEE62173}" destId="{892BC8EE-5668-4DC8-B321-258880AF905C}" srcOrd="0" destOrd="0" parTransId="{BEB6C43C-8930-4BF7-84B4-20A0C8687832}" sibTransId="{04CAF797-32C8-4BE3-B487-89F4145F2A66}"/>
    <dgm:cxn modelId="{7B6279A4-CFDF-4E99-AAA9-073A2B1BDB7F}" srcId="{517AA9DD-10B7-4C9B-8C37-A5BCDEE62173}" destId="{AC0A3AE3-C2A2-4AF1-B8EF-EAD82908CE43}" srcOrd="3" destOrd="0" parTransId="{0FFA4E96-7EC0-4564-BDA8-35FAE6CF9BB9}" sibTransId="{28DFF44B-9DC3-46FD-A41C-9AB59070CAA0}"/>
    <dgm:cxn modelId="{E3DBACC1-A29F-4A97-AAD2-1152F571A3E6}" type="presOf" srcId="{AC0A3AE3-C2A2-4AF1-B8EF-EAD82908CE43}" destId="{4CA4B8BE-73DC-49A0-99E2-53DD4A1FF2D5}" srcOrd="0" destOrd="0" presId="urn:microsoft.com/office/officeart/2018/2/layout/IconVerticalSolidList"/>
    <dgm:cxn modelId="{7E1CCD24-193F-4915-A4DC-E1DBA2357A5D}" srcId="{517AA9DD-10B7-4C9B-8C37-A5BCDEE62173}" destId="{E21AB32C-0639-4120-BFC9-70E68F5E3345}" srcOrd="5" destOrd="0" parTransId="{B17D6C31-9DB9-4396-A52E-A943D4249606}" sibTransId="{C097FB63-D4F1-4660-B60C-5352ECE16AFD}"/>
    <dgm:cxn modelId="{14893382-5E2E-4D5B-BD62-F328A153F184}" type="presOf" srcId="{517AA9DD-10B7-4C9B-8C37-A5BCDEE62173}" destId="{EB576C23-EED6-4FC1-9EE3-6D4B62ACB210}" srcOrd="0" destOrd="0" presId="urn:microsoft.com/office/officeart/2018/2/layout/IconVerticalSolidList"/>
    <dgm:cxn modelId="{B6EB3D0A-D35A-4EAD-B1A8-EE86227ECAAD}" type="presOf" srcId="{1C8453ED-AF53-49BA-8074-A21634DDD4C0}" destId="{236975DC-200F-4D7D-B4BF-D6162686349B}" srcOrd="0" destOrd="0" presId="urn:microsoft.com/office/officeart/2018/2/layout/IconVerticalSolidList"/>
    <dgm:cxn modelId="{B7143187-BCE4-442F-BCEC-BE20ABE171D9}" type="presOf" srcId="{F3306553-6854-4AA5-95AA-3B1487BFD1F7}" destId="{5C5E0A47-5B2B-4202-8DDD-032F377BAB41}" srcOrd="0" destOrd="0" presId="urn:microsoft.com/office/officeart/2018/2/layout/IconVerticalSolidList"/>
    <dgm:cxn modelId="{4214FF77-349F-4FFE-9362-205C01B865E8}" type="presOf" srcId="{7304FF93-7083-49AC-8090-8CE906081808}" destId="{1C6922CD-0D22-4B87-8F62-4E4DCFDB9D13}" srcOrd="0" destOrd="0" presId="urn:microsoft.com/office/officeart/2018/2/layout/IconVerticalSolidList"/>
    <dgm:cxn modelId="{625B296E-F096-4BEA-AA35-A8C3FC66A3AE}" type="presOf" srcId="{E21AB32C-0639-4120-BFC9-70E68F5E3345}" destId="{25BFA53C-404E-472B-858E-9040196BF434}" srcOrd="0" destOrd="0" presId="urn:microsoft.com/office/officeart/2018/2/layout/IconVerticalSolidList"/>
    <dgm:cxn modelId="{C840A28A-C112-4AB9-8F75-C381A8D6B780}" srcId="{517AA9DD-10B7-4C9B-8C37-A5BCDEE62173}" destId="{1C8453ED-AF53-49BA-8074-A21634DDD4C0}" srcOrd="1" destOrd="0" parTransId="{D58AB0A6-5313-41D9-BABD-C238C3257EE5}" sibTransId="{D0B1B1C0-E5D2-4F80-967D-D825D22E13F2}"/>
    <dgm:cxn modelId="{76063848-FE9C-4703-8D7E-A80D6F48C137}" srcId="{517AA9DD-10B7-4C9B-8C37-A5BCDEE62173}" destId="{F3306553-6854-4AA5-95AA-3B1487BFD1F7}" srcOrd="6" destOrd="0" parTransId="{B7C5427E-55C6-4567-97B2-68E4F831FED1}" sibTransId="{BB3C15DC-A58C-4927-AF60-9FB8D5AB182A}"/>
    <dgm:cxn modelId="{F3FC0E03-E2B6-473A-A9C8-B317E3424D3C}" srcId="{517AA9DD-10B7-4C9B-8C37-A5BCDEE62173}" destId="{7304FF93-7083-49AC-8090-8CE906081808}" srcOrd="2" destOrd="0" parTransId="{2B969957-3F6F-46DC-B476-2B1927997922}" sibTransId="{7182555B-2B7B-4536-BEBB-47D6EDECEB06}"/>
    <dgm:cxn modelId="{093D1A76-3583-40C0-907D-D2ED4665BD09}" type="presOf" srcId="{892BC8EE-5668-4DC8-B321-258880AF905C}" destId="{FF1D59ED-E6FA-41BE-8247-6FDE6E4AE1CA}" srcOrd="0" destOrd="0" presId="urn:microsoft.com/office/officeart/2018/2/layout/IconVerticalSolidList"/>
    <dgm:cxn modelId="{03A1D751-6E85-4FE1-9599-761FE1325CC9}" srcId="{517AA9DD-10B7-4C9B-8C37-A5BCDEE62173}" destId="{AD6B5999-E3B2-49C1-A050-C03DC6FDFD70}" srcOrd="4" destOrd="0" parTransId="{78F15511-3980-43B0-8731-AF6FFDD6E1F8}" sibTransId="{C0367DCD-CCA8-4102-A889-E63FDCC5766C}"/>
    <dgm:cxn modelId="{A2BA94A2-8032-4765-AB5E-9E16ABCCF7C7}" type="presParOf" srcId="{EB576C23-EED6-4FC1-9EE3-6D4B62ACB210}" destId="{3092A44F-5F71-41A4-B325-4A94E1AB9702}" srcOrd="0" destOrd="0" presId="urn:microsoft.com/office/officeart/2018/2/layout/IconVerticalSolidList"/>
    <dgm:cxn modelId="{6518FB88-7C74-438B-8D5A-16187A773F7C}" type="presParOf" srcId="{3092A44F-5F71-41A4-B325-4A94E1AB9702}" destId="{12098CE0-6C13-42BA-B724-7CE5AEC294BB}" srcOrd="0" destOrd="0" presId="urn:microsoft.com/office/officeart/2018/2/layout/IconVerticalSolidList"/>
    <dgm:cxn modelId="{8DD2A3F1-E302-4730-9628-219005D5AB7F}" type="presParOf" srcId="{3092A44F-5F71-41A4-B325-4A94E1AB9702}" destId="{73F5EB39-523B-4E68-B677-817A68957040}" srcOrd="1" destOrd="0" presId="urn:microsoft.com/office/officeart/2018/2/layout/IconVerticalSolidList"/>
    <dgm:cxn modelId="{2577FED8-1C2C-4D35-A1DD-7E9283CC6B53}" type="presParOf" srcId="{3092A44F-5F71-41A4-B325-4A94E1AB9702}" destId="{CF618E7E-F280-48B0-871B-B52A9486A572}" srcOrd="2" destOrd="0" presId="urn:microsoft.com/office/officeart/2018/2/layout/IconVerticalSolidList"/>
    <dgm:cxn modelId="{36F2B6EC-2EE4-495D-9695-84C3B1748FD0}" type="presParOf" srcId="{3092A44F-5F71-41A4-B325-4A94E1AB9702}" destId="{FF1D59ED-E6FA-41BE-8247-6FDE6E4AE1CA}" srcOrd="3" destOrd="0" presId="urn:microsoft.com/office/officeart/2018/2/layout/IconVerticalSolidList"/>
    <dgm:cxn modelId="{8E9FE77C-843B-47CD-B431-F0C352ECBB68}" type="presParOf" srcId="{EB576C23-EED6-4FC1-9EE3-6D4B62ACB210}" destId="{138F0170-9C3D-4E94-BA88-97862FB6E109}" srcOrd="1" destOrd="0" presId="urn:microsoft.com/office/officeart/2018/2/layout/IconVerticalSolidList"/>
    <dgm:cxn modelId="{34A3EAB8-60FA-4084-8719-DB91DEBA06CB}" type="presParOf" srcId="{EB576C23-EED6-4FC1-9EE3-6D4B62ACB210}" destId="{BD1D8DD3-3CD8-4A0E-BAA2-1D02C3DEDC65}" srcOrd="2" destOrd="0" presId="urn:microsoft.com/office/officeart/2018/2/layout/IconVerticalSolidList"/>
    <dgm:cxn modelId="{44D4F14E-53CF-4D25-9533-F2D9274CE3C9}" type="presParOf" srcId="{BD1D8DD3-3CD8-4A0E-BAA2-1D02C3DEDC65}" destId="{50F7B21C-C4F6-4070-ADCB-4793332B1043}" srcOrd="0" destOrd="0" presId="urn:microsoft.com/office/officeart/2018/2/layout/IconVerticalSolidList"/>
    <dgm:cxn modelId="{C9B69292-DEC8-4385-8D6B-229033222A23}" type="presParOf" srcId="{BD1D8DD3-3CD8-4A0E-BAA2-1D02C3DEDC65}" destId="{E359F183-6374-4638-BB4A-A463E42647D7}" srcOrd="1" destOrd="0" presId="urn:microsoft.com/office/officeart/2018/2/layout/IconVerticalSolidList"/>
    <dgm:cxn modelId="{7ED452C9-BE39-4D1B-838C-705139B7A5C1}" type="presParOf" srcId="{BD1D8DD3-3CD8-4A0E-BAA2-1D02C3DEDC65}" destId="{02469C59-1765-42F9-9A12-60A679A95AA7}" srcOrd="2" destOrd="0" presId="urn:microsoft.com/office/officeart/2018/2/layout/IconVerticalSolidList"/>
    <dgm:cxn modelId="{00E96174-A337-485B-8919-3F362921101B}" type="presParOf" srcId="{BD1D8DD3-3CD8-4A0E-BAA2-1D02C3DEDC65}" destId="{236975DC-200F-4D7D-B4BF-D6162686349B}" srcOrd="3" destOrd="0" presId="urn:microsoft.com/office/officeart/2018/2/layout/IconVerticalSolidList"/>
    <dgm:cxn modelId="{7E2FDBCC-CEC9-488E-9895-D27ECAC876BA}" type="presParOf" srcId="{EB576C23-EED6-4FC1-9EE3-6D4B62ACB210}" destId="{B8B69C8D-12A5-4E34-AA64-3A3B92672FFF}" srcOrd="3" destOrd="0" presId="urn:microsoft.com/office/officeart/2018/2/layout/IconVerticalSolidList"/>
    <dgm:cxn modelId="{6EB04B87-41AB-4C1E-92A3-2F4926E5C404}" type="presParOf" srcId="{EB576C23-EED6-4FC1-9EE3-6D4B62ACB210}" destId="{4B2DC9B6-40A7-4AEB-A6F8-DD21F2B99E0B}" srcOrd="4" destOrd="0" presId="urn:microsoft.com/office/officeart/2018/2/layout/IconVerticalSolidList"/>
    <dgm:cxn modelId="{67C72EF7-00F2-4953-A228-3FB939B091A8}" type="presParOf" srcId="{4B2DC9B6-40A7-4AEB-A6F8-DD21F2B99E0B}" destId="{FF1A1E2F-4A08-4C26-A7B3-5C9E50EED0A2}" srcOrd="0" destOrd="0" presId="urn:microsoft.com/office/officeart/2018/2/layout/IconVerticalSolidList"/>
    <dgm:cxn modelId="{9FA69266-E2F6-4993-9975-EA8F6B2F7181}" type="presParOf" srcId="{4B2DC9B6-40A7-4AEB-A6F8-DD21F2B99E0B}" destId="{E35D2EC6-2616-4369-A5A2-26B60552FBDD}" srcOrd="1" destOrd="0" presId="urn:microsoft.com/office/officeart/2018/2/layout/IconVerticalSolidList"/>
    <dgm:cxn modelId="{FB04B122-8C71-46F6-8BA9-EEEC30544E45}" type="presParOf" srcId="{4B2DC9B6-40A7-4AEB-A6F8-DD21F2B99E0B}" destId="{D79F44AC-4A59-4D19-8BAB-0C9669F337D7}" srcOrd="2" destOrd="0" presId="urn:microsoft.com/office/officeart/2018/2/layout/IconVerticalSolidList"/>
    <dgm:cxn modelId="{53075FE0-AE07-4F23-8087-A7E37052A4CF}" type="presParOf" srcId="{4B2DC9B6-40A7-4AEB-A6F8-DD21F2B99E0B}" destId="{1C6922CD-0D22-4B87-8F62-4E4DCFDB9D13}" srcOrd="3" destOrd="0" presId="urn:microsoft.com/office/officeart/2018/2/layout/IconVerticalSolidList"/>
    <dgm:cxn modelId="{57463A2A-E3D2-4235-B750-D05F5D128F70}" type="presParOf" srcId="{EB576C23-EED6-4FC1-9EE3-6D4B62ACB210}" destId="{A27B72CB-90F9-4654-B52B-1429C36FB72C}" srcOrd="5" destOrd="0" presId="urn:microsoft.com/office/officeart/2018/2/layout/IconVerticalSolidList"/>
    <dgm:cxn modelId="{A9F129C3-B934-4E66-8D99-D75596237B52}" type="presParOf" srcId="{EB576C23-EED6-4FC1-9EE3-6D4B62ACB210}" destId="{778B7DF6-8A36-4639-8183-1D1FA8247F11}" srcOrd="6" destOrd="0" presId="urn:microsoft.com/office/officeart/2018/2/layout/IconVerticalSolidList"/>
    <dgm:cxn modelId="{DB236EC3-D00D-4543-8359-C44739C5FB97}" type="presParOf" srcId="{778B7DF6-8A36-4639-8183-1D1FA8247F11}" destId="{B556668B-53CF-4FB5-81CB-9CD16A200EC6}" srcOrd="0" destOrd="0" presId="urn:microsoft.com/office/officeart/2018/2/layout/IconVerticalSolidList"/>
    <dgm:cxn modelId="{9EECDE40-A594-4880-9463-9DF08821C517}" type="presParOf" srcId="{778B7DF6-8A36-4639-8183-1D1FA8247F11}" destId="{E90F34B3-A4B7-49AB-A537-07F6979B73C7}" srcOrd="1" destOrd="0" presId="urn:microsoft.com/office/officeart/2018/2/layout/IconVerticalSolidList"/>
    <dgm:cxn modelId="{EF49640C-D069-40F9-B901-9FBE41551E23}" type="presParOf" srcId="{778B7DF6-8A36-4639-8183-1D1FA8247F11}" destId="{69BEB8FA-79AB-4380-BB7D-8FBF8B0205E9}" srcOrd="2" destOrd="0" presId="urn:microsoft.com/office/officeart/2018/2/layout/IconVerticalSolidList"/>
    <dgm:cxn modelId="{07682ACB-8F80-40F0-855E-01D43991D7B5}" type="presParOf" srcId="{778B7DF6-8A36-4639-8183-1D1FA8247F11}" destId="{4CA4B8BE-73DC-49A0-99E2-53DD4A1FF2D5}" srcOrd="3" destOrd="0" presId="urn:microsoft.com/office/officeart/2018/2/layout/IconVerticalSolidList"/>
    <dgm:cxn modelId="{5F296951-BBDC-46E4-8132-33EBD2E0E379}" type="presParOf" srcId="{EB576C23-EED6-4FC1-9EE3-6D4B62ACB210}" destId="{2090C868-88C7-49C1-B345-20557AA032E2}" srcOrd="7" destOrd="0" presId="urn:microsoft.com/office/officeart/2018/2/layout/IconVerticalSolidList"/>
    <dgm:cxn modelId="{BF470490-883F-4875-8EF8-0C61F256BCAC}" type="presParOf" srcId="{EB576C23-EED6-4FC1-9EE3-6D4B62ACB210}" destId="{9AD89430-1ED3-414E-B40F-F1F8412402BE}" srcOrd="8" destOrd="0" presId="urn:microsoft.com/office/officeart/2018/2/layout/IconVerticalSolidList"/>
    <dgm:cxn modelId="{74913E4B-11A2-41A6-94A0-F9211C9932D9}" type="presParOf" srcId="{9AD89430-1ED3-414E-B40F-F1F8412402BE}" destId="{0E2E9962-976B-4D3A-8496-48D240668970}" srcOrd="0" destOrd="0" presId="urn:microsoft.com/office/officeart/2018/2/layout/IconVerticalSolidList"/>
    <dgm:cxn modelId="{2F9A37B7-B5E9-4365-AE34-A5647683AEC4}" type="presParOf" srcId="{9AD89430-1ED3-414E-B40F-F1F8412402BE}" destId="{4EF6C878-DA50-4204-8B5F-509580359EE5}" srcOrd="1" destOrd="0" presId="urn:microsoft.com/office/officeart/2018/2/layout/IconVerticalSolidList"/>
    <dgm:cxn modelId="{118290AB-B337-4E5A-9825-A89C0B6B0344}" type="presParOf" srcId="{9AD89430-1ED3-414E-B40F-F1F8412402BE}" destId="{F36EA20D-AD0E-46B1-ABCD-CB01121FE504}" srcOrd="2" destOrd="0" presId="urn:microsoft.com/office/officeart/2018/2/layout/IconVerticalSolidList"/>
    <dgm:cxn modelId="{3F99244A-DF6C-4680-9781-4FBAE564F116}" type="presParOf" srcId="{9AD89430-1ED3-414E-B40F-F1F8412402BE}" destId="{1AE8EA8B-745D-42AF-A5C0-17B4FEC4F8D6}" srcOrd="3" destOrd="0" presId="urn:microsoft.com/office/officeart/2018/2/layout/IconVerticalSolidList"/>
    <dgm:cxn modelId="{1C51BB85-DAB8-488E-A180-ECC1A6193D91}" type="presParOf" srcId="{EB576C23-EED6-4FC1-9EE3-6D4B62ACB210}" destId="{105F29B0-304A-442D-904C-5920D890F36D}" srcOrd="9" destOrd="0" presId="urn:microsoft.com/office/officeart/2018/2/layout/IconVerticalSolidList"/>
    <dgm:cxn modelId="{3B87E648-F475-4FF5-B38E-C7DAF9014EDA}" type="presParOf" srcId="{EB576C23-EED6-4FC1-9EE3-6D4B62ACB210}" destId="{6BAC764F-F9B0-4EBF-93B7-29CEF0345CF9}" srcOrd="10" destOrd="0" presId="urn:microsoft.com/office/officeart/2018/2/layout/IconVerticalSolidList"/>
    <dgm:cxn modelId="{9EA4BC05-151B-461D-BA1E-B75879B59D9E}" type="presParOf" srcId="{6BAC764F-F9B0-4EBF-93B7-29CEF0345CF9}" destId="{E73432A7-0F1E-4AC2-B5DA-D71AB03CF841}" srcOrd="0" destOrd="0" presId="urn:microsoft.com/office/officeart/2018/2/layout/IconVerticalSolidList"/>
    <dgm:cxn modelId="{8CFAB551-BEE5-41AF-B534-0C6DAFDA4518}" type="presParOf" srcId="{6BAC764F-F9B0-4EBF-93B7-29CEF0345CF9}" destId="{8BE02F83-0F20-4B43-8074-C9992AEC3CA0}" srcOrd="1" destOrd="0" presId="urn:microsoft.com/office/officeart/2018/2/layout/IconVerticalSolidList"/>
    <dgm:cxn modelId="{63E97F15-DB3F-4F66-BF70-C6E7845AC989}" type="presParOf" srcId="{6BAC764F-F9B0-4EBF-93B7-29CEF0345CF9}" destId="{74162634-7403-4948-9066-36E89960D0E3}" srcOrd="2" destOrd="0" presId="urn:microsoft.com/office/officeart/2018/2/layout/IconVerticalSolidList"/>
    <dgm:cxn modelId="{57075BC3-2F97-4E0F-8481-710F7CC7F9EF}" type="presParOf" srcId="{6BAC764F-F9B0-4EBF-93B7-29CEF0345CF9}" destId="{25BFA53C-404E-472B-858E-9040196BF434}" srcOrd="3" destOrd="0" presId="urn:microsoft.com/office/officeart/2018/2/layout/IconVerticalSolidList"/>
    <dgm:cxn modelId="{2415DCB4-DF73-4813-A6B1-7DD108D47159}" type="presParOf" srcId="{EB576C23-EED6-4FC1-9EE3-6D4B62ACB210}" destId="{8B3A6103-71C6-4D14-A6AE-9B5A892B3E97}" srcOrd="11" destOrd="0" presId="urn:microsoft.com/office/officeart/2018/2/layout/IconVerticalSolidList"/>
    <dgm:cxn modelId="{8733CEE3-F8B5-41F7-A8F2-D4E277E1639E}" type="presParOf" srcId="{EB576C23-EED6-4FC1-9EE3-6D4B62ACB210}" destId="{A42FE50E-D604-4E02-B3B7-D9BE7816DF6F}" srcOrd="12" destOrd="0" presId="urn:microsoft.com/office/officeart/2018/2/layout/IconVerticalSolidList"/>
    <dgm:cxn modelId="{F771899B-2781-443F-8F7E-482373FDBEC9}" type="presParOf" srcId="{A42FE50E-D604-4E02-B3B7-D9BE7816DF6F}" destId="{659499F2-E080-49ED-96F6-262B21DFDF62}" srcOrd="0" destOrd="0" presId="urn:microsoft.com/office/officeart/2018/2/layout/IconVerticalSolidList"/>
    <dgm:cxn modelId="{5E44C081-E27A-4817-B867-B99F8C979CEC}" type="presParOf" srcId="{A42FE50E-D604-4E02-B3B7-D9BE7816DF6F}" destId="{FFC03D26-6C25-4D62-9839-96EB15578DD2}" srcOrd="1" destOrd="0" presId="urn:microsoft.com/office/officeart/2018/2/layout/IconVerticalSolidList"/>
    <dgm:cxn modelId="{F90145BB-E15E-49CC-ACFF-4E6D60673D98}" type="presParOf" srcId="{A42FE50E-D604-4E02-B3B7-D9BE7816DF6F}" destId="{A81A1CED-7F52-425B-A8A5-9C995A113D49}" srcOrd="2" destOrd="0" presId="urn:microsoft.com/office/officeart/2018/2/layout/IconVerticalSolidList"/>
    <dgm:cxn modelId="{3045536B-1378-4E07-978E-118C3C7423D2}" type="presParOf" srcId="{A42FE50E-D604-4E02-B3B7-D9BE7816DF6F}" destId="{5C5E0A47-5B2B-4202-8DDD-032F377BAB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31AB9B-C770-478A-A956-00BD504EF94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52A861-1FA0-49D8-BDE4-292093A7CA98}">
      <dgm:prSet/>
      <dgm:spPr/>
      <dgm:t>
        <a:bodyPr/>
        <a:lstStyle/>
        <a:p>
          <a:pPr>
            <a:lnSpc>
              <a:spcPct val="100000"/>
            </a:lnSpc>
          </a:pPr>
          <a:r>
            <a:rPr lang="en-GB" b="1"/>
            <a:t>Wellness spa</a:t>
          </a:r>
          <a:r>
            <a:rPr lang="en-GB"/>
            <a:t> — Perfect for relaxing and recuperating after the hustle and bustle of a wedding.</a:t>
          </a:r>
          <a:endParaRPr lang="en-US"/>
        </a:p>
      </dgm:t>
    </dgm:pt>
    <dgm:pt modelId="{E4359D6A-F01B-46D5-A1DF-361E7073EBC0}" type="parTrans" cxnId="{30E0CC86-9DAC-4EDB-8975-B2D15917B092}">
      <dgm:prSet/>
      <dgm:spPr/>
      <dgm:t>
        <a:bodyPr/>
        <a:lstStyle/>
        <a:p>
          <a:endParaRPr lang="en-US"/>
        </a:p>
      </dgm:t>
    </dgm:pt>
    <dgm:pt modelId="{5682328C-F7DF-40F7-B9A0-2D0C8D2D305D}" type="sibTrans" cxnId="{30E0CC86-9DAC-4EDB-8975-B2D15917B092}">
      <dgm:prSet/>
      <dgm:spPr/>
      <dgm:t>
        <a:bodyPr/>
        <a:lstStyle/>
        <a:p>
          <a:endParaRPr lang="en-US"/>
        </a:p>
      </dgm:t>
    </dgm:pt>
    <dgm:pt modelId="{7110B683-E77A-47CD-9735-DD76C522BD5D}">
      <dgm:prSet/>
      <dgm:spPr/>
      <dgm:t>
        <a:bodyPr/>
        <a:lstStyle/>
        <a:p>
          <a:pPr>
            <a:lnSpc>
              <a:spcPct val="100000"/>
            </a:lnSpc>
          </a:pPr>
          <a:r>
            <a:rPr lang="en-GB" b="1"/>
            <a:t>Luxurious bathrobes</a:t>
          </a:r>
          <a:r>
            <a:rPr lang="en-GB"/>
            <a:t> — To wear while drinking champagne in bed.</a:t>
          </a:r>
          <a:endParaRPr lang="en-US"/>
        </a:p>
      </dgm:t>
    </dgm:pt>
    <dgm:pt modelId="{F65E9BB4-710A-4924-A430-29983F3039DE}" type="parTrans" cxnId="{6ADCA372-53DE-4C6A-AD48-8CC4B61FF379}">
      <dgm:prSet/>
      <dgm:spPr/>
      <dgm:t>
        <a:bodyPr/>
        <a:lstStyle/>
        <a:p>
          <a:endParaRPr lang="en-US"/>
        </a:p>
      </dgm:t>
    </dgm:pt>
    <dgm:pt modelId="{C6FF9238-7C1B-4CD0-BBFA-6F4129D3D529}" type="sibTrans" cxnId="{6ADCA372-53DE-4C6A-AD48-8CC4B61FF379}">
      <dgm:prSet/>
      <dgm:spPr/>
      <dgm:t>
        <a:bodyPr/>
        <a:lstStyle/>
        <a:p>
          <a:endParaRPr lang="en-US"/>
        </a:p>
      </dgm:t>
    </dgm:pt>
    <dgm:pt modelId="{34394D88-7035-4EC1-89D5-601A2054EA1B}">
      <dgm:prSet/>
      <dgm:spPr/>
      <dgm:t>
        <a:bodyPr/>
        <a:lstStyle/>
        <a:p>
          <a:pPr>
            <a:lnSpc>
              <a:spcPct val="100000"/>
            </a:lnSpc>
          </a:pPr>
          <a:r>
            <a:rPr lang="en-GB" b="1"/>
            <a:t>Room service </a:t>
          </a:r>
          <a:r>
            <a:rPr lang="en-GB"/>
            <a:t>— So they never have to leave their love nest.</a:t>
          </a:r>
          <a:endParaRPr lang="en-US"/>
        </a:p>
      </dgm:t>
    </dgm:pt>
    <dgm:pt modelId="{1392BD9A-0B67-422D-91CB-6F22DB5AF666}" type="parTrans" cxnId="{D6FBAFA8-11B4-41B5-8030-129C1174DA82}">
      <dgm:prSet/>
      <dgm:spPr/>
      <dgm:t>
        <a:bodyPr/>
        <a:lstStyle/>
        <a:p>
          <a:endParaRPr lang="en-US"/>
        </a:p>
      </dgm:t>
    </dgm:pt>
    <dgm:pt modelId="{E9D301E4-C801-4585-BEAA-D4C41A1F1FAF}" type="sibTrans" cxnId="{D6FBAFA8-11B4-41B5-8030-129C1174DA82}">
      <dgm:prSet/>
      <dgm:spPr/>
      <dgm:t>
        <a:bodyPr/>
        <a:lstStyle/>
        <a:p>
          <a:endParaRPr lang="en-US"/>
        </a:p>
      </dgm:t>
    </dgm:pt>
    <dgm:pt modelId="{1BC75C77-FC77-444A-964D-526C1FFAF161}">
      <dgm:prSet/>
      <dgm:spPr/>
      <dgm:t>
        <a:bodyPr/>
        <a:lstStyle/>
        <a:p>
          <a:pPr>
            <a:lnSpc>
              <a:spcPct val="100000"/>
            </a:lnSpc>
          </a:pPr>
          <a:r>
            <a:rPr lang="en-GB"/>
            <a:t>Special offer suggestion | </a:t>
          </a:r>
          <a:r>
            <a:rPr lang="en-GB" b="1"/>
            <a:t>Free bottle of champagne</a:t>
          </a:r>
          <a:r>
            <a:rPr lang="en-GB"/>
            <a:t> — The classic newlywed indulgence.</a:t>
          </a:r>
          <a:endParaRPr lang="en-US"/>
        </a:p>
      </dgm:t>
    </dgm:pt>
    <dgm:pt modelId="{BBE5A742-395A-4B41-91C8-6D1234645EE3}" type="parTrans" cxnId="{8FB92430-FE32-4C5A-963F-56BA678D3A7A}">
      <dgm:prSet/>
      <dgm:spPr/>
      <dgm:t>
        <a:bodyPr/>
        <a:lstStyle/>
        <a:p>
          <a:endParaRPr lang="en-US"/>
        </a:p>
      </dgm:t>
    </dgm:pt>
    <dgm:pt modelId="{4AC22285-1598-49E1-B048-6DAB49256A55}" type="sibTrans" cxnId="{8FB92430-FE32-4C5A-963F-56BA678D3A7A}">
      <dgm:prSet/>
      <dgm:spPr/>
      <dgm:t>
        <a:bodyPr/>
        <a:lstStyle/>
        <a:p>
          <a:endParaRPr lang="en-US"/>
        </a:p>
      </dgm:t>
    </dgm:pt>
    <dgm:pt modelId="{31D8EBDA-F143-479A-99DC-4E7F823D4B50}">
      <dgm:prSet/>
      <dgm:spPr/>
      <dgm:t>
        <a:bodyPr/>
        <a:lstStyle/>
        <a:p>
          <a:pPr>
            <a:lnSpc>
              <a:spcPct val="100000"/>
            </a:lnSpc>
          </a:pPr>
          <a:r>
            <a:rPr lang="en-GB"/>
            <a:t>Special offer suggestion | </a:t>
          </a:r>
          <a:r>
            <a:rPr lang="en-GB" b="1"/>
            <a:t>Free gift basket</a:t>
          </a:r>
          <a:r>
            <a:rPr lang="en-GB"/>
            <a:t> — To celebrate their marriage and make their special-occasion stay sensational.</a:t>
          </a:r>
          <a:endParaRPr lang="en-US"/>
        </a:p>
      </dgm:t>
    </dgm:pt>
    <dgm:pt modelId="{E07B81FA-69EF-40AC-91C1-6D1C27FBE1AB}" type="parTrans" cxnId="{06397FE6-D537-43E4-AD3F-90079D899E75}">
      <dgm:prSet/>
      <dgm:spPr/>
      <dgm:t>
        <a:bodyPr/>
        <a:lstStyle/>
        <a:p>
          <a:endParaRPr lang="en-US"/>
        </a:p>
      </dgm:t>
    </dgm:pt>
    <dgm:pt modelId="{2513E5BA-E2C2-4399-A6D4-A9C1DB39FDFE}" type="sibTrans" cxnId="{06397FE6-D537-43E4-AD3F-90079D899E75}">
      <dgm:prSet/>
      <dgm:spPr/>
      <dgm:t>
        <a:bodyPr/>
        <a:lstStyle/>
        <a:p>
          <a:endParaRPr lang="en-US"/>
        </a:p>
      </dgm:t>
    </dgm:pt>
    <dgm:pt modelId="{F6443B8F-F73A-49B7-AC83-8FB3E0655C7B}" type="pres">
      <dgm:prSet presAssocID="{1431AB9B-C770-478A-A956-00BD504EF941}" presName="root" presStyleCnt="0">
        <dgm:presLayoutVars>
          <dgm:dir/>
          <dgm:resizeHandles val="exact"/>
        </dgm:presLayoutVars>
      </dgm:prSet>
      <dgm:spPr/>
      <dgm:t>
        <a:bodyPr/>
        <a:lstStyle/>
        <a:p>
          <a:endParaRPr lang="en-US"/>
        </a:p>
      </dgm:t>
    </dgm:pt>
    <dgm:pt modelId="{1FD2DF9F-197D-4A49-AF04-DEF6B94944F6}" type="pres">
      <dgm:prSet presAssocID="{6B52A861-1FA0-49D8-BDE4-292093A7CA98}" presName="compNode" presStyleCnt="0"/>
      <dgm:spPr/>
    </dgm:pt>
    <dgm:pt modelId="{D5AB8525-0AD1-4126-8C17-ED2EB6D621CE}" type="pres">
      <dgm:prSet presAssocID="{6B52A861-1FA0-49D8-BDE4-292093A7CA98}" presName="bgRect" presStyleLbl="bgShp" presStyleIdx="0" presStyleCnt="5"/>
      <dgm:spPr/>
    </dgm:pt>
    <dgm:pt modelId="{D2650A5E-B272-4A46-AEC8-2033D5F750EB}" type="pres">
      <dgm:prSet presAssocID="{6B52A861-1FA0-49D8-BDE4-292093A7CA98}"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Towel"/>
        </a:ext>
      </dgm:extLst>
    </dgm:pt>
    <dgm:pt modelId="{C4124A2C-51CD-47BE-B2B6-9F55745A851C}" type="pres">
      <dgm:prSet presAssocID="{6B52A861-1FA0-49D8-BDE4-292093A7CA98}" presName="spaceRect" presStyleCnt="0"/>
      <dgm:spPr/>
    </dgm:pt>
    <dgm:pt modelId="{BAB0A3E5-661C-4954-8695-0F56C158EB17}" type="pres">
      <dgm:prSet presAssocID="{6B52A861-1FA0-49D8-BDE4-292093A7CA98}" presName="parTx" presStyleLbl="revTx" presStyleIdx="0" presStyleCnt="5">
        <dgm:presLayoutVars>
          <dgm:chMax val="0"/>
          <dgm:chPref val="0"/>
        </dgm:presLayoutVars>
      </dgm:prSet>
      <dgm:spPr/>
      <dgm:t>
        <a:bodyPr/>
        <a:lstStyle/>
        <a:p>
          <a:endParaRPr lang="en-US"/>
        </a:p>
      </dgm:t>
    </dgm:pt>
    <dgm:pt modelId="{3E6D1D04-82BE-480C-8B7D-7595B0848D13}" type="pres">
      <dgm:prSet presAssocID="{5682328C-F7DF-40F7-B9A0-2D0C8D2D305D}" presName="sibTrans" presStyleCnt="0"/>
      <dgm:spPr/>
    </dgm:pt>
    <dgm:pt modelId="{312CCE49-5EB7-4213-822B-E1ECD94DD02A}" type="pres">
      <dgm:prSet presAssocID="{7110B683-E77A-47CD-9735-DD76C522BD5D}" presName="compNode" presStyleCnt="0"/>
      <dgm:spPr/>
    </dgm:pt>
    <dgm:pt modelId="{7CA31E96-C5C2-446D-B82B-5B538A79E86D}" type="pres">
      <dgm:prSet presAssocID="{7110B683-E77A-47CD-9735-DD76C522BD5D}" presName="bgRect" presStyleLbl="bgShp" presStyleIdx="1" presStyleCnt="5"/>
      <dgm:spPr/>
    </dgm:pt>
    <dgm:pt modelId="{35467300-4158-4F77-A665-C3B968CB7E06}" type="pres">
      <dgm:prSet presAssocID="{7110B683-E77A-47CD-9735-DD76C522BD5D}"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athtub"/>
        </a:ext>
      </dgm:extLst>
    </dgm:pt>
    <dgm:pt modelId="{A959FC39-E1E6-480E-A242-37C62A63C447}" type="pres">
      <dgm:prSet presAssocID="{7110B683-E77A-47CD-9735-DD76C522BD5D}" presName="spaceRect" presStyleCnt="0"/>
      <dgm:spPr/>
    </dgm:pt>
    <dgm:pt modelId="{F4DA3464-55E0-43B0-AFBC-071CE7348213}" type="pres">
      <dgm:prSet presAssocID="{7110B683-E77A-47CD-9735-DD76C522BD5D}" presName="parTx" presStyleLbl="revTx" presStyleIdx="1" presStyleCnt="5">
        <dgm:presLayoutVars>
          <dgm:chMax val="0"/>
          <dgm:chPref val="0"/>
        </dgm:presLayoutVars>
      </dgm:prSet>
      <dgm:spPr/>
      <dgm:t>
        <a:bodyPr/>
        <a:lstStyle/>
        <a:p>
          <a:endParaRPr lang="en-US"/>
        </a:p>
      </dgm:t>
    </dgm:pt>
    <dgm:pt modelId="{ED51C5A1-037E-4743-91F4-BAEA0F6E7F2D}" type="pres">
      <dgm:prSet presAssocID="{C6FF9238-7C1B-4CD0-BBFA-6F4129D3D529}" presName="sibTrans" presStyleCnt="0"/>
      <dgm:spPr/>
    </dgm:pt>
    <dgm:pt modelId="{9B0325A6-EE97-4B32-8109-EDE723BF299F}" type="pres">
      <dgm:prSet presAssocID="{34394D88-7035-4EC1-89D5-601A2054EA1B}" presName="compNode" presStyleCnt="0"/>
      <dgm:spPr/>
    </dgm:pt>
    <dgm:pt modelId="{A878A46E-2F4B-468D-8EB1-431CF8B4F1AC}" type="pres">
      <dgm:prSet presAssocID="{34394D88-7035-4EC1-89D5-601A2054EA1B}" presName="bgRect" presStyleLbl="bgShp" presStyleIdx="2" presStyleCnt="5"/>
      <dgm:spPr/>
    </dgm:pt>
    <dgm:pt modelId="{A4B349CB-7659-4BE9-8040-8A470631B472}" type="pres">
      <dgm:prSet presAssocID="{34394D88-7035-4EC1-89D5-601A2054EA1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Waiter"/>
        </a:ext>
      </dgm:extLst>
    </dgm:pt>
    <dgm:pt modelId="{9ADD39C3-C5AC-4C9D-BF2E-63D581AF6D5E}" type="pres">
      <dgm:prSet presAssocID="{34394D88-7035-4EC1-89D5-601A2054EA1B}" presName="spaceRect" presStyleCnt="0"/>
      <dgm:spPr/>
    </dgm:pt>
    <dgm:pt modelId="{597CFFF9-5B51-41FD-A375-4B4070D74ADF}" type="pres">
      <dgm:prSet presAssocID="{34394D88-7035-4EC1-89D5-601A2054EA1B}" presName="parTx" presStyleLbl="revTx" presStyleIdx="2" presStyleCnt="5">
        <dgm:presLayoutVars>
          <dgm:chMax val="0"/>
          <dgm:chPref val="0"/>
        </dgm:presLayoutVars>
      </dgm:prSet>
      <dgm:spPr/>
      <dgm:t>
        <a:bodyPr/>
        <a:lstStyle/>
        <a:p>
          <a:endParaRPr lang="en-US"/>
        </a:p>
      </dgm:t>
    </dgm:pt>
    <dgm:pt modelId="{1D3F5C40-1AA8-43E7-8BB5-B411F55B61CE}" type="pres">
      <dgm:prSet presAssocID="{E9D301E4-C801-4585-BEAA-D4C41A1F1FAF}" presName="sibTrans" presStyleCnt="0"/>
      <dgm:spPr/>
    </dgm:pt>
    <dgm:pt modelId="{9B0ABBA9-F88C-49AD-B07F-9CB68D0791DD}" type="pres">
      <dgm:prSet presAssocID="{1BC75C77-FC77-444A-964D-526C1FFAF161}" presName="compNode" presStyleCnt="0"/>
      <dgm:spPr/>
    </dgm:pt>
    <dgm:pt modelId="{90BE6CEA-0561-4056-88B3-2F4C4D921983}" type="pres">
      <dgm:prSet presAssocID="{1BC75C77-FC77-444A-964D-526C1FFAF161}" presName="bgRect" presStyleLbl="bgShp" presStyleIdx="3" presStyleCnt="5"/>
      <dgm:spPr/>
    </dgm:pt>
    <dgm:pt modelId="{6C6D6E0E-18C1-45BF-99E7-E4AF2D4329E1}" type="pres">
      <dgm:prSet presAssocID="{1BC75C77-FC77-444A-964D-526C1FFAF161}"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Champagne Glasses"/>
        </a:ext>
      </dgm:extLst>
    </dgm:pt>
    <dgm:pt modelId="{A03638CC-F895-4DA3-80E7-2FDEBB153A5C}" type="pres">
      <dgm:prSet presAssocID="{1BC75C77-FC77-444A-964D-526C1FFAF161}" presName="spaceRect" presStyleCnt="0"/>
      <dgm:spPr/>
    </dgm:pt>
    <dgm:pt modelId="{FD147017-5ECA-4C08-BB6C-8C93B6375722}" type="pres">
      <dgm:prSet presAssocID="{1BC75C77-FC77-444A-964D-526C1FFAF161}" presName="parTx" presStyleLbl="revTx" presStyleIdx="3" presStyleCnt="5">
        <dgm:presLayoutVars>
          <dgm:chMax val="0"/>
          <dgm:chPref val="0"/>
        </dgm:presLayoutVars>
      </dgm:prSet>
      <dgm:spPr/>
      <dgm:t>
        <a:bodyPr/>
        <a:lstStyle/>
        <a:p>
          <a:endParaRPr lang="en-US"/>
        </a:p>
      </dgm:t>
    </dgm:pt>
    <dgm:pt modelId="{3CFBE2A8-5671-4A05-9246-335825F1FBF3}" type="pres">
      <dgm:prSet presAssocID="{4AC22285-1598-49E1-B048-6DAB49256A55}" presName="sibTrans" presStyleCnt="0"/>
      <dgm:spPr/>
    </dgm:pt>
    <dgm:pt modelId="{120B2153-F672-4686-8B93-5959C9645E28}" type="pres">
      <dgm:prSet presAssocID="{31D8EBDA-F143-479A-99DC-4E7F823D4B50}" presName="compNode" presStyleCnt="0"/>
      <dgm:spPr/>
    </dgm:pt>
    <dgm:pt modelId="{39E3CAF1-BA3B-4911-9406-50E5058E18E8}" type="pres">
      <dgm:prSet presAssocID="{31D8EBDA-F143-479A-99DC-4E7F823D4B50}" presName="bgRect" presStyleLbl="bgShp" presStyleIdx="4" presStyleCnt="5"/>
      <dgm:spPr/>
    </dgm:pt>
    <dgm:pt modelId="{EF3B95A7-7C49-4522-813B-844FBC9D2F09}" type="pres">
      <dgm:prSet presAssocID="{31D8EBDA-F143-479A-99DC-4E7F823D4B50}"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Present"/>
        </a:ext>
      </dgm:extLst>
    </dgm:pt>
    <dgm:pt modelId="{73D5A467-2FE2-49D1-B797-57FD5F5A9FF3}" type="pres">
      <dgm:prSet presAssocID="{31D8EBDA-F143-479A-99DC-4E7F823D4B50}" presName="spaceRect" presStyleCnt="0"/>
      <dgm:spPr/>
    </dgm:pt>
    <dgm:pt modelId="{786D33B0-990F-43C5-87D0-C6E5167567A9}" type="pres">
      <dgm:prSet presAssocID="{31D8EBDA-F143-479A-99DC-4E7F823D4B50}" presName="parTx" presStyleLbl="revTx" presStyleIdx="4" presStyleCnt="5">
        <dgm:presLayoutVars>
          <dgm:chMax val="0"/>
          <dgm:chPref val="0"/>
        </dgm:presLayoutVars>
      </dgm:prSet>
      <dgm:spPr/>
      <dgm:t>
        <a:bodyPr/>
        <a:lstStyle/>
        <a:p>
          <a:endParaRPr lang="en-US"/>
        </a:p>
      </dgm:t>
    </dgm:pt>
  </dgm:ptLst>
  <dgm:cxnLst>
    <dgm:cxn modelId="{30E0CC86-9DAC-4EDB-8975-B2D15917B092}" srcId="{1431AB9B-C770-478A-A956-00BD504EF941}" destId="{6B52A861-1FA0-49D8-BDE4-292093A7CA98}" srcOrd="0" destOrd="0" parTransId="{E4359D6A-F01B-46D5-A1DF-361E7073EBC0}" sibTransId="{5682328C-F7DF-40F7-B9A0-2D0C8D2D305D}"/>
    <dgm:cxn modelId="{5F7DE62E-2379-46D9-8007-C4DD588ED9FC}" type="presOf" srcId="{1431AB9B-C770-478A-A956-00BD504EF941}" destId="{F6443B8F-F73A-49B7-AC83-8FB3E0655C7B}" srcOrd="0" destOrd="0" presId="urn:microsoft.com/office/officeart/2018/2/layout/IconVerticalSolidList"/>
    <dgm:cxn modelId="{18B057AA-18D6-46C4-934A-F0F87B4DE92E}" type="presOf" srcId="{34394D88-7035-4EC1-89D5-601A2054EA1B}" destId="{597CFFF9-5B51-41FD-A375-4B4070D74ADF}" srcOrd="0" destOrd="0" presId="urn:microsoft.com/office/officeart/2018/2/layout/IconVerticalSolidList"/>
    <dgm:cxn modelId="{06397FE6-D537-43E4-AD3F-90079D899E75}" srcId="{1431AB9B-C770-478A-A956-00BD504EF941}" destId="{31D8EBDA-F143-479A-99DC-4E7F823D4B50}" srcOrd="4" destOrd="0" parTransId="{E07B81FA-69EF-40AC-91C1-6D1C27FBE1AB}" sibTransId="{2513E5BA-E2C2-4399-A6D4-A9C1DB39FDFE}"/>
    <dgm:cxn modelId="{919B7812-76DE-4996-A05F-04F2277377FB}" type="presOf" srcId="{31D8EBDA-F143-479A-99DC-4E7F823D4B50}" destId="{786D33B0-990F-43C5-87D0-C6E5167567A9}" srcOrd="0" destOrd="0" presId="urn:microsoft.com/office/officeart/2018/2/layout/IconVerticalSolidList"/>
    <dgm:cxn modelId="{BE970A93-93FB-4EC7-8142-2F0AC4AD60BE}" type="presOf" srcId="{1BC75C77-FC77-444A-964D-526C1FFAF161}" destId="{FD147017-5ECA-4C08-BB6C-8C93B6375722}" srcOrd="0" destOrd="0" presId="urn:microsoft.com/office/officeart/2018/2/layout/IconVerticalSolidList"/>
    <dgm:cxn modelId="{D6FBAFA8-11B4-41B5-8030-129C1174DA82}" srcId="{1431AB9B-C770-478A-A956-00BD504EF941}" destId="{34394D88-7035-4EC1-89D5-601A2054EA1B}" srcOrd="2" destOrd="0" parTransId="{1392BD9A-0B67-422D-91CB-6F22DB5AF666}" sibTransId="{E9D301E4-C801-4585-BEAA-D4C41A1F1FAF}"/>
    <dgm:cxn modelId="{EB56ADCF-1542-4216-A3A0-28229713AF84}" type="presOf" srcId="{6B52A861-1FA0-49D8-BDE4-292093A7CA98}" destId="{BAB0A3E5-661C-4954-8695-0F56C158EB17}" srcOrd="0" destOrd="0" presId="urn:microsoft.com/office/officeart/2018/2/layout/IconVerticalSolidList"/>
    <dgm:cxn modelId="{8FB92430-FE32-4C5A-963F-56BA678D3A7A}" srcId="{1431AB9B-C770-478A-A956-00BD504EF941}" destId="{1BC75C77-FC77-444A-964D-526C1FFAF161}" srcOrd="3" destOrd="0" parTransId="{BBE5A742-395A-4B41-91C8-6D1234645EE3}" sibTransId="{4AC22285-1598-49E1-B048-6DAB49256A55}"/>
    <dgm:cxn modelId="{6ADCA372-53DE-4C6A-AD48-8CC4B61FF379}" srcId="{1431AB9B-C770-478A-A956-00BD504EF941}" destId="{7110B683-E77A-47CD-9735-DD76C522BD5D}" srcOrd="1" destOrd="0" parTransId="{F65E9BB4-710A-4924-A430-29983F3039DE}" sibTransId="{C6FF9238-7C1B-4CD0-BBFA-6F4129D3D529}"/>
    <dgm:cxn modelId="{81159BEB-5C69-44F7-A587-C862BDB4FC4C}" type="presOf" srcId="{7110B683-E77A-47CD-9735-DD76C522BD5D}" destId="{F4DA3464-55E0-43B0-AFBC-071CE7348213}" srcOrd="0" destOrd="0" presId="urn:microsoft.com/office/officeart/2018/2/layout/IconVerticalSolidList"/>
    <dgm:cxn modelId="{4E481FF4-BD8D-424D-A3A2-08574503E585}" type="presParOf" srcId="{F6443B8F-F73A-49B7-AC83-8FB3E0655C7B}" destId="{1FD2DF9F-197D-4A49-AF04-DEF6B94944F6}" srcOrd="0" destOrd="0" presId="urn:microsoft.com/office/officeart/2018/2/layout/IconVerticalSolidList"/>
    <dgm:cxn modelId="{C4BA98AF-4DB5-4B81-8FF6-AB4C93DFF68D}" type="presParOf" srcId="{1FD2DF9F-197D-4A49-AF04-DEF6B94944F6}" destId="{D5AB8525-0AD1-4126-8C17-ED2EB6D621CE}" srcOrd="0" destOrd="0" presId="urn:microsoft.com/office/officeart/2018/2/layout/IconVerticalSolidList"/>
    <dgm:cxn modelId="{37AB044A-56D8-402B-A117-637BCC84FD74}" type="presParOf" srcId="{1FD2DF9F-197D-4A49-AF04-DEF6B94944F6}" destId="{D2650A5E-B272-4A46-AEC8-2033D5F750EB}" srcOrd="1" destOrd="0" presId="urn:microsoft.com/office/officeart/2018/2/layout/IconVerticalSolidList"/>
    <dgm:cxn modelId="{5475A03B-B9A1-44F3-9A6B-8D692A1ABC6E}" type="presParOf" srcId="{1FD2DF9F-197D-4A49-AF04-DEF6B94944F6}" destId="{C4124A2C-51CD-47BE-B2B6-9F55745A851C}" srcOrd="2" destOrd="0" presId="urn:microsoft.com/office/officeart/2018/2/layout/IconVerticalSolidList"/>
    <dgm:cxn modelId="{39F85992-822D-4460-BD43-73557978B240}" type="presParOf" srcId="{1FD2DF9F-197D-4A49-AF04-DEF6B94944F6}" destId="{BAB0A3E5-661C-4954-8695-0F56C158EB17}" srcOrd="3" destOrd="0" presId="urn:microsoft.com/office/officeart/2018/2/layout/IconVerticalSolidList"/>
    <dgm:cxn modelId="{75B3B974-7DBC-4450-BFCA-8006951BA1CC}" type="presParOf" srcId="{F6443B8F-F73A-49B7-AC83-8FB3E0655C7B}" destId="{3E6D1D04-82BE-480C-8B7D-7595B0848D13}" srcOrd="1" destOrd="0" presId="urn:microsoft.com/office/officeart/2018/2/layout/IconVerticalSolidList"/>
    <dgm:cxn modelId="{2EE44BBD-B82C-4727-9BD8-F17B9F3C7637}" type="presParOf" srcId="{F6443B8F-F73A-49B7-AC83-8FB3E0655C7B}" destId="{312CCE49-5EB7-4213-822B-E1ECD94DD02A}" srcOrd="2" destOrd="0" presId="urn:microsoft.com/office/officeart/2018/2/layout/IconVerticalSolidList"/>
    <dgm:cxn modelId="{FEB98C82-A3F4-48BC-856B-BAA1F2C567EA}" type="presParOf" srcId="{312CCE49-5EB7-4213-822B-E1ECD94DD02A}" destId="{7CA31E96-C5C2-446D-B82B-5B538A79E86D}" srcOrd="0" destOrd="0" presId="urn:microsoft.com/office/officeart/2018/2/layout/IconVerticalSolidList"/>
    <dgm:cxn modelId="{186B34DD-59C5-49E4-9C4F-929A5FCAD88A}" type="presParOf" srcId="{312CCE49-5EB7-4213-822B-E1ECD94DD02A}" destId="{35467300-4158-4F77-A665-C3B968CB7E06}" srcOrd="1" destOrd="0" presId="urn:microsoft.com/office/officeart/2018/2/layout/IconVerticalSolidList"/>
    <dgm:cxn modelId="{AE06275C-3375-4817-8CF5-D4A9222342C5}" type="presParOf" srcId="{312CCE49-5EB7-4213-822B-E1ECD94DD02A}" destId="{A959FC39-E1E6-480E-A242-37C62A63C447}" srcOrd="2" destOrd="0" presId="urn:microsoft.com/office/officeart/2018/2/layout/IconVerticalSolidList"/>
    <dgm:cxn modelId="{D7978449-2C0D-4280-996B-922B0F7C1C57}" type="presParOf" srcId="{312CCE49-5EB7-4213-822B-E1ECD94DD02A}" destId="{F4DA3464-55E0-43B0-AFBC-071CE7348213}" srcOrd="3" destOrd="0" presId="urn:microsoft.com/office/officeart/2018/2/layout/IconVerticalSolidList"/>
    <dgm:cxn modelId="{62E8C98D-423D-4E1B-862C-07F14C31DD57}" type="presParOf" srcId="{F6443B8F-F73A-49B7-AC83-8FB3E0655C7B}" destId="{ED51C5A1-037E-4743-91F4-BAEA0F6E7F2D}" srcOrd="3" destOrd="0" presId="urn:microsoft.com/office/officeart/2018/2/layout/IconVerticalSolidList"/>
    <dgm:cxn modelId="{2C448185-22CA-4154-B863-A6D52FF27B70}" type="presParOf" srcId="{F6443B8F-F73A-49B7-AC83-8FB3E0655C7B}" destId="{9B0325A6-EE97-4B32-8109-EDE723BF299F}" srcOrd="4" destOrd="0" presId="urn:microsoft.com/office/officeart/2018/2/layout/IconVerticalSolidList"/>
    <dgm:cxn modelId="{522BA17A-4CB1-485A-8BD1-502DC87DBC86}" type="presParOf" srcId="{9B0325A6-EE97-4B32-8109-EDE723BF299F}" destId="{A878A46E-2F4B-468D-8EB1-431CF8B4F1AC}" srcOrd="0" destOrd="0" presId="urn:microsoft.com/office/officeart/2018/2/layout/IconVerticalSolidList"/>
    <dgm:cxn modelId="{F4F11618-604B-4E54-8140-8E0A48F9BEBC}" type="presParOf" srcId="{9B0325A6-EE97-4B32-8109-EDE723BF299F}" destId="{A4B349CB-7659-4BE9-8040-8A470631B472}" srcOrd="1" destOrd="0" presId="urn:microsoft.com/office/officeart/2018/2/layout/IconVerticalSolidList"/>
    <dgm:cxn modelId="{611A712C-0731-47B0-8F7F-88AA12CAA807}" type="presParOf" srcId="{9B0325A6-EE97-4B32-8109-EDE723BF299F}" destId="{9ADD39C3-C5AC-4C9D-BF2E-63D581AF6D5E}" srcOrd="2" destOrd="0" presId="urn:microsoft.com/office/officeart/2018/2/layout/IconVerticalSolidList"/>
    <dgm:cxn modelId="{690A1080-9614-4F47-ABE6-68253F5D13F9}" type="presParOf" srcId="{9B0325A6-EE97-4B32-8109-EDE723BF299F}" destId="{597CFFF9-5B51-41FD-A375-4B4070D74ADF}" srcOrd="3" destOrd="0" presId="urn:microsoft.com/office/officeart/2018/2/layout/IconVerticalSolidList"/>
    <dgm:cxn modelId="{B3608741-FADF-44E2-89E0-BF5735113889}" type="presParOf" srcId="{F6443B8F-F73A-49B7-AC83-8FB3E0655C7B}" destId="{1D3F5C40-1AA8-43E7-8BB5-B411F55B61CE}" srcOrd="5" destOrd="0" presId="urn:microsoft.com/office/officeart/2018/2/layout/IconVerticalSolidList"/>
    <dgm:cxn modelId="{22E1EF72-93F0-4E9E-BD4D-44738799E728}" type="presParOf" srcId="{F6443B8F-F73A-49B7-AC83-8FB3E0655C7B}" destId="{9B0ABBA9-F88C-49AD-B07F-9CB68D0791DD}" srcOrd="6" destOrd="0" presId="urn:microsoft.com/office/officeart/2018/2/layout/IconVerticalSolidList"/>
    <dgm:cxn modelId="{325B1C85-FF0D-46E8-9C63-64EEDF079540}" type="presParOf" srcId="{9B0ABBA9-F88C-49AD-B07F-9CB68D0791DD}" destId="{90BE6CEA-0561-4056-88B3-2F4C4D921983}" srcOrd="0" destOrd="0" presId="urn:microsoft.com/office/officeart/2018/2/layout/IconVerticalSolidList"/>
    <dgm:cxn modelId="{39AC3766-8E2D-46CD-B257-10C17C07DAC8}" type="presParOf" srcId="{9B0ABBA9-F88C-49AD-B07F-9CB68D0791DD}" destId="{6C6D6E0E-18C1-45BF-99E7-E4AF2D4329E1}" srcOrd="1" destOrd="0" presId="urn:microsoft.com/office/officeart/2018/2/layout/IconVerticalSolidList"/>
    <dgm:cxn modelId="{03DB36E9-9B2D-4EF9-B207-F77A8EBF2DE9}" type="presParOf" srcId="{9B0ABBA9-F88C-49AD-B07F-9CB68D0791DD}" destId="{A03638CC-F895-4DA3-80E7-2FDEBB153A5C}" srcOrd="2" destOrd="0" presId="urn:microsoft.com/office/officeart/2018/2/layout/IconVerticalSolidList"/>
    <dgm:cxn modelId="{EE92A119-5F93-436F-8582-7073CA2A1DEF}" type="presParOf" srcId="{9B0ABBA9-F88C-49AD-B07F-9CB68D0791DD}" destId="{FD147017-5ECA-4C08-BB6C-8C93B6375722}" srcOrd="3" destOrd="0" presId="urn:microsoft.com/office/officeart/2018/2/layout/IconVerticalSolidList"/>
    <dgm:cxn modelId="{4A3FBC73-35FA-4769-92FE-74DE874C6493}" type="presParOf" srcId="{F6443B8F-F73A-49B7-AC83-8FB3E0655C7B}" destId="{3CFBE2A8-5671-4A05-9246-335825F1FBF3}" srcOrd="7" destOrd="0" presId="urn:microsoft.com/office/officeart/2018/2/layout/IconVerticalSolidList"/>
    <dgm:cxn modelId="{B8D04002-7A1E-4C32-9684-043D7012FB31}" type="presParOf" srcId="{F6443B8F-F73A-49B7-AC83-8FB3E0655C7B}" destId="{120B2153-F672-4686-8B93-5959C9645E28}" srcOrd="8" destOrd="0" presId="urn:microsoft.com/office/officeart/2018/2/layout/IconVerticalSolidList"/>
    <dgm:cxn modelId="{44819F5A-A232-4B12-B7DA-9FF0215AB356}" type="presParOf" srcId="{120B2153-F672-4686-8B93-5959C9645E28}" destId="{39E3CAF1-BA3B-4911-9406-50E5058E18E8}" srcOrd="0" destOrd="0" presId="urn:microsoft.com/office/officeart/2018/2/layout/IconVerticalSolidList"/>
    <dgm:cxn modelId="{DAE9F07F-94A6-4763-BA67-D16596478435}" type="presParOf" srcId="{120B2153-F672-4686-8B93-5959C9645E28}" destId="{EF3B95A7-7C49-4522-813B-844FBC9D2F09}" srcOrd="1" destOrd="0" presId="urn:microsoft.com/office/officeart/2018/2/layout/IconVerticalSolidList"/>
    <dgm:cxn modelId="{0082B0B2-F5F3-43FE-B675-947154744E5D}" type="presParOf" srcId="{120B2153-F672-4686-8B93-5959C9645E28}" destId="{73D5A467-2FE2-49D1-B797-57FD5F5A9FF3}" srcOrd="2" destOrd="0" presId="urn:microsoft.com/office/officeart/2018/2/layout/IconVerticalSolidList"/>
    <dgm:cxn modelId="{7C347485-93CD-4704-8F91-6D541C1EBD50}" type="presParOf" srcId="{120B2153-F672-4686-8B93-5959C9645E28}" destId="{786D33B0-990F-43C5-87D0-C6E5167567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6A26C5-88C1-43F6-B34B-98992342893C}" type="doc">
      <dgm:prSet loTypeId="urn:microsoft.com/office/officeart/2018/2/layout/IconCircle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51E43C00-BDDE-4383-B6E8-E6A369A08DE5}">
      <dgm:prSet custT="1"/>
      <dgm:spPr/>
      <dgm:t>
        <a:bodyPr/>
        <a:lstStyle/>
        <a:p>
          <a:pPr>
            <a:lnSpc>
              <a:spcPct val="100000"/>
            </a:lnSpc>
          </a:pPr>
          <a:r>
            <a:rPr lang="en-GB" sz="2000" b="1" dirty="0"/>
            <a:t>Kid-friendly bathroom and bath essentials</a:t>
          </a:r>
          <a:r>
            <a:rPr lang="en-GB" sz="2000" dirty="0"/>
            <a:t> — A step-stool so the little ones can reach the sink; gentle soap for a tear-free </a:t>
          </a:r>
          <a:r>
            <a:rPr lang="en-GB" sz="2000" dirty="0" err="1"/>
            <a:t>bathtime</a:t>
          </a:r>
          <a:r>
            <a:rPr lang="en-GB" sz="1600" dirty="0"/>
            <a:t>.</a:t>
          </a:r>
          <a:endParaRPr lang="en-US" sz="1600" dirty="0"/>
        </a:p>
      </dgm:t>
    </dgm:pt>
    <dgm:pt modelId="{D2848FE0-B594-478B-9382-194ED18B2370}" type="parTrans" cxnId="{92469798-0562-4D53-93BB-C68A5CD00CFE}">
      <dgm:prSet/>
      <dgm:spPr/>
      <dgm:t>
        <a:bodyPr/>
        <a:lstStyle/>
        <a:p>
          <a:endParaRPr lang="en-US"/>
        </a:p>
      </dgm:t>
    </dgm:pt>
    <dgm:pt modelId="{BEF3916D-7B65-48CC-94C4-2556553E835A}" type="sibTrans" cxnId="{92469798-0562-4D53-93BB-C68A5CD00CFE}">
      <dgm:prSet/>
      <dgm:spPr/>
      <dgm:t>
        <a:bodyPr/>
        <a:lstStyle/>
        <a:p>
          <a:pPr>
            <a:lnSpc>
              <a:spcPct val="100000"/>
            </a:lnSpc>
          </a:pPr>
          <a:endParaRPr lang="en-US"/>
        </a:p>
      </dgm:t>
    </dgm:pt>
    <dgm:pt modelId="{FE1E6C1E-3492-486A-A174-1A896E7B32B7}">
      <dgm:prSet custT="1"/>
      <dgm:spPr/>
      <dgm:t>
        <a:bodyPr/>
        <a:lstStyle/>
        <a:p>
          <a:pPr>
            <a:lnSpc>
              <a:spcPct val="100000"/>
            </a:lnSpc>
          </a:pPr>
          <a:r>
            <a:rPr lang="en-GB" sz="1800" b="1" dirty="0"/>
            <a:t>Baby cribs and child cots — A place for everyone to have a good night’s sleep.</a:t>
          </a:r>
          <a:endParaRPr lang="en-US" sz="1800" b="1" dirty="0"/>
        </a:p>
      </dgm:t>
    </dgm:pt>
    <dgm:pt modelId="{8325E8DF-6427-4AAC-8CC4-BF0CEBF0BBDB}" type="parTrans" cxnId="{FCD30E5C-D8FC-4149-864B-B5C624B94D72}">
      <dgm:prSet/>
      <dgm:spPr/>
      <dgm:t>
        <a:bodyPr/>
        <a:lstStyle/>
        <a:p>
          <a:endParaRPr lang="en-US"/>
        </a:p>
      </dgm:t>
    </dgm:pt>
    <dgm:pt modelId="{45A03C10-9779-4D44-B838-D3197E3E602D}" type="sibTrans" cxnId="{FCD30E5C-D8FC-4149-864B-B5C624B94D72}">
      <dgm:prSet/>
      <dgm:spPr/>
      <dgm:t>
        <a:bodyPr/>
        <a:lstStyle/>
        <a:p>
          <a:pPr>
            <a:lnSpc>
              <a:spcPct val="100000"/>
            </a:lnSpc>
          </a:pPr>
          <a:endParaRPr lang="en-US"/>
        </a:p>
      </dgm:t>
    </dgm:pt>
    <dgm:pt modelId="{09DF084D-80CB-4B06-B707-84D377B16BEE}">
      <dgm:prSet custT="1"/>
      <dgm:spPr/>
      <dgm:t>
        <a:bodyPr/>
        <a:lstStyle/>
        <a:p>
          <a:pPr>
            <a:lnSpc>
              <a:spcPct val="100000"/>
            </a:lnSpc>
          </a:pPr>
          <a:r>
            <a:rPr lang="en-GB" sz="1800" b="0" dirty="0"/>
            <a:t>Laundry facilities — Because traveling with kids is messy.</a:t>
          </a:r>
          <a:endParaRPr lang="en-US" sz="1800" b="0" dirty="0"/>
        </a:p>
      </dgm:t>
    </dgm:pt>
    <dgm:pt modelId="{2C0F800B-3D7F-426D-94C2-1016CEC0A88F}" type="parTrans" cxnId="{5A9B2A1B-CB1A-405B-A953-1C849D32C408}">
      <dgm:prSet/>
      <dgm:spPr/>
      <dgm:t>
        <a:bodyPr/>
        <a:lstStyle/>
        <a:p>
          <a:endParaRPr lang="en-US"/>
        </a:p>
      </dgm:t>
    </dgm:pt>
    <dgm:pt modelId="{A275E7BA-EBEC-4BC5-AB9E-27D8F753D8BD}" type="sibTrans" cxnId="{5A9B2A1B-CB1A-405B-A953-1C849D32C408}">
      <dgm:prSet/>
      <dgm:spPr/>
      <dgm:t>
        <a:bodyPr/>
        <a:lstStyle/>
        <a:p>
          <a:pPr>
            <a:lnSpc>
              <a:spcPct val="100000"/>
            </a:lnSpc>
          </a:pPr>
          <a:endParaRPr lang="en-US"/>
        </a:p>
      </dgm:t>
    </dgm:pt>
    <dgm:pt modelId="{027209BA-80B6-451C-941E-A3336EDBC8D4}">
      <dgm:prSet custT="1"/>
      <dgm:spPr/>
      <dgm:t>
        <a:bodyPr/>
        <a:lstStyle/>
        <a:p>
          <a:pPr>
            <a:lnSpc>
              <a:spcPct val="100000"/>
            </a:lnSpc>
          </a:pPr>
          <a:r>
            <a:rPr lang="en-GB" sz="1800" b="1" dirty="0"/>
            <a:t>Special offer suggestion | Kids stay for free — Because traveling with kids can also be expensive</a:t>
          </a:r>
          <a:r>
            <a:rPr lang="en-GB" sz="1500" dirty="0"/>
            <a:t>.</a:t>
          </a:r>
          <a:endParaRPr lang="en-US" sz="1500" dirty="0"/>
        </a:p>
      </dgm:t>
    </dgm:pt>
    <dgm:pt modelId="{57A6E027-6498-4DCF-9666-D03F2F859AF8}" type="parTrans" cxnId="{E477DDD5-C3C0-4DC1-B7BF-6E77C887C17F}">
      <dgm:prSet/>
      <dgm:spPr/>
      <dgm:t>
        <a:bodyPr/>
        <a:lstStyle/>
        <a:p>
          <a:endParaRPr lang="en-US"/>
        </a:p>
      </dgm:t>
    </dgm:pt>
    <dgm:pt modelId="{DBE947D8-6AB3-4082-A724-600F3918EA63}" type="sibTrans" cxnId="{E477DDD5-C3C0-4DC1-B7BF-6E77C887C17F}">
      <dgm:prSet/>
      <dgm:spPr/>
      <dgm:t>
        <a:bodyPr/>
        <a:lstStyle/>
        <a:p>
          <a:pPr>
            <a:lnSpc>
              <a:spcPct val="100000"/>
            </a:lnSpc>
          </a:pPr>
          <a:endParaRPr lang="en-US"/>
        </a:p>
      </dgm:t>
    </dgm:pt>
    <dgm:pt modelId="{15DC98E1-D449-4306-B1C4-69945793B766}">
      <dgm:prSet custT="1"/>
      <dgm:spPr/>
      <dgm:t>
        <a:bodyPr/>
        <a:lstStyle/>
        <a:p>
          <a:pPr>
            <a:lnSpc>
              <a:spcPct val="100000"/>
            </a:lnSpc>
          </a:pPr>
          <a:r>
            <a:rPr lang="en-GB" sz="1800" b="1" dirty="0"/>
            <a:t>Special offer suggestion | Kids eat free — So parents can go on and splurge on that three-course meal (plus extra appetizers).</a:t>
          </a:r>
          <a:endParaRPr lang="en-US" sz="1800" b="1" dirty="0"/>
        </a:p>
      </dgm:t>
    </dgm:pt>
    <dgm:pt modelId="{F25EC1DB-50C6-4FD7-9208-EFB6F4D07FC2}" type="parTrans" cxnId="{84E52CAE-19AA-41E9-842A-5675CBCD73C9}">
      <dgm:prSet/>
      <dgm:spPr/>
      <dgm:t>
        <a:bodyPr/>
        <a:lstStyle/>
        <a:p>
          <a:endParaRPr lang="en-US"/>
        </a:p>
      </dgm:t>
    </dgm:pt>
    <dgm:pt modelId="{AD01DA41-84B8-40BE-A5AA-7D02A64715AA}" type="sibTrans" cxnId="{84E52CAE-19AA-41E9-842A-5675CBCD73C9}">
      <dgm:prSet/>
      <dgm:spPr/>
      <dgm:t>
        <a:bodyPr/>
        <a:lstStyle/>
        <a:p>
          <a:pPr>
            <a:lnSpc>
              <a:spcPct val="100000"/>
            </a:lnSpc>
          </a:pPr>
          <a:endParaRPr lang="en-US"/>
        </a:p>
      </dgm:t>
    </dgm:pt>
    <dgm:pt modelId="{1BD2D7A7-5F11-4C93-9A87-090A0AA51C8E}">
      <dgm:prSet custT="1"/>
      <dgm:spPr/>
      <dgm:t>
        <a:bodyPr/>
        <a:lstStyle/>
        <a:p>
          <a:pPr>
            <a:lnSpc>
              <a:spcPct val="100000"/>
            </a:lnSpc>
          </a:pPr>
          <a:r>
            <a:rPr lang="en-GB" sz="1800" b="1" dirty="0"/>
            <a:t>Special offer suggestion | Discount on laundry service — A vacation from doing laundry? Yes, please.</a:t>
          </a:r>
          <a:endParaRPr lang="en-US" sz="1800" b="1" dirty="0"/>
        </a:p>
      </dgm:t>
    </dgm:pt>
    <dgm:pt modelId="{34BDCA7D-867B-4080-B8FC-7BA1A7515475}" type="parTrans" cxnId="{3FEEB607-8C94-4AA6-9879-4AC2B5D0A0CC}">
      <dgm:prSet/>
      <dgm:spPr/>
      <dgm:t>
        <a:bodyPr/>
        <a:lstStyle/>
        <a:p>
          <a:endParaRPr lang="en-US"/>
        </a:p>
      </dgm:t>
    </dgm:pt>
    <dgm:pt modelId="{1E533ABC-A772-42EC-A366-018047D91000}" type="sibTrans" cxnId="{3FEEB607-8C94-4AA6-9879-4AC2B5D0A0CC}">
      <dgm:prSet/>
      <dgm:spPr/>
      <dgm:t>
        <a:bodyPr/>
        <a:lstStyle/>
        <a:p>
          <a:endParaRPr lang="en-US"/>
        </a:p>
      </dgm:t>
    </dgm:pt>
    <dgm:pt modelId="{5DB0647D-AC73-48E8-9DF9-BC490251A5A4}" type="pres">
      <dgm:prSet presAssocID="{9C6A26C5-88C1-43F6-B34B-98992342893C}" presName="root" presStyleCnt="0">
        <dgm:presLayoutVars>
          <dgm:dir/>
          <dgm:resizeHandles val="exact"/>
        </dgm:presLayoutVars>
      </dgm:prSet>
      <dgm:spPr/>
      <dgm:t>
        <a:bodyPr/>
        <a:lstStyle/>
        <a:p>
          <a:endParaRPr lang="en-US"/>
        </a:p>
      </dgm:t>
    </dgm:pt>
    <dgm:pt modelId="{D5290EB3-B6F1-4C48-92B1-C6FB3D01FD88}" type="pres">
      <dgm:prSet presAssocID="{9C6A26C5-88C1-43F6-B34B-98992342893C}" presName="container" presStyleCnt="0">
        <dgm:presLayoutVars>
          <dgm:dir/>
          <dgm:resizeHandles val="exact"/>
        </dgm:presLayoutVars>
      </dgm:prSet>
      <dgm:spPr/>
    </dgm:pt>
    <dgm:pt modelId="{AB05AF0F-446A-42C9-B727-3D7ABB1BA24C}" type="pres">
      <dgm:prSet presAssocID="{51E43C00-BDDE-4383-B6E8-E6A369A08DE5}" presName="compNode" presStyleCnt="0"/>
      <dgm:spPr/>
    </dgm:pt>
    <dgm:pt modelId="{CD63E929-ACEC-4805-8FE8-18904D0BC865}" type="pres">
      <dgm:prSet presAssocID="{51E43C00-BDDE-4383-B6E8-E6A369A08DE5}" presName="iconBgRect" presStyleLbl="bgShp" presStyleIdx="0" presStyleCnt="6"/>
      <dgm:spPr/>
    </dgm:pt>
    <dgm:pt modelId="{5269FFF1-B5A1-4E58-AE26-2F4755601C16}" type="pres">
      <dgm:prSet presAssocID="{51E43C00-BDDE-4383-B6E8-E6A369A08DE5}"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Footer"/>
        </a:ext>
      </dgm:extLst>
    </dgm:pt>
    <dgm:pt modelId="{7E2C1AC6-B79F-472A-86C2-85F2C7D39C1E}" type="pres">
      <dgm:prSet presAssocID="{51E43C00-BDDE-4383-B6E8-E6A369A08DE5}" presName="spaceRect" presStyleCnt="0"/>
      <dgm:spPr/>
    </dgm:pt>
    <dgm:pt modelId="{DCEC1CA8-8AAB-4FAD-9102-DAA845A1A65A}" type="pres">
      <dgm:prSet presAssocID="{51E43C00-BDDE-4383-B6E8-E6A369A08DE5}" presName="textRect" presStyleLbl="revTx" presStyleIdx="0" presStyleCnt="6">
        <dgm:presLayoutVars>
          <dgm:chMax val="1"/>
          <dgm:chPref val="1"/>
        </dgm:presLayoutVars>
      </dgm:prSet>
      <dgm:spPr/>
      <dgm:t>
        <a:bodyPr/>
        <a:lstStyle/>
        <a:p>
          <a:endParaRPr lang="en-US"/>
        </a:p>
      </dgm:t>
    </dgm:pt>
    <dgm:pt modelId="{CCB879CA-8657-4CD8-9F3C-2ACD82756354}" type="pres">
      <dgm:prSet presAssocID="{BEF3916D-7B65-48CC-94C4-2556553E835A}" presName="sibTrans" presStyleLbl="sibTrans2D1" presStyleIdx="0" presStyleCnt="0"/>
      <dgm:spPr/>
      <dgm:t>
        <a:bodyPr/>
        <a:lstStyle/>
        <a:p>
          <a:endParaRPr lang="en-US"/>
        </a:p>
      </dgm:t>
    </dgm:pt>
    <dgm:pt modelId="{28DD60A7-9574-4C33-B860-A59AF506034B}" type="pres">
      <dgm:prSet presAssocID="{FE1E6C1E-3492-486A-A174-1A896E7B32B7}" presName="compNode" presStyleCnt="0"/>
      <dgm:spPr/>
    </dgm:pt>
    <dgm:pt modelId="{21178C87-205A-4A99-BBE5-C62A0B8519B6}" type="pres">
      <dgm:prSet presAssocID="{FE1E6C1E-3492-486A-A174-1A896E7B32B7}" presName="iconBgRect" presStyleLbl="bgShp" presStyleIdx="1" presStyleCnt="6"/>
      <dgm:spPr/>
    </dgm:pt>
    <dgm:pt modelId="{4C3B034A-E769-4FED-A434-003B15CBAC4E}" type="pres">
      <dgm:prSet presAssocID="{FE1E6C1E-3492-486A-A174-1A896E7B32B7}"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Family"/>
        </a:ext>
      </dgm:extLst>
    </dgm:pt>
    <dgm:pt modelId="{1C64FC9E-470D-4A47-9B1A-7379429DB705}" type="pres">
      <dgm:prSet presAssocID="{FE1E6C1E-3492-486A-A174-1A896E7B32B7}" presName="spaceRect" presStyleCnt="0"/>
      <dgm:spPr/>
    </dgm:pt>
    <dgm:pt modelId="{9CA02AF6-0E8D-459D-81EB-09E0E24FCC59}" type="pres">
      <dgm:prSet presAssocID="{FE1E6C1E-3492-486A-A174-1A896E7B32B7}" presName="textRect" presStyleLbl="revTx" presStyleIdx="1" presStyleCnt="6">
        <dgm:presLayoutVars>
          <dgm:chMax val="1"/>
          <dgm:chPref val="1"/>
        </dgm:presLayoutVars>
      </dgm:prSet>
      <dgm:spPr/>
      <dgm:t>
        <a:bodyPr/>
        <a:lstStyle/>
        <a:p>
          <a:endParaRPr lang="en-US"/>
        </a:p>
      </dgm:t>
    </dgm:pt>
    <dgm:pt modelId="{1F52070B-B452-435D-8E22-3630AE0DFF32}" type="pres">
      <dgm:prSet presAssocID="{45A03C10-9779-4D44-B838-D3197E3E602D}" presName="sibTrans" presStyleLbl="sibTrans2D1" presStyleIdx="0" presStyleCnt="0"/>
      <dgm:spPr/>
      <dgm:t>
        <a:bodyPr/>
        <a:lstStyle/>
        <a:p>
          <a:endParaRPr lang="en-US"/>
        </a:p>
      </dgm:t>
    </dgm:pt>
    <dgm:pt modelId="{D53E576A-D9C3-472E-B1DF-773D5569A8D8}" type="pres">
      <dgm:prSet presAssocID="{09DF084D-80CB-4B06-B707-84D377B16BEE}" presName="compNode" presStyleCnt="0"/>
      <dgm:spPr/>
    </dgm:pt>
    <dgm:pt modelId="{5CC0B269-38C5-4673-B650-9A7F681E7644}" type="pres">
      <dgm:prSet presAssocID="{09DF084D-80CB-4B06-B707-84D377B16BEE}" presName="iconBgRect" presStyleLbl="bgShp" presStyleIdx="2" presStyleCnt="6"/>
      <dgm:spPr/>
    </dgm:pt>
    <dgm:pt modelId="{95F99E16-8291-45F0-A051-B0DFF801C9F3}" type="pres">
      <dgm:prSet presAssocID="{09DF084D-80CB-4B06-B707-84D377B16BEE}"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RobotOutline"/>
        </a:ext>
      </dgm:extLst>
    </dgm:pt>
    <dgm:pt modelId="{DF4D7F52-8DEA-41C1-AEE6-6FF9373BF26D}" type="pres">
      <dgm:prSet presAssocID="{09DF084D-80CB-4B06-B707-84D377B16BEE}" presName="spaceRect" presStyleCnt="0"/>
      <dgm:spPr/>
    </dgm:pt>
    <dgm:pt modelId="{3FE28ADE-28E4-4AA7-8A47-3524957AECCC}" type="pres">
      <dgm:prSet presAssocID="{09DF084D-80CB-4B06-B707-84D377B16BEE}" presName="textRect" presStyleLbl="revTx" presStyleIdx="2" presStyleCnt="6">
        <dgm:presLayoutVars>
          <dgm:chMax val="1"/>
          <dgm:chPref val="1"/>
        </dgm:presLayoutVars>
      </dgm:prSet>
      <dgm:spPr/>
      <dgm:t>
        <a:bodyPr/>
        <a:lstStyle/>
        <a:p>
          <a:endParaRPr lang="en-US"/>
        </a:p>
      </dgm:t>
    </dgm:pt>
    <dgm:pt modelId="{0A0B271E-D454-4198-BCD2-E96F2389041D}" type="pres">
      <dgm:prSet presAssocID="{A275E7BA-EBEC-4BC5-AB9E-27D8F753D8BD}" presName="sibTrans" presStyleLbl="sibTrans2D1" presStyleIdx="0" presStyleCnt="0"/>
      <dgm:spPr/>
      <dgm:t>
        <a:bodyPr/>
        <a:lstStyle/>
        <a:p>
          <a:endParaRPr lang="en-US"/>
        </a:p>
      </dgm:t>
    </dgm:pt>
    <dgm:pt modelId="{747F1328-4539-4CEB-A91C-547A14D496BF}" type="pres">
      <dgm:prSet presAssocID="{027209BA-80B6-451C-941E-A3336EDBC8D4}" presName="compNode" presStyleCnt="0"/>
      <dgm:spPr/>
    </dgm:pt>
    <dgm:pt modelId="{F9155C95-1F39-47BC-BE14-5038F221C80B}" type="pres">
      <dgm:prSet presAssocID="{027209BA-80B6-451C-941E-A3336EDBC8D4}" presName="iconBgRect" presStyleLbl="bgShp" presStyleIdx="3" presStyleCnt="6"/>
      <dgm:spPr/>
    </dgm:pt>
    <dgm:pt modelId="{65C5E2B4-1A81-403D-A8F0-01B4C13AAC6A}" type="pres">
      <dgm:prSet presAssocID="{027209BA-80B6-451C-941E-A3336EDBC8D4}"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ChatSolid"/>
        </a:ext>
      </dgm:extLst>
    </dgm:pt>
    <dgm:pt modelId="{30211CCB-A800-496F-801F-5E58BBDF3715}" type="pres">
      <dgm:prSet presAssocID="{027209BA-80B6-451C-941E-A3336EDBC8D4}" presName="spaceRect" presStyleCnt="0"/>
      <dgm:spPr/>
    </dgm:pt>
    <dgm:pt modelId="{22B9148A-1816-44CC-B1A4-7A467D675E9B}" type="pres">
      <dgm:prSet presAssocID="{027209BA-80B6-451C-941E-A3336EDBC8D4}" presName="textRect" presStyleLbl="revTx" presStyleIdx="3" presStyleCnt="6">
        <dgm:presLayoutVars>
          <dgm:chMax val="1"/>
          <dgm:chPref val="1"/>
        </dgm:presLayoutVars>
      </dgm:prSet>
      <dgm:spPr/>
      <dgm:t>
        <a:bodyPr/>
        <a:lstStyle/>
        <a:p>
          <a:endParaRPr lang="en-US"/>
        </a:p>
      </dgm:t>
    </dgm:pt>
    <dgm:pt modelId="{29C3DE7A-6FC7-4D6B-ABDD-6263970D97BC}" type="pres">
      <dgm:prSet presAssocID="{DBE947D8-6AB3-4082-A724-600F3918EA63}" presName="sibTrans" presStyleLbl="sibTrans2D1" presStyleIdx="0" presStyleCnt="0"/>
      <dgm:spPr/>
      <dgm:t>
        <a:bodyPr/>
        <a:lstStyle/>
        <a:p>
          <a:endParaRPr lang="en-US"/>
        </a:p>
      </dgm:t>
    </dgm:pt>
    <dgm:pt modelId="{45273B4B-3DA4-4A6C-A1F3-4B968B70933A}" type="pres">
      <dgm:prSet presAssocID="{15DC98E1-D449-4306-B1C4-69945793B766}" presName="compNode" presStyleCnt="0"/>
      <dgm:spPr/>
    </dgm:pt>
    <dgm:pt modelId="{8845B646-7A84-4783-AF4D-2E6A3CCBACEF}" type="pres">
      <dgm:prSet presAssocID="{15DC98E1-D449-4306-B1C4-69945793B766}" presName="iconBgRect" presStyleLbl="bgShp" presStyleIdx="4" presStyleCnt="6"/>
      <dgm:spPr/>
    </dgm:pt>
    <dgm:pt modelId="{572A2AE9-FE24-47A4-BC09-9411FD17EFA5}" type="pres">
      <dgm:prSet presAssocID="{15DC98E1-D449-4306-B1C4-69945793B766}"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id="0" name="" descr="Brunch"/>
        </a:ext>
      </dgm:extLst>
    </dgm:pt>
    <dgm:pt modelId="{F4E72290-0A32-48D7-8A21-E0DF7C7EA2D4}" type="pres">
      <dgm:prSet presAssocID="{15DC98E1-D449-4306-B1C4-69945793B766}" presName="spaceRect" presStyleCnt="0"/>
      <dgm:spPr/>
    </dgm:pt>
    <dgm:pt modelId="{FD04D5FB-CAB7-4231-A9FC-C3B11D16AA20}" type="pres">
      <dgm:prSet presAssocID="{15DC98E1-D449-4306-B1C4-69945793B766}" presName="textRect" presStyleLbl="revTx" presStyleIdx="4" presStyleCnt="6" custScaleY="154331">
        <dgm:presLayoutVars>
          <dgm:chMax val="1"/>
          <dgm:chPref val="1"/>
        </dgm:presLayoutVars>
      </dgm:prSet>
      <dgm:spPr/>
      <dgm:t>
        <a:bodyPr/>
        <a:lstStyle/>
        <a:p>
          <a:endParaRPr lang="en-US"/>
        </a:p>
      </dgm:t>
    </dgm:pt>
    <dgm:pt modelId="{AAD80F03-4038-4AC3-A6AF-CBCF7F79548A}" type="pres">
      <dgm:prSet presAssocID="{AD01DA41-84B8-40BE-A5AA-7D02A64715AA}" presName="sibTrans" presStyleLbl="sibTrans2D1" presStyleIdx="0" presStyleCnt="0"/>
      <dgm:spPr/>
      <dgm:t>
        <a:bodyPr/>
        <a:lstStyle/>
        <a:p>
          <a:endParaRPr lang="en-US"/>
        </a:p>
      </dgm:t>
    </dgm:pt>
    <dgm:pt modelId="{5C2BC2AC-BBED-47FC-9C9F-4703D81CE170}" type="pres">
      <dgm:prSet presAssocID="{1BD2D7A7-5F11-4C93-9A87-090A0AA51C8E}" presName="compNode" presStyleCnt="0"/>
      <dgm:spPr/>
    </dgm:pt>
    <dgm:pt modelId="{E8CEF105-15B7-4ED8-BB13-DF01467501EF}" type="pres">
      <dgm:prSet presAssocID="{1BD2D7A7-5F11-4C93-9A87-090A0AA51C8E}" presName="iconBgRect" presStyleLbl="bgShp" presStyleIdx="5" presStyleCnt="6"/>
      <dgm:spPr/>
    </dgm:pt>
    <dgm:pt modelId="{EF5933B6-B234-42E3-B8E1-B99AF3C4F90D}" type="pres">
      <dgm:prSet presAssocID="{1BD2D7A7-5F11-4C93-9A87-090A0AA51C8E}"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id="0" name="" descr="ScheduleEventAction"/>
        </a:ext>
      </dgm:extLst>
    </dgm:pt>
    <dgm:pt modelId="{E0BCFA19-A6E5-4E68-A1E7-32D8B65310EA}" type="pres">
      <dgm:prSet presAssocID="{1BD2D7A7-5F11-4C93-9A87-090A0AA51C8E}" presName="spaceRect" presStyleCnt="0"/>
      <dgm:spPr/>
    </dgm:pt>
    <dgm:pt modelId="{CA122008-1E19-4ECE-8231-0A978B495A3D}" type="pres">
      <dgm:prSet presAssocID="{1BD2D7A7-5F11-4C93-9A87-090A0AA51C8E}" presName="textRect" presStyleLbl="revTx" presStyleIdx="5" presStyleCnt="6">
        <dgm:presLayoutVars>
          <dgm:chMax val="1"/>
          <dgm:chPref val="1"/>
        </dgm:presLayoutVars>
      </dgm:prSet>
      <dgm:spPr/>
      <dgm:t>
        <a:bodyPr/>
        <a:lstStyle/>
        <a:p>
          <a:endParaRPr lang="en-US"/>
        </a:p>
      </dgm:t>
    </dgm:pt>
  </dgm:ptLst>
  <dgm:cxnLst>
    <dgm:cxn modelId="{CE4ED68A-6F80-4A75-B168-E3922CD27773}" type="presOf" srcId="{9C6A26C5-88C1-43F6-B34B-98992342893C}" destId="{5DB0647D-AC73-48E8-9DF9-BC490251A5A4}" srcOrd="0" destOrd="0" presId="urn:microsoft.com/office/officeart/2018/2/layout/IconCircleList"/>
    <dgm:cxn modelId="{92C4F4C7-C9B3-4F0D-8942-F2B73D2A3807}" type="presOf" srcId="{FE1E6C1E-3492-486A-A174-1A896E7B32B7}" destId="{9CA02AF6-0E8D-459D-81EB-09E0E24FCC59}" srcOrd="0" destOrd="0" presId="urn:microsoft.com/office/officeart/2018/2/layout/IconCircleList"/>
    <dgm:cxn modelId="{E477DDD5-C3C0-4DC1-B7BF-6E77C887C17F}" srcId="{9C6A26C5-88C1-43F6-B34B-98992342893C}" destId="{027209BA-80B6-451C-941E-A3336EDBC8D4}" srcOrd="3" destOrd="0" parTransId="{57A6E027-6498-4DCF-9666-D03F2F859AF8}" sibTransId="{DBE947D8-6AB3-4082-A724-600F3918EA63}"/>
    <dgm:cxn modelId="{39A7D0BE-FB5F-4387-AAC0-E4BC5BF8D87E}" type="presOf" srcId="{51E43C00-BDDE-4383-B6E8-E6A369A08DE5}" destId="{DCEC1CA8-8AAB-4FAD-9102-DAA845A1A65A}" srcOrd="0" destOrd="0" presId="urn:microsoft.com/office/officeart/2018/2/layout/IconCircleList"/>
    <dgm:cxn modelId="{7A0750CB-BDE9-4243-9841-6223DD5F9651}" type="presOf" srcId="{BEF3916D-7B65-48CC-94C4-2556553E835A}" destId="{CCB879CA-8657-4CD8-9F3C-2ACD82756354}" srcOrd="0" destOrd="0" presId="urn:microsoft.com/office/officeart/2018/2/layout/IconCircleList"/>
    <dgm:cxn modelId="{ABE25C64-D014-40EC-BC15-028A329614DF}" type="presOf" srcId="{45A03C10-9779-4D44-B838-D3197E3E602D}" destId="{1F52070B-B452-435D-8E22-3630AE0DFF32}" srcOrd="0" destOrd="0" presId="urn:microsoft.com/office/officeart/2018/2/layout/IconCircleList"/>
    <dgm:cxn modelId="{5DA612B5-7DEF-4326-B0E9-AA3D3962C40E}" type="presOf" srcId="{1BD2D7A7-5F11-4C93-9A87-090A0AA51C8E}" destId="{CA122008-1E19-4ECE-8231-0A978B495A3D}" srcOrd="0" destOrd="0" presId="urn:microsoft.com/office/officeart/2018/2/layout/IconCircleList"/>
    <dgm:cxn modelId="{67E891BF-7C82-41D3-9468-F2D7799D7BC1}" type="presOf" srcId="{AD01DA41-84B8-40BE-A5AA-7D02A64715AA}" destId="{AAD80F03-4038-4AC3-A6AF-CBCF7F79548A}" srcOrd="0" destOrd="0" presId="urn:microsoft.com/office/officeart/2018/2/layout/IconCircleList"/>
    <dgm:cxn modelId="{8C5E1ED1-D8E6-4D9A-85C5-3F2421427060}" type="presOf" srcId="{15DC98E1-D449-4306-B1C4-69945793B766}" destId="{FD04D5FB-CAB7-4231-A9FC-C3B11D16AA20}" srcOrd="0" destOrd="0" presId="urn:microsoft.com/office/officeart/2018/2/layout/IconCircleList"/>
    <dgm:cxn modelId="{C21827F4-5667-4FB2-AF88-A6E09B6497BF}" type="presOf" srcId="{09DF084D-80CB-4B06-B707-84D377B16BEE}" destId="{3FE28ADE-28E4-4AA7-8A47-3524957AECCC}" srcOrd="0" destOrd="0" presId="urn:microsoft.com/office/officeart/2018/2/layout/IconCircleList"/>
    <dgm:cxn modelId="{FCD30E5C-D8FC-4149-864B-B5C624B94D72}" srcId="{9C6A26C5-88C1-43F6-B34B-98992342893C}" destId="{FE1E6C1E-3492-486A-A174-1A896E7B32B7}" srcOrd="1" destOrd="0" parTransId="{8325E8DF-6427-4AAC-8CC4-BF0CEBF0BBDB}" sibTransId="{45A03C10-9779-4D44-B838-D3197E3E602D}"/>
    <dgm:cxn modelId="{65BC55BC-9136-4476-A444-7A5BA158A7E1}" type="presOf" srcId="{A275E7BA-EBEC-4BC5-AB9E-27D8F753D8BD}" destId="{0A0B271E-D454-4198-BCD2-E96F2389041D}" srcOrd="0" destOrd="0" presId="urn:microsoft.com/office/officeart/2018/2/layout/IconCircleList"/>
    <dgm:cxn modelId="{84E52CAE-19AA-41E9-842A-5675CBCD73C9}" srcId="{9C6A26C5-88C1-43F6-B34B-98992342893C}" destId="{15DC98E1-D449-4306-B1C4-69945793B766}" srcOrd="4" destOrd="0" parTransId="{F25EC1DB-50C6-4FD7-9208-EFB6F4D07FC2}" sibTransId="{AD01DA41-84B8-40BE-A5AA-7D02A64715AA}"/>
    <dgm:cxn modelId="{92469798-0562-4D53-93BB-C68A5CD00CFE}" srcId="{9C6A26C5-88C1-43F6-B34B-98992342893C}" destId="{51E43C00-BDDE-4383-B6E8-E6A369A08DE5}" srcOrd="0" destOrd="0" parTransId="{D2848FE0-B594-478B-9382-194ED18B2370}" sibTransId="{BEF3916D-7B65-48CC-94C4-2556553E835A}"/>
    <dgm:cxn modelId="{8599142B-39C3-4E9F-9B7C-CA8767E2A952}" type="presOf" srcId="{DBE947D8-6AB3-4082-A724-600F3918EA63}" destId="{29C3DE7A-6FC7-4D6B-ABDD-6263970D97BC}" srcOrd="0" destOrd="0" presId="urn:microsoft.com/office/officeart/2018/2/layout/IconCircleList"/>
    <dgm:cxn modelId="{3FEEB607-8C94-4AA6-9879-4AC2B5D0A0CC}" srcId="{9C6A26C5-88C1-43F6-B34B-98992342893C}" destId="{1BD2D7A7-5F11-4C93-9A87-090A0AA51C8E}" srcOrd="5" destOrd="0" parTransId="{34BDCA7D-867B-4080-B8FC-7BA1A7515475}" sibTransId="{1E533ABC-A772-42EC-A366-018047D91000}"/>
    <dgm:cxn modelId="{F1B87299-D1A6-4F6B-A55A-83A98033450C}" type="presOf" srcId="{027209BA-80B6-451C-941E-A3336EDBC8D4}" destId="{22B9148A-1816-44CC-B1A4-7A467D675E9B}" srcOrd="0" destOrd="0" presId="urn:microsoft.com/office/officeart/2018/2/layout/IconCircleList"/>
    <dgm:cxn modelId="{5A9B2A1B-CB1A-405B-A953-1C849D32C408}" srcId="{9C6A26C5-88C1-43F6-B34B-98992342893C}" destId="{09DF084D-80CB-4B06-B707-84D377B16BEE}" srcOrd="2" destOrd="0" parTransId="{2C0F800B-3D7F-426D-94C2-1016CEC0A88F}" sibTransId="{A275E7BA-EBEC-4BC5-AB9E-27D8F753D8BD}"/>
    <dgm:cxn modelId="{B8857903-4051-4C76-8F45-DEF350C239DC}" type="presParOf" srcId="{5DB0647D-AC73-48E8-9DF9-BC490251A5A4}" destId="{D5290EB3-B6F1-4C48-92B1-C6FB3D01FD88}" srcOrd="0" destOrd="0" presId="urn:microsoft.com/office/officeart/2018/2/layout/IconCircleList"/>
    <dgm:cxn modelId="{4D8917B4-7A15-4817-9025-25D3EE0A0D18}" type="presParOf" srcId="{D5290EB3-B6F1-4C48-92B1-C6FB3D01FD88}" destId="{AB05AF0F-446A-42C9-B727-3D7ABB1BA24C}" srcOrd="0" destOrd="0" presId="urn:microsoft.com/office/officeart/2018/2/layout/IconCircleList"/>
    <dgm:cxn modelId="{3158E456-BD0C-4C2F-91B9-46E5E60AC4C6}" type="presParOf" srcId="{AB05AF0F-446A-42C9-B727-3D7ABB1BA24C}" destId="{CD63E929-ACEC-4805-8FE8-18904D0BC865}" srcOrd="0" destOrd="0" presId="urn:microsoft.com/office/officeart/2018/2/layout/IconCircleList"/>
    <dgm:cxn modelId="{D9BAD96C-7F90-4D01-AB41-688B1A304070}" type="presParOf" srcId="{AB05AF0F-446A-42C9-B727-3D7ABB1BA24C}" destId="{5269FFF1-B5A1-4E58-AE26-2F4755601C16}" srcOrd="1" destOrd="0" presId="urn:microsoft.com/office/officeart/2018/2/layout/IconCircleList"/>
    <dgm:cxn modelId="{B938AFEB-AC82-4360-B9FF-836CE87B1CAC}" type="presParOf" srcId="{AB05AF0F-446A-42C9-B727-3D7ABB1BA24C}" destId="{7E2C1AC6-B79F-472A-86C2-85F2C7D39C1E}" srcOrd="2" destOrd="0" presId="urn:microsoft.com/office/officeart/2018/2/layout/IconCircleList"/>
    <dgm:cxn modelId="{65E5C615-6486-4448-ACC6-86F8E4D45CDA}" type="presParOf" srcId="{AB05AF0F-446A-42C9-B727-3D7ABB1BA24C}" destId="{DCEC1CA8-8AAB-4FAD-9102-DAA845A1A65A}" srcOrd="3" destOrd="0" presId="urn:microsoft.com/office/officeart/2018/2/layout/IconCircleList"/>
    <dgm:cxn modelId="{BA4FA2AC-EBBA-4471-951A-CD8C4A06182D}" type="presParOf" srcId="{D5290EB3-B6F1-4C48-92B1-C6FB3D01FD88}" destId="{CCB879CA-8657-4CD8-9F3C-2ACD82756354}" srcOrd="1" destOrd="0" presId="urn:microsoft.com/office/officeart/2018/2/layout/IconCircleList"/>
    <dgm:cxn modelId="{A722526B-27BD-4CB2-B08E-B786CB58DB66}" type="presParOf" srcId="{D5290EB3-B6F1-4C48-92B1-C6FB3D01FD88}" destId="{28DD60A7-9574-4C33-B860-A59AF506034B}" srcOrd="2" destOrd="0" presId="urn:microsoft.com/office/officeart/2018/2/layout/IconCircleList"/>
    <dgm:cxn modelId="{FCDB3802-3D7E-4561-8176-3B8586626C7A}" type="presParOf" srcId="{28DD60A7-9574-4C33-B860-A59AF506034B}" destId="{21178C87-205A-4A99-BBE5-C62A0B8519B6}" srcOrd="0" destOrd="0" presId="urn:microsoft.com/office/officeart/2018/2/layout/IconCircleList"/>
    <dgm:cxn modelId="{2D18CCAF-6A52-4BDC-A985-91BD0CADEE64}" type="presParOf" srcId="{28DD60A7-9574-4C33-B860-A59AF506034B}" destId="{4C3B034A-E769-4FED-A434-003B15CBAC4E}" srcOrd="1" destOrd="0" presId="urn:microsoft.com/office/officeart/2018/2/layout/IconCircleList"/>
    <dgm:cxn modelId="{D5BF4D02-EA81-4F6C-A756-37A2920CA6CA}" type="presParOf" srcId="{28DD60A7-9574-4C33-B860-A59AF506034B}" destId="{1C64FC9E-470D-4A47-9B1A-7379429DB705}" srcOrd="2" destOrd="0" presId="urn:microsoft.com/office/officeart/2018/2/layout/IconCircleList"/>
    <dgm:cxn modelId="{449B3252-EA18-49AB-BFC2-A1829D71818C}" type="presParOf" srcId="{28DD60A7-9574-4C33-B860-A59AF506034B}" destId="{9CA02AF6-0E8D-459D-81EB-09E0E24FCC59}" srcOrd="3" destOrd="0" presId="urn:microsoft.com/office/officeart/2018/2/layout/IconCircleList"/>
    <dgm:cxn modelId="{77CE212C-86B7-4832-BABD-B341B61ECDE0}" type="presParOf" srcId="{D5290EB3-B6F1-4C48-92B1-C6FB3D01FD88}" destId="{1F52070B-B452-435D-8E22-3630AE0DFF32}" srcOrd="3" destOrd="0" presId="urn:microsoft.com/office/officeart/2018/2/layout/IconCircleList"/>
    <dgm:cxn modelId="{2B497A8B-6DC1-4D46-925C-59902141AB9D}" type="presParOf" srcId="{D5290EB3-B6F1-4C48-92B1-C6FB3D01FD88}" destId="{D53E576A-D9C3-472E-B1DF-773D5569A8D8}" srcOrd="4" destOrd="0" presId="urn:microsoft.com/office/officeart/2018/2/layout/IconCircleList"/>
    <dgm:cxn modelId="{DEA7CBFB-31B8-434B-89A0-64705BEBF8F4}" type="presParOf" srcId="{D53E576A-D9C3-472E-B1DF-773D5569A8D8}" destId="{5CC0B269-38C5-4673-B650-9A7F681E7644}" srcOrd="0" destOrd="0" presId="urn:microsoft.com/office/officeart/2018/2/layout/IconCircleList"/>
    <dgm:cxn modelId="{F11FA71A-BEFE-483F-AE5F-923FA68E65AA}" type="presParOf" srcId="{D53E576A-D9C3-472E-B1DF-773D5569A8D8}" destId="{95F99E16-8291-45F0-A051-B0DFF801C9F3}" srcOrd="1" destOrd="0" presId="urn:microsoft.com/office/officeart/2018/2/layout/IconCircleList"/>
    <dgm:cxn modelId="{8620903F-A5E7-497C-9F5F-6CD5D02AEA25}" type="presParOf" srcId="{D53E576A-D9C3-472E-B1DF-773D5569A8D8}" destId="{DF4D7F52-8DEA-41C1-AEE6-6FF9373BF26D}" srcOrd="2" destOrd="0" presId="urn:microsoft.com/office/officeart/2018/2/layout/IconCircleList"/>
    <dgm:cxn modelId="{7D0E50E1-8587-40B9-AFDA-500806EB1B33}" type="presParOf" srcId="{D53E576A-D9C3-472E-B1DF-773D5569A8D8}" destId="{3FE28ADE-28E4-4AA7-8A47-3524957AECCC}" srcOrd="3" destOrd="0" presId="urn:microsoft.com/office/officeart/2018/2/layout/IconCircleList"/>
    <dgm:cxn modelId="{018A3B02-81AE-46F8-8A71-33DA01174146}" type="presParOf" srcId="{D5290EB3-B6F1-4C48-92B1-C6FB3D01FD88}" destId="{0A0B271E-D454-4198-BCD2-E96F2389041D}" srcOrd="5" destOrd="0" presId="urn:microsoft.com/office/officeart/2018/2/layout/IconCircleList"/>
    <dgm:cxn modelId="{62847AE9-76B5-41B7-9164-54E60182AE61}" type="presParOf" srcId="{D5290EB3-B6F1-4C48-92B1-C6FB3D01FD88}" destId="{747F1328-4539-4CEB-A91C-547A14D496BF}" srcOrd="6" destOrd="0" presId="urn:microsoft.com/office/officeart/2018/2/layout/IconCircleList"/>
    <dgm:cxn modelId="{0B5EE290-C116-4694-9CCB-B3FA3EEC9645}" type="presParOf" srcId="{747F1328-4539-4CEB-A91C-547A14D496BF}" destId="{F9155C95-1F39-47BC-BE14-5038F221C80B}" srcOrd="0" destOrd="0" presId="urn:microsoft.com/office/officeart/2018/2/layout/IconCircleList"/>
    <dgm:cxn modelId="{81D5294C-491A-4354-8323-AD33982F0185}" type="presParOf" srcId="{747F1328-4539-4CEB-A91C-547A14D496BF}" destId="{65C5E2B4-1A81-403D-A8F0-01B4C13AAC6A}" srcOrd="1" destOrd="0" presId="urn:microsoft.com/office/officeart/2018/2/layout/IconCircleList"/>
    <dgm:cxn modelId="{97CED86A-1324-4B44-9C7D-5CFFB8A58A48}" type="presParOf" srcId="{747F1328-4539-4CEB-A91C-547A14D496BF}" destId="{30211CCB-A800-496F-801F-5E58BBDF3715}" srcOrd="2" destOrd="0" presId="urn:microsoft.com/office/officeart/2018/2/layout/IconCircleList"/>
    <dgm:cxn modelId="{9A716F53-C54C-4CAD-A6AF-1E88FFC29CB3}" type="presParOf" srcId="{747F1328-4539-4CEB-A91C-547A14D496BF}" destId="{22B9148A-1816-44CC-B1A4-7A467D675E9B}" srcOrd="3" destOrd="0" presId="urn:microsoft.com/office/officeart/2018/2/layout/IconCircleList"/>
    <dgm:cxn modelId="{C04BEC36-C827-4279-A3D0-B71D8D395D5A}" type="presParOf" srcId="{D5290EB3-B6F1-4C48-92B1-C6FB3D01FD88}" destId="{29C3DE7A-6FC7-4D6B-ABDD-6263970D97BC}" srcOrd="7" destOrd="0" presId="urn:microsoft.com/office/officeart/2018/2/layout/IconCircleList"/>
    <dgm:cxn modelId="{4DA4E3CD-64D5-4914-8481-CEBFCB334957}" type="presParOf" srcId="{D5290EB3-B6F1-4C48-92B1-C6FB3D01FD88}" destId="{45273B4B-3DA4-4A6C-A1F3-4B968B70933A}" srcOrd="8" destOrd="0" presId="urn:microsoft.com/office/officeart/2018/2/layout/IconCircleList"/>
    <dgm:cxn modelId="{29335C0F-C392-41C7-B727-3A19096F2061}" type="presParOf" srcId="{45273B4B-3DA4-4A6C-A1F3-4B968B70933A}" destId="{8845B646-7A84-4783-AF4D-2E6A3CCBACEF}" srcOrd="0" destOrd="0" presId="urn:microsoft.com/office/officeart/2018/2/layout/IconCircleList"/>
    <dgm:cxn modelId="{043B8431-6DED-4DA4-ACF6-E1D138CDA2CF}" type="presParOf" srcId="{45273B4B-3DA4-4A6C-A1F3-4B968B70933A}" destId="{572A2AE9-FE24-47A4-BC09-9411FD17EFA5}" srcOrd="1" destOrd="0" presId="urn:microsoft.com/office/officeart/2018/2/layout/IconCircleList"/>
    <dgm:cxn modelId="{425BCFEF-E1A8-4F85-A602-78F8755B84FF}" type="presParOf" srcId="{45273B4B-3DA4-4A6C-A1F3-4B968B70933A}" destId="{F4E72290-0A32-48D7-8A21-E0DF7C7EA2D4}" srcOrd="2" destOrd="0" presId="urn:microsoft.com/office/officeart/2018/2/layout/IconCircleList"/>
    <dgm:cxn modelId="{7691326A-4238-495D-93DE-C87809E20DAA}" type="presParOf" srcId="{45273B4B-3DA4-4A6C-A1F3-4B968B70933A}" destId="{FD04D5FB-CAB7-4231-A9FC-C3B11D16AA20}" srcOrd="3" destOrd="0" presId="urn:microsoft.com/office/officeart/2018/2/layout/IconCircleList"/>
    <dgm:cxn modelId="{F6B24538-3001-45B8-9C6E-6EA8DA4CDD38}" type="presParOf" srcId="{D5290EB3-B6F1-4C48-92B1-C6FB3D01FD88}" destId="{AAD80F03-4038-4AC3-A6AF-CBCF7F79548A}" srcOrd="9" destOrd="0" presId="urn:microsoft.com/office/officeart/2018/2/layout/IconCircleList"/>
    <dgm:cxn modelId="{DD831D3C-106B-4048-9BED-9732EFB3258A}" type="presParOf" srcId="{D5290EB3-B6F1-4C48-92B1-C6FB3D01FD88}" destId="{5C2BC2AC-BBED-47FC-9C9F-4703D81CE170}" srcOrd="10" destOrd="0" presId="urn:microsoft.com/office/officeart/2018/2/layout/IconCircleList"/>
    <dgm:cxn modelId="{BBE2356C-7639-4EAC-8650-0240C0F3A80C}" type="presParOf" srcId="{5C2BC2AC-BBED-47FC-9C9F-4703D81CE170}" destId="{E8CEF105-15B7-4ED8-BB13-DF01467501EF}" srcOrd="0" destOrd="0" presId="urn:microsoft.com/office/officeart/2018/2/layout/IconCircleList"/>
    <dgm:cxn modelId="{54AC4EF9-F6C4-497E-9B38-497664F9049E}" type="presParOf" srcId="{5C2BC2AC-BBED-47FC-9C9F-4703D81CE170}" destId="{EF5933B6-B234-42E3-B8E1-B99AF3C4F90D}" srcOrd="1" destOrd="0" presId="urn:microsoft.com/office/officeart/2018/2/layout/IconCircleList"/>
    <dgm:cxn modelId="{E5FAC434-5DD0-4E43-814E-0EE0C43105A6}" type="presParOf" srcId="{5C2BC2AC-BBED-47FC-9C9F-4703D81CE170}" destId="{E0BCFA19-A6E5-4E68-A1E7-32D8B65310EA}" srcOrd="2" destOrd="0" presId="urn:microsoft.com/office/officeart/2018/2/layout/IconCircleList"/>
    <dgm:cxn modelId="{454A7D7C-DDCE-4A9F-B4D6-C41F654BD988}" type="presParOf" srcId="{5C2BC2AC-BBED-47FC-9C9F-4703D81CE170}" destId="{CA122008-1E19-4ECE-8231-0A978B495A3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FFB344-2CE4-4847-A8AF-44DE9726975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5A7F817-AA0B-4C51-B406-50A6448B1215}">
      <dgm:prSet custT="1"/>
      <dgm:spPr/>
      <dgm:t>
        <a:bodyPr/>
        <a:lstStyle/>
        <a:p>
          <a:r>
            <a:rPr lang="en-GB" sz="2400" dirty="0"/>
            <a:t>Fast Fashions and Continuing Trends in Hospitality</a:t>
          </a:r>
          <a:endParaRPr lang="en-US" sz="2400" dirty="0"/>
        </a:p>
      </dgm:t>
    </dgm:pt>
    <dgm:pt modelId="{49B12467-2145-4AF8-8507-655F674AC4A6}" type="parTrans" cxnId="{7B3E4362-6591-4297-B0AC-6C7DC994E293}">
      <dgm:prSet/>
      <dgm:spPr/>
      <dgm:t>
        <a:bodyPr/>
        <a:lstStyle/>
        <a:p>
          <a:endParaRPr lang="en-US"/>
        </a:p>
      </dgm:t>
    </dgm:pt>
    <dgm:pt modelId="{31041BA1-D40C-4716-8A05-8AC310431E27}" type="sibTrans" cxnId="{7B3E4362-6591-4297-B0AC-6C7DC994E293}">
      <dgm:prSet/>
      <dgm:spPr/>
      <dgm:t>
        <a:bodyPr/>
        <a:lstStyle/>
        <a:p>
          <a:endParaRPr lang="en-US"/>
        </a:p>
      </dgm:t>
    </dgm:pt>
    <dgm:pt modelId="{6EEBDCEB-F974-4466-B96B-5525E196ED5B}">
      <dgm:prSet custT="1"/>
      <dgm:spPr/>
      <dgm:t>
        <a:bodyPr/>
        <a:lstStyle/>
        <a:p>
          <a:r>
            <a:rPr lang="en-GB" sz="2400" dirty="0"/>
            <a:t>We live in a world full of information just waiting at the tips of our fingers.</a:t>
          </a:r>
          <a:endParaRPr lang="en-US" sz="2400" dirty="0"/>
        </a:p>
      </dgm:t>
    </dgm:pt>
    <dgm:pt modelId="{BCEA687B-11F0-42B6-89F1-7ABC73AB9C4F}" type="parTrans" cxnId="{D7FA9BD0-4ECE-4237-89B8-7257574E0E19}">
      <dgm:prSet/>
      <dgm:spPr/>
      <dgm:t>
        <a:bodyPr/>
        <a:lstStyle/>
        <a:p>
          <a:endParaRPr lang="en-US"/>
        </a:p>
      </dgm:t>
    </dgm:pt>
    <dgm:pt modelId="{6FF5E2E6-7977-491E-B3A9-C9F40758657B}" type="sibTrans" cxnId="{D7FA9BD0-4ECE-4237-89B8-7257574E0E19}">
      <dgm:prSet/>
      <dgm:spPr/>
      <dgm:t>
        <a:bodyPr/>
        <a:lstStyle/>
        <a:p>
          <a:endParaRPr lang="en-US"/>
        </a:p>
      </dgm:t>
    </dgm:pt>
    <dgm:pt modelId="{E1910CDC-7920-4533-A976-FEA02160A43B}">
      <dgm:prSet custT="1"/>
      <dgm:spPr/>
      <dgm:t>
        <a:bodyPr/>
        <a:lstStyle/>
        <a:p>
          <a:r>
            <a:rPr lang="en-GB" sz="2200" dirty="0"/>
            <a:t>Living with these realities, the consumer has grown accustomed to getting what they want, when they want it, and that mentality has encouraged companies to provide this to customers.</a:t>
          </a:r>
          <a:endParaRPr lang="en-US" sz="2200" dirty="0"/>
        </a:p>
      </dgm:t>
    </dgm:pt>
    <dgm:pt modelId="{D141F728-010D-4D17-B5AD-F7B096B41BCF}" type="parTrans" cxnId="{92601B32-0843-4CCE-9447-D6EBF6A72436}">
      <dgm:prSet/>
      <dgm:spPr/>
      <dgm:t>
        <a:bodyPr/>
        <a:lstStyle/>
        <a:p>
          <a:endParaRPr lang="en-US"/>
        </a:p>
      </dgm:t>
    </dgm:pt>
    <dgm:pt modelId="{25D00731-F1A5-4327-8682-27DF3D419DF0}" type="sibTrans" cxnId="{92601B32-0843-4CCE-9447-D6EBF6A72436}">
      <dgm:prSet/>
      <dgm:spPr/>
      <dgm:t>
        <a:bodyPr/>
        <a:lstStyle/>
        <a:p>
          <a:endParaRPr lang="en-US"/>
        </a:p>
      </dgm:t>
    </dgm:pt>
    <dgm:pt modelId="{2231FB12-D9C8-44DC-8F73-A0F4D23F7E20}">
      <dgm:prSet custT="1"/>
      <dgm:spPr/>
      <dgm:t>
        <a:bodyPr/>
        <a:lstStyle/>
        <a:p>
          <a:r>
            <a:rPr lang="en-GB" sz="2200" dirty="0"/>
            <a:t>Fast fashion is a concept that has been around for nearly a decade. The basic goal of fast fashion is to provide the consumer with almost </a:t>
          </a:r>
          <a:r>
            <a:rPr lang="en-GB" sz="2200" u="sng" dirty="0"/>
            <a:t>immediate access to the styles and trends </a:t>
          </a:r>
          <a:r>
            <a:rPr lang="en-GB" sz="2200" dirty="0"/>
            <a:t>coming off the runways at an affordable price.</a:t>
          </a:r>
          <a:endParaRPr lang="en-US" sz="2200" dirty="0"/>
        </a:p>
      </dgm:t>
    </dgm:pt>
    <dgm:pt modelId="{D11C79E8-426A-416F-9ADB-6BFA01502287}" type="parTrans" cxnId="{EBACC072-08E8-4474-A68E-C19D5F55879B}">
      <dgm:prSet/>
      <dgm:spPr/>
      <dgm:t>
        <a:bodyPr/>
        <a:lstStyle/>
        <a:p>
          <a:endParaRPr lang="en-US"/>
        </a:p>
      </dgm:t>
    </dgm:pt>
    <dgm:pt modelId="{7DD17306-B0AF-4754-9DC4-9CE8B169659B}" type="sibTrans" cxnId="{EBACC072-08E8-4474-A68E-C19D5F55879B}">
      <dgm:prSet/>
      <dgm:spPr/>
      <dgm:t>
        <a:bodyPr/>
        <a:lstStyle/>
        <a:p>
          <a:endParaRPr lang="en-US"/>
        </a:p>
      </dgm:t>
    </dgm:pt>
    <dgm:pt modelId="{07EC2F04-4AEF-40A2-837E-19916AF3835B}" type="pres">
      <dgm:prSet presAssocID="{EAFFB344-2CE4-4847-A8AF-44DE97269754}" presName="linear" presStyleCnt="0">
        <dgm:presLayoutVars>
          <dgm:animLvl val="lvl"/>
          <dgm:resizeHandles val="exact"/>
        </dgm:presLayoutVars>
      </dgm:prSet>
      <dgm:spPr/>
      <dgm:t>
        <a:bodyPr/>
        <a:lstStyle/>
        <a:p>
          <a:endParaRPr lang="en-US"/>
        </a:p>
      </dgm:t>
    </dgm:pt>
    <dgm:pt modelId="{35D8C4F9-A1E2-4B63-894D-76395916C357}" type="pres">
      <dgm:prSet presAssocID="{D5A7F817-AA0B-4C51-B406-50A6448B1215}" presName="parentText" presStyleLbl="node1" presStyleIdx="0" presStyleCnt="4">
        <dgm:presLayoutVars>
          <dgm:chMax val="0"/>
          <dgm:bulletEnabled val="1"/>
        </dgm:presLayoutVars>
      </dgm:prSet>
      <dgm:spPr/>
      <dgm:t>
        <a:bodyPr/>
        <a:lstStyle/>
        <a:p>
          <a:endParaRPr lang="en-US"/>
        </a:p>
      </dgm:t>
    </dgm:pt>
    <dgm:pt modelId="{3CAD56AB-B1D3-4321-8905-F5A8732FF93A}" type="pres">
      <dgm:prSet presAssocID="{31041BA1-D40C-4716-8A05-8AC310431E27}" presName="spacer" presStyleCnt="0"/>
      <dgm:spPr/>
    </dgm:pt>
    <dgm:pt modelId="{640AB272-BB90-41A1-B396-6235AD7F03FE}" type="pres">
      <dgm:prSet presAssocID="{6EEBDCEB-F974-4466-B96B-5525E196ED5B}" presName="parentText" presStyleLbl="node1" presStyleIdx="1" presStyleCnt="4">
        <dgm:presLayoutVars>
          <dgm:chMax val="0"/>
          <dgm:bulletEnabled val="1"/>
        </dgm:presLayoutVars>
      </dgm:prSet>
      <dgm:spPr/>
      <dgm:t>
        <a:bodyPr/>
        <a:lstStyle/>
        <a:p>
          <a:endParaRPr lang="en-US"/>
        </a:p>
      </dgm:t>
    </dgm:pt>
    <dgm:pt modelId="{3F43F90C-FB96-4A25-A095-B70E6F2FA456}" type="pres">
      <dgm:prSet presAssocID="{6FF5E2E6-7977-491E-B3A9-C9F40758657B}" presName="spacer" presStyleCnt="0"/>
      <dgm:spPr/>
    </dgm:pt>
    <dgm:pt modelId="{4DBBFA6F-B642-41DE-8AD3-4AC7B09E1E4B}" type="pres">
      <dgm:prSet presAssocID="{E1910CDC-7920-4533-A976-FEA02160A43B}" presName="parentText" presStyleLbl="node1" presStyleIdx="2" presStyleCnt="4" custLinFactNeighborX="764" custLinFactNeighborY="-23328">
        <dgm:presLayoutVars>
          <dgm:chMax val="0"/>
          <dgm:bulletEnabled val="1"/>
        </dgm:presLayoutVars>
      </dgm:prSet>
      <dgm:spPr/>
      <dgm:t>
        <a:bodyPr/>
        <a:lstStyle/>
        <a:p>
          <a:endParaRPr lang="en-US"/>
        </a:p>
      </dgm:t>
    </dgm:pt>
    <dgm:pt modelId="{92005C6A-D793-4DA1-B2B5-639077373C16}" type="pres">
      <dgm:prSet presAssocID="{25D00731-F1A5-4327-8682-27DF3D419DF0}" presName="spacer" presStyleCnt="0"/>
      <dgm:spPr/>
    </dgm:pt>
    <dgm:pt modelId="{DB23B41B-5536-4E25-A865-2EAF349609A8}" type="pres">
      <dgm:prSet presAssocID="{2231FB12-D9C8-44DC-8F73-A0F4D23F7E20}" presName="parentText" presStyleLbl="node1" presStyleIdx="3" presStyleCnt="4">
        <dgm:presLayoutVars>
          <dgm:chMax val="0"/>
          <dgm:bulletEnabled val="1"/>
        </dgm:presLayoutVars>
      </dgm:prSet>
      <dgm:spPr/>
      <dgm:t>
        <a:bodyPr/>
        <a:lstStyle/>
        <a:p>
          <a:endParaRPr lang="en-US"/>
        </a:p>
      </dgm:t>
    </dgm:pt>
  </dgm:ptLst>
  <dgm:cxnLst>
    <dgm:cxn modelId="{BC56A7CC-926C-4E84-8907-D2DED734F17F}" type="presOf" srcId="{6EEBDCEB-F974-4466-B96B-5525E196ED5B}" destId="{640AB272-BB90-41A1-B396-6235AD7F03FE}" srcOrd="0" destOrd="0" presId="urn:microsoft.com/office/officeart/2005/8/layout/vList2"/>
    <dgm:cxn modelId="{EBACC072-08E8-4474-A68E-C19D5F55879B}" srcId="{EAFFB344-2CE4-4847-A8AF-44DE97269754}" destId="{2231FB12-D9C8-44DC-8F73-A0F4D23F7E20}" srcOrd="3" destOrd="0" parTransId="{D11C79E8-426A-416F-9ADB-6BFA01502287}" sibTransId="{7DD17306-B0AF-4754-9DC4-9CE8B169659B}"/>
    <dgm:cxn modelId="{7B3E4362-6591-4297-B0AC-6C7DC994E293}" srcId="{EAFFB344-2CE4-4847-A8AF-44DE97269754}" destId="{D5A7F817-AA0B-4C51-B406-50A6448B1215}" srcOrd="0" destOrd="0" parTransId="{49B12467-2145-4AF8-8507-655F674AC4A6}" sibTransId="{31041BA1-D40C-4716-8A05-8AC310431E27}"/>
    <dgm:cxn modelId="{9919E992-A927-4747-957F-5E5C5311B3B4}" type="presOf" srcId="{D5A7F817-AA0B-4C51-B406-50A6448B1215}" destId="{35D8C4F9-A1E2-4B63-894D-76395916C357}" srcOrd="0" destOrd="0" presId="urn:microsoft.com/office/officeart/2005/8/layout/vList2"/>
    <dgm:cxn modelId="{34DCB533-9B52-4D66-9D34-8F56C300859F}" type="presOf" srcId="{E1910CDC-7920-4533-A976-FEA02160A43B}" destId="{4DBBFA6F-B642-41DE-8AD3-4AC7B09E1E4B}" srcOrd="0" destOrd="0" presId="urn:microsoft.com/office/officeart/2005/8/layout/vList2"/>
    <dgm:cxn modelId="{92601B32-0843-4CCE-9447-D6EBF6A72436}" srcId="{EAFFB344-2CE4-4847-A8AF-44DE97269754}" destId="{E1910CDC-7920-4533-A976-FEA02160A43B}" srcOrd="2" destOrd="0" parTransId="{D141F728-010D-4D17-B5AD-F7B096B41BCF}" sibTransId="{25D00731-F1A5-4327-8682-27DF3D419DF0}"/>
    <dgm:cxn modelId="{6EDE250E-B95B-4254-9530-E6768A704C10}" type="presOf" srcId="{EAFFB344-2CE4-4847-A8AF-44DE97269754}" destId="{07EC2F04-4AEF-40A2-837E-19916AF3835B}" srcOrd="0" destOrd="0" presId="urn:microsoft.com/office/officeart/2005/8/layout/vList2"/>
    <dgm:cxn modelId="{89912165-EA53-4B2F-9DEF-0BFD4C01595C}" type="presOf" srcId="{2231FB12-D9C8-44DC-8F73-A0F4D23F7E20}" destId="{DB23B41B-5536-4E25-A865-2EAF349609A8}" srcOrd="0" destOrd="0" presId="urn:microsoft.com/office/officeart/2005/8/layout/vList2"/>
    <dgm:cxn modelId="{D7FA9BD0-4ECE-4237-89B8-7257574E0E19}" srcId="{EAFFB344-2CE4-4847-A8AF-44DE97269754}" destId="{6EEBDCEB-F974-4466-B96B-5525E196ED5B}" srcOrd="1" destOrd="0" parTransId="{BCEA687B-11F0-42B6-89F1-7ABC73AB9C4F}" sibTransId="{6FF5E2E6-7977-491E-B3A9-C9F40758657B}"/>
    <dgm:cxn modelId="{987F9341-01E3-4855-BF47-AE11C1BE7FC4}" type="presParOf" srcId="{07EC2F04-4AEF-40A2-837E-19916AF3835B}" destId="{35D8C4F9-A1E2-4B63-894D-76395916C357}" srcOrd="0" destOrd="0" presId="urn:microsoft.com/office/officeart/2005/8/layout/vList2"/>
    <dgm:cxn modelId="{837DF7BD-A69A-48E3-BFE8-7B01E53A55F2}" type="presParOf" srcId="{07EC2F04-4AEF-40A2-837E-19916AF3835B}" destId="{3CAD56AB-B1D3-4321-8905-F5A8732FF93A}" srcOrd="1" destOrd="0" presId="urn:microsoft.com/office/officeart/2005/8/layout/vList2"/>
    <dgm:cxn modelId="{4C38EFE9-97C1-4534-9ECD-B159E7BB1D20}" type="presParOf" srcId="{07EC2F04-4AEF-40A2-837E-19916AF3835B}" destId="{640AB272-BB90-41A1-B396-6235AD7F03FE}" srcOrd="2" destOrd="0" presId="urn:microsoft.com/office/officeart/2005/8/layout/vList2"/>
    <dgm:cxn modelId="{8B6A7CDA-1EFD-4B15-8826-63E6BC14E5A8}" type="presParOf" srcId="{07EC2F04-4AEF-40A2-837E-19916AF3835B}" destId="{3F43F90C-FB96-4A25-A095-B70E6F2FA456}" srcOrd="3" destOrd="0" presId="urn:microsoft.com/office/officeart/2005/8/layout/vList2"/>
    <dgm:cxn modelId="{3739AE29-B15D-440C-850D-070E1183A099}" type="presParOf" srcId="{07EC2F04-4AEF-40A2-837E-19916AF3835B}" destId="{4DBBFA6F-B642-41DE-8AD3-4AC7B09E1E4B}" srcOrd="4" destOrd="0" presId="urn:microsoft.com/office/officeart/2005/8/layout/vList2"/>
    <dgm:cxn modelId="{6EE31EAB-3947-44B5-BA80-15711E33A6FF}" type="presParOf" srcId="{07EC2F04-4AEF-40A2-837E-19916AF3835B}" destId="{92005C6A-D793-4DA1-B2B5-639077373C16}" srcOrd="5" destOrd="0" presId="urn:microsoft.com/office/officeart/2005/8/layout/vList2"/>
    <dgm:cxn modelId="{A7496010-9A7F-41EB-B407-2503A780886A}" type="presParOf" srcId="{07EC2F04-4AEF-40A2-837E-19916AF3835B}" destId="{DB23B41B-5536-4E25-A865-2EAF349609A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8323F5-A291-4E89-BA8E-D47CB5CE91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9B7D514-BDD5-4EDB-A0C5-CAC0C835573F}">
      <dgm:prSet custT="1"/>
      <dgm:spPr/>
      <dgm:t>
        <a:bodyPr/>
        <a:lstStyle/>
        <a:p>
          <a:r>
            <a:rPr lang="en-GB" sz="1800" dirty="0"/>
            <a:t>Hotels are also capitalizing on the desire for rich experiences by creating themed environments or lifestyle hotels. Lifestyle trends that today's guests want include an authentic local environment, food and cooking, wellness, and health.</a:t>
          </a:r>
          <a:endParaRPr lang="en-US" sz="1800" dirty="0"/>
        </a:p>
      </dgm:t>
    </dgm:pt>
    <dgm:pt modelId="{E4FFB15A-C0DD-4221-87D1-BCF0B3B913C6}" type="parTrans" cxnId="{F5B732C1-411C-4790-8DA8-F3E213DEE335}">
      <dgm:prSet/>
      <dgm:spPr/>
      <dgm:t>
        <a:bodyPr/>
        <a:lstStyle/>
        <a:p>
          <a:endParaRPr lang="en-US"/>
        </a:p>
      </dgm:t>
    </dgm:pt>
    <dgm:pt modelId="{A5FBA849-4137-46EF-9C27-2DBEAFEC5F7B}" type="sibTrans" cxnId="{F5B732C1-411C-4790-8DA8-F3E213DEE335}">
      <dgm:prSet/>
      <dgm:spPr/>
      <dgm:t>
        <a:bodyPr/>
        <a:lstStyle/>
        <a:p>
          <a:endParaRPr lang="en-US"/>
        </a:p>
      </dgm:t>
    </dgm:pt>
    <dgm:pt modelId="{CA427CE4-F781-4DC1-8C18-7BD650707099}">
      <dgm:prSet custT="1"/>
      <dgm:spPr/>
      <dgm:t>
        <a:bodyPr/>
        <a:lstStyle/>
        <a:p>
          <a:r>
            <a:rPr lang="en-GB" sz="2000" dirty="0"/>
            <a:t>For the affluent guest who loves yoga, for example, a themed hotel might offer aromatherapy yoga rooms, week-long yoga retreats, a meditation room onsite, and a restaurant with healthy foods</a:t>
          </a:r>
          <a:r>
            <a:rPr lang="en-GB" sz="2400" dirty="0"/>
            <a:t>. </a:t>
          </a:r>
          <a:endParaRPr lang="en-US" sz="2400" dirty="0"/>
        </a:p>
      </dgm:t>
    </dgm:pt>
    <dgm:pt modelId="{123DCB9E-A3A9-4756-B921-D84ED1FDB4DE}" type="parTrans" cxnId="{17E9B43E-4A0F-4436-8950-515A675A79F6}">
      <dgm:prSet/>
      <dgm:spPr/>
      <dgm:t>
        <a:bodyPr/>
        <a:lstStyle/>
        <a:p>
          <a:endParaRPr lang="en-US"/>
        </a:p>
      </dgm:t>
    </dgm:pt>
    <dgm:pt modelId="{66113011-73B8-442C-BCCE-581A2E28BC5C}" type="sibTrans" cxnId="{17E9B43E-4A0F-4436-8950-515A675A79F6}">
      <dgm:prSet/>
      <dgm:spPr/>
      <dgm:t>
        <a:bodyPr/>
        <a:lstStyle/>
        <a:p>
          <a:endParaRPr lang="en-US"/>
        </a:p>
      </dgm:t>
    </dgm:pt>
    <dgm:pt modelId="{500E309A-5766-4CEC-8E04-49DC3E3080E7}">
      <dgm:prSet custT="1"/>
      <dgm:spPr/>
      <dgm:t>
        <a:bodyPr/>
        <a:lstStyle/>
        <a:p>
          <a:r>
            <a:rPr lang="en-GB" sz="2400" dirty="0"/>
            <a:t>Or a luxury hotel might create a gentleman's experience replete with whiskey bar, cigar bar, bespoke suiting in hotel, and a state-of-the-art fitness </a:t>
          </a:r>
          <a:r>
            <a:rPr lang="en-GB" sz="2400" dirty="0" err="1"/>
            <a:t>center</a:t>
          </a:r>
          <a:r>
            <a:rPr lang="en-GB" sz="2400" dirty="0"/>
            <a:t>.</a:t>
          </a:r>
          <a:endParaRPr lang="en-US" sz="2400" dirty="0"/>
        </a:p>
      </dgm:t>
    </dgm:pt>
    <dgm:pt modelId="{BA776753-D1C6-433C-A7FC-DB052B96AA38}" type="parTrans" cxnId="{0BE4E7F9-1BA1-4C74-A6B0-6F316C6345B1}">
      <dgm:prSet/>
      <dgm:spPr/>
      <dgm:t>
        <a:bodyPr/>
        <a:lstStyle/>
        <a:p>
          <a:endParaRPr lang="en-US"/>
        </a:p>
      </dgm:t>
    </dgm:pt>
    <dgm:pt modelId="{BF427905-7FE4-47BC-99DC-9C1F6316139C}" type="sibTrans" cxnId="{0BE4E7F9-1BA1-4C74-A6B0-6F316C6345B1}">
      <dgm:prSet/>
      <dgm:spPr/>
      <dgm:t>
        <a:bodyPr/>
        <a:lstStyle/>
        <a:p>
          <a:endParaRPr lang="en-US"/>
        </a:p>
      </dgm:t>
    </dgm:pt>
    <dgm:pt modelId="{54ED4C46-4050-48BD-B113-4112DC7E10D1}" type="pres">
      <dgm:prSet presAssocID="{BC8323F5-A291-4E89-BA8E-D47CB5CE911D}" presName="root" presStyleCnt="0">
        <dgm:presLayoutVars>
          <dgm:dir/>
          <dgm:resizeHandles val="exact"/>
        </dgm:presLayoutVars>
      </dgm:prSet>
      <dgm:spPr/>
      <dgm:t>
        <a:bodyPr/>
        <a:lstStyle/>
        <a:p>
          <a:endParaRPr lang="en-US"/>
        </a:p>
      </dgm:t>
    </dgm:pt>
    <dgm:pt modelId="{F36AB7BE-5094-47A5-B5E4-1BFEB0B8888C}" type="pres">
      <dgm:prSet presAssocID="{49B7D514-BDD5-4EDB-A0C5-CAC0C835573F}" presName="compNode" presStyleCnt="0"/>
      <dgm:spPr/>
    </dgm:pt>
    <dgm:pt modelId="{ACA85268-A395-4187-B5FF-99FE1A30B03A}" type="pres">
      <dgm:prSet presAssocID="{49B7D514-BDD5-4EDB-A0C5-CAC0C835573F}" presName="bgRect" presStyleLbl="bgShp" presStyleIdx="0" presStyleCnt="3"/>
      <dgm:spPr/>
    </dgm:pt>
    <dgm:pt modelId="{188F77AE-80F1-41C4-92D3-96A4F9EAFC48}" type="pres">
      <dgm:prSet presAssocID="{49B7D514-BDD5-4EDB-A0C5-CAC0C835573F}"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Fork and knife"/>
        </a:ext>
      </dgm:extLst>
    </dgm:pt>
    <dgm:pt modelId="{0EDB07D9-C15F-4E52-9F49-674761B2381D}" type="pres">
      <dgm:prSet presAssocID="{49B7D514-BDD5-4EDB-A0C5-CAC0C835573F}" presName="spaceRect" presStyleCnt="0"/>
      <dgm:spPr/>
    </dgm:pt>
    <dgm:pt modelId="{9193B6E6-27EB-464F-B7AF-AC8DD48E2AB1}" type="pres">
      <dgm:prSet presAssocID="{49B7D514-BDD5-4EDB-A0C5-CAC0C835573F}" presName="parTx" presStyleLbl="revTx" presStyleIdx="0" presStyleCnt="3">
        <dgm:presLayoutVars>
          <dgm:chMax val="0"/>
          <dgm:chPref val="0"/>
        </dgm:presLayoutVars>
      </dgm:prSet>
      <dgm:spPr/>
      <dgm:t>
        <a:bodyPr/>
        <a:lstStyle/>
        <a:p>
          <a:endParaRPr lang="en-US"/>
        </a:p>
      </dgm:t>
    </dgm:pt>
    <dgm:pt modelId="{DDEEE6EC-BA81-4706-97DF-F43141D98E7B}" type="pres">
      <dgm:prSet presAssocID="{A5FBA849-4137-46EF-9C27-2DBEAFEC5F7B}" presName="sibTrans" presStyleCnt="0"/>
      <dgm:spPr/>
    </dgm:pt>
    <dgm:pt modelId="{EC4D8BD6-FDB6-44B5-9ABE-D7F27D6480BA}" type="pres">
      <dgm:prSet presAssocID="{CA427CE4-F781-4DC1-8C18-7BD650707099}" presName="compNode" presStyleCnt="0"/>
      <dgm:spPr/>
    </dgm:pt>
    <dgm:pt modelId="{53FE35E2-CC4F-4B38-B18A-8A103AC39F2A}" type="pres">
      <dgm:prSet presAssocID="{CA427CE4-F781-4DC1-8C18-7BD650707099}" presName="bgRect" presStyleLbl="bgShp" presStyleIdx="1" presStyleCnt="3"/>
      <dgm:spPr/>
    </dgm:pt>
    <dgm:pt modelId="{1284273A-2934-4EED-BAD5-F95C2C64315C}" type="pres">
      <dgm:prSet presAssocID="{CA427CE4-F781-4DC1-8C18-7BD650707099}"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Sleep"/>
        </a:ext>
      </dgm:extLst>
    </dgm:pt>
    <dgm:pt modelId="{561B691A-AAAF-4CE4-99F4-743918197476}" type="pres">
      <dgm:prSet presAssocID="{CA427CE4-F781-4DC1-8C18-7BD650707099}" presName="spaceRect" presStyleCnt="0"/>
      <dgm:spPr/>
    </dgm:pt>
    <dgm:pt modelId="{72B3F369-E17A-47F3-9D08-3316142FA08B}" type="pres">
      <dgm:prSet presAssocID="{CA427CE4-F781-4DC1-8C18-7BD650707099}" presName="parTx" presStyleLbl="revTx" presStyleIdx="1" presStyleCnt="3">
        <dgm:presLayoutVars>
          <dgm:chMax val="0"/>
          <dgm:chPref val="0"/>
        </dgm:presLayoutVars>
      </dgm:prSet>
      <dgm:spPr/>
      <dgm:t>
        <a:bodyPr/>
        <a:lstStyle/>
        <a:p>
          <a:endParaRPr lang="en-US"/>
        </a:p>
      </dgm:t>
    </dgm:pt>
    <dgm:pt modelId="{B28DBE2A-03B0-4AAC-B15D-EF7030983BDA}" type="pres">
      <dgm:prSet presAssocID="{66113011-73B8-442C-BCCE-581A2E28BC5C}" presName="sibTrans" presStyleCnt="0"/>
      <dgm:spPr/>
    </dgm:pt>
    <dgm:pt modelId="{D25358B1-D913-46CF-B6E4-AF52B2CC3B16}" type="pres">
      <dgm:prSet presAssocID="{500E309A-5766-4CEC-8E04-49DC3E3080E7}" presName="compNode" presStyleCnt="0"/>
      <dgm:spPr/>
    </dgm:pt>
    <dgm:pt modelId="{8DD5F7BC-F0E8-4340-A127-5C7CA20A7712}" type="pres">
      <dgm:prSet presAssocID="{500E309A-5766-4CEC-8E04-49DC3E3080E7}" presName="bgRect" presStyleLbl="bgShp" presStyleIdx="2" presStyleCnt="3"/>
      <dgm:spPr/>
    </dgm:pt>
    <dgm:pt modelId="{7C04CECC-2D00-4CFE-B77C-8015A5564D79}" type="pres">
      <dgm:prSet presAssocID="{500E309A-5766-4CEC-8E04-49DC3E3080E7}"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Martini"/>
        </a:ext>
      </dgm:extLst>
    </dgm:pt>
    <dgm:pt modelId="{D646BC77-6484-4988-AD65-F3C1FB1C66A6}" type="pres">
      <dgm:prSet presAssocID="{500E309A-5766-4CEC-8E04-49DC3E3080E7}" presName="spaceRect" presStyleCnt="0"/>
      <dgm:spPr/>
    </dgm:pt>
    <dgm:pt modelId="{4EC7D3F6-3B21-4793-8DBC-E858F095DDC1}" type="pres">
      <dgm:prSet presAssocID="{500E309A-5766-4CEC-8E04-49DC3E3080E7}" presName="parTx" presStyleLbl="revTx" presStyleIdx="2" presStyleCnt="3">
        <dgm:presLayoutVars>
          <dgm:chMax val="0"/>
          <dgm:chPref val="0"/>
        </dgm:presLayoutVars>
      </dgm:prSet>
      <dgm:spPr/>
      <dgm:t>
        <a:bodyPr/>
        <a:lstStyle/>
        <a:p>
          <a:endParaRPr lang="en-US"/>
        </a:p>
      </dgm:t>
    </dgm:pt>
  </dgm:ptLst>
  <dgm:cxnLst>
    <dgm:cxn modelId="{5E7024CC-A465-442B-AEB1-818CD2245A06}" type="presOf" srcId="{49B7D514-BDD5-4EDB-A0C5-CAC0C835573F}" destId="{9193B6E6-27EB-464F-B7AF-AC8DD48E2AB1}" srcOrd="0" destOrd="0" presId="urn:microsoft.com/office/officeart/2018/2/layout/IconVerticalSolidList"/>
    <dgm:cxn modelId="{0BE4E7F9-1BA1-4C74-A6B0-6F316C6345B1}" srcId="{BC8323F5-A291-4E89-BA8E-D47CB5CE911D}" destId="{500E309A-5766-4CEC-8E04-49DC3E3080E7}" srcOrd="2" destOrd="0" parTransId="{BA776753-D1C6-433C-A7FC-DB052B96AA38}" sibTransId="{BF427905-7FE4-47BC-99DC-9C1F6316139C}"/>
    <dgm:cxn modelId="{D2D84C23-74D9-45B4-8806-3DDB7D3DF434}" type="presOf" srcId="{500E309A-5766-4CEC-8E04-49DC3E3080E7}" destId="{4EC7D3F6-3B21-4793-8DBC-E858F095DDC1}" srcOrd="0" destOrd="0" presId="urn:microsoft.com/office/officeart/2018/2/layout/IconVerticalSolidList"/>
    <dgm:cxn modelId="{17E9B43E-4A0F-4436-8950-515A675A79F6}" srcId="{BC8323F5-A291-4E89-BA8E-D47CB5CE911D}" destId="{CA427CE4-F781-4DC1-8C18-7BD650707099}" srcOrd="1" destOrd="0" parTransId="{123DCB9E-A3A9-4756-B921-D84ED1FDB4DE}" sibTransId="{66113011-73B8-442C-BCCE-581A2E28BC5C}"/>
    <dgm:cxn modelId="{F5B732C1-411C-4790-8DA8-F3E213DEE335}" srcId="{BC8323F5-A291-4E89-BA8E-D47CB5CE911D}" destId="{49B7D514-BDD5-4EDB-A0C5-CAC0C835573F}" srcOrd="0" destOrd="0" parTransId="{E4FFB15A-C0DD-4221-87D1-BCF0B3B913C6}" sibTransId="{A5FBA849-4137-46EF-9C27-2DBEAFEC5F7B}"/>
    <dgm:cxn modelId="{7C127BF8-D4EA-4759-9612-D514F2BA85C5}" type="presOf" srcId="{BC8323F5-A291-4E89-BA8E-D47CB5CE911D}" destId="{54ED4C46-4050-48BD-B113-4112DC7E10D1}" srcOrd="0" destOrd="0" presId="urn:microsoft.com/office/officeart/2018/2/layout/IconVerticalSolidList"/>
    <dgm:cxn modelId="{51020AB7-AF42-4DD7-A8CF-5798E5F6E573}" type="presOf" srcId="{CA427CE4-F781-4DC1-8C18-7BD650707099}" destId="{72B3F369-E17A-47F3-9D08-3316142FA08B}" srcOrd="0" destOrd="0" presId="urn:microsoft.com/office/officeart/2018/2/layout/IconVerticalSolidList"/>
    <dgm:cxn modelId="{7B65BB68-A8EB-4357-85CC-9ED0416FA2A8}" type="presParOf" srcId="{54ED4C46-4050-48BD-B113-4112DC7E10D1}" destId="{F36AB7BE-5094-47A5-B5E4-1BFEB0B8888C}" srcOrd="0" destOrd="0" presId="urn:microsoft.com/office/officeart/2018/2/layout/IconVerticalSolidList"/>
    <dgm:cxn modelId="{11DF3F38-AAD2-481E-AD59-6E3B0F8564FC}" type="presParOf" srcId="{F36AB7BE-5094-47A5-B5E4-1BFEB0B8888C}" destId="{ACA85268-A395-4187-B5FF-99FE1A30B03A}" srcOrd="0" destOrd="0" presId="urn:microsoft.com/office/officeart/2018/2/layout/IconVerticalSolidList"/>
    <dgm:cxn modelId="{66F0419A-BC0B-4E01-88DB-52C8F74D81E1}" type="presParOf" srcId="{F36AB7BE-5094-47A5-B5E4-1BFEB0B8888C}" destId="{188F77AE-80F1-41C4-92D3-96A4F9EAFC48}" srcOrd="1" destOrd="0" presId="urn:microsoft.com/office/officeart/2018/2/layout/IconVerticalSolidList"/>
    <dgm:cxn modelId="{8E294D5C-1F14-4124-B7A6-A56116D7178E}" type="presParOf" srcId="{F36AB7BE-5094-47A5-B5E4-1BFEB0B8888C}" destId="{0EDB07D9-C15F-4E52-9F49-674761B2381D}" srcOrd="2" destOrd="0" presId="urn:microsoft.com/office/officeart/2018/2/layout/IconVerticalSolidList"/>
    <dgm:cxn modelId="{7760BDF3-EBCD-472F-A024-D0279E97D0D4}" type="presParOf" srcId="{F36AB7BE-5094-47A5-B5E4-1BFEB0B8888C}" destId="{9193B6E6-27EB-464F-B7AF-AC8DD48E2AB1}" srcOrd="3" destOrd="0" presId="urn:microsoft.com/office/officeart/2018/2/layout/IconVerticalSolidList"/>
    <dgm:cxn modelId="{3B2103BE-86CB-4DE0-84C2-E7494B8CF862}" type="presParOf" srcId="{54ED4C46-4050-48BD-B113-4112DC7E10D1}" destId="{DDEEE6EC-BA81-4706-97DF-F43141D98E7B}" srcOrd="1" destOrd="0" presId="urn:microsoft.com/office/officeart/2018/2/layout/IconVerticalSolidList"/>
    <dgm:cxn modelId="{4D64F555-65BF-4E94-922D-A093F12D87AF}" type="presParOf" srcId="{54ED4C46-4050-48BD-B113-4112DC7E10D1}" destId="{EC4D8BD6-FDB6-44B5-9ABE-D7F27D6480BA}" srcOrd="2" destOrd="0" presId="urn:microsoft.com/office/officeart/2018/2/layout/IconVerticalSolidList"/>
    <dgm:cxn modelId="{DB315123-7607-4D83-812A-C227DA1D6237}" type="presParOf" srcId="{EC4D8BD6-FDB6-44B5-9ABE-D7F27D6480BA}" destId="{53FE35E2-CC4F-4B38-B18A-8A103AC39F2A}" srcOrd="0" destOrd="0" presId="urn:microsoft.com/office/officeart/2018/2/layout/IconVerticalSolidList"/>
    <dgm:cxn modelId="{4FBBA31A-6789-4DF2-9BE0-B60DDCA5A892}" type="presParOf" srcId="{EC4D8BD6-FDB6-44B5-9ABE-D7F27D6480BA}" destId="{1284273A-2934-4EED-BAD5-F95C2C64315C}" srcOrd="1" destOrd="0" presId="urn:microsoft.com/office/officeart/2018/2/layout/IconVerticalSolidList"/>
    <dgm:cxn modelId="{32BE6461-9260-4EB8-BD44-68517731BCD7}" type="presParOf" srcId="{EC4D8BD6-FDB6-44B5-9ABE-D7F27D6480BA}" destId="{561B691A-AAAF-4CE4-99F4-743918197476}" srcOrd="2" destOrd="0" presId="urn:microsoft.com/office/officeart/2018/2/layout/IconVerticalSolidList"/>
    <dgm:cxn modelId="{1968CFC9-89D5-4473-BF82-6A679CFDA78E}" type="presParOf" srcId="{EC4D8BD6-FDB6-44B5-9ABE-D7F27D6480BA}" destId="{72B3F369-E17A-47F3-9D08-3316142FA08B}" srcOrd="3" destOrd="0" presId="urn:microsoft.com/office/officeart/2018/2/layout/IconVerticalSolidList"/>
    <dgm:cxn modelId="{9D78B313-776C-496E-8727-FF5566426BA6}" type="presParOf" srcId="{54ED4C46-4050-48BD-B113-4112DC7E10D1}" destId="{B28DBE2A-03B0-4AAC-B15D-EF7030983BDA}" srcOrd="3" destOrd="0" presId="urn:microsoft.com/office/officeart/2018/2/layout/IconVerticalSolidList"/>
    <dgm:cxn modelId="{69BAD519-21B5-4236-B159-5BD7AA85E473}" type="presParOf" srcId="{54ED4C46-4050-48BD-B113-4112DC7E10D1}" destId="{D25358B1-D913-46CF-B6E4-AF52B2CC3B16}" srcOrd="4" destOrd="0" presId="urn:microsoft.com/office/officeart/2018/2/layout/IconVerticalSolidList"/>
    <dgm:cxn modelId="{A043ADFC-B9E5-48FD-B4FC-DCDDD1D3D178}" type="presParOf" srcId="{D25358B1-D913-46CF-B6E4-AF52B2CC3B16}" destId="{8DD5F7BC-F0E8-4340-A127-5C7CA20A7712}" srcOrd="0" destOrd="0" presId="urn:microsoft.com/office/officeart/2018/2/layout/IconVerticalSolidList"/>
    <dgm:cxn modelId="{BBD4B1E0-5CD8-437E-8112-773A46045D8B}" type="presParOf" srcId="{D25358B1-D913-46CF-B6E4-AF52B2CC3B16}" destId="{7C04CECC-2D00-4CFE-B77C-8015A5564D79}" srcOrd="1" destOrd="0" presId="urn:microsoft.com/office/officeart/2018/2/layout/IconVerticalSolidList"/>
    <dgm:cxn modelId="{DA47D2BB-9085-4E02-99E4-02AEE563DF0E}" type="presParOf" srcId="{D25358B1-D913-46CF-B6E4-AF52B2CC3B16}" destId="{D646BC77-6484-4988-AD65-F3C1FB1C66A6}" srcOrd="2" destOrd="0" presId="urn:microsoft.com/office/officeart/2018/2/layout/IconVerticalSolidList"/>
    <dgm:cxn modelId="{36329A3A-4862-4FD5-9CC2-2A2E5D80F3EF}" type="presParOf" srcId="{D25358B1-D913-46CF-B6E4-AF52B2CC3B16}" destId="{4EC7D3F6-3B21-4793-8DBC-E858F095DD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0244A2-72A9-4F9D-A260-CD41E992A823}"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D7C01FA-DEDE-4302-9041-BB8F3AA5D5BC}">
      <dgm:prSet custT="1"/>
      <dgm:spPr/>
      <dgm:t>
        <a:bodyPr/>
        <a:lstStyle/>
        <a:p>
          <a:r>
            <a:rPr lang="en-GB" sz="2800" dirty="0"/>
            <a:t>There are many ways for innovative hotel managers to bring the lifestyle elements that travellers want to their hotel. </a:t>
          </a:r>
          <a:endParaRPr lang="en-US" sz="2800" dirty="0"/>
        </a:p>
      </dgm:t>
    </dgm:pt>
    <dgm:pt modelId="{68A118E1-14C4-4D2E-B709-45D6E4BD3670}" type="parTrans" cxnId="{681FB4D1-0D89-4DBE-81A7-E23A5D478033}">
      <dgm:prSet/>
      <dgm:spPr/>
      <dgm:t>
        <a:bodyPr/>
        <a:lstStyle/>
        <a:p>
          <a:endParaRPr lang="en-US"/>
        </a:p>
      </dgm:t>
    </dgm:pt>
    <dgm:pt modelId="{4395BC4D-EE71-4092-9CEA-78F35EB7628F}" type="sibTrans" cxnId="{681FB4D1-0D89-4DBE-81A7-E23A5D478033}">
      <dgm:prSet/>
      <dgm:spPr/>
      <dgm:t>
        <a:bodyPr/>
        <a:lstStyle/>
        <a:p>
          <a:endParaRPr lang="en-US"/>
        </a:p>
      </dgm:t>
    </dgm:pt>
    <dgm:pt modelId="{83FE256D-98D9-4468-97A3-915411E4CA1D}">
      <dgm:prSet custT="1"/>
      <dgm:spPr/>
      <dgm:t>
        <a:bodyPr/>
        <a:lstStyle/>
        <a:p>
          <a:pPr>
            <a:lnSpc>
              <a:spcPct val="100000"/>
            </a:lnSpc>
          </a:pPr>
          <a:r>
            <a:rPr lang="en-GB" sz="2000" dirty="0"/>
            <a:t>Cuisine - easy way to connect travellers to the region. </a:t>
          </a:r>
        </a:p>
        <a:p>
          <a:pPr>
            <a:lnSpc>
              <a:spcPct val="100000"/>
            </a:lnSpc>
          </a:pPr>
          <a:r>
            <a:rPr lang="en-GB" sz="2000" dirty="0"/>
            <a:t>By increasing the number of local suppliers or pursuing partnerships with local chefs, hosting a monthly celebrity chef demonstration or dinner with wine pairing. </a:t>
          </a:r>
        </a:p>
        <a:p>
          <a:pPr>
            <a:lnSpc>
              <a:spcPct val="100000"/>
            </a:lnSpc>
          </a:pPr>
          <a:r>
            <a:rPr lang="en-GB" sz="2000" dirty="0"/>
            <a:t>This would attract local foodies as well as gastro travellers.</a:t>
          </a:r>
          <a:endParaRPr lang="en-US" sz="2000" dirty="0"/>
        </a:p>
      </dgm:t>
    </dgm:pt>
    <dgm:pt modelId="{2CB0C715-9B8C-44D7-9DB6-131FC48C271A}" type="parTrans" cxnId="{735B6D93-E343-4C41-803F-7512F14E6283}">
      <dgm:prSet/>
      <dgm:spPr/>
      <dgm:t>
        <a:bodyPr/>
        <a:lstStyle/>
        <a:p>
          <a:endParaRPr lang="en-US"/>
        </a:p>
      </dgm:t>
    </dgm:pt>
    <dgm:pt modelId="{5D67395D-1125-436C-AFA2-9C01AAE8533C}" type="sibTrans" cxnId="{735B6D93-E343-4C41-803F-7512F14E6283}">
      <dgm:prSet/>
      <dgm:spPr/>
      <dgm:t>
        <a:bodyPr/>
        <a:lstStyle/>
        <a:p>
          <a:endParaRPr lang="en-US"/>
        </a:p>
      </dgm:t>
    </dgm:pt>
    <dgm:pt modelId="{BA95B4F4-5D5C-423A-9FD4-6D96108DAAE2}">
      <dgm:prSet custT="1"/>
      <dgm:spPr/>
      <dgm:t>
        <a:bodyPr/>
        <a:lstStyle/>
        <a:p>
          <a:pPr>
            <a:lnSpc>
              <a:spcPct val="100000"/>
            </a:lnSpc>
          </a:pPr>
          <a:r>
            <a:rPr lang="en-GB" sz="2000" b="1" dirty="0"/>
            <a:t>Hotel</a:t>
          </a:r>
          <a:r>
            <a:rPr lang="en-GB" sz="2000" dirty="0"/>
            <a:t>s - bring in local culture by </a:t>
          </a:r>
          <a:r>
            <a:rPr lang="en-GB" sz="2000" dirty="0">
              <a:solidFill>
                <a:srgbClr val="FF0000"/>
              </a:solidFill>
            </a:rPr>
            <a:t>decor in rooms and common areas</a:t>
          </a:r>
          <a:r>
            <a:rPr lang="en-GB" sz="2000" dirty="0"/>
            <a:t>, showcasing </a:t>
          </a:r>
          <a:r>
            <a:rPr lang="en-GB" sz="2000" dirty="0">
              <a:solidFill>
                <a:srgbClr val="FF0000"/>
              </a:solidFill>
            </a:rPr>
            <a:t>local food and drink </a:t>
          </a:r>
          <a:r>
            <a:rPr lang="en-GB" sz="2000" dirty="0"/>
            <a:t>trends on menus, decorating with local plants, and </a:t>
          </a:r>
          <a:r>
            <a:rPr lang="en-GB" sz="2000" dirty="0">
              <a:solidFill>
                <a:srgbClr val="FF0000"/>
              </a:solidFill>
            </a:rPr>
            <a:t>offering </a:t>
          </a:r>
          <a:r>
            <a:rPr lang="en-GB" sz="2000" dirty="0" smtClean="0">
              <a:solidFill>
                <a:srgbClr val="FF0000"/>
              </a:solidFill>
            </a:rPr>
            <a:t>ways </a:t>
          </a:r>
          <a:r>
            <a:rPr lang="en-GB" sz="2000" dirty="0"/>
            <a:t>for guests to learn more about the area. </a:t>
          </a:r>
        </a:p>
        <a:p>
          <a:pPr>
            <a:lnSpc>
              <a:spcPct val="100000"/>
            </a:lnSpc>
          </a:pPr>
          <a:r>
            <a:rPr lang="en-GB" sz="2000" dirty="0">
              <a:solidFill>
                <a:srgbClr val="FF0000"/>
              </a:solidFill>
            </a:rPr>
            <a:t>local musicians </a:t>
          </a:r>
          <a:r>
            <a:rPr lang="en-GB" sz="2000" dirty="0"/>
            <a:t>during evening happy hours or by </a:t>
          </a:r>
          <a:r>
            <a:rPr lang="en-GB" sz="2000" dirty="0">
              <a:solidFill>
                <a:srgbClr val="FF0000"/>
              </a:solidFill>
            </a:rPr>
            <a:t>curating locally themed tours </a:t>
          </a:r>
          <a:r>
            <a:rPr lang="en-GB" sz="2000" u="sng" dirty="0"/>
            <a:t>combining culture and lifestyle trends</a:t>
          </a:r>
          <a:r>
            <a:rPr lang="en-GB" sz="2000" dirty="0" smtClean="0"/>
            <a:t>,.</a:t>
          </a:r>
          <a:endParaRPr lang="en-US" sz="2000" dirty="0"/>
        </a:p>
      </dgm:t>
    </dgm:pt>
    <dgm:pt modelId="{217D7275-16FF-4DC2-982D-E15019A46DB3}" type="parTrans" cxnId="{08D04FD5-D36C-49C0-8AE3-33DA286FC36E}">
      <dgm:prSet/>
      <dgm:spPr/>
      <dgm:t>
        <a:bodyPr/>
        <a:lstStyle/>
        <a:p>
          <a:endParaRPr lang="en-US"/>
        </a:p>
      </dgm:t>
    </dgm:pt>
    <dgm:pt modelId="{0881D756-0F84-42E1-AB1D-EEEEE87B73EA}" type="sibTrans" cxnId="{08D04FD5-D36C-49C0-8AE3-33DA286FC36E}">
      <dgm:prSet/>
      <dgm:spPr/>
      <dgm:t>
        <a:bodyPr/>
        <a:lstStyle/>
        <a:p>
          <a:endParaRPr lang="en-US"/>
        </a:p>
      </dgm:t>
    </dgm:pt>
    <dgm:pt modelId="{0BFE4884-59F9-4AB1-BE0B-7B0EEF039F01}" type="pres">
      <dgm:prSet presAssocID="{810244A2-72A9-4F9D-A260-CD41E992A823}" presName="vert0" presStyleCnt="0">
        <dgm:presLayoutVars>
          <dgm:dir/>
          <dgm:animOne val="branch"/>
          <dgm:animLvl val="lvl"/>
        </dgm:presLayoutVars>
      </dgm:prSet>
      <dgm:spPr/>
      <dgm:t>
        <a:bodyPr/>
        <a:lstStyle/>
        <a:p>
          <a:endParaRPr lang="en-US"/>
        </a:p>
      </dgm:t>
    </dgm:pt>
    <dgm:pt modelId="{778C766D-441A-4791-B261-A2F07B1C8E8A}" type="pres">
      <dgm:prSet presAssocID="{BD7C01FA-DEDE-4302-9041-BB8F3AA5D5BC}" presName="thickLine" presStyleLbl="alignNode1" presStyleIdx="0" presStyleCnt="3"/>
      <dgm:spPr/>
    </dgm:pt>
    <dgm:pt modelId="{F15375EE-0737-45D6-9C2C-7B242442F54F}" type="pres">
      <dgm:prSet presAssocID="{BD7C01FA-DEDE-4302-9041-BB8F3AA5D5BC}" presName="horz1" presStyleCnt="0"/>
      <dgm:spPr/>
    </dgm:pt>
    <dgm:pt modelId="{1F9B8652-2ED6-4A8C-89A1-A4C7DC7ED5CA}" type="pres">
      <dgm:prSet presAssocID="{BD7C01FA-DEDE-4302-9041-BB8F3AA5D5BC}" presName="tx1" presStyleLbl="revTx" presStyleIdx="0" presStyleCnt="3" custScaleY="51701"/>
      <dgm:spPr/>
      <dgm:t>
        <a:bodyPr/>
        <a:lstStyle/>
        <a:p>
          <a:endParaRPr lang="en-US"/>
        </a:p>
      </dgm:t>
    </dgm:pt>
    <dgm:pt modelId="{9C3E3B18-AACC-45CF-A8CF-0BA9D2EFC063}" type="pres">
      <dgm:prSet presAssocID="{BD7C01FA-DEDE-4302-9041-BB8F3AA5D5BC}" presName="vert1" presStyleCnt="0"/>
      <dgm:spPr/>
    </dgm:pt>
    <dgm:pt modelId="{0CA36CD7-7724-4524-A8E8-F7560155C64B}" type="pres">
      <dgm:prSet presAssocID="{83FE256D-98D9-4468-97A3-915411E4CA1D}" presName="thickLine" presStyleLbl="alignNode1" presStyleIdx="1" presStyleCnt="3"/>
      <dgm:spPr/>
    </dgm:pt>
    <dgm:pt modelId="{0E12F557-4888-4676-919C-BC001C8CF159}" type="pres">
      <dgm:prSet presAssocID="{83FE256D-98D9-4468-97A3-915411E4CA1D}" presName="horz1" presStyleCnt="0"/>
      <dgm:spPr/>
    </dgm:pt>
    <dgm:pt modelId="{B7E89A6F-7C7A-4EE9-BD7B-61470D257DC5}" type="pres">
      <dgm:prSet presAssocID="{83FE256D-98D9-4468-97A3-915411E4CA1D}" presName="tx1" presStyleLbl="revTx" presStyleIdx="1" presStyleCnt="3" custScaleY="61876"/>
      <dgm:spPr/>
      <dgm:t>
        <a:bodyPr/>
        <a:lstStyle/>
        <a:p>
          <a:endParaRPr lang="en-US"/>
        </a:p>
      </dgm:t>
    </dgm:pt>
    <dgm:pt modelId="{CDB1BE1D-4C75-48E1-A074-AA37D3C6E8A9}" type="pres">
      <dgm:prSet presAssocID="{83FE256D-98D9-4468-97A3-915411E4CA1D}" presName="vert1" presStyleCnt="0"/>
      <dgm:spPr/>
    </dgm:pt>
    <dgm:pt modelId="{DA7D92B1-A13D-49FB-AD5E-B6BECF411097}" type="pres">
      <dgm:prSet presAssocID="{BA95B4F4-5D5C-423A-9FD4-6D96108DAAE2}" presName="thickLine" presStyleLbl="alignNode1" presStyleIdx="2" presStyleCnt="3"/>
      <dgm:spPr/>
    </dgm:pt>
    <dgm:pt modelId="{E75E37AA-D67E-4189-A7C0-86D012EB06A9}" type="pres">
      <dgm:prSet presAssocID="{BA95B4F4-5D5C-423A-9FD4-6D96108DAAE2}" presName="horz1" presStyleCnt="0"/>
      <dgm:spPr/>
    </dgm:pt>
    <dgm:pt modelId="{98C75394-C525-4B52-8291-52DDC218D22C}" type="pres">
      <dgm:prSet presAssocID="{BA95B4F4-5D5C-423A-9FD4-6D96108DAAE2}" presName="tx1" presStyleLbl="revTx" presStyleIdx="2" presStyleCnt="3" custLinFactNeighborX="1715" custLinFactNeighborY="14784"/>
      <dgm:spPr/>
      <dgm:t>
        <a:bodyPr/>
        <a:lstStyle/>
        <a:p>
          <a:endParaRPr lang="en-US"/>
        </a:p>
      </dgm:t>
    </dgm:pt>
    <dgm:pt modelId="{CFE6F542-2E4F-4C4A-8C13-029431A35095}" type="pres">
      <dgm:prSet presAssocID="{BA95B4F4-5D5C-423A-9FD4-6D96108DAAE2}" presName="vert1" presStyleCnt="0"/>
      <dgm:spPr/>
    </dgm:pt>
  </dgm:ptLst>
  <dgm:cxnLst>
    <dgm:cxn modelId="{681FB4D1-0D89-4DBE-81A7-E23A5D478033}" srcId="{810244A2-72A9-4F9D-A260-CD41E992A823}" destId="{BD7C01FA-DEDE-4302-9041-BB8F3AA5D5BC}" srcOrd="0" destOrd="0" parTransId="{68A118E1-14C4-4D2E-B709-45D6E4BD3670}" sibTransId="{4395BC4D-EE71-4092-9CEA-78F35EB7628F}"/>
    <dgm:cxn modelId="{0C7640E3-0A4B-4762-B1DD-DF9CB76E2624}" type="presOf" srcId="{83FE256D-98D9-4468-97A3-915411E4CA1D}" destId="{B7E89A6F-7C7A-4EE9-BD7B-61470D257DC5}" srcOrd="0" destOrd="0" presId="urn:microsoft.com/office/officeart/2008/layout/LinedList"/>
    <dgm:cxn modelId="{08D04FD5-D36C-49C0-8AE3-33DA286FC36E}" srcId="{810244A2-72A9-4F9D-A260-CD41E992A823}" destId="{BA95B4F4-5D5C-423A-9FD4-6D96108DAAE2}" srcOrd="2" destOrd="0" parTransId="{217D7275-16FF-4DC2-982D-E15019A46DB3}" sibTransId="{0881D756-0F84-42E1-AB1D-EEEEE87B73EA}"/>
    <dgm:cxn modelId="{735B6D93-E343-4C41-803F-7512F14E6283}" srcId="{810244A2-72A9-4F9D-A260-CD41E992A823}" destId="{83FE256D-98D9-4468-97A3-915411E4CA1D}" srcOrd="1" destOrd="0" parTransId="{2CB0C715-9B8C-44D7-9DB6-131FC48C271A}" sibTransId="{5D67395D-1125-436C-AFA2-9C01AAE8533C}"/>
    <dgm:cxn modelId="{55AF90F5-9065-4081-B576-03DB4AEFCE8D}" type="presOf" srcId="{810244A2-72A9-4F9D-A260-CD41E992A823}" destId="{0BFE4884-59F9-4AB1-BE0B-7B0EEF039F01}" srcOrd="0" destOrd="0" presId="urn:microsoft.com/office/officeart/2008/layout/LinedList"/>
    <dgm:cxn modelId="{A3A8B6F6-8905-4B2F-8B33-FA28D49E370E}" type="presOf" srcId="{BD7C01FA-DEDE-4302-9041-BB8F3AA5D5BC}" destId="{1F9B8652-2ED6-4A8C-89A1-A4C7DC7ED5CA}" srcOrd="0" destOrd="0" presId="urn:microsoft.com/office/officeart/2008/layout/LinedList"/>
    <dgm:cxn modelId="{32FFF3F5-796A-4F88-BF69-5D28852A4B11}" type="presOf" srcId="{BA95B4F4-5D5C-423A-9FD4-6D96108DAAE2}" destId="{98C75394-C525-4B52-8291-52DDC218D22C}" srcOrd="0" destOrd="0" presId="urn:microsoft.com/office/officeart/2008/layout/LinedList"/>
    <dgm:cxn modelId="{1EE67952-E12D-4B99-AC11-61ECB28FEECF}" type="presParOf" srcId="{0BFE4884-59F9-4AB1-BE0B-7B0EEF039F01}" destId="{778C766D-441A-4791-B261-A2F07B1C8E8A}" srcOrd="0" destOrd="0" presId="urn:microsoft.com/office/officeart/2008/layout/LinedList"/>
    <dgm:cxn modelId="{CAE65E45-6E4A-4184-86F9-8AFBF3F6AFF0}" type="presParOf" srcId="{0BFE4884-59F9-4AB1-BE0B-7B0EEF039F01}" destId="{F15375EE-0737-45D6-9C2C-7B242442F54F}" srcOrd="1" destOrd="0" presId="urn:microsoft.com/office/officeart/2008/layout/LinedList"/>
    <dgm:cxn modelId="{1474E9C0-7625-4F44-A547-D44BE1CB5030}" type="presParOf" srcId="{F15375EE-0737-45D6-9C2C-7B242442F54F}" destId="{1F9B8652-2ED6-4A8C-89A1-A4C7DC7ED5CA}" srcOrd="0" destOrd="0" presId="urn:microsoft.com/office/officeart/2008/layout/LinedList"/>
    <dgm:cxn modelId="{0D5CEB01-03F1-4E6D-B193-80774D2644B7}" type="presParOf" srcId="{F15375EE-0737-45D6-9C2C-7B242442F54F}" destId="{9C3E3B18-AACC-45CF-A8CF-0BA9D2EFC063}" srcOrd="1" destOrd="0" presId="urn:microsoft.com/office/officeart/2008/layout/LinedList"/>
    <dgm:cxn modelId="{12658E76-0540-4DBB-80B5-08F1C8EF006C}" type="presParOf" srcId="{0BFE4884-59F9-4AB1-BE0B-7B0EEF039F01}" destId="{0CA36CD7-7724-4524-A8E8-F7560155C64B}" srcOrd="2" destOrd="0" presId="urn:microsoft.com/office/officeart/2008/layout/LinedList"/>
    <dgm:cxn modelId="{EB6765C0-F838-45B3-964F-E391BCF4A396}" type="presParOf" srcId="{0BFE4884-59F9-4AB1-BE0B-7B0EEF039F01}" destId="{0E12F557-4888-4676-919C-BC001C8CF159}" srcOrd="3" destOrd="0" presId="urn:microsoft.com/office/officeart/2008/layout/LinedList"/>
    <dgm:cxn modelId="{BF00394F-A301-4DDD-BA38-E005CA153AE8}" type="presParOf" srcId="{0E12F557-4888-4676-919C-BC001C8CF159}" destId="{B7E89A6F-7C7A-4EE9-BD7B-61470D257DC5}" srcOrd="0" destOrd="0" presId="urn:microsoft.com/office/officeart/2008/layout/LinedList"/>
    <dgm:cxn modelId="{E02E8C42-58B7-4E70-B344-33C70D81D95A}" type="presParOf" srcId="{0E12F557-4888-4676-919C-BC001C8CF159}" destId="{CDB1BE1D-4C75-48E1-A074-AA37D3C6E8A9}" srcOrd="1" destOrd="0" presId="urn:microsoft.com/office/officeart/2008/layout/LinedList"/>
    <dgm:cxn modelId="{F926539D-D5D3-4F60-AF36-EA030B1538F0}" type="presParOf" srcId="{0BFE4884-59F9-4AB1-BE0B-7B0EEF039F01}" destId="{DA7D92B1-A13D-49FB-AD5E-B6BECF411097}" srcOrd="4" destOrd="0" presId="urn:microsoft.com/office/officeart/2008/layout/LinedList"/>
    <dgm:cxn modelId="{6C554985-F6FF-4D6A-8710-CAFF8328F878}" type="presParOf" srcId="{0BFE4884-59F9-4AB1-BE0B-7B0EEF039F01}" destId="{E75E37AA-D67E-4189-A7C0-86D012EB06A9}" srcOrd="5" destOrd="0" presId="urn:microsoft.com/office/officeart/2008/layout/LinedList"/>
    <dgm:cxn modelId="{23CE94F3-6814-4AEF-B72D-73633CD10691}" type="presParOf" srcId="{E75E37AA-D67E-4189-A7C0-86D012EB06A9}" destId="{98C75394-C525-4B52-8291-52DDC218D22C}" srcOrd="0" destOrd="0" presId="urn:microsoft.com/office/officeart/2008/layout/LinedList"/>
    <dgm:cxn modelId="{3FE239FD-B4D1-404B-A81E-5514812606B8}" type="presParOf" srcId="{E75E37AA-D67E-4189-A7C0-86D012EB06A9}" destId="{CFE6F542-2E4F-4C4A-8C13-029431A350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98CE0-6C13-42BA-B724-7CE5AEC294BB}">
      <dsp:nvSpPr>
        <dsp:cNvPr id="0" name=""/>
        <dsp:cNvSpPr/>
      </dsp:nvSpPr>
      <dsp:spPr>
        <a:xfrm>
          <a:off x="0" y="3698"/>
          <a:ext cx="6891020" cy="5386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5EB39-523B-4E68-B677-817A68957040}">
      <dsp:nvSpPr>
        <dsp:cNvPr id="0" name=""/>
        <dsp:cNvSpPr/>
      </dsp:nvSpPr>
      <dsp:spPr>
        <a:xfrm>
          <a:off x="162956" y="124905"/>
          <a:ext cx="296573" cy="2962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D59ED-E6FA-41BE-8247-6FDE6E4AE1CA}">
      <dsp:nvSpPr>
        <dsp:cNvPr id="0" name=""/>
        <dsp:cNvSpPr/>
      </dsp:nvSpPr>
      <dsp:spPr>
        <a:xfrm>
          <a:off x="622485" y="3698"/>
          <a:ext cx="6147732" cy="75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3" tIns="80173" rIns="80173" bIns="80173" numCol="1" spcCol="1270" anchor="ctr" anchorCtr="0">
          <a:noAutofit/>
        </a:bodyPr>
        <a:lstStyle/>
        <a:p>
          <a:pPr lvl="0" algn="l" defTabSz="800100">
            <a:lnSpc>
              <a:spcPct val="100000"/>
            </a:lnSpc>
            <a:spcBef>
              <a:spcPct val="0"/>
            </a:spcBef>
            <a:spcAft>
              <a:spcPct val="35000"/>
            </a:spcAft>
          </a:pPr>
          <a:r>
            <a:rPr lang="en-GB" sz="1800" b="1" kern="1200" dirty="0"/>
            <a:t>Free high-speed Internet</a:t>
          </a:r>
          <a:r>
            <a:rPr lang="en-GB" sz="1800" kern="1200" dirty="0"/>
            <a:t> — For staying active on social media, researching local spots to visit, finding dining options, and more.</a:t>
          </a:r>
          <a:endParaRPr lang="en-US" sz="1800" kern="1200" dirty="0"/>
        </a:p>
      </dsp:txBody>
      <dsp:txXfrm>
        <a:off x="622485" y="3698"/>
        <a:ext cx="6147732" cy="757543"/>
      </dsp:txXfrm>
    </dsp:sp>
    <dsp:sp modelId="{50F7B21C-C4F6-4070-ADCB-4793332B1043}">
      <dsp:nvSpPr>
        <dsp:cNvPr id="0" name=""/>
        <dsp:cNvSpPr/>
      </dsp:nvSpPr>
      <dsp:spPr>
        <a:xfrm>
          <a:off x="0" y="950628"/>
          <a:ext cx="6891020" cy="5386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9F183-6374-4638-BB4A-A463E42647D7}">
      <dsp:nvSpPr>
        <dsp:cNvPr id="0" name=""/>
        <dsp:cNvSpPr/>
      </dsp:nvSpPr>
      <dsp:spPr>
        <a:xfrm>
          <a:off x="162956" y="1071835"/>
          <a:ext cx="296573" cy="2962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6975DC-200F-4D7D-B4BF-D6162686349B}">
      <dsp:nvSpPr>
        <dsp:cNvPr id="0" name=""/>
        <dsp:cNvSpPr/>
      </dsp:nvSpPr>
      <dsp:spPr>
        <a:xfrm>
          <a:off x="622485" y="950628"/>
          <a:ext cx="6147732" cy="75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3" tIns="80173" rIns="80173" bIns="80173" numCol="1" spcCol="1270" anchor="ctr" anchorCtr="0">
          <a:noAutofit/>
        </a:bodyPr>
        <a:lstStyle/>
        <a:p>
          <a:pPr lvl="0" algn="l" defTabSz="800100">
            <a:lnSpc>
              <a:spcPct val="100000"/>
            </a:lnSpc>
            <a:spcBef>
              <a:spcPct val="0"/>
            </a:spcBef>
            <a:spcAft>
              <a:spcPct val="35000"/>
            </a:spcAft>
          </a:pPr>
          <a:r>
            <a:rPr lang="en-GB" sz="1800" b="1" kern="1200" dirty="0"/>
            <a:t>Communal spaces for living and co-working</a:t>
          </a:r>
          <a:r>
            <a:rPr lang="en-GB" sz="1800" kern="1200" dirty="0"/>
            <a:t> — So they can be alone together while social networking and working on their tech start-ups</a:t>
          </a:r>
          <a:r>
            <a:rPr lang="en-GB" sz="1500" kern="1200" dirty="0"/>
            <a:t>.</a:t>
          </a:r>
          <a:endParaRPr lang="en-US" sz="1500" kern="1200" dirty="0"/>
        </a:p>
      </dsp:txBody>
      <dsp:txXfrm>
        <a:off x="622485" y="950628"/>
        <a:ext cx="6147732" cy="757543"/>
      </dsp:txXfrm>
    </dsp:sp>
    <dsp:sp modelId="{FF1A1E2F-4A08-4C26-A7B3-5C9E50EED0A2}">
      <dsp:nvSpPr>
        <dsp:cNvPr id="0" name=""/>
        <dsp:cNvSpPr/>
      </dsp:nvSpPr>
      <dsp:spPr>
        <a:xfrm>
          <a:off x="0" y="1897558"/>
          <a:ext cx="6891020" cy="5386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D2EC6-2616-4369-A5A2-26B60552FBDD}">
      <dsp:nvSpPr>
        <dsp:cNvPr id="0" name=""/>
        <dsp:cNvSpPr/>
      </dsp:nvSpPr>
      <dsp:spPr>
        <a:xfrm>
          <a:off x="162956" y="2018765"/>
          <a:ext cx="296573" cy="29628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6922CD-0D22-4B87-8F62-4E4DCFDB9D13}">
      <dsp:nvSpPr>
        <dsp:cNvPr id="0" name=""/>
        <dsp:cNvSpPr/>
      </dsp:nvSpPr>
      <dsp:spPr>
        <a:xfrm>
          <a:off x="622485" y="1897558"/>
          <a:ext cx="6147732" cy="75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3" tIns="80173" rIns="80173" bIns="80173" numCol="1" spcCol="1270" anchor="ctr" anchorCtr="0">
          <a:noAutofit/>
        </a:bodyPr>
        <a:lstStyle/>
        <a:p>
          <a:pPr lvl="0" algn="l" defTabSz="800100">
            <a:lnSpc>
              <a:spcPct val="100000"/>
            </a:lnSpc>
            <a:spcBef>
              <a:spcPct val="0"/>
            </a:spcBef>
            <a:spcAft>
              <a:spcPct val="35000"/>
            </a:spcAft>
          </a:pPr>
          <a:r>
            <a:rPr lang="en-GB" sz="1800" b="1" kern="1200" dirty="0"/>
            <a:t>Proximity (or easy access) to culture spots</a:t>
          </a:r>
          <a:r>
            <a:rPr lang="en-GB" sz="1800" kern="1200" dirty="0"/>
            <a:t> — For authentic engagement with the local scene.</a:t>
          </a:r>
          <a:endParaRPr lang="en-US" sz="1800" kern="1200" dirty="0"/>
        </a:p>
      </dsp:txBody>
      <dsp:txXfrm>
        <a:off x="622485" y="1897558"/>
        <a:ext cx="6147732" cy="757543"/>
      </dsp:txXfrm>
    </dsp:sp>
    <dsp:sp modelId="{B556668B-53CF-4FB5-81CB-9CD16A200EC6}">
      <dsp:nvSpPr>
        <dsp:cNvPr id="0" name=""/>
        <dsp:cNvSpPr/>
      </dsp:nvSpPr>
      <dsp:spPr>
        <a:xfrm>
          <a:off x="0" y="2844488"/>
          <a:ext cx="6891020" cy="5386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F34B3-A4B7-49AB-A537-07F6979B73C7}">
      <dsp:nvSpPr>
        <dsp:cNvPr id="0" name=""/>
        <dsp:cNvSpPr/>
      </dsp:nvSpPr>
      <dsp:spPr>
        <a:xfrm>
          <a:off x="162956" y="2965695"/>
          <a:ext cx="296573" cy="29628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A4B8BE-73DC-49A0-99E2-53DD4A1FF2D5}">
      <dsp:nvSpPr>
        <dsp:cNvPr id="0" name=""/>
        <dsp:cNvSpPr/>
      </dsp:nvSpPr>
      <dsp:spPr>
        <a:xfrm>
          <a:off x="622485" y="2844488"/>
          <a:ext cx="6147732" cy="75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3" tIns="80173" rIns="80173" bIns="80173" numCol="1" spcCol="1270" anchor="ctr" anchorCtr="0">
          <a:noAutofit/>
        </a:bodyPr>
        <a:lstStyle/>
        <a:p>
          <a:pPr lvl="0" algn="l" defTabSz="800100">
            <a:lnSpc>
              <a:spcPct val="100000"/>
            </a:lnSpc>
            <a:spcBef>
              <a:spcPct val="0"/>
            </a:spcBef>
            <a:spcAft>
              <a:spcPct val="35000"/>
            </a:spcAft>
          </a:pPr>
          <a:r>
            <a:rPr lang="en-GB" sz="1800" b="1" kern="1200" dirty="0"/>
            <a:t>Hands-on classes (i.e. cooking classes, art classes, yoga classes)</a:t>
          </a:r>
          <a:r>
            <a:rPr lang="en-GB" sz="1800" kern="1200" dirty="0"/>
            <a:t> — For a transformational travel experience.</a:t>
          </a:r>
          <a:endParaRPr lang="en-US" sz="1800" kern="1200" dirty="0"/>
        </a:p>
      </dsp:txBody>
      <dsp:txXfrm>
        <a:off x="622485" y="2844488"/>
        <a:ext cx="6147732" cy="757543"/>
      </dsp:txXfrm>
    </dsp:sp>
    <dsp:sp modelId="{0E2E9962-976B-4D3A-8496-48D240668970}">
      <dsp:nvSpPr>
        <dsp:cNvPr id="0" name=""/>
        <dsp:cNvSpPr/>
      </dsp:nvSpPr>
      <dsp:spPr>
        <a:xfrm>
          <a:off x="0" y="3791417"/>
          <a:ext cx="6891020" cy="5386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6C878-DA50-4204-8B5F-509580359EE5}">
      <dsp:nvSpPr>
        <dsp:cNvPr id="0" name=""/>
        <dsp:cNvSpPr/>
      </dsp:nvSpPr>
      <dsp:spPr>
        <a:xfrm>
          <a:off x="162956" y="3912625"/>
          <a:ext cx="296573" cy="29628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8EA8B-745D-42AF-A5C0-17B4FEC4F8D6}">
      <dsp:nvSpPr>
        <dsp:cNvPr id="0" name=""/>
        <dsp:cNvSpPr/>
      </dsp:nvSpPr>
      <dsp:spPr>
        <a:xfrm>
          <a:off x="622485" y="3791417"/>
          <a:ext cx="6147732" cy="75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3" tIns="80173" rIns="80173" bIns="80173" numCol="1" spcCol="1270" anchor="ctr" anchorCtr="0">
          <a:noAutofit/>
        </a:bodyPr>
        <a:lstStyle/>
        <a:p>
          <a:pPr lvl="0" algn="l" defTabSz="800100">
            <a:lnSpc>
              <a:spcPct val="100000"/>
            </a:lnSpc>
            <a:spcBef>
              <a:spcPct val="0"/>
            </a:spcBef>
            <a:spcAft>
              <a:spcPct val="35000"/>
            </a:spcAft>
          </a:pPr>
          <a:r>
            <a:rPr lang="en-GB" sz="1800" kern="1200" dirty="0"/>
            <a:t>Special offer suggestion | </a:t>
          </a:r>
          <a:r>
            <a:rPr lang="en-GB" sz="1800" b="1" kern="1200" dirty="0"/>
            <a:t>Unique experiences</a:t>
          </a:r>
          <a:r>
            <a:rPr lang="en-GB" sz="1800" kern="1200" dirty="0"/>
            <a:t> — Creative, outside-the-box activities no other competitor is facilitating.</a:t>
          </a:r>
          <a:endParaRPr lang="en-US" sz="1800" kern="1200" dirty="0"/>
        </a:p>
      </dsp:txBody>
      <dsp:txXfrm>
        <a:off x="622485" y="3791417"/>
        <a:ext cx="6147732" cy="757543"/>
      </dsp:txXfrm>
    </dsp:sp>
    <dsp:sp modelId="{E73432A7-0F1E-4AC2-B5DA-D71AB03CF841}">
      <dsp:nvSpPr>
        <dsp:cNvPr id="0" name=""/>
        <dsp:cNvSpPr/>
      </dsp:nvSpPr>
      <dsp:spPr>
        <a:xfrm>
          <a:off x="0" y="4738347"/>
          <a:ext cx="6891020" cy="5386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E02F83-0F20-4B43-8074-C9992AEC3CA0}">
      <dsp:nvSpPr>
        <dsp:cNvPr id="0" name=""/>
        <dsp:cNvSpPr/>
      </dsp:nvSpPr>
      <dsp:spPr>
        <a:xfrm>
          <a:off x="162956" y="4859555"/>
          <a:ext cx="296573" cy="296283"/>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BFA53C-404E-472B-858E-9040196BF434}">
      <dsp:nvSpPr>
        <dsp:cNvPr id="0" name=""/>
        <dsp:cNvSpPr/>
      </dsp:nvSpPr>
      <dsp:spPr>
        <a:xfrm>
          <a:off x="622485" y="4738347"/>
          <a:ext cx="6147732" cy="75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3" tIns="80173" rIns="80173" bIns="80173" numCol="1" spcCol="1270" anchor="ctr" anchorCtr="0">
          <a:noAutofit/>
        </a:bodyPr>
        <a:lstStyle/>
        <a:p>
          <a:pPr lvl="0" algn="l" defTabSz="711200">
            <a:lnSpc>
              <a:spcPct val="100000"/>
            </a:lnSpc>
            <a:spcBef>
              <a:spcPct val="0"/>
            </a:spcBef>
            <a:spcAft>
              <a:spcPct val="35000"/>
            </a:spcAft>
          </a:pPr>
          <a:r>
            <a:rPr lang="en-GB" sz="1600" kern="1200" dirty="0"/>
            <a:t>Special offer suggestion | </a:t>
          </a:r>
          <a:r>
            <a:rPr lang="en-GB" sz="1600" b="1" kern="1200" dirty="0"/>
            <a:t>Pets stay for free</a:t>
          </a:r>
          <a:r>
            <a:rPr lang="en-GB" sz="1600" kern="1200" dirty="0"/>
            <a:t> — </a:t>
          </a:r>
          <a:r>
            <a:rPr lang="en-GB" sz="1800" kern="1200" dirty="0"/>
            <a:t>Because 65% of millennial pet owners would find separation from their pet more stressful than separation from their phone, according to </a:t>
          </a:r>
          <a:r>
            <a:rPr lang="en-GB" sz="1800" u="sng" kern="1200" dirty="0"/>
            <a:t>a study</a:t>
          </a:r>
          <a:r>
            <a:rPr lang="en-GB" sz="1800" kern="1200" dirty="0"/>
            <a:t>.</a:t>
          </a:r>
          <a:endParaRPr lang="en-US" sz="1800" kern="1200" dirty="0"/>
        </a:p>
      </dsp:txBody>
      <dsp:txXfrm>
        <a:off x="622485" y="4738347"/>
        <a:ext cx="6147732" cy="757543"/>
      </dsp:txXfrm>
    </dsp:sp>
    <dsp:sp modelId="{659499F2-E080-49ED-96F6-262B21DFDF62}">
      <dsp:nvSpPr>
        <dsp:cNvPr id="0" name=""/>
        <dsp:cNvSpPr/>
      </dsp:nvSpPr>
      <dsp:spPr>
        <a:xfrm>
          <a:off x="0" y="5685277"/>
          <a:ext cx="6891020" cy="5386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C03D26-6C25-4D62-9839-96EB15578DD2}">
      <dsp:nvSpPr>
        <dsp:cNvPr id="0" name=""/>
        <dsp:cNvSpPr/>
      </dsp:nvSpPr>
      <dsp:spPr>
        <a:xfrm>
          <a:off x="162956" y="5806485"/>
          <a:ext cx="296573" cy="296283"/>
        </a:xfrm>
        <a:prstGeom prst="rect">
          <a:avLst/>
        </a:prstGeom>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5E0A47-5B2B-4202-8DDD-032F377BAB41}">
      <dsp:nvSpPr>
        <dsp:cNvPr id="0" name=""/>
        <dsp:cNvSpPr/>
      </dsp:nvSpPr>
      <dsp:spPr>
        <a:xfrm>
          <a:off x="622485" y="5685277"/>
          <a:ext cx="6147732" cy="75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3" tIns="80173" rIns="80173" bIns="80173" numCol="1" spcCol="1270" anchor="ctr" anchorCtr="0">
          <a:noAutofit/>
        </a:bodyPr>
        <a:lstStyle/>
        <a:p>
          <a:pPr lvl="0" algn="l" defTabSz="800100">
            <a:lnSpc>
              <a:spcPct val="100000"/>
            </a:lnSpc>
            <a:spcBef>
              <a:spcPct val="0"/>
            </a:spcBef>
            <a:spcAft>
              <a:spcPct val="35000"/>
            </a:spcAft>
          </a:pPr>
          <a:r>
            <a:rPr lang="en-GB" sz="1800" kern="1200" dirty="0"/>
            <a:t>Special offer suggestion | </a:t>
          </a:r>
          <a:r>
            <a:rPr lang="en-GB" sz="1800" b="1" kern="1200" dirty="0"/>
            <a:t>Free bike use</a:t>
          </a:r>
          <a:r>
            <a:rPr lang="en-GB" sz="1800" kern="1200" dirty="0"/>
            <a:t> — So they can get out there and have all those authentic experiences.</a:t>
          </a:r>
          <a:endParaRPr lang="en-US" sz="1800" kern="1200" dirty="0"/>
        </a:p>
      </dsp:txBody>
      <dsp:txXfrm>
        <a:off x="622485" y="5685277"/>
        <a:ext cx="6147732" cy="757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B8525-0AD1-4126-8C17-ED2EB6D621CE}">
      <dsp:nvSpPr>
        <dsp:cNvPr id="0" name=""/>
        <dsp:cNvSpPr/>
      </dsp:nvSpPr>
      <dsp:spPr>
        <a:xfrm>
          <a:off x="0" y="459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50A5E-B272-4A46-AEC8-2033D5F750EB}">
      <dsp:nvSpPr>
        <dsp:cNvPr id="0" name=""/>
        <dsp:cNvSpPr/>
      </dsp:nvSpPr>
      <dsp:spPr>
        <a:xfrm>
          <a:off x="296259" y="224956"/>
          <a:ext cx="538654" cy="53865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0A3E5-661C-4954-8695-0F56C158EB17}">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711200">
            <a:lnSpc>
              <a:spcPct val="100000"/>
            </a:lnSpc>
            <a:spcBef>
              <a:spcPct val="0"/>
            </a:spcBef>
            <a:spcAft>
              <a:spcPct val="35000"/>
            </a:spcAft>
          </a:pPr>
          <a:r>
            <a:rPr lang="en-GB" sz="1600" b="1" kern="1200"/>
            <a:t>Wellness spa</a:t>
          </a:r>
          <a:r>
            <a:rPr lang="en-GB" sz="1600" kern="1200"/>
            <a:t> — Perfect for relaxing and recuperating after the hustle and bustle of a wedding.</a:t>
          </a:r>
          <a:endParaRPr lang="en-US" sz="1600" kern="1200"/>
        </a:p>
      </dsp:txBody>
      <dsp:txXfrm>
        <a:off x="1131174" y="4597"/>
        <a:ext cx="5382429" cy="979371"/>
      </dsp:txXfrm>
    </dsp:sp>
    <dsp:sp modelId="{7CA31E96-C5C2-446D-B82B-5B538A79E86D}">
      <dsp:nvSpPr>
        <dsp:cNvPr id="0" name=""/>
        <dsp:cNvSpPr/>
      </dsp:nvSpPr>
      <dsp:spPr>
        <a:xfrm>
          <a:off x="0" y="1228812"/>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67300-4158-4F77-A665-C3B968CB7E06}">
      <dsp:nvSpPr>
        <dsp:cNvPr id="0" name=""/>
        <dsp:cNvSpPr/>
      </dsp:nvSpPr>
      <dsp:spPr>
        <a:xfrm>
          <a:off x="296259" y="1449171"/>
          <a:ext cx="538654" cy="53865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DA3464-55E0-43B0-AFBC-071CE7348213}">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711200">
            <a:lnSpc>
              <a:spcPct val="100000"/>
            </a:lnSpc>
            <a:spcBef>
              <a:spcPct val="0"/>
            </a:spcBef>
            <a:spcAft>
              <a:spcPct val="35000"/>
            </a:spcAft>
          </a:pPr>
          <a:r>
            <a:rPr lang="en-GB" sz="1600" b="1" kern="1200"/>
            <a:t>Luxurious bathrobes</a:t>
          </a:r>
          <a:r>
            <a:rPr lang="en-GB" sz="1600" kern="1200"/>
            <a:t> — To wear while drinking champagne in bed.</a:t>
          </a:r>
          <a:endParaRPr lang="en-US" sz="1600" kern="1200"/>
        </a:p>
      </dsp:txBody>
      <dsp:txXfrm>
        <a:off x="1131174" y="1228812"/>
        <a:ext cx="5382429" cy="979371"/>
      </dsp:txXfrm>
    </dsp:sp>
    <dsp:sp modelId="{A878A46E-2F4B-468D-8EB1-431CF8B4F1AC}">
      <dsp:nvSpPr>
        <dsp:cNvPr id="0" name=""/>
        <dsp:cNvSpPr/>
      </dsp:nvSpPr>
      <dsp:spPr>
        <a:xfrm>
          <a:off x="0" y="2453027"/>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349CB-7659-4BE9-8040-8A470631B472}">
      <dsp:nvSpPr>
        <dsp:cNvPr id="0" name=""/>
        <dsp:cNvSpPr/>
      </dsp:nvSpPr>
      <dsp:spPr>
        <a:xfrm>
          <a:off x="296259" y="2673385"/>
          <a:ext cx="538654" cy="53865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7CFFF9-5B51-41FD-A375-4B4070D74ADF}">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711200">
            <a:lnSpc>
              <a:spcPct val="100000"/>
            </a:lnSpc>
            <a:spcBef>
              <a:spcPct val="0"/>
            </a:spcBef>
            <a:spcAft>
              <a:spcPct val="35000"/>
            </a:spcAft>
          </a:pPr>
          <a:r>
            <a:rPr lang="en-GB" sz="1600" b="1" kern="1200"/>
            <a:t>Room service </a:t>
          </a:r>
          <a:r>
            <a:rPr lang="en-GB" sz="1600" kern="1200"/>
            <a:t>— So they never have to leave their love nest.</a:t>
          </a:r>
          <a:endParaRPr lang="en-US" sz="1600" kern="1200"/>
        </a:p>
      </dsp:txBody>
      <dsp:txXfrm>
        <a:off x="1131174" y="2453027"/>
        <a:ext cx="5382429" cy="979371"/>
      </dsp:txXfrm>
    </dsp:sp>
    <dsp:sp modelId="{90BE6CEA-0561-4056-88B3-2F4C4D921983}">
      <dsp:nvSpPr>
        <dsp:cNvPr id="0" name=""/>
        <dsp:cNvSpPr/>
      </dsp:nvSpPr>
      <dsp:spPr>
        <a:xfrm>
          <a:off x="0" y="3677241"/>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6D6E0E-18C1-45BF-99E7-E4AF2D4329E1}">
      <dsp:nvSpPr>
        <dsp:cNvPr id="0" name=""/>
        <dsp:cNvSpPr/>
      </dsp:nvSpPr>
      <dsp:spPr>
        <a:xfrm>
          <a:off x="296259" y="3897600"/>
          <a:ext cx="538654" cy="53865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147017-5ECA-4C08-BB6C-8C93B6375722}">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711200">
            <a:lnSpc>
              <a:spcPct val="100000"/>
            </a:lnSpc>
            <a:spcBef>
              <a:spcPct val="0"/>
            </a:spcBef>
            <a:spcAft>
              <a:spcPct val="35000"/>
            </a:spcAft>
          </a:pPr>
          <a:r>
            <a:rPr lang="en-GB" sz="1600" kern="1200"/>
            <a:t>Special offer suggestion | </a:t>
          </a:r>
          <a:r>
            <a:rPr lang="en-GB" sz="1600" b="1" kern="1200"/>
            <a:t>Free bottle of champagne</a:t>
          </a:r>
          <a:r>
            <a:rPr lang="en-GB" sz="1600" kern="1200"/>
            <a:t> — The classic newlywed indulgence.</a:t>
          </a:r>
          <a:endParaRPr lang="en-US" sz="1600" kern="1200"/>
        </a:p>
      </dsp:txBody>
      <dsp:txXfrm>
        <a:off x="1131174" y="3677241"/>
        <a:ext cx="5382429" cy="979371"/>
      </dsp:txXfrm>
    </dsp:sp>
    <dsp:sp modelId="{39E3CAF1-BA3B-4911-9406-50E5058E18E8}">
      <dsp:nvSpPr>
        <dsp:cNvPr id="0" name=""/>
        <dsp:cNvSpPr/>
      </dsp:nvSpPr>
      <dsp:spPr>
        <a:xfrm>
          <a:off x="0" y="4901456"/>
          <a:ext cx="6513603" cy="9793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3B95A7-7C49-4522-813B-844FBC9D2F09}">
      <dsp:nvSpPr>
        <dsp:cNvPr id="0" name=""/>
        <dsp:cNvSpPr/>
      </dsp:nvSpPr>
      <dsp:spPr>
        <a:xfrm>
          <a:off x="296259" y="5121814"/>
          <a:ext cx="538654" cy="538654"/>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6D33B0-990F-43C5-87D0-C6E5167567A9}">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lvl="0" algn="l" defTabSz="711200">
            <a:lnSpc>
              <a:spcPct val="100000"/>
            </a:lnSpc>
            <a:spcBef>
              <a:spcPct val="0"/>
            </a:spcBef>
            <a:spcAft>
              <a:spcPct val="35000"/>
            </a:spcAft>
          </a:pPr>
          <a:r>
            <a:rPr lang="en-GB" sz="1600" kern="1200"/>
            <a:t>Special offer suggestion | </a:t>
          </a:r>
          <a:r>
            <a:rPr lang="en-GB" sz="1600" b="1" kern="1200"/>
            <a:t>Free gift basket</a:t>
          </a:r>
          <a:r>
            <a:rPr lang="en-GB" sz="1600" kern="1200"/>
            <a:t> — To celebrate their marriage and make their special-occasion stay sensational.</a:t>
          </a:r>
          <a:endParaRPr lang="en-US" sz="1600" kern="1200"/>
        </a:p>
      </dsp:txBody>
      <dsp:txXfrm>
        <a:off x="1131174" y="4901456"/>
        <a:ext cx="5382429" cy="9793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3E929-ACEC-4805-8FE8-18904D0BC865}">
      <dsp:nvSpPr>
        <dsp:cNvPr id="0" name=""/>
        <dsp:cNvSpPr/>
      </dsp:nvSpPr>
      <dsp:spPr>
        <a:xfrm>
          <a:off x="28976" y="36502"/>
          <a:ext cx="1084183" cy="10841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9FFF1-B5A1-4E58-AE26-2F4755601C16}">
      <dsp:nvSpPr>
        <dsp:cNvPr id="0" name=""/>
        <dsp:cNvSpPr/>
      </dsp:nvSpPr>
      <dsp:spPr>
        <a:xfrm>
          <a:off x="256655" y="264180"/>
          <a:ext cx="628826" cy="62882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EC1CA8-8AAB-4FAD-9102-DAA845A1A65A}">
      <dsp:nvSpPr>
        <dsp:cNvPr id="0" name=""/>
        <dsp:cNvSpPr/>
      </dsp:nvSpPr>
      <dsp:spPr>
        <a:xfrm>
          <a:off x="1345485" y="36502"/>
          <a:ext cx="2555576" cy="1084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89000">
            <a:lnSpc>
              <a:spcPct val="100000"/>
            </a:lnSpc>
            <a:spcBef>
              <a:spcPct val="0"/>
            </a:spcBef>
            <a:spcAft>
              <a:spcPct val="35000"/>
            </a:spcAft>
          </a:pPr>
          <a:r>
            <a:rPr lang="en-GB" sz="2000" b="1" kern="1200" dirty="0"/>
            <a:t>Kid-friendly bathroom and bath essentials</a:t>
          </a:r>
          <a:r>
            <a:rPr lang="en-GB" sz="2000" kern="1200" dirty="0"/>
            <a:t> — A step-stool so the little ones can reach the sink; gentle soap for a tear-free </a:t>
          </a:r>
          <a:r>
            <a:rPr lang="en-GB" sz="2000" kern="1200" dirty="0" err="1"/>
            <a:t>bathtime</a:t>
          </a:r>
          <a:r>
            <a:rPr lang="en-GB" sz="1600" kern="1200" dirty="0"/>
            <a:t>.</a:t>
          </a:r>
          <a:endParaRPr lang="en-US" sz="1600" kern="1200" dirty="0"/>
        </a:p>
      </dsp:txBody>
      <dsp:txXfrm>
        <a:off x="1345485" y="36502"/>
        <a:ext cx="2555576" cy="1084183"/>
      </dsp:txXfrm>
    </dsp:sp>
    <dsp:sp modelId="{21178C87-205A-4A99-BBE5-C62A0B8519B6}">
      <dsp:nvSpPr>
        <dsp:cNvPr id="0" name=""/>
        <dsp:cNvSpPr/>
      </dsp:nvSpPr>
      <dsp:spPr>
        <a:xfrm>
          <a:off x="4346351" y="36502"/>
          <a:ext cx="1084183" cy="1084183"/>
        </a:xfrm>
        <a:prstGeom prst="ellipse">
          <a:avLst/>
        </a:prstGeom>
        <a:solidFill>
          <a:schemeClr val="accent5">
            <a:hueOff val="-1470669"/>
            <a:satOff val="-2046"/>
            <a:lumOff val="-784"/>
            <a:alphaOff val="0"/>
          </a:schemeClr>
        </a:solidFill>
        <a:ln>
          <a:noFill/>
        </a:ln>
        <a:effectLst/>
      </dsp:spPr>
      <dsp:style>
        <a:lnRef idx="0">
          <a:scrgbClr r="0" g="0" b="0"/>
        </a:lnRef>
        <a:fillRef idx="1">
          <a:scrgbClr r="0" g="0" b="0"/>
        </a:fillRef>
        <a:effectRef idx="0">
          <a:scrgbClr r="0" g="0" b="0"/>
        </a:effectRef>
        <a:fontRef idx="minor"/>
      </dsp:style>
    </dsp:sp>
    <dsp:sp modelId="{4C3B034A-E769-4FED-A434-003B15CBAC4E}">
      <dsp:nvSpPr>
        <dsp:cNvPr id="0" name=""/>
        <dsp:cNvSpPr/>
      </dsp:nvSpPr>
      <dsp:spPr>
        <a:xfrm>
          <a:off x="4574029" y="264180"/>
          <a:ext cx="628826" cy="62882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A02AF6-0E8D-459D-81EB-09E0E24FCC59}">
      <dsp:nvSpPr>
        <dsp:cNvPr id="0" name=""/>
        <dsp:cNvSpPr/>
      </dsp:nvSpPr>
      <dsp:spPr>
        <a:xfrm>
          <a:off x="5662860" y="36502"/>
          <a:ext cx="2555576" cy="1084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00100">
            <a:lnSpc>
              <a:spcPct val="100000"/>
            </a:lnSpc>
            <a:spcBef>
              <a:spcPct val="0"/>
            </a:spcBef>
            <a:spcAft>
              <a:spcPct val="35000"/>
            </a:spcAft>
          </a:pPr>
          <a:r>
            <a:rPr lang="en-GB" sz="1800" b="1" kern="1200" dirty="0"/>
            <a:t>Baby cribs and child cots — A place for everyone to have a good night’s sleep.</a:t>
          </a:r>
          <a:endParaRPr lang="en-US" sz="1800" b="1" kern="1200" dirty="0"/>
        </a:p>
      </dsp:txBody>
      <dsp:txXfrm>
        <a:off x="5662860" y="36502"/>
        <a:ext cx="2555576" cy="1084183"/>
      </dsp:txXfrm>
    </dsp:sp>
    <dsp:sp modelId="{5CC0B269-38C5-4673-B650-9A7F681E7644}">
      <dsp:nvSpPr>
        <dsp:cNvPr id="0" name=""/>
        <dsp:cNvSpPr/>
      </dsp:nvSpPr>
      <dsp:spPr>
        <a:xfrm>
          <a:off x="28976" y="2128992"/>
          <a:ext cx="1084183" cy="1084183"/>
        </a:xfrm>
        <a:prstGeom prst="ellipse">
          <a:avLst/>
        </a:prstGeom>
        <a:solidFill>
          <a:schemeClr val="accent5">
            <a:hueOff val="-2941338"/>
            <a:satOff val="-4091"/>
            <a:lumOff val="-1569"/>
            <a:alphaOff val="0"/>
          </a:schemeClr>
        </a:solidFill>
        <a:ln>
          <a:noFill/>
        </a:ln>
        <a:effectLst/>
      </dsp:spPr>
      <dsp:style>
        <a:lnRef idx="0">
          <a:scrgbClr r="0" g="0" b="0"/>
        </a:lnRef>
        <a:fillRef idx="1">
          <a:scrgbClr r="0" g="0" b="0"/>
        </a:fillRef>
        <a:effectRef idx="0">
          <a:scrgbClr r="0" g="0" b="0"/>
        </a:effectRef>
        <a:fontRef idx="minor"/>
      </dsp:style>
    </dsp:sp>
    <dsp:sp modelId="{95F99E16-8291-45F0-A051-B0DFF801C9F3}">
      <dsp:nvSpPr>
        <dsp:cNvPr id="0" name=""/>
        <dsp:cNvSpPr/>
      </dsp:nvSpPr>
      <dsp:spPr>
        <a:xfrm>
          <a:off x="256655" y="2356671"/>
          <a:ext cx="628826" cy="62882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E28ADE-28E4-4AA7-8A47-3524957AECCC}">
      <dsp:nvSpPr>
        <dsp:cNvPr id="0" name=""/>
        <dsp:cNvSpPr/>
      </dsp:nvSpPr>
      <dsp:spPr>
        <a:xfrm>
          <a:off x="1345485" y="2128992"/>
          <a:ext cx="2555576" cy="1084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00100">
            <a:lnSpc>
              <a:spcPct val="100000"/>
            </a:lnSpc>
            <a:spcBef>
              <a:spcPct val="0"/>
            </a:spcBef>
            <a:spcAft>
              <a:spcPct val="35000"/>
            </a:spcAft>
          </a:pPr>
          <a:r>
            <a:rPr lang="en-GB" sz="1800" b="0" kern="1200" dirty="0"/>
            <a:t>Laundry facilities — Because traveling with kids is messy.</a:t>
          </a:r>
          <a:endParaRPr lang="en-US" sz="1800" b="0" kern="1200" dirty="0"/>
        </a:p>
      </dsp:txBody>
      <dsp:txXfrm>
        <a:off x="1345485" y="2128992"/>
        <a:ext cx="2555576" cy="1084183"/>
      </dsp:txXfrm>
    </dsp:sp>
    <dsp:sp modelId="{F9155C95-1F39-47BC-BE14-5038F221C80B}">
      <dsp:nvSpPr>
        <dsp:cNvPr id="0" name=""/>
        <dsp:cNvSpPr/>
      </dsp:nvSpPr>
      <dsp:spPr>
        <a:xfrm>
          <a:off x="4346351" y="2128992"/>
          <a:ext cx="1084183" cy="1084183"/>
        </a:xfrm>
        <a:prstGeom prst="ellipse">
          <a:avLst/>
        </a:prstGeom>
        <a:solidFill>
          <a:schemeClr val="accent5">
            <a:hueOff val="-4412007"/>
            <a:satOff val="-6137"/>
            <a:lumOff val="-2353"/>
            <a:alphaOff val="0"/>
          </a:schemeClr>
        </a:solidFill>
        <a:ln>
          <a:noFill/>
        </a:ln>
        <a:effectLst/>
      </dsp:spPr>
      <dsp:style>
        <a:lnRef idx="0">
          <a:scrgbClr r="0" g="0" b="0"/>
        </a:lnRef>
        <a:fillRef idx="1">
          <a:scrgbClr r="0" g="0" b="0"/>
        </a:fillRef>
        <a:effectRef idx="0">
          <a:scrgbClr r="0" g="0" b="0"/>
        </a:effectRef>
        <a:fontRef idx="minor"/>
      </dsp:style>
    </dsp:sp>
    <dsp:sp modelId="{65C5E2B4-1A81-403D-A8F0-01B4C13AAC6A}">
      <dsp:nvSpPr>
        <dsp:cNvPr id="0" name=""/>
        <dsp:cNvSpPr/>
      </dsp:nvSpPr>
      <dsp:spPr>
        <a:xfrm>
          <a:off x="4574029" y="2356671"/>
          <a:ext cx="628826" cy="62882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9148A-1816-44CC-B1A4-7A467D675E9B}">
      <dsp:nvSpPr>
        <dsp:cNvPr id="0" name=""/>
        <dsp:cNvSpPr/>
      </dsp:nvSpPr>
      <dsp:spPr>
        <a:xfrm>
          <a:off x="5662860" y="2128992"/>
          <a:ext cx="2555576" cy="1084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00100">
            <a:lnSpc>
              <a:spcPct val="100000"/>
            </a:lnSpc>
            <a:spcBef>
              <a:spcPct val="0"/>
            </a:spcBef>
            <a:spcAft>
              <a:spcPct val="35000"/>
            </a:spcAft>
          </a:pPr>
          <a:r>
            <a:rPr lang="en-GB" sz="1800" b="1" kern="1200" dirty="0"/>
            <a:t>Special offer suggestion | Kids stay for free — Because traveling with kids can also be expensive</a:t>
          </a:r>
          <a:r>
            <a:rPr lang="en-GB" sz="1500" kern="1200" dirty="0"/>
            <a:t>.</a:t>
          </a:r>
          <a:endParaRPr lang="en-US" sz="1500" kern="1200" dirty="0"/>
        </a:p>
      </dsp:txBody>
      <dsp:txXfrm>
        <a:off x="5662860" y="2128992"/>
        <a:ext cx="2555576" cy="1084183"/>
      </dsp:txXfrm>
    </dsp:sp>
    <dsp:sp modelId="{8845B646-7A84-4783-AF4D-2E6A3CCBACEF}">
      <dsp:nvSpPr>
        <dsp:cNvPr id="0" name=""/>
        <dsp:cNvSpPr/>
      </dsp:nvSpPr>
      <dsp:spPr>
        <a:xfrm>
          <a:off x="28976" y="4516007"/>
          <a:ext cx="1084183" cy="1084183"/>
        </a:xfrm>
        <a:prstGeom prst="ellipse">
          <a:avLst/>
        </a:prstGeom>
        <a:solidFill>
          <a:schemeClr val="accent5">
            <a:hueOff val="-5882676"/>
            <a:satOff val="-8182"/>
            <a:lumOff val="-3138"/>
            <a:alphaOff val="0"/>
          </a:schemeClr>
        </a:solidFill>
        <a:ln>
          <a:noFill/>
        </a:ln>
        <a:effectLst/>
      </dsp:spPr>
      <dsp:style>
        <a:lnRef idx="0">
          <a:scrgbClr r="0" g="0" b="0"/>
        </a:lnRef>
        <a:fillRef idx="1">
          <a:scrgbClr r="0" g="0" b="0"/>
        </a:fillRef>
        <a:effectRef idx="0">
          <a:scrgbClr r="0" g="0" b="0"/>
        </a:effectRef>
        <a:fontRef idx="minor"/>
      </dsp:style>
    </dsp:sp>
    <dsp:sp modelId="{572A2AE9-FE24-47A4-BC09-9411FD17EFA5}">
      <dsp:nvSpPr>
        <dsp:cNvPr id="0" name=""/>
        <dsp:cNvSpPr/>
      </dsp:nvSpPr>
      <dsp:spPr>
        <a:xfrm>
          <a:off x="256655" y="4743685"/>
          <a:ext cx="628826" cy="628826"/>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4D5FB-CAB7-4231-A9FC-C3B11D16AA20}">
      <dsp:nvSpPr>
        <dsp:cNvPr id="0" name=""/>
        <dsp:cNvSpPr/>
      </dsp:nvSpPr>
      <dsp:spPr>
        <a:xfrm>
          <a:off x="1345485" y="4221483"/>
          <a:ext cx="2555576" cy="1673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00100">
            <a:lnSpc>
              <a:spcPct val="100000"/>
            </a:lnSpc>
            <a:spcBef>
              <a:spcPct val="0"/>
            </a:spcBef>
            <a:spcAft>
              <a:spcPct val="35000"/>
            </a:spcAft>
          </a:pPr>
          <a:r>
            <a:rPr lang="en-GB" sz="1800" b="1" kern="1200" dirty="0"/>
            <a:t>Special offer suggestion | Kids eat free — So parents can go on and splurge on that three-course meal (plus extra appetizers).</a:t>
          </a:r>
          <a:endParaRPr lang="en-US" sz="1800" b="1" kern="1200" dirty="0"/>
        </a:p>
      </dsp:txBody>
      <dsp:txXfrm>
        <a:off x="1345485" y="4221483"/>
        <a:ext cx="2555576" cy="1673231"/>
      </dsp:txXfrm>
    </dsp:sp>
    <dsp:sp modelId="{E8CEF105-15B7-4ED8-BB13-DF01467501EF}">
      <dsp:nvSpPr>
        <dsp:cNvPr id="0" name=""/>
        <dsp:cNvSpPr/>
      </dsp:nvSpPr>
      <dsp:spPr>
        <a:xfrm>
          <a:off x="4346351" y="4516007"/>
          <a:ext cx="1084183" cy="1084183"/>
        </a:xfrm>
        <a:prstGeom prst="ellipse">
          <a:avLst/>
        </a:prstGeom>
        <a:solidFill>
          <a:schemeClr val="accent5">
            <a:hueOff val="-7353344"/>
            <a:satOff val="-10228"/>
            <a:lumOff val="-3922"/>
            <a:alphaOff val="0"/>
          </a:schemeClr>
        </a:solidFill>
        <a:ln>
          <a:noFill/>
        </a:ln>
        <a:effectLst/>
      </dsp:spPr>
      <dsp:style>
        <a:lnRef idx="0">
          <a:scrgbClr r="0" g="0" b="0"/>
        </a:lnRef>
        <a:fillRef idx="1">
          <a:scrgbClr r="0" g="0" b="0"/>
        </a:fillRef>
        <a:effectRef idx="0">
          <a:scrgbClr r="0" g="0" b="0"/>
        </a:effectRef>
        <a:fontRef idx="minor"/>
      </dsp:style>
    </dsp:sp>
    <dsp:sp modelId="{EF5933B6-B234-42E3-B8E1-B99AF3C4F90D}">
      <dsp:nvSpPr>
        <dsp:cNvPr id="0" name=""/>
        <dsp:cNvSpPr/>
      </dsp:nvSpPr>
      <dsp:spPr>
        <a:xfrm>
          <a:off x="4574029" y="4743685"/>
          <a:ext cx="628826" cy="62882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122008-1E19-4ECE-8231-0A978B495A3D}">
      <dsp:nvSpPr>
        <dsp:cNvPr id="0" name=""/>
        <dsp:cNvSpPr/>
      </dsp:nvSpPr>
      <dsp:spPr>
        <a:xfrm>
          <a:off x="5662860" y="4516007"/>
          <a:ext cx="2555576" cy="1084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00100">
            <a:lnSpc>
              <a:spcPct val="100000"/>
            </a:lnSpc>
            <a:spcBef>
              <a:spcPct val="0"/>
            </a:spcBef>
            <a:spcAft>
              <a:spcPct val="35000"/>
            </a:spcAft>
          </a:pPr>
          <a:r>
            <a:rPr lang="en-GB" sz="1800" b="1" kern="1200" dirty="0"/>
            <a:t>Special offer suggestion | Discount on laundry service — A vacation from doing laundry? Yes, please.</a:t>
          </a:r>
          <a:endParaRPr lang="en-US" sz="1800" b="1" kern="1200" dirty="0"/>
        </a:p>
      </dsp:txBody>
      <dsp:txXfrm>
        <a:off x="5662860" y="4516007"/>
        <a:ext cx="2555576" cy="10841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8C4F9-A1E2-4B63-894D-76395916C357}">
      <dsp:nvSpPr>
        <dsp:cNvPr id="0" name=""/>
        <dsp:cNvSpPr/>
      </dsp:nvSpPr>
      <dsp:spPr>
        <a:xfrm>
          <a:off x="0" y="2953"/>
          <a:ext cx="6513603" cy="14616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a:t>Fast Fashions and Continuing Trends in Hospitality</a:t>
          </a:r>
          <a:endParaRPr lang="en-US" sz="2400" kern="1200" dirty="0"/>
        </a:p>
      </dsp:txBody>
      <dsp:txXfrm>
        <a:off x="71352" y="74305"/>
        <a:ext cx="6370899" cy="1318949"/>
      </dsp:txXfrm>
    </dsp:sp>
    <dsp:sp modelId="{640AB272-BB90-41A1-B396-6235AD7F03FE}">
      <dsp:nvSpPr>
        <dsp:cNvPr id="0" name=""/>
        <dsp:cNvSpPr/>
      </dsp:nvSpPr>
      <dsp:spPr>
        <a:xfrm>
          <a:off x="0" y="1475575"/>
          <a:ext cx="6513603" cy="1461653"/>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kern="1200" dirty="0"/>
            <a:t>We live in a world full of information just waiting at the tips of our fingers.</a:t>
          </a:r>
          <a:endParaRPr lang="en-US" sz="2400" kern="1200" dirty="0"/>
        </a:p>
      </dsp:txBody>
      <dsp:txXfrm>
        <a:off x="71352" y="1546927"/>
        <a:ext cx="6370899" cy="1318949"/>
      </dsp:txXfrm>
    </dsp:sp>
    <dsp:sp modelId="{4DBBFA6F-B642-41DE-8AD3-4AC7B09E1E4B}">
      <dsp:nvSpPr>
        <dsp:cNvPr id="0" name=""/>
        <dsp:cNvSpPr/>
      </dsp:nvSpPr>
      <dsp:spPr>
        <a:xfrm>
          <a:off x="0" y="2945638"/>
          <a:ext cx="6513603" cy="1461653"/>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t>Living with these realities, the consumer has grown accustomed to getting what they want, when they want it, and that mentality has encouraged companies to provide this to customers.</a:t>
          </a:r>
          <a:endParaRPr lang="en-US" sz="2200" kern="1200" dirty="0"/>
        </a:p>
      </dsp:txBody>
      <dsp:txXfrm>
        <a:off x="71352" y="3016990"/>
        <a:ext cx="6370899" cy="1318949"/>
      </dsp:txXfrm>
    </dsp:sp>
    <dsp:sp modelId="{DB23B41B-5536-4E25-A865-2EAF349609A8}">
      <dsp:nvSpPr>
        <dsp:cNvPr id="0" name=""/>
        <dsp:cNvSpPr/>
      </dsp:nvSpPr>
      <dsp:spPr>
        <a:xfrm>
          <a:off x="0" y="4420819"/>
          <a:ext cx="6513603" cy="1461653"/>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t>Fast fashion is a concept that has been around for nearly a decade. The basic goal of fast fashion is to provide the consumer with almost </a:t>
          </a:r>
          <a:r>
            <a:rPr lang="en-GB" sz="2200" u="sng" kern="1200" dirty="0"/>
            <a:t>immediate access to the styles and trends </a:t>
          </a:r>
          <a:r>
            <a:rPr lang="en-GB" sz="2200" kern="1200" dirty="0"/>
            <a:t>coming off the runways at an affordable price.</a:t>
          </a:r>
          <a:endParaRPr lang="en-US" sz="2200" kern="1200" dirty="0"/>
        </a:p>
      </dsp:txBody>
      <dsp:txXfrm>
        <a:off x="71352" y="4492171"/>
        <a:ext cx="6370899" cy="13189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85268-A395-4187-B5FF-99FE1A30B03A}">
      <dsp:nvSpPr>
        <dsp:cNvPr id="0" name=""/>
        <dsp:cNvSpPr/>
      </dsp:nvSpPr>
      <dsp:spPr>
        <a:xfrm>
          <a:off x="0" y="5152"/>
          <a:ext cx="6513603" cy="16977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F77AE-80F1-41C4-92D3-96A4F9EAFC48}">
      <dsp:nvSpPr>
        <dsp:cNvPr id="0" name=""/>
        <dsp:cNvSpPr/>
      </dsp:nvSpPr>
      <dsp:spPr>
        <a:xfrm>
          <a:off x="513571" y="387147"/>
          <a:ext cx="934678" cy="93376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93B6E6-27EB-464F-B7AF-AC8DD48E2AB1}">
      <dsp:nvSpPr>
        <dsp:cNvPr id="0" name=""/>
        <dsp:cNvSpPr/>
      </dsp:nvSpPr>
      <dsp:spPr>
        <a:xfrm>
          <a:off x="1961820" y="5152"/>
          <a:ext cx="4422317" cy="169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855" tIns="179855" rIns="179855" bIns="179855" numCol="1" spcCol="1270" anchor="ctr" anchorCtr="0">
          <a:noAutofit/>
        </a:bodyPr>
        <a:lstStyle/>
        <a:p>
          <a:pPr lvl="0" algn="l" defTabSz="800100">
            <a:lnSpc>
              <a:spcPct val="90000"/>
            </a:lnSpc>
            <a:spcBef>
              <a:spcPct val="0"/>
            </a:spcBef>
            <a:spcAft>
              <a:spcPct val="35000"/>
            </a:spcAft>
          </a:pPr>
          <a:r>
            <a:rPr lang="en-GB" sz="1800" kern="1200" dirty="0"/>
            <a:t>Hotels are also capitalizing on the desire for rich experiences by creating themed environments or lifestyle hotels. Lifestyle trends that today's guests want include an authentic local environment, food and cooking, wellness, and health.</a:t>
          </a:r>
          <a:endParaRPr lang="en-US" sz="1800" kern="1200" dirty="0"/>
        </a:p>
      </dsp:txBody>
      <dsp:txXfrm>
        <a:off x="1961820" y="5152"/>
        <a:ext cx="4422317" cy="1699415"/>
      </dsp:txXfrm>
    </dsp:sp>
    <dsp:sp modelId="{53FE35E2-CC4F-4B38-B18A-8A103AC39F2A}">
      <dsp:nvSpPr>
        <dsp:cNvPr id="0" name=""/>
        <dsp:cNvSpPr/>
      </dsp:nvSpPr>
      <dsp:spPr>
        <a:xfrm>
          <a:off x="0" y="2093005"/>
          <a:ext cx="6513603" cy="16977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84273A-2934-4EED-BAD5-F95C2C64315C}">
      <dsp:nvSpPr>
        <dsp:cNvPr id="0" name=""/>
        <dsp:cNvSpPr/>
      </dsp:nvSpPr>
      <dsp:spPr>
        <a:xfrm>
          <a:off x="513571" y="2475000"/>
          <a:ext cx="934678" cy="93376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B3F369-E17A-47F3-9D08-3316142FA08B}">
      <dsp:nvSpPr>
        <dsp:cNvPr id="0" name=""/>
        <dsp:cNvSpPr/>
      </dsp:nvSpPr>
      <dsp:spPr>
        <a:xfrm>
          <a:off x="1961820" y="2093005"/>
          <a:ext cx="4422317" cy="169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855" tIns="179855" rIns="179855" bIns="179855" numCol="1" spcCol="1270" anchor="ctr" anchorCtr="0">
          <a:noAutofit/>
        </a:bodyPr>
        <a:lstStyle/>
        <a:p>
          <a:pPr lvl="0" algn="l" defTabSz="889000">
            <a:lnSpc>
              <a:spcPct val="90000"/>
            </a:lnSpc>
            <a:spcBef>
              <a:spcPct val="0"/>
            </a:spcBef>
            <a:spcAft>
              <a:spcPct val="35000"/>
            </a:spcAft>
          </a:pPr>
          <a:r>
            <a:rPr lang="en-GB" sz="2000" kern="1200" dirty="0"/>
            <a:t>For the affluent guest who loves yoga, for example, a themed hotel might offer aromatherapy yoga rooms, week-long yoga retreats, a meditation room onsite, and a restaurant with healthy foods</a:t>
          </a:r>
          <a:r>
            <a:rPr lang="en-GB" sz="2400" kern="1200" dirty="0"/>
            <a:t>. </a:t>
          </a:r>
          <a:endParaRPr lang="en-US" sz="2400" kern="1200" dirty="0"/>
        </a:p>
      </dsp:txBody>
      <dsp:txXfrm>
        <a:off x="1961820" y="2093005"/>
        <a:ext cx="4422317" cy="1699415"/>
      </dsp:txXfrm>
    </dsp:sp>
    <dsp:sp modelId="{8DD5F7BC-F0E8-4340-A127-5C7CA20A7712}">
      <dsp:nvSpPr>
        <dsp:cNvPr id="0" name=""/>
        <dsp:cNvSpPr/>
      </dsp:nvSpPr>
      <dsp:spPr>
        <a:xfrm>
          <a:off x="0" y="4180858"/>
          <a:ext cx="6513603" cy="169775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04CECC-2D00-4CFE-B77C-8015A5564D79}">
      <dsp:nvSpPr>
        <dsp:cNvPr id="0" name=""/>
        <dsp:cNvSpPr/>
      </dsp:nvSpPr>
      <dsp:spPr>
        <a:xfrm>
          <a:off x="513571" y="4562853"/>
          <a:ext cx="934678" cy="93376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C7D3F6-3B21-4793-8DBC-E858F095DDC1}">
      <dsp:nvSpPr>
        <dsp:cNvPr id="0" name=""/>
        <dsp:cNvSpPr/>
      </dsp:nvSpPr>
      <dsp:spPr>
        <a:xfrm>
          <a:off x="1961820" y="4180858"/>
          <a:ext cx="4422317" cy="1699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855" tIns="179855" rIns="179855" bIns="179855" numCol="1" spcCol="1270" anchor="ctr" anchorCtr="0">
          <a:noAutofit/>
        </a:bodyPr>
        <a:lstStyle/>
        <a:p>
          <a:pPr lvl="0" algn="l" defTabSz="1066800">
            <a:lnSpc>
              <a:spcPct val="90000"/>
            </a:lnSpc>
            <a:spcBef>
              <a:spcPct val="0"/>
            </a:spcBef>
            <a:spcAft>
              <a:spcPct val="35000"/>
            </a:spcAft>
          </a:pPr>
          <a:r>
            <a:rPr lang="en-GB" sz="2400" kern="1200" dirty="0"/>
            <a:t>Or a luxury hotel might create a gentleman's experience replete with whiskey bar, cigar bar, bespoke suiting in hotel, and a state-of-the-art fitness </a:t>
          </a:r>
          <a:r>
            <a:rPr lang="en-GB" sz="2400" kern="1200" dirty="0" err="1"/>
            <a:t>center</a:t>
          </a:r>
          <a:r>
            <a:rPr lang="en-GB" sz="2400" kern="1200" dirty="0"/>
            <a:t>.</a:t>
          </a:r>
          <a:endParaRPr lang="en-US" sz="2400" kern="1200" dirty="0"/>
        </a:p>
      </dsp:txBody>
      <dsp:txXfrm>
        <a:off x="1961820" y="4180858"/>
        <a:ext cx="4422317" cy="16994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C766D-441A-4791-B261-A2F07B1C8E8A}">
      <dsp:nvSpPr>
        <dsp:cNvPr id="0" name=""/>
        <dsp:cNvSpPr/>
      </dsp:nvSpPr>
      <dsp:spPr>
        <a:xfrm>
          <a:off x="0" y="3176"/>
          <a:ext cx="679399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9B8652-2ED6-4A8C-89A1-A4C7DC7ED5CA}">
      <dsp:nvSpPr>
        <dsp:cNvPr id="0" name=""/>
        <dsp:cNvSpPr/>
      </dsp:nvSpPr>
      <dsp:spPr>
        <a:xfrm>
          <a:off x="0" y="3176"/>
          <a:ext cx="6793992" cy="1628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dirty="0"/>
            <a:t>There are many ways for innovative hotel managers to bring the lifestyle elements that travellers want to their hotel. </a:t>
          </a:r>
          <a:endParaRPr lang="en-US" sz="2800" kern="1200" dirty="0"/>
        </a:p>
      </dsp:txBody>
      <dsp:txXfrm>
        <a:off x="0" y="3176"/>
        <a:ext cx="6793992" cy="1628386"/>
      </dsp:txXfrm>
    </dsp:sp>
    <dsp:sp modelId="{0CA36CD7-7724-4524-A8E8-F7560155C64B}">
      <dsp:nvSpPr>
        <dsp:cNvPr id="0" name=""/>
        <dsp:cNvSpPr/>
      </dsp:nvSpPr>
      <dsp:spPr>
        <a:xfrm>
          <a:off x="0" y="1631562"/>
          <a:ext cx="6793992" cy="0"/>
        </a:xfrm>
        <a:prstGeom prst="line">
          <a:avLst/>
        </a:prstGeom>
        <a:solidFill>
          <a:schemeClr val="accent5">
            <a:hueOff val="-3676672"/>
            <a:satOff val="-5114"/>
            <a:lumOff val="-1961"/>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E89A6F-7C7A-4EE9-BD7B-61470D257DC5}">
      <dsp:nvSpPr>
        <dsp:cNvPr id="0" name=""/>
        <dsp:cNvSpPr/>
      </dsp:nvSpPr>
      <dsp:spPr>
        <a:xfrm>
          <a:off x="0" y="1631562"/>
          <a:ext cx="6793992" cy="1948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100000"/>
            </a:lnSpc>
            <a:spcBef>
              <a:spcPct val="0"/>
            </a:spcBef>
            <a:spcAft>
              <a:spcPct val="35000"/>
            </a:spcAft>
          </a:pPr>
          <a:r>
            <a:rPr lang="en-GB" sz="2000" kern="1200" dirty="0"/>
            <a:t>Cuisine - easy way to connect travellers to the region. </a:t>
          </a:r>
        </a:p>
        <a:p>
          <a:pPr lvl="0" algn="l" defTabSz="889000">
            <a:lnSpc>
              <a:spcPct val="100000"/>
            </a:lnSpc>
            <a:spcBef>
              <a:spcPct val="0"/>
            </a:spcBef>
            <a:spcAft>
              <a:spcPct val="35000"/>
            </a:spcAft>
          </a:pPr>
          <a:r>
            <a:rPr lang="en-GB" sz="2000" kern="1200" dirty="0"/>
            <a:t>By increasing the number of local suppliers or pursuing partnerships with local chefs, hosting a monthly celebrity chef demonstration or dinner with wine pairing. </a:t>
          </a:r>
        </a:p>
        <a:p>
          <a:pPr lvl="0" algn="l" defTabSz="889000">
            <a:lnSpc>
              <a:spcPct val="100000"/>
            </a:lnSpc>
            <a:spcBef>
              <a:spcPct val="0"/>
            </a:spcBef>
            <a:spcAft>
              <a:spcPct val="35000"/>
            </a:spcAft>
          </a:pPr>
          <a:r>
            <a:rPr lang="en-GB" sz="2000" kern="1200" dirty="0"/>
            <a:t>This would attract local foodies as well as gastro travellers.</a:t>
          </a:r>
          <a:endParaRPr lang="en-US" sz="2000" kern="1200" dirty="0"/>
        </a:p>
      </dsp:txBody>
      <dsp:txXfrm>
        <a:off x="0" y="1631562"/>
        <a:ext cx="6793992" cy="1948860"/>
      </dsp:txXfrm>
    </dsp:sp>
    <dsp:sp modelId="{DA7D92B1-A13D-49FB-AD5E-B6BECF411097}">
      <dsp:nvSpPr>
        <dsp:cNvPr id="0" name=""/>
        <dsp:cNvSpPr/>
      </dsp:nvSpPr>
      <dsp:spPr>
        <a:xfrm>
          <a:off x="0" y="3580423"/>
          <a:ext cx="6793992" cy="0"/>
        </a:xfrm>
        <a:prstGeom prst="line">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C75394-C525-4B52-8291-52DDC218D22C}">
      <dsp:nvSpPr>
        <dsp:cNvPr id="0" name=""/>
        <dsp:cNvSpPr/>
      </dsp:nvSpPr>
      <dsp:spPr>
        <a:xfrm>
          <a:off x="0" y="3583599"/>
          <a:ext cx="6793992" cy="3149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100000"/>
            </a:lnSpc>
            <a:spcBef>
              <a:spcPct val="0"/>
            </a:spcBef>
            <a:spcAft>
              <a:spcPct val="35000"/>
            </a:spcAft>
          </a:pPr>
          <a:r>
            <a:rPr lang="en-GB" sz="2000" b="1" kern="1200" dirty="0"/>
            <a:t>Hotel</a:t>
          </a:r>
          <a:r>
            <a:rPr lang="en-GB" sz="2000" kern="1200" dirty="0"/>
            <a:t>s - bring in local culture by </a:t>
          </a:r>
          <a:r>
            <a:rPr lang="en-GB" sz="2000" kern="1200" dirty="0">
              <a:solidFill>
                <a:srgbClr val="FF0000"/>
              </a:solidFill>
            </a:rPr>
            <a:t>decor in rooms and common areas</a:t>
          </a:r>
          <a:r>
            <a:rPr lang="en-GB" sz="2000" kern="1200" dirty="0"/>
            <a:t>, showcasing </a:t>
          </a:r>
          <a:r>
            <a:rPr lang="en-GB" sz="2000" kern="1200" dirty="0">
              <a:solidFill>
                <a:srgbClr val="FF0000"/>
              </a:solidFill>
            </a:rPr>
            <a:t>local food and drink </a:t>
          </a:r>
          <a:r>
            <a:rPr lang="en-GB" sz="2000" kern="1200" dirty="0"/>
            <a:t>trends on menus, decorating with local plants, and </a:t>
          </a:r>
          <a:r>
            <a:rPr lang="en-GB" sz="2000" kern="1200" dirty="0">
              <a:solidFill>
                <a:srgbClr val="FF0000"/>
              </a:solidFill>
            </a:rPr>
            <a:t>offering </a:t>
          </a:r>
          <a:r>
            <a:rPr lang="en-GB" sz="2000" kern="1200" dirty="0" smtClean="0">
              <a:solidFill>
                <a:srgbClr val="FF0000"/>
              </a:solidFill>
            </a:rPr>
            <a:t>ways </a:t>
          </a:r>
          <a:r>
            <a:rPr lang="en-GB" sz="2000" kern="1200" dirty="0"/>
            <a:t>for guests to learn more about the area. </a:t>
          </a:r>
        </a:p>
        <a:p>
          <a:pPr lvl="0" algn="l" defTabSz="889000">
            <a:lnSpc>
              <a:spcPct val="100000"/>
            </a:lnSpc>
            <a:spcBef>
              <a:spcPct val="0"/>
            </a:spcBef>
            <a:spcAft>
              <a:spcPct val="35000"/>
            </a:spcAft>
          </a:pPr>
          <a:r>
            <a:rPr lang="en-GB" sz="2000" kern="1200" dirty="0">
              <a:solidFill>
                <a:srgbClr val="FF0000"/>
              </a:solidFill>
            </a:rPr>
            <a:t>local musicians </a:t>
          </a:r>
          <a:r>
            <a:rPr lang="en-GB" sz="2000" kern="1200" dirty="0"/>
            <a:t>during evening happy hours or by </a:t>
          </a:r>
          <a:r>
            <a:rPr lang="en-GB" sz="2000" kern="1200" dirty="0">
              <a:solidFill>
                <a:srgbClr val="FF0000"/>
              </a:solidFill>
            </a:rPr>
            <a:t>curating locally themed tours </a:t>
          </a:r>
          <a:r>
            <a:rPr lang="en-GB" sz="2000" u="sng" kern="1200" dirty="0"/>
            <a:t>combining culture and lifestyle trends</a:t>
          </a:r>
          <a:r>
            <a:rPr lang="en-GB" sz="2000" kern="1200" dirty="0" smtClean="0"/>
            <a:t>,.</a:t>
          </a:r>
          <a:endParaRPr lang="en-US" sz="2000" kern="1200" dirty="0"/>
        </a:p>
      </dsp:txBody>
      <dsp:txXfrm>
        <a:off x="0" y="3583599"/>
        <a:ext cx="6793992" cy="314962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CF3916-A01E-417D-B22F-49F7F6DA1213}" type="datetimeFigureOut">
              <a:rPr lang="en-GB" smtClean="0"/>
              <a:t>03/10/2019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6C3458-714A-4535-85EE-D2D0798F408E}" type="slidenum">
              <a:rPr lang="en-GB" smtClean="0"/>
              <a:t>‹#›</a:t>
            </a:fld>
            <a:endParaRPr lang="en-GB"/>
          </a:p>
        </p:txBody>
      </p:sp>
    </p:spTree>
    <p:extLst>
      <p:ext uri="{BB962C8B-B14F-4D97-AF65-F5344CB8AC3E}">
        <p14:creationId xmlns:p14="http://schemas.microsoft.com/office/powerpoint/2010/main" val="1641638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C3458-714A-4535-85EE-D2D0798F408E}" type="slidenum">
              <a:rPr lang="en-GB" smtClean="0"/>
              <a:t>31</a:t>
            </a:fld>
            <a:endParaRPr lang="en-GB"/>
          </a:p>
        </p:txBody>
      </p:sp>
    </p:spTree>
    <p:extLst>
      <p:ext uri="{BB962C8B-B14F-4D97-AF65-F5344CB8AC3E}">
        <p14:creationId xmlns:p14="http://schemas.microsoft.com/office/powerpoint/2010/main" val="2290660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C3458-714A-4535-85EE-D2D0798F408E}" type="slidenum">
              <a:rPr lang="en-GB" smtClean="0"/>
              <a:t>34</a:t>
            </a:fld>
            <a:endParaRPr lang="en-GB"/>
          </a:p>
        </p:txBody>
      </p:sp>
    </p:spTree>
    <p:extLst>
      <p:ext uri="{BB962C8B-B14F-4D97-AF65-F5344CB8AC3E}">
        <p14:creationId xmlns:p14="http://schemas.microsoft.com/office/powerpoint/2010/main" val="3180942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345044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229329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127320-74AD-4648-A679-7FED6D338146}"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2776161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127320-74AD-4648-A679-7FED6D338146}"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830555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127320-74AD-4648-A679-7FED6D338146}" type="datetimeFigureOut">
              <a:rPr lang="en-GB" smtClean="0"/>
              <a:t>03/10/2019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3463211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127320-74AD-4648-A679-7FED6D338146}" type="datetimeFigureOut">
              <a:rPr lang="en-GB" smtClean="0"/>
              <a:t>03/10/2019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2829744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127320-74AD-4648-A679-7FED6D338146}" type="datetimeFigureOut">
              <a:rPr lang="en-GB" smtClean="0"/>
              <a:t>03/10/2019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99502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127320-74AD-4648-A679-7FED6D338146}"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3503947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127320-74AD-4648-A679-7FED6D338146}"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867329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480914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229715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87000">
              <a:srgbClr val="E5EEF1"/>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27320-74AD-4648-A679-7FED6D338146}" type="datetimeFigureOut">
              <a:rPr lang="en-GB" smtClean="0"/>
              <a:t>03/10/2019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644A3D-7774-42A8-B72C-20134C7FB912}" type="slidenum">
              <a:rPr lang="en-GB" smtClean="0"/>
              <a:t>‹#›</a:t>
            </a:fld>
            <a:endParaRPr lang="en-GB"/>
          </a:p>
        </p:txBody>
      </p:sp>
    </p:spTree>
    <p:extLst>
      <p:ext uri="{BB962C8B-B14F-4D97-AF65-F5344CB8AC3E}">
        <p14:creationId xmlns:p14="http://schemas.microsoft.com/office/powerpoint/2010/main" val="2362161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zQMczDfScU8"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www.youtube.com/watch?v=n0KKG5ZdBq0" TargetMode="External"/><Relationship Id="rId1" Type="http://schemas.openxmlformats.org/officeDocument/2006/relationships/slideLayout" Target="../slideLayouts/slideLayout2.xml"/><Relationship Id="rId4" Type="http://schemas.openxmlformats.org/officeDocument/2006/relationships/hyperlink" Target="http://travelerfolio.com/in2nite-hotel-booking-app/"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mjmallon.com/2017/08/06/colleens-weekly-poetry-challenge-44-haiku-haibun-or-tanka-hunt-find/" TargetMode="External"/><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hyperlink" Target="https://www.msn.com/en-gb/lifestyle/travel/the-most-remote-hotels-on-the-planet/ss-AAI8K9o?MSCC=1570017984&amp;ocid=spartanntp&amp;fullscreen=true#image=5" TargetMode="External"/><Relationship Id="rId2" Type="http://schemas.openxmlformats.org/officeDocument/2006/relationships/hyperlink" Target="http://repup.co/hotels-personalize-guest-experience/" TargetMode="External"/><Relationship Id="rId1" Type="http://schemas.openxmlformats.org/officeDocument/2006/relationships/slideLayout" Target="../slideLayouts/slideLayout2.xml"/><Relationship Id="rId5" Type="http://schemas.openxmlformats.org/officeDocument/2006/relationships/image" Target="../media/image62.svg"/><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3" Type="http://schemas.openxmlformats.org/officeDocument/2006/relationships/hyperlink" Target="http://themirador.co.uk/" TargetMode="External"/><Relationship Id="rId2" Type="http://schemas.openxmlformats.org/officeDocument/2006/relationships/hyperlink" Target="http://www.themusicfable.com/" TargetMode="Externa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png"/></Relationships>
</file>

<file path=ppt/slides/_rels/slide3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boingboing.net/2015/07/15/robot-staffed-weird-hotel.html" TargetMode="External"/><Relationship Id="rId2" Type="http://schemas.openxmlformats.org/officeDocument/2006/relationships/image" Target="../media/image45.jpg"/><Relationship Id="rId1" Type="http://schemas.openxmlformats.org/officeDocument/2006/relationships/slideLayout" Target="../slideLayouts/slideLayout2.xml"/><Relationship Id="rId5" Type="http://schemas.openxmlformats.org/officeDocument/2006/relationships/hyperlink" Target="https://www.youtube.com/watch?v=bsXRfZPo3Mw&amp;pbjreload=10" TargetMode="External"/><Relationship Id="rId4" Type="http://schemas.openxmlformats.org/officeDocument/2006/relationships/hyperlink" Target="https://www.youtube.com/watch?v=xmt6OCBeS94"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2174" y="377246"/>
            <a:ext cx="9144000" cy="1363260"/>
          </a:xfrm>
        </p:spPr>
        <p:txBody>
          <a:bodyPr/>
          <a:lstStyle/>
          <a:p>
            <a:pPr algn="l"/>
            <a:r>
              <a:rPr lang="en-GB"/>
              <a:t>Consumers</a:t>
            </a:r>
          </a:p>
        </p:txBody>
      </p:sp>
      <p:sp>
        <p:nvSpPr>
          <p:cNvPr id="3" name="Subtitle 2"/>
          <p:cNvSpPr>
            <a:spLocks noGrp="1"/>
          </p:cNvSpPr>
          <p:nvPr>
            <p:ph type="subTitle" idx="1"/>
          </p:nvPr>
        </p:nvSpPr>
        <p:spPr>
          <a:xfrm>
            <a:off x="463639" y="1968693"/>
            <a:ext cx="9144000" cy="1655762"/>
          </a:xfrm>
        </p:spPr>
        <p:txBody>
          <a:bodyPr>
            <a:normAutofit/>
          </a:bodyPr>
          <a:lstStyle/>
          <a:p>
            <a:pPr algn="l"/>
            <a:r>
              <a:rPr lang="en-GB" sz="3200"/>
              <a:t>Week 3</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5639" y="2796574"/>
            <a:ext cx="6920247" cy="3661964"/>
          </a:xfrm>
          <a:prstGeom prst="rect">
            <a:avLst/>
          </a:prstGeom>
        </p:spPr>
      </p:pic>
    </p:spTree>
    <p:extLst>
      <p:ext uri="{BB962C8B-B14F-4D97-AF65-F5344CB8AC3E}">
        <p14:creationId xmlns:p14="http://schemas.microsoft.com/office/powerpoint/2010/main" val="3159857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consumer?</a:t>
            </a:r>
          </a:p>
        </p:txBody>
      </p:sp>
      <p:sp>
        <p:nvSpPr>
          <p:cNvPr id="3" name="Content Placeholder 2"/>
          <p:cNvSpPr>
            <a:spLocks noGrp="1"/>
          </p:cNvSpPr>
          <p:nvPr>
            <p:ph idx="1"/>
          </p:nvPr>
        </p:nvSpPr>
        <p:spPr/>
        <p:txBody>
          <a:bodyPr>
            <a:normAutofit/>
          </a:bodyPr>
          <a:lstStyle/>
          <a:p>
            <a:r>
              <a:rPr lang="en-GB" dirty="0"/>
              <a:t>a person who purchases goods and services for personal use.</a:t>
            </a:r>
          </a:p>
          <a:p>
            <a:endParaRPr lang="en-GB" dirty="0"/>
          </a:p>
          <a:p>
            <a:r>
              <a:rPr lang="en-GB" dirty="0"/>
              <a:t>•a person or thing that eats or uses something.</a:t>
            </a:r>
          </a:p>
          <a:p>
            <a:endParaRPr lang="en-GB" dirty="0"/>
          </a:p>
          <a:p>
            <a:r>
              <a:rPr lang="en-GB" dirty="0"/>
              <a:t>guest</a:t>
            </a:r>
          </a:p>
          <a:p>
            <a:endParaRPr lang="en-GB" dirty="0"/>
          </a:p>
          <a:p>
            <a:r>
              <a:rPr lang="en-GB" dirty="0"/>
              <a:t>a person who is invited to visit someone's home or attend a particular social occasion.</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614808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7">
            <a:extLst>
              <a:ext uri="{FF2B5EF4-FFF2-40B4-BE49-F238E27FC236}">
                <a16:creationId xmlns:a16="http://schemas.microsoft.com/office/drawing/2014/main"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838041" y="147221"/>
            <a:ext cx="7201559" cy="1254859"/>
          </a:xfrm>
        </p:spPr>
        <p:txBody>
          <a:bodyPr>
            <a:normAutofit/>
          </a:bodyPr>
          <a:lstStyle/>
          <a:p>
            <a:r>
              <a:rPr lang="en-GB" sz="3100" dirty="0">
                <a:solidFill>
                  <a:srgbClr val="000000"/>
                </a:solidFill>
              </a:rPr>
              <a:t>Understanding and appreciation of guest needs</a:t>
            </a:r>
          </a:p>
        </p:txBody>
      </p:sp>
      <p:sp>
        <p:nvSpPr>
          <p:cNvPr id="2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3">
            <a:alphaModFix/>
            <a:extLst>
              <a:ext uri="{28A0092B-C50C-407E-A947-70E740481C1C}">
                <a14:useLocalDpi xmlns:a14="http://schemas.microsoft.com/office/drawing/2010/main" val="0"/>
              </a:ext>
            </a:extLst>
          </a:blip>
          <a:srcRect l="4288" r="167"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5181600" y="1203960"/>
            <a:ext cx="6751320" cy="5506819"/>
          </a:xfrm>
        </p:spPr>
        <p:txBody>
          <a:bodyPr anchor="ctr">
            <a:normAutofit/>
          </a:bodyPr>
          <a:lstStyle/>
          <a:p>
            <a:pPr marL="0" indent="0">
              <a:buNone/>
            </a:pPr>
            <a:r>
              <a:rPr lang="en-GB" sz="2400" dirty="0">
                <a:solidFill>
                  <a:srgbClr val="000000"/>
                </a:solidFill>
              </a:rPr>
              <a:t>Connect emotionally - meaningful experience that will resonate and hopefully be shared.</a:t>
            </a:r>
          </a:p>
          <a:p>
            <a:pPr marL="0" indent="0">
              <a:buNone/>
            </a:pPr>
            <a:r>
              <a:rPr lang="en-GB" sz="2400" dirty="0">
                <a:solidFill>
                  <a:srgbClr val="000000"/>
                </a:solidFill>
              </a:rPr>
              <a:t>How? – </a:t>
            </a:r>
          </a:p>
          <a:p>
            <a:pPr marL="0" indent="0">
              <a:buNone/>
            </a:pPr>
            <a:r>
              <a:rPr lang="en-GB" sz="2400" dirty="0">
                <a:solidFill>
                  <a:srgbClr val="000000"/>
                </a:solidFill>
              </a:rPr>
              <a:t>Recruit </a:t>
            </a:r>
            <a:r>
              <a:rPr lang="en-GB" sz="2400" b="1" dirty="0">
                <a:solidFill>
                  <a:srgbClr val="000000"/>
                </a:solidFill>
              </a:rPr>
              <a:t>emotionally intelligent staff.</a:t>
            </a:r>
            <a:r>
              <a:rPr lang="en-GB" sz="2400" dirty="0">
                <a:solidFill>
                  <a:srgbClr val="000000"/>
                </a:solidFill>
              </a:rPr>
              <a:t> Include empathy and thoughtfulness your expectations.</a:t>
            </a:r>
          </a:p>
          <a:p>
            <a:pPr marL="0" indent="0">
              <a:buNone/>
            </a:pPr>
            <a:r>
              <a:rPr lang="en-GB" sz="2400" b="1" dirty="0">
                <a:solidFill>
                  <a:srgbClr val="000000"/>
                </a:solidFill>
              </a:rPr>
              <a:t>Go the extra mile….</a:t>
            </a:r>
          </a:p>
          <a:p>
            <a:r>
              <a:rPr lang="en-GB" sz="2400" dirty="0">
                <a:solidFill>
                  <a:srgbClr val="000000"/>
                </a:solidFill>
              </a:rPr>
              <a:t>Find out the </a:t>
            </a:r>
            <a:r>
              <a:rPr lang="en-GB" sz="2400" b="1" dirty="0">
                <a:solidFill>
                  <a:srgbClr val="000000"/>
                </a:solidFill>
              </a:rPr>
              <a:t>purpose of a traveller’s stay </a:t>
            </a:r>
            <a:r>
              <a:rPr lang="en-GB" sz="2400" dirty="0">
                <a:solidFill>
                  <a:srgbClr val="000000"/>
                </a:solidFill>
              </a:rPr>
              <a:t>and prepare their room accordingly. </a:t>
            </a:r>
          </a:p>
          <a:p>
            <a:pPr lvl="1"/>
            <a:r>
              <a:rPr lang="en-GB" dirty="0">
                <a:solidFill>
                  <a:srgbClr val="000000"/>
                </a:solidFill>
              </a:rPr>
              <a:t>A box of toys for a young family, </a:t>
            </a:r>
          </a:p>
          <a:p>
            <a:pPr lvl="1"/>
            <a:r>
              <a:rPr lang="en-GB" dirty="0">
                <a:solidFill>
                  <a:srgbClr val="000000"/>
                </a:solidFill>
              </a:rPr>
              <a:t>champagne for a couple of newlyweds</a:t>
            </a:r>
          </a:p>
          <a:p>
            <a:pPr lvl="1"/>
            <a:r>
              <a:rPr lang="en-GB" dirty="0">
                <a:solidFill>
                  <a:srgbClr val="000000"/>
                </a:solidFill>
              </a:rPr>
              <a:t>extra stationary for a business traveller will be appreciated. </a:t>
            </a:r>
          </a:p>
        </p:txBody>
      </p:sp>
    </p:spTree>
    <p:extLst>
      <p:ext uri="{BB962C8B-B14F-4D97-AF65-F5344CB8AC3E}">
        <p14:creationId xmlns:p14="http://schemas.microsoft.com/office/powerpoint/2010/main" val="679920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2FC89-8DD1-4134-B610-B17F9B3274E9}"/>
              </a:ext>
            </a:extLst>
          </p:cNvPr>
          <p:cNvSpPr>
            <a:spLocks noGrp="1"/>
          </p:cNvSpPr>
          <p:nvPr>
            <p:ph type="title"/>
          </p:nvPr>
        </p:nvSpPr>
        <p:spPr>
          <a:xfrm>
            <a:off x="838200" y="631825"/>
            <a:ext cx="10515600" cy="816777"/>
          </a:xfrm>
        </p:spPr>
        <p:txBody>
          <a:bodyPr>
            <a:normAutofit fontScale="90000"/>
          </a:bodyPr>
          <a:lstStyle/>
          <a:p>
            <a:r>
              <a:rPr lang="en-GB" sz="2800" dirty="0"/>
              <a:t/>
            </a:r>
            <a:br>
              <a:rPr lang="en-GB" sz="2800" dirty="0"/>
            </a:br>
            <a:r>
              <a:rPr lang="en-GB" sz="3200" dirty="0"/>
              <a:t>Keep track of your guests’ preferences</a:t>
            </a:r>
            <a:r>
              <a:rPr lang="en-GB" sz="2800" dirty="0"/>
              <a:t/>
            </a:r>
            <a:br>
              <a:rPr lang="en-GB" sz="2800" dirty="0"/>
            </a:br>
            <a:endParaRPr lang="en-GB" sz="2800" dirty="0"/>
          </a:p>
        </p:txBody>
      </p:sp>
      <p:sp>
        <p:nvSpPr>
          <p:cNvPr id="3" name="Content Placeholder 2">
            <a:extLst>
              <a:ext uri="{FF2B5EF4-FFF2-40B4-BE49-F238E27FC236}">
                <a16:creationId xmlns:a16="http://schemas.microsoft.com/office/drawing/2014/main" id="{AB50BB5B-6B92-441F-9BA8-7A14592C78EB}"/>
              </a:ext>
            </a:extLst>
          </p:cNvPr>
          <p:cNvSpPr>
            <a:spLocks noGrp="1"/>
          </p:cNvSpPr>
          <p:nvPr>
            <p:ph idx="1"/>
          </p:nvPr>
        </p:nvSpPr>
        <p:spPr>
          <a:xfrm>
            <a:off x="838200" y="1448602"/>
            <a:ext cx="10515600" cy="4480560"/>
          </a:xfrm>
        </p:spPr>
        <p:txBody>
          <a:bodyPr>
            <a:normAutofit/>
          </a:bodyPr>
          <a:lstStyle/>
          <a:p>
            <a:r>
              <a:rPr lang="en-GB" dirty="0"/>
              <a:t>Log any of a guest’s likes or dislikes on the booking system, so there’s a record of it next time they book. </a:t>
            </a:r>
          </a:p>
          <a:p>
            <a:r>
              <a:rPr lang="en-GB" dirty="0"/>
              <a:t>This is important if they complained about or especially enjoyed something. </a:t>
            </a:r>
          </a:p>
          <a:p>
            <a:r>
              <a:rPr lang="en-GB" dirty="0"/>
              <a:t>make a note of the purpose of their trip – a family wedding or child’s graduation – and this can be a talking point if they visit again.</a:t>
            </a:r>
          </a:p>
          <a:p>
            <a:endParaRPr lang="en-GB" dirty="0"/>
          </a:p>
          <a:p>
            <a:endParaRPr lang="en-GB" dirty="0"/>
          </a:p>
          <a:p>
            <a:r>
              <a:rPr lang="en-GB" dirty="0">
                <a:hlinkClick r:id="rId2"/>
              </a:rPr>
              <a:t>https://www.youtube.com/watch?v=zQMczDfScU8</a:t>
            </a:r>
            <a:endParaRPr lang="en-GB" dirty="0"/>
          </a:p>
          <a:p>
            <a:endParaRPr lang="en-GB" sz="2400" dirty="0"/>
          </a:p>
          <a:p>
            <a:endParaRPr lang="en-GB" sz="2400" dirty="0"/>
          </a:p>
        </p:txBody>
      </p:sp>
    </p:spTree>
    <p:extLst>
      <p:ext uri="{BB962C8B-B14F-4D97-AF65-F5344CB8AC3E}">
        <p14:creationId xmlns:p14="http://schemas.microsoft.com/office/powerpoint/2010/main" val="1682445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rotWithShape="1">
          <a:blip r:embed="rId3" cstate="print">
            <a:alphaModFix/>
            <a:extLst>
              <a:ext uri="{28A0092B-C50C-407E-A947-70E740481C1C}">
                <a14:useLocalDpi xmlns:a14="http://schemas.microsoft.com/office/drawing/2010/main" val="0"/>
              </a:ext>
            </a:extLst>
          </a:blip>
          <a:srcRect l="19537" r="15495"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5227320" y="274320"/>
            <a:ext cx="6614160" cy="6431280"/>
          </a:xfrm>
        </p:spPr>
        <p:txBody>
          <a:bodyPr anchor="ctr">
            <a:noAutofit/>
          </a:bodyPr>
          <a:lstStyle/>
          <a:p>
            <a:pPr marL="0" indent="0">
              <a:buNone/>
            </a:pPr>
            <a:r>
              <a:rPr lang="en-GB" dirty="0">
                <a:solidFill>
                  <a:srgbClr val="000000"/>
                </a:solidFill>
              </a:rPr>
              <a:t>Be </a:t>
            </a:r>
            <a:r>
              <a:rPr lang="en-GB" dirty="0">
                <a:solidFill>
                  <a:srgbClr val="FF0000"/>
                </a:solidFill>
              </a:rPr>
              <a:t>loyal </a:t>
            </a:r>
            <a:r>
              <a:rPr lang="en-GB" dirty="0">
                <a:solidFill>
                  <a:srgbClr val="000000"/>
                </a:solidFill>
              </a:rPr>
              <a:t>to your most loyal guests</a:t>
            </a:r>
          </a:p>
          <a:p>
            <a:r>
              <a:rPr lang="en-GB" dirty="0" smtClean="0">
                <a:solidFill>
                  <a:srgbClr val="000000"/>
                </a:solidFill>
              </a:rPr>
              <a:t>look </a:t>
            </a:r>
            <a:r>
              <a:rPr lang="en-GB" dirty="0">
                <a:solidFill>
                  <a:srgbClr val="000000"/>
                </a:solidFill>
              </a:rPr>
              <a:t>after regular guests. </a:t>
            </a:r>
            <a:endParaRPr lang="en-GB" dirty="0" smtClean="0">
              <a:solidFill>
                <a:srgbClr val="000000"/>
              </a:solidFill>
            </a:endParaRPr>
          </a:p>
          <a:p>
            <a:pPr lvl="1"/>
            <a:r>
              <a:rPr lang="en-GB" dirty="0" smtClean="0">
                <a:solidFill>
                  <a:srgbClr val="000000"/>
                </a:solidFill>
              </a:rPr>
              <a:t>extra </a:t>
            </a:r>
            <a:r>
              <a:rPr lang="en-GB" dirty="0">
                <a:solidFill>
                  <a:srgbClr val="000000"/>
                </a:solidFill>
              </a:rPr>
              <a:t>towels or a particular newspaper previously, ensure that they are </a:t>
            </a:r>
            <a:r>
              <a:rPr lang="en-GB" dirty="0" smtClean="0">
                <a:solidFill>
                  <a:srgbClr val="000000"/>
                </a:solidFill>
              </a:rPr>
              <a:t>provided.</a:t>
            </a:r>
            <a:endParaRPr lang="en-GB" dirty="0">
              <a:solidFill>
                <a:srgbClr val="000000"/>
              </a:solidFill>
            </a:endParaRPr>
          </a:p>
          <a:p>
            <a:pPr marL="0" indent="0">
              <a:buNone/>
            </a:pPr>
            <a:r>
              <a:rPr lang="en-GB" dirty="0">
                <a:solidFill>
                  <a:srgbClr val="000000"/>
                </a:solidFill>
              </a:rPr>
              <a:t>The check out experience is just as crucial as check-in = feedback</a:t>
            </a:r>
          </a:p>
          <a:p>
            <a:r>
              <a:rPr lang="en-GB" dirty="0">
                <a:solidFill>
                  <a:srgbClr val="000000"/>
                </a:solidFill>
              </a:rPr>
              <a:t>A fond farewell is as important as a warm welcome. Ask how your guest’s stay went with open questions, never “Was everything ok?”.</a:t>
            </a:r>
          </a:p>
        </p:txBody>
      </p:sp>
    </p:spTree>
    <p:extLst>
      <p:ext uri="{BB962C8B-B14F-4D97-AF65-F5344CB8AC3E}">
        <p14:creationId xmlns:p14="http://schemas.microsoft.com/office/powerpoint/2010/main" val="3030456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 y="537156"/>
            <a:ext cx="3494362" cy="4930246"/>
          </a:xfrm>
        </p:spPr>
        <p:txBody>
          <a:bodyPr>
            <a:normAutofit/>
          </a:bodyPr>
          <a:lstStyle/>
          <a:p>
            <a:pPr algn="r"/>
            <a:r>
              <a:rPr lang="en-GB" dirty="0">
                <a:solidFill>
                  <a:schemeClr val="accent1"/>
                </a:solidFill>
              </a:rPr>
              <a:t>Identification of market segments for hospitality products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751747" y="537156"/>
            <a:ext cx="7118687" cy="6000803"/>
          </a:xfrm>
        </p:spPr>
        <p:txBody>
          <a:bodyPr anchor="ctr">
            <a:noAutofit/>
          </a:bodyPr>
          <a:lstStyle/>
          <a:p>
            <a:pPr marL="0" indent="0">
              <a:buNone/>
            </a:pPr>
            <a:r>
              <a:rPr lang="en-GB" sz="2600" dirty="0"/>
              <a:t>Target and market to a variety of consumer groups with different behaviour with an offer that </a:t>
            </a:r>
            <a:r>
              <a:rPr lang="en-GB" sz="2600" u="sng" dirty="0"/>
              <a:t>matches their needs and budget</a:t>
            </a:r>
            <a:r>
              <a:rPr lang="en-GB" sz="2600" dirty="0"/>
              <a:t>.</a:t>
            </a:r>
          </a:p>
          <a:p>
            <a:pPr marL="0" indent="0">
              <a:buNone/>
            </a:pPr>
            <a:r>
              <a:rPr lang="en-GB" sz="2600" dirty="0"/>
              <a:t>The </a:t>
            </a:r>
            <a:r>
              <a:rPr lang="en-GB" sz="2600" dirty="0">
                <a:solidFill>
                  <a:srgbClr val="FF0000"/>
                </a:solidFill>
              </a:rPr>
              <a:t>market segmentation </a:t>
            </a:r>
            <a:r>
              <a:rPr lang="en-GB" sz="2600" dirty="0"/>
              <a:t>shall help you identify the trends of your business:</a:t>
            </a:r>
          </a:p>
          <a:p>
            <a:r>
              <a:rPr lang="en-GB" sz="2600" dirty="0"/>
              <a:t>Length of Stay</a:t>
            </a:r>
          </a:p>
          <a:p>
            <a:r>
              <a:rPr lang="en-GB" sz="2600" dirty="0"/>
              <a:t>Day of Weeks stays</a:t>
            </a:r>
          </a:p>
          <a:p>
            <a:r>
              <a:rPr lang="en-GB" sz="2600" dirty="0"/>
              <a:t>Total Revenue per room, Total Revenue per client</a:t>
            </a:r>
          </a:p>
          <a:p>
            <a:r>
              <a:rPr lang="en-GB" sz="2600" dirty="0"/>
              <a:t>Booking Lead Time</a:t>
            </a:r>
          </a:p>
          <a:p>
            <a:r>
              <a:rPr lang="en-GB" sz="2600" dirty="0"/>
              <a:t>Cancellation %</a:t>
            </a:r>
          </a:p>
          <a:p>
            <a:r>
              <a:rPr lang="en-GB" sz="2600" dirty="0"/>
              <a:t>No Show ratio</a:t>
            </a:r>
          </a:p>
          <a:p>
            <a:r>
              <a:rPr lang="en-GB" sz="2600" dirty="0"/>
              <a:t>Applying sound revenue management practices, it is an essential step to have a </a:t>
            </a:r>
            <a:r>
              <a:rPr lang="en-GB" sz="2600" u="sng" dirty="0">
                <a:solidFill>
                  <a:srgbClr val="FF0000"/>
                </a:solidFill>
              </a:rPr>
              <a:t>clear idea of which consumer groups you should be targeting</a:t>
            </a:r>
            <a:r>
              <a:rPr lang="en-GB" sz="2600" dirty="0"/>
              <a:t>.</a:t>
            </a:r>
          </a:p>
        </p:txBody>
      </p:sp>
    </p:spTree>
    <p:extLst>
      <p:ext uri="{BB962C8B-B14F-4D97-AF65-F5344CB8AC3E}">
        <p14:creationId xmlns:p14="http://schemas.microsoft.com/office/powerpoint/2010/main" val="4272843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978517247"/>
              </p:ext>
            </p:extLst>
          </p:nvPr>
        </p:nvGraphicFramePr>
        <p:xfrm>
          <a:off x="0" y="-13854"/>
          <a:ext cx="12192000" cy="6835182"/>
        </p:xfrm>
        <a:graphic>
          <a:graphicData uri="http://schemas.openxmlformats.org/drawingml/2006/table">
            <a:tbl>
              <a:tblPr firstRow="1" bandRow="1">
                <a:tableStyleId>{7DF18680-E054-41AD-8BC1-D1AEF772440D}</a:tableStyleId>
              </a:tblPr>
              <a:tblGrid>
                <a:gridCol w="2382982">
                  <a:extLst>
                    <a:ext uri="{9D8B030D-6E8A-4147-A177-3AD203B41FA5}">
                      <a16:colId xmlns:a16="http://schemas.microsoft.com/office/drawing/2014/main" val="20000"/>
                    </a:ext>
                  </a:extLst>
                </a:gridCol>
                <a:gridCol w="5181600">
                  <a:extLst>
                    <a:ext uri="{9D8B030D-6E8A-4147-A177-3AD203B41FA5}">
                      <a16:colId xmlns:a16="http://schemas.microsoft.com/office/drawing/2014/main" val="20001"/>
                    </a:ext>
                  </a:extLst>
                </a:gridCol>
                <a:gridCol w="4627418">
                  <a:extLst>
                    <a:ext uri="{9D8B030D-6E8A-4147-A177-3AD203B41FA5}">
                      <a16:colId xmlns:a16="http://schemas.microsoft.com/office/drawing/2014/main" val="20002"/>
                    </a:ext>
                  </a:extLst>
                </a:gridCol>
              </a:tblGrid>
              <a:tr h="540327">
                <a:tc>
                  <a:txBody>
                    <a:bodyPr/>
                    <a:lstStyle/>
                    <a:p>
                      <a:pPr algn="l" fontAlgn="base"/>
                      <a:r>
                        <a:rPr lang="en-GB">
                          <a:effectLst/>
                        </a:rPr>
                        <a:t>Base for segmentation</a:t>
                      </a:r>
                      <a:endParaRPr lang="en-GB" b="1" i="0">
                        <a:solidFill>
                          <a:srgbClr val="333333"/>
                        </a:solidFill>
                        <a:effectLst/>
                        <a:latin typeface="&amp;quot"/>
                      </a:endParaRPr>
                    </a:p>
                  </a:txBody>
                  <a:tcPr marL="76200" marR="76200" marT="76200" marB="76200" anchor="ctr"/>
                </a:tc>
                <a:tc>
                  <a:txBody>
                    <a:bodyPr/>
                    <a:lstStyle/>
                    <a:p>
                      <a:pPr algn="l" fontAlgn="base"/>
                      <a:r>
                        <a:rPr lang="en-GB">
                          <a:effectLst/>
                        </a:rPr>
                        <a:t>What it means?</a:t>
                      </a:r>
                      <a:endParaRPr lang="en-GB" b="1" i="0">
                        <a:solidFill>
                          <a:srgbClr val="333333"/>
                        </a:solidFill>
                        <a:effectLst/>
                        <a:latin typeface="&amp;quot"/>
                      </a:endParaRPr>
                    </a:p>
                  </a:txBody>
                  <a:tcPr marL="76200" marR="76200" marT="76200" marB="76200" anchor="ctr"/>
                </a:tc>
                <a:tc>
                  <a:txBody>
                    <a:bodyPr/>
                    <a:lstStyle/>
                    <a:p>
                      <a:pPr algn="l" fontAlgn="base"/>
                      <a:r>
                        <a:rPr lang="en-GB">
                          <a:effectLst/>
                        </a:rPr>
                        <a:t>Example</a:t>
                      </a:r>
                      <a:endParaRPr lang="en-GB" b="1" i="0">
                        <a:solidFill>
                          <a:srgbClr val="333333"/>
                        </a:solidFill>
                        <a:effectLst/>
                        <a:latin typeface="&amp;quot"/>
                      </a:endParaRPr>
                    </a:p>
                  </a:txBody>
                  <a:tcPr marL="76200" marR="76200" marT="76200" marB="76200" anchor="ctr"/>
                </a:tc>
                <a:extLst>
                  <a:ext uri="{0D108BD9-81ED-4DB2-BD59-A6C34878D82A}">
                    <a16:rowId xmlns:a16="http://schemas.microsoft.com/office/drawing/2014/main" val="10000"/>
                  </a:ext>
                </a:extLst>
              </a:tr>
              <a:tr h="1792127">
                <a:tc>
                  <a:txBody>
                    <a:bodyPr/>
                    <a:lstStyle/>
                    <a:p>
                      <a:pPr algn="l" fontAlgn="base"/>
                      <a:r>
                        <a:rPr lang="en-GB">
                          <a:effectLst/>
                        </a:rPr>
                        <a:t>Geographic Variables</a:t>
                      </a:r>
                      <a:endParaRPr lang="en-GB" b="0" i="0">
                        <a:solidFill>
                          <a:srgbClr val="333333"/>
                        </a:solidFill>
                        <a:effectLst/>
                      </a:endParaRPr>
                    </a:p>
                  </a:txBody>
                  <a:tcPr marL="76200" marR="76200" marT="76200" marB="76200" anchor="ctr"/>
                </a:tc>
                <a:tc>
                  <a:txBody>
                    <a:bodyPr/>
                    <a:lstStyle/>
                    <a:p>
                      <a:pPr algn="l" fontAlgn="base"/>
                      <a:r>
                        <a:rPr lang="en-GB">
                          <a:effectLst/>
                        </a:rPr>
                        <a:t>Guests can be divided into different segments on such geographic units such as nations, states, regions, cities etc. Their preferences may vary because of their geographic differences.</a:t>
                      </a:r>
                      <a:endParaRPr lang="en-GB" b="0" i="0">
                        <a:solidFill>
                          <a:srgbClr val="333333"/>
                        </a:solidFill>
                        <a:effectLst/>
                      </a:endParaRPr>
                    </a:p>
                  </a:txBody>
                  <a:tcPr marL="76200" marR="76200" marT="76200" marB="76200" anchor="ctr"/>
                </a:tc>
                <a:tc>
                  <a:txBody>
                    <a:bodyPr/>
                    <a:lstStyle/>
                    <a:p>
                      <a:pPr algn="l" fontAlgn="base"/>
                      <a:r>
                        <a:rPr lang="en-GB">
                          <a:effectLst/>
                        </a:rPr>
                        <a:t>Most hotels understand the importance of segmenting the markets based on the origin of the guests (i.e. the place they come from). It is an effective way to identify those places that the hotels should concentrate on advertising and promotion.</a:t>
                      </a:r>
                      <a:endParaRPr lang="en-GB" b="0" i="0">
                        <a:solidFill>
                          <a:srgbClr val="333333"/>
                        </a:solidFill>
                        <a:effectLst/>
                      </a:endParaRPr>
                    </a:p>
                  </a:txBody>
                  <a:tcPr marL="76200" marR="76200" marT="76200" marB="76200" anchor="ctr"/>
                </a:tc>
                <a:extLst>
                  <a:ext uri="{0D108BD9-81ED-4DB2-BD59-A6C34878D82A}">
                    <a16:rowId xmlns:a16="http://schemas.microsoft.com/office/drawing/2014/main" val="10001"/>
                  </a:ext>
                </a:extLst>
              </a:tr>
              <a:tr h="1374371">
                <a:tc>
                  <a:txBody>
                    <a:bodyPr/>
                    <a:lstStyle/>
                    <a:p>
                      <a:pPr algn="l" fontAlgn="base"/>
                      <a:r>
                        <a:rPr lang="en-GB">
                          <a:effectLst/>
                        </a:rPr>
                        <a:t>Demographic Variables</a:t>
                      </a:r>
                      <a:endParaRPr lang="en-GB" b="0" i="0">
                        <a:solidFill>
                          <a:srgbClr val="333333"/>
                        </a:solidFill>
                        <a:effectLst/>
                      </a:endParaRPr>
                    </a:p>
                  </a:txBody>
                  <a:tcPr marL="76200" marR="76200" marT="76200" marB="76200" anchor="ctr"/>
                </a:tc>
                <a:tc>
                  <a:txBody>
                    <a:bodyPr/>
                    <a:lstStyle/>
                    <a:p>
                      <a:pPr algn="l" fontAlgn="base"/>
                      <a:r>
                        <a:rPr lang="en-GB">
                          <a:effectLst/>
                        </a:rPr>
                        <a:t>Guests are divided into different segments based on age, gender, income, family, educational level, occupation etc.</a:t>
                      </a:r>
                      <a:endParaRPr lang="en-GB" b="0" i="0">
                        <a:solidFill>
                          <a:srgbClr val="333333"/>
                        </a:solidFill>
                        <a:effectLst/>
                      </a:endParaRPr>
                    </a:p>
                  </a:txBody>
                  <a:tcPr marL="76200" marR="76200" marT="76200" marB="76200" anchor="ctr"/>
                </a:tc>
                <a:tc>
                  <a:txBody>
                    <a:bodyPr/>
                    <a:lstStyle/>
                    <a:p>
                      <a:pPr algn="l" fontAlgn="base"/>
                      <a:r>
                        <a:rPr lang="en-GB">
                          <a:effectLst/>
                        </a:rPr>
                        <a:t>McDonald’s understands the importance of segmenting the fast food markets on the basis of age; the company’s Happy Meal and the “Go Active Birthday Party” are specifically targeted at children.</a:t>
                      </a:r>
                      <a:endParaRPr lang="en-GB" b="0" i="0">
                        <a:solidFill>
                          <a:srgbClr val="333333"/>
                        </a:solidFill>
                        <a:effectLst/>
                      </a:endParaRPr>
                    </a:p>
                  </a:txBody>
                  <a:tcPr marL="76200" marR="76200" marT="76200" marB="76200" anchor="ctr"/>
                </a:tc>
                <a:extLst>
                  <a:ext uri="{0D108BD9-81ED-4DB2-BD59-A6C34878D82A}">
                    <a16:rowId xmlns:a16="http://schemas.microsoft.com/office/drawing/2014/main" val="10002"/>
                  </a:ext>
                </a:extLst>
              </a:tr>
              <a:tr h="1143735">
                <a:tc>
                  <a:txBody>
                    <a:bodyPr/>
                    <a:lstStyle/>
                    <a:p>
                      <a:pPr algn="l" fontAlgn="base"/>
                      <a:r>
                        <a:rPr lang="en-GB">
                          <a:effectLst/>
                        </a:rPr>
                        <a:t>Psychographic Variables</a:t>
                      </a:r>
                      <a:endParaRPr lang="en-GB" b="0" i="0">
                        <a:solidFill>
                          <a:srgbClr val="333333"/>
                        </a:solidFill>
                        <a:effectLst/>
                      </a:endParaRPr>
                    </a:p>
                  </a:txBody>
                  <a:tcPr marL="76200" marR="76200" marT="76200" marB="76200" anchor="ctr"/>
                </a:tc>
                <a:tc>
                  <a:txBody>
                    <a:bodyPr/>
                    <a:lstStyle/>
                    <a:p>
                      <a:pPr algn="l" fontAlgn="base"/>
                      <a:r>
                        <a:rPr lang="en-GB">
                          <a:effectLst/>
                        </a:rPr>
                        <a:t>Guests are divided into different segments based on their social class, lifestyle, and personality characteristics.</a:t>
                      </a:r>
                      <a:endParaRPr lang="en-GB" b="0" i="0">
                        <a:solidFill>
                          <a:srgbClr val="333333"/>
                        </a:solidFill>
                        <a:effectLst/>
                      </a:endParaRPr>
                    </a:p>
                  </a:txBody>
                  <a:tcPr marL="76200" marR="76200" marT="76200" marB="76200" anchor="ctr"/>
                </a:tc>
                <a:tc>
                  <a:txBody>
                    <a:bodyPr/>
                    <a:lstStyle/>
                    <a:p>
                      <a:pPr algn="l" fontAlgn="base"/>
                      <a:r>
                        <a:rPr lang="en-GB">
                          <a:effectLst/>
                        </a:rPr>
                        <a:t>Afternoon tea, brunch etc. in most hotels is targeted at the upper classes (based on social class)</a:t>
                      </a:r>
                      <a:endParaRPr lang="en-GB" b="0" i="0">
                        <a:solidFill>
                          <a:srgbClr val="333333"/>
                        </a:solidFill>
                        <a:effectLst/>
                      </a:endParaRPr>
                    </a:p>
                  </a:txBody>
                  <a:tcPr marL="76200" marR="76200" marT="76200" marB="76200" anchor="ctr"/>
                </a:tc>
                <a:extLst>
                  <a:ext uri="{0D108BD9-81ED-4DB2-BD59-A6C34878D82A}">
                    <a16:rowId xmlns:a16="http://schemas.microsoft.com/office/drawing/2014/main" val="10003"/>
                  </a:ext>
                </a:extLst>
              </a:tr>
              <a:tr h="1828800">
                <a:tc>
                  <a:txBody>
                    <a:bodyPr/>
                    <a:lstStyle/>
                    <a:p>
                      <a:pPr algn="l" fontAlgn="base"/>
                      <a:r>
                        <a:rPr lang="en-GB" err="1">
                          <a:effectLst/>
                        </a:rPr>
                        <a:t>Behavioral</a:t>
                      </a:r>
                      <a:r>
                        <a:rPr lang="en-GB">
                          <a:effectLst/>
                        </a:rPr>
                        <a:t> Variables</a:t>
                      </a:r>
                      <a:endParaRPr lang="en-GB" b="0" i="0">
                        <a:solidFill>
                          <a:srgbClr val="333333"/>
                        </a:solidFill>
                        <a:effectLst/>
                      </a:endParaRPr>
                    </a:p>
                  </a:txBody>
                  <a:tcPr marL="76200" marR="76200" marT="76200" marB="76200" anchor="ctr"/>
                </a:tc>
                <a:tc>
                  <a:txBody>
                    <a:bodyPr/>
                    <a:lstStyle/>
                    <a:p>
                      <a:pPr algn="l" fontAlgn="base"/>
                      <a:r>
                        <a:rPr lang="en-GB">
                          <a:effectLst/>
                        </a:rPr>
                        <a:t>Guests are also divided on the basis of their knowledge, attitude, use, or response to a product or service.</a:t>
                      </a:r>
                      <a:endParaRPr lang="en-GB" b="0" i="0">
                        <a:solidFill>
                          <a:srgbClr val="333333"/>
                        </a:solidFill>
                        <a:effectLst/>
                      </a:endParaRPr>
                    </a:p>
                  </a:txBody>
                  <a:tcPr marL="76200" marR="76200" marT="76200" marB="76200" anchor="ctr"/>
                </a:tc>
                <a:tc>
                  <a:txBody>
                    <a:bodyPr/>
                    <a:lstStyle/>
                    <a:p>
                      <a:pPr algn="l" fontAlgn="base"/>
                      <a:r>
                        <a:rPr lang="en-GB">
                          <a:effectLst/>
                        </a:rPr>
                        <a:t>Most of the hotels understand the importance of grouping guests according to the product/service they seek. Therefore atmosphere and food quality are often highlighted by luxury restaurants in their promotional messages.</a:t>
                      </a:r>
                      <a:endParaRPr lang="en-GB" b="0" i="0">
                        <a:solidFill>
                          <a:srgbClr val="333333"/>
                        </a:solidFill>
                        <a:effectLst/>
                      </a:endParaRPr>
                    </a:p>
                  </a:txBody>
                  <a:tcPr marL="76200" marR="76200" marT="76200" marB="7620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95678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E5EEF1"/>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41668" y="141668"/>
            <a:ext cx="10696977" cy="6439436"/>
          </a:xfrm>
        </p:spPr>
        <p:txBody>
          <a:bodyPr>
            <a:normAutofit/>
          </a:bodyPr>
          <a:lstStyle/>
          <a:p>
            <a:r>
              <a:rPr lang="en-GB"/>
              <a:t>Consider which </a:t>
            </a:r>
            <a:r>
              <a:rPr lang="en-GB">
                <a:solidFill>
                  <a:srgbClr val="FF0000"/>
                </a:solidFill>
              </a:rPr>
              <a:t>distribution channels </a:t>
            </a:r>
            <a:r>
              <a:rPr lang="en-GB"/>
              <a:t>you should use, consumer groups and channels to cater for different needs and budget levels.</a:t>
            </a:r>
          </a:p>
          <a:p>
            <a:r>
              <a:rPr lang="en-GB"/>
              <a:t>Relevant market segments for your hotel are still the foundation for setting your </a:t>
            </a:r>
            <a:r>
              <a:rPr lang="en-GB">
                <a:solidFill>
                  <a:srgbClr val="FF0000"/>
                </a:solidFill>
              </a:rPr>
              <a:t>pricing strategy </a:t>
            </a:r>
            <a:r>
              <a:rPr lang="en-GB"/>
              <a:t>correctly.</a:t>
            </a:r>
          </a:p>
          <a:p>
            <a:r>
              <a:rPr lang="en-GB"/>
              <a:t>market segments allow you to specifically </a:t>
            </a:r>
            <a:r>
              <a:rPr lang="en-GB">
                <a:solidFill>
                  <a:srgbClr val="FF0000"/>
                </a:solidFill>
              </a:rPr>
              <a:t>define and bundle sales </a:t>
            </a:r>
            <a:r>
              <a:rPr lang="en-GB"/>
              <a:t>and marketing efforts according to any </a:t>
            </a:r>
            <a:r>
              <a:rPr lang="en-GB" u="sng"/>
              <a:t>trends and movements </a:t>
            </a:r>
            <a:r>
              <a:rPr lang="en-GB"/>
              <a:t>you can derive from the analysis of those segments</a:t>
            </a:r>
          </a:p>
          <a:p>
            <a:r>
              <a:rPr lang="en-GB"/>
              <a:t>Start by looking into which </a:t>
            </a:r>
            <a:r>
              <a:rPr lang="en-GB">
                <a:solidFill>
                  <a:srgbClr val="FF0000"/>
                </a:solidFill>
              </a:rPr>
              <a:t>types of customers </a:t>
            </a:r>
            <a:r>
              <a:rPr lang="en-GB"/>
              <a:t>are coming to your hotel, what their </a:t>
            </a:r>
            <a:r>
              <a:rPr lang="en-GB">
                <a:solidFill>
                  <a:srgbClr val="FF0000"/>
                </a:solidFill>
              </a:rPr>
              <a:t>buying behaviour </a:t>
            </a:r>
            <a:r>
              <a:rPr lang="en-GB"/>
              <a:t>and their </a:t>
            </a:r>
            <a:r>
              <a:rPr lang="en-GB">
                <a:solidFill>
                  <a:srgbClr val="FF0000"/>
                </a:solidFill>
              </a:rPr>
              <a:t>budget </a:t>
            </a:r>
            <a:r>
              <a:rPr lang="en-GB"/>
              <a:t>is and which ways they use to </a:t>
            </a:r>
            <a:r>
              <a:rPr lang="en-GB">
                <a:solidFill>
                  <a:srgbClr val="FF0000"/>
                </a:solidFill>
              </a:rPr>
              <a:t>book</a:t>
            </a:r>
            <a:r>
              <a:rPr lang="en-GB"/>
              <a:t> your hotel. </a:t>
            </a:r>
          </a:p>
          <a:p>
            <a:r>
              <a:rPr lang="en-GB"/>
              <a:t>Apply valid and targeted actions to take measurements towards increased profits.</a:t>
            </a:r>
          </a:p>
        </p:txBody>
      </p:sp>
    </p:spTree>
    <p:extLst>
      <p:ext uri="{BB962C8B-B14F-4D97-AF65-F5344CB8AC3E}">
        <p14:creationId xmlns:p14="http://schemas.microsoft.com/office/powerpoint/2010/main" val="2772576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Changing customer needs and demands</a:t>
            </a:r>
          </a:p>
        </p:txBody>
      </p:sp>
      <p:sp>
        <p:nvSpPr>
          <p:cNvPr id="3" name="Content Placeholder 2"/>
          <p:cNvSpPr>
            <a:spLocks noGrp="1"/>
          </p:cNvSpPr>
          <p:nvPr>
            <p:ph idx="1"/>
          </p:nvPr>
        </p:nvSpPr>
        <p:spPr>
          <a:xfrm>
            <a:off x="4636545" y="376238"/>
            <a:ext cx="6766023" cy="5677090"/>
          </a:xfrm>
        </p:spPr>
        <p:txBody>
          <a:bodyPr anchor="ctr">
            <a:noAutofit/>
          </a:bodyPr>
          <a:lstStyle/>
          <a:p>
            <a:pPr marL="0" indent="0">
              <a:buNone/>
            </a:pPr>
            <a:endParaRPr lang="en-GB" sz="2600" dirty="0"/>
          </a:p>
          <a:p>
            <a:pPr marL="0" indent="0">
              <a:buNone/>
            </a:pPr>
            <a:r>
              <a:rPr lang="en-GB" sz="2600" dirty="0"/>
              <a:t>Status quo is no longer acceptable-</a:t>
            </a:r>
          </a:p>
          <a:p>
            <a:r>
              <a:rPr lang="en-GB" sz="2600" dirty="0"/>
              <a:t>With new brands and new hospitality and F&amp;B concepts emerging, and a climate where innovation and creativity are rewarded the, especially in </a:t>
            </a:r>
            <a:r>
              <a:rPr lang="en-GB" sz="2600" b="1" dirty="0"/>
              <a:t>F&amp;B concepts</a:t>
            </a:r>
            <a:r>
              <a:rPr lang="en-GB" sz="2600" dirty="0"/>
              <a:t>—the boring three meal a day restaurant is dead.</a:t>
            </a:r>
          </a:p>
          <a:p>
            <a:r>
              <a:rPr lang="en-GB" sz="2600" dirty="0"/>
              <a:t>Increasingly tied to </a:t>
            </a:r>
            <a:r>
              <a:rPr lang="en-GB" sz="2600" b="1" dirty="0"/>
              <a:t>consumer preferences and expectations</a:t>
            </a:r>
            <a:r>
              <a:rPr lang="en-GB" sz="2600" dirty="0"/>
              <a:t>—both of which can and do continue to change. </a:t>
            </a:r>
          </a:p>
          <a:p>
            <a:r>
              <a:rPr lang="en-GB" sz="2600" dirty="0"/>
              <a:t>Three of the most prominent and important consumer trends in the F&amp;B space are : </a:t>
            </a:r>
          </a:p>
          <a:p>
            <a:r>
              <a:rPr lang="en-GB" sz="2600" b="1" dirty="0">
                <a:solidFill>
                  <a:srgbClr val="FF0000"/>
                </a:solidFill>
              </a:rPr>
              <a:t>authenticity, a desire for more personalization, and unique, one-of-a-kind experiences</a:t>
            </a:r>
            <a:r>
              <a:rPr lang="en-GB" dirty="0"/>
              <a:t>.</a:t>
            </a:r>
          </a:p>
        </p:txBody>
      </p:sp>
    </p:spTree>
    <p:extLst>
      <p:ext uri="{BB962C8B-B14F-4D97-AF65-F5344CB8AC3E}">
        <p14:creationId xmlns:p14="http://schemas.microsoft.com/office/powerpoint/2010/main" val="2386298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5E690-F086-4512-8BCF-5EE6D6C3368B}"/>
              </a:ext>
            </a:extLst>
          </p:cNvPr>
          <p:cNvSpPr>
            <a:spLocks noGrp="1"/>
          </p:cNvSpPr>
          <p:nvPr>
            <p:ph type="title"/>
          </p:nvPr>
        </p:nvSpPr>
        <p:spPr>
          <a:xfrm>
            <a:off x="538162" y="122237"/>
            <a:ext cx="10515600" cy="959803"/>
          </a:xfrm>
        </p:spPr>
        <p:txBody>
          <a:bodyPr>
            <a:normAutofit fontScale="90000"/>
          </a:bodyPr>
          <a:lstStyle/>
          <a:p>
            <a:r>
              <a:rPr lang="en-GB" b="1" dirty="0"/>
              <a:t/>
            </a:r>
            <a:br>
              <a:rPr lang="en-GB" b="1" dirty="0"/>
            </a:br>
            <a:r>
              <a:rPr lang="en-GB" b="1" dirty="0"/>
              <a:t>Best hotel amenities for vacationers and holidaymakers</a:t>
            </a:r>
            <a:br>
              <a:rPr lang="en-GB" b="1" dirty="0"/>
            </a:br>
            <a:endParaRPr lang="en-GB" dirty="0"/>
          </a:p>
        </p:txBody>
      </p:sp>
      <p:sp>
        <p:nvSpPr>
          <p:cNvPr id="3" name="Content Placeholder 2">
            <a:extLst>
              <a:ext uri="{FF2B5EF4-FFF2-40B4-BE49-F238E27FC236}">
                <a16:creationId xmlns:a16="http://schemas.microsoft.com/office/drawing/2014/main" id="{75D26F9B-6852-476C-9910-CC584DC378B3}"/>
              </a:ext>
            </a:extLst>
          </p:cNvPr>
          <p:cNvSpPr>
            <a:spLocks noGrp="1"/>
          </p:cNvSpPr>
          <p:nvPr>
            <p:ph idx="1"/>
          </p:nvPr>
        </p:nvSpPr>
        <p:spPr>
          <a:xfrm>
            <a:off x="538162" y="1264920"/>
            <a:ext cx="10515600" cy="4712018"/>
          </a:xfrm>
        </p:spPr>
        <p:txBody>
          <a:bodyPr>
            <a:normAutofit/>
          </a:bodyPr>
          <a:lstStyle/>
          <a:p>
            <a:pPr fontAlgn="base"/>
            <a:r>
              <a:rPr lang="en-GB" b="1" dirty="0"/>
              <a:t>Kitchenette (or fridge, microwave, and coffee maker)</a:t>
            </a:r>
            <a:r>
              <a:rPr lang="en-GB" dirty="0"/>
              <a:t> — For the convenience and simple comforts of home.</a:t>
            </a:r>
          </a:p>
          <a:p>
            <a:pPr fontAlgn="base"/>
            <a:r>
              <a:rPr lang="en-GB" b="1" dirty="0"/>
              <a:t>Recreational facilities and spa services</a:t>
            </a:r>
            <a:r>
              <a:rPr lang="en-GB" dirty="0"/>
              <a:t> — So guests can be as active, entertained, or relaxed as they please.</a:t>
            </a:r>
          </a:p>
          <a:p>
            <a:pPr fontAlgn="base"/>
            <a:r>
              <a:rPr lang="en-GB" b="1" dirty="0"/>
              <a:t>Dining options</a:t>
            </a:r>
            <a:r>
              <a:rPr lang="en-GB" dirty="0"/>
              <a:t> — Limited on-premises restaurants? Have a list of local recommendations.</a:t>
            </a:r>
          </a:p>
          <a:p>
            <a:pPr fontAlgn="base"/>
            <a:r>
              <a:rPr lang="en-GB" dirty="0"/>
              <a:t>Special offer suggestion |</a:t>
            </a:r>
            <a:r>
              <a:rPr lang="en-GB" b="1" dirty="0"/>
              <a:t> Free airport shuttle</a:t>
            </a:r>
            <a:r>
              <a:rPr lang="en-GB" dirty="0"/>
              <a:t> — For hassle-free transportation to your property.</a:t>
            </a:r>
          </a:p>
          <a:p>
            <a:pPr fontAlgn="base"/>
            <a:r>
              <a:rPr lang="en-GB" dirty="0"/>
              <a:t>Special offer suggestion | </a:t>
            </a:r>
            <a:r>
              <a:rPr lang="en-GB" b="1" dirty="0"/>
              <a:t>Free daily newspaper</a:t>
            </a:r>
            <a:r>
              <a:rPr lang="en-GB" dirty="0"/>
              <a:t> — To help guests stay in the loop, even while off the grid.</a:t>
            </a:r>
          </a:p>
          <a:p>
            <a:endParaRPr lang="en-GB" dirty="0"/>
          </a:p>
        </p:txBody>
      </p:sp>
    </p:spTree>
    <p:extLst>
      <p:ext uri="{BB962C8B-B14F-4D97-AF65-F5344CB8AC3E}">
        <p14:creationId xmlns:p14="http://schemas.microsoft.com/office/powerpoint/2010/main" val="3101441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A44A27-9672-4AAF-9460-799EA7F07759}"/>
              </a:ext>
            </a:extLst>
          </p:cNvPr>
          <p:cNvSpPr>
            <a:spLocks noGrp="1"/>
          </p:cNvSpPr>
          <p:nvPr>
            <p:ph type="title"/>
          </p:nvPr>
        </p:nvSpPr>
        <p:spPr>
          <a:xfrm>
            <a:off x="643467" y="640080"/>
            <a:ext cx="3096427" cy="5613236"/>
          </a:xfrm>
        </p:spPr>
        <p:txBody>
          <a:bodyPr anchor="ctr">
            <a:normAutofit/>
          </a:bodyPr>
          <a:lstStyle/>
          <a:p>
            <a:r>
              <a:rPr lang="en-GB" b="1">
                <a:solidFill>
                  <a:srgbClr val="FFFFFF"/>
                </a:solidFill>
              </a:rPr>
              <a:t/>
            </a:r>
            <a:br>
              <a:rPr lang="en-GB" b="1">
                <a:solidFill>
                  <a:srgbClr val="FFFFFF"/>
                </a:solidFill>
              </a:rPr>
            </a:br>
            <a:r>
              <a:rPr lang="en-GB" b="1">
                <a:solidFill>
                  <a:srgbClr val="FFFFFF"/>
                </a:solidFill>
              </a:rPr>
              <a:t>Best hotel amenities for business travellers</a:t>
            </a:r>
            <a:br>
              <a:rPr lang="en-GB" b="1">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C03E2C83-E760-4D96-B656-720EAE451FF8}"/>
              </a:ext>
            </a:extLst>
          </p:cNvPr>
          <p:cNvSpPr>
            <a:spLocks noGrp="1"/>
          </p:cNvSpPr>
          <p:nvPr>
            <p:ph idx="1"/>
          </p:nvPr>
        </p:nvSpPr>
        <p:spPr>
          <a:xfrm>
            <a:off x="4059936" y="106680"/>
            <a:ext cx="7488598" cy="6751319"/>
          </a:xfrm>
        </p:spPr>
        <p:txBody>
          <a:bodyPr anchor="ctr">
            <a:normAutofit/>
          </a:bodyPr>
          <a:lstStyle/>
          <a:p>
            <a:pPr fontAlgn="base"/>
            <a:r>
              <a:rPr lang="en-GB" b="1" dirty="0"/>
              <a:t>High-speed Internet</a:t>
            </a:r>
            <a:r>
              <a:rPr lang="en-GB" dirty="0"/>
              <a:t> — For seamless digital conferences, communication, and more.</a:t>
            </a:r>
          </a:p>
          <a:p>
            <a:pPr fontAlgn="base"/>
            <a:r>
              <a:rPr lang="en-GB" b="1" dirty="0"/>
              <a:t>Ample power outlets</a:t>
            </a:r>
            <a:r>
              <a:rPr lang="en-GB" dirty="0"/>
              <a:t> — To keep gadgets plugged in and electronics charged.</a:t>
            </a:r>
          </a:p>
          <a:p>
            <a:pPr fontAlgn="base"/>
            <a:r>
              <a:rPr lang="en-GB" b="1" dirty="0"/>
              <a:t>Desk</a:t>
            </a:r>
            <a:r>
              <a:rPr lang="en-GB" dirty="0"/>
              <a:t> — For a comfortable and convenient workspace.</a:t>
            </a:r>
          </a:p>
          <a:p>
            <a:pPr fontAlgn="base"/>
            <a:r>
              <a:rPr lang="en-GB" b="1" dirty="0"/>
              <a:t>Iron and ironing board</a:t>
            </a:r>
            <a:r>
              <a:rPr lang="en-GB" dirty="0"/>
              <a:t> — To smooth out any wrinkles in that business suit.</a:t>
            </a:r>
          </a:p>
          <a:p>
            <a:pPr fontAlgn="base"/>
            <a:r>
              <a:rPr lang="en-GB" dirty="0"/>
              <a:t>Special offer suggestion | </a:t>
            </a:r>
            <a:r>
              <a:rPr lang="en-GB" b="1" dirty="0"/>
              <a:t>Free drink</a:t>
            </a:r>
            <a:r>
              <a:rPr lang="en-GB" dirty="0"/>
              <a:t> — To wind down after a tough day.</a:t>
            </a:r>
          </a:p>
          <a:p>
            <a:pPr fontAlgn="base"/>
            <a:r>
              <a:rPr lang="en-GB" dirty="0"/>
              <a:t>Special offer suggestion | </a:t>
            </a:r>
            <a:r>
              <a:rPr lang="en-GB" b="1" dirty="0"/>
              <a:t>Discount on dry cleaning</a:t>
            </a:r>
            <a:r>
              <a:rPr lang="en-GB" dirty="0"/>
              <a:t> — For a perfectly, professionally pressed ensemble.</a:t>
            </a:r>
          </a:p>
          <a:p>
            <a:endParaRPr lang="en-GB" sz="1600" dirty="0"/>
          </a:p>
        </p:txBody>
      </p:sp>
      <p:pic>
        <p:nvPicPr>
          <p:cNvPr id="4" name="Picture 3">
            <a:extLst>
              <a:ext uri="{FF2B5EF4-FFF2-40B4-BE49-F238E27FC236}">
                <a16:creationId xmlns:a16="http://schemas.microsoft.com/office/drawing/2014/main" id="{BA10E336-DA05-44DD-9BE8-99DA1A726DCC}"/>
              </a:ext>
            </a:extLst>
          </p:cNvPr>
          <p:cNvPicPr>
            <a:picLocks noChangeAspect="1"/>
          </p:cNvPicPr>
          <p:nvPr/>
        </p:nvPicPr>
        <p:blipFill>
          <a:blip r:embed="rId2"/>
          <a:stretch>
            <a:fillRect/>
          </a:stretch>
        </p:blipFill>
        <p:spPr>
          <a:xfrm>
            <a:off x="643467" y="4732462"/>
            <a:ext cx="3383280" cy="2232221"/>
          </a:xfrm>
          <a:prstGeom prst="rect">
            <a:avLst/>
          </a:prstGeom>
        </p:spPr>
      </p:pic>
    </p:spTree>
    <p:extLst>
      <p:ext uri="{BB962C8B-B14F-4D97-AF65-F5344CB8AC3E}">
        <p14:creationId xmlns:p14="http://schemas.microsoft.com/office/powerpoint/2010/main" val="1845367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14CA40-6685-4A58-9D90-695824D50788}"/>
              </a:ext>
            </a:extLst>
          </p:cNvPr>
          <p:cNvPicPr>
            <a:picLocks noChangeAspect="1"/>
          </p:cNvPicPr>
          <p:nvPr/>
        </p:nvPicPr>
        <p:blipFill rotWithShape="1">
          <a:blip r:embed="rId2"/>
          <a:srcRect t="4303"/>
          <a:stretch/>
        </p:blipFill>
        <p:spPr>
          <a:xfrm>
            <a:off x="-1" y="10"/>
            <a:ext cx="5516881" cy="3428990"/>
          </a:xfrm>
          <a:prstGeom prst="rect">
            <a:avLst/>
          </a:prstGeom>
        </p:spPr>
      </p:pic>
      <p:pic>
        <p:nvPicPr>
          <p:cNvPr id="9" name="Picture 8">
            <a:extLst>
              <a:ext uri="{FF2B5EF4-FFF2-40B4-BE49-F238E27FC236}">
                <a16:creationId xmlns:a16="http://schemas.microsoft.com/office/drawing/2014/main" id="{EE09A529-E47C-4634-BB98-0A9526C372B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Oval 10">
            <a:extLst>
              <a:ext uri="{FF2B5EF4-FFF2-40B4-BE49-F238E27FC236}">
                <a16:creationId xmlns:a16="http://schemas.microsoft.com/office/drawing/2014/main" id="{569C1A01-6FB5-43CE-ADCC-936728ACAC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50018-FB01-41D9-9D0D-9FC845059ADE}"/>
              </a:ext>
            </a:extLst>
          </p:cNvPr>
          <p:cNvSpPr>
            <a:spLocks noGrp="1"/>
          </p:cNvSpPr>
          <p:nvPr>
            <p:ph type="title"/>
          </p:nvPr>
        </p:nvSpPr>
        <p:spPr>
          <a:xfrm>
            <a:off x="121840" y="3879524"/>
            <a:ext cx="6766640" cy="1509931"/>
          </a:xfrm>
        </p:spPr>
        <p:txBody>
          <a:bodyPr>
            <a:normAutofit fontScale="90000"/>
          </a:bodyPr>
          <a:lstStyle/>
          <a:p>
            <a:r>
              <a:rPr lang="en-GB" sz="2500" b="1" dirty="0">
                <a:solidFill>
                  <a:srgbClr val="000000"/>
                </a:solidFill>
              </a:rPr>
              <a:t/>
            </a:r>
            <a:br>
              <a:rPr lang="en-GB" sz="2500" b="1" dirty="0">
                <a:solidFill>
                  <a:srgbClr val="000000"/>
                </a:solidFill>
              </a:rPr>
            </a:br>
            <a:r>
              <a:rPr lang="en-GB" sz="3600" b="1" dirty="0">
                <a:solidFill>
                  <a:srgbClr val="000000"/>
                </a:solidFill>
              </a:rPr>
              <a:t>Best hotel amenities for weekend travellers</a:t>
            </a:r>
            <a:br>
              <a:rPr lang="en-GB" sz="3600" b="1" dirty="0">
                <a:solidFill>
                  <a:srgbClr val="000000"/>
                </a:solidFill>
              </a:rPr>
            </a:br>
            <a:endParaRPr lang="en-GB" sz="3200" dirty="0">
              <a:solidFill>
                <a:srgbClr val="000000"/>
              </a:solidFill>
            </a:endParaRPr>
          </a:p>
        </p:txBody>
      </p:sp>
      <p:sp>
        <p:nvSpPr>
          <p:cNvPr id="3" name="Content Placeholder 2">
            <a:extLst>
              <a:ext uri="{FF2B5EF4-FFF2-40B4-BE49-F238E27FC236}">
                <a16:creationId xmlns:a16="http://schemas.microsoft.com/office/drawing/2014/main" id="{9D267DE9-1810-4662-ACC4-942CA8DF9FA2}"/>
              </a:ext>
            </a:extLst>
          </p:cNvPr>
          <p:cNvSpPr>
            <a:spLocks noGrp="1"/>
          </p:cNvSpPr>
          <p:nvPr>
            <p:ph idx="1"/>
          </p:nvPr>
        </p:nvSpPr>
        <p:spPr>
          <a:xfrm>
            <a:off x="5638720" y="142875"/>
            <a:ext cx="6431441" cy="6415088"/>
          </a:xfrm>
        </p:spPr>
        <p:txBody>
          <a:bodyPr anchor="ctr">
            <a:normAutofit lnSpcReduction="10000"/>
          </a:bodyPr>
          <a:lstStyle/>
          <a:p>
            <a:pPr fontAlgn="base"/>
            <a:r>
              <a:rPr lang="en-GB" sz="2400" b="1" dirty="0">
                <a:solidFill>
                  <a:srgbClr val="000000"/>
                </a:solidFill>
              </a:rPr>
              <a:t>Flexible check-in and check-out</a:t>
            </a:r>
            <a:r>
              <a:rPr lang="en-GB" sz="2400" dirty="0">
                <a:solidFill>
                  <a:srgbClr val="000000"/>
                </a:solidFill>
              </a:rPr>
              <a:t> — Because a 36-to-48-hour travel window can mean arriving late at night and leaving at the crack of dawn.</a:t>
            </a:r>
          </a:p>
          <a:p>
            <a:pPr fontAlgn="base"/>
            <a:r>
              <a:rPr lang="en-GB" sz="2400" b="1" dirty="0">
                <a:solidFill>
                  <a:srgbClr val="000000"/>
                </a:solidFill>
              </a:rPr>
              <a:t>Quality toiletries</a:t>
            </a:r>
            <a:r>
              <a:rPr lang="en-GB" sz="2400" dirty="0">
                <a:solidFill>
                  <a:srgbClr val="000000"/>
                </a:solidFill>
              </a:rPr>
              <a:t> — Since they’re likely traveling as light as possible, and with carry-on luggage only.</a:t>
            </a:r>
          </a:p>
          <a:p>
            <a:pPr fontAlgn="base"/>
            <a:r>
              <a:rPr lang="en-GB" sz="2400" b="1" dirty="0">
                <a:solidFill>
                  <a:srgbClr val="000000"/>
                </a:solidFill>
              </a:rPr>
              <a:t>Complimentary luggage storage</a:t>
            </a:r>
            <a:r>
              <a:rPr lang="en-GB" sz="2400" dirty="0">
                <a:solidFill>
                  <a:srgbClr val="000000"/>
                </a:solidFill>
              </a:rPr>
              <a:t> — So even before the room is ready or after checking out, they can lock up their valuables and explore the area weekender-bag free.</a:t>
            </a:r>
          </a:p>
          <a:p>
            <a:pPr fontAlgn="base"/>
            <a:r>
              <a:rPr lang="en-GB" sz="2400" b="1" dirty="0">
                <a:solidFill>
                  <a:srgbClr val="000000"/>
                </a:solidFill>
              </a:rPr>
              <a:t>Proximity (or easy access) to tourist attractions</a:t>
            </a:r>
            <a:r>
              <a:rPr lang="en-GB" sz="2400" dirty="0">
                <a:solidFill>
                  <a:srgbClr val="000000"/>
                </a:solidFill>
              </a:rPr>
              <a:t> —So they can make the most of their limited time.</a:t>
            </a:r>
          </a:p>
          <a:p>
            <a:pPr fontAlgn="base"/>
            <a:r>
              <a:rPr lang="en-GB" sz="2400" dirty="0">
                <a:solidFill>
                  <a:srgbClr val="000000"/>
                </a:solidFill>
              </a:rPr>
              <a:t>Special offer suggestion | </a:t>
            </a:r>
            <a:r>
              <a:rPr lang="en-GB" sz="2400" b="1" dirty="0">
                <a:solidFill>
                  <a:srgbClr val="000000"/>
                </a:solidFill>
              </a:rPr>
              <a:t>Free parking</a:t>
            </a:r>
            <a:r>
              <a:rPr lang="en-GB" sz="2400" dirty="0">
                <a:solidFill>
                  <a:srgbClr val="000000"/>
                </a:solidFill>
              </a:rPr>
              <a:t> — For those weekenders driving in for a quick getaway.</a:t>
            </a:r>
          </a:p>
          <a:p>
            <a:pPr fontAlgn="base"/>
            <a:r>
              <a:rPr lang="en-GB" sz="2400" dirty="0">
                <a:solidFill>
                  <a:srgbClr val="000000"/>
                </a:solidFill>
              </a:rPr>
              <a:t>Special offer suggestion | </a:t>
            </a:r>
            <a:r>
              <a:rPr lang="en-GB" sz="2400" b="1" dirty="0">
                <a:solidFill>
                  <a:srgbClr val="000000"/>
                </a:solidFill>
              </a:rPr>
              <a:t>Pets stay for free</a:t>
            </a:r>
            <a:r>
              <a:rPr lang="en-GB" sz="2400" dirty="0">
                <a:solidFill>
                  <a:srgbClr val="000000"/>
                </a:solidFill>
              </a:rPr>
              <a:t> — Because finding even short-term (and last-minute) pet-sitting arrangements can be next to impossible.</a:t>
            </a:r>
          </a:p>
          <a:p>
            <a:endParaRPr lang="en-GB" sz="600" dirty="0">
              <a:solidFill>
                <a:srgbClr val="000000"/>
              </a:solidFill>
            </a:endParaRPr>
          </a:p>
        </p:txBody>
      </p:sp>
    </p:spTree>
    <p:extLst>
      <p:ext uri="{BB962C8B-B14F-4D97-AF65-F5344CB8AC3E}">
        <p14:creationId xmlns:p14="http://schemas.microsoft.com/office/powerpoint/2010/main" val="2988931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E32348-F2E1-445F-9E9A-6C3B7196B2A4}"/>
              </a:ext>
            </a:extLst>
          </p:cNvPr>
          <p:cNvSpPr>
            <a:spLocks noGrp="1"/>
          </p:cNvSpPr>
          <p:nvPr>
            <p:ph type="title"/>
          </p:nvPr>
        </p:nvSpPr>
        <p:spPr>
          <a:xfrm>
            <a:off x="863029" y="1012004"/>
            <a:ext cx="3416158" cy="4795408"/>
          </a:xfrm>
        </p:spPr>
        <p:txBody>
          <a:bodyPr>
            <a:normAutofit/>
          </a:bodyPr>
          <a:lstStyle/>
          <a:p>
            <a:r>
              <a:rPr lang="en-GB" b="1" dirty="0">
                <a:solidFill>
                  <a:srgbClr val="FFFFFF"/>
                </a:solidFill>
              </a:rPr>
              <a:t/>
            </a:r>
            <a:br>
              <a:rPr lang="en-GB" b="1" dirty="0">
                <a:solidFill>
                  <a:srgbClr val="FFFFFF"/>
                </a:solidFill>
              </a:rPr>
            </a:br>
            <a:r>
              <a:rPr lang="en-GB" b="1" dirty="0">
                <a:solidFill>
                  <a:srgbClr val="FFFFFF"/>
                </a:solidFill>
              </a:rPr>
              <a:t>Best on-trend hotel amenities for </a:t>
            </a:r>
            <a:r>
              <a:rPr lang="en-GB" b="1" dirty="0">
                <a:solidFill>
                  <a:srgbClr val="FF0000"/>
                </a:solidFill>
              </a:rPr>
              <a:t>millennial</a:t>
            </a:r>
            <a:r>
              <a:rPr lang="en-GB" b="1" dirty="0">
                <a:solidFill>
                  <a:srgbClr val="FFFFFF"/>
                </a:solidFill>
              </a:rPr>
              <a:t> travellers</a:t>
            </a:r>
            <a:br>
              <a:rPr lang="en-GB" b="1" dirty="0">
                <a:solidFill>
                  <a:srgbClr val="FFFFFF"/>
                </a:solidFill>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105127C2-18FA-467A-9AFA-2E4C3A5D1E3B}"/>
              </a:ext>
            </a:extLst>
          </p:cNvPr>
          <p:cNvGraphicFramePr>
            <a:graphicFrameLocks noGrp="1"/>
          </p:cNvGraphicFramePr>
          <p:nvPr>
            <p:ph idx="1"/>
            <p:extLst>
              <p:ext uri="{D42A27DB-BD31-4B8C-83A1-F6EECF244321}">
                <p14:modId xmlns:p14="http://schemas.microsoft.com/office/powerpoint/2010/main" val="1286012569"/>
              </p:ext>
            </p:extLst>
          </p:nvPr>
        </p:nvGraphicFramePr>
        <p:xfrm>
          <a:off x="5194300" y="182880"/>
          <a:ext cx="6891020" cy="6446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849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60ECC2-E59C-493B-9255-BE5949E3577F}"/>
              </a:ext>
            </a:extLst>
          </p:cNvPr>
          <p:cNvSpPr>
            <a:spLocks noGrp="1"/>
          </p:cNvSpPr>
          <p:nvPr>
            <p:ph type="title"/>
          </p:nvPr>
        </p:nvSpPr>
        <p:spPr>
          <a:xfrm>
            <a:off x="863029" y="1012004"/>
            <a:ext cx="3516799" cy="4795408"/>
          </a:xfrm>
        </p:spPr>
        <p:txBody>
          <a:bodyPr>
            <a:normAutofit/>
          </a:bodyPr>
          <a:lstStyle/>
          <a:p>
            <a:r>
              <a:rPr lang="en-GB" sz="4100" b="1">
                <a:solidFill>
                  <a:srgbClr val="FFFFFF"/>
                </a:solidFill>
              </a:rPr>
              <a:t/>
            </a:r>
            <a:br>
              <a:rPr lang="en-GB" sz="4100" b="1">
                <a:solidFill>
                  <a:srgbClr val="FFFFFF"/>
                </a:solidFill>
              </a:rPr>
            </a:br>
            <a:r>
              <a:rPr lang="en-GB" sz="4100" b="1">
                <a:solidFill>
                  <a:srgbClr val="FFFFFF"/>
                </a:solidFill>
              </a:rPr>
              <a:t>Best romantic hotel amenities for honeymooners</a:t>
            </a:r>
            <a:br>
              <a:rPr lang="en-GB" sz="4100" b="1">
                <a:solidFill>
                  <a:srgbClr val="FFFFFF"/>
                </a:solidFill>
              </a:rPr>
            </a:br>
            <a:endParaRPr lang="en-GB" sz="4100">
              <a:solidFill>
                <a:srgbClr val="FFFFFF"/>
              </a:solidFill>
            </a:endParaRPr>
          </a:p>
        </p:txBody>
      </p:sp>
      <p:graphicFrame>
        <p:nvGraphicFramePr>
          <p:cNvPr id="4" name="Diagram 3">
            <a:extLst>
              <a:ext uri="{FF2B5EF4-FFF2-40B4-BE49-F238E27FC236}">
                <a16:creationId xmlns:a16="http://schemas.microsoft.com/office/drawing/2014/main" id="{09DFEB3F-069D-4A26-8D2A-8FC7776E88C7}"/>
              </a:ext>
            </a:extLst>
          </p:cNvPr>
          <p:cNvGraphicFramePr/>
          <p:nvPr>
            <p:extLst>
              <p:ext uri="{D42A27DB-BD31-4B8C-83A1-F6EECF244321}">
                <p14:modId xmlns:p14="http://schemas.microsoft.com/office/powerpoint/2010/main" val="32682420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5086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13E4A-F35D-4C82-B458-A26FA908D760}"/>
              </a:ext>
            </a:extLst>
          </p:cNvPr>
          <p:cNvSpPr>
            <a:spLocks noGrp="1"/>
          </p:cNvSpPr>
          <p:nvPr>
            <p:ph type="title"/>
          </p:nvPr>
        </p:nvSpPr>
        <p:spPr>
          <a:xfrm>
            <a:off x="171095" y="2543554"/>
            <a:ext cx="3290887" cy="3340416"/>
          </a:xfrm>
        </p:spPr>
        <p:txBody>
          <a:bodyPr anchor="ctr">
            <a:normAutofit/>
          </a:bodyPr>
          <a:lstStyle/>
          <a:p>
            <a:r>
              <a:rPr lang="en-GB" sz="3100" b="1" dirty="0"/>
              <a:t/>
            </a:r>
            <a:br>
              <a:rPr lang="en-GB" sz="3100" b="1" dirty="0"/>
            </a:br>
            <a:r>
              <a:rPr lang="en-GB" sz="3200" b="1" dirty="0"/>
              <a:t>best kid-friendly hotel amenities for family travellers</a:t>
            </a:r>
            <a:br>
              <a:rPr lang="en-GB" sz="3200" b="1" dirty="0"/>
            </a:br>
            <a:endParaRPr lang="en-GB" sz="3100" dirty="0"/>
          </a:p>
        </p:txBody>
      </p:sp>
      <p:pic>
        <p:nvPicPr>
          <p:cNvPr id="4" name="Picture 3">
            <a:extLst>
              <a:ext uri="{FF2B5EF4-FFF2-40B4-BE49-F238E27FC236}">
                <a16:creationId xmlns:a16="http://schemas.microsoft.com/office/drawing/2014/main" id="{46641DEC-5099-4CBC-834F-2B93ACAA2506}"/>
              </a:ext>
            </a:extLst>
          </p:cNvPr>
          <p:cNvPicPr>
            <a:picLocks noChangeAspect="1"/>
          </p:cNvPicPr>
          <p:nvPr/>
        </p:nvPicPr>
        <p:blipFill rotWithShape="1">
          <a:blip r:embed="rId2"/>
          <a:srcRect t="14736" b="9178"/>
          <a:stretch/>
        </p:blipFill>
        <p:spPr>
          <a:xfrm>
            <a:off x="0" y="167765"/>
            <a:ext cx="4427220" cy="2059934"/>
          </a:xfrm>
          <a:custGeom>
            <a:avLst/>
            <a:gdLst>
              <a:gd name="connsiteX0" fmla="*/ 0 w 12192000"/>
              <a:gd name="connsiteY0" fmla="*/ 0 h 3692092"/>
              <a:gd name="connsiteX1" fmla="*/ 12192000 w 12192000"/>
              <a:gd name="connsiteY1" fmla="*/ 0 h 3692092"/>
              <a:gd name="connsiteX2" fmla="*/ 12192000 w 12192000"/>
              <a:gd name="connsiteY2" fmla="*/ 3504824 h 3692092"/>
              <a:gd name="connsiteX3" fmla="*/ 12024691 w 12192000"/>
              <a:gd name="connsiteY3" fmla="*/ 3517794 h 3692092"/>
              <a:gd name="connsiteX4" fmla="*/ 160485 w 12192000"/>
              <a:gd name="connsiteY4" fmla="*/ 3663863 h 3692092"/>
              <a:gd name="connsiteX5" fmla="*/ 0 w 12192000"/>
              <a:gd name="connsiteY5" fmla="*/ 3692092 h 369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5" name="Diagram 3">
            <a:extLst>
              <a:ext uri="{FF2B5EF4-FFF2-40B4-BE49-F238E27FC236}">
                <a16:creationId xmlns:a16="http://schemas.microsoft.com/office/drawing/2014/main" id="{956AC24A-2F1D-49E7-9261-B9930BC48BDA}"/>
              </a:ext>
            </a:extLst>
          </p:cNvPr>
          <p:cNvGraphicFramePr/>
          <p:nvPr>
            <p:extLst>
              <p:ext uri="{D42A27DB-BD31-4B8C-83A1-F6EECF244321}">
                <p14:modId xmlns:p14="http://schemas.microsoft.com/office/powerpoint/2010/main" val="2116095202"/>
              </p:ext>
            </p:extLst>
          </p:nvPr>
        </p:nvGraphicFramePr>
        <p:xfrm>
          <a:off x="3461982" y="1036320"/>
          <a:ext cx="8247413" cy="5931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9462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8E67F2-F753-4E06-8229-4970A67258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4272"/>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EE1BDFD-564B-44A4-841A-50D6A8E75CB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60">
            <a:extLst>
              <a:ext uri="{FF2B5EF4-FFF2-40B4-BE49-F238E27FC236}">
                <a16:creationId xmlns:a16="http://schemas.microsoft.com/office/drawing/2014/main" id="{007B8288-68CC-4847-8419-CF535B6B7E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3882" y="0"/>
            <a:ext cx="3880988" cy="2206512"/>
          </a:xfrm>
          <a:custGeom>
            <a:avLst/>
            <a:gdLst>
              <a:gd name="connsiteX0" fmla="*/ 20753 w 3960193"/>
              <a:gd name="connsiteY0" fmla="*/ 0 h 2251543"/>
              <a:gd name="connsiteX1" fmla="*/ 3939440 w 3960193"/>
              <a:gd name="connsiteY1" fmla="*/ 0 h 2251543"/>
              <a:gd name="connsiteX2" fmla="*/ 3949969 w 3960193"/>
              <a:gd name="connsiteY2" fmla="*/ 68994 h 2251543"/>
              <a:gd name="connsiteX3" fmla="*/ 3960193 w 3960193"/>
              <a:gd name="connsiteY3" fmla="*/ 271447 h 2251543"/>
              <a:gd name="connsiteX4" fmla="*/ 1980096 w 3960193"/>
              <a:gd name="connsiteY4" fmla="*/ 2251543 h 2251543"/>
              <a:gd name="connsiteX5" fmla="*/ 0 w 3960193"/>
              <a:gd name="connsiteY5" fmla="*/ 271447 h 2251543"/>
              <a:gd name="connsiteX6" fmla="*/ 10224 w 3960193"/>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3" h="2251543">
                <a:moveTo>
                  <a:pt x="20753" y="0"/>
                </a:moveTo>
                <a:lnTo>
                  <a:pt x="3939440" y="0"/>
                </a:lnTo>
                <a:lnTo>
                  <a:pt x="3949969" y="68994"/>
                </a:lnTo>
                <a:cubicBezTo>
                  <a:pt x="3956730" y="135559"/>
                  <a:pt x="3960193" y="203099"/>
                  <a:pt x="3960193" y="271447"/>
                </a:cubicBezTo>
                <a:cubicBezTo>
                  <a:pt x="3960193" y="1365024"/>
                  <a:pt x="3073674" y="2251543"/>
                  <a:pt x="1980096" y="2251543"/>
                </a:cubicBezTo>
                <a:cubicBezTo>
                  <a:pt x="886519" y="2251543"/>
                  <a:pt x="0" y="1365024"/>
                  <a:pt x="0" y="271447"/>
                </a:cubicBezTo>
                <a:cubicBezTo>
                  <a:pt x="0" y="203099"/>
                  <a:pt x="3463" y="135559"/>
                  <a:pt x="10224"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7677" y="312257"/>
            <a:ext cx="1374459" cy="1360715"/>
          </a:xfrm>
          <a:prstGeom prst="rect">
            <a:avLst/>
          </a:prstGeom>
        </p:spPr>
      </p:pic>
      <p:sp>
        <p:nvSpPr>
          <p:cNvPr id="15" name="Freeform 68">
            <a:extLst>
              <a:ext uri="{FF2B5EF4-FFF2-40B4-BE49-F238E27FC236}">
                <a16:creationId xmlns:a16="http://schemas.microsoft.com/office/drawing/2014/main" id="{32BA8EA8-C1B6-4309-B674-F9F399B962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12701"/>
            <a:ext cx="4942589" cy="3945299"/>
          </a:xfrm>
          <a:custGeom>
            <a:avLst/>
            <a:gdLst>
              <a:gd name="connsiteX0" fmla="*/ 2223943 w 4942589"/>
              <a:gd name="connsiteY0" fmla="*/ 0 h 3945299"/>
              <a:gd name="connsiteX1" fmla="*/ 4942589 w 4942589"/>
              <a:gd name="connsiteY1" fmla="*/ 2718646 h 3945299"/>
              <a:gd name="connsiteX2" fmla="*/ 4728945 w 4942589"/>
              <a:gd name="connsiteY2" fmla="*/ 3776866 h 3945299"/>
              <a:gd name="connsiteX3" fmla="*/ 4647806 w 4942589"/>
              <a:gd name="connsiteY3" fmla="*/ 3945299 h 3945299"/>
              <a:gd name="connsiteX4" fmla="*/ 0 w 4942589"/>
              <a:gd name="connsiteY4" fmla="*/ 3945299 h 3945299"/>
              <a:gd name="connsiteX5" fmla="*/ 0 w 4942589"/>
              <a:gd name="connsiteY5" fmla="*/ 1157971 h 3945299"/>
              <a:gd name="connsiteX6" fmla="*/ 126104 w 4942589"/>
              <a:gd name="connsiteY6" fmla="*/ 989335 h 3945299"/>
              <a:gd name="connsiteX7" fmla="*/ 2223943 w 4942589"/>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2589" h="3945299">
                <a:moveTo>
                  <a:pt x="2223943" y="0"/>
                </a:moveTo>
                <a:cubicBezTo>
                  <a:pt x="3725410" y="0"/>
                  <a:pt x="4942589" y="1217179"/>
                  <a:pt x="4942589" y="2718646"/>
                </a:cubicBezTo>
                <a:cubicBezTo>
                  <a:pt x="4942589" y="3094013"/>
                  <a:pt x="4866516" y="3451612"/>
                  <a:pt x="4728945" y="3776866"/>
                </a:cubicBezTo>
                <a:lnTo>
                  <a:pt x="4647806" y="3945299"/>
                </a:lnTo>
                <a:lnTo>
                  <a:pt x="0" y="3945299"/>
                </a:lnTo>
                <a:lnTo>
                  <a:pt x="0" y="1157971"/>
                </a:lnTo>
                <a:lnTo>
                  <a:pt x="126104" y="989335"/>
                </a:lnTo>
                <a:cubicBezTo>
                  <a:pt x="624744" y="385123"/>
                  <a:pt x="1379368" y="0"/>
                  <a:pt x="2223943"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5964" y="3427136"/>
            <a:ext cx="1775836" cy="2670429"/>
          </a:xfrm>
          <a:prstGeom prst="rect">
            <a:avLst/>
          </a:prstGeom>
        </p:spPr>
      </p:pic>
      <p:sp>
        <p:nvSpPr>
          <p:cNvPr id="3" name="Content Placeholder 2"/>
          <p:cNvSpPr>
            <a:spLocks noGrp="1"/>
          </p:cNvSpPr>
          <p:nvPr>
            <p:ph idx="1"/>
          </p:nvPr>
        </p:nvSpPr>
        <p:spPr>
          <a:xfrm>
            <a:off x="3916681" y="207570"/>
            <a:ext cx="8028490" cy="6514759"/>
          </a:xfrm>
        </p:spPr>
        <p:txBody>
          <a:bodyPr anchor="ctr">
            <a:normAutofit fontScale="92500" lnSpcReduction="10000"/>
          </a:bodyPr>
          <a:lstStyle/>
          <a:p>
            <a:pPr marL="0" indent="0">
              <a:buNone/>
            </a:pPr>
            <a:r>
              <a:rPr lang="en-GB" sz="3500" b="1" dirty="0">
                <a:solidFill>
                  <a:srgbClr val="FF0000"/>
                </a:solidFill>
              </a:rPr>
              <a:t>Authenticity</a:t>
            </a:r>
            <a:endParaRPr lang="en-GB" sz="3500" b="1" dirty="0">
              <a:solidFill>
                <a:srgbClr val="FF0000"/>
              </a:solidFill>
              <a:cs typeface="Calibri"/>
            </a:endParaRPr>
          </a:p>
          <a:p>
            <a:r>
              <a:rPr lang="en-GB" dirty="0">
                <a:solidFill>
                  <a:srgbClr val="000000"/>
                </a:solidFill>
              </a:rPr>
              <a:t>Appreciation for authenticity is </a:t>
            </a:r>
            <a:r>
              <a:rPr lang="en-GB" dirty="0" smtClean="0">
                <a:solidFill>
                  <a:srgbClr val="000000"/>
                </a:solidFill>
              </a:rPr>
              <a:t>significant—and </a:t>
            </a:r>
            <a:r>
              <a:rPr lang="en-GB" dirty="0">
                <a:solidFill>
                  <a:srgbClr val="000000"/>
                </a:solidFill>
              </a:rPr>
              <a:t>also the most challenging</a:t>
            </a:r>
            <a:endParaRPr lang="en-GB" dirty="0">
              <a:solidFill>
                <a:srgbClr val="000000"/>
              </a:solidFill>
              <a:cs typeface="Calibri"/>
            </a:endParaRPr>
          </a:p>
          <a:p>
            <a:r>
              <a:rPr lang="en-GB" dirty="0">
                <a:solidFill>
                  <a:srgbClr val="000000"/>
                </a:solidFill>
              </a:rPr>
              <a:t>There is that growing appreciation for independent products and </a:t>
            </a:r>
            <a:r>
              <a:rPr lang="en-GB" dirty="0">
                <a:solidFill>
                  <a:srgbClr val="FF0000"/>
                </a:solidFill>
              </a:rPr>
              <a:t>distinctive F&amp;B concepts </a:t>
            </a:r>
            <a:r>
              <a:rPr lang="en-GB" dirty="0" smtClean="0">
                <a:solidFill>
                  <a:srgbClr val="000000"/>
                </a:solidFill>
              </a:rPr>
              <a:t>-high </a:t>
            </a:r>
            <a:r>
              <a:rPr lang="en-GB" dirty="0">
                <a:solidFill>
                  <a:srgbClr val="000000"/>
                </a:solidFill>
              </a:rPr>
              <a:t>proportion of locally sourced and/or organic ingredients. </a:t>
            </a:r>
            <a:endParaRPr lang="en-GB" dirty="0">
              <a:solidFill>
                <a:srgbClr val="000000"/>
              </a:solidFill>
              <a:cs typeface="Calibri"/>
            </a:endParaRPr>
          </a:p>
          <a:p>
            <a:r>
              <a:rPr lang="en-GB" dirty="0">
                <a:solidFill>
                  <a:srgbClr val="000000"/>
                </a:solidFill>
              </a:rPr>
              <a:t>From craft beer and creative cocktails, to custom menus and creative and unique spaces and places, offbeat brands and F&amp;B offerings connect with consumers in a way that feels </a:t>
            </a:r>
            <a:r>
              <a:rPr lang="en-GB" dirty="0">
                <a:solidFill>
                  <a:srgbClr val="FF0000"/>
                </a:solidFill>
              </a:rPr>
              <a:t>authentic and impactful</a:t>
            </a:r>
            <a:r>
              <a:rPr lang="en-GB" dirty="0">
                <a:solidFill>
                  <a:srgbClr val="000000"/>
                </a:solidFill>
              </a:rPr>
              <a:t>.</a:t>
            </a:r>
            <a:endParaRPr lang="en-GB" dirty="0">
              <a:solidFill>
                <a:srgbClr val="000000"/>
              </a:solidFill>
              <a:cs typeface="Calibri"/>
            </a:endParaRPr>
          </a:p>
          <a:p>
            <a:r>
              <a:rPr lang="en-GB" dirty="0" smtClean="0">
                <a:solidFill>
                  <a:srgbClr val="000000"/>
                </a:solidFill>
              </a:rPr>
              <a:t>authenticity perceived as </a:t>
            </a:r>
            <a:r>
              <a:rPr lang="en-GB" dirty="0">
                <a:solidFill>
                  <a:srgbClr val="000000"/>
                </a:solidFill>
              </a:rPr>
              <a:t>iconic and familiar products on the planet. Brands like Coca-Cola and Starbucks are cited favourably by Millennials, not for their independence, but for their simplicity and consistency. </a:t>
            </a:r>
            <a:endParaRPr lang="en-GB" dirty="0">
              <a:solidFill>
                <a:srgbClr val="000000"/>
              </a:solidFill>
              <a:cs typeface="Calibri"/>
            </a:endParaRPr>
          </a:p>
          <a:p>
            <a:r>
              <a:rPr lang="en-GB" dirty="0">
                <a:solidFill>
                  <a:srgbClr val="FF0000"/>
                </a:solidFill>
              </a:rPr>
              <a:t>authenticity top of mind, </a:t>
            </a:r>
            <a:r>
              <a:rPr lang="en-GB" dirty="0">
                <a:solidFill>
                  <a:srgbClr val="000000"/>
                </a:solidFill>
              </a:rPr>
              <a:t>and should strive to deliver brands, environments and experiences that are memorably distinctive</a:t>
            </a:r>
            <a:r>
              <a:rPr lang="en-GB" sz="2000" dirty="0">
                <a:solidFill>
                  <a:srgbClr val="000000"/>
                </a:solidFill>
              </a:rPr>
              <a:t>.</a:t>
            </a:r>
            <a:endParaRPr lang="en-GB" sz="2000" dirty="0">
              <a:solidFill>
                <a:srgbClr val="000000"/>
              </a:solidFill>
              <a:cs typeface="Calibri"/>
            </a:endParaRPr>
          </a:p>
        </p:txBody>
      </p:sp>
    </p:spTree>
    <p:extLst>
      <p:ext uri="{BB962C8B-B14F-4D97-AF65-F5344CB8AC3E}">
        <p14:creationId xmlns:p14="http://schemas.microsoft.com/office/powerpoint/2010/main" val="31297265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256688" y="132582"/>
            <a:ext cx="4977976" cy="606037"/>
          </a:xfrm>
        </p:spPr>
        <p:txBody>
          <a:bodyPr>
            <a:noAutofit/>
          </a:bodyPr>
          <a:lstStyle/>
          <a:p>
            <a:r>
              <a:rPr lang="en-GB" sz="3200" dirty="0">
                <a:solidFill>
                  <a:srgbClr val="000000"/>
                </a:solidFill>
              </a:rPr>
              <a:t/>
            </a:r>
            <a:br>
              <a:rPr lang="en-GB" sz="3200" dirty="0">
                <a:solidFill>
                  <a:srgbClr val="000000"/>
                </a:solidFill>
              </a:rPr>
            </a:br>
            <a:r>
              <a:rPr lang="en-GB" sz="3200" b="1" dirty="0">
                <a:solidFill>
                  <a:srgbClr val="000000"/>
                </a:solidFill>
              </a:rPr>
              <a:t>Personal Experience</a:t>
            </a:r>
            <a:br>
              <a:rPr lang="en-GB" sz="3200" b="1" dirty="0">
                <a:solidFill>
                  <a:srgbClr val="000000"/>
                </a:solidFill>
              </a:rPr>
            </a:br>
            <a:endParaRPr lang="en-GB" sz="3200" b="1" dirty="0">
              <a:solidFill>
                <a:srgbClr val="000000"/>
              </a:solidFill>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9349" y="2065913"/>
            <a:ext cx="3661831" cy="2746373"/>
          </a:xfrm>
          <a:prstGeom prst="rect">
            <a:avLst/>
          </a:prstGeom>
        </p:spPr>
      </p:pic>
      <p:sp>
        <p:nvSpPr>
          <p:cNvPr id="3" name="Content Placeholder 2"/>
          <p:cNvSpPr>
            <a:spLocks noGrp="1"/>
          </p:cNvSpPr>
          <p:nvPr>
            <p:ph idx="1"/>
          </p:nvPr>
        </p:nvSpPr>
        <p:spPr>
          <a:xfrm>
            <a:off x="4618073" y="911990"/>
            <a:ext cx="7176776" cy="5624816"/>
          </a:xfrm>
        </p:spPr>
        <p:txBody>
          <a:bodyPr anchor="ctr">
            <a:normAutofit fontScale="92500"/>
          </a:bodyPr>
          <a:lstStyle/>
          <a:p>
            <a:r>
              <a:rPr lang="en-GB" dirty="0">
                <a:solidFill>
                  <a:srgbClr val="000000"/>
                </a:solidFill>
              </a:rPr>
              <a:t>From menus to experiences, to décor and aesthetics, personalization has shifted into being a </a:t>
            </a:r>
            <a:r>
              <a:rPr lang="en-GB" dirty="0">
                <a:solidFill>
                  <a:srgbClr val="FF0000"/>
                </a:solidFill>
              </a:rPr>
              <a:t>key consumer priority.</a:t>
            </a:r>
            <a:endParaRPr lang="en-GB" dirty="0">
              <a:solidFill>
                <a:srgbClr val="FF0000"/>
              </a:solidFill>
              <a:cs typeface="Calibri"/>
            </a:endParaRPr>
          </a:p>
          <a:p>
            <a:pPr>
              <a:lnSpc>
                <a:spcPct val="110000"/>
              </a:lnSpc>
            </a:pPr>
            <a:r>
              <a:rPr lang="en-GB" dirty="0">
                <a:solidFill>
                  <a:srgbClr val="FF0000"/>
                </a:solidFill>
              </a:rPr>
              <a:t>Personalization, </a:t>
            </a:r>
            <a:r>
              <a:rPr lang="en-GB" dirty="0">
                <a:solidFill>
                  <a:srgbClr val="000000"/>
                </a:solidFill>
              </a:rPr>
              <a:t>and </a:t>
            </a:r>
            <a:r>
              <a:rPr lang="en-GB" u="sng" dirty="0">
                <a:solidFill>
                  <a:srgbClr val="000000"/>
                </a:solidFill>
              </a:rPr>
              <a:t>an interactive and engaging environment/experience </a:t>
            </a:r>
            <a:r>
              <a:rPr lang="en-GB" dirty="0">
                <a:solidFill>
                  <a:srgbClr val="000000"/>
                </a:solidFill>
              </a:rPr>
              <a:t>leave guests and diners with a feeling that they are being catered to.</a:t>
            </a:r>
            <a:endParaRPr lang="en-GB" dirty="0">
              <a:solidFill>
                <a:srgbClr val="000000"/>
              </a:solidFill>
              <a:cs typeface="Calibri"/>
            </a:endParaRPr>
          </a:p>
          <a:p>
            <a:pPr>
              <a:lnSpc>
                <a:spcPct val="110000"/>
              </a:lnSpc>
            </a:pPr>
            <a:r>
              <a:rPr lang="en-GB" dirty="0">
                <a:solidFill>
                  <a:srgbClr val="000000"/>
                </a:solidFill>
              </a:rPr>
              <a:t>Adding small experiences and customization elements to their restaurants, their menus and their service profile is creating an environment conducive to social engagement, capitalizing on the energy and activation of a space where guests are mingling and interacting with each other</a:t>
            </a:r>
            <a:endParaRPr lang="en-GB" dirty="0">
              <a:solidFill>
                <a:srgbClr val="000000"/>
              </a:solidFill>
              <a:cs typeface="Calibri"/>
            </a:endParaRPr>
          </a:p>
          <a:p>
            <a:pPr>
              <a:lnSpc>
                <a:spcPct val="110000"/>
              </a:lnSpc>
            </a:pPr>
            <a:endParaRPr lang="en-GB" dirty="0">
              <a:solidFill>
                <a:srgbClr val="000000"/>
              </a:solidFill>
              <a:cs typeface="Calibri"/>
            </a:endParaRPr>
          </a:p>
          <a:p>
            <a:endParaRPr lang="en-GB" sz="2400" dirty="0">
              <a:solidFill>
                <a:srgbClr val="000000"/>
              </a:solidFill>
              <a:cs typeface="Calibri"/>
            </a:endParaRPr>
          </a:p>
        </p:txBody>
      </p:sp>
    </p:spTree>
    <p:extLst>
      <p:ext uri="{BB962C8B-B14F-4D97-AF65-F5344CB8AC3E}">
        <p14:creationId xmlns:p14="http://schemas.microsoft.com/office/powerpoint/2010/main" val="3338950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4309EA-1BAF-477E-B14D-D3ABB6612D18}"/>
              </a:ext>
            </a:extLst>
          </p:cNvPr>
          <p:cNvSpPr>
            <a:spLocks noGrp="1"/>
          </p:cNvSpPr>
          <p:nvPr>
            <p:ph idx="1"/>
          </p:nvPr>
        </p:nvSpPr>
        <p:spPr>
          <a:xfrm>
            <a:off x="121920" y="0"/>
            <a:ext cx="7113500" cy="6223819"/>
          </a:xfrm>
        </p:spPr>
        <p:txBody>
          <a:bodyPr>
            <a:normAutofit/>
          </a:bodyPr>
          <a:lstStyle/>
          <a:p>
            <a:pPr marL="0" indent="0">
              <a:lnSpc>
                <a:spcPct val="100000"/>
              </a:lnSpc>
              <a:buNone/>
            </a:pPr>
            <a:r>
              <a:rPr lang="en-GB" dirty="0"/>
              <a:t>Other strategies : flexible menus, tableside cocktail mixing or food preparation, and create-it-yourself opportunities such as mobile stations or dessert buffets.</a:t>
            </a:r>
          </a:p>
          <a:p>
            <a:pPr>
              <a:lnSpc>
                <a:spcPct val="100000"/>
              </a:lnSpc>
            </a:pPr>
            <a:r>
              <a:rPr lang="en-GB" dirty="0"/>
              <a:t>Increased </a:t>
            </a:r>
            <a:r>
              <a:rPr lang="en-GB" u="sng" dirty="0"/>
              <a:t>chef engagement with guests </a:t>
            </a:r>
            <a:r>
              <a:rPr lang="en-GB" dirty="0"/>
              <a:t>make diners feel </a:t>
            </a:r>
            <a:r>
              <a:rPr lang="en-GB" dirty="0" smtClean="0"/>
              <a:t>appreciated and connected </a:t>
            </a:r>
            <a:r>
              <a:rPr lang="en-GB" dirty="0"/>
              <a:t>to the food and the </a:t>
            </a:r>
            <a:r>
              <a:rPr lang="en-GB" dirty="0" smtClean="0"/>
              <a:t>establishment.</a:t>
            </a:r>
            <a:endParaRPr lang="en-GB" dirty="0"/>
          </a:p>
          <a:p>
            <a:pPr>
              <a:lnSpc>
                <a:spcPct val="100000"/>
              </a:lnSpc>
            </a:pPr>
            <a:r>
              <a:rPr lang="en-GB" dirty="0"/>
              <a:t>Reinforcing that sense of </a:t>
            </a:r>
            <a:r>
              <a:rPr lang="en-GB" dirty="0">
                <a:solidFill>
                  <a:srgbClr val="FF0000"/>
                </a:solidFill>
              </a:rPr>
              <a:t>personalization and customized engagement</a:t>
            </a:r>
            <a:r>
              <a:rPr lang="en-GB" dirty="0"/>
              <a:t> both inside and outside the hotel, bar or restaurant is one of the surest ways to keep guests connected—and coming back.</a:t>
            </a:r>
          </a:p>
          <a:p>
            <a:endParaRPr lang="en-GB" sz="2000" dirty="0"/>
          </a:p>
        </p:txBody>
      </p:sp>
      <p:pic>
        <p:nvPicPr>
          <p:cNvPr id="6" name="Picture 5">
            <a:extLst>
              <a:ext uri="{FF2B5EF4-FFF2-40B4-BE49-F238E27FC236}">
                <a16:creationId xmlns:a16="http://schemas.microsoft.com/office/drawing/2014/main" id="{E16032C7-9B35-43FE-80E3-E08ABB32432C}"/>
              </a:ext>
            </a:extLst>
          </p:cNvPr>
          <p:cNvPicPr>
            <a:picLocks noChangeAspect="1"/>
          </p:cNvPicPr>
          <p:nvPr/>
        </p:nvPicPr>
        <p:blipFill rotWithShape="1">
          <a:blip r:embed="rId2"/>
          <a:srcRect r="-1" b="582"/>
          <a:stretch/>
        </p:blipFill>
        <p:spPr>
          <a:xfrm>
            <a:off x="8122921" y="10"/>
            <a:ext cx="4069079" cy="6857990"/>
          </a:xfrm>
          <a:prstGeom prst="rect">
            <a:avLst/>
          </a:prstGeom>
          <a:effectLst/>
        </p:spPr>
      </p:pic>
    </p:spTree>
    <p:extLst>
      <p:ext uri="{BB962C8B-B14F-4D97-AF65-F5344CB8AC3E}">
        <p14:creationId xmlns:p14="http://schemas.microsoft.com/office/powerpoint/2010/main" val="1371549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260218" y="55332"/>
            <a:ext cx="4977976" cy="965221"/>
          </a:xfrm>
        </p:spPr>
        <p:txBody>
          <a:bodyPr>
            <a:normAutofit fontScale="90000"/>
          </a:bodyPr>
          <a:lstStyle/>
          <a:p>
            <a:r>
              <a:rPr lang="en-GB" sz="3100" dirty="0">
                <a:solidFill>
                  <a:srgbClr val="000000"/>
                </a:solidFill>
              </a:rPr>
              <a:t/>
            </a:r>
            <a:br>
              <a:rPr lang="en-GB" sz="3100" dirty="0">
                <a:solidFill>
                  <a:srgbClr val="000000"/>
                </a:solidFill>
              </a:rPr>
            </a:br>
            <a:r>
              <a:rPr lang="en-GB" sz="3100" b="1" dirty="0">
                <a:solidFill>
                  <a:srgbClr val="000000"/>
                </a:solidFill>
              </a:rPr>
              <a:t>One-of-a-Kind Feeling</a:t>
            </a:r>
            <a:r>
              <a:rPr lang="en-GB" sz="3100" dirty="0">
                <a:solidFill>
                  <a:srgbClr val="000000"/>
                </a:solidFill>
              </a:rPr>
              <a:t/>
            </a:r>
            <a:br>
              <a:rPr lang="en-GB" sz="3100" dirty="0">
                <a:solidFill>
                  <a:srgbClr val="000000"/>
                </a:solidFill>
              </a:rPr>
            </a:br>
            <a:endParaRPr lang="en-GB" sz="3100" dirty="0">
              <a:solidFill>
                <a:srgbClr val="000000"/>
              </a:solidFill>
            </a:endParaRPr>
          </a:p>
        </p:txBody>
      </p:sp>
      <p:sp>
        <p:nvSpPr>
          <p:cNvPr id="20"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3" cstate="print">
            <a:alphaModFix/>
            <a:extLst>
              <a:ext uri="{28A0092B-C50C-407E-A947-70E740481C1C}">
                <a14:useLocalDpi xmlns:a14="http://schemas.microsoft.com/office/drawing/2010/main" val="0"/>
              </a:ext>
            </a:extLst>
          </a:blip>
          <a:srcRect l="20502" r="3698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5098537" y="1012701"/>
            <a:ext cx="6846633" cy="5666496"/>
          </a:xfrm>
        </p:spPr>
        <p:txBody>
          <a:bodyPr vert="horz" lIns="91440" tIns="45720" rIns="91440" bIns="45720" rtlCol="0" anchor="ctr">
            <a:noAutofit/>
          </a:bodyPr>
          <a:lstStyle/>
          <a:p>
            <a:r>
              <a:rPr lang="en-GB" sz="2200" dirty="0">
                <a:solidFill>
                  <a:srgbClr val="000000"/>
                </a:solidFill>
              </a:rPr>
              <a:t>Another important consumer preference is the “child” of personalization and </a:t>
            </a:r>
            <a:r>
              <a:rPr lang="en-GB" sz="2200" dirty="0">
                <a:solidFill>
                  <a:srgbClr val="FF0000"/>
                </a:solidFill>
              </a:rPr>
              <a:t>authenticity—a unique, one-of-a-kind experience.</a:t>
            </a:r>
            <a:endParaRPr lang="en-GB" sz="2200" dirty="0">
              <a:solidFill>
                <a:srgbClr val="FF0000"/>
              </a:solidFill>
              <a:cs typeface="Calibri"/>
            </a:endParaRPr>
          </a:p>
          <a:p>
            <a:r>
              <a:rPr lang="en-GB" sz="2200" dirty="0">
                <a:solidFill>
                  <a:srgbClr val="000000"/>
                </a:solidFill>
              </a:rPr>
              <a:t>something so </a:t>
            </a:r>
            <a:r>
              <a:rPr lang="en-GB" sz="2200" b="1" dirty="0">
                <a:solidFill>
                  <a:srgbClr val="000000"/>
                </a:solidFill>
              </a:rPr>
              <a:t>uniquely singular in its experience</a:t>
            </a:r>
            <a:r>
              <a:rPr lang="en-GB" sz="2200" dirty="0">
                <a:solidFill>
                  <a:srgbClr val="000000"/>
                </a:solidFill>
              </a:rPr>
              <a:t>—then with that creation, frequent visits line up, posting to social is rampant and the organic growth of a concept takes flight.</a:t>
            </a:r>
            <a:endParaRPr lang="en-GB" sz="2200" dirty="0">
              <a:solidFill>
                <a:srgbClr val="000000"/>
              </a:solidFill>
              <a:cs typeface="Calibri"/>
            </a:endParaRPr>
          </a:p>
          <a:p>
            <a:r>
              <a:rPr lang="en-GB" sz="2200" dirty="0">
                <a:solidFill>
                  <a:srgbClr val="000000"/>
                </a:solidFill>
              </a:rPr>
              <a:t>This intrinsic desire to have an experience be special and remain that way is </a:t>
            </a:r>
            <a:r>
              <a:rPr lang="en-GB" sz="2200" dirty="0">
                <a:solidFill>
                  <a:srgbClr val="FF0000"/>
                </a:solidFill>
              </a:rPr>
              <a:t>basic human psychology </a:t>
            </a:r>
            <a:r>
              <a:rPr lang="en-GB" sz="2200" dirty="0">
                <a:solidFill>
                  <a:srgbClr val="000000"/>
                </a:solidFill>
              </a:rPr>
              <a:t>and it drives </a:t>
            </a:r>
            <a:r>
              <a:rPr lang="en-GB" sz="2200" dirty="0" smtClean="0">
                <a:solidFill>
                  <a:srgbClr val="000000"/>
                </a:solidFill>
              </a:rPr>
              <a:t>guest </a:t>
            </a:r>
            <a:r>
              <a:rPr lang="en-GB" sz="2200" dirty="0">
                <a:solidFill>
                  <a:srgbClr val="000000"/>
                </a:solidFill>
              </a:rPr>
              <a:t>to share and appreciate the experience. </a:t>
            </a:r>
            <a:endParaRPr lang="en-GB" sz="2200" dirty="0">
              <a:solidFill>
                <a:srgbClr val="000000"/>
              </a:solidFill>
              <a:cs typeface="Calibri"/>
            </a:endParaRPr>
          </a:p>
          <a:p>
            <a:r>
              <a:rPr lang="en-GB" sz="2200" dirty="0">
                <a:solidFill>
                  <a:srgbClr val="000000"/>
                </a:solidFill>
              </a:rPr>
              <a:t>Industry sensitive to social, economic and culinary trends, and reliant on the </a:t>
            </a:r>
            <a:r>
              <a:rPr lang="en-GB" sz="2200" dirty="0">
                <a:solidFill>
                  <a:srgbClr val="FF0000"/>
                </a:solidFill>
              </a:rPr>
              <a:t>powerful personal connections</a:t>
            </a:r>
            <a:r>
              <a:rPr lang="en-GB" sz="2200" dirty="0">
                <a:solidFill>
                  <a:srgbClr val="000000"/>
                </a:solidFill>
              </a:rPr>
              <a:t> that can form when consumers feel connected and fulfilled, </a:t>
            </a:r>
          </a:p>
          <a:p>
            <a:r>
              <a:rPr lang="en-GB" sz="2200" dirty="0">
                <a:solidFill>
                  <a:srgbClr val="000000"/>
                </a:solidFill>
              </a:rPr>
              <a:t>the ability to stay in touch with evolving consumer sentiment can literally mean the difference between success and stagnation.</a:t>
            </a:r>
            <a:endParaRPr lang="en-GB" sz="2400" dirty="0">
              <a:solidFill>
                <a:srgbClr val="000000"/>
              </a:solidFill>
              <a:cs typeface="Calibri"/>
            </a:endParaRPr>
          </a:p>
        </p:txBody>
      </p:sp>
    </p:spTree>
    <p:extLst>
      <p:ext uri="{BB962C8B-B14F-4D97-AF65-F5344CB8AC3E}">
        <p14:creationId xmlns:p14="http://schemas.microsoft.com/office/powerpoint/2010/main" val="1096756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508" y="1"/>
            <a:ext cx="7474172" cy="1129214"/>
          </a:xfrm>
        </p:spPr>
        <p:txBody>
          <a:bodyPr>
            <a:normAutofit/>
          </a:bodyPr>
          <a:lstStyle/>
          <a:p>
            <a:r>
              <a:rPr lang="en-GB" dirty="0"/>
              <a:t>Lifestyle Trends</a:t>
            </a:r>
          </a:p>
        </p:txBody>
      </p:sp>
      <p:sp>
        <p:nvSpPr>
          <p:cNvPr id="3" name="Content Placeholder 2"/>
          <p:cNvSpPr>
            <a:spLocks noGrp="1"/>
          </p:cNvSpPr>
          <p:nvPr>
            <p:ph idx="1"/>
          </p:nvPr>
        </p:nvSpPr>
        <p:spPr>
          <a:xfrm>
            <a:off x="252508" y="990600"/>
            <a:ext cx="9683971" cy="5867399"/>
          </a:xfrm>
        </p:spPr>
        <p:txBody>
          <a:bodyPr anchor="ctr">
            <a:normAutofit/>
          </a:bodyPr>
          <a:lstStyle/>
          <a:p>
            <a:pPr marL="0" indent="0">
              <a:buNone/>
            </a:pPr>
            <a:r>
              <a:rPr lang="en-GB" b="1" dirty="0"/>
              <a:t>Catering to millennials</a:t>
            </a:r>
          </a:p>
          <a:p>
            <a:r>
              <a:rPr lang="en-GB" dirty="0"/>
              <a:t>Millennials (those ages 18-34) , Companies need to define their strategies</a:t>
            </a:r>
          </a:p>
          <a:p>
            <a:pPr marL="0" indent="0">
              <a:buNone/>
            </a:pPr>
            <a:r>
              <a:rPr lang="en-GB" dirty="0"/>
              <a:t> based on this demographic group’s personality traits and habits</a:t>
            </a:r>
          </a:p>
          <a:p>
            <a:pPr lvl="1"/>
            <a:r>
              <a:rPr lang="en-GB" sz="2800" dirty="0"/>
              <a:t>they travel a lot; </a:t>
            </a:r>
          </a:p>
          <a:p>
            <a:pPr lvl="1"/>
            <a:r>
              <a:rPr lang="en-GB" sz="2800" dirty="0"/>
              <a:t>are early adopters of technology; </a:t>
            </a:r>
          </a:p>
          <a:p>
            <a:pPr lvl="1"/>
            <a:r>
              <a:rPr lang="en-GB" sz="2800" dirty="0"/>
              <a:t>like personalized interactions and are spontaneous.</a:t>
            </a:r>
          </a:p>
          <a:p>
            <a:pPr lvl="1"/>
            <a:endParaRPr lang="en-GB" sz="2800" dirty="0"/>
          </a:p>
          <a:p>
            <a:pPr marL="457200" lvl="1" indent="0">
              <a:buNone/>
            </a:pPr>
            <a:r>
              <a:rPr lang="en-GB" sz="2800" dirty="0"/>
              <a:t> Hotels offer easy check-in and gourmet dining experiences at reasonable prices. In return, satisfied millennials will actively </a:t>
            </a:r>
            <a:r>
              <a:rPr lang="en-GB" sz="2800" u="sng" dirty="0"/>
              <a:t>promote their businesses on social media channels</a:t>
            </a:r>
          </a:p>
          <a:p>
            <a:pPr marL="0" indent="0">
              <a:buNone/>
            </a:pPr>
            <a:r>
              <a:rPr lang="en-GB" dirty="0"/>
              <a:t> </a:t>
            </a:r>
          </a:p>
        </p:txBody>
      </p:sp>
      <p:sp>
        <p:nvSpPr>
          <p:cNvPr id="6"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3235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1FB2C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54442" y="3017788"/>
            <a:ext cx="1462088" cy="822424"/>
          </a:xfrm>
          <a:prstGeom prst="rect">
            <a:avLst/>
          </a:prstGeom>
        </p:spPr>
      </p:pic>
    </p:spTree>
    <p:extLst>
      <p:ext uri="{BB962C8B-B14F-4D97-AF65-F5344CB8AC3E}">
        <p14:creationId xmlns:p14="http://schemas.microsoft.com/office/powerpoint/2010/main" val="1646535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91D2D-3338-4DB5-9181-9251951C18A1}"/>
              </a:ext>
            </a:extLst>
          </p:cNvPr>
          <p:cNvSpPr>
            <a:spLocks noGrp="1"/>
          </p:cNvSpPr>
          <p:nvPr>
            <p:ph type="title"/>
          </p:nvPr>
        </p:nvSpPr>
        <p:spPr>
          <a:xfrm>
            <a:off x="450628" y="444685"/>
            <a:ext cx="7474172" cy="804996"/>
          </a:xfrm>
        </p:spPr>
        <p:txBody>
          <a:bodyPr>
            <a:normAutofit fontScale="90000"/>
          </a:bodyPr>
          <a:lstStyle/>
          <a:p>
            <a:r>
              <a:rPr lang="en-GB" dirty="0"/>
              <a:t>Tech explosion</a:t>
            </a:r>
            <a:br>
              <a:rPr lang="en-GB" dirty="0"/>
            </a:br>
            <a:endParaRPr lang="en-GB" dirty="0"/>
          </a:p>
        </p:txBody>
      </p:sp>
      <p:sp>
        <p:nvSpPr>
          <p:cNvPr id="3" name="Content Placeholder 2">
            <a:extLst>
              <a:ext uri="{FF2B5EF4-FFF2-40B4-BE49-F238E27FC236}">
                <a16:creationId xmlns:a16="http://schemas.microsoft.com/office/drawing/2014/main" id="{0850C04C-0EDD-4019-8F4F-F1B15691DA27}"/>
              </a:ext>
            </a:extLst>
          </p:cNvPr>
          <p:cNvSpPr>
            <a:spLocks noGrp="1"/>
          </p:cNvSpPr>
          <p:nvPr>
            <p:ph idx="1"/>
          </p:nvPr>
        </p:nvSpPr>
        <p:spPr>
          <a:xfrm>
            <a:off x="154729" y="1005841"/>
            <a:ext cx="9095951" cy="5532119"/>
          </a:xfrm>
        </p:spPr>
        <p:txBody>
          <a:bodyPr anchor="ctr">
            <a:normAutofit/>
          </a:bodyPr>
          <a:lstStyle/>
          <a:p>
            <a:pPr>
              <a:lnSpc>
                <a:spcPct val="110000"/>
              </a:lnSpc>
            </a:pPr>
            <a:endParaRPr lang="en-GB" dirty="0"/>
          </a:p>
          <a:p>
            <a:pPr>
              <a:lnSpc>
                <a:spcPct val="110000"/>
              </a:lnSpc>
            </a:pPr>
            <a:r>
              <a:rPr lang="en-GB" dirty="0"/>
              <a:t>Most guests today are self-sufficient, tech-savvy travellers who are comfortable using apps or mobile websites. </a:t>
            </a:r>
          </a:p>
          <a:p>
            <a:pPr>
              <a:lnSpc>
                <a:spcPct val="110000"/>
              </a:lnSpc>
            </a:pPr>
            <a:r>
              <a:rPr lang="en-GB" dirty="0"/>
              <a:t>Hotels need to make sure their offerings are up-to-date and user-friendly. </a:t>
            </a:r>
          </a:p>
          <a:p>
            <a:pPr>
              <a:lnSpc>
                <a:spcPct val="110000"/>
              </a:lnSpc>
            </a:pPr>
            <a:r>
              <a:rPr lang="en-GB" dirty="0"/>
              <a:t>At business meetings and conferences, travellers expect hotels and conference centres to have high quality tech equipment and a knowledgeable support staff.</a:t>
            </a:r>
          </a:p>
          <a:p>
            <a:pPr>
              <a:lnSpc>
                <a:spcPct val="110000"/>
              </a:lnSpc>
            </a:pPr>
            <a:r>
              <a:rPr lang="en-GB" dirty="0">
                <a:hlinkClick r:id="rId2"/>
              </a:rPr>
              <a:t>https://www.youtube.com/watch?v=n0KKG5ZdBq0</a:t>
            </a:r>
            <a:endParaRPr lang="en-GB" dirty="0"/>
          </a:p>
          <a:p>
            <a:pPr>
              <a:lnSpc>
                <a:spcPct val="110000"/>
              </a:lnSpc>
            </a:pPr>
            <a:endParaRPr lang="en-GB" dirty="0"/>
          </a:p>
          <a:p>
            <a:endParaRPr lang="en-GB" sz="24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5361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9928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cellphone&#10;&#10;Description automatically generated">
            <a:extLst>
              <a:ext uri="{FF2B5EF4-FFF2-40B4-BE49-F238E27FC236}">
                <a16:creationId xmlns:a16="http://schemas.microsoft.com/office/drawing/2014/main" id="{449D3504-C56D-4AFE-B4A4-F95EA2B64B3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9062184" y="2697480"/>
            <a:ext cx="1884176" cy="1342474"/>
          </a:xfrm>
          <a:prstGeom prst="rect">
            <a:avLst/>
          </a:prstGeom>
        </p:spPr>
      </p:pic>
    </p:spTree>
    <p:extLst>
      <p:ext uri="{BB962C8B-B14F-4D97-AF65-F5344CB8AC3E}">
        <p14:creationId xmlns:p14="http://schemas.microsoft.com/office/powerpoint/2010/main" val="2523509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9"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3" cstate="print">
            <a:alphaModFix/>
            <a:extLst>
              <a:ext uri="{28A0092B-C50C-407E-A947-70E740481C1C}">
                <a14:useLocalDpi xmlns:a14="http://schemas.microsoft.com/office/drawing/2010/main" val="0"/>
              </a:ext>
            </a:extLst>
          </a:blip>
          <a:srcRect l="2886" r="24261" b="-3"/>
          <a:stretch/>
        </p:blipFill>
        <p:spPr>
          <a:xfrm>
            <a:off x="21" y="907231"/>
            <a:ext cx="3489939"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p:cNvSpPr>
            <a:spLocks noGrp="1"/>
          </p:cNvSpPr>
          <p:nvPr>
            <p:ph idx="1"/>
          </p:nvPr>
        </p:nvSpPr>
        <p:spPr>
          <a:xfrm>
            <a:off x="4008120" y="20200"/>
            <a:ext cx="7924799" cy="6670160"/>
          </a:xfrm>
        </p:spPr>
        <p:txBody>
          <a:bodyPr anchor="ctr">
            <a:normAutofit fontScale="92500" lnSpcReduction="10000"/>
          </a:bodyPr>
          <a:lstStyle/>
          <a:p>
            <a:pPr marL="0" indent="0">
              <a:buNone/>
            </a:pPr>
            <a:r>
              <a:rPr lang="en-GB" b="1" dirty="0">
                <a:solidFill>
                  <a:srgbClr val="000000"/>
                </a:solidFill>
              </a:rPr>
              <a:t>Influx of </a:t>
            </a:r>
            <a:r>
              <a:rPr lang="en-GB" b="1" u="sng" dirty="0">
                <a:solidFill>
                  <a:srgbClr val="000000"/>
                </a:solidFill>
              </a:rPr>
              <a:t>international visitors</a:t>
            </a:r>
          </a:p>
          <a:p>
            <a:r>
              <a:rPr lang="en-GB" dirty="0">
                <a:solidFill>
                  <a:srgbClr val="000000"/>
                </a:solidFill>
              </a:rPr>
              <a:t>International leisure travel is on the rise—Dubai International Airport has become the busiest airport in the world. </a:t>
            </a:r>
          </a:p>
          <a:p>
            <a:r>
              <a:rPr lang="en-GB" dirty="0">
                <a:solidFill>
                  <a:srgbClr val="000000"/>
                </a:solidFill>
              </a:rPr>
              <a:t>Hotels must be able to provide services in a multitude of </a:t>
            </a:r>
            <a:r>
              <a:rPr lang="en-GB" dirty="0">
                <a:solidFill>
                  <a:srgbClr val="FF0000"/>
                </a:solidFill>
              </a:rPr>
              <a:t>languages,</a:t>
            </a:r>
            <a:r>
              <a:rPr lang="en-GB" dirty="0">
                <a:solidFill>
                  <a:srgbClr val="000000"/>
                </a:solidFill>
              </a:rPr>
              <a:t> and tailored experiences properly suited to the </a:t>
            </a:r>
            <a:r>
              <a:rPr lang="en-GB" dirty="0">
                <a:solidFill>
                  <a:srgbClr val="FF0000"/>
                </a:solidFill>
              </a:rPr>
              <a:t>culture and unique </a:t>
            </a:r>
            <a:r>
              <a:rPr lang="en-GB" dirty="0">
                <a:solidFill>
                  <a:srgbClr val="000000"/>
                </a:solidFill>
              </a:rPr>
              <a:t>needs of their international visitors.</a:t>
            </a:r>
          </a:p>
          <a:p>
            <a:pPr marL="0" indent="0">
              <a:buNone/>
            </a:pPr>
            <a:r>
              <a:rPr lang="en-GB" b="1" dirty="0">
                <a:solidFill>
                  <a:srgbClr val="000000"/>
                </a:solidFill>
              </a:rPr>
              <a:t>Increased emphasis on </a:t>
            </a:r>
            <a:r>
              <a:rPr lang="en-GB" b="1" u="sng" dirty="0">
                <a:solidFill>
                  <a:srgbClr val="000000"/>
                </a:solidFill>
              </a:rPr>
              <a:t>health and well-being</a:t>
            </a:r>
          </a:p>
          <a:p>
            <a:r>
              <a:rPr lang="en-GB" dirty="0">
                <a:solidFill>
                  <a:srgbClr val="000000"/>
                </a:solidFill>
              </a:rPr>
              <a:t>Guests </a:t>
            </a:r>
            <a:r>
              <a:rPr lang="en-GB" dirty="0" smtClean="0">
                <a:solidFill>
                  <a:srgbClr val="000000"/>
                </a:solidFill>
              </a:rPr>
              <a:t>taking </a:t>
            </a:r>
            <a:r>
              <a:rPr lang="en-GB" dirty="0">
                <a:solidFill>
                  <a:srgbClr val="000000"/>
                </a:solidFill>
              </a:rPr>
              <a:t>charge of their health; hotels are responding with well-equipped fitness centres, pools and spas. </a:t>
            </a:r>
          </a:p>
          <a:p>
            <a:r>
              <a:rPr lang="en-GB" dirty="0">
                <a:solidFill>
                  <a:srgbClr val="000000"/>
                </a:solidFill>
              </a:rPr>
              <a:t>Increasingly, travellers are expecting </a:t>
            </a:r>
            <a:r>
              <a:rPr lang="en-GB" dirty="0">
                <a:solidFill>
                  <a:srgbClr val="FF0000"/>
                </a:solidFill>
              </a:rPr>
              <a:t>innovative wellness options. </a:t>
            </a:r>
          </a:p>
          <a:p>
            <a:r>
              <a:rPr lang="en-GB" dirty="0">
                <a:solidFill>
                  <a:srgbClr val="000000"/>
                </a:solidFill>
              </a:rPr>
              <a:t>In addition to </a:t>
            </a:r>
            <a:r>
              <a:rPr lang="en-GB" dirty="0">
                <a:solidFill>
                  <a:srgbClr val="FF0000"/>
                </a:solidFill>
              </a:rPr>
              <a:t>healthy food options</a:t>
            </a:r>
            <a:r>
              <a:rPr lang="en-GB" dirty="0">
                <a:solidFill>
                  <a:srgbClr val="000000"/>
                </a:solidFill>
              </a:rPr>
              <a:t>, growing trends include lighting that energizes, air purification, yoga spaces, in-room exercise equipment and even </a:t>
            </a:r>
            <a:r>
              <a:rPr lang="en-GB" dirty="0">
                <a:solidFill>
                  <a:srgbClr val="FF0000"/>
                </a:solidFill>
              </a:rPr>
              <a:t>vitamin-infused shower water</a:t>
            </a:r>
            <a:r>
              <a:rPr lang="en-GB" sz="2000" dirty="0">
                <a:solidFill>
                  <a:srgbClr val="000000"/>
                </a:solidFill>
              </a:rPr>
              <a:t>.</a:t>
            </a:r>
          </a:p>
        </p:txBody>
      </p:sp>
    </p:spTree>
    <p:extLst>
      <p:ext uri="{BB962C8B-B14F-4D97-AF65-F5344CB8AC3E}">
        <p14:creationId xmlns:p14="http://schemas.microsoft.com/office/powerpoint/2010/main" val="2027732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53903" y="194833"/>
            <a:ext cx="8549228" cy="6463112"/>
          </a:xfrm>
        </p:spPr>
        <p:txBody>
          <a:bodyPr anchor="ctr">
            <a:normAutofit fontScale="92500" lnSpcReduction="20000"/>
          </a:bodyPr>
          <a:lstStyle/>
          <a:p>
            <a:pPr marL="0" indent="0">
              <a:buNone/>
            </a:pPr>
            <a:r>
              <a:rPr lang="en-GB" dirty="0"/>
              <a:t>Need for seamless technology</a:t>
            </a:r>
          </a:p>
          <a:p>
            <a:r>
              <a:rPr lang="en-GB" dirty="0"/>
              <a:t>Seamless connectivity across platforms and devices </a:t>
            </a:r>
            <a:r>
              <a:rPr lang="en-GB" dirty="0" smtClean="0"/>
              <a:t>hotel </a:t>
            </a:r>
            <a:r>
              <a:rPr lang="en-GB" dirty="0"/>
              <a:t>groups are offering </a:t>
            </a:r>
            <a:r>
              <a:rPr lang="en-GB" dirty="0">
                <a:solidFill>
                  <a:srgbClr val="FF0000"/>
                </a:solidFill>
              </a:rPr>
              <a:t>mobile check-in and digital concierge services</a:t>
            </a:r>
            <a:r>
              <a:rPr lang="en-GB" dirty="0"/>
              <a:t>. </a:t>
            </a:r>
            <a:r>
              <a:rPr lang="en-GB" i="1" dirty="0"/>
              <a:t>At </a:t>
            </a:r>
            <a:r>
              <a:rPr lang="en-GB" i="1" u="sng" dirty="0"/>
              <a:t>Aria Resort and Casino in Las Vegas</a:t>
            </a:r>
            <a:r>
              <a:rPr lang="en-GB" i="1" dirty="0"/>
              <a:t>, guests are issued high-tech cards that detect their presence and unlock the door before they even reach it.</a:t>
            </a:r>
          </a:p>
          <a:p>
            <a:pPr marL="0" indent="0">
              <a:buNone/>
            </a:pPr>
            <a:r>
              <a:rPr lang="en-GB" dirty="0"/>
              <a:t>Real-time damage control</a:t>
            </a:r>
          </a:p>
          <a:p>
            <a:r>
              <a:rPr lang="en-GB" dirty="0"/>
              <a:t>If a hotel guest is dissatisfied, </a:t>
            </a:r>
            <a:r>
              <a:rPr lang="en-GB" dirty="0" smtClean="0"/>
              <a:t>complain </a:t>
            </a:r>
            <a:r>
              <a:rPr lang="en-GB" dirty="0"/>
              <a:t>on Facebook, Twitter, Yelp or </a:t>
            </a:r>
            <a:r>
              <a:rPr lang="en-GB" dirty="0" err="1"/>
              <a:t>TripAdvisior</a:t>
            </a:r>
            <a:r>
              <a:rPr lang="en-GB" dirty="0"/>
              <a:t>. Hoteliers must be able to </a:t>
            </a:r>
            <a:r>
              <a:rPr lang="en-GB" dirty="0">
                <a:solidFill>
                  <a:srgbClr val="FF0000"/>
                </a:solidFill>
              </a:rPr>
              <a:t>quickly respond</a:t>
            </a:r>
            <a:r>
              <a:rPr lang="en-GB" dirty="0"/>
              <a:t>. Engaging with customers and responding to their needs through these public forums help maintain </a:t>
            </a:r>
            <a:r>
              <a:rPr lang="en-GB" u="sng" dirty="0"/>
              <a:t>positive guest relations </a:t>
            </a:r>
            <a:r>
              <a:rPr lang="en-GB" dirty="0"/>
              <a:t>and drive future bookings.</a:t>
            </a:r>
          </a:p>
          <a:p>
            <a:pPr marL="0" indent="0">
              <a:buNone/>
            </a:pPr>
            <a:r>
              <a:rPr lang="en-GB" dirty="0"/>
              <a:t>Unique perks</a:t>
            </a:r>
          </a:p>
          <a:p>
            <a:r>
              <a:rPr lang="en-GB" dirty="0"/>
              <a:t>With so many brands to choose from, properties need to find a way to stand out. </a:t>
            </a:r>
            <a:endParaRPr lang="en-GB" dirty="0" smtClean="0"/>
          </a:p>
          <a:p>
            <a:pPr lvl="1"/>
            <a:r>
              <a:rPr lang="en-GB" dirty="0" smtClean="0"/>
              <a:t>offering </a:t>
            </a:r>
            <a:r>
              <a:rPr lang="en-GB" dirty="0"/>
              <a:t>free daily wine tastings in their lobbies or bars; </a:t>
            </a:r>
            <a:endParaRPr lang="en-GB" dirty="0" smtClean="0"/>
          </a:p>
          <a:p>
            <a:pPr lvl="1"/>
            <a:r>
              <a:rPr lang="en-GB" dirty="0" smtClean="0"/>
              <a:t>incorporating </a:t>
            </a:r>
            <a:r>
              <a:rPr lang="en-GB" dirty="0"/>
              <a:t>sophisticated informational screens in bathroom mirrors; </a:t>
            </a:r>
            <a:endParaRPr lang="en-GB" dirty="0" smtClean="0"/>
          </a:p>
          <a:p>
            <a:pPr lvl="1"/>
            <a:r>
              <a:rPr lang="en-GB" dirty="0" smtClean="0"/>
              <a:t>curated </a:t>
            </a:r>
            <a:r>
              <a:rPr lang="en-GB" dirty="0"/>
              <a:t>set lists of downloadable music.</a:t>
            </a:r>
          </a:p>
          <a:p>
            <a:endParaRPr lang="en-GB" sz="1300" dirty="0"/>
          </a:p>
        </p:txBody>
      </p:sp>
      <p:sp>
        <p:nvSpPr>
          <p:cNvPr id="9"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8552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EF347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flower&#10;&#10;Description automatically generated">
            <a:extLst>
              <a:ext uri="{FF2B5EF4-FFF2-40B4-BE49-F238E27FC236}">
                <a16:creationId xmlns:a16="http://schemas.microsoft.com/office/drawing/2014/main" id="{F12BC1A5-4864-4152-9734-1C8485FE4022}"/>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5624" r="10558" b="-2"/>
          <a:stretch/>
        </p:blipFill>
        <p:spPr>
          <a:xfrm>
            <a:off x="9030743" y="2474254"/>
            <a:ext cx="1912560" cy="1909489"/>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5" name="TextBox 4">
            <a:extLst>
              <a:ext uri="{FF2B5EF4-FFF2-40B4-BE49-F238E27FC236}">
                <a16:creationId xmlns:a16="http://schemas.microsoft.com/office/drawing/2014/main" id="{20547513-3761-4192-9AB9-19CE44626693}"/>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jmallon.com/2017/08/06/colleens-weekly-poetry-challenge-44-haiku-haibun-or-tanka-hunt-find/">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xmlns="" val="tx"/>
                    </a:ext>
                  </a:extLst>
                </a:hlinkClick>
              </a:rPr>
              <a:t>CC BY-SA-NC</a:t>
            </a:r>
            <a:endParaRPr lang="en-GB" sz="700">
              <a:solidFill>
                <a:srgbClr val="FFFFFF"/>
              </a:solidFill>
            </a:endParaRPr>
          </a:p>
        </p:txBody>
      </p:sp>
    </p:spTree>
    <p:extLst>
      <p:ext uri="{BB962C8B-B14F-4D97-AF65-F5344CB8AC3E}">
        <p14:creationId xmlns:p14="http://schemas.microsoft.com/office/powerpoint/2010/main" val="9357147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Fashion fads</a:t>
            </a:r>
          </a:p>
        </p:txBody>
      </p:sp>
      <p:graphicFrame>
        <p:nvGraphicFramePr>
          <p:cNvPr id="22" name="Content Placeholder 2">
            <a:extLst>
              <a:ext uri="{FF2B5EF4-FFF2-40B4-BE49-F238E27FC236}">
                <a16:creationId xmlns:a16="http://schemas.microsoft.com/office/drawing/2014/main" id="{9CF0486B-E0B9-4267-A493-9443B59AF64E}"/>
              </a:ext>
            </a:extLst>
          </p:cNvPr>
          <p:cNvGraphicFramePr>
            <a:graphicFrameLocks noGrp="1"/>
          </p:cNvGraphicFramePr>
          <p:nvPr>
            <p:ph idx="1"/>
            <p:extLst>
              <p:ext uri="{D42A27DB-BD31-4B8C-83A1-F6EECF244321}">
                <p14:modId xmlns:p14="http://schemas.microsoft.com/office/powerpoint/2010/main" val="412304970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25940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746" y="165668"/>
            <a:ext cx="10515600" cy="6442949"/>
          </a:xfrm>
        </p:spPr>
        <p:txBody>
          <a:bodyPr>
            <a:normAutofit/>
          </a:bodyPr>
          <a:lstStyle/>
          <a:p>
            <a:r>
              <a:rPr lang="en-GB" dirty="0"/>
              <a:t>It is estimated that Millennials will make up over </a:t>
            </a:r>
            <a:r>
              <a:rPr lang="en-GB" dirty="0">
                <a:solidFill>
                  <a:srgbClr val="FF0000"/>
                </a:solidFill>
              </a:rPr>
              <a:t>50% of the world’s hotel guests by 2020. </a:t>
            </a:r>
          </a:p>
          <a:p>
            <a:r>
              <a:rPr lang="en-GB" dirty="0"/>
              <a:t>This generation values regionally inspired character, contemporary design, first-rate amenities, and technological integration.  </a:t>
            </a:r>
          </a:p>
          <a:p>
            <a:r>
              <a:rPr lang="en-GB" dirty="0"/>
              <a:t>They want to feel that their </a:t>
            </a:r>
            <a:r>
              <a:rPr lang="en-GB" dirty="0">
                <a:solidFill>
                  <a:srgbClr val="FF0000"/>
                </a:solidFill>
              </a:rPr>
              <a:t>time and money are being spent on experiences that add value and substance to their lives</a:t>
            </a:r>
            <a:r>
              <a:rPr lang="en-GB" dirty="0"/>
              <a:t>.</a:t>
            </a:r>
          </a:p>
          <a:p>
            <a:pPr>
              <a:lnSpc>
                <a:spcPct val="100000"/>
              </a:lnSpc>
            </a:pPr>
            <a:r>
              <a:rPr lang="en-GB" u="sng" dirty="0"/>
              <a:t> Boutique hotels and fast growth start-ups (</a:t>
            </a:r>
            <a:r>
              <a:rPr lang="en-GB" u="sng" dirty="0" err="1"/>
              <a:t>AirBnB</a:t>
            </a:r>
            <a:r>
              <a:rPr lang="en-GB" u="sng" dirty="0"/>
              <a:t>) </a:t>
            </a:r>
            <a:r>
              <a:rPr lang="en-GB" dirty="0"/>
              <a:t>value in creating </a:t>
            </a:r>
            <a:r>
              <a:rPr lang="en-GB" dirty="0">
                <a:solidFill>
                  <a:srgbClr val="FF0000"/>
                </a:solidFill>
              </a:rPr>
              <a:t>customizable experiences </a:t>
            </a:r>
            <a:r>
              <a:rPr lang="en-GB" dirty="0"/>
              <a:t>that give customers the ability to learn and try new things, take part in local culture and cultivate </a:t>
            </a:r>
            <a:r>
              <a:rPr lang="en-GB" u="sng" dirty="0"/>
              <a:t>unique moments </a:t>
            </a:r>
            <a:r>
              <a:rPr lang="en-GB" dirty="0"/>
              <a:t>that share via social media and with clusters of friends.  </a:t>
            </a:r>
          </a:p>
          <a:p>
            <a:pPr>
              <a:lnSpc>
                <a:spcPct val="100000"/>
              </a:lnSpc>
            </a:pPr>
            <a:r>
              <a:rPr lang="en-GB" dirty="0"/>
              <a:t>Larger hotel chains have implemented business strategies that provide travellers more </a:t>
            </a:r>
            <a:r>
              <a:rPr lang="en-GB" u="sng" dirty="0">
                <a:solidFill>
                  <a:srgbClr val="FF0000"/>
                </a:solidFill>
              </a:rPr>
              <a:t>individualised travel choices </a:t>
            </a:r>
            <a:r>
              <a:rPr lang="en-GB" dirty="0">
                <a:solidFill>
                  <a:srgbClr val="FF0000"/>
                </a:solidFill>
              </a:rPr>
              <a:t>and </a:t>
            </a:r>
            <a:r>
              <a:rPr lang="en-GB" sz="3200" dirty="0"/>
              <a:t>convenient access to </a:t>
            </a:r>
            <a:r>
              <a:rPr lang="en-GB" dirty="0">
                <a:solidFill>
                  <a:srgbClr val="FF0000"/>
                </a:solidFill>
              </a:rPr>
              <a:t>customized booking options.</a:t>
            </a:r>
          </a:p>
          <a:p>
            <a:endParaRPr lang="en-GB" dirty="0"/>
          </a:p>
        </p:txBody>
      </p:sp>
    </p:spTree>
    <p:extLst>
      <p:ext uri="{BB962C8B-B14F-4D97-AF65-F5344CB8AC3E}">
        <p14:creationId xmlns:p14="http://schemas.microsoft.com/office/powerpoint/2010/main" val="2666835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FF932F-5A88-40ED-83E0-1BB3426B7D3A}"/>
              </a:ext>
            </a:extLst>
          </p:cNvPr>
          <p:cNvSpPr>
            <a:spLocks noGrp="1"/>
          </p:cNvSpPr>
          <p:nvPr>
            <p:ph type="title"/>
          </p:nvPr>
        </p:nvSpPr>
        <p:spPr>
          <a:xfrm>
            <a:off x="863029" y="1012004"/>
            <a:ext cx="3416158" cy="4795408"/>
          </a:xfrm>
        </p:spPr>
        <p:txBody>
          <a:bodyPr>
            <a:normAutofit/>
          </a:bodyPr>
          <a:lstStyle/>
          <a:p>
            <a:r>
              <a:rPr lang="en-GB">
                <a:solidFill>
                  <a:srgbClr val="FFFFFF"/>
                </a:solidFill>
              </a:rPr>
              <a:t>Luxury lifestyles as a new hotel trend</a:t>
            </a:r>
          </a:p>
        </p:txBody>
      </p:sp>
      <p:graphicFrame>
        <p:nvGraphicFramePr>
          <p:cNvPr id="5" name="Content Placeholder 2">
            <a:extLst>
              <a:ext uri="{FF2B5EF4-FFF2-40B4-BE49-F238E27FC236}">
                <a16:creationId xmlns:a16="http://schemas.microsoft.com/office/drawing/2014/main" id="{D2CB735E-CAFE-4962-8AC1-05178F825C99}"/>
              </a:ext>
            </a:extLst>
          </p:cNvPr>
          <p:cNvGraphicFramePr>
            <a:graphicFrameLocks noGrp="1"/>
          </p:cNvGraphicFramePr>
          <p:nvPr>
            <p:ph idx="1"/>
            <p:extLst>
              <p:ext uri="{D42A27DB-BD31-4B8C-83A1-F6EECF244321}">
                <p14:modId xmlns:p14="http://schemas.microsoft.com/office/powerpoint/2010/main" val="229819599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6372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08E89D5E-1885-4160-AC77-CC471DD1D0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EE6B70-A0A9-479F-9EEA-9483E068C735}"/>
              </a:ext>
            </a:extLst>
          </p:cNvPr>
          <p:cNvSpPr>
            <a:spLocks noGrp="1"/>
          </p:cNvSpPr>
          <p:nvPr>
            <p:ph type="title"/>
          </p:nvPr>
        </p:nvSpPr>
        <p:spPr>
          <a:xfrm>
            <a:off x="869526" y="701039"/>
            <a:ext cx="2896955" cy="4141893"/>
          </a:xfrm>
        </p:spPr>
        <p:txBody>
          <a:bodyPr>
            <a:normAutofit fontScale="90000"/>
          </a:bodyPr>
          <a:lstStyle/>
          <a:p>
            <a:r>
              <a:rPr lang="en-GB" dirty="0">
                <a:solidFill>
                  <a:srgbClr val="FFFFFF"/>
                </a:solidFill>
              </a:rPr>
              <a:t>How management can innovate luxury experiences?</a:t>
            </a:r>
          </a:p>
        </p:txBody>
      </p:sp>
      <p:cxnSp>
        <p:nvCxnSpPr>
          <p:cNvPr id="21" name="Straight Connector 11">
            <a:extLst>
              <a:ext uri="{FF2B5EF4-FFF2-40B4-BE49-F238E27FC236}">
                <a16:creationId xmlns:a16="http://schemas.microsoft.com/office/drawing/2014/main" id="{550D2BD1-98F9-412D-905B-3A843EF4078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68CB1AF8-9FF6-4835-99CC-DF39DE962ACE}"/>
              </a:ext>
            </a:extLst>
          </p:cNvPr>
          <p:cNvGraphicFramePr>
            <a:graphicFrameLocks noGrp="1"/>
          </p:cNvGraphicFramePr>
          <p:nvPr>
            <p:ph idx="1"/>
            <p:extLst>
              <p:ext uri="{D42A27DB-BD31-4B8C-83A1-F6EECF244321}">
                <p14:modId xmlns:p14="http://schemas.microsoft.com/office/powerpoint/2010/main" val="1062209932"/>
              </p:ext>
            </p:extLst>
          </p:nvPr>
        </p:nvGraphicFramePr>
        <p:xfrm>
          <a:off x="5398008" y="124778"/>
          <a:ext cx="6793992" cy="6733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2991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CEAF4-65E0-49EF-A96D-94B78EA60D49}"/>
              </a:ext>
            </a:extLst>
          </p:cNvPr>
          <p:cNvSpPr>
            <a:spLocks noGrp="1"/>
          </p:cNvSpPr>
          <p:nvPr>
            <p:ph idx="1"/>
          </p:nvPr>
        </p:nvSpPr>
        <p:spPr>
          <a:xfrm>
            <a:off x="381000" y="259080"/>
            <a:ext cx="8534399" cy="6492239"/>
          </a:xfrm>
        </p:spPr>
        <p:txBody>
          <a:bodyPr anchor="ctr">
            <a:normAutofit/>
          </a:bodyPr>
          <a:lstStyle/>
          <a:p>
            <a:r>
              <a:rPr lang="en-GB" sz="2400" b="1" dirty="0"/>
              <a:t>Uniqueness and customization </a:t>
            </a:r>
            <a:r>
              <a:rPr lang="en-GB" sz="2400" dirty="0"/>
              <a:t>should be the </a:t>
            </a:r>
            <a:r>
              <a:rPr lang="en-GB" sz="2400" dirty="0">
                <a:solidFill>
                  <a:srgbClr val="FF0000"/>
                </a:solidFill>
              </a:rPr>
              <a:t>norm, </a:t>
            </a:r>
            <a:r>
              <a:rPr lang="en-GB" sz="2400" dirty="0"/>
              <a:t>not the exception. Hospitality managers are in the business of making </a:t>
            </a:r>
            <a:r>
              <a:rPr lang="en-GB" sz="2400" dirty="0">
                <a:solidFill>
                  <a:srgbClr val="FF0000"/>
                </a:solidFill>
              </a:rPr>
              <a:t>guests' dreams and wishes tangible</a:t>
            </a:r>
            <a:r>
              <a:rPr lang="en-GB" sz="2400" dirty="0" smtClean="0"/>
              <a:t>. </a:t>
            </a:r>
            <a:endParaRPr lang="en-GB" sz="2400" dirty="0"/>
          </a:p>
          <a:p>
            <a:r>
              <a:rPr lang="en-GB" sz="2400" dirty="0"/>
              <a:t>Four Seasons made news, for example, when it spent </a:t>
            </a:r>
            <a:r>
              <a:rPr lang="en-GB" sz="2400" dirty="0">
                <a:hlinkClick r:id="rId2"/>
              </a:rPr>
              <a:t>$18 million</a:t>
            </a:r>
            <a:r>
              <a:rPr lang="en-GB" sz="2400" dirty="0"/>
              <a:t> to personalize the web experience for its guests. </a:t>
            </a:r>
          </a:p>
          <a:p>
            <a:r>
              <a:rPr lang="en-GB" sz="2400" dirty="0"/>
              <a:t>This helps reception staff greet guests and tend to their needs from check-in onwards. </a:t>
            </a:r>
            <a:endParaRPr lang="en-GB" sz="2400" dirty="0" smtClean="0"/>
          </a:p>
          <a:p>
            <a:r>
              <a:rPr lang="en-GB" sz="2400" dirty="0" smtClean="0"/>
              <a:t>With </a:t>
            </a:r>
            <a:r>
              <a:rPr lang="en-GB" sz="2400" dirty="0"/>
              <a:t>repeat guests, there's an opportunity to </a:t>
            </a:r>
            <a:r>
              <a:rPr lang="en-GB" sz="2400" dirty="0">
                <a:solidFill>
                  <a:srgbClr val="FF0000"/>
                </a:solidFill>
              </a:rPr>
              <a:t>further personalize </a:t>
            </a:r>
            <a:r>
              <a:rPr lang="en-GB" sz="2400" dirty="0"/>
              <a:t>their stay by mining past data. </a:t>
            </a:r>
          </a:p>
          <a:p>
            <a:r>
              <a:rPr lang="en-GB" sz="2400" dirty="0" smtClean="0"/>
              <a:t>Give some examples?</a:t>
            </a:r>
            <a:endParaRPr lang="en-GB" sz="2400" dirty="0"/>
          </a:p>
          <a:p>
            <a:r>
              <a:rPr lang="en-GB" sz="2400" dirty="0">
                <a:ea typeface="+mn-lt"/>
                <a:cs typeface="+mn-lt"/>
                <a:hlinkClick r:id="rId3"/>
              </a:rPr>
              <a:t>https://www.msn.com/en-gb/lifestyle/travel/the-most-remote-hotels-on-the-planet/ss-AAI8K9o?MSCC=1570017984&amp;ocid=spartanntp&amp;fullscreen=true#image=5</a:t>
            </a:r>
            <a:endParaRPr lang="en-GB" sz="2400" dirty="0">
              <a:cs typeface="Calibri" panose="020F0502020204030204"/>
            </a:endParaRPr>
          </a:p>
          <a:p>
            <a:endParaRPr lang="en-GB" sz="2400" dirty="0">
              <a:cs typeface="Calibri" panose="020F0502020204030204"/>
            </a:endParaRPr>
          </a:p>
          <a:p>
            <a:endParaRPr lang="en-GB" sz="1700" dirty="0">
              <a:cs typeface="Calibri" panose="020F0502020204030204"/>
            </a:endParaRPr>
          </a:p>
        </p:txBody>
      </p:sp>
      <p:sp>
        <p:nvSpPr>
          <p:cNvPr id="19" name="Rectangle 18">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mark">
            <a:extLst>
              <a:ext uri="{FF2B5EF4-FFF2-40B4-BE49-F238E27FC236}">
                <a16:creationId xmlns:a16="http://schemas.microsoft.com/office/drawing/2014/main" id="{26CA562A-DA42-4CF4-9468-934276A2A92B}"/>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752478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048" y="120716"/>
            <a:ext cx="10515600" cy="1325563"/>
          </a:xfrm>
        </p:spPr>
        <p:txBody>
          <a:bodyPr/>
          <a:lstStyle/>
          <a:p>
            <a:r>
              <a:rPr lang="en-GB"/>
              <a:t>Boutique Hotels</a:t>
            </a:r>
          </a:p>
        </p:txBody>
      </p:sp>
      <p:sp>
        <p:nvSpPr>
          <p:cNvPr id="3" name="Content Placeholder 2"/>
          <p:cNvSpPr>
            <a:spLocks noGrp="1"/>
          </p:cNvSpPr>
          <p:nvPr>
            <p:ph idx="1"/>
          </p:nvPr>
        </p:nvSpPr>
        <p:spPr>
          <a:xfrm>
            <a:off x="391196" y="1727592"/>
            <a:ext cx="10515600" cy="4351338"/>
          </a:xfrm>
        </p:spPr>
        <p:txBody>
          <a:bodyPr/>
          <a:lstStyle/>
          <a:p>
            <a:r>
              <a:rPr lang="en-GB" dirty="0">
                <a:hlinkClick r:id="rId2"/>
              </a:rPr>
              <a:t>www.themusicfable.com/</a:t>
            </a:r>
            <a:endParaRPr lang="en-GB" dirty="0"/>
          </a:p>
          <a:p>
            <a:endParaRPr lang="en-GB" dirty="0"/>
          </a:p>
          <a:p>
            <a:endParaRPr lang="en-GB" dirty="0"/>
          </a:p>
          <a:p>
            <a:r>
              <a:rPr lang="en-GB" dirty="0">
                <a:hlinkClick r:id="rId3"/>
              </a:rPr>
              <a:t>http://themirador.co.uk/</a:t>
            </a:r>
            <a:endParaRPr lang="en-GB" dirty="0"/>
          </a:p>
          <a:p>
            <a:endParaRPr lang="en-GB" dirty="0"/>
          </a:p>
        </p:txBody>
      </p:sp>
      <p:pic>
        <p:nvPicPr>
          <p:cNvPr id="4" name="Picture 3"/>
          <p:cNvPicPr>
            <a:picLocks noChangeAspect="1"/>
          </p:cNvPicPr>
          <p:nvPr/>
        </p:nvPicPr>
        <p:blipFill>
          <a:blip r:embed="rId4"/>
          <a:stretch>
            <a:fillRect/>
          </a:stretch>
        </p:blipFill>
        <p:spPr>
          <a:xfrm>
            <a:off x="8277896" y="4839964"/>
            <a:ext cx="2838181" cy="1850988"/>
          </a:xfrm>
          <a:prstGeom prst="rect">
            <a:avLst/>
          </a:prstGeom>
        </p:spPr>
      </p:pic>
      <p:pic>
        <p:nvPicPr>
          <p:cNvPr id="5" name="Picture 4"/>
          <p:cNvPicPr>
            <a:picLocks noChangeAspect="1"/>
          </p:cNvPicPr>
          <p:nvPr/>
        </p:nvPicPr>
        <p:blipFill>
          <a:blip r:embed="rId5"/>
          <a:stretch>
            <a:fillRect/>
          </a:stretch>
        </p:blipFill>
        <p:spPr>
          <a:xfrm>
            <a:off x="5624848" y="365125"/>
            <a:ext cx="6160394" cy="4106929"/>
          </a:xfrm>
          <a:prstGeom prst="rect">
            <a:avLst/>
          </a:prstGeom>
        </p:spPr>
      </p:pic>
    </p:spTree>
    <p:extLst>
      <p:ext uri="{BB962C8B-B14F-4D97-AF65-F5344CB8AC3E}">
        <p14:creationId xmlns:p14="http://schemas.microsoft.com/office/powerpoint/2010/main" val="2650099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0124" y="124645"/>
            <a:ext cx="7474172" cy="606876"/>
          </a:xfrm>
        </p:spPr>
        <p:txBody>
          <a:bodyPr>
            <a:normAutofit fontScale="90000"/>
          </a:bodyPr>
          <a:lstStyle/>
          <a:p>
            <a:r>
              <a:rPr lang="en-GB" dirty="0"/>
              <a:t>Service expectations</a:t>
            </a:r>
          </a:p>
        </p:txBody>
      </p:sp>
      <p:sp>
        <p:nvSpPr>
          <p:cNvPr id="3" name="Content Placeholder 2"/>
          <p:cNvSpPr>
            <a:spLocks noGrp="1"/>
          </p:cNvSpPr>
          <p:nvPr>
            <p:ph idx="1"/>
          </p:nvPr>
        </p:nvSpPr>
        <p:spPr>
          <a:xfrm>
            <a:off x="130124" y="748947"/>
            <a:ext cx="9105316" cy="6109053"/>
          </a:xfrm>
        </p:spPr>
        <p:txBody>
          <a:bodyPr anchor="ctr">
            <a:noAutofit/>
          </a:bodyPr>
          <a:lstStyle/>
          <a:p>
            <a:pPr marL="0" indent="0">
              <a:buNone/>
            </a:pPr>
            <a:r>
              <a:rPr lang="en-GB" sz="2400" dirty="0"/>
              <a:t>Why service is </a:t>
            </a:r>
            <a:r>
              <a:rPr lang="en-GB" sz="2400" dirty="0">
                <a:solidFill>
                  <a:srgbClr val="FF0000"/>
                </a:solidFill>
              </a:rPr>
              <a:t>important</a:t>
            </a:r>
            <a:r>
              <a:rPr lang="en-GB" sz="2400" dirty="0"/>
              <a:t> in hospitality industry?</a:t>
            </a:r>
          </a:p>
          <a:p>
            <a:r>
              <a:rPr lang="en-GB" sz="2400" dirty="0"/>
              <a:t>Excellent customer service is </a:t>
            </a:r>
            <a:r>
              <a:rPr lang="en-GB" sz="2400" u="sng" dirty="0">
                <a:solidFill>
                  <a:srgbClr val="FF0000"/>
                </a:solidFill>
              </a:rPr>
              <a:t>vitally important</a:t>
            </a:r>
            <a:r>
              <a:rPr lang="en-GB" sz="2400" dirty="0"/>
              <a:t>. Every business needs to keep customers and clients happy, but in the hospitality industry it's vitally important to keep guests engaged for the business to grow and prosper.</a:t>
            </a:r>
          </a:p>
          <a:p>
            <a:pPr marL="0" indent="0">
              <a:buNone/>
            </a:pPr>
            <a:r>
              <a:rPr lang="en-GB" sz="2400" dirty="0"/>
              <a:t>What is </a:t>
            </a:r>
            <a:r>
              <a:rPr lang="en-GB" sz="2400" u="sng" dirty="0"/>
              <a:t>a service </a:t>
            </a:r>
            <a:r>
              <a:rPr lang="en-GB" sz="2400" dirty="0"/>
              <a:t>in the hospitality industry?</a:t>
            </a:r>
          </a:p>
          <a:p>
            <a:r>
              <a:rPr lang="en-GB" sz="2400" dirty="0"/>
              <a:t>Service in the hospitality industry is the level of assistance provided hotel staff to facilitate the purchase by the client.</a:t>
            </a:r>
          </a:p>
          <a:p>
            <a:r>
              <a:rPr lang="en-GB" sz="2400" dirty="0"/>
              <a:t> It also encompasses effort hotels make to achieve </a:t>
            </a:r>
            <a:r>
              <a:rPr lang="en-GB" sz="2400" dirty="0">
                <a:solidFill>
                  <a:srgbClr val="FF0000"/>
                </a:solidFill>
              </a:rPr>
              <a:t>pleasant customer </a:t>
            </a:r>
            <a:r>
              <a:rPr lang="en-GB" sz="2400" dirty="0"/>
              <a:t>experiences for guests</a:t>
            </a:r>
          </a:p>
          <a:p>
            <a:r>
              <a:rPr lang="en-GB" sz="2400" dirty="0"/>
              <a:t>Whether it’s answering a question, solving a problem, or fulfilling a request, customer service is about giving a customer what they </a:t>
            </a:r>
            <a:r>
              <a:rPr lang="en-GB" sz="2400" dirty="0">
                <a:solidFill>
                  <a:srgbClr val="FF0000"/>
                </a:solidFill>
              </a:rPr>
              <a:t>require</a:t>
            </a:r>
            <a:r>
              <a:rPr lang="en-GB" sz="2400" dirty="0"/>
              <a:t> and making sure they are </a:t>
            </a:r>
            <a:r>
              <a:rPr lang="en-GB" sz="2400" dirty="0">
                <a:solidFill>
                  <a:srgbClr val="FF0000"/>
                </a:solidFill>
              </a:rPr>
              <a:t>satisfied </a:t>
            </a:r>
            <a:r>
              <a:rPr lang="en-GB" sz="2400" dirty="0"/>
              <a:t>with what you have provided. </a:t>
            </a:r>
          </a:p>
          <a:p>
            <a:r>
              <a:rPr lang="en-GB" sz="2400" dirty="0"/>
              <a:t>It’s about </a:t>
            </a:r>
            <a:r>
              <a:rPr lang="en-GB" u="sng" dirty="0"/>
              <a:t>delivering on desires and making people happy</a:t>
            </a:r>
            <a:r>
              <a:rPr lang="en-GB" sz="2400" u="sng" dirty="0"/>
              <a:t>.</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615F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C8E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cstate="print">
            <a:alphaModFix/>
            <a:extLst>
              <a:ext uri="{28A0092B-C50C-407E-A947-70E740481C1C}">
                <a14:useLocalDpi xmlns:a14="http://schemas.microsoft.com/office/drawing/2010/main" val="0"/>
              </a:ext>
            </a:extLst>
          </a:blip>
          <a:srcRect r="-8" b="152"/>
          <a:stretch/>
        </p:blipFill>
        <p:spPr>
          <a:xfrm>
            <a:off x="9030743" y="2474254"/>
            <a:ext cx="1912560" cy="1909489"/>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1002320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0124" y="1"/>
            <a:ext cx="9958756" cy="762000"/>
          </a:xfrm>
        </p:spPr>
        <p:txBody>
          <a:bodyPr>
            <a:normAutofit/>
          </a:bodyPr>
          <a:lstStyle/>
          <a:p>
            <a:r>
              <a:rPr lang="en-GB" dirty="0"/>
              <a:t>Market trends 21</a:t>
            </a:r>
            <a:r>
              <a:rPr lang="en-GB" baseline="30000" dirty="0"/>
              <a:t>st</a:t>
            </a:r>
            <a:r>
              <a:rPr lang="en-GB" dirty="0"/>
              <a:t> Century</a:t>
            </a:r>
          </a:p>
        </p:txBody>
      </p:sp>
      <p:sp>
        <p:nvSpPr>
          <p:cNvPr id="3" name="Content Placeholder 2"/>
          <p:cNvSpPr>
            <a:spLocks noGrp="1"/>
          </p:cNvSpPr>
          <p:nvPr>
            <p:ph idx="1"/>
          </p:nvPr>
        </p:nvSpPr>
        <p:spPr>
          <a:xfrm>
            <a:off x="42423" y="655321"/>
            <a:ext cx="8910029" cy="6095998"/>
          </a:xfrm>
        </p:spPr>
        <p:txBody>
          <a:bodyPr anchor="ctr">
            <a:normAutofit fontScale="92500" lnSpcReduction="10000"/>
          </a:bodyPr>
          <a:lstStyle/>
          <a:p>
            <a:pPr marL="0" indent="0">
              <a:lnSpc>
                <a:spcPct val="110000"/>
              </a:lnSpc>
              <a:buNone/>
            </a:pPr>
            <a:r>
              <a:rPr lang="en-GB" sz="2600" dirty="0"/>
              <a:t>Digital assistants, chatbots and more will look to the next evolution of </a:t>
            </a:r>
            <a:r>
              <a:rPr lang="en-GB" sz="2600" dirty="0">
                <a:solidFill>
                  <a:srgbClr val="FF0000"/>
                </a:solidFill>
              </a:rPr>
              <a:t>artificial intelligence</a:t>
            </a:r>
            <a:r>
              <a:rPr lang="en-GB" sz="2600" dirty="0"/>
              <a:t>. The presence of </a:t>
            </a:r>
            <a:r>
              <a:rPr lang="en-GB" sz="2600" dirty="0">
                <a:solidFill>
                  <a:srgbClr val="FF0000"/>
                </a:solidFill>
              </a:rPr>
              <a:t>virtual digital assistants </a:t>
            </a:r>
            <a:r>
              <a:rPr lang="en-GB" sz="2600" dirty="0"/>
              <a:t>has grown incrementally since 2011 and shows no sign of stopping.</a:t>
            </a:r>
          </a:p>
          <a:p>
            <a:pPr marL="0" indent="0">
              <a:lnSpc>
                <a:spcPct val="110000"/>
              </a:lnSpc>
              <a:buNone/>
            </a:pPr>
            <a:r>
              <a:rPr lang="en-GB" sz="2600" dirty="0"/>
              <a:t>Using devices travellers can engage with establishments, browse products, test and purchase in innovative new ways. </a:t>
            </a:r>
          </a:p>
          <a:p>
            <a:pPr marL="0" indent="0">
              <a:lnSpc>
                <a:spcPct val="110000"/>
              </a:lnSpc>
              <a:buNone/>
            </a:pPr>
            <a:r>
              <a:rPr lang="en-GB" sz="2600" dirty="0"/>
              <a:t>Smart brands are using technology to gain rich data on consumer preferences and habits and are </a:t>
            </a:r>
            <a:r>
              <a:rPr lang="en-GB" sz="2600" dirty="0">
                <a:solidFill>
                  <a:srgbClr val="FF0000"/>
                </a:solidFill>
              </a:rPr>
              <a:t>leveraging innovative channels like these to reach </a:t>
            </a:r>
            <a:r>
              <a:rPr lang="en-GB" sz="2600" dirty="0"/>
              <a:t>them in the right place, at the right time. </a:t>
            </a:r>
          </a:p>
          <a:p>
            <a:pPr marL="0" indent="0">
              <a:lnSpc>
                <a:spcPct val="110000"/>
              </a:lnSpc>
              <a:buNone/>
            </a:pPr>
            <a:r>
              <a:rPr lang="en-GB" sz="2400" dirty="0"/>
              <a:t>Globally, the augmented </a:t>
            </a:r>
            <a:r>
              <a:rPr lang="en-GB" sz="2400" dirty="0">
                <a:solidFill>
                  <a:srgbClr val="FF0000"/>
                </a:solidFill>
              </a:rPr>
              <a:t>reality (AR) market hit $1.1 billion in 2018 </a:t>
            </a:r>
            <a:r>
              <a:rPr lang="en-GB" sz="2400" dirty="0"/>
              <a:t>and is expected to reach </a:t>
            </a:r>
            <a:r>
              <a:rPr lang="en-GB" sz="2400" dirty="0">
                <a:solidFill>
                  <a:srgbClr val="FF0000"/>
                </a:solidFill>
              </a:rPr>
              <a:t>$7.9 billion by 2023</a:t>
            </a:r>
            <a:r>
              <a:rPr lang="en-GB" sz="2400" dirty="0"/>
              <a:t>. virtual reality (VR) and AR revolutionizes how and where consumers shop and engage with brands.</a:t>
            </a:r>
          </a:p>
          <a:p>
            <a:pPr marL="0" indent="0">
              <a:lnSpc>
                <a:spcPct val="120000"/>
              </a:lnSpc>
              <a:buNone/>
            </a:pPr>
            <a:r>
              <a:rPr lang="en-GB" sz="2600" dirty="0"/>
              <a:t>Mobile room key is part of a larger industry shift that in the end will be a win-win for the hotel and for guests.</a:t>
            </a:r>
          </a:p>
          <a:p>
            <a:r>
              <a:rPr lang="en-GB" sz="2600" b="1" dirty="0"/>
              <a:t>Apple Watch is the new hotel room key</a:t>
            </a:r>
          </a:p>
          <a:p>
            <a:endParaRPr lang="en-GB" sz="1000" dirty="0"/>
          </a:p>
        </p:txBody>
      </p:sp>
      <p:sp>
        <p:nvSpPr>
          <p:cNvPr id="7"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5E4B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E5B25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54442" y="2970270"/>
            <a:ext cx="1462088" cy="917460"/>
          </a:xfrm>
          <a:prstGeom prst="rect">
            <a:avLst/>
          </a:prstGeom>
        </p:spPr>
      </p:pic>
    </p:spTree>
    <p:extLst>
      <p:ext uri="{BB962C8B-B14F-4D97-AF65-F5344CB8AC3E}">
        <p14:creationId xmlns:p14="http://schemas.microsoft.com/office/powerpoint/2010/main" val="28797272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A6B6E-1940-439F-B9C5-897AA68BAB98}"/>
              </a:ext>
            </a:extLst>
          </p:cNvPr>
          <p:cNvSpPr>
            <a:spLocks noGrp="1"/>
          </p:cNvSpPr>
          <p:nvPr>
            <p:ph type="title"/>
          </p:nvPr>
        </p:nvSpPr>
        <p:spPr>
          <a:xfrm>
            <a:off x="4965430" y="629268"/>
            <a:ext cx="6586491" cy="788043"/>
          </a:xfrm>
        </p:spPr>
        <p:txBody>
          <a:bodyPr anchor="b">
            <a:normAutofit/>
          </a:bodyPr>
          <a:lstStyle/>
          <a:p>
            <a:r>
              <a:rPr lang="en-GB" dirty="0"/>
              <a:t>Robots V Humans</a:t>
            </a:r>
          </a:p>
        </p:txBody>
      </p:sp>
      <p:pic>
        <p:nvPicPr>
          <p:cNvPr id="5" name="Picture 4" descr="A person posing for the camera&#10;&#10;Description automatically generated">
            <a:extLst>
              <a:ext uri="{FF2B5EF4-FFF2-40B4-BE49-F238E27FC236}">
                <a16:creationId xmlns:a16="http://schemas.microsoft.com/office/drawing/2014/main" id="{5EAA0B1F-75E8-467F-8B2E-8C1620F38C0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771" r="9104"/>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4862C"/>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147A40-CFE0-42A3-AFCF-9AB4840FC6A8}"/>
              </a:ext>
            </a:extLst>
          </p:cNvPr>
          <p:cNvSpPr>
            <a:spLocks noGrp="1"/>
          </p:cNvSpPr>
          <p:nvPr>
            <p:ph idx="1"/>
          </p:nvPr>
        </p:nvSpPr>
        <p:spPr>
          <a:xfrm>
            <a:off x="4965431" y="2438400"/>
            <a:ext cx="6586489" cy="3785419"/>
          </a:xfrm>
        </p:spPr>
        <p:txBody>
          <a:bodyPr>
            <a:normAutofit/>
          </a:bodyPr>
          <a:lstStyle/>
          <a:p>
            <a:pPr marL="0" indent="0">
              <a:buNone/>
            </a:pPr>
            <a:endParaRPr lang="en-GB" sz="2000" dirty="0"/>
          </a:p>
          <a:p>
            <a:r>
              <a:rPr lang="en-GB" dirty="0">
                <a:hlinkClick r:id="rId4"/>
              </a:rPr>
              <a:t>https://www.youtube.com/watch?v=xmt6OCBeS94</a:t>
            </a:r>
            <a:endParaRPr lang="en-GB" dirty="0"/>
          </a:p>
          <a:p>
            <a:endParaRPr lang="en-GB" dirty="0"/>
          </a:p>
          <a:p>
            <a:r>
              <a:rPr lang="en-GB" dirty="0">
                <a:hlinkClick r:id="rId5"/>
              </a:rPr>
              <a:t>https://www.youtube.com/watch?v=bsXRfZPo3Mw&amp;pbjreload=10</a:t>
            </a:r>
            <a:endParaRPr lang="en-GB" dirty="0"/>
          </a:p>
          <a:p>
            <a:endParaRPr lang="en-GB" sz="2000" dirty="0"/>
          </a:p>
        </p:txBody>
      </p:sp>
    </p:spTree>
    <p:extLst>
      <p:ext uri="{BB962C8B-B14F-4D97-AF65-F5344CB8AC3E}">
        <p14:creationId xmlns:p14="http://schemas.microsoft.com/office/powerpoint/2010/main" val="4078378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8708" y="124644"/>
            <a:ext cx="9638252" cy="826977"/>
          </a:xfrm>
        </p:spPr>
        <p:txBody>
          <a:bodyPr>
            <a:normAutofit/>
          </a:bodyPr>
          <a:lstStyle/>
          <a:p>
            <a:r>
              <a:rPr lang="en-GB" dirty="0"/>
              <a:t>Sustainable (greening) good practice. </a:t>
            </a:r>
          </a:p>
        </p:txBody>
      </p:sp>
      <p:sp>
        <p:nvSpPr>
          <p:cNvPr id="3" name="Content Placeholder 2"/>
          <p:cNvSpPr>
            <a:spLocks noGrp="1"/>
          </p:cNvSpPr>
          <p:nvPr>
            <p:ph idx="1"/>
          </p:nvPr>
        </p:nvSpPr>
        <p:spPr>
          <a:xfrm>
            <a:off x="328707" y="951621"/>
            <a:ext cx="8939979" cy="5781735"/>
          </a:xfrm>
        </p:spPr>
        <p:txBody>
          <a:bodyPr anchor="ctr">
            <a:normAutofit fontScale="92500"/>
          </a:bodyPr>
          <a:lstStyle/>
          <a:p>
            <a:pPr marL="0" indent="0">
              <a:buNone/>
            </a:pPr>
            <a:r>
              <a:rPr lang="en-GB" sz="2600" dirty="0"/>
              <a:t>What is sustainable hospitality?</a:t>
            </a:r>
          </a:p>
          <a:p>
            <a:r>
              <a:rPr lang="en-GB" sz="2400" dirty="0"/>
              <a:t>Sustainability is one of the most </a:t>
            </a:r>
            <a:r>
              <a:rPr lang="en-GB" sz="2400" dirty="0">
                <a:solidFill>
                  <a:srgbClr val="FF0000"/>
                </a:solidFill>
              </a:rPr>
              <a:t>important issues </a:t>
            </a:r>
            <a:r>
              <a:rPr lang="en-GB" sz="2400" dirty="0"/>
              <a:t>currently facing our world. </a:t>
            </a:r>
          </a:p>
          <a:p>
            <a:r>
              <a:rPr lang="en-GB" sz="2400" dirty="0"/>
              <a:t>The hospitality sector has historically had a dramatic environmental impact through energy and water consumption, use of consumable and durable goods, and solid and hazardous waste creation</a:t>
            </a:r>
          </a:p>
          <a:p>
            <a:pPr marL="0" indent="0">
              <a:buNone/>
            </a:pPr>
            <a:r>
              <a:rPr lang="en-GB" sz="2600" dirty="0"/>
              <a:t>What is green hotel concept?</a:t>
            </a:r>
          </a:p>
          <a:p>
            <a:r>
              <a:rPr lang="en-GB" sz="2400" dirty="0"/>
              <a:t>An eco hotel, or a green hotel, is an </a:t>
            </a:r>
            <a:r>
              <a:rPr lang="en-GB" sz="2400" b="1" dirty="0"/>
              <a:t>environmentally sustainable hotel </a:t>
            </a:r>
            <a:r>
              <a:rPr lang="en-GB" sz="2400" dirty="0"/>
              <a:t>or accommodation that has made important environmental improvements to its structure in order to minimize its impact on the natural environment.</a:t>
            </a:r>
          </a:p>
          <a:p>
            <a:pPr marL="0" indent="0">
              <a:buNone/>
            </a:pPr>
            <a:r>
              <a:rPr lang="en-GB" sz="2600" dirty="0"/>
              <a:t>What is Ecotel?</a:t>
            </a:r>
          </a:p>
          <a:p>
            <a:r>
              <a:rPr lang="en-GB" sz="2400" dirty="0">
                <a:solidFill>
                  <a:srgbClr val="FF0000"/>
                </a:solidFill>
              </a:rPr>
              <a:t>Ecotel is a new concept in hospitality</a:t>
            </a:r>
            <a:r>
              <a:rPr lang="en-GB" sz="2400" dirty="0"/>
              <a:t> that claims to work for environment protection and preservation. They recycle things, ask customers to reuse towels, etc. All eco-certified hotels must pass a detailed inspection and satisfy stringent criteria designed by environmental experts</a:t>
            </a:r>
          </a:p>
        </p:txBody>
      </p:sp>
      <p:sp>
        <p:nvSpPr>
          <p:cNvPr id="1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4960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48E7E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90607" y="2857501"/>
            <a:ext cx="1189757" cy="1142998"/>
          </a:xfrm>
          <a:prstGeom prst="rect">
            <a:avLst/>
          </a:prstGeom>
        </p:spPr>
      </p:pic>
    </p:spTree>
    <p:extLst>
      <p:ext uri="{BB962C8B-B14F-4D97-AF65-F5344CB8AC3E}">
        <p14:creationId xmlns:p14="http://schemas.microsoft.com/office/powerpoint/2010/main" val="183957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21" y="251458"/>
            <a:ext cx="8574530" cy="6355079"/>
          </a:xfrm>
        </p:spPr>
        <p:txBody>
          <a:bodyPr anchor="ctr">
            <a:noAutofit/>
          </a:bodyPr>
          <a:lstStyle/>
          <a:p>
            <a:pPr marL="0" indent="0">
              <a:buNone/>
            </a:pPr>
            <a:r>
              <a:rPr lang="en-GB" dirty="0">
                <a:solidFill>
                  <a:srgbClr val="FF0000"/>
                </a:solidFill>
              </a:rPr>
              <a:t>The business benefits of sustainable sourcing are:</a:t>
            </a:r>
          </a:p>
          <a:p>
            <a:r>
              <a:rPr lang="en-GB" sz="2400" dirty="0"/>
              <a:t>Economic - restaurants and hotels under increasing pressure from customers, regulators, investors and tour operators to employ </a:t>
            </a:r>
            <a:r>
              <a:rPr lang="en-GB" sz="2400" u="sng" dirty="0"/>
              <a:t>green procurement policies</a:t>
            </a:r>
            <a:r>
              <a:rPr lang="en-GB" sz="2400" dirty="0"/>
              <a:t>.</a:t>
            </a:r>
          </a:p>
          <a:p>
            <a:r>
              <a:rPr lang="en-GB" sz="2400" dirty="0"/>
              <a:t>Reduced operating costs - through bulk buying from local suppliers, demanding reduced packaging, buying seasonally, etc. grow your own produce, costs can be cut even more dramatically.</a:t>
            </a:r>
          </a:p>
          <a:p>
            <a:r>
              <a:rPr lang="en-GB" sz="2400" dirty="0"/>
              <a:t>Improved quality of food and service from suppliers Reduces environmental and health risks</a:t>
            </a:r>
          </a:p>
          <a:p>
            <a:r>
              <a:rPr lang="en-GB" sz="2400" dirty="0"/>
              <a:t>Better community relationships -  increased customer loyalty, improved morale and loyalty among staff. It is also an opportunity to demonstrate to stakeholders the importance placed on sustainability issues.</a:t>
            </a: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FFF4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alphaModFix/>
          </a:blip>
          <a:srcRect l="5811" r="10723" b="1"/>
          <a:stretch/>
        </p:blipFill>
        <p:spPr>
          <a:xfrm>
            <a:off x="9030743" y="2474254"/>
            <a:ext cx="1912560" cy="1909489"/>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Tree>
    <p:extLst>
      <p:ext uri="{BB962C8B-B14F-4D97-AF65-F5344CB8AC3E}">
        <p14:creationId xmlns:p14="http://schemas.microsoft.com/office/powerpoint/2010/main" val="3357760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a:xfrm>
            <a:off x="838200" y="1505243"/>
            <a:ext cx="10515600" cy="4671720"/>
          </a:xfrm>
        </p:spPr>
        <p:txBody>
          <a:bodyPr vert="horz" lIns="91440" tIns="45720" rIns="91440" bIns="45720" rtlCol="0" anchor="t">
            <a:normAutofit lnSpcReduction="10000"/>
          </a:bodyPr>
          <a:lstStyle/>
          <a:p>
            <a:r>
              <a:rPr lang="en-GB" dirty="0"/>
              <a:t>Looking at a </a:t>
            </a:r>
            <a:r>
              <a:rPr lang="en-GB" dirty="0">
                <a:solidFill>
                  <a:srgbClr val="FF0000"/>
                </a:solidFill>
              </a:rPr>
              <a:t>hotel of your choice </a:t>
            </a:r>
            <a:r>
              <a:rPr lang="en-GB" dirty="0"/>
              <a:t>describe the following ( 500 words):</a:t>
            </a:r>
          </a:p>
          <a:p>
            <a:r>
              <a:rPr lang="en-GB" dirty="0"/>
              <a:t>The Hotel background</a:t>
            </a:r>
          </a:p>
          <a:p>
            <a:r>
              <a:rPr lang="en-GB" dirty="0"/>
              <a:t>Discuss who the main consumers/ guests/visitors are </a:t>
            </a:r>
          </a:p>
          <a:p>
            <a:r>
              <a:rPr lang="en-GB" dirty="0"/>
              <a:t>Guest services on offer</a:t>
            </a:r>
          </a:p>
          <a:p>
            <a:r>
              <a:rPr lang="en-GB" dirty="0"/>
              <a:t>Three most prominent and important consumer trends the hotel offers:</a:t>
            </a:r>
          </a:p>
          <a:p>
            <a:r>
              <a:rPr lang="en-GB" dirty="0"/>
              <a:t>Describe authenticity in this hotel, </a:t>
            </a:r>
          </a:p>
          <a:p>
            <a:r>
              <a:rPr lang="en-GB" dirty="0"/>
              <a:t>Describe personalization in this hotel</a:t>
            </a:r>
          </a:p>
          <a:p>
            <a:r>
              <a:rPr lang="en-GB" dirty="0"/>
              <a:t>Describe the unique, one-of-a-kind experiences in this establishment.</a:t>
            </a:r>
            <a:endParaRPr lang="en-GB" dirty="0">
              <a:cs typeface="Calibri"/>
            </a:endParaRPr>
          </a:p>
          <a:p>
            <a:r>
              <a:rPr lang="en-GB" dirty="0"/>
              <a:t>relate to either the Leisure, Tourism, Travel or Events sector. </a:t>
            </a:r>
          </a:p>
          <a:p>
            <a:endParaRPr lang="en-GB" dirty="0"/>
          </a:p>
        </p:txBody>
      </p:sp>
    </p:spTree>
    <p:extLst>
      <p:ext uri="{BB962C8B-B14F-4D97-AF65-F5344CB8AC3E}">
        <p14:creationId xmlns:p14="http://schemas.microsoft.com/office/powerpoint/2010/main" val="28084185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073" y="226580"/>
            <a:ext cx="10515600" cy="757093"/>
          </a:xfrm>
        </p:spPr>
        <p:txBody>
          <a:bodyPr/>
          <a:lstStyle/>
          <a:p>
            <a:r>
              <a:rPr lang="en-GB"/>
              <a:t>Homework</a:t>
            </a:r>
          </a:p>
        </p:txBody>
      </p:sp>
      <p:sp>
        <p:nvSpPr>
          <p:cNvPr id="3" name="Content Placeholder 2"/>
          <p:cNvSpPr>
            <a:spLocks noGrp="1"/>
          </p:cNvSpPr>
          <p:nvPr>
            <p:ph idx="1"/>
          </p:nvPr>
        </p:nvSpPr>
        <p:spPr>
          <a:xfrm>
            <a:off x="374073" y="983673"/>
            <a:ext cx="11166763" cy="5193290"/>
          </a:xfrm>
        </p:spPr>
        <p:txBody>
          <a:bodyPr/>
          <a:lstStyle/>
          <a:p>
            <a:pPr marL="0" indent="0">
              <a:buNone/>
            </a:pPr>
            <a:r>
              <a:rPr lang="en-GB" dirty="0"/>
              <a:t>Describe the changing consumer preferences and developments in hospitality provision in the organisation by discussing the Three most prominent and important consumer trends authenticity, a desire for more personalization, and unique, one-of-a-kind experiences.</a:t>
            </a:r>
          </a:p>
          <a:p>
            <a:pPr marL="0" indent="0">
              <a:buNone/>
            </a:pPr>
            <a:r>
              <a:rPr lang="en-GB" dirty="0"/>
              <a:t>Discuss who the main consumers are  and how they are changing </a:t>
            </a:r>
          </a:p>
          <a:p>
            <a:pPr marL="0" indent="0">
              <a:buNone/>
            </a:pPr>
            <a:r>
              <a:rPr lang="en-GB" dirty="0"/>
              <a:t>hospitality provision with various lifestyle trends, fashion fads and market trends and explain what these are and how the organisation will benefit.</a:t>
            </a:r>
          </a:p>
          <a:p>
            <a:pPr marL="0" indent="0">
              <a:buNone/>
            </a:pPr>
            <a:r>
              <a:rPr lang="en-GB" dirty="0"/>
              <a:t>(500 words) </a:t>
            </a:r>
          </a:p>
          <a:p>
            <a:pPr marL="0" indent="0">
              <a:buNone/>
            </a:pPr>
            <a:r>
              <a:rPr lang="en-GB" dirty="0"/>
              <a:t>Please use research to support your findings.</a:t>
            </a:r>
          </a:p>
        </p:txBody>
      </p:sp>
    </p:spTree>
    <p:extLst>
      <p:ext uri="{BB962C8B-B14F-4D97-AF65-F5344CB8AC3E}">
        <p14:creationId xmlns:p14="http://schemas.microsoft.com/office/powerpoint/2010/main" val="1233708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E0B984C0474E948B3545543E688E826" ma:contentTypeVersion="2" ma:contentTypeDescription="Create a new document." ma:contentTypeScope="" ma:versionID="feb335ad94379b16a50179af7b71f73c">
  <xsd:schema xmlns:xsd="http://www.w3.org/2001/XMLSchema" xmlns:xs="http://www.w3.org/2001/XMLSchema" xmlns:p="http://schemas.microsoft.com/office/2006/metadata/properties" xmlns:ns3="3df32338-c843-4d3d-ad87-27c1f242cf3d" targetNamespace="http://schemas.microsoft.com/office/2006/metadata/properties" ma:root="true" ma:fieldsID="53c1dbecbceb7dd696fdb4c3fccd947d" ns3:_="">
    <xsd:import namespace="3df32338-c843-4d3d-ad87-27c1f242cf3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f32338-c843-4d3d-ad87-27c1f242cf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77CE207-6AEE-4294-8620-6ABE63BE4244}">
  <ds:schemaRefs>
    <ds:schemaRef ds:uri="http://schemas.microsoft.com/sharepoint/v3/contenttype/forms"/>
  </ds:schemaRefs>
</ds:datastoreItem>
</file>

<file path=customXml/itemProps2.xml><?xml version="1.0" encoding="utf-8"?>
<ds:datastoreItem xmlns:ds="http://schemas.openxmlformats.org/officeDocument/2006/customXml" ds:itemID="{ECEAD2E2-24F7-4DAE-9CA7-AD98C9F242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f32338-c843-4d3d-ad87-27c1f242cf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8A0FB3D-E35F-4200-9BF3-645682AF4218}">
  <ds:schemaRefs>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3df32338-c843-4d3d-ad87-27c1f242cf3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120</TotalTime>
  <Words>3132</Words>
  <Application>Microsoft Office PowerPoint</Application>
  <PresentationFormat>Widescreen</PresentationFormat>
  <Paragraphs>245</Paragraphs>
  <Slides>36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&amp;quot</vt:lpstr>
      <vt:lpstr>Arial</vt:lpstr>
      <vt:lpstr>Calibri</vt:lpstr>
      <vt:lpstr>Calibri Light</vt:lpstr>
      <vt:lpstr>Office Theme</vt:lpstr>
      <vt:lpstr>Consumers</vt:lpstr>
      <vt:lpstr>What is a consumer?</vt:lpstr>
      <vt:lpstr>Understanding and appreciation of guest needs</vt:lpstr>
      <vt:lpstr> Keep track of your guests’ preferences </vt:lpstr>
      <vt:lpstr>PowerPoint Presentation</vt:lpstr>
      <vt:lpstr>Identification of market segments for hospitality products</vt:lpstr>
      <vt:lpstr>PowerPoint Presentation</vt:lpstr>
      <vt:lpstr>PowerPoint Presentation</vt:lpstr>
      <vt:lpstr>Changing customer needs and demands</vt:lpstr>
      <vt:lpstr> Best hotel amenities for vacationers and holidaymakers </vt:lpstr>
      <vt:lpstr> Best hotel amenities for business travellers </vt:lpstr>
      <vt:lpstr> Best hotel amenities for weekend travellers </vt:lpstr>
      <vt:lpstr> Best on-trend hotel amenities for millennial travellers </vt:lpstr>
      <vt:lpstr> Best romantic hotel amenities for honeymooners </vt:lpstr>
      <vt:lpstr> best kid-friendly hotel amenities for family travellers </vt:lpstr>
      <vt:lpstr>PowerPoint Presentation</vt:lpstr>
      <vt:lpstr> Personal Experience </vt:lpstr>
      <vt:lpstr>PowerPoint Presentation</vt:lpstr>
      <vt:lpstr> One-of-a-Kind Feeling </vt:lpstr>
      <vt:lpstr>Lifestyle Trends</vt:lpstr>
      <vt:lpstr>Tech explosion </vt:lpstr>
      <vt:lpstr>PowerPoint Presentation</vt:lpstr>
      <vt:lpstr>PowerPoint Presentation</vt:lpstr>
      <vt:lpstr>Fashion fads</vt:lpstr>
      <vt:lpstr>PowerPoint Presentation</vt:lpstr>
      <vt:lpstr>Luxury lifestyles as a new hotel trend</vt:lpstr>
      <vt:lpstr>How management can innovate luxury experiences?</vt:lpstr>
      <vt:lpstr>PowerPoint Presentation</vt:lpstr>
      <vt:lpstr>Boutique Hotels</vt:lpstr>
      <vt:lpstr>Service expectations</vt:lpstr>
      <vt:lpstr>Market trends 21st Century</vt:lpstr>
      <vt:lpstr>Robots V Humans</vt:lpstr>
      <vt:lpstr>Sustainable (greening) good practice. </vt:lpstr>
      <vt:lpstr>PowerPoint Presentation</vt:lpstr>
      <vt:lpstr>Homework</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Consumers</dc:title>
  <dc:creator>Deborah Jenkins</dc:creator>
  <cp:lastModifiedBy>Deborah Jenkins</cp:lastModifiedBy>
  <cp:revision>11</cp:revision>
  <dcterms:created xsi:type="dcterms:W3CDTF">2019-09-30T19:52:44Z</dcterms:created>
  <dcterms:modified xsi:type="dcterms:W3CDTF">2019-10-03T07:57:43Z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0x0101008E0B984C0474E948B3545543E688E826</vt:lpwstr>
  </property>
</Properties>
</file>