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7F8225-325A-473F-A27E-C321062EC844}" v="93" dt="2024-12-05T13:29:33.4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912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587EEC-322F-4685-9E72-8E356FA1F4CC}" type="doc">
      <dgm:prSet loTypeId="urn:microsoft.com/office/officeart/2005/8/layout/hList6" loCatId="list" qsTypeId="urn:microsoft.com/office/officeart/2005/8/quickstyle/3d1" qsCatId="3D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F2B29178-D367-430C-9193-35A1504AAA28}">
      <dgm:prSet phldrT="[Text]" phldr="1" custT="1"/>
      <dgm:spPr/>
      <dgm:t>
        <a:bodyPr/>
        <a:lstStyle/>
        <a:p>
          <a:endParaRPr lang="en-GB" sz="2000" dirty="0"/>
        </a:p>
      </dgm:t>
    </dgm:pt>
    <dgm:pt modelId="{5D951D97-C31C-45A3-B570-C7CEED798974}" type="parTrans" cxnId="{A6BB97CB-F803-44FC-8CF6-EA6F17E7460D}">
      <dgm:prSet/>
      <dgm:spPr/>
      <dgm:t>
        <a:bodyPr/>
        <a:lstStyle/>
        <a:p>
          <a:endParaRPr lang="en-GB"/>
        </a:p>
      </dgm:t>
    </dgm:pt>
    <dgm:pt modelId="{380060B9-1EFA-4BA4-835A-391E131BAF25}" type="sibTrans" cxnId="{A6BB97CB-F803-44FC-8CF6-EA6F17E7460D}">
      <dgm:prSet/>
      <dgm:spPr/>
      <dgm:t>
        <a:bodyPr/>
        <a:lstStyle/>
        <a:p>
          <a:endParaRPr lang="en-GB"/>
        </a:p>
      </dgm:t>
    </dgm:pt>
    <dgm:pt modelId="{DE058B73-A821-4C14-B2F0-DBFC5A3B53C6}">
      <dgm:prSet phldrT="[Text]" phldr="1" custT="1"/>
      <dgm:spPr>
        <a:solidFill>
          <a:schemeClr val="accent1">
            <a:lumMod val="75000"/>
          </a:schemeClr>
        </a:solidFill>
      </dgm:spPr>
      <dgm:t>
        <a:bodyPr/>
        <a:lstStyle/>
        <a:p>
          <a:endParaRPr lang="en-GB" sz="2000" dirty="0"/>
        </a:p>
      </dgm:t>
    </dgm:pt>
    <dgm:pt modelId="{52641B46-D25D-4472-82E3-D6870EA2AF26}" type="parTrans" cxnId="{54287C37-4899-4806-BAA0-D7C0326EF8CE}">
      <dgm:prSet/>
      <dgm:spPr/>
      <dgm:t>
        <a:bodyPr/>
        <a:lstStyle/>
        <a:p>
          <a:endParaRPr lang="en-GB"/>
        </a:p>
      </dgm:t>
    </dgm:pt>
    <dgm:pt modelId="{01C9EED9-C583-43CF-A64F-AD4CE6B4937C}" type="sibTrans" cxnId="{54287C37-4899-4806-BAA0-D7C0326EF8CE}">
      <dgm:prSet/>
      <dgm:spPr/>
      <dgm:t>
        <a:bodyPr/>
        <a:lstStyle/>
        <a:p>
          <a:endParaRPr lang="en-GB"/>
        </a:p>
      </dgm:t>
    </dgm:pt>
    <dgm:pt modelId="{AC1BAF26-A01D-4FF7-8E94-A436B776F910}">
      <dgm:prSet phldrT="[Text]" phldr="1" custT="1"/>
      <dgm:spPr>
        <a:solidFill>
          <a:schemeClr val="accent6"/>
        </a:solidFill>
      </dgm:spPr>
      <dgm:t>
        <a:bodyPr/>
        <a:lstStyle/>
        <a:p>
          <a:endParaRPr lang="en-GB" sz="2000" dirty="0"/>
        </a:p>
      </dgm:t>
    </dgm:pt>
    <dgm:pt modelId="{C8E2D712-A6A5-46B8-885E-F9710DAAC005}" type="parTrans" cxnId="{0990A8C5-A77D-46B5-AE9A-FBFB79D76019}">
      <dgm:prSet/>
      <dgm:spPr/>
      <dgm:t>
        <a:bodyPr/>
        <a:lstStyle/>
        <a:p>
          <a:endParaRPr lang="en-GB"/>
        </a:p>
      </dgm:t>
    </dgm:pt>
    <dgm:pt modelId="{2092909E-A455-4234-AB61-8ACFED3F5FAF}" type="sibTrans" cxnId="{0990A8C5-A77D-46B5-AE9A-FBFB79D76019}">
      <dgm:prSet/>
      <dgm:spPr/>
      <dgm:t>
        <a:bodyPr/>
        <a:lstStyle/>
        <a:p>
          <a:endParaRPr lang="en-GB"/>
        </a:p>
      </dgm:t>
    </dgm:pt>
    <dgm:pt modelId="{7B85233E-80FE-48D7-9209-58ABF216B312}">
      <dgm:prSet phldrT="[Text]" custT="1"/>
      <dgm:spPr>
        <a:solidFill>
          <a:schemeClr val="accent1"/>
        </a:solidFill>
      </dgm:spPr>
      <dgm:t>
        <a:bodyPr/>
        <a:lstStyle/>
        <a:p>
          <a:r>
            <a:rPr lang="en-GB" sz="2000" dirty="0"/>
            <a:t>[Text]</a:t>
          </a:r>
        </a:p>
      </dgm:t>
    </dgm:pt>
    <dgm:pt modelId="{56A96A66-1AB2-4544-AF32-2DEBC4A593FE}" type="parTrans" cxnId="{EDF287BA-1CAC-4F71-8C36-B8924E50C6B6}">
      <dgm:prSet/>
      <dgm:spPr/>
      <dgm:t>
        <a:bodyPr/>
        <a:lstStyle/>
        <a:p>
          <a:endParaRPr lang="en-GB"/>
        </a:p>
      </dgm:t>
    </dgm:pt>
    <dgm:pt modelId="{80ED0EF7-479A-4B18-B01B-680EF7D4C318}" type="sibTrans" cxnId="{EDF287BA-1CAC-4F71-8C36-B8924E50C6B6}">
      <dgm:prSet/>
      <dgm:spPr/>
      <dgm:t>
        <a:bodyPr/>
        <a:lstStyle/>
        <a:p>
          <a:endParaRPr lang="en-GB"/>
        </a:p>
      </dgm:t>
    </dgm:pt>
    <dgm:pt modelId="{2BDC49DD-E86B-41C7-AB4A-19934C20B4DA}" type="pres">
      <dgm:prSet presAssocID="{41587EEC-322F-4685-9E72-8E356FA1F4CC}" presName="Name0" presStyleCnt="0">
        <dgm:presLayoutVars>
          <dgm:dir/>
          <dgm:resizeHandles val="exact"/>
        </dgm:presLayoutVars>
      </dgm:prSet>
      <dgm:spPr/>
    </dgm:pt>
    <dgm:pt modelId="{C18DD446-011C-4F68-AAF2-797444BF39C6}" type="pres">
      <dgm:prSet presAssocID="{F2B29178-D367-430C-9193-35A1504AAA28}" presName="node" presStyleLbl="node1" presStyleIdx="0" presStyleCnt="4">
        <dgm:presLayoutVars>
          <dgm:bulletEnabled val="1"/>
        </dgm:presLayoutVars>
      </dgm:prSet>
      <dgm:spPr/>
    </dgm:pt>
    <dgm:pt modelId="{88B091D7-3331-4133-A938-E69E2663F567}" type="pres">
      <dgm:prSet presAssocID="{380060B9-1EFA-4BA4-835A-391E131BAF25}" presName="sibTrans" presStyleCnt="0"/>
      <dgm:spPr/>
    </dgm:pt>
    <dgm:pt modelId="{8E9EEA0E-9907-40B9-811F-C417D667A272}" type="pres">
      <dgm:prSet presAssocID="{DE058B73-A821-4C14-B2F0-DBFC5A3B53C6}" presName="node" presStyleLbl="node1" presStyleIdx="1" presStyleCnt="4">
        <dgm:presLayoutVars>
          <dgm:bulletEnabled val="1"/>
        </dgm:presLayoutVars>
      </dgm:prSet>
      <dgm:spPr/>
    </dgm:pt>
    <dgm:pt modelId="{62B2D618-501F-4188-AAE3-400E5D383BFF}" type="pres">
      <dgm:prSet presAssocID="{01C9EED9-C583-43CF-A64F-AD4CE6B4937C}" presName="sibTrans" presStyleCnt="0"/>
      <dgm:spPr/>
    </dgm:pt>
    <dgm:pt modelId="{56DE465F-954A-4B44-8629-CA35C22BA5E9}" type="pres">
      <dgm:prSet presAssocID="{AC1BAF26-A01D-4FF7-8E94-A436B776F910}" presName="node" presStyleLbl="node1" presStyleIdx="2" presStyleCnt="4">
        <dgm:presLayoutVars>
          <dgm:bulletEnabled val="1"/>
        </dgm:presLayoutVars>
      </dgm:prSet>
      <dgm:spPr/>
    </dgm:pt>
    <dgm:pt modelId="{0751E334-F74F-4882-85B8-9BFCC74CC429}" type="pres">
      <dgm:prSet presAssocID="{2092909E-A455-4234-AB61-8ACFED3F5FAF}" presName="sibTrans" presStyleCnt="0"/>
      <dgm:spPr/>
    </dgm:pt>
    <dgm:pt modelId="{A909BC16-4F55-47B8-90F1-DB59965C58A3}" type="pres">
      <dgm:prSet presAssocID="{7B85233E-80FE-48D7-9209-58ABF216B312}" presName="node" presStyleLbl="node1" presStyleIdx="3" presStyleCnt="4">
        <dgm:presLayoutVars>
          <dgm:bulletEnabled val="1"/>
        </dgm:presLayoutVars>
      </dgm:prSet>
      <dgm:spPr/>
    </dgm:pt>
  </dgm:ptLst>
  <dgm:cxnLst>
    <dgm:cxn modelId="{81D0652C-EA59-439B-8817-BE1041C9BBCC}" type="presOf" srcId="{DE058B73-A821-4C14-B2F0-DBFC5A3B53C6}" destId="{8E9EEA0E-9907-40B9-811F-C417D667A272}" srcOrd="0" destOrd="0" presId="urn:microsoft.com/office/officeart/2005/8/layout/hList6"/>
    <dgm:cxn modelId="{54287C37-4899-4806-BAA0-D7C0326EF8CE}" srcId="{41587EEC-322F-4685-9E72-8E356FA1F4CC}" destId="{DE058B73-A821-4C14-B2F0-DBFC5A3B53C6}" srcOrd="1" destOrd="0" parTransId="{52641B46-D25D-4472-82E3-D6870EA2AF26}" sibTransId="{01C9EED9-C583-43CF-A64F-AD4CE6B4937C}"/>
    <dgm:cxn modelId="{1CF06840-3218-4B4F-B5D8-364163C227F8}" type="presOf" srcId="{41587EEC-322F-4685-9E72-8E356FA1F4CC}" destId="{2BDC49DD-E86B-41C7-AB4A-19934C20B4DA}" srcOrd="0" destOrd="0" presId="urn:microsoft.com/office/officeart/2005/8/layout/hList6"/>
    <dgm:cxn modelId="{5081E14B-601A-4B0A-BCF5-495887FC48DE}" type="presOf" srcId="{AC1BAF26-A01D-4FF7-8E94-A436B776F910}" destId="{56DE465F-954A-4B44-8629-CA35C22BA5E9}" srcOrd="0" destOrd="0" presId="urn:microsoft.com/office/officeart/2005/8/layout/hList6"/>
    <dgm:cxn modelId="{AF50C993-FEDB-47AB-869E-18D4E94AB430}" type="presOf" srcId="{7B85233E-80FE-48D7-9209-58ABF216B312}" destId="{A909BC16-4F55-47B8-90F1-DB59965C58A3}" srcOrd="0" destOrd="0" presId="urn:microsoft.com/office/officeart/2005/8/layout/hList6"/>
    <dgm:cxn modelId="{EDF287BA-1CAC-4F71-8C36-B8924E50C6B6}" srcId="{41587EEC-322F-4685-9E72-8E356FA1F4CC}" destId="{7B85233E-80FE-48D7-9209-58ABF216B312}" srcOrd="3" destOrd="0" parTransId="{56A96A66-1AB2-4544-AF32-2DEBC4A593FE}" sibTransId="{80ED0EF7-479A-4B18-B01B-680EF7D4C318}"/>
    <dgm:cxn modelId="{0990A8C5-A77D-46B5-AE9A-FBFB79D76019}" srcId="{41587EEC-322F-4685-9E72-8E356FA1F4CC}" destId="{AC1BAF26-A01D-4FF7-8E94-A436B776F910}" srcOrd="2" destOrd="0" parTransId="{C8E2D712-A6A5-46B8-885E-F9710DAAC005}" sibTransId="{2092909E-A455-4234-AB61-8ACFED3F5FAF}"/>
    <dgm:cxn modelId="{A6BB97CB-F803-44FC-8CF6-EA6F17E7460D}" srcId="{41587EEC-322F-4685-9E72-8E356FA1F4CC}" destId="{F2B29178-D367-430C-9193-35A1504AAA28}" srcOrd="0" destOrd="0" parTransId="{5D951D97-C31C-45A3-B570-C7CEED798974}" sibTransId="{380060B9-1EFA-4BA4-835A-391E131BAF25}"/>
    <dgm:cxn modelId="{F0A293F4-35EF-40B5-852E-7FB2C1758CB1}" type="presOf" srcId="{F2B29178-D367-430C-9193-35A1504AAA28}" destId="{C18DD446-011C-4F68-AAF2-797444BF39C6}" srcOrd="0" destOrd="0" presId="urn:microsoft.com/office/officeart/2005/8/layout/hList6"/>
    <dgm:cxn modelId="{3C93306D-A07D-48A3-8DBD-E2ED96FDE365}" type="presParOf" srcId="{2BDC49DD-E86B-41C7-AB4A-19934C20B4DA}" destId="{C18DD446-011C-4F68-AAF2-797444BF39C6}" srcOrd="0" destOrd="0" presId="urn:microsoft.com/office/officeart/2005/8/layout/hList6"/>
    <dgm:cxn modelId="{4D6BCC18-7938-4589-82B0-E3BECAC523AD}" type="presParOf" srcId="{2BDC49DD-E86B-41C7-AB4A-19934C20B4DA}" destId="{88B091D7-3331-4133-A938-E69E2663F567}" srcOrd="1" destOrd="0" presId="urn:microsoft.com/office/officeart/2005/8/layout/hList6"/>
    <dgm:cxn modelId="{CB517D62-F95E-4B10-B0B1-480788EAF093}" type="presParOf" srcId="{2BDC49DD-E86B-41C7-AB4A-19934C20B4DA}" destId="{8E9EEA0E-9907-40B9-811F-C417D667A272}" srcOrd="2" destOrd="0" presId="urn:microsoft.com/office/officeart/2005/8/layout/hList6"/>
    <dgm:cxn modelId="{516FC543-B724-44CC-89C3-798E94F6E764}" type="presParOf" srcId="{2BDC49DD-E86B-41C7-AB4A-19934C20B4DA}" destId="{62B2D618-501F-4188-AAE3-400E5D383BFF}" srcOrd="3" destOrd="0" presId="urn:microsoft.com/office/officeart/2005/8/layout/hList6"/>
    <dgm:cxn modelId="{987E8745-FD90-452A-92E2-5D49641D2D10}" type="presParOf" srcId="{2BDC49DD-E86B-41C7-AB4A-19934C20B4DA}" destId="{56DE465F-954A-4B44-8629-CA35C22BA5E9}" srcOrd="4" destOrd="0" presId="urn:microsoft.com/office/officeart/2005/8/layout/hList6"/>
    <dgm:cxn modelId="{0F2BDDE5-7A16-4504-8506-424531759E4C}" type="presParOf" srcId="{2BDC49DD-E86B-41C7-AB4A-19934C20B4DA}" destId="{0751E334-F74F-4882-85B8-9BFCC74CC429}" srcOrd="5" destOrd="0" presId="urn:microsoft.com/office/officeart/2005/8/layout/hList6"/>
    <dgm:cxn modelId="{11720A68-6C85-467C-8C2D-42BB692F8063}" type="presParOf" srcId="{2BDC49DD-E86B-41C7-AB4A-19934C20B4DA}" destId="{A909BC16-4F55-47B8-90F1-DB59965C58A3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587EEC-322F-4685-9E72-8E356FA1F4CC}" type="doc">
      <dgm:prSet loTypeId="urn:microsoft.com/office/officeart/2005/8/layout/hList6" loCatId="list" qsTypeId="urn:microsoft.com/office/officeart/2005/8/quickstyle/3d1" qsCatId="3D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F2B29178-D367-430C-9193-35A1504AAA28}">
      <dgm:prSet phldrT="[Text]" phldr="1" custT="1"/>
      <dgm:spPr/>
      <dgm:t>
        <a:bodyPr/>
        <a:lstStyle/>
        <a:p>
          <a:endParaRPr lang="en-GB" sz="2000" dirty="0"/>
        </a:p>
      </dgm:t>
    </dgm:pt>
    <dgm:pt modelId="{5D951D97-C31C-45A3-B570-C7CEED798974}" type="parTrans" cxnId="{A6BB97CB-F803-44FC-8CF6-EA6F17E7460D}">
      <dgm:prSet/>
      <dgm:spPr/>
      <dgm:t>
        <a:bodyPr/>
        <a:lstStyle/>
        <a:p>
          <a:endParaRPr lang="en-GB"/>
        </a:p>
      </dgm:t>
    </dgm:pt>
    <dgm:pt modelId="{380060B9-1EFA-4BA4-835A-391E131BAF25}" type="sibTrans" cxnId="{A6BB97CB-F803-44FC-8CF6-EA6F17E7460D}">
      <dgm:prSet/>
      <dgm:spPr/>
      <dgm:t>
        <a:bodyPr/>
        <a:lstStyle/>
        <a:p>
          <a:endParaRPr lang="en-GB"/>
        </a:p>
      </dgm:t>
    </dgm:pt>
    <dgm:pt modelId="{DE058B73-A821-4C14-B2F0-DBFC5A3B53C6}">
      <dgm:prSet phldrT="[Text]" phldr="1" custT="1"/>
      <dgm:spPr>
        <a:solidFill>
          <a:schemeClr val="accent1">
            <a:lumMod val="75000"/>
          </a:schemeClr>
        </a:solidFill>
      </dgm:spPr>
      <dgm:t>
        <a:bodyPr/>
        <a:lstStyle/>
        <a:p>
          <a:endParaRPr lang="en-GB" sz="2000" dirty="0"/>
        </a:p>
      </dgm:t>
    </dgm:pt>
    <dgm:pt modelId="{52641B46-D25D-4472-82E3-D6870EA2AF26}" type="parTrans" cxnId="{54287C37-4899-4806-BAA0-D7C0326EF8CE}">
      <dgm:prSet/>
      <dgm:spPr/>
      <dgm:t>
        <a:bodyPr/>
        <a:lstStyle/>
        <a:p>
          <a:endParaRPr lang="en-GB"/>
        </a:p>
      </dgm:t>
    </dgm:pt>
    <dgm:pt modelId="{01C9EED9-C583-43CF-A64F-AD4CE6B4937C}" type="sibTrans" cxnId="{54287C37-4899-4806-BAA0-D7C0326EF8CE}">
      <dgm:prSet/>
      <dgm:spPr/>
      <dgm:t>
        <a:bodyPr/>
        <a:lstStyle/>
        <a:p>
          <a:endParaRPr lang="en-GB"/>
        </a:p>
      </dgm:t>
    </dgm:pt>
    <dgm:pt modelId="{AC1BAF26-A01D-4FF7-8E94-A436B776F910}">
      <dgm:prSet phldrT="[Text]" phldr="1" custT="1"/>
      <dgm:spPr>
        <a:solidFill>
          <a:schemeClr val="accent6"/>
        </a:solidFill>
      </dgm:spPr>
      <dgm:t>
        <a:bodyPr/>
        <a:lstStyle/>
        <a:p>
          <a:endParaRPr lang="en-GB" sz="2000" dirty="0"/>
        </a:p>
      </dgm:t>
    </dgm:pt>
    <dgm:pt modelId="{C8E2D712-A6A5-46B8-885E-F9710DAAC005}" type="parTrans" cxnId="{0990A8C5-A77D-46B5-AE9A-FBFB79D76019}">
      <dgm:prSet/>
      <dgm:spPr/>
      <dgm:t>
        <a:bodyPr/>
        <a:lstStyle/>
        <a:p>
          <a:endParaRPr lang="en-GB"/>
        </a:p>
      </dgm:t>
    </dgm:pt>
    <dgm:pt modelId="{2092909E-A455-4234-AB61-8ACFED3F5FAF}" type="sibTrans" cxnId="{0990A8C5-A77D-46B5-AE9A-FBFB79D76019}">
      <dgm:prSet/>
      <dgm:spPr/>
      <dgm:t>
        <a:bodyPr/>
        <a:lstStyle/>
        <a:p>
          <a:endParaRPr lang="en-GB"/>
        </a:p>
      </dgm:t>
    </dgm:pt>
    <dgm:pt modelId="{7B85233E-80FE-48D7-9209-58ABF216B312}">
      <dgm:prSet phldrT="[Text]" custT="1"/>
      <dgm:spPr>
        <a:solidFill>
          <a:schemeClr val="accent1"/>
        </a:solidFill>
      </dgm:spPr>
      <dgm:t>
        <a:bodyPr/>
        <a:lstStyle/>
        <a:p>
          <a:r>
            <a:rPr lang="en-GB" sz="2000" dirty="0"/>
            <a:t>[Text]</a:t>
          </a:r>
        </a:p>
      </dgm:t>
    </dgm:pt>
    <dgm:pt modelId="{56A96A66-1AB2-4544-AF32-2DEBC4A593FE}" type="parTrans" cxnId="{EDF287BA-1CAC-4F71-8C36-B8924E50C6B6}">
      <dgm:prSet/>
      <dgm:spPr/>
      <dgm:t>
        <a:bodyPr/>
        <a:lstStyle/>
        <a:p>
          <a:endParaRPr lang="en-GB"/>
        </a:p>
      </dgm:t>
    </dgm:pt>
    <dgm:pt modelId="{80ED0EF7-479A-4B18-B01B-680EF7D4C318}" type="sibTrans" cxnId="{EDF287BA-1CAC-4F71-8C36-B8924E50C6B6}">
      <dgm:prSet/>
      <dgm:spPr/>
      <dgm:t>
        <a:bodyPr/>
        <a:lstStyle/>
        <a:p>
          <a:endParaRPr lang="en-GB"/>
        </a:p>
      </dgm:t>
    </dgm:pt>
    <dgm:pt modelId="{2BDC49DD-E86B-41C7-AB4A-19934C20B4DA}" type="pres">
      <dgm:prSet presAssocID="{41587EEC-322F-4685-9E72-8E356FA1F4CC}" presName="Name0" presStyleCnt="0">
        <dgm:presLayoutVars>
          <dgm:dir val="rev"/>
          <dgm:resizeHandles val="exact"/>
        </dgm:presLayoutVars>
      </dgm:prSet>
      <dgm:spPr/>
    </dgm:pt>
    <dgm:pt modelId="{C18DD446-011C-4F68-AAF2-797444BF39C6}" type="pres">
      <dgm:prSet presAssocID="{F2B29178-D367-430C-9193-35A1504AAA28}" presName="node" presStyleLbl="node1" presStyleIdx="0" presStyleCnt="4">
        <dgm:presLayoutVars>
          <dgm:bulletEnabled val="1"/>
        </dgm:presLayoutVars>
      </dgm:prSet>
      <dgm:spPr/>
    </dgm:pt>
    <dgm:pt modelId="{88B091D7-3331-4133-A938-E69E2663F567}" type="pres">
      <dgm:prSet presAssocID="{380060B9-1EFA-4BA4-835A-391E131BAF25}" presName="sibTrans" presStyleCnt="0"/>
      <dgm:spPr/>
    </dgm:pt>
    <dgm:pt modelId="{8E9EEA0E-9907-40B9-811F-C417D667A272}" type="pres">
      <dgm:prSet presAssocID="{DE058B73-A821-4C14-B2F0-DBFC5A3B53C6}" presName="node" presStyleLbl="node1" presStyleIdx="1" presStyleCnt="4">
        <dgm:presLayoutVars>
          <dgm:bulletEnabled val="1"/>
        </dgm:presLayoutVars>
      </dgm:prSet>
      <dgm:spPr/>
    </dgm:pt>
    <dgm:pt modelId="{62B2D618-501F-4188-AAE3-400E5D383BFF}" type="pres">
      <dgm:prSet presAssocID="{01C9EED9-C583-43CF-A64F-AD4CE6B4937C}" presName="sibTrans" presStyleCnt="0"/>
      <dgm:spPr/>
    </dgm:pt>
    <dgm:pt modelId="{56DE465F-954A-4B44-8629-CA35C22BA5E9}" type="pres">
      <dgm:prSet presAssocID="{AC1BAF26-A01D-4FF7-8E94-A436B776F910}" presName="node" presStyleLbl="node1" presStyleIdx="2" presStyleCnt="4">
        <dgm:presLayoutVars>
          <dgm:bulletEnabled val="1"/>
        </dgm:presLayoutVars>
      </dgm:prSet>
      <dgm:spPr/>
    </dgm:pt>
    <dgm:pt modelId="{0751E334-F74F-4882-85B8-9BFCC74CC429}" type="pres">
      <dgm:prSet presAssocID="{2092909E-A455-4234-AB61-8ACFED3F5FAF}" presName="sibTrans" presStyleCnt="0"/>
      <dgm:spPr/>
    </dgm:pt>
    <dgm:pt modelId="{A909BC16-4F55-47B8-90F1-DB59965C58A3}" type="pres">
      <dgm:prSet presAssocID="{7B85233E-80FE-48D7-9209-58ABF216B312}" presName="node" presStyleLbl="node1" presStyleIdx="3" presStyleCnt="4">
        <dgm:presLayoutVars>
          <dgm:bulletEnabled val="1"/>
        </dgm:presLayoutVars>
      </dgm:prSet>
      <dgm:spPr/>
    </dgm:pt>
  </dgm:ptLst>
  <dgm:cxnLst>
    <dgm:cxn modelId="{81D0652C-EA59-439B-8817-BE1041C9BBCC}" type="presOf" srcId="{DE058B73-A821-4C14-B2F0-DBFC5A3B53C6}" destId="{8E9EEA0E-9907-40B9-811F-C417D667A272}" srcOrd="0" destOrd="0" presId="urn:microsoft.com/office/officeart/2005/8/layout/hList6"/>
    <dgm:cxn modelId="{54287C37-4899-4806-BAA0-D7C0326EF8CE}" srcId="{41587EEC-322F-4685-9E72-8E356FA1F4CC}" destId="{DE058B73-A821-4C14-B2F0-DBFC5A3B53C6}" srcOrd="1" destOrd="0" parTransId="{52641B46-D25D-4472-82E3-D6870EA2AF26}" sibTransId="{01C9EED9-C583-43CF-A64F-AD4CE6B4937C}"/>
    <dgm:cxn modelId="{1CF06840-3218-4B4F-B5D8-364163C227F8}" type="presOf" srcId="{41587EEC-322F-4685-9E72-8E356FA1F4CC}" destId="{2BDC49DD-E86B-41C7-AB4A-19934C20B4DA}" srcOrd="0" destOrd="0" presId="urn:microsoft.com/office/officeart/2005/8/layout/hList6"/>
    <dgm:cxn modelId="{5081E14B-601A-4B0A-BCF5-495887FC48DE}" type="presOf" srcId="{AC1BAF26-A01D-4FF7-8E94-A436B776F910}" destId="{56DE465F-954A-4B44-8629-CA35C22BA5E9}" srcOrd="0" destOrd="0" presId="urn:microsoft.com/office/officeart/2005/8/layout/hList6"/>
    <dgm:cxn modelId="{AF50C993-FEDB-47AB-869E-18D4E94AB430}" type="presOf" srcId="{7B85233E-80FE-48D7-9209-58ABF216B312}" destId="{A909BC16-4F55-47B8-90F1-DB59965C58A3}" srcOrd="0" destOrd="0" presId="urn:microsoft.com/office/officeart/2005/8/layout/hList6"/>
    <dgm:cxn modelId="{EDF287BA-1CAC-4F71-8C36-B8924E50C6B6}" srcId="{41587EEC-322F-4685-9E72-8E356FA1F4CC}" destId="{7B85233E-80FE-48D7-9209-58ABF216B312}" srcOrd="3" destOrd="0" parTransId="{56A96A66-1AB2-4544-AF32-2DEBC4A593FE}" sibTransId="{80ED0EF7-479A-4B18-B01B-680EF7D4C318}"/>
    <dgm:cxn modelId="{0990A8C5-A77D-46B5-AE9A-FBFB79D76019}" srcId="{41587EEC-322F-4685-9E72-8E356FA1F4CC}" destId="{AC1BAF26-A01D-4FF7-8E94-A436B776F910}" srcOrd="2" destOrd="0" parTransId="{C8E2D712-A6A5-46B8-885E-F9710DAAC005}" sibTransId="{2092909E-A455-4234-AB61-8ACFED3F5FAF}"/>
    <dgm:cxn modelId="{A6BB97CB-F803-44FC-8CF6-EA6F17E7460D}" srcId="{41587EEC-322F-4685-9E72-8E356FA1F4CC}" destId="{F2B29178-D367-430C-9193-35A1504AAA28}" srcOrd="0" destOrd="0" parTransId="{5D951D97-C31C-45A3-B570-C7CEED798974}" sibTransId="{380060B9-1EFA-4BA4-835A-391E131BAF25}"/>
    <dgm:cxn modelId="{F0A293F4-35EF-40B5-852E-7FB2C1758CB1}" type="presOf" srcId="{F2B29178-D367-430C-9193-35A1504AAA28}" destId="{C18DD446-011C-4F68-AAF2-797444BF39C6}" srcOrd="0" destOrd="0" presId="urn:microsoft.com/office/officeart/2005/8/layout/hList6"/>
    <dgm:cxn modelId="{3C93306D-A07D-48A3-8DBD-E2ED96FDE365}" type="presParOf" srcId="{2BDC49DD-E86B-41C7-AB4A-19934C20B4DA}" destId="{C18DD446-011C-4F68-AAF2-797444BF39C6}" srcOrd="0" destOrd="0" presId="urn:microsoft.com/office/officeart/2005/8/layout/hList6"/>
    <dgm:cxn modelId="{4D6BCC18-7938-4589-82B0-E3BECAC523AD}" type="presParOf" srcId="{2BDC49DD-E86B-41C7-AB4A-19934C20B4DA}" destId="{88B091D7-3331-4133-A938-E69E2663F567}" srcOrd="1" destOrd="0" presId="urn:microsoft.com/office/officeart/2005/8/layout/hList6"/>
    <dgm:cxn modelId="{CB517D62-F95E-4B10-B0B1-480788EAF093}" type="presParOf" srcId="{2BDC49DD-E86B-41C7-AB4A-19934C20B4DA}" destId="{8E9EEA0E-9907-40B9-811F-C417D667A272}" srcOrd="2" destOrd="0" presId="urn:microsoft.com/office/officeart/2005/8/layout/hList6"/>
    <dgm:cxn modelId="{516FC543-B724-44CC-89C3-798E94F6E764}" type="presParOf" srcId="{2BDC49DD-E86B-41C7-AB4A-19934C20B4DA}" destId="{62B2D618-501F-4188-AAE3-400E5D383BFF}" srcOrd="3" destOrd="0" presId="urn:microsoft.com/office/officeart/2005/8/layout/hList6"/>
    <dgm:cxn modelId="{987E8745-FD90-452A-92E2-5D49641D2D10}" type="presParOf" srcId="{2BDC49DD-E86B-41C7-AB4A-19934C20B4DA}" destId="{56DE465F-954A-4B44-8629-CA35C22BA5E9}" srcOrd="4" destOrd="0" presId="urn:microsoft.com/office/officeart/2005/8/layout/hList6"/>
    <dgm:cxn modelId="{0F2BDDE5-7A16-4504-8506-424531759E4C}" type="presParOf" srcId="{2BDC49DD-E86B-41C7-AB4A-19934C20B4DA}" destId="{0751E334-F74F-4882-85B8-9BFCC74CC429}" srcOrd="5" destOrd="0" presId="urn:microsoft.com/office/officeart/2005/8/layout/hList6"/>
    <dgm:cxn modelId="{11720A68-6C85-467C-8C2D-42BB692F8063}" type="presParOf" srcId="{2BDC49DD-E86B-41C7-AB4A-19934C20B4DA}" destId="{A909BC16-4F55-47B8-90F1-DB59965C58A3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DD446-011C-4F68-AAF2-797444BF39C6}">
      <dsp:nvSpPr>
        <dsp:cNvPr id="0" name=""/>
        <dsp:cNvSpPr/>
      </dsp:nvSpPr>
      <dsp:spPr>
        <a:xfrm rot="16200000">
          <a:off x="-808898" y="810304"/>
          <a:ext cx="2999846" cy="1379237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 rot="5400000">
        <a:off x="1406" y="599969"/>
        <a:ext cx="1379237" cy="1799908"/>
      </dsp:txXfrm>
    </dsp:sp>
    <dsp:sp modelId="{8E9EEA0E-9907-40B9-811F-C417D667A272}">
      <dsp:nvSpPr>
        <dsp:cNvPr id="0" name=""/>
        <dsp:cNvSpPr/>
      </dsp:nvSpPr>
      <dsp:spPr>
        <a:xfrm rot="16200000">
          <a:off x="673781" y="810304"/>
          <a:ext cx="2999846" cy="1379237"/>
        </a:xfrm>
        <a:prstGeom prst="flowChartManualOperation">
          <a:avLst/>
        </a:prstGeom>
        <a:solidFill>
          <a:schemeClr val="accent1">
            <a:lumMod val="7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 rot="5400000">
        <a:off x="1484085" y="599969"/>
        <a:ext cx="1379237" cy="1799908"/>
      </dsp:txXfrm>
    </dsp:sp>
    <dsp:sp modelId="{56DE465F-954A-4B44-8629-CA35C22BA5E9}">
      <dsp:nvSpPr>
        <dsp:cNvPr id="0" name=""/>
        <dsp:cNvSpPr/>
      </dsp:nvSpPr>
      <dsp:spPr>
        <a:xfrm rot="16200000">
          <a:off x="2156462" y="810304"/>
          <a:ext cx="2999846" cy="1379237"/>
        </a:xfrm>
        <a:prstGeom prst="flowChartManualOperation">
          <a:avLst/>
        </a:prstGeom>
        <a:solidFill>
          <a:schemeClr val="accent6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 rot="5400000">
        <a:off x="2966766" y="599969"/>
        <a:ext cx="1379237" cy="1799908"/>
      </dsp:txXfrm>
    </dsp:sp>
    <dsp:sp modelId="{A909BC16-4F55-47B8-90F1-DB59965C58A3}">
      <dsp:nvSpPr>
        <dsp:cNvPr id="0" name=""/>
        <dsp:cNvSpPr/>
      </dsp:nvSpPr>
      <dsp:spPr>
        <a:xfrm rot="16200000">
          <a:off x="3639142" y="810304"/>
          <a:ext cx="2999846" cy="1379237"/>
        </a:xfrm>
        <a:prstGeom prst="flowChartManualOperation">
          <a:avLst/>
        </a:prstGeom>
        <a:solidFill>
          <a:schemeClr val="accent1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[Text]</a:t>
          </a:r>
        </a:p>
      </dsp:txBody>
      <dsp:txXfrm rot="5400000">
        <a:off x="4449446" y="599969"/>
        <a:ext cx="1379237" cy="17999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DD446-011C-4F68-AAF2-797444BF39C6}">
      <dsp:nvSpPr>
        <dsp:cNvPr id="0" name=""/>
        <dsp:cNvSpPr/>
      </dsp:nvSpPr>
      <dsp:spPr>
        <a:xfrm rot="5400000">
          <a:off x="3344585" y="849831"/>
          <a:ext cx="2999846" cy="1300183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shade val="5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 rot="-5400000">
        <a:off x="4194416" y="599969"/>
        <a:ext cx="1300183" cy="1799908"/>
      </dsp:txXfrm>
    </dsp:sp>
    <dsp:sp modelId="{8E9EEA0E-9907-40B9-811F-C417D667A272}">
      <dsp:nvSpPr>
        <dsp:cNvPr id="0" name=""/>
        <dsp:cNvSpPr/>
      </dsp:nvSpPr>
      <dsp:spPr>
        <a:xfrm rot="5400000">
          <a:off x="1946888" y="849831"/>
          <a:ext cx="2999846" cy="1300183"/>
        </a:xfrm>
        <a:prstGeom prst="flowChartManualOperation">
          <a:avLst/>
        </a:prstGeom>
        <a:solidFill>
          <a:schemeClr val="accent1">
            <a:lumMod val="7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 rot="-5400000">
        <a:off x="2796719" y="599969"/>
        <a:ext cx="1300183" cy="1799908"/>
      </dsp:txXfrm>
    </dsp:sp>
    <dsp:sp modelId="{56DE465F-954A-4B44-8629-CA35C22BA5E9}">
      <dsp:nvSpPr>
        <dsp:cNvPr id="0" name=""/>
        <dsp:cNvSpPr/>
      </dsp:nvSpPr>
      <dsp:spPr>
        <a:xfrm rot="5400000">
          <a:off x="549190" y="849831"/>
          <a:ext cx="2999846" cy="1300183"/>
        </a:xfrm>
        <a:prstGeom prst="flowChartManualOperation">
          <a:avLst/>
        </a:prstGeom>
        <a:solidFill>
          <a:schemeClr val="accent6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 rot="-5400000">
        <a:off x="1399021" y="599969"/>
        <a:ext cx="1300183" cy="1799908"/>
      </dsp:txXfrm>
    </dsp:sp>
    <dsp:sp modelId="{A909BC16-4F55-47B8-90F1-DB59965C58A3}">
      <dsp:nvSpPr>
        <dsp:cNvPr id="0" name=""/>
        <dsp:cNvSpPr/>
      </dsp:nvSpPr>
      <dsp:spPr>
        <a:xfrm rot="5400000">
          <a:off x="-848506" y="849831"/>
          <a:ext cx="2999846" cy="1300183"/>
        </a:xfrm>
        <a:prstGeom prst="flowChartManualOperation">
          <a:avLst/>
        </a:prstGeom>
        <a:solidFill>
          <a:schemeClr val="accent1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[Text]</a:t>
          </a:r>
        </a:p>
      </dsp:txBody>
      <dsp:txXfrm rot="-5400000">
        <a:off x="1325" y="599969"/>
        <a:ext cx="1300183" cy="17999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461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83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636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319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559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916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717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441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26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478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4074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350335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64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6384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212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6387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218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77553-F296-4DFB-BD15-770B47FF2CCF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0192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Number: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Title of Poster:   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0EBB7A-B6F2-BC3D-A3A2-A69F56721AF6}"/>
              </a:ext>
            </a:extLst>
          </p:cNvPr>
          <p:cNvSpPr/>
          <p:nvPr/>
        </p:nvSpPr>
        <p:spPr>
          <a:xfrm>
            <a:off x="1243012" y="3138487"/>
            <a:ext cx="9705975" cy="581025"/>
          </a:xfrm>
          <a:prstGeom prst="roundRect">
            <a:avLst/>
          </a:prstGeom>
          <a:noFill/>
          <a:ln w="38100">
            <a:solidFill>
              <a:schemeClr val="accent5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Title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A3A58DC-499D-5885-0006-D9F2BFD2F81C}"/>
              </a:ext>
            </a:extLst>
          </p:cNvPr>
          <p:cNvSpPr/>
          <p:nvPr/>
        </p:nvSpPr>
        <p:spPr>
          <a:xfrm>
            <a:off x="266701" y="282574"/>
            <a:ext cx="5571334" cy="2536825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[Text] 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E561C13-9B5E-C4F2-7F50-51A7F36A18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2359290"/>
              </p:ext>
            </p:extLst>
          </p:nvPr>
        </p:nvGraphicFramePr>
        <p:xfrm>
          <a:off x="266701" y="3795712"/>
          <a:ext cx="5830090" cy="2999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1C14AAE-9FBB-1A04-99EE-C7DED60F300E}"/>
              </a:ext>
            </a:extLst>
          </p:cNvPr>
          <p:cNvSpPr/>
          <p:nvPr/>
        </p:nvSpPr>
        <p:spPr>
          <a:xfrm>
            <a:off x="6429376" y="4038601"/>
            <a:ext cx="5495924" cy="2677582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5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[Text]</a:t>
            </a:r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BDD991DA-A0C6-BF98-C820-7DD384BD2D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21442742"/>
              </p:ext>
            </p:extLst>
          </p:nvPr>
        </p:nvGraphicFramePr>
        <p:xfrm>
          <a:off x="6353967" y="62441"/>
          <a:ext cx="5495925" cy="2999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/>
              <a:t>[Include your full reference list here – use the forth slide if required] </a:t>
            </a:r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5EC54-6137-D07F-F33F-5A775444D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EB00-5018-58D7-1832-0E8A96A15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/>
              <a:t>[Use this slide if required] </a:t>
            </a: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1072</TotalTime>
  <Words>58</Words>
  <Application>Microsoft Office PowerPoint</Application>
  <PresentationFormat>Widescreen</PresentationFormat>
  <Paragraphs>13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Century Gothic</vt:lpstr>
      <vt:lpstr>Vapor Trail</vt:lpstr>
      <vt:lpstr>PowerPoint Presentation</vt:lpstr>
      <vt:lpstr>PowerPoint Presentation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Beau Academic</cp:lastModifiedBy>
  <cp:revision>3</cp:revision>
  <dcterms:created xsi:type="dcterms:W3CDTF">2024-12-04T18:07:56Z</dcterms:created>
  <dcterms:modified xsi:type="dcterms:W3CDTF">2025-01-14T17:42:48Z</dcterms:modified>
</cp:coreProperties>
</file>