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B2552B-7644-47D1-8487-4BDCE47A5DAF}" v="24" dt="2023-07-28T15:06:23.1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132" autoAdjust="0"/>
    <p:restoredTop sz="94660"/>
  </p:normalViewPr>
  <p:slideViewPr>
    <p:cSldViewPr snapToGrid="0">
      <p:cViewPr varScale="1">
        <p:scale>
          <a:sx n="70" d="100"/>
          <a:sy n="70" d="100"/>
        </p:scale>
        <p:origin x="65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nsy95@gmail.com" userId="98258a5ebfdffeee" providerId="LiveId" clId="{ADB2552B-7644-47D1-8487-4BDCE47A5DAF}"/>
    <pc:docChg chg="undo custSel modSld">
      <pc:chgData name="saransy95@gmail.com" userId="98258a5ebfdffeee" providerId="LiveId" clId="{ADB2552B-7644-47D1-8487-4BDCE47A5DAF}" dt="2023-07-28T15:16:52.624" v="540" actId="27636"/>
      <pc:docMkLst>
        <pc:docMk/>
      </pc:docMkLst>
      <pc:sldChg chg="addSp delSp modSp mod">
        <pc:chgData name="saransy95@gmail.com" userId="98258a5ebfdffeee" providerId="LiveId" clId="{ADB2552B-7644-47D1-8487-4BDCE47A5DAF}" dt="2023-07-28T15:06:23.137" v="351" actId="20577"/>
        <pc:sldMkLst>
          <pc:docMk/>
          <pc:sldMk cId="2428279565" sldId="257"/>
        </pc:sldMkLst>
        <pc:spChg chg="add del">
          <ac:chgData name="saransy95@gmail.com" userId="98258a5ebfdffeee" providerId="LiveId" clId="{ADB2552B-7644-47D1-8487-4BDCE47A5DAF}" dt="2023-07-25T15:31:54.229" v="27" actId="26606"/>
          <ac:spMkLst>
            <pc:docMk/>
            <pc:sldMk cId="2428279565" sldId="257"/>
            <ac:spMk id="17" creationId="{F7422F06-6017-4361-8872-E0E2CEB20B48}"/>
          </ac:spMkLst>
        </pc:spChg>
        <pc:spChg chg="add">
          <ac:chgData name="saransy95@gmail.com" userId="98258a5ebfdffeee" providerId="LiveId" clId="{ADB2552B-7644-47D1-8487-4BDCE47A5DAF}" dt="2023-07-25T15:31:54.229" v="27" actId="26606"/>
          <ac:spMkLst>
            <pc:docMk/>
            <pc:sldMk cId="2428279565" sldId="257"/>
            <ac:spMk id="19" creationId="{F7422F06-6017-4361-8872-E0E2CEB20B48}"/>
          </ac:spMkLst>
        </pc:spChg>
        <pc:spChg chg="add del">
          <ac:chgData name="saransy95@gmail.com" userId="98258a5ebfdffeee" providerId="LiveId" clId="{ADB2552B-7644-47D1-8487-4BDCE47A5DAF}" dt="2023-07-25T15:28:32.525" v="1" actId="26606"/>
          <ac:spMkLst>
            <pc:docMk/>
            <pc:sldMk cId="2428279565" sldId="257"/>
            <ac:spMk id="22" creationId="{F7422F06-6017-4361-8872-E0E2CEB20B48}"/>
          </ac:spMkLst>
        </pc:spChg>
        <pc:graphicFrameChg chg="mod modGraphic">
          <ac:chgData name="saransy95@gmail.com" userId="98258a5ebfdffeee" providerId="LiveId" clId="{ADB2552B-7644-47D1-8487-4BDCE47A5DAF}" dt="2023-07-28T15:06:23.137" v="351" actId="20577"/>
          <ac:graphicFrameMkLst>
            <pc:docMk/>
            <pc:sldMk cId="2428279565" sldId="257"/>
            <ac:graphicFrameMk id="12" creationId="{7AB95DA1-41D8-52E0-3FB7-177863F0071C}"/>
          </ac:graphicFrameMkLst>
        </pc:graphicFrameChg>
      </pc:sldChg>
      <pc:sldChg chg="addSp delSp modSp mod">
        <pc:chgData name="saransy95@gmail.com" userId="98258a5ebfdffeee" providerId="LiveId" clId="{ADB2552B-7644-47D1-8487-4BDCE47A5DAF}" dt="2023-07-26T11:38:10.046" v="338" actId="20577"/>
        <pc:sldMkLst>
          <pc:docMk/>
          <pc:sldMk cId="110681135" sldId="259"/>
        </pc:sldMkLst>
        <pc:spChg chg="mod">
          <ac:chgData name="saransy95@gmail.com" userId="98258a5ebfdffeee" providerId="LiveId" clId="{ADB2552B-7644-47D1-8487-4BDCE47A5DAF}" dt="2023-07-25T15:32:11.387" v="30" actId="26606"/>
          <ac:spMkLst>
            <pc:docMk/>
            <pc:sldMk cId="110681135" sldId="259"/>
            <ac:spMk id="2" creationId="{FA750E59-53B2-F9FD-D21C-82B3B8B4A1C2}"/>
          </ac:spMkLst>
        </pc:spChg>
        <pc:spChg chg="add del">
          <ac:chgData name="saransy95@gmail.com" userId="98258a5ebfdffeee" providerId="LiveId" clId="{ADB2552B-7644-47D1-8487-4BDCE47A5DAF}" dt="2023-07-25T15:32:11.387" v="30" actId="26606"/>
          <ac:spMkLst>
            <pc:docMk/>
            <pc:sldMk cId="110681135" sldId="259"/>
            <ac:spMk id="20" creationId="{FABE753E-4156-4486-B269-C34C2220E13B}"/>
          </ac:spMkLst>
        </pc:spChg>
        <pc:spChg chg="add del">
          <ac:chgData name="saransy95@gmail.com" userId="98258a5ebfdffeee" providerId="LiveId" clId="{ADB2552B-7644-47D1-8487-4BDCE47A5DAF}" dt="2023-07-25T15:32:11.387" v="30" actId="26606"/>
          <ac:spMkLst>
            <pc:docMk/>
            <pc:sldMk cId="110681135" sldId="259"/>
            <ac:spMk id="22" creationId="{DB9BFE9F-67FE-4BBC-BFED-6AA4C51D0049}"/>
          </ac:spMkLst>
        </pc:spChg>
        <pc:spChg chg="add del">
          <ac:chgData name="saransy95@gmail.com" userId="98258a5ebfdffeee" providerId="LiveId" clId="{ADB2552B-7644-47D1-8487-4BDCE47A5DAF}" dt="2023-07-25T15:32:11.117" v="29" actId="26606"/>
          <ac:spMkLst>
            <pc:docMk/>
            <pc:sldMk cId="110681135" sldId="259"/>
            <ac:spMk id="27" creationId="{F7422F06-6017-4361-8872-E0E2CEB20B48}"/>
          </ac:spMkLst>
        </pc:spChg>
        <pc:spChg chg="add">
          <ac:chgData name="saransy95@gmail.com" userId="98258a5ebfdffeee" providerId="LiveId" clId="{ADB2552B-7644-47D1-8487-4BDCE47A5DAF}" dt="2023-07-25T15:32:11.387" v="30" actId="26606"/>
          <ac:spMkLst>
            <pc:docMk/>
            <pc:sldMk cId="110681135" sldId="259"/>
            <ac:spMk id="29" creationId="{F7422F06-6017-4361-8872-E0E2CEB20B48}"/>
          </ac:spMkLst>
        </pc:spChg>
        <pc:graphicFrameChg chg="mod modGraphic">
          <ac:chgData name="saransy95@gmail.com" userId="98258a5ebfdffeee" providerId="LiveId" clId="{ADB2552B-7644-47D1-8487-4BDCE47A5DAF}" dt="2023-07-26T11:38:10.046" v="338" actId="20577"/>
          <ac:graphicFrameMkLst>
            <pc:docMk/>
            <pc:sldMk cId="110681135" sldId="259"/>
            <ac:graphicFrameMk id="16" creationId="{6C1F5B61-FED1-7906-34B7-7E295965A83A}"/>
          </ac:graphicFrameMkLst>
        </pc:graphicFrameChg>
      </pc:sldChg>
      <pc:sldChg chg="modSp mod">
        <pc:chgData name="saransy95@gmail.com" userId="98258a5ebfdffeee" providerId="LiveId" clId="{ADB2552B-7644-47D1-8487-4BDCE47A5DAF}" dt="2023-07-26T11:37:44.460" v="325" actId="20577"/>
        <pc:sldMkLst>
          <pc:docMk/>
          <pc:sldMk cId="852663721" sldId="260"/>
        </pc:sldMkLst>
        <pc:spChg chg="mod">
          <ac:chgData name="saransy95@gmail.com" userId="98258a5ebfdffeee" providerId="LiveId" clId="{ADB2552B-7644-47D1-8487-4BDCE47A5DAF}" dt="2023-07-26T11:37:32.148" v="322" actId="20577"/>
          <ac:spMkLst>
            <pc:docMk/>
            <pc:sldMk cId="852663721" sldId="260"/>
            <ac:spMk id="4" creationId="{29839A31-3417-5EB1-1FC8-488345393DA4}"/>
          </ac:spMkLst>
        </pc:spChg>
        <pc:spChg chg="mod">
          <ac:chgData name="saransy95@gmail.com" userId="98258a5ebfdffeee" providerId="LiveId" clId="{ADB2552B-7644-47D1-8487-4BDCE47A5DAF}" dt="2023-07-26T11:37:44.460" v="325" actId="20577"/>
          <ac:spMkLst>
            <pc:docMk/>
            <pc:sldMk cId="852663721" sldId="260"/>
            <ac:spMk id="15" creationId="{007F2CEC-CCC2-DEA6-15FA-572453059FD0}"/>
          </ac:spMkLst>
        </pc:spChg>
      </pc:sldChg>
      <pc:sldChg chg="modSp mod">
        <pc:chgData name="saransy95@gmail.com" userId="98258a5ebfdffeee" providerId="LiveId" clId="{ADB2552B-7644-47D1-8487-4BDCE47A5DAF}" dt="2023-07-26T11:37:18.407" v="317" actId="20577"/>
        <pc:sldMkLst>
          <pc:docMk/>
          <pc:sldMk cId="1571756244" sldId="261"/>
        </pc:sldMkLst>
        <pc:spChg chg="mod">
          <ac:chgData name="saransy95@gmail.com" userId="98258a5ebfdffeee" providerId="LiveId" clId="{ADB2552B-7644-47D1-8487-4BDCE47A5DAF}" dt="2023-07-26T11:37:18.407" v="317" actId="20577"/>
          <ac:spMkLst>
            <pc:docMk/>
            <pc:sldMk cId="1571756244" sldId="261"/>
            <ac:spMk id="4" creationId="{E906EAAD-4FE1-1BB1-691C-767B815CC042}"/>
          </ac:spMkLst>
        </pc:spChg>
        <pc:spChg chg="mod">
          <ac:chgData name="saransy95@gmail.com" userId="98258a5ebfdffeee" providerId="LiveId" clId="{ADB2552B-7644-47D1-8487-4BDCE47A5DAF}" dt="2023-07-26T11:37:02.427" v="314" actId="20577"/>
          <ac:spMkLst>
            <pc:docMk/>
            <pc:sldMk cId="1571756244" sldId="261"/>
            <ac:spMk id="18" creationId="{4AA455A2-814A-5BDF-BF48-132FB118E491}"/>
          </ac:spMkLst>
        </pc:spChg>
      </pc:sldChg>
      <pc:sldChg chg="modSp mod">
        <pc:chgData name="saransy95@gmail.com" userId="98258a5ebfdffeee" providerId="LiveId" clId="{ADB2552B-7644-47D1-8487-4BDCE47A5DAF}" dt="2023-07-26T11:35:57.018" v="299" actId="20577"/>
        <pc:sldMkLst>
          <pc:docMk/>
          <pc:sldMk cId="1322448548" sldId="263"/>
        </pc:sldMkLst>
        <pc:spChg chg="mod">
          <ac:chgData name="saransy95@gmail.com" userId="98258a5ebfdffeee" providerId="LiveId" clId="{ADB2552B-7644-47D1-8487-4BDCE47A5DAF}" dt="2023-07-26T11:35:57.018" v="299" actId="20577"/>
          <ac:spMkLst>
            <pc:docMk/>
            <pc:sldMk cId="1322448548" sldId="263"/>
            <ac:spMk id="4" creationId="{385FA72C-57B4-4F9B-9B8E-C7D3BD2E9EA4}"/>
          </ac:spMkLst>
        </pc:spChg>
      </pc:sldChg>
      <pc:sldChg chg="modSp mod">
        <pc:chgData name="saransy95@gmail.com" userId="98258a5ebfdffeee" providerId="LiveId" clId="{ADB2552B-7644-47D1-8487-4BDCE47A5DAF}" dt="2023-07-25T15:30:22.701" v="14" actId="5793"/>
        <pc:sldMkLst>
          <pc:docMk/>
          <pc:sldMk cId="473163726" sldId="264"/>
        </pc:sldMkLst>
        <pc:spChg chg="mod">
          <ac:chgData name="saransy95@gmail.com" userId="98258a5ebfdffeee" providerId="LiveId" clId="{ADB2552B-7644-47D1-8487-4BDCE47A5DAF}" dt="2023-07-25T15:30:22.701" v="14" actId="5793"/>
          <ac:spMkLst>
            <pc:docMk/>
            <pc:sldMk cId="473163726" sldId="264"/>
            <ac:spMk id="2" creationId="{D23C8A33-950F-B615-4A69-2F5F06560A67}"/>
          </ac:spMkLst>
        </pc:spChg>
      </pc:sldChg>
      <pc:sldChg chg="modSp mod">
        <pc:chgData name="saransy95@gmail.com" userId="98258a5ebfdffeee" providerId="LiveId" clId="{ADB2552B-7644-47D1-8487-4BDCE47A5DAF}" dt="2023-07-25T15:31:30.963" v="26" actId="20577"/>
        <pc:sldMkLst>
          <pc:docMk/>
          <pc:sldMk cId="129988700" sldId="265"/>
        </pc:sldMkLst>
        <pc:spChg chg="mod">
          <ac:chgData name="saransy95@gmail.com" userId="98258a5ebfdffeee" providerId="LiveId" clId="{ADB2552B-7644-47D1-8487-4BDCE47A5DAF}" dt="2023-07-25T15:31:30.963" v="26" actId="20577"/>
          <ac:spMkLst>
            <pc:docMk/>
            <pc:sldMk cId="129988700" sldId="265"/>
            <ac:spMk id="2" creationId="{724F45BA-4225-262D-5053-387F0A618019}"/>
          </ac:spMkLst>
        </pc:spChg>
      </pc:sldChg>
      <pc:sldChg chg="modSp mod">
        <pc:chgData name="saransy95@gmail.com" userId="98258a5ebfdffeee" providerId="LiveId" clId="{ADB2552B-7644-47D1-8487-4BDCE47A5DAF}" dt="2023-07-28T15:16:52.624" v="540" actId="27636"/>
        <pc:sldMkLst>
          <pc:docMk/>
          <pc:sldMk cId="4249198121" sldId="266"/>
        </pc:sldMkLst>
        <pc:spChg chg="mod">
          <ac:chgData name="saransy95@gmail.com" userId="98258a5ebfdffeee" providerId="LiveId" clId="{ADB2552B-7644-47D1-8487-4BDCE47A5DAF}" dt="2023-07-28T15:16:52.624" v="540" actId="27636"/>
          <ac:spMkLst>
            <pc:docMk/>
            <pc:sldMk cId="4249198121" sldId="266"/>
            <ac:spMk id="3" creationId="{6CF303AC-6256-7C6F-BC53-6BA873C49EF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3F485E-3976-4637-97C6-7309343D3AF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32AD8B9-8FC8-4C3A-A12B-556FEE07F948}">
      <dgm:prSet/>
      <dgm:spPr/>
      <dgm:t>
        <a:bodyPr/>
        <a:lstStyle/>
        <a:p>
          <a:r>
            <a:rPr lang="en-GB" dirty="0"/>
            <a:t>Teenage Pregnancy also known as Adolescent Pregnancy:</a:t>
          </a:r>
          <a:endParaRPr lang="en-US" dirty="0"/>
        </a:p>
      </dgm:t>
    </dgm:pt>
    <dgm:pt modelId="{9CE51F72-E224-4E41-B390-32700724261F}" type="parTrans" cxnId="{B0F073B1-6BEE-45A4-A9ED-0A60B0FC7CC4}">
      <dgm:prSet/>
      <dgm:spPr/>
      <dgm:t>
        <a:bodyPr/>
        <a:lstStyle/>
        <a:p>
          <a:endParaRPr lang="en-US"/>
        </a:p>
      </dgm:t>
    </dgm:pt>
    <dgm:pt modelId="{2A0D0930-C9FC-46B5-B48F-3AD00DE7FA0F}" type="sibTrans" cxnId="{B0F073B1-6BEE-45A4-A9ED-0A60B0FC7CC4}">
      <dgm:prSet/>
      <dgm:spPr/>
      <dgm:t>
        <a:bodyPr/>
        <a:lstStyle/>
        <a:p>
          <a:endParaRPr lang="en-US"/>
        </a:p>
      </dgm:t>
    </dgm:pt>
    <dgm:pt modelId="{44C3276F-A745-4BA3-A40C-6952E6691FF0}">
      <dgm:prSet/>
      <dgm:spPr/>
      <dgm:t>
        <a:bodyPr/>
        <a:lstStyle/>
        <a:p>
          <a:r>
            <a:rPr lang="en-GB"/>
            <a:t>Teenager girls</a:t>
          </a:r>
          <a:endParaRPr lang="en-US"/>
        </a:p>
      </dgm:t>
    </dgm:pt>
    <dgm:pt modelId="{07FF12F0-83ED-4E8B-A1AF-2E095250BC5A}" type="parTrans" cxnId="{9C2E66F7-1ED7-4668-AD1E-A98CD03A2CB7}">
      <dgm:prSet/>
      <dgm:spPr/>
      <dgm:t>
        <a:bodyPr/>
        <a:lstStyle/>
        <a:p>
          <a:endParaRPr lang="en-US"/>
        </a:p>
      </dgm:t>
    </dgm:pt>
    <dgm:pt modelId="{23D5077D-223F-471A-9F6E-6B541AE745DC}" type="sibTrans" cxnId="{9C2E66F7-1ED7-4668-AD1E-A98CD03A2CB7}">
      <dgm:prSet/>
      <dgm:spPr/>
      <dgm:t>
        <a:bodyPr/>
        <a:lstStyle/>
        <a:p>
          <a:endParaRPr lang="en-US"/>
        </a:p>
      </dgm:t>
    </dgm:pt>
    <dgm:pt modelId="{D1C8BFAB-7073-4073-A2DA-F2DC4523DAA3}">
      <dgm:prSet/>
      <dgm:spPr/>
      <dgm:t>
        <a:bodyPr/>
        <a:lstStyle/>
        <a:p>
          <a:r>
            <a:rPr lang="en-GB" dirty="0"/>
            <a:t>Conceiving between the ages of 13-19 years old</a:t>
          </a:r>
          <a:endParaRPr lang="en-US" dirty="0"/>
        </a:p>
      </dgm:t>
    </dgm:pt>
    <dgm:pt modelId="{4CD2A53A-E38D-4EBA-A10B-18CDEAD69D4C}" type="parTrans" cxnId="{7C3E0C9C-BA06-486A-BC42-9AC48FA1D2F8}">
      <dgm:prSet/>
      <dgm:spPr/>
      <dgm:t>
        <a:bodyPr/>
        <a:lstStyle/>
        <a:p>
          <a:endParaRPr lang="en-US"/>
        </a:p>
      </dgm:t>
    </dgm:pt>
    <dgm:pt modelId="{FFFB0EA4-D1BA-46BA-8BCE-B021A05600A8}" type="sibTrans" cxnId="{7C3E0C9C-BA06-486A-BC42-9AC48FA1D2F8}">
      <dgm:prSet/>
      <dgm:spPr/>
      <dgm:t>
        <a:bodyPr/>
        <a:lstStyle/>
        <a:p>
          <a:endParaRPr lang="en-US"/>
        </a:p>
      </dgm:t>
    </dgm:pt>
    <dgm:pt modelId="{B503597A-E8AE-4655-B921-1042801C810B}">
      <dgm:prSet/>
      <dgm:spPr/>
      <dgm:t>
        <a:bodyPr/>
        <a:lstStyle/>
        <a:p>
          <a:r>
            <a:rPr lang="en-US" dirty="0"/>
            <a:t>(McCarthy, and Kenny 2014)</a:t>
          </a:r>
        </a:p>
      </dgm:t>
    </dgm:pt>
    <dgm:pt modelId="{5B8AB86F-B9BC-40B7-A77F-FB4AA6A15E4C}" type="parTrans" cxnId="{6CEAEE67-D632-4935-A320-14BA87AE07A3}">
      <dgm:prSet/>
      <dgm:spPr/>
      <dgm:t>
        <a:bodyPr/>
        <a:lstStyle/>
        <a:p>
          <a:endParaRPr lang="en-GB"/>
        </a:p>
      </dgm:t>
    </dgm:pt>
    <dgm:pt modelId="{AB5B7F7A-89F5-4B29-9CB8-1D4943982806}" type="sibTrans" cxnId="{6CEAEE67-D632-4935-A320-14BA87AE07A3}">
      <dgm:prSet/>
      <dgm:spPr/>
      <dgm:t>
        <a:bodyPr/>
        <a:lstStyle/>
        <a:p>
          <a:endParaRPr lang="en-GB"/>
        </a:p>
      </dgm:t>
    </dgm:pt>
    <dgm:pt modelId="{A7AF647F-7FB0-4499-BABC-05EE9CCDAEA7}">
      <dgm:prSet/>
      <dgm:spPr/>
      <dgm:t>
        <a:bodyPr/>
        <a:lstStyle/>
        <a:p>
          <a:r>
            <a:rPr lang="en-US" dirty="0"/>
            <a:t>Aim: Empower young girls with information for healthy life.</a:t>
          </a:r>
        </a:p>
      </dgm:t>
    </dgm:pt>
    <dgm:pt modelId="{8BF8EFF7-8C74-47F1-9DE7-ACECF6000C67}" type="parTrans" cxnId="{9D79855F-E743-48C7-AA6B-4DEA3CF377A9}">
      <dgm:prSet/>
      <dgm:spPr/>
      <dgm:t>
        <a:bodyPr/>
        <a:lstStyle/>
        <a:p>
          <a:endParaRPr lang="en-GB"/>
        </a:p>
      </dgm:t>
    </dgm:pt>
    <dgm:pt modelId="{DFE51415-ECFA-4600-9A7C-173177B41F5F}" type="sibTrans" cxnId="{9D79855F-E743-48C7-AA6B-4DEA3CF377A9}">
      <dgm:prSet/>
      <dgm:spPr/>
      <dgm:t>
        <a:bodyPr/>
        <a:lstStyle/>
        <a:p>
          <a:endParaRPr lang="en-GB"/>
        </a:p>
      </dgm:t>
    </dgm:pt>
    <dgm:pt modelId="{FBCF3E2D-E26E-4C5D-AA68-EF3A8F2195D9}">
      <dgm:prSet/>
      <dgm:spPr/>
      <dgm:t>
        <a:bodyPr/>
        <a:lstStyle/>
        <a:p>
          <a:r>
            <a:rPr lang="en-GB" dirty="0"/>
            <a:t>Leading cause of death among adolescent girl under 18 years old. </a:t>
          </a:r>
          <a:endParaRPr lang="en-US" dirty="0"/>
        </a:p>
      </dgm:t>
    </dgm:pt>
    <dgm:pt modelId="{A1C54651-CBE5-4FEB-A3BF-A10DFEA3CFC5}" type="parTrans" cxnId="{00370A21-422E-4086-BFEE-3F78F34DE678}">
      <dgm:prSet/>
      <dgm:spPr/>
      <dgm:t>
        <a:bodyPr/>
        <a:lstStyle/>
        <a:p>
          <a:endParaRPr lang="en-GB"/>
        </a:p>
      </dgm:t>
    </dgm:pt>
    <dgm:pt modelId="{2BD6D2B0-5673-4632-A646-9707392849DA}" type="sibTrans" cxnId="{00370A21-422E-4086-BFEE-3F78F34DE678}">
      <dgm:prSet/>
      <dgm:spPr/>
      <dgm:t>
        <a:bodyPr/>
        <a:lstStyle/>
        <a:p>
          <a:endParaRPr lang="en-GB"/>
        </a:p>
      </dgm:t>
    </dgm:pt>
    <dgm:pt modelId="{967220D2-3B2F-4AE1-BCF2-C0AB4C48DAED}">
      <dgm:prSet/>
      <dgm:spPr/>
      <dgm:t>
        <a:bodyPr/>
        <a:lstStyle/>
        <a:p>
          <a:r>
            <a:rPr lang="en-US" dirty="0"/>
            <a:t>(The World Bank, 2022)</a:t>
          </a:r>
        </a:p>
      </dgm:t>
    </dgm:pt>
    <dgm:pt modelId="{8EDF8CA1-F8C3-4BB3-897E-6D510072C3EB}" type="parTrans" cxnId="{FF70E7BC-0471-4F6B-8BA1-D08A0701DEA6}">
      <dgm:prSet/>
      <dgm:spPr/>
      <dgm:t>
        <a:bodyPr/>
        <a:lstStyle/>
        <a:p>
          <a:endParaRPr lang="en-GB"/>
        </a:p>
      </dgm:t>
    </dgm:pt>
    <dgm:pt modelId="{F66C3961-2F8F-418D-83BA-57A3EB2D50AE}" type="sibTrans" cxnId="{FF70E7BC-0471-4F6B-8BA1-D08A0701DEA6}">
      <dgm:prSet/>
      <dgm:spPr/>
      <dgm:t>
        <a:bodyPr/>
        <a:lstStyle/>
        <a:p>
          <a:endParaRPr lang="en-GB"/>
        </a:p>
      </dgm:t>
    </dgm:pt>
    <dgm:pt modelId="{E5C07878-BAF4-4DE2-A07A-784A7A35E902}" type="pres">
      <dgm:prSet presAssocID="{4A3F485E-3976-4637-97C6-7309343D3AFE}" presName="vert0" presStyleCnt="0">
        <dgm:presLayoutVars>
          <dgm:dir/>
          <dgm:animOne val="branch"/>
          <dgm:animLvl val="lvl"/>
        </dgm:presLayoutVars>
      </dgm:prSet>
      <dgm:spPr/>
    </dgm:pt>
    <dgm:pt modelId="{17C5E3C9-0E65-4FF6-810A-6AFFC51A03CE}" type="pres">
      <dgm:prSet presAssocID="{132AD8B9-8FC8-4C3A-A12B-556FEE07F948}" presName="thickLine" presStyleLbl="alignNode1" presStyleIdx="0" presStyleCnt="7"/>
      <dgm:spPr/>
    </dgm:pt>
    <dgm:pt modelId="{8C1F19E0-23D6-443B-A503-319E3344AF0B}" type="pres">
      <dgm:prSet presAssocID="{132AD8B9-8FC8-4C3A-A12B-556FEE07F948}" presName="horz1" presStyleCnt="0"/>
      <dgm:spPr/>
    </dgm:pt>
    <dgm:pt modelId="{018C9555-7D8C-4936-BAFD-A41096C3E9B3}" type="pres">
      <dgm:prSet presAssocID="{132AD8B9-8FC8-4C3A-A12B-556FEE07F948}" presName="tx1" presStyleLbl="revTx" presStyleIdx="0" presStyleCnt="7"/>
      <dgm:spPr/>
    </dgm:pt>
    <dgm:pt modelId="{E0C6948C-BB0C-465B-9C6A-D77A6EC735E0}" type="pres">
      <dgm:prSet presAssocID="{132AD8B9-8FC8-4C3A-A12B-556FEE07F948}" presName="vert1" presStyleCnt="0"/>
      <dgm:spPr/>
    </dgm:pt>
    <dgm:pt modelId="{2F6414E5-0A41-4D74-A1F7-9A126E956D25}" type="pres">
      <dgm:prSet presAssocID="{44C3276F-A745-4BA3-A40C-6952E6691FF0}" presName="thickLine" presStyleLbl="alignNode1" presStyleIdx="1" presStyleCnt="7"/>
      <dgm:spPr/>
    </dgm:pt>
    <dgm:pt modelId="{F83D9329-EAA6-4EFB-83D2-192020FC50B2}" type="pres">
      <dgm:prSet presAssocID="{44C3276F-A745-4BA3-A40C-6952E6691FF0}" presName="horz1" presStyleCnt="0"/>
      <dgm:spPr/>
    </dgm:pt>
    <dgm:pt modelId="{A2162376-063F-4A2F-8636-C89EF9242066}" type="pres">
      <dgm:prSet presAssocID="{44C3276F-A745-4BA3-A40C-6952E6691FF0}" presName="tx1" presStyleLbl="revTx" presStyleIdx="1" presStyleCnt="7"/>
      <dgm:spPr/>
    </dgm:pt>
    <dgm:pt modelId="{09C6094D-98A8-48AA-B664-EE2E850EFDC6}" type="pres">
      <dgm:prSet presAssocID="{44C3276F-A745-4BA3-A40C-6952E6691FF0}" presName="vert1" presStyleCnt="0"/>
      <dgm:spPr/>
    </dgm:pt>
    <dgm:pt modelId="{6777E4BD-FD6D-4178-9EA0-85304C4238E8}" type="pres">
      <dgm:prSet presAssocID="{D1C8BFAB-7073-4073-A2DA-F2DC4523DAA3}" presName="thickLine" presStyleLbl="alignNode1" presStyleIdx="2" presStyleCnt="7"/>
      <dgm:spPr/>
    </dgm:pt>
    <dgm:pt modelId="{EB34E2A9-A46E-49B6-AB77-341B7A8633A8}" type="pres">
      <dgm:prSet presAssocID="{D1C8BFAB-7073-4073-A2DA-F2DC4523DAA3}" presName="horz1" presStyleCnt="0"/>
      <dgm:spPr/>
    </dgm:pt>
    <dgm:pt modelId="{EC9B768B-B95E-4FC3-9497-D1B2860D253F}" type="pres">
      <dgm:prSet presAssocID="{D1C8BFAB-7073-4073-A2DA-F2DC4523DAA3}" presName="tx1" presStyleLbl="revTx" presStyleIdx="2" presStyleCnt="7"/>
      <dgm:spPr/>
    </dgm:pt>
    <dgm:pt modelId="{FF0F28CB-87DB-4AC1-A86C-3B63E989EFBB}" type="pres">
      <dgm:prSet presAssocID="{D1C8BFAB-7073-4073-A2DA-F2DC4523DAA3}" presName="vert1" presStyleCnt="0"/>
      <dgm:spPr/>
    </dgm:pt>
    <dgm:pt modelId="{C5F4C8CF-5EFD-4984-AD29-1788D2CDAF70}" type="pres">
      <dgm:prSet presAssocID="{FBCF3E2D-E26E-4C5D-AA68-EF3A8F2195D9}" presName="thickLine" presStyleLbl="alignNode1" presStyleIdx="3" presStyleCnt="7"/>
      <dgm:spPr/>
    </dgm:pt>
    <dgm:pt modelId="{9946F8D4-B6E9-42E9-AD93-6F8813B8840F}" type="pres">
      <dgm:prSet presAssocID="{FBCF3E2D-E26E-4C5D-AA68-EF3A8F2195D9}" presName="horz1" presStyleCnt="0"/>
      <dgm:spPr/>
    </dgm:pt>
    <dgm:pt modelId="{CF30F61B-CB38-4B01-AA2D-39CD7B86857F}" type="pres">
      <dgm:prSet presAssocID="{FBCF3E2D-E26E-4C5D-AA68-EF3A8F2195D9}" presName="tx1" presStyleLbl="revTx" presStyleIdx="3" presStyleCnt="7"/>
      <dgm:spPr/>
    </dgm:pt>
    <dgm:pt modelId="{3265B90D-3294-4E25-9189-799DFAE8CF64}" type="pres">
      <dgm:prSet presAssocID="{FBCF3E2D-E26E-4C5D-AA68-EF3A8F2195D9}" presName="vert1" presStyleCnt="0"/>
      <dgm:spPr/>
    </dgm:pt>
    <dgm:pt modelId="{185F51BB-F5C3-4872-9A0D-2813904AD4B6}" type="pres">
      <dgm:prSet presAssocID="{A7AF647F-7FB0-4499-BABC-05EE9CCDAEA7}" presName="thickLine" presStyleLbl="alignNode1" presStyleIdx="4" presStyleCnt="7"/>
      <dgm:spPr/>
    </dgm:pt>
    <dgm:pt modelId="{37EF9453-D266-4FEE-9638-F4437CE6F0F1}" type="pres">
      <dgm:prSet presAssocID="{A7AF647F-7FB0-4499-BABC-05EE9CCDAEA7}" presName="horz1" presStyleCnt="0"/>
      <dgm:spPr/>
    </dgm:pt>
    <dgm:pt modelId="{9943A199-3D99-4B27-8B21-9D917FE7761C}" type="pres">
      <dgm:prSet presAssocID="{A7AF647F-7FB0-4499-BABC-05EE9CCDAEA7}" presName="tx1" presStyleLbl="revTx" presStyleIdx="4" presStyleCnt="7"/>
      <dgm:spPr/>
    </dgm:pt>
    <dgm:pt modelId="{E80FFA62-BEE4-4112-B766-4202E76E2446}" type="pres">
      <dgm:prSet presAssocID="{A7AF647F-7FB0-4499-BABC-05EE9CCDAEA7}" presName="vert1" presStyleCnt="0"/>
      <dgm:spPr/>
    </dgm:pt>
    <dgm:pt modelId="{2A5DF5A5-8E51-4EE7-983C-4E51DBABABB5}" type="pres">
      <dgm:prSet presAssocID="{B503597A-E8AE-4655-B921-1042801C810B}" presName="thickLine" presStyleLbl="alignNode1" presStyleIdx="5" presStyleCnt="7"/>
      <dgm:spPr/>
    </dgm:pt>
    <dgm:pt modelId="{3BB32D4E-41BB-4F7F-A29B-ED946F4D276B}" type="pres">
      <dgm:prSet presAssocID="{B503597A-E8AE-4655-B921-1042801C810B}" presName="horz1" presStyleCnt="0"/>
      <dgm:spPr/>
    </dgm:pt>
    <dgm:pt modelId="{29B92339-2200-41BF-8435-73DFE7015A09}" type="pres">
      <dgm:prSet presAssocID="{B503597A-E8AE-4655-B921-1042801C810B}" presName="tx1" presStyleLbl="revTx" presStyleIdx="5" presStyleCnt="7"/>
      <dgm:spPr/>
    </dgm:pt>
    <dgm:pt modelId="{62FEE7F5-F9BD-40BD-9028-A9120F8C5092}" type="pres">
      <dgm:prSet presAssocID="{B503597A-E8AE-4655-B921-1042801C810B}" presName="vert1" presStyleCnt="0"/>
      <dgm:spPr/>
    </dgm:pt>
    <dgm:pt modelId="{6EA9B5A6-F9D4-469D-A04B-61F676357F79}" type="pres">
      <dgm:prSet presAssocID="{967220D2-3B2F-4AE1-BCF2-C0AB4C48DAED}" presName="thickLine" presStyleLbl="alignNode1" presStyleIdx="6" presStyleCnt="7"/>
      <dgm:spPr/>
    </dgm:pt>
    <dgm:pt modelId="{3789F049-9DE3-45CA-BAFD-98D9F9286FB3}" type="pres">
      <dgm:prSet presAssocID="{967220D2-3B2F-4AE1-BCF2-C0AB4C48DAED}" presName="horz1" presStyleCnt="0"/>
      <dgm:spPr/>
    </dgm:pt>
    <dgm:pt modelId="{71FB2173-8A28-4262-9770-FF0941DD472B}" type="pres">
      <dgm:prSet presAssocID="{967220D2-3B2F-4AE1-BCF2-C0AB4C48DAED}" presName="tx1" presStyleLbl="revTx" presStyleIdx="6" presStyleCnt="7"/>
      <dgm:spPr/>
    </dgm:pt>
    <dgm:pt modelId="{3986B90B-1073-418C-9D61-08605326E252}" type="pres">
      <dgm:prSet presAssocID="{967220D2-3B2F-4AE1-BCF2-C0AB4C48DAED}" presName="vert1" presStyleCnt="0"/>
      <dgm:spPr/>
    </dgm:pt>
  </dgm:ptLst>
  <dgm:cxnLst>
    <dgm:cxn modelId="{36961816-6D7E-4246-9C03-75359E90E1BF}" type="presOf" srcId="{44C3276F-A745-4BA3-A40C-6952E6691FF0}" destId="{A2162376-063F-4A2F-8636-C89EF9242066}" srcOrd="0" destOrd="0" presId="urn:microsoft.com/office/officeart/2008/layout/LinedList"/>
    <dgm:cxn modelId="{00370A21-422E-4086-BFEE-3F78F34DE678}" srcId="{4A3F485E-3976-4637-97C6-7309343D3AFE}" destId="{FBCF3E2D-E26E-4C5D-AA68-EF3A8F2195D9}" srcOrd="3" destOrd="0" parTransId="{A1C54651-CBE5-4FEB-A3BF-A10DFEA3CFC5}" sibTransId="{2BD6D2B0-5673-4632-A646-9707392849DA}"/>
    <dgm:cxn modelId="{3D527127-29FE-4E5E-AFDE-DB3A5E4555E6}" type="presOf" srcId="{B503597A-E8AE-4655-B921-1042801C810B}" destId="{29B92339-2200-41BF-8435-73DFE7015A09}" srcOrd="0" destOrd="0" presId="urn:microsoft.com/office/officeart/2008/layout/LinedList"/>
    <dgm:cxn modelId="{9D79855F-E743-48C7-AA6B-4DEA3CF377A9}" srcId="{4A3F485E-3976-4637-97C6-7309343D3AFE}" destId="{A7AF647F-7FB0-4499-BABC-05EE9CCDAEA7}" srcOrd="4" destOrd="0" parTransId="{8BF8EFF7-8C74-47F1-9DE7-ACECF6000C67}" sibTransId="{DFE51415-ECFA-4600-9A7C-173177B41F5F}"/>
    <dgm:cxn modelId="{6CEAEE67-D632-4935-A320-14BA87AE07A3}" srcId="{4A3F485E-3976-4637-97C6-7309343D3AFE}" destId="{B503597A-E8AE-4655-B921-1042801C810B}" srcOrd="5" destOrd="0" parTransId="{5B8AB86F-B9BC-40B7-A77F-FB4AA6A15E4C}" sibTransId="{AB5B7F7A-89F5-4B29-9CB8-1D4943982806}"/>
    <dgm:cxn modelId="{A2245C71-45AB-4CB5-89BF-48EAB7C41802}" type="presOf" srcId="{967220D2-3B2F-4AE1-BCF2-C0AB4C48DAED}" destId="{71FB2173-8A28-4262-9770-FF0941DD472B}" srcOrd="0" destOrd="0" presId="urn:microsoft.com/office/officeart/2008/layout/LinedList"/>
    <dgm:cxn modelId="{78F5E380-D336-46F9-9BB9-F1BD1394CEBA}" type="presOf" srcId="{A7AF647F-7FB0-4499-BABC-05EE9CCDAEA7}" destId="{9943A199-3D99-4B27-8B21-9D917FE7761C}" srcOrd="0" destOrd="0" presId="urn:microsoft.com/office/officeart/2008/layout/LinedList"/>
    <dgm:cxn modelId="{7C3E0C9C-BA06-486A-BC42-9AC48FA1D2F8}" srcId="{4A3F485E-3976-4637-97C6-7309343D3AFE}" destId="{D1C8BFAB-7073-4073-A2DA-F2DC4523DAA3}" srcOrd="2" destOrd="0" parTransId="{4CD2A53A-E38D-4EBA-A10B-18CDEAD69D4C}" sibTransId="{FFFB0EA4-D1BA-46BA-8BCE-B021A05600A8}"/>
    <dgm:cxn modelId="{B0F073B1-6BEE-45A4-A9ED-0A60B0FC7CC4}" srcId="{4A3F485E-3976-4637-97C6-7309343D3AFE}" destId="{132AD8B9-8FC8-4C3A-A12B-556FEE07F948}" srcOrd="0" destOrd="0" parTransId="{9CE51F72-E224-4E41-B390-32700724261F}" sibTransId="{2A0D0930-C9FC-46B5-B48F-3AD00DE7FA0F}"/>
    <dgm:cxn modelId="{FF70E7BC-0471-4F6B-8BA1-D08A0701DEA6}" srcId="{4A3F485E-3976-4637-97C6-7309343D3AFE}" destId="{967220D2-3B2F-4AE1-BCF2-C0AB4C48DAED}" srcOrd="6" destOrd="0" parTransId="{8EDF8CA1-F8C3-4BB3-897E-6D510072C3EB}" sibTransId="{F66C3961-2F8F-418D-83BA-57A3EB2D50AE}"/>
    <dgm:cxn modelId="{FBFDD4BF-6964-48D0-9490-320E633A697A}" type="presOf" srcId="{132AD8B9-8FC8-4C3A-A12B-556FEE07F948}" destId="{018C9555-7D8C-4936-BAFD-A41096C3E9B3}" srcOrd="0" destOrd="0" presId="urn:microsoft.com/office/officeart/2008/layout/LinedList"/>
    <dgm:cxn modelId="{74CCF0CF-3F4B-4D1B-8887-F7083D50C8EF}" type="presOf" srcId="{4A3F485E-3976-4637-97C6-7309343D3AFE}" destId="{E5C07878-BAF4-4DE2-A07A-784A7A35E902}" srcOrd="0" destOrd="0" presId="urn:microsoft.com/office/officeart/2008/layout/LinedList"/>
    <dgm:cxn modelId="{2E7315DF-0824-4935-9531-D4D5DE027998}" type="presOf" srcId="{D1C8BFAB-7073-4073-A2DA-F2DC4523DAA3}" destId="{EC9B768B-B95E-4FC3-9497-D1B2860D253F}" srcOrd="0" destOrd="0" presId="urn:microsoft.com/office/officeart/2008/layout/LinedList"/>
    <dgm:cxn modelId="{9C2E66F7-1ED7-4668-AD1E-A98CD03A2CB7}" srcId="{4A3F485E-3976-4637-97C6-7309343D3AFE}" destId="{44C3276F-A745-4BA3-A40C-6952E6691FF0}" srcOrd="1" destOrd="0" parTransId="{07FF12F0-83ED-4E8B-A1AF-2E095250BC5A}" sibTransId="{23D5077D-223F-471A-9F6E-6B541AE745DC}"/>
    <dgm:cxn modelId="{C9844AFC-C7F0-4A67-9080-DD3746192867}" type="presOf" srcId="{FBCF3E2D-E26E-4C5D-AA68-EF3A8F2195D9}" destId="{CF30F61B-CB38-4B01-AA2D-39CD7B86857F}" srcOrd="0" destOrd="0" presId="urn:microsoft.com/office/officeart/2008/layout/LinedList"/>
    <dgm:cxn modelId="{66097D03-3EDC-43A0-8055-7DF61FA89CE9}" type="presParOf" srcId="{E5C07878-BAF4-4DE2-A07A-784A7A35E902}" destId="{17C5E3C9-0E65-4FF6-810A-6AFFC51A03CE}" srcOrd="0" destOrd="0" presId="urn:microsoft.com/office/officeart/2008/layout/LinedList"/>
    <dgm:cxn modelId="{6F484BCC-EE1F-4648-811D-481725E37B5C}" type="presParOf" srcId="{E5C07878-BAF4-4DE2-A07A-784A7A35E902}" destId="{8C1F19E0-23D6-443B-A503-319E3344AF0B}" srcOrd="1" destOrd="0" presId="urn:microsoft.com/office/officeart/2008/layout/LinedList"/>
    <dgm:cxn modelId="{DC3A2DF3-4842-4245-9EB3-F1C76807E9B7}" type="presParOf" srcId="{8C1F19E0-23D6-443B-A503-319E3344AF0B}" destId="{018C9555-7D8C-4936-BAFD-A41096C3E9B3}" srcOrd="0" destOrd="0" presId="urn:microsoft.com/office/officeart/2008/layout/LinedList"/>
    <dgm:cxn modelId="{F7A32491-47E8-49ED-8BBD-1974DE17048C}" type="presParOf" srcId="{8C1F19E0-23D6-443B-A503-319E3344AF0B}" destId="{E0C6948C-BB0C-465B-9C6A-D77A6EC735E0}" srcOrd="1" destOrd="0" presId="urn:microsoft.com/office/officeart/2008/layout/LinedList"/>
    <dgm:cxn modelId="{C2C68B27-B015-4C3A-81BC-EB094DD749AD}" type="presParOf" srcId="{E5C07878-BAF4-4DE2-A07A-784A7A35E902}" destId="{2F6414E5-0A41-4D74-A1F7-9A126E956D25}" srcOrd="2" destOrd="0" presId="urn:microsoft.com/office/officeart/2008/layout/LinedList"/>
    <dgm:cxn modelId="{456BB939-3C9F-4341-AF46-0DB88EA81CCF}" type="presParOf" srcId="{E5C07878-BAF4-4DE2-A07A-784A7A35E902}" destId="{F83D9329-EAA6-4EFB-83D2-192020FC50B2}" srcOrd="3" destOrd="0" presId="urn:microsoft.com/office/officeart/2008/layout/LinedList"/>
    <dgm:cxn modelId="{0A516859-9A50-4C25-9E1F-0A82FDC0717B}" type="presParOf" srcId="{F83D9329-EAA6-4EFB-83D2-192020FC50B2}" destId="{A2162376-063F-4A2F-8636-C89EF9242066}" srcOrd="0" destOrd="0" presId="urn:microsoft.com/office/officeart/2008/layout/LinedList"/>
    <dgm:cxn modelId="{B6828687-E155-4023-A7B9-C3F2625EF319}" type="presParOf" srcId="{F83D9329-EAA6-4EFB-83D2-192020FC50B2}" destId="{09C6094D-98A8-48AA-B664-EE2E850EFDC6}" srcOrd="1" destOrd="0" presId="urn:microsoft.com/office/officeart/2008/layout/LinedList"/>
    <dgm:cxn modelId="{FB3B0B07-D86D-48AB-91BA-1A7C43FBC73D}" type="presParOf" srcId="{E5C07878-BAF4-4DE2-A07A-784A7A35E902}" destId="{6777E4BD-FD6D-4178-9EA0-85304C4238E8}" srcOrd="4" destOrd="0" presId="urn:microsoft.com/office/officeart/2008/layout/LinedList"/>
    <dgm:cxn modelId="{4AE7BAC5-8EAC-4863-A2B5-3EB2AAB87873}" type="presParOf" srcId="{E5C07878-BAF4-4DE2-A07A-784A7A35E902}" destId="{EB34E2A9-A46E-49B6-AB77-341B7A8633A8}" srcOrd="5" destOrd="0" presId="urn:microsoft.com/office/officeart/2008/layout/LinedList"/>
    <dgm:cxn modelId="{68A107D5-3790-4074-847B-CA0ABEE092C6}" type="presParOf" srcId="{EB34E2A9-A46E-49B6-AB77-341B7A8633A8}" destId="{EC9B768B-B95E-4FC3-9497-D1B2860D253F}" srcOrd="0" destOrd="0" presId="urn:microsoft.com/office/officeart/2008/layout/LinedList"/>
    <dgm:cxn modelId="{4322BDB5-E77C-4161-9CF0-478A5B21BAF7}" type="presParOf" srcId="{EB34E2A9-A46E-49B6-AB77-341B7A8633A8}" destId="{FF0F28CB-87DB-4AC1-A86C-3B63E989EFBB}" srcOrd="1" destOrd="0" presId="urn:microsoft.com/office/officeart/2008/layout/LinedList"/>
    <dgm:cxn modelId="{758B7CB6-7268-44C9-B833-C190A008B4BA}" type="presParOf" srcId="{E5C07878-BAF4-4DE2-A07A-784A7A35E902}" destId="{C5F4C8CF-5EFD-4984-AD29-1788D2CDAF70}" srcOrd="6" destOrd="0" presId="urn:microsoft.com/office/officeart/2008/layout/LinedList"/>
    <dgm:cxn modelId="{08F11AB8-D960-4837-A3C2-3C052ECFCC7B}" type="presParOf" srcId="{E5C07878-BAF4-4DE2-A07A-784A7A35E902}" destId="{9946F8D4-B6E9-42E9-AD93-6F8813B8840F}" srcOrd="7" destOrd="0" presId="urn:microsoft.com/office/officeart/2008/layout/LinedList"/>
    <dgm:cxn modelId="{F54B4CA8-ED39-4A1D-A047-9FE6F0BCC126}" type="presParOf" srcId="{9946F8D4-B6E9-42E9-AD93-6F8813B8840F}" destId="{CF30F61B-CB38-4B01-AA2D-39CD7B86857F}" srcOrd="0" destOrd="0" presId="urn:microsoft.com/office/officeart/2008/layout/LinedList"/>
    <dgm:cxn modelId="{E324B7EA-652E-43B6-902F-8E10DA2467F2}" type="presParOf" srcId="{9946F8D4-B6E9-42E9-AD93-6F8813B8840F}" destId="{3265B90D-3294-4E25-9189-799DFAE8CF64}" srcOrd="1" destOrd="0" presId="urn:microsoft.com/office/officeart/2008/layout/LinedList"/>
    <dgm:cxn modelId="{A28C53D6-5526-438D-9D91-905A6B18051D}" type="presParOf" srcId="{E5C07878-BAF4-4DE2-A07A-784A7A35E902}" destId="{185F51BB-F5C3-4872-9A0D-2813904AD4B6}" srcOrd="8" destOrd="0" presId="urn:microsoft.com/office/officeart/2008/layout/LinedList"/>
    <dgm:cxn modelId="{2F85E639-13E2-4046-A280-5EA80C4CAE45}" type="presParOf" srcId="{E5C07878-BAF4-4DE2-A07A-784A7A35E902}" destId="{37EF9453-D266-4FEE-9638-F4437CE6F0F1}" srcOrd="9" destOrd="0" presId="urn:microsoft.com/office/officeart/2008/layout/LinedList"/>
    <dgm:cxn modelId="{0EC61C14-C255-4D80-8F3B-6775CBC785CF}" type="presParOf" srcId="{37EF9453-D266-4FEE-9638-F4437CE6F0F1}" destId="{9943A199-3D99-4B27-8B21-9D917FE7761C}" srcOrd="0" destOrd="0" presId="urn:microsoft.com/office/officeart/2008/layout/LinedList"/>
    <dgm:cxn modelId="{CBA2A26B-3A16-4DCC-97D0-ACDCFA40F344}" type="presParOf" srcId="{37EF9453-D266-4FEE-9638-F4437CE6F0F1}" destId="{E80FFA62-BEE4-4112-B766-4202E76E2446}" srcOrd="1" destOrd="0" presId="urn:microsoft.com/office/officeart/2008/layout/LinedList"/>
    <dgm:cxn modelId="{145B6AD5-3B05-4448-9046-4EE9B0C89BA6}" type="presParOf" srcId="{E5C07878-BAF4-4DE2-A07A-784A7A35E902}" destId="{2A5DF5A5-8E51-4EE7-983C-4E51DBABABB5}" srcOrd="10" destOrd="0" presId="urn:microsoft.com/office/officeart/2008/layout/LinedList"/>
    <dgm:cxn modelId="{E235DFE6-1E6B-431D-8BED-A91B86CDC934}" type="presParOf" srcId="{E5C07878-BAF4-4DE2-A07A-784A7A35E902}" destId="{3BB32D4E-41BB-4F7F-A29B-ED946F4D276B}" srcOrd="11" destOrd="0" presId="urn:microsoft.com/office/officeart/2008/layout/LinedList"/>
    <dgm:cxn modelId="{48E52C90-A7E1-407A-B599-D74069A81F86}" type="presParOf" srcId="{3BB32D4E-41BB-4F7F-A29B-ED946F4D276B}" destId="{29B92339-2200-41BF-8435-73DFE7015A09}" srcOrd="0" destOrd="0" presId="urn:microsoft.com/office/officeart/2008/layout/LinedList"/>
    <dgm:cxn modelId="{A723E638-1923-4CAF-82CA-42F6D2370284}" type="presParOf" srcId="{3BB32D4E-41BB-4F7F-A29B-ED946F4D276B}" destId="{62FEE7F5-F9BD-40BD-9028-A9120F8C5092}" srcOrd="1" destOrd="0" presId="urn:microsoft.com/office/officeart/2008/layout/LinedList"/>
    <dgm:cxn modelId="{11C25388-9148-4914-B472-C15D28528B43}" type="presParOf" srcId="{E5C07878-BAF4-4DE2-A07A-784A7A35E902}" destId="{6EA9B5A6-F9D4-469D-A04B-61F676357F79}" srcOrd="12" destOrd="0" presId="urn:microsoft.com/office/officeart/2008/layout/LinedList"/>
    <dgm:cxn modelId="{C301439A-8382-49D1-874D-D19A3FF2249A}" type="presParOf" srcId="{E5C07878-BAF4-4DE2-A07A-784A7A35E902}" destId="{3789F049-9DE3-45CA-BAFD-98D9F9286FB3}" srcOrd="13" destOrd="0" presId="urn:microsoft.com/office/officeart/2008/layout/LinedList"/>
    <dgm:cxn modelId="{D5695036-EBD5-4252-B197-E8271D00E515}" type="presParOf" srcId="{3789F049-9DE3-45CA-BAFD-98D9F9286FB3}" destId="{71FB2173-8A28-4262-9770-FF0941DD472B}" srcOrd="0" destOrd="0" presId="urn:microsoft.com/office/officeart/2008/layout/LinedList"/>
    <dgm:cxn modelId="{61018B0B-B7E9-4E42-A5EE-90F894BF1630}" type="presParOf" srcId="{3789F049-9DE3-45CA-BAFD-98D9F9286FB3}" destId="{3986B90B-1073-418C-9D61-08605326E25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214C5D-60F9-4A14-A345-EA26779E945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3855C56-CB54-462E-8C91-8571A618CD30}">
      <dgm:prSet/>
      <dgm:spPr/>
      <dgm:t>
        <a:bodyPr/>
        <a:lstStyle/>
        <a:p>
          <a:r>
            <a:rPr lang="en-GB" dirty="0"/>
            <a:t>Southwark: Most diverse borough in England</a:t>
          </a:r>
          <a:endParaRPr lang="en-US" dirty="0"/>
        </a:p>
      </dgm:t>
    </dgm:pt>
    <dgm:pt modelId="{39F7E49C-6E9A-40B0-B688-8BE8DEB9F971}" type="parTrans" cxnId="{3EEE051F-6383-466C-B25D-003F491B6506}">
      <dgm:prSet/>
      <dgm:spPr/>
      <dgm:t>
        <a:bodyPr/>
        <a:lstStyle/>
        <a:p>
          <a:endParaRPr lang="en-US"/>
        </a:p>
      </dgm:t>
    </dgm:pt>
    <dgm:pt modelId="{7CBE934B-F860-4EAB-8C6F-5779FF32F818}" type="sibTrans" cxnId="{3EEE051F-6383-466C-B25D-003F491B6506}">
      <dgm:prSet/>
      <dgm:spPr/>
      <dgm:t>
        <a:bodyPr/>
        <a:lstStyle/>
        <a:p>
          <a:endParaRPr lang="en-US"/>
        </a:p>
      </dgm:t>
    </dgm:pt>
    <dgm:pt modelId="{3F8B190A-D9A4-4987-B76E-7075945D7CE0}">
      <dgm:prSet/>
      <dgm:spPr/>
      <dgm:t>
        <a:bodyPr/>
        <a:lstStyle/>
        <a:p>
          <a:r>
            <a:rPr lang="en-GB"/>
            <a:t>Population: 320,017</a:t>
          </a:r>
          <a:endParaRPr lang="en-US"/>
        </a:p>
      </dgm:t>
    </dgm:pt>
    <dgm:pt modelId="{BDA23084-CC68-4F3B-A0D6-42531D3A4A52}" type="parTrans" cxnId="{96CB30D3-36FF-48E9-91E2-30A1743EB9BE}">
      <dgm:prSet/>
      <dgm:spPr/>
      <dgm:t>
        <a:bodyPr/>
        <a:lstStyle/>
        <a:p>
          <a:endParaRPr lang="en-US"/>
        </a:p>
      </dgm:t>
    </dgm:pt>
    <dgm:pt modelId="{C0AA87CF-A336-426D-998F-527135C06FF5}" type="sibTrans" cxnId="{96CB30D3-36FF-48E9-91E2-30A1743EB9BE}">
      <dgm:prSet/>
      <dgm:spPr/>
      <dgm:t>
        <a:bodyPr/>
        <a:lstStyle/>
        <a:p>
          <a:endParaRPr lang="en-US"/>
        </a:p>
      </dgm:t>
    </dgm:pt>
    <dgm:pt modelId="{BCCA33F6-771C-4F9B-B3DF-A093C5B6CAF0}">
      <dgm:prSet/>
      <dgm:spPr/>
      <dgm:t>
        <a:bodyPr/>
        <a:lstStyle/>
        <a:p>
          <a:r>
            <a:rPr lang="en-GB"/>
            <a:t>Average age: 33.9 years younger than London and England</a:t>
          </a:r>
          <a:endParaRPr lang="en-US"/>
        </a:p>
      </dgm:t>
    </dgm:pt>
    <dgm:pt modelId="{09E7A77F-6891-4A06-8C8C-9B4DCEBD0514}" type="parTrans" cxnId="{A4E9BBA4-00B8-425F-84D7-8FC8C2A03E39}">
      <dgm:prSet/>
      <dgm:spPr/>
      <dgm:t>
        <a:bodyPr/>
        <a:lstStyle/>
        <a:p>
          <a:endParaRPr lang="en-US"/>
        </a:p>
      </dgm:t>
    </dgm:pt>
    <dgm:pt modelId="{E4DD6E7E-7B4B-4FC1-99B2-6AF581FAC562}" type="sibTrans" cxnId="{A4E9BBA4-00B8-425F-84D7-8FC8C2A03E39}">
      <dgm:prSet/>
      <dgm:spPr/>
      <dgm:t>
        <a:bodyPr/>
        <a:lstStyle/>
        <a:p>
          <a:endParaRPr lang="en-US"/>
        </a:p>
      </dgm:t>
    </dgm:pt>
    <dgm:pt modelId="{D518EABF-9A5F-4CB5-B08D-9CBC196E04E3}">
      <dgm:prSet/>
      <dgm:spPr/>
      <dgm:t>
        <a:bodyPr/>
        <a:lstStyle/>
        <a:p>
          <a:r>
            <a:rPr lang="en-GB"/>
            <a:t>Over 120 Languages spoken</a:t>
          </a:r>
          <a:endParaRPr lang="en-US"/>
        </a:p>
      </dgm:t>
    </dgm:pt>
    <dgm:pt modelId="{42999FAE-2657-46D8-BBE2-62F8FC067419}" type="parTrans" cxnId="{D994D6C7-33D5-4F02-B737-4F110CA707C4}">
      <dgm:prSet/>
      <dgm:spPr/>
      <dgm:t>
        <a:bodyPr/>
        <a:lstStyle/>
        <a:p>
          <a:endParaRPr lang="en-US"/>
        </a:p>
      </dgm:t>
    </dgm:pt>
    <dgm:pt modelId="{2B00F37B-43B6-4358-8CBD-51DC38C16B5E}" type="sibTrans" cxnId="{D994D6C7-33D5-4F02-B737-4F110CA707C4}">
      <dgm:prSet/>
      <dgm:spPr/>
      <dgm:t>
        <a:bodyPr/>
        <a:lstStyle/>
        <a:p>
          <a:endParaRPr lang="en-US"/>
        </a:p>
      </dgm:t>
    </dgm:pt>
    <dgm:pt modelId="{812FFD30-340A-4421-B4B2-3B9E53671374}">
      <dgm:prSet/>
      <dgm:spPr/>
      <dgm:t>
        <a:bodyPr/>
        <a:lstStyle/>
        <a:p>
          <a:r>
            <a:rPr lang="en-GB"/>
            <a:t>Child Poverty: under 16; 11,970</a:t>
          </a:r>
          <a:endParaRPr lang="en-US"/>
        </a:p>
      </dgm:t>
    </dgm:pt>
    <dgm:pt modelId="{132A21B0-77AA-419D-A004-89B4054B1530}" type="parTrans" cxnId="{66BCA9FF-3A75-4C10-8931-2BA6DEDF32BA}">
      <dgm:prSet/>
      <dgm:spPr/>
      <dgm:t>
        <a:bodyPr/>
        <a:lstStyle/>
        <a:p>
          <a:endParaRPr lang="en-US"/>
        </a:p>
      </dgm:t>
    </dgm:pt>
    <dgm:pt modelId="{06A1F6F1-4076-4276-BF25-9C703BC849C0}" type="sibTrans" cxnId="{66BCA9FF-3A75-4C10-8931-2BA6DEDF32BA}">
      <dgm:prSet/>
      <dgm:spPr/>
      <dgm:t>
        <a:bodyPr/>
        <a:lstStyle/>
        <a:p>
          <a:endParaRPr lang="en-US"/>
        </a:p>
      </dgm:t>
    </dgm:pt>
    <dgm:pt modelId="{7129AD6D-2BD2-4B0E-890C-B77C06D02647}">
      <dgm:prSet/>
      <dgm:spPr/>
      <dgm:t>
        <a:bodyPr/>
        <a:lstStyle/>
        <a:p>
          <a:r>
            <a:rPr lang="en-GB"/>
            <a:t>under 18; 13,800</a:t>
          </a:r>
          <a:endParaRPr lang="en-US"/>
        </a:p>
      </dgm:t>
    </dgm:pt>
    <dgm:pt modelId="{3061AE0E-C141-4E3B-8857-A978ADC7FC7A}" type="parTrans" cxnId="{0B2E66B6-3E11-4ACA-AC33-BAB38B317358}">
      <dgm:prSet/>
      <dgm:spPr/>
      <dgm:t>
        <a:bodyPr/>
        <a:lstStyle/>
        <a:p>
          <a:endParaRPr lang="en-US"/>
        </a:p>
      </dgm:t>
    </dgm:pt>
    <dgm:pt modelId="{D6AC9290-A873-4B21-99A8-C6C0A731D3E5}" type="sibTrans" cxnId="{0B2E66B6-3E11-4ACA-AC33-BAB38B317358}">
      <dgm:prSet/>
      <dgm:spPr/>
      <dgm:t>
        <a:bodyPr/>
        <a:lstStyle/>
        <a:p>
          <a:endParaRPr lang="en-US"/>
        </a:p>
      </dgm:t>
    </dgm:pt>
    <dgm:pt modelId="{B5069249-1384-496D-8403-32EEFFE7921E}">
      <dgm:prSet/>
      <dgm:spPr/>
      <dgm:t>
        <a:bodyPr/>
        <a:lstStyle/>
        <a:p>
          <a:r>
            <a:rPr lang="en-GB" dirty="0"/>
            <a:t>All dependent children</a:t>
          </a:r>
          <a:r>
            <a:rPr lang="en-GB"/>
            <a:t>; 15,020            (Southwark Annual Report, 2022)</a:t>
          </a:r>
          <a:endParaRPr lang="en-US" dirty="0"/>
        </a:p>
      </dgm:t>
    </dgm:pt>
    <dgm:pt modelId="{09FD1114-5530-4C08-8EE9-F3926107C6A7}" type="parTrans" cxnId="{D834FC4C-455E-4CF8-BD35-AB5FC1F538F2}">
      <dgm:prSet/>
      <dgm:spPr/>
      <dgm:t>
        <a:bodyPr/>
        <a:lstStyle/>
        <a:p>
          <a:endParaRPr lang="en-US"/>
        </a:p>
      </dgm:t>
    </dgm:pt>
    <dgm:pt modelId="{15FDA574-D2BB-4750-8086-DFC1E0E13002}" type="sibTrans" cxnId="{D834FC4C-455E-4CF8-BD35-AB5FC1F538F2}">
      <dgm:prSet/>
      <dgm:spPr/>
      <dgm:t>
        <a:bodyPr/>
        <a:lstStyle/>
        <a:p>
          <a:endParaRPr lang="en-US"/>
        </a:p>
      </dgm:t>
    </dgm:pt>
    <dgm:pt modelId="{A3763FE3-EC99-4EFA-AB85-C7E33B2D28D0}" type="pres">
      <dgm:prSet presAssocID="{8B214C5D-60F9-4A14-A345-EA26779E9458}" presName="vert0" presStyleCnt="0">
        <dgm:presLayoutVars>
          <dgm:dir/>
          <dgm:animOne val="branch"/>
          <dgm:animLvl val="lvl"/>
        </dgm:presLayoutVars>
      </dgm:prSet>
      <dgm:spPr/>
    </dgm:pt>
    <dgm:pt modelId="{86D407F5-2851-4579-9A25-E4ABEC88AA19}" type="pres">
      <dgm:prSet presAssocID="{03855C56-CB54-462E-8C91-8571A618CD30}" presName="thickLine" presStyleLbl="alignNode1" presStyleIdx="0" presStyleCnt="7"/>
      <dgm:spPr/>
    </dgm:pt>
    <dgm:pt modelId="{1357EA0F-9CEA-43B0-93B2-0825B5520F68}" type="pres">
      <dgm:prSet presAssocID="{03855C56-CB54-462E-8C91-8571A618CD30}" presName="horz1" presStyleCnt="0"/>
      <dgm:spPr/>
    </dgm:pt>
    <dgm:pt modelId="{8B257EDA-F1B3-4DCE-9DD3-DC336B606F71}" type="pres">
      <dgm:prSet presAssocID="{03855C56-CB54-462E-8C91-8571A618CD30}" presName="tx1" presStyleLbl="revTx" presStyleIdx="0" presStyleCnt="7"/>
      <dgm:spPr/>
    </dgm:pt>
    <dgm:pt modelId="{669C785B-01E6-4DF4-8827-546E128DFF76}" type="pres">
      <dgm:prSet presAssocID="{03855C56-CB54-462E-8C91-8571A618CD30}" presName="vert1" presStyleCnt="0"/>
      <dgm:spPr/>
    </dgm:pt>
    <dgm:pt modelId="{CBB1CDE0-1E77-4E3F-A1BD-8ACAA48DB01A}" type="pres">
      <dgm:prSet presAssocID="{3F8B190A-D9A4-4987-B76E-7075945D7CE0}" presName="thickLine" presStyleLbl="alignNode1" presStyleIdx="1" presStyleCnt="7"/>
      <dgm:spPr/>
    </dgm:pt>
    <dgm:pt modelId="{726D4456-C601-4EC6-9FF5-BEB68450C083}" type="pres">
      <dgm:prSet presAssocID="{3F8B190A-D9A4-4987-B76E-7075945D7CE0}" presName="horz1" presStyleCnt="0"/>
      <dgm:spPr/>
    </dgm:pt>
    <dgm:pt modelId="{C28C1B40-2890-418A-BF5A-24C61A44AB11}" type="pres">
      <dgm:prSet presAssocID="{3F8B190A-D9A4-4987-B76E-7075945D7CE0}" presName="tx1" presStyleLbl="revTx" presStyleIdx="1" presStyleCnt="7"/>
      <dgm:spPr/>
    </dgm:pt>
    <dgm:pt modelId="{3FAD83CA-921B-4EAF-B0DA-B86A1870B35F}" type="pres">
      <dgm:prSet presAssocID="{3F8B190A-D9A4-4987-B76E-7075945D7CE0}" presName="vert1" presStyleCnt="0"/>
      <dgm:spPr/>
    </dgm:pt>
    <dgm:pt modelId="{063ED655-56EF-48C7-BB9A-578450C667AC}" type="pres">
      <dgm:prSet presAssocID="{BCCA33F6-771C-4F9B-B3DF-A093C5B6CAF0}" presName="thickLine" presStyleLbl="alignNode1" presStyleIdx="2" presStyleCnt="7"/>
      <dgm:spPr/>
    </dgm:pt>
    <dgm:pt modelId="{8508187E-C75D-431A-B83A-3EC9C2CB5856}" type="pres">
      <dgm:prSet presAssocID="{BCCA33F6-771C-4F9B-B3DF-A093C5B6CAF0}" presName="horz1" presStyleCnt="0"/>
      <dgm:spPr/>
    </dgm:pt>
    <dgm:pt modelId="{73F9E71A-403F-4F17-A97C-A66F54AEE218}" type="pres">
      <dgm:prSet presAssocID="{BCCA33F6-771C-4F9B-B3DF-A093C5B6CAF0}" presName="tx1" presStyleLbl="revTx" presStyleIdx="2" presStyleCnt="7"/>
      <dgm:spPr/>
    </dgm:pt>
    <dgm:pt modelId="{66FC84C1-76D3-4591-8981-C06844D42780}" type="pres">
      <dgm:prSet presAssocID="{BCCA33F6-771C-4F9B-B3DF-A093C5B6CAF0}" presName="vert1" presStyleCnt="0"/>
      <dgm:spPr/>
    </dgm:pt>
    <dgm:pt modelId="{D5A7DEB1-B0F7-4E70-A5C5-A044B909AA25}" type="pres">
      <dgm:prSet presAssocID="{D518EABF-9A5F-4CB5-B08D-9CBC196E04E3}" presName="thickLine" presStyleLbl="alignNode1" presStyleIdx="3" presStyleCnt="7"/>
      <dgm:spPr/>
    </dgm:pt>
    <dgm:pt modelId="{197BCF33-2773-44FB-8ABE-1AB1F813E809}" type="pres">
      <dgm:prSet presAssocID="{D518EABF-9A5F-4CB5-B08D-9CBC196E04E3}" presName="horz1" presStyleCnt="0"/>
      <dgm:spPr/>
    </dgm:pt>
    <dgm:pt modelId="{6756CDF4-6233-4DEC-B100-DAA11F47EB67}" type="pres">
      <dgm:prSet presAssocID="{D518EABF-9A5F-4CB5-B08D-9CBC196E04E3}" presName="tx1" presStyleLbl="revTx" presStyleIdx="3" presStyleCnt="7"/>
      <dgm:spPr/>
    </dgm:pt>
    <dgm:pt modelId="{55B4BABB-1CA0-436E-871D-0E5B11A09D3C}" type="pres">
      <dgm:prSet presAssocID="{D518EABF-9A5F-4CB5-B08D-9CBC196E04E3}" presName="vert1" presStyleCnt="0"/>
      <dgm:spPr/>
    </dgm:pt>
    <dgm:pt modelId="{2239CCD7-E186-442D-8B97-13B72CF4A58D}" type="pres">
      <dgm:prSet presAssocID="{812FFD30-340A-4421-B4B2-3B9E53671374}" presName="thickLine" presStyleLbl="alignNode1" presStyleIdx="4" presStyleCnt="7"/>
      <dgm:spPr/>
    </dgm:pt>
    <dgm:pt modelId="{6A23F6A3-D18A-45D7-B4F9-D4F2E732ED8E}" type="pres">
      <dgm:prSet presAssocID="{812FFD30-340A-4421-B4B2-3B9E53671374}" presName="horz1" presStyleCnt="0"/>
      <dgm:spPr/>
    </dgm:pt>
    <dgm:pt modelId="{9147752A-010B-4EAF-BD9E-58D90C1AD70F}" type="pres">
      <dgm:prSet presAssocID="{812FFD30-340A-4421-B4B2-3B9E53671374}" presName="tx1" presStyleLbl="revTx" presStyleIdx="4" presStyleCnt="7"/>
      <dgm:spPr/>
    </dgm:pt>
    <dgm:pt modelId="{3DA39280-AC14-435C-B180-A3B80D23867A}" type="pres">
      <dgm:prSet presAssocID="{812FFD30-340A-4421-B4B2-3B9E53671374}" presName="vert1" presStyleCnt="0"/>
      <dgm:spPr/>
    </dgm:pt>
    <dgm:pt modelId="{ED1F02AD-AA2A-41DB-8F4D-F6926150155A}" type="pres">
      <dgm:prSet presAssocID="{7129AD6D-2BD2-4B0E-890C-B77C06D02647}" presName="thickLine" presStyleLbl="alignNode1" presStyleIdx="5" presStyleCnt="7"/>
      <dgm:spPr/>
    </dgm:pt>
    <dgm:pt modelId="{76654F72-1FCF-4375-A0B9-AF2939F39ED7}" type="pres">
      <dgm:prSet presAssocID="{7129AD6D-2BD2-4B0E-890C-B77C06D02647}" presName="horz1" presStyleCnt="0"/>
      <dgm:spPr/>
    </dgm:pt>
    <dgm:pt modelId="{ED10C6FE-F10D-4847-BD69-29387237730C}" type="pres">
      <dgm:prSet presAssocID="{7129AD6D-2BD2-4B0E-890C-B77C06D02647}" presName="tx1" presStyleLbl="revTx" presStyleIdx="5" presStyleCnt="7"/>
      <dgm:spPr/>
    </dgm:pt>
    <dgm:pt modelId="{B0155E85-DA0D-44F5-B88A-1F4F6D829E80}" type="pres">
      <dgm:prSet presAssocID="{7129AD6D-2BD2-4B0E-890C-B77C06D02647}" presName="vert1" presStyleCnt="0"/>
      <dgm:spPr/>
    </dgm:pt>
    <dgm:pt modelId="{46D4CCCD-0659-4162-878A-AB62FFDDA314}" type="pres">
      <dgm:prSet presAssocID="{B5069249-1384-496D-8403-32EEFFE7921E}" presName="thickLine" presStyleLbl="alignNode1" presStyleIdx="6" presStyleCnt="7"/>
      <dgm:spPr/>
    </dgm:pt>
    <dgm:pt modelId="{E0C08DB3-9B30-4F55-80DE-0D25640A3A83}" type="pres">
      <dgm:prSet presAssocID="{B5069249-1384-496D-8403-32EEFFE7921E}" presName="horz1" presStyleCnt="0"/>
      <dgm:spPr/>
    </dgm:pt>
    <dgm:pt modelId="{AB0341BA-6A90-4804-BC33-7AAFE6F6251A}" type="pres">
      <dgm:prSet presAssocID="{B5069249-1384-496D-8403-32EEFFE7921E}" presName="tx1" presStyleLbl="revTx" presStyleIdx="6" presStyleCnt="7"/>
      <dgm:spPr/>
    </dgm:pt>
    <dgm:pt modelId="{5D51B585-529F-41F7-A719-ABA47F57CBF0}" type="pres">
      <dgm:prSet presAssocID="{B5069249-1384-496D-8403-32EEFFE7921E}" presName="vert1" presStyleCnt="0"/>
      <dgm:spPr/>
    </dgm:pt>
  </dgm:ptLst>
  <dgm:cxnLst>
    <dgm:cxn modelId="{3EEE051F-6383-466C-B25D-003F491B6506}" srcId="{8B214C5D-60F9-4A14-A345-EA26779E9458}" destId="{03855C56-CB54-462E-8C91-8571A618CD30}" srcOrd="0" destOrd="0" parTransId="{39F7E49C-6E9A-40B0-B688-8BE8DEB9F971}" sibTransId="{7CBE934B-F860-4EAB-8C6F-5779FF32F818}"/>
    <dgm:cxn modelId="{DDC5A827-99CA-4A2D-B24B-1680E3269EED}" type="presOf" srcId="{7129AD6D-2BD2-4B0E-890C-B77C06D02647}" destId="{ED10C6FE-F10D-4847-BD69-29387237730C}" srcOrd="0" destOrd="0" presId="urn:microsoft.com/office/officeart/2008/layout/LinedList"/>
    <dgm:cxn modelId="{6C95EC31-D09C-4B53-B443-9C1DF434EB2A}" type="presOf" srcId="{D518EABF-9A5F-4CB5-B08D-9CBC196E04E3}" destId="{6756CDF4-6233-4DEC-B100-DAA11F47EB67}" srcOrd="0" destOrd="0" presId="urn:microsoft.com/office/officeart/2008/layout/LinedList"/>
    <dgm:cxn modelId="{70FB1B62-88F8-44DA-8096-D6063B59DF57}" type="presOf" srcId="{B5069249-1384-496D-8403-32EEFFE7921E}" destId="{AB0341BA-6A90-4804-BC33-7AAFE6F6251A}" srcOrd="0" destOrd="0" presId="urn:microsoft.com/office/officeart/2008/layout/LinedList"/>
    <dgm:cxn modelId="{D834FC4C-455E-4CF8-BD35-AB5FC1F538F2}" srcId="{8B214C5D-60F9-4A14-A345-EA26779E9458}" destId="{B5069249-1384-496D-8403-32EEFFE7921E}" srcOrd="6" destOrd="0" parTransId="{09FD1114-5530-4C08-8EE9-F3926107C6A7}" sibTransId="{15FDA574-D2BB-4750-8086-DFC1E0E13002}"/>
    <dgm:cxn modelId="{A4E9BBA4-00B8-425F-84D7-8FC8C2A03E39}" srcId="{8B214C5D-60F9-4A14-A345-EA26779E9458}" destId="{BCCA33F6-771C-4F9B-B3DF-A093C5B6CAF0}" srcOrd="2" destOrd="0" parTransId="{09E7A77F-6891-4A06-8C8C-9B4DCEBD0514}" sibTransId="{E4DD6E7E-7B4B-4FC1-99B2-6AF581FAC562}"/>
    <dgm:cxn modelId="{0B2E66B6-3E11-4ACA-AC33-BAB38B317358}" srcId="{8B214C5D-60F9-4A14-A345-EA26779E9458}" destId="{7129AD6D-2BD2-4B0E-890C-B77C06D02647}" srcOrd="5" destOrd="0" parTransId="{3061AE0E-C141-4E3B-8857-A978ADC7FC7A}" sibTransId="{D6AC9290-A873-4B21-99A8-C6C0A731D3E5}"/>
    <dgm:cxn modelId="{DBA537B9-4D81-414D-84F6-263B89A65016}" type="presOf" srcId="{3F8B190A-D9A4-4987-B76E-7075945D7CE0}" destId="{C28C1B40-2890-418A-BF5A-24C61A44AB11}" srcOrd="0" destOrd="0" presId="urn:microsoft.com/office/officeart/2008/layout/LinedList"/>
    <dgm:cxn modelId="{D994D6C7-33D5-4F02-B737-4F110CA707C4}" srcId="{8B214C5D-60F9-4A14-A345-EA26779E9458}" destId="{D518EABF-9A5F-4CB5-B08D-9CBC196E04E3}" srcOrd="3" destOrd="0" parTransId="{42999FAE-2657-46D8-BBE2-62F8FC067419}" sibTransId="{2B00F37B-43B6-4358-8CBD-51DC38C16B5E}"/>
    <dgm:cxn modelId="{844CCBCF-CDD8-4948-947F-15BB6A618D4E}" type="presOf" srcId="{812FFD30-340A-4421-B4B2-3B9E53671374}" destId="{9147752A-010B-4EAF-BD9E-58D90C1AD70F}" srcOrd="0" destOrd="0" presId="urn:microsoft.com/office/officeart/2008/layout/LinedList"/>
    <dgm:cxn modelId="{96CB30D3-36FF-48E9-91E2-30A1743EB9BE}" srcId="{8B214C5D-60F9-4A14-A345-EA26779E9458}" destId="{3F8B190A-D9A4-4987-B76E-7075945D7CE0}" srcOrd="1" destOrd="0" parTransId="{BDA23084-CC68-4F3B-A0D6-42531D3A4A52}" sibTransId="{C0AA87CF-A336-426D-998F-527135C06FF5}"/>
    <dgm:cxn modelId="{CEDC45D6-03E1-4F50-9627-F52960680F83}" type="presOf" srcId="{8B214C5D-60F9-4A14-A345-EA26779E9458}" destId="{A3763FE3-EC99-4EFA-AB85-C7E33B2D28D0}" srcOrd="0" destOrd="0" presId="urn:microsoft.com/office/officeart/2008/layout/LinedList"/>
    <dgm:cxn modelId="{A7F15AEC-3D25-40C1-8737-88947ECABED8}" type="presOf" srcId="{BCCA33F6-771C-4F9B-B3DF-A093C5B6CAF0}" destId="{73F9E71A-403F-4F17-A97C-A66F54AEE218}" srcOrd="0" destOrd="0" presId="urn:microsoft.com/office/officeart/2008/layout/LinedList"/>
    <dgm:cxn modelId="{386DDBFD-73B1-4BA8-B07A-A139060C449B}" type="presOf" srcId="{03855C56-CB54-462E-8C91-8571A618CD30}" destId="{8B257EDA-F1B3-4DCE-9DD3-DC336B606F71}" srcOrd="0" destOrd="0" presId="urn:microsoft.com/office/officeart/2008/layout/LinedList"/>
    <dgm:cxn modelId="{66BCA9FF-3A75-4C10-8931-2BA6DEDF32BA}" srcId="{8B214C5D-60F9-4A14-A345-EA26779E9458}" destId="{812FFD30-340A-4421-B4B2-3B9E53671374}" srcOrd="4" destOrd="0" parTransId="{132A21B0-77AA-419D-A004-89B4054B1530}" sibTransId="{06A1F6F1-4076-4276-BF25-9C703BC849C0}"/>
    <dgm:cxn modelId="{51AE5605-4E95-4A25-A5E7-8F40CC9114CE}" type="presParOf" srcId="{A3763FE3-EC99-4EFA-AB85-C7E33B2D28D0}" destId="{86D407F5-2851-4579-9A25-E4ABEC88AA19}" srcOrd="0" destOrd="0" presId="urn:microsoft.com/office/officeart/2008/layout/LinedList"/>
    <dgm:cxn modelId="{65825081-FB9C-40FC-B8E0-143755E86580}" type="presParOf" srcId="{A3763FE3-EC99-4EFA-AB85-C7E33B2D28D0}" destId="{1357EA0F-9CEA-43B0-93B2-0825B5520F68}" srcOrd="1" destOrd="0" presId="urn:microsoft.com/office/officeart/2008/layout/LinedList"/>
    <dgm:cxn modelId="{AFABF617-6471-4ADC-A710-8CD54E2965CB}" type="presParOf" srcId="{1357EA0F-9CEA-43B0-93B2-0825B5520F68}" destId="{8B257EDA-F1B3-4DCE-9DD3-DC336B606F71}" srcOrd="0" destOrd="0" presId="urn:microsoft.com/office/officeart/2008/layout/LinedList"/>
    <dgm:cxn modelId="{E5673DBC-0A22-4512-A4B3-0F5D55C6A5EF}" type="presParOf" srcId="{1357EA0F-9CEA-43B0-93B2-0825B5520F68}" destId="{669C785B-01E6-4DF4-8827-546E128DFF76}" srcOrd="1" destOrd="0" presId="urn:microsoft.com/office/officeart/2008/layout/LinedList"/>
    <dgm:cxn modelId="{7503BDC0-308B-44C8-8094-1BC682552273}" type="presParOf" srcId="{A3763FE3-EC99-4EFA-AB85-C7E33B2D28D0}" destId="{CBB1CDE0-1E77-4E3F-A1BD-8ACAA48DB01A}" srcOrd="2" destOrd="0" presId="urn:microsoft.com/office/officeart/2008/layout/LinedList"/>
    <dgm:cxn modelId="{F142D358-D3A6-4322-BC84-2B76B00E9B8B}" type="presParOf" srcId="{A3763FE3-EC99-4EFA-AB85-C7E33B2D28D0}" destId="{726D4456-C601-4EC6-9FF5-BEB68450C083}" srcOrd="3" destOrd="0" presId="urn:microsoft.com/office/officeart/2008/layout/LinedList"/>
    <dgm:cxn modelId="{C124CD79-8107-4E0F-BD4A-DDA997E4A504}" type="presParOf" srcId="{726D4456-C601-4EC6-9FF5-BEB68450C083}" destId="{C28C1B40-2890-418A-BF5A-24C61A44AB11}" srcOrd="0" destOrd="0" presId="urn:microsoft.com/office/officeart/2008/layout/LinedList"/>
    <dgm:cxn modelId="{58847AD1-3A55-48A3-9F5A-06F048026C73}" type="presParOf" srcId="{726D4456-C601-4EC6-9FF5-BEB68450C083}" destId="{3FAD83CA-921B-4EAF-B0DA-B86A1870B35F}" srcOrd="1" destOrd="0" presId="urn:microsoft.com/office/officeart/2008/layout/LinedList"/>
    <dgm:cxn modelId="{B9A80140-7DC9-4F66-8278-DE18207ACABE}" type="presParOf" srcId="{A3763FE3-EC99-4EFA-AB85-C7E33B2D28D0}" destId="{063ED655-56EF-48C7-BB9A-578450C667AC}" srcOrd="4" destOrd="0" presId="urn:microsoft.com/office/officeart/2008/layout/LinedList"/>
    <dgm:cxn modelId="{391AB7FD-4DDE-4F4C-A70B-AD56C3BADBA0}" type="presParOf" srcId="{A3763FE3-EC99-4EFA-AB85-C7E33B2D28D0}" destId="{8508187E-C75D-431A-B83A-3EC9C2CB5856}" srcOrd="5" destOrd="0" presId="urn:microsoft.com/office/officeart/2008/layout/LinedList"/>
    <dgm:cxn modelId="{17A5E251-7C16-4CB8-A8F9-877B0538F829}" type="presParOf" srcId="{8508187E-C75D-431A-B83A-3EC9C2CB5856}" destId="{73F9E71A-403F-4F17-A97C-A66F54AEE218}" srcOrd="0" destOrd="0" presId="urn:microsoft.com/office/officeart/2008/layout/LinedList"/>
    <dgm:cxn modelId="{16C0D5DC-5DEC-4FF7-85B7-87EE8D3E2FB3}" type="presParOf" srcId="{8508187E-C75D-431A-B83A-3EC9C2CB5856}" destId="{66FC84C1-76D3-4591-8981-C06844D42780}" srcOrd="1" destOrd="0" presId="urn:microsoft.com/office/officeart/2008/layout/LinedList"/>
    <dgm:cxn modelId="{3C6EE90A-D54A-43F0-8850-F9B2404CB733}" type="presParOf" srcId="{A3763FE3-EC99-4EFA-AB85-C7E33B2D28D0}" destId="{D5A7DEB1-B0F7-4E70-A5C5-A044B909AA25}" srcOrd="6" destOrd="0" presId="urn:microsoft.com/office/officeart/2008/layout/LinedList"/>
    <dgm:cxn modelId="{AD280B95-9865-448E-91F9-E2822B63C801}" type="presParOf" srcId="{A3763FE3-EC99-4EFA-AB85-C7E33B2D28D0}" destId="{197BCF33-2773-44FB-8ABE-1AB1F813E809}" srcOrd="7" destOrd="0" presId="urn:microsoft.com/office/officeart/2008/layout/LinedList"/>
    <dgm:cxn modelId="{5DEA2933-36BE-4957-B44C-338E20AA3EED}" type="presParOf" srcId="{197BCF33-2773-44FB-8ABE-1AB1F813E809}" destId="{6756CDF4-6233-4DEC-B100-DAA11F47EB67}" srcOrd="0" destOrd="0" presId="urn:microsoft.com/office/officeart/2008/layout/LinedList"/>
    <dgm:cxn modelId="{C72DFF51-3A02-4311-9287-31E5F09F4582}" type="presParOf" srcId="{197BCF33-2773-44FB-8ABE-1AB1F813E809}" destId="{55B4BABB-1CA0-436E-871D-0E5B11A09D3C}" srcOrd="1" destOrd="0" presId="urn:microsoft.com/office/officeart/2008/layout/LinedList"/>
    <dgm:cxn modelId="{30EEC16F-A644-4256-A9CF-650DD4EB2A03}" type="presParOf" srcId="{A3763FE3-EC99-4EFA-AB85-C7E33B2D28D0}" destId="{2239CCD7-E186-442D-8B97-13B72CF4A58D}" srcOrd="8" destOrd="0" presId="urn:microsoft.com/office/officeart/2008/layout/LinedList"/>
    <dgm:cxn modelId="{AB7477F2-E08C-46B4-8BFF-690F1660AC9F}" type="presParOf" srcId="{A3763FE3-EC99-4EFA-AB85-C7E33B2D28D0}" destId="{6A23F6A3-D18A-45D7-B4F9-D4F2E732ED8E}" srcOrd="9" destOrd="0" presId="urn:microsoft.com/office/officeart/2008/layout/LinedList"/>
    <dgm:cxn modelId="{95F6C06E-0797-4135-B5EF-CA56A9F6153E}" type="presParOf" srcId="{6A23F6A3-D18A-45D7-B4F9-D4F2E732ED8E}" destId="{9147752A-010B-4EAF-BD9E-58D90C1AD70F}" srcOrd="0" destOrd="0" presId="urn:microsoft.com/office/officeart/2008/layout/LinedList"/>
    <dgm:cxn modelId="{56F2B84D-E2DA-498D-BC0A-4BA87EEFD122}" type="presParOf" srcId="{6A23F6A3-D18A-45D7-B4F9-D4F2E732ED8E}" destId="{3DA39280-AC14-435C-B180-A3B80D23867A}" srcOrd="1" destOrd="0" presId="urn:microsoft.com/office/officeart/2008/layout/LinedList"/>
    <dgm:cxn modelId="{E724C6F0-14FE-4E28-B654-19885868E0E8}" type="presParOf" srcId="{A3763FE3-EC99-4EFA-AB85-C7E33B2D28D0}" destId="{ED1F02AD-AA2A-41DB-8F4D-F6926150155A}" srcOrd="10" destOrd="0" presId="urn:microsoft.com/office/officeart/2008/layout/LinedList"/>
    <dgm:cxn modelId="{1A3CA6CF-0751-48E2-A46F-0508E7FD34EE}" type="presParOf" srcId="{A3763FE3-EC99-4EFA-AB85-C7E33B2D28D0}" destId="{76654F72-1FCF-4375-A0B9-AF2939F39ED7}" srcOrd="11" destOrd="0" presId="urn:microsoft.com/office/officeart/2008/layout/LinedList"/>
    <dgm:cxn modelId="{E33A34ED-1202-4EBE-8595-4D2819587613}" type="presParOf" srcId="{76654F72-1FCF-4375-A0B9-AF2939F39ED7}" destId="{ED10C6FE-F10D-4847-BD69-29387237730C}" srcOrd="0" destOrd="0" presId="urn:microsoft.com/office/officeart/2008/layout/LinedList"/>
    <dgm:cxn modelId="{7C0C3B24-DD6C-4F71-A4E8-3E496C9AEC28}" type="presParOf" srcId="{76654F72-1FCF-4375-A0B9-AF2939F39ED7}" destId="{B0155E85-DA0D-44F5-B88A-1F4F6D829E80}" srcOrd="1" destOrd="0" presId="urn:microsoft.com/office/officeart/2008/layout/LinedList"/>
    <dgm:cxn modelId="{0FBC227A-45C8-4B15-969E-293428377717}" type="presParOf" srcId="{A3763FE3-EC99-4EFA-AB85-C7E33B2D28D0}" destId="{46D4CCCD-0659-4162-878A-AB62FFDDA314}" srcOrd="12" destOrd="0" presId="urn:microsoft.com/office/officeart/2008/layout/LinedList"/>
    <dgm:cxn modelId="{5A7C677F-A142-4CEE-B841-1CEBDB0BD504}" type="presParOf" srcId="{A3763FE3-EC99-4EFA-AB85-C7E33B2D28D0}" destId="{E0C08DB3-9B30-4F55-80DE-0D25640A3A83}" srcOrd="13" destOrd="0" presId="urn:microsoft.com/office/officeart/2008/layout/LinedList"/>
    <dgm:cxn modelId="{E0C89DA5-D356-46B7-BAC2-652958C38E1A}" type="presParOf" srcId="{E0C08DB3-9B30-4F55-80DE-0D25640A3A83}" destId="{AB0341BA-6A90-4804-BC33-7AAFE6F6251A}" srcOrd="0" destOrd="0" presId="urn:microsoft.com/office/officeart/2008/layout/LinedList"/>
    <dgm:cxn modelId="{F0525E93-AC65-4813-B743-8F4F9C7A9930}" type="presParOf" srcId="{E0C08DB3-9B30-4F55-80DE-0D25640A3A83}" destId="{5D51B585-529F-41F7-A719-ABA47F57CBF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E3154E-650A-45BC-ACCE-6B9F0BA38D5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B53C12C-B933-4D5D-9902-663A374D7689}">
      <dgm:prSet/>
      <dgm:spPr/>
      <dgm:t>
        <a:bodyPr/>
        <a:lstStyle/>
        <a:p>
          <a:r>
            <a:rPr lang="en-GB" dirty="0"/>
            <a:t>Southwark has the highest teenage conception in England.</a:t>
          </a:r>
          <a:endParaRPr lang="en-US" dirty="0"/>
        </a:p>
      </dgm:t>
    </dgm:pt>
    <dgm:pt modelId="{EEDDC580-1690-4698-ADF4-114CCEA73676}" type="parTrans" cxnId="{731C3CD0-7858-4EFD-BC50-E0BC0C0AC8F0}">
      <dgm:prSet/>
      <dgm:spPr/>
      <dgm:t>
        <a:bodyPr/>
        <a:lstStyle/>
        <a:p>
          <a:endParaRPr lang="en-US"/>
        </a:p>
      </dgm:t>
    </dgm:pt>
    <dgm:pt modelId="{15514838-C9C1-40C5-8DC3-99A9DD87618C}" type="sibTrans" cxnId="{731C3CD0-7858-4EFD-BC50-E0BC0C0AC8F0}">
      <dgm:prSet/>
      <dgm:spPr/>
      <dgm:t>
        <a:bodyPr/>
        <a:lstStyle/>
        <a:p>
          <a:endParaRPr lang="en-US"/>
        </a:p>
      </dgm:t>
    </dgm:pt>
    <dgm:pt modelId="{EF5F2FF6-DDAA-44D9-A55F-04CBD1AFF8D1}">
      <dgm:prSet/>
      <dgm:spPr/>
      <dgm:t>
        <a:bodyPr/>
        <a:lstStyle/>
        <a:p>
          <a:r>
            <a:rPr lang="en-GB"/>
            <a:t>Youth population: 16,000 people.</a:t>
          </a:r>
          <a:endParaRPr lang="en-US"/>
        </a:p>
      </dgm:t>
    </dgm:pt>
    <dgm:pt modelId="{EF5A4441-D69B-4D9A-90D3-C335C831D127}" type="parTrans" cxnId="{E4451AE0-0F17-40AF-A138-35F4F5FDB4BD}">
      <dgm:prSet/>
      <dgm:spPr/>
      <dgm:t>
        <a:bodyPr/>
        <a:lstStyle/>
        <a:p>
          <a:endParaRPr lang="en-US"/>
        </a:p>
      </dgm:t>
    </dgm:pt>
    <dgm:pt modelId="{ECCB5575-B296-4E0D-A7BD-9F386302979A}" type="sibTrans" cxnId="{E4451AE0-0F17-40AF-A138-35F4F5FDB4BD}">
      <dgm:prSet/>
      <dgm:spPr/>
      <dgm:t>
        <a:bodyPr/>
        <a:lstStyle/>
        <a:p>
          <a:endParaRPr lang="en-US"/>
        </a:p>
      </dgm:t>
    </dgm:pt>
    <dgm:pt modelId="{E2AC53D6-BD2D-435B-BEF0-BAF2CE2C8B0C}">
      <dgm:prSet/>
      <dgm:spPr/>
      <dgm:t>
        <a:bodyPr/>
        <a:lstStyle/>
        <a:p>
          <a:r>
            <a:rPr lang="en-GB" dirty="0"/>
            <a:t>Girls population: 4,486 aged between 15-17</a:t>
          </a:r>
          <a:endParaRPr lang="en-US" dirty="0"/>
        </a:p>
      </dgm:t>
    </dgm:pt>
    <dgm:pt modelId="{E72727C6-8D00-4AFA-B01A-C5546D56F6F4}" type="parTrans" cxnId="{47FD7E14-26D4-46A6-B076-A58193822AF4}">
      <dgm:prSet/>
      <dgm:spPr/>
      <dgm:t>
        <a:bodyPr/>
        <a:lstStyle/>
        <a:p>
          <a:endParaRPr lang="en-US"/>
        </a:p>
      </dgm:t>
    </dgm:pt>
    <dgm:pt modelId="{A61DB05B-EB18-4509-BBCD-A2E2339542B1}" type="sibTrans" cxnId="{47FD7E14-26D4-46A6-B076-A58193822AF4}">
      <dgm:prSet/>
      <dgm:spPr/>
      <dgm:t>
        <a:bodyPr/>
        <a:lstStyle/>
        <a:p>
          <a:endParaRPr lang="en-US"/>
        </a:p>
      </dgm:t>
    </dgm:pt>
    <dgm:pt modelId="{6C4F1506-4511-484C-A764-31D7FE21E490}">
      <dgm:prSet/>
      <dgm:spPr/>
      <dgm:t>
        <a:bodyPr/>
        <a:lstStyle/>
        <a:p>
          <a:r>
            <a:rPr lang="en-GB" dirty="0"/>
            <a:t>335 Conceptions  85.9 per 1000 population</a:t>
          </a:r>
          <a:endParaRPr lang="en-US" dirty="0"/>
        </a:p>
      </dgm:t>
    </dgm:pt>
    <dgm:pt modelId="{0862C6D2-4EAF-407A-B21B-BFB7D5F7E49A}" type="parTrans" cxnId="{F65E5DAC-B640-4FB3-94CA-C2F381EB76C0}">
      <dgm:prSet/>
      <dgm:spPr/>
      <dgm:t>
        <a:bodyPr/>
        <a:lstStyle/>
        <a:p>
          <a:endParaRPr lang="en-US"/>
        </a:p>
      </dgm:t>
    </dgm:pt>
    <dgm:pt modelId="{CFAF93D9-5B2F-4EDE-BDFB-2B4F8FC4A890}" type="sibTrans" cxnId="{F65E5DAC-B640-4FB3-94CA-C2F381EB76C0}">
      <dgm:prSet/>
      <dgm:spPr/>
      <dgm:t>
        <a:bodyPr/>
        <a:lstStyle/>
        <a:p>
          <a:endParaRPr lang="en-US"/>
        </a:p>
      </dgm:t>
    </dgm:pt>
    <dgm:pt modelId="{F3C0D4B1-2A11-498B-A458-CEFD818E9D3A}">
      <dgm:prSet/>
      <dgm:spPr/>
      <dgm:t>
        <a:bodyPr/>
        <a:lstStyle/>
        <a:p>
          <a:r>
            <a:rPr lang="en-US" dirty="0"/>
            <a:t>3.4% increase in under 18’s</a:t>
          </a:r>
        </a:p>
      </dgm:t>
    </dgm:pt>
    <dgm:pt modelId="{DFFC1393-A1B0-45B0-99DF-31C6E0E5F16E}" type="parTrans" cxnId="{435DED0B-093A-4ADB-A420-B798D3F44D02}">
      <dgm:prSet/>
      <dgm:spPr/>
      <dgm:t>
        <a:bodyPr/>
        <a:lstStyle/>
        <a:p>
          <a:endParaRPr lang="en-US"/>
        </a:p>
      </dgm:t>
    </dgm:pt>
    <dgm:pt modelId="{ACD0EC9B-7D10-4B5E-B3C2-EBF584508BC3}" type="sibTrans" cxnId="{435DED0B-093A-4ADB-A420-B798D3F44D02}">
      <dgm:prSet/>
      <dgm:spPr/>
      <dgm:t>
        <a:bodyPr/>
        <a:lstStyle/>
        <a:p>
          <a:endParaRPr lang="en-US"/>
        </a:p>
      </dgm:t>
    </dgm:pt>
    <dgm:pt modelId="{A32D7ADE-B882-4D05-8F33-B8C278138DA9}">
      <dgm:prSet/>
      <dgm:spPr/>
      <dgm:t>
        <a:bodyPr/>
        <a:lstStyle/>
        <a:p>
          <a:r>
            <a:rPr lang="en-US" dirty="0"/>
            <a:t>13% increase in under 16’s</a:t>
          </a:r>
        </a:p>
      </dgm:t>
    </dgm:pt>
    <dgm:pt modelId="{458EC42E-01EF-4D4F-88C9-BCE14C78CF83}" type="parTrans" cxnId="{47E0E31A-4FAF-4083-88B9-4B6F2FE77CCB}">
      <dgm:prSet/>
      <dgm:spPr/>
      <dgm:t>
        <a:bodyPr/>
        <a:lstStyle/>
        <a:p>
          <a:endParaRPr lang="en-US"/>
        </a:p>
      </dgm:t>
    </dgm:pt>
    <dgm:pt modelId="{EF45A07B-319B-4F15-A1C7-B2F54D0B4242}" type="sibTrans" cxnId="{47E0E31A-4FAF-4083-88B9-4B6F2FE77CCB}">
      <dgm:prSet/>
      <dgm:spPr/>
      <dgm:t>
        <a:bodyPr/>
        <a:lstStyle/>
        <a:p>
          <a:endParaRPr lang="en-US"/>
        </a:p>
      </dgm:t>
    </dgm:pt>
    <dgm:pt modelId="{C17F7BC4-97EE-4767-8A1E-78908E924E4D}">
      <dgm:prSet/>
      <dgm:spPr/>
      <dgm:t>
        <a:bodyPr/>
        <a:lstStyle/>
        <a:p>
          <a:r>
            <a:rPr lang="en-US" dirty="0"/>
            <a:t>(Okotie, 2022)</a:t>
          </a:r>
        </a:p>
      </dgm:t>
    </dgm:pt>
    <dgm:pt modelId="{572D6D92-7A6E-4737-873B-EAEB483FEB8B}" type="parTrans" cxnId="{9C9C90F5-C8B1-4099-9564-D543A043B0FE}">
      <dgm:prSet/>
      <dgm:spPr/>
      <dgm:t>
        <a:bodyPr/>
        <a:lstStyle/>
        <a:p>
          <a:endParaRPr lang="en-GB"/>
        </a:p>
      </dgm:t>
    </dgm:pt>
    <dgm:pt modelId="{4B1EC5F4-B79F-4370-95A4-5D2BB477D866}" type="sibTrans" cxnId="{9C9C90F5-C8B1-4099-9564-D543A043B0FE}">
      <dgm:prSet/>
      <dgm:spPr/>
      <dgm:t>
        <a:bodyPr/>
        <a:lstStyle/>
        <a:p>
          <a:endParaRPr lang="en-GB"/>
        </a:p>
      </dgm:t>
    </dgm:pt>
    <dgm:pt modelId="{1089BECF-208A-4E59-8B53-1FEAE87F7553}">
      <dgm:prSet/>
      <dgm:spPr/>
      <dgm:t>
        <a:bodyPr/>
        <a:lstStyle/>
        <a:p>
          <a:r>
            <a:rPr lang="en-US" dirty="0"/>
            <a:t>Low birthweight major cause of infant Mortality in the UK</a:t>
          </a:r>
        </a:p>
      </dgm:t>
    </dgm:pt>
    <dgm:pt modelId="{937E284F-8BF9-4F10-BFEF-FB8159F01F94}" type="parTrans" cxnId="{74F8E9E2-07B3-46C2-8FDD-B94F0ADC02F3}">
      <dgm:prSet/>
      <dgm:spPr/>
      <dgm:t>
        <a:bodyPr/>
        <a:lstStyle/>
        <a:p>
          <a:endParaRPr lang="en-GB"/>
        </a:p>
      </dgm:t>
    </dgm:pt>
    <dgm:pt modelId="{5B3D6725-BE9C-4171-886F-BAF932DA5C42}" type="sibTrans" cxnId="{74F8E9E2-07B3-46C2-8FDD-B94F0ADC02F3}">
      <dgm:prSet/>
      <dgm:spPr/>
      <dgm:t>
        <a:bodyPr/>
        <a:lstStyle/>
        <a:p>
          <a:endParaRPr lang="en-GB"/>
        </a:p>
      </dgm:t>
    </dgm:pt>
    <dgm:pt modelId="{055B3602-FFC6-402B-BCC4-DED22CFF8327}">
      <dgm:prSet/>
      <dgm:spPr/>
      <dgm:t>
        <a:bodyPr/>
        <a:lstStyle/>
        <a:p>
          <a:r>
            <a:rPr lang="en-US" dirty="0"/>
            <a:t>Children in care or leaving care are at higher risk of teenage pregnancy</a:t>
          </a:r>
        </a:p>
      </dgm:t>
    </dgm:pt>
    <dgm:pt modelId="{CB921516-9C43-470D-9675-DEC89C04C934}" type="parTrans" cxnId="{A7038D62-61CF-44DC-AEFF-FEBB88EBD1BD}">
      <dgm:prSet/>
      <dgm:spPr/>
      <dgm:t>
        <a:bodyPr/>
        <a:lstStyle/>
        <a:p>
          <a:endParaRPr lang="en-GB"/>
        </a:p>
      </dgm:t>
    </dgm:pt>
    <dgm:pt modelId="{A1384783-A5F5-4ABE-87C4-2DA2BB737C33}" type="sibTrans" cxnId="{A7038D62-61CF-44DC-AEFF-FEBB88EBD1BD}">
      <dgm:prSet/>
      <dgm:spPr/>
      <dgm:t>
        <a:bodyPr/>
        <a:lstStyle/>
        <a:p>
          <a:endParaRPr lang="en-GB"/>
        </a:p>
      </dgm:t>
    </dgm:pt>
    <dgm:pt modelId="{35CABAB4-6ED8-4724-8E9D-765315355395}" type="pres">
      <dgm:prSet presAssocID="{F9E3154E-650A-45BC-ACCE-6B9F0BA38D52}" presName="vert0" presStyleCnt="0">
        <dgm:presLayoutVars>
          <dgm:dir/>
          <dgm:animOne val="branch"/>
          <dgm:animLvl val="lvl"/>
        </dgm:presLayoutVars>
      </dgm:prSet>
      <dgm:spPr/>
    </dgm:pt>
    <dgm:pt modelId="{1E4573DD-2049-4F22-A114-1FB09B59D200}" type="pres">
      <dgm:prSet presAssocID="{3B53C12C-B933-4D5D-9902-663A374D7689}" presName="thickLine" presStyleLbl="alignNode1" presStyleIdx="0" presStyleCnt="9"/>
      <dgm:spPr/>
    </dgm:pt>
    <dgm:pt modelId="{F978CCE0-40AA-47B4-AB67-EDED3E9441E1}" type="pres">
      <dgm:prSet presAssocID="{3B53C12C-B933-4D5D-9902-663A374D7689}" presName="horz1" presStyleCnt="0"/>
      <dgm:spPr/>
    </dgm:pt>
    <dgm:pt modelId="{60BBA582-06B1-4073-A289-4E41AAD49B28}" type="pres">
      <dgm:prSet presAssocID="{3B53C12C-B933-4D5D-9902-663A374D7689}" presName="tx1" presStyleLbl="revTx" presStyleIdx="0" presStyleCnt="9"/>
      <dgm:spPr/>
    </dgm:pt>
    <dgm:pt modelId="{DF394114-E63E-47D2-8CE9-23A270F71660}" type="pres">
      <dgm:prSet presAssocID="{3B53C12C-B933-4D5D-9902-663A374D7689}" presName="vert1" presStyleCnt="0"/>
      <dgm:spPr/>
    </dgm:pt>
    <dgm:pt modelId="{C07BB385-2477-45F3-8C35-1F2EBD289402}" type="pres">
      <dgm:prSet presAssocID="{EF5F2FF6-DDAA-44D9-A55F-04CBD1AFF8D1}" presName="thickLine" presStyleLbl="alignNode1" presStyleIdx="1" presStyleCnt="9"/>
      <dgm:spPr/>
    </dgm:pt>
    <dgm:pt modelId="{A7E6509F-1DC8-4EE5-B605-0883538ED148}" type="pres">
      <dgm:prSet presAssocID="{EF5F2FF6-DDAA-44D9-A55F-04CBD1AFF8D1}" presName="horz1" presStyleCnt="0"/>
      <dgm:spPr/>
    </dgm:pt>
    <dgm:pt modelId="{260B5CF8-0AA0-4165-B626-46B18956B379}" type="pres">
      <dgm:prSet presAssocID="{EF5F2FF6-DDAA-44D9-A55F-04CBD1AFF8D1}" presName="tx1" presStyleLbl="revTx" presStyleIdx="1" presStyleCnt="9"/>
      <dgm:spPr/>
    </dgm:pt>
    <dgm:pt modelId="{B3F036D1-31A4-4017-8A48-1C54D3366CE2}" type="pres">
      <dgm:prSet presAssocID="{EF5F2FF6-DDAA-44D9-A55F-04CBD1AFF8D1}" presName="vert1" presStyleCnt="0"/>
      <dgm:spPr/>
    </dgm:pt>
    <dgm:pt modelId="{2DA0568C-F5AE-4B72-AF21-B7276378EA79}" type="pres">
      <dgm:prSet presAssocID="{E2AC53D6-BD2D-435B-BEF0-BAF2CE2C8B0C}" presName="thickLine" presStyleLbl="alignNode1" presStyleIdx="2" presStyleCnt="9"/>
      <dgm:spPr/>
    </dgm:pt>
    <dgm:pt modelId="{9BC2D0D9-9A66-46E8-97B9-BCFD49CA459E}" type="pres">
      <dgm:prSet presAssocID="{E2AC53D6-BD2D-435B-BEF0-BAF2CE2C8B0C}" presName="horz1" presStyleCnt="0"/>
      <dgm:spPr/>
    </dgm:pt>
    <dgm:pt modelId="{4306FB7F-EB8D-4191-BF0F-B3E9FEA74E79}" type="pres">
      <dgm:prSet presAssocID="{E2AC53D6-BD2D-435B-BEF0-BAF2CE2C8B0C}" presName="tx1" presStyleLbl="revTx" presStyleIdx="2" presStyleCnt="9"/>
      <dgm:spPr/>
    </dgm:pt>
    <dgm:pt modelId="{9BBB2D3E-4001-40AE-8B40-21D578CFBFB6}" type="pres">
      <dgm:prSet presAssocID="{E2AC53D6-BD2D-435B-BEF0-BAF2CE2C8B0C}" presName="vert1" presStyleCnt="0"/>
      <dgm:spPr/>
    </dgm:pt>
    <dgm:pt modelId="{86D8F5BD-A711-4198-8720-F458566EC0FC}" type="pres">
      <dgm:prSet presAssocID="{6C4F1506-4511-484C-A764-31D7FE21E490}" presName="thickLine" presStyleLbl="alignNode1" presStyleIdx="3" presStyleCnt="9"/>
      <dgm:spPr/>
    </dgm:pt>
    <dgm:pt modelId="{AE0B299F-5B41-4CCA-8144-2B609CE7BA12}" type="pres">
      <dgm:prSet presAssocID="{6C4F1506-4511-484C-A764-31D7FE21E490}" presName="horz1" presStyleCnt="0"/>
      <dgm:spPr/>
    </dgm:pt>
    <dgm:pt modelId="{5A0B3593-C9BC-4EC1-B77C-9CF4623DF94D}" type="pres">
      <dgm:prSet presAssocID="{6C4F1506-4511-484C-A764-31D7FE21E490}" presName="tx1" presStyleLbl="revTx" presStyleIdx="3" presStyleCnt="9"/>
      <dgm:spPr/>
    </dgm:pt>
    <dgm:pt modelId="{6B0DA589-30BB-4792-8EA7-5338EDFCB308}" type="pres">
      <dgm:prSet presAssocID="{6C4F1506-4511-484C-A764-31D7FE21E490}" presName="vert1" presStyleCnt="0"/>
      <dgm:spPr/>
    </dgm:pt>
    <dgm:pt modelId="{DB640C2E-F817-4CC1-A74E-A023E9ED1886}" type="pres">
      <dgm:prSet presAssocID="{F3C0D4B1-2A11-498B-A458-CEFD818E9D3A}" presName="thickLine" presStyleLbl="alignNode1" presStyleIdx="4" presStyleCnt="9"/>
      <dgm:spPr/>
    </dgm:pt>
    <dgm:pt modelId="{6D812A88-4BC9-40DA-8408-1C64E94BE831}" type="pres">
      <dgm:prSet presAssocID="{F3C0D4B1-2A11-498B-A458-CEFD818E9D3A}" presName="horz1" presStyleCnt="0"/>
      <dgm:spPr/>
    </dgm:pt>
    <dgm:pt modelId="{ABEA6EB7-0347-4BCA-B22D-BD5B8247B08E}" type="pres">
      <dgm:prSet presAssocID="{F3C0D4B1-2A11-498B-A458-CEFD818E9D3A}" presName="tx1" presStyleLbl="revTx" presStyleIdx="4" presStyleCnt="9"/>
      <dgm:spPr/>
    </dgm:pt>
    <dgm:pt modelId="{F18DE887-7AE8-4D2A-80FF-B4F28BD77F0C}" type="pres">
      <dgm:prSet presAssocID="{F3C0D4B1-2A11-498B-A458-CEFD818E9D3A}" presName="vert1" presStyleCnt="0"/>
      <dgm:spPr/>
    </dgm:pt>
    <dgm:pt modelId="{BC72D054-3F1B-4A12-A09A-D312314B7837}" type="pres">
      <dgm:prSet presAssocID="{A32D7ADE-B882-4D05-8F33-B8C278138DA9}" presName="thickLine" presStyleLbl="alignNode1" presStyleIdx="5" presStyleCnt="9"/>
      <dgm:spPr/>
    </dgm:pt>
    <dgm:pt modelId="{A9876CBF-4F52-44F8-B22E-C35EA5FFF4FA}" type="pres">
      <dgm:prSet presAssocID="{A32D7ADE-B882-4D05-8F33-B8C278138DA9}" presName="horz1" presStyleCnt="0"/>
      <dgm:spPr/>
    </dgm:pt>
    <dgm:pt modelId="{63997FB8-2ADD-46BA-BBF8-FCA22E248307}" type="pres">
      <dgm:prSet presAssocID="{A32D7ADE-B882-4D05-8F33-B8C278138DA9}" presName="tx1" presStyleLbl="revTx" presStyleIdx="5" presStyleCnt="9"/>
      <dgm:spPr/>
    </dgm:pt>
    <dgm:pt modelId="{049E6359-F4E8-469C-B2A8-065EDAB29FA5}" type="pres">
      <dgm:prSet presAssocID="{A32D7ADE-B882-4D05-8F33-B8C278138DA9}" presName="vert1" presStyleCnt="0"/>
      <dgm:spPr/>
    </dgm:pt>
    <dgm:pt modelId="{A78A7C22-74C9-4162-A2E1-386FF91329DC}" type="pres">
      <dgm:prSet presAssocID="{1089BECF-208A-4E59-8B53-1FEAE87F7553}" presName="thickLine" presStyleLbl="alignNode1" presStyleIdx="6" presStyleCnt="9"/>
      <dgm:spPr/>
    </dgm:pt>
    <dgm:pt modelId="{AD998E14-B557-437B-BEA9-48AC352E8E8E}" type="pres">
      <dgm:prSet presAssocID="{1089BECF-208A-4E59-8B53-1FEAE87F7553}" presName="horz1" presStyleCnt="0"/>
      <dgm:spPr/>
    </dgm:pt>
    <dgm:pt modelId="{5487B6AA-5947-47CF-8D23-1FE6769BC26D}" type="pres">
      <dgm:prSet presAssocID="{1089BECF-208A-4E59-8B53-1FEAE87F7553}" presName="tx1" presStyleLbl="revTx" presStyleIdx="6" presStyleCnt="9"/>
      <dgm:spPr/>
    </dgm:pt>
    <dgm:pt modelId="{B7779AC8-4F4D-4C03-B9B4-EA24EE516B7A}" type="pres">
      <dgm:prSet presAssocID="{1089BECF-208A-4E59-8B53-1FEAE87F7553}" presName="vert1" presStyleCnt="0"/>
      <dgm:spPr/>
    </dgm:pt>
    <dgm:pt modelId="{25D49DEB-3718-4D85-B613-0338EF08807E}" type="pres">
      <dgm:prSet presAssocID="{055B3602-FFC6-402B-BCC4-DED22CFF8327}" presName="thickLine" presStyleLbl="alignNode1" presStyleIdx="7" presStyleCnt="9"/>
      <dgm:spPr/>
    </dgm:pt>
    <dgm:pt modelId="{5FAAA0D8-6E99-484E-A6D6-9577F3A3C46F}" type="pres">
      <dgm:prSet presAssocID="{055B3602-FFC6-402B-BCC4-DED22CFF8327}" presName="horz1" presStyleCnt="0"/>
      <dgm:spPr/>
    </dgm:pt>
    <dgm:pt modelId="{858F7042-EE40-4F06-8936-97A6A1A8FF93}" type="pres">
      <dgm:prSet presAssocID="{055B3602-FFC6-402B-BCC4-DED22CFF8327}" presName="tx1" presStyleLbl="revTx" presStyleIdx="7" presStyleCnt="9"/>
      <dgm:spPr/>
    </dgm:pt>
    <dgm:pt modelId="{9BDA94C9-5697-4A3A-9C13-A840A077A51B}" type="pres">
      <dgm:prSet presAssocID="{055B3602-FFC6-402B-BCC4-DED22CFF8327}" presName="vert1" presStyleCnt="0"/>
      <dgm:spPr/>
    </dgm:pt>
    <dgm:pt modelId="{6D01FB22-D964-4D81-88A4-A616FFCA7BC9}" type="pres">
      <dgm:prSet presAssocID="{C17F7BC4-97EE-4767-8A1E-78908E924E4D}" presName="thickLine" presStyleLbl="alignNode1" presStyleIdx="8" presStyleCnt="9"/>
      <dgm:spPr/>
    </dgm:pt>
    <dgm:pt modelId="{276F2076-254F-4EEE-9788-15B57B032B0F}" type="pres">
      <dgm:prSet presAssocID="{C17F7BC4-97EE-4767-8A1E-78908E924E4D}" presName="horz1" presStyleCnt="0"/>
      <dgm:spPr/>
    </dgm:pt>
    <dgm:pt modelId="{02213E03-BA42-438D-94F2-EB0D1D81F84A}" type="pres">
      <dgm:prSet presAssocID="{C17F7BC4-97EE-4767-8A1E-78908E924E4D}" presName="tx1" presStyleLbl="revTx" presStyleIdx="8" presStyleCnt="9"/>
      <dgm:spPr/>
    </dgm:pt>
    <dgm:pt modelId="{71471F63-710C-41DD-8C82-D4F9032C566A}" type="pres">
      <dgm:prSet presAssocID="{C17F7BC4-97EE-4767-8A1E-78908E924E4D}" presName="vert1" presStyleCnt="0"/>
      <dgm:spPr/>
    </dgm:pt>
  </dgm:ptLst>
  <dgm:cxnLst>
    <dgm:cxn modelId="{435DED0B-093A-4ADB-A420-B798D3F44D02}" srcId="{F9E3154E-650A-45BC-ACCE-6B9F0BA38D52}" destId="{F3C0D4B1-2A11-498B-A458-CEFD818E9D3A}" srcOrd="4" destOrd="0" parTransId="{DFFC1393-A1B0-45B0-99DF-31C6E0E5F16E}" sibTransId="{ACD0EC9B-7D10-4B5E-B3C2-EBF584508BC3}"/>
    <dgm:cxn modelId="{660AAD0E-55CD-482B-9C03-EDA3658D287C}" type="presOf" srcId="{A32D7ADE-B882-4D05-8F33-B8C278138DA9}" destId="{63997FB8-2ADD-46BA-BBF8-FCA22E248307}" srcOrd="0" destOrd="0" presId="urn:microsoft.com/office/officeart/2008/layout/LinedList"/>
    <dgm:cxn modelId="{47FD7E14-26D4-46A6-B076-A58193822AF4}" srcId="{F9E3154E-650A-45BC-ACCE-6B9F0BA38D52}" destId="{E2AC53D6-BD2D-435B-BEF0-BAF2CE2C8B0C}" srcOrd="2" destOrd="0" parTransId="{E72727C6-8D00-4AFA-B01A-C5546D56F6F4}" sibTransId="{A61DB05B-EB18-4509-BBCD-A2E2339542B1}"/>
    <dgm:cxn modelId="{47E0E31A-4FAF-4083-88B9-4B6F2FE77CCB}" srcId="{F9E3154E-650A-45BC-ACCE-6B9F0BA38D52}" destId="{A32D7ADE-B882-4D05-8F33-B8C278138DA9}" srcOrd="5" destOrd="0" parTransId="{458EC42E-01EF-4D4F-88C9-BCE14C78CF83}" sibTransId="{EF45A07B-319B-4F15-A1C7-B2F54D0B4242}"/>
    <dgm:cxn modelId="{59246C5E-4DD9-40FE-84C2-46224C865F51}" type="presOf" srcId="{C17F7BC4-97EE-4767-8A1E-78908E924E4D}" destId="{02213E03-BA42-438D-94F2-EB0D1D81F84A}" srcOrd="0" destOrd="0" presId="urn:microsoft.com/office/officeart/2008/layout/LinedList"/>
    <dgm:cxn modelId="{C8CBD060-DB10-4260-A395-0D8FF75189ED}" type="presOf" srcId="{055B3602-FFC6-402B-BCC4-DED22CFF8327}" destId="{858F7042-EE40-4F06-8936-97A6A1A8FF93}" srcOrd="0" destOrd="0" presId="urn:microsoft.com/office/officeart/2008/layout/LinedList"/>
    <dgm:cxn modelId="{A7038D62-61CF-44DC-AEFF-FEBB88EBD1BD}" srcId="{F9E3154E-650A-45BC-ACCE-6B9F0BA38D52}" destId="{055B3602-FFC6-402B-BCC4-DED22CFF8327}" srcOrd="7" destOrd="0" parTransId="{CB921516-9C43-470D-9675-DEC89C04C934}" sibTransId="{A1384783-A5F5-4ABE-87C4-2DA2BB737C33}"/>
    <dgm:cxn modelId="{E83AD24E-604F-4C20-A183-3E43662E7BFA}" type="presOf" srcId="{F9E3154E-650A-45BC-ACCE-6B9F0BA38D52}" destId="{35CABAB4-6ED8-4724-8E9D-765315355395}" srcOrd="0" destOrd="0" presId="urn:microsoft.com/office/officeart/2008/layout/LinedList"/>
    <dgm:cxn modelId="{42808855-F728-40D8-96C0-81EC09C056BC}" type="presOf" srcId="{6C4F1506-4511-484C-A764-31D7FE21E490}" destId="{5A0B3593-C9BC-4EC1-B77C-9CF4623DF94D}" srcOrd="0" destOrd="0" presId="urn:microsoft.com/office/officeart/2008/layout/LinedList"/>
    <dgm:cxn modelId="{749D428B-159C-4CC3-81D0-23C74EC43190}" type="presOf" srcId="{EF5F2FF6-DDAA-44D9-A55F-04CBD1AFF8D1}" destId="{260B5CF8-0AA0-4165-B626-46B18956B379}" srcOrd="0" destOrd="0" presId="urn:microsoft.com/office/officeart/2008/layout/LinedList"/>
    <dgm:cxn modelId="{0B350898-A279-422B-8203-71F4A4E9F70C}" type="presOf" srcId="{1089BECF-208A-4E59-8B53-1FEAE87F7553}" destId="{5487B6AA-5947-47CF-8D23-1FE6769BC26D}" srcOrd="0" destOrd="0" presId="urn:microsoft.com/office/officeart/2008/layout/LinedList"/>
    <dgm:cxn modelId="{B31447A7-0A1D-4221-87CA-13B2AC0375A5}" type="presOf" srcId="{F3C0D4B1-2A11-498B-A458-CEFD818E9D3A}" destId="{ABEA6EB7-0347-4BCA-B22D-BD5B8247B08E}" srcOrd="0" destOrd="0" presId="urn:microsoft.com/office/officeart/2008/layout/LinedList"/>
    <dgm:cxn modelId="{F65E5DAC-B640-4FB3-94CA-C2F381EB76C0}" srcId="{F9E3154E-650A-45BC-ACCE-6B9F0BA38D52}" destId="{6C4F1506-4511-484C-A764-31D7FE21E490}" srcOrd="3" destOrd="0" parTransId="{0862C6D2-4EAF-407A-B21B-BFB7D5F7E49A}" sibTransId="{CFAF93D9-5B2F-4EDE-BDFB-2B4F8FC4A890}"/>
    <dgm:cxn modelId="{19CC59B3-9F0A-48F9-8265-4A6D04F51109}" type="presOf" srcId="{E2AC53D6-BD2D-435B-BEF0-BAF2CE2C8B0C}" destId="{4306FB7F-EB8D-4191-BF0F-B3E9FEA74E79}" srcOrd="0" destOrd="0" presId="urn:microsoft.com/office/officeart/2008/layout/LinedList"/>
    <dgm:cxn modelId="{3C73D1B5-A071-4A33-9873-C1CC38D0B97A}" type="presOf" srcId="{3B53C12C-B933-4D5D-9902-663A374D7689}" destId="{60BBA582-06B1-4073-A289-4E41AAD49B28}" srcOrd="0" destOrd="0" presId="urn:microsoft.com/office/officeart/2008/layout/LinedList"/>
    <dgm:cxn modelId="{731C3CD0-7858-4EFD-BC50-E0BC0C0AC8F0}" srcId="{F9E3154E-650A-45BC-ACCE-6B9F0BA38D52}" destId="{3B53C12C-B933-4D5D-9902-663A374D7689}" srcOrd="0" destOrd="0" parTransId="{EEDDC580-1690-4698-ADF4-114CCEA73676}" sibTransId="{15514838-C9C1-40C5-8DC3-99A9DD87618C}"/>
    <dgm:cxn modelId="{E4451AE0-0F17-40AF-A138-35F4F5FDB4BD}" srcId="{F9E3154E-650A-45BC-ACCE-6B9F0BA38D52}" destId="{EF5F2FF6-DDAA-44D9-A55F-04CBD1AFF8D1}" srcOrd="1" destOrd="0" parTransId="{EF5A4441-D69B-4D9A-90D3-C335C831D127}" sibTransId="{ECCB5575-B296-4E0D-A7BD-9F386302979A}"/>
    <dgm:cxn modelId="{74F8E9E2-07B3-46C2-8FDD-B94F0ADC02F3}" srcId="{F9E3154E-650A-45BC-ACCE-6B9F0BA38D52}" destId="{1089BECF-208A-4E59-8B53-1FEAE87F7553}" srcOrd="6" destOrd="0" parTransId="{937E284F-8BF9-4F10-BFEF-FB8159F01F94}" sibTransId="{5B3D6725-BE9C-4171-886F-BAF932DA5C42}"/>
    <dgm:cxn modelId="{9C9C90F5-C8B1-4099-9564-D543A043B0FE}" srcId="{F9E3154E-650A-45BC-ACCE-6B9F0BA38D52}" destId="{C17F7BC4-97EE-4767-8A1E-78908E924E4D}" srcOrd="8" destOrd="0" parTransId="{572D6D92-7A6E-4737-873B-EAEB483FEB8B}" sibTransId="{4B1EC5F4-B79F-4370-95A4-5D2BB477D866}"/>
    <dgm:cxn modelId="{7465CBD6-0EB9-44D0-8E2A-FC58DB65B843}" type="presParOf" srcId="{35CABAB4-6ED8-4724-8E9D-765315355395}" destId="{1E4573DD-2049-4F22-A114-1FB09B59D200}" srcOrd="0" destOrd="0" presId="urn:microsoft.com/office/officeart/2008/layout/LinedList"/>
    <dgm:cxn modelId="{8DD4A835-5164-4609-8389-2A2F66CE4A19}" type="presParOf" srcId="{35CABAB4-6ED8-4724-8E9D-765315355395}" destId="{F978CCE0-40AA-47B4-AB67-EDED3E9441E1}" srcOrd="1" destOrd="0" presId="urn:microsoft.com/office/officeart/2008/layout/LinedList"/>
    <dgm:cxn modelId="{B627CD2D-4C09-41ED-AF86-CC774028590C}" type="presParOf" srcId="{F978CCE0-40AA-47B4-AB67-EDED3E9441E1}" destId="{60BBA582-06B1-4073-A289-4E41AAD49B28}" srcOrd="0" destOrd="0" presId="urn:microsoft.com/office/officeart/2008/layout/LinedList"/>
    <dgm:cxn modelId="{A7617C7F-C489-4A4E-A01D-FA794CD6A6CB}" type="presParOf" srcId="{F978CCE0-40AA-47B4-AB67-EDED3E9441E1}" destId="{DF394114-E63E-47D2-8CE9-23A270F71660}" srcOrd="1" destOrd="0" presId="urn:microsoft.com/office/officeart/2008/layout/LinedList"/>
    <dgm:cxn modelId="{75415817-9151-49DB-A8FD-89252D38AFFF}" type="presParOf" srcId="{35CABAB4-6ED8-4724-8E9D-765315355395}" destId="{C07BB385-2477-45F3-8C35-1F2EBD289402}" srcOrd="2" destOrd="0" presId="urn:microsoft.com/office/officeart/2008/layout/LinedList"/>
    <dgm:cxn modelId="{45BD3090-9EED-4357-99DE-2CE9ACB16F2D}" type="presParOf" srcId="{35CABAB4-6ED8-4724-8E9D-765315355395}" destId="{A7E6509F-1DC8-4EE5-B605-0883538ED148}" srcOrd="3" destOrd="0" presId="urn:microsoft.com/office/officeart/2008/layout/LinedList"/>
    <dgm:cxn modelId="{A7040910-8291-405F-BF1A-6321BA5DEA14}" type="presParOf" srcId="{A7E6509F-1DC8-4EE5-B605-0883538ED148}" destId="{260B5CF8-0AA0-4165-B626-46B18956B379}" srcOrd="0" destOrd="0" presId="urn:microsoft.com/office/officeart/2008/layout/LinedList"/>
    <dgm:cxn modelId="{C976C567-46EC-4F01-973B-FE006FDD81E0}" type="presParOf" srcId="{A7E6509F-1DC8-4EE5-B605-0883538ED148}" destId="{B3F036D1-31A4-4017-8A48-1C54D3366CE2}" srcOrd="1" destOrd="0" presId="urn:microsoft.com/office/officeart/2008/layout/LinedList"/>
    <dgm:cxn modelId="{13A6FC78-A73E-4762-BAC4-6A0F8A1B53C7}" type="presParOf" srcId="{35CABAB4-6ED8-4724-8E9D-765315355395}" destId="{2DA0568C-F5AE-4B72-AF21-B7276378EA79}" srcOrd="4" destOrd="0" presId="urn:microsoft.com/office/officeart/2008/layout/LinedList"/>
    <dgm:cxn modelId="{2AB02B0C-0C45-42B6-B616-34514D67D42A}" type="presParOf" srcId="{35CABAB4-6ED8-4724-8E9D-765315355395}" destId="{9BC2D0D9-9A66-46E8-97B9-BCFD49CA459E}" srcOrd="5" destOrd="0" presId="urn:microsoft.com/office/officeart/2008/layout/LinedList"/>
    <dgm:cxn modelId="{B6F013DA-230F-4728-A994-276804849BB0}" type="presParOf" srcId="{9BC2D0D9-9A66-46E8-97B9-BCFD49CA459E}" destId="{4306FB7F-EB8D-4191-BF0F-B3E9FEA74E79}" srcOrd="0" destOrd="0" presId="urn:microsoft.com/office/officeart/2008/layout/LinedList"/>
    <dgm:cxn modelId="{AC6C006B-D6DF-49BB-8494-B8AE28BEDC35}" type="presParOf" srcId="{9BC2D0D9-9A66-46E8-97B9-BCFD49CA459E}" destId="{9BBB2D3E-4001-40AE-8B40-21D578CFBFB6}" srcOrd="1" destOrd="0" presId="urn:microsoft.com/office/officeart/2008/layout/LinedList"/>
    <dgm:cxn modelId="{72E6244E-FF59-4F2D-89E2-B4166018B81A}" type="presParOf" srcId="{35CABAB4-6ED8-4724-8E9D-765315355395}" destId="{86D8F5BD-A711-4198-8720-F458566EC0FC}" srcOrd="6" destOrd="0" presId="urn:microsoft.com/office/officeart/2008/layout/LinedList"/>
    <dgm:cxn modelId="{9B14F145-1542-4158-80B5-12E386EC6ED6}" type="presParOf" srcId="{35CABAB4-6ED8-4724-8E9D-765315355395}" destId="{AE0B299F-5B41-4CCA-8144-2B609CE7BA12}" srcOrd="7" destOrd="0" presId="urn:microsoft.com/office/officeart/2008/layout/LinedList"/>
    <dgm:cxn modelId="{C3AD8AC5-A71E-472E-99E7-F9406D283C24}" type="presParOf" srcId="{AE0B299F-5B41-4CCA-8144-2B609CE7BA12}" destId="{5A0B3593-C9BC-4EC1-B77C-9CF4623DF94D}" srcOrd="0" destOrd="0" presId="urn:microsoft.com/office/officeart/2008/layout/LinedList"/>
    <dgm:cxn modelId="{65817167-ABDA-44E9-A2BB-2CF7C2C6199D}" type="presParOf" srcId="{AE0B299F-5B41-4CCA-8144-2B609CE7BA12}" destId="{6B0DA589-30BB-4792-8EA7-5338EDFCB308}" srcOrd="1" destOrd="0" presId="urn:microsoft.com/office/officeart/2008/layout/LinedList"/>
    <dgm:cxn modelId="{2B0C7FDE-7B82-4224-87FD-6A8B33EE43CD}" type="presParOf" srcId="{35CABAB4-6ED8-4724-8E9D-765315355395}" destId="{DB640C2E-F817-4CC1-A74E-A023E9ED1886}" srcOrd="8" destOrd="0" presId="urn:microsoft.com/office/officeart/2008/layout/LinedList"/>
    <dgm:cxn modelId="{7641E49F-D982-4DB2-976C-E5DF0ACD2533}" type="presParOf" srcId="{35CABAB4-6ED8-4724-8E9D-765315355395}" destId="{6D812A88-4BC9-40DA-8408-1C64E94BE831}" srcOrd="9" destOrd="0" presId="urn:microsoft.com/office/officeart/2008/layout/LinedList"/>
    <dgm:cxn modelId="{DC816732-957C-46BF-85B3-941D8E1B039C}" type="presParOf" srcId="{6D812A88-4BC9-40DA-8408-1C64E94BE831}" destId="{ABEA6EB7-0347-4BCA-B22D-BD5B8247B08E}" srcOrd="0" destOrd="0" presId="urn:microsoft.com/office/officeart/2008/layout/LinedList"/>
    <dgm:cxn modelId="{1CB1B89A-5574-4FD8-8419-74C8A2A2A11E}" type="presParOf" srcId="{6D812A88-4BC9-40DA-8408-1C64E94BE831}" destId="{F18DE887-7AE8-4D2A-80FF-B4F28BD77F0C}" srcOrd="1" destOrd="0" presId="urn:microsoft.com/office/officeart/2008/layout/LinedList"/>
    <dgm:cxn modelId="{E549844D-69D1-42EF-950C-3FAAB56E98D4}" type="presParOf" srcId="{35CABAB4-6ED8-4724-8E9D-765315355395}" destId="{BC72D054-3F1B-4A12-A09A-D312314B7837}" srcOrd="10" destOrd="0" presId="urn:microsoft.com/office/officeart/2008/layout/LinedList"/>
    <dgm:cxn modelId="{CB90F3EA-A43E-4530-A36E-790F9E8AF1CC}" type="presParOf" srcId="{35CABAB4-6ED8-4724-8E9D-765315355395}" destId="{A9876CBF-4F52-44F8-B22E-C35EA5FFF4FA}" srcOrd="11" destOrd="0" presId="urn:microsoft.com/office/officeart/2008/layout/LinedList"/>
    <dgm:cxn modelId="{D2BD9B15-65BA-49EF-A1AE-DE1367B453F5}" type="presParOf" srcId="{A9876CBF-4F52-44F8-B22E-C35EA5FFF4FA}" destId="{63997FB8-2ADD-46BA-BBF8-FCA22E248307}" srcOrd="0" destOrd="0" presId="urn:microsoft.com/office/officeart/2008/layout/LinedList"/>
    <dgm:cxn modelId="{E1304224-B726-41A9-A948-21DCF0FE52A5}" type="presParOf" srcId="{A9876CBF-4F52-44F8-B22E-C35EA5FFF4FA}" destId="{049E6359-F4E8-469C-B2A8-065EDAB29FA5}" srcOrd="1" destOrd="0" presId="urn:microsoft.com/office/officeart/2008/layout/LinedList"/>
    <dgm:cxn modelId="{B9E86A36-06F8-47B2-93C1-E1302213E285}" type="presParOf" srcId="{35CABAB4-6ED8-4724-8E9D-765315355395}" destId="{A78A7C22-74C9-4162-A2E1-386FF91329DC}" srcOrd="12" destOrd="0" presId="urn:microsoft.com/office/officeart/2008/layout/LinedList"/>
    <dgm:cxn modelId="{985E2391-42E4-4BEC-A0A2-862E39130AAA}" type="presParOf" srcId="{35CABAB4-6ED8-4724-8E9D-765315355395}" destId="{AD998E14-B557-437B-BEA9-48AC352E8E8E}" srcOrd="13" destOrd="0" presId="urn:microsoft.com/office/officeart/2008/layout/LinedList"/>
    <dgm:cxn modelId="{8B8A65F4-5E20-42E3-99D6-0CCA0C385EFE}" type="presParOf" srcId="{AD998E14-B557-437B-BEA9-48AC352E8E8E}" destId="{5487B6AA-5947-47CF-8D23-1FE6769BC26D}" srcOrd="0" destOrd="0" presId="urn:microsoft.com/office/officeart/2008/layout/LinedList"/>
    <dgm:cxn modelId="{5EB51339-7D8C-400D-984D-3E75616AA07B}" type="presParOf" srcId="{AD998E14-B557-437B-BEA9-48AC352E8E8E}" destId="{B7779AC8-4F4D-4C03-B9B4-EA24EE516B7A}" srcOrd="1" destOrd="0" presId="urn:microsoft.com/office/officeart/2008/layout/LinedList"/>
    <dgm:cxn modelId="{72644B9D-4C91-47CC-85B4-11CB1738EE67}" type="presParOf" srcId="{35CABAB4-6ED8-4724-8E9D-765315355395}" destId="{25D49DEB-3718-4D85-B613-0338EF08807E}" srcOrd="14" destOrd="0" presId="urn:microsoft.com/office/officeart/2008/layout/LinedList"/>
    <dgm:cxn modelId="{B94BBE55-737A-4DCC-9500-D7B516C68CF1}" type="presParOf" srcId="{35CABAB4-6ED8-4724-8E9D-765315355395}" destId="{5FAAA0D8-6E99-484E-A6D6-9577F3A3C46F}" srcOrd="15" destOrd="0" presId="urn:microsoft.com/office/officeart/2008/layout/LinedList"/>
    <dgm:cxn modelId="{A378A472-9D69-490D-9E85-C5EC267C00E3}" type="presParOf" srcId="{5FAAA0D8-6E99-484E-A6D6-9577F3A3C46F}" destId="{858F7042-EE40-4F06-8936-97A6A1A8FF93}" srcOrd="0" destOrd="0" presId="urn:microsoft.com/office/officeart/2008/layout/LinedList"/>
    <dgm:cxn modelId="{835AA2B2-5394-46FB-95CC-0107F615D34B}" type="presParOf" srcId="{5FAAA0D8-6E99-484E-A6D6-9577F3A3C46F}" destId="{9BDA94C9-5697-4A3A-9C13-A840A077A51B}" srcOrd="1" destOrd="0" presId="urn:microsoft.com/office/officeart/2008/layout/LinedList"/>
    <dgm:cxn modelId="{3A053495-77F6-4874-BFD3-B634B6DB1EB7}" type="presParOf" srcId="{35CABAB4-6ED8-4724-8E9D-765315355395}" destId="{6D01FB22-D964-4D81-88A4-A616FFCA7BC9}" srcOrd="16" destOrd="0" presId="urn:microsoft.com/office/officeart/2008/layout/LinedList"/>
    <dgm:cxn modelId="{6329A15B-1F51-4375-A127-F42BBAF5955A}" type="presParOf" srcId="{35CABAB4-6ED8-4724-8E9D-765315355395}" destId="{276F2076-254F-4EEE-9788-15B57B032B0F}" srcOrd="17" destOrd="0" presId="urn:microsoft.com/office/officeart/2008/layout/LinedList"/>
    <dgm:cxn modelId="{4EE20F65-5B7B-4753-A459-2DF4CF376369}" type="presParOf" srcId="{276F2076-254F-4EEE-9788-15B57B032B0F}" destId="{02213E03-BA42-438D-94F2-EB0D1D81F84A}" srcOrd="0" destOrd="0" presId="urn:microsoft.com/office/officeart/2008/layout/LinedList"/>
    <dgm:cxn modelId="{FC7F81F4-3164-4953-99BF-62835668AEE9}" type="presParOf" srcId="{276F2076-254F-4EEE-9788-15B57B032B0F}" destId="{71471F63-710C-41DD-8C82-D4F9032C566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D0BD22-B555-45B1-A724-368F88B659D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3EEBBBB-336B-431D-9E55-D15DEC7EC617}">
      <dgm:prSet/>
      <dgm:spPr/>
      <dgm:t>
        <a:bodyPr/>
        <a:lstStyle/>
        <a:p>
          <a:r>
            <a:rPr lang="en-GB"/>
            <a:t>Brook Digital Clinic (e-Sexual and Reproductive Healthcare)</a:t>
          </a:r>
          <a:endParaRPr lang="en-US"/>
        </a:p>
      </dgm:t>
    </dgm:pt>
    <dgm:pt modelId="{A51B7D48-3365-4A75-BB45-0845B59AE020}" type="parTrans" cxnId="{EE925856-3471-4374-B0D4-DE6E18EC450F}">
      <dgm:prSet/>
      <dgm:spPr/>
      <dgm:t>
        <a:bodyPr/>
        <a:lstStyle/>
        <a:p>
          <a:endParaRPr lang="en-US"/>
        </a:p>
      </dgm:t>
    </dgm:pt>
    <dgm:pt modelId="{938E2A46-B33D-49F0-954A-9795028AEFB6}" type="sibTrans" cxnId="{EE925856-3471-4374-B0D4-DE6E18EC450F}">
      <dgm:prSet/>
      <dgm:spPr/>
      <dgm:t>
        <a:bodyPr/>
        <a:lstStyle/>
        <a:p>
          <a:endParaRPr lang="en-US"/>
        </a:p>
      </dgm:t>
    </dgm:pt>
    <dgm:pt modelId="{AD82ADD2-463C-4E58-A332-2B6D5D338329}">
      <dgm:prSet/>
      <dgm:spPr/>
      <dgm:t>
        <a:bodyPr/>
        <a:lstStyle/>
        <a:p>
          <a:r>
            <a:rPr lang="en-GB"/>
            <a:t>Teenage Pregnancy Media Group (Choose Your Life Campaign Network)</a:t>
          </a:r>
          <a:endParaRPr lang="en-US"/>
        </a:p>
      </dgm:t>
    </dgm:pt>
    <dgm:pt modelId="{F5E24393-6DC2-4933-88FD-BB37100319F2}" type="parTrans" cxnId="{C623365F-5F5E-47C0-9401-6CA612407927}">
      <dgm:prSet/>
      <dgm:spPr/>
      <dgm:t>
        <a:bodyPr/>
        <a:lstStyle/>
        <a:p>
          <a:endParaRPr lang="en-US"/>
        </a:p>
      </dgm:t>
    </dgm:pt>
    <dgm:pt modelId="{4EB0E48B-2C35-4842-8A82-632C93FD7DAD}" type="sibTrans" cxnId="{C623365F-5F5E-47C0-9401-6CA612407927}">
      <dgm:prSet/>
      <dgm:spPr/>
      <dgm:t>
        <a:bodyPr/>
        <a:lstStyle/>
        <a:p>
          <a:endParaRPr lang="en-US"/>
        </a:p>
      </dgm:t>
    </dgm:pt>
    <dgm:pt modelId="{E8091463-104A-4D36-8570-96835A79E9B2}">
      <dgm:prSet/>
      <dgm:spPr/>
      <dgm:t>
        <a:bodyPr/>
        <a:lstStyle/>
        <a:p>
          <a:r>
            <a:rPr lang="en-GB"/>
            <a:t>Bodypower (Virtual Sexual and Relationship Education professionals Network)</a:t>
          </a:r>
          <a:endParaRPr lang="en-US"/>
        </a:p>
      </dgm:t>
    </dgm:pt>
    <dgm:pt modelId="{F3FD7486-40A8-4D27-B510-FE710C3C2581}" type="parTrans" cxnId="{8EE346AC-C98E-4013-AC19-FA2D3446F151}">
      <dgm:prSet/>
      <dgm:spPr/>
      <dgm:t>
        <a:bodyPr/>
        <a:lstStyle/>
        <a:p>
          <a:endParaRPr lang="en-US"/>
        </a:p>
      </dgm:t>
    </dgm:pt>
    <dgm:pt modelId="{84F6FCD0-D555-4EA4-A61A-41696DBB2121}" type="sibTrans" cxnId="{8EE346AC-C98E-4013-AC19-FA2D3446F151}">
      <dgm:prSet/>
      <dgm:spPr/>
      <dgm:t>
        <a:bodyPr/>
        <a:lstStyle/>
        <a:p>
          <a:endParaRPr lang="en-US"/>
        </a:p>
      </dgm:t>
    </dgm:pt>
    <dgm:pt modelId="{E8051117-F950-4442-ADB2-F2B1870015D0}">
      <dgm:prSet/>
      <dgm:spPr/>
      <dgm:t>
        <a:bodyPr/>
        <a:lstStyle/>
        <a:p>
          <a:r>
            <a:rPr lang="en-GB"/>
            <a:t>(Public Health England, 2020)</a:t>
          </a:r>
          <a:endParaRPr lang="en-US"/>
        </a:p>
      </dgm:t>
    </dgm:pt>
    <dgm:pt modelId="{80E42110-A146-4770-A5CC-D198F7B50F3C}" type="parTrans" cxnId="{F9EBCB8E-BACC-4A14-AE85-AAF9BB551459}">
      <dgm:prSet/>
      <dgm:spPr/>
      <dgm:t>
        <a:bodyPr/>
        <a:lstStyle/>
        <a:p>
          <a:endParaRPr lang="en-US"/>
        </a:p>
      </dgm:t>
    </dgm:pt>
    <dgm:pt modelId="{9199C1D4-2372-4AB1-A4BD-0BFF013853CC}" type="sibTrans" cxnId="{F9EBCB8E-BACC-4A14-AE85-AAF9BB551459}">
      <dgm:prSet/>
      <dgm:spPr/>
      <dgm:t>
        <a:bodyPr/>
        <a:lstStyle/>
        <a:p>
          <a:endParaRPr lang="en-US"/>
        </a:p>
      </dgm:t>
    </dgm:pt>
    <dgm:pt modelId="{A6BB0EA1-7CCD-4925-BD3B-BD1E833C58B8}" type="pres">
      <dgm:prSet presAssocID="{10D0BD22-B555-45B1-A724-368F88B659D9}" presName="linear" presStyleCnt="0">
        <dgm:presLayoutVars>
          <dgm:animLvl val="lvl"/>
          <dgm:resizeHandles val="exact"/>
        </dgm:presLayoutVars>
      </dgm:prSet>
      <dgm:spPr/>
    </dgm:pt>
    <dgm:pt modelId="{EE18A831-01AC-4AC5-B9DC-C4A3F69981A7}" type="pres">
      <dgm:prSet presAssocID="{B3EEBBBB-336B-431D-9E55-D15DEC7EC61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1F9DFB2-E9AB-4471-9ABB-F003CCF17974}" type="pres">
      <dgm:prSet presAssocID="{938E2A46-B33D-49F0-954A-9795028AEFB6}" presName="spacer" presStyleCnt="0"/>
      <dgm:spPr/>
    </dgm:pt>
    <dgm:pt modelId="{A49C2627-F949-45A6-A960-E5F8517F219E}" type="pres">
      <dgm:prSet presAssocID="{AD82ADD2-463C-4E58-A332-2B6D5D33832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7F0EC24-0157-4F55-8E49-E024F68E168D}" type="pres">
      <dgm:prSet presAssocID="{4EB0E48B-2C35-4842-8A82-632C93FD7DAD}" presName="spacer" presStyleCnt="0"/>
      <dgm:spPr/>
    </dgm:pt>
    <dgm:pt modelId="{810DC1CB-DA2D-43B1-BDC4-BFCAA4787431}" type="pres">
      <dgm:prSet presAssocID="{E8091463-104A-4D36-8570-96835A79E9B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B9F8D9F-CAE8-4BB5-B2F1-0AFA5BD966E0}" type="pres">
      <dgm:prSet presAssocID="{84F6FCD0-D555-4EA4-A61A-41696DBB2121}" presName="spacer" presStyleCnt="0"/>
      <dgm:spPr/>
    </dgm:pt>
    <dgm:pt modelId="{03E799F6-4E9E-4E5D-AD96-D0E83219842E}" type="pres">
      <dgm:prSet presAssocID="{E8051117-F950-4442-ADB2-F2B1870015D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6C22B1E-6BD7-484F-A5E0-5BFF389BC1F8}" type="presOf" srcId="{B3EEBBBB-336B-431D-9E55-D15DEC7EC617}" destId="{EE18A831-01AC-4AC5-B9DC-C4A3F69981A7}" srcOrd="0" destOrd="0" presId="urn:microsoft.com/office/officeart/2005/8/layout/vList2"/>
    <dgm:cxn modelId="{94DB815D-B397-482E-B17E-8C042BEB4B6E}" type="presOf" srcId="{10D0BD22-B555-45B1-A724-368F88B659D9}" destId="{A6BB0EA1-7CCD-4925-BD3B-BD1E833C58B8}" srcOrd="0" destOrd="0" presId="urn:microsoft.com/office/officeart/2005/8/layout/vList2"/>
    <dgm:cxn modelId="{C623365F-5F5E-47C0-9401-6CA612407927}" srcId="{10D0BD22-B555-45B1-A724-368F88B659D9}" destId="{AD82ADD2-463C-4E58-A332-2B6D5D338329}" srcOrd="1" destOrd="0" parTransId="{F5E24393-6DC2-4933-88FD-BB37100319F2}" sibTransId="{4EB0E48B-2C35-4842-8A82-632C93FD7DAD}"/>
    <dgm:cxn modelId="{B39C6B65-F852-46AE-A9D8-DB2FD395BB8D}" type="presOf" srcId="{AD82ADD2-463C-4E58-A332-2B6D5D338329}" destId="{A49C2627-F949-45A6-A960-E5F8517F219E}" srcOrd="0" destOrd="0" presId="urn:microsoft.com/office/officeart/2005/8/layout/vList2"/>
    <dgm:cxn modelId="{21903D6C-CF24-4215-9D0B-D1107F8D3731}" type="presOf" srcId="{E8051117-F950-4442-ADB2-F2B1870015D0}" destId="{03E799F6-4E9E-4E5D-AD96-D0E83219842E}" srcOrd="0" destOrd="0" presId="urn:microsoft.com/office/officeart/2005/8/layout/vList2"/>
    <dgm:cxn modelId="{EE925856-3471-4374-B0D4-DE6E18EC450F}" srcId="{10D0BD22-B555-45B1-A724-368F88B659D9}" destId="{B3EEBBBB-336B-431D-9E55-D15DEC7EC617}" srcOrd="0" destOrd="0" parTransId="{A51B7D48-3365-4A75-BB45-0845B59AE020}" sibTransId="{938E2A46-B33D-49F0-954A-9795028AEFB6}"/>
    <dgm:cxn modelId="{F9EBCB8E-BACC-4A14-AE85-AAF9BB551459}" srcId="{10D0BD22-B555-45B1-A724-368F88B659D9}" destId="{E8051117-F950-4442-ADB2-F2B1870015D0}" srcOrd="3" destOrd="0" parTransId="{80E42110-A146-4770-A5CC-D198F7B50F3C}" sibTransId="{9199C1D4-2372-4AB1-A4BD-0BFF013853CC}"/>
    <dgm:cxn modelId="{7D02FB96-A36A-4D64-A30A-849FE1A3A5F3}" type="presOf" srcId="{E8091463-104A-4D36-8570-96835A79E9B2}" destId="{810DC1CB-DA2D-43B1-BDC4-BFCAA4787431}" srcOrd="0" destOrd="0" presId="urn:microsoft.com/office/officeart/2005/8/layout/vList2"/>
    <dgm:cxn modelId="{8EE346AC-C98E-4013-AC19-FA2D3446F151}" srcId="{10D0BD22-B555-45B1-A724-368F88B659D9}" destId="{E8091463-104A-4D36-8570-96835A79E9B2}" srcOrd="2" destOrd="0" parTransId="{F3FD7486-40A8-4D27-B510-FE710C3C2581}" sibTransId="{84F6FCD0-D555-4EA4-A61A-41696DBB2121}"/>
    <dgm:cxn modelId="{7D928837-4796-4B15-9170-5905945C39CB}" type="presParOf" srcId="{A6BB0EA1-7CCD-4925-BD3B-BD1E833C58B8}" destId="{EE18A831-01AC-4AC5-B9DC-C4A3F69981A7}" srcOrd="0" destOrd="0" presId="urn:microsoft.com/office/officeart/2005/8/layout/vList2"/>
    <dgm:cxn modelId="{98461F77-5766-4E89-B785-564BA9DEF8D6}" type="presParOf" srcId="{A6BB0EA1-7CCD-4925-BD3B-BD1E833C58B8}" destId="{B1F9DFB2-E9AB-4471-9ABB-F003CCF17974}" srcOrd="1" destOrd="0" presId="urn:microsoft.com/office/officeart/2005/8/layout/vList2"/>
    <dgm:cxn modelId="{59981649-4425-429D-A58C-8BC3DE069EF0}" type="presParOf" srcId="{A6BB0EA1-7CCD-4925-BD3B-BD1E833C58B8}" destId="{A49C2627-F949-45A6-A960-E5F8517F219E}" srcOrd="2" destOrd="0" presId="urn:microsoft.com/office/officeart/2005/8/layout/vList2"/>
    <dgm:cxn modelId="{07E0D4B4-771E-426D-B21C-34FCC6235D21}" type="presParOf" srcId="{A6BB0EA1-7CCD-4925-BD3B-BD1E833C58B8}" destId="{F7F0EC24-0157-4F55-8E49-E024F68E168D}" srcOrd="3" destOrd="0" presId="urn:microsoft.com/office/officeart/2005/8/layout/vList2"/>
    <dgm:cxn modelId="{8D0DF600-EFD3-481C-A9D5-B4DF262C2C2A}" type="presParOf" srcId="{A6BB0EA1-7CCD-4925-BD3B-BD1E833C58B8}" destId="{810DC1CB-DA2D-43B1-BDC4-BFCAA4787431}" srcOrd="4" destOrd="0" presId="urn:microsoft.com/office/officeart/2005/8/layout/vList2"/>
    <dgm:cxn modelId="{C54C93DE-BB0E-48D2-A89B-EE0E25148196}" type="presParOf" srcId="{A6BB0EA1-7CCD-4925-BD3B-BD1E833C58B8}" destId="{8B9F8D9F-CAE8-4BB5-B2F1-0AFA5BD966E0}" srcOrd="5" destOrd="0" presId="urn:microsoft.com/office/officeart/2005/8/layout/vList2"/>
    <dgm:cxn modelId="{C11BA949-9A44-4240-9B85-F281D4741D3E}" type="presParOf" srcId="{A6BB0EA1-7CCD-4925-BD3B-BD1E833C58B8}" destId="{03E799F6-4E9E-4E5D-AD96-D0E83219842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C5E3C9-0E65-4FF6-810A-6AFFC51A03CE}">
      <dsp:nvSpPr>
        <dsp:cNvPr id="0" name=""/>
        <dsp:cNvSpPr/>
      </dsp:nvSpPr>
      <dsp:spPr>
        <a:xfrm>
          <a:off x="0" y="600"/>
          <a:ext cx="564197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8C9555-7D8C-4936-BAFD-A41096C3E9B3}">
      <dsp:nvSpPr>
        <dsp:cNvPr id="0" name=""/>
        <dsp:cNvSpPr/>
      </dsp:nvSpPr>
      <dsp:spPr>
        <a:xfrm>
          <a:off x="0" y="600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Teenage Pregnancy also known as Adolescent Pregnancy:</a:t>
          </a:r>
          <a:endParaRPr lang="en-US" sz="2100" kern="1200" dirty="0"/>
        </a:p>
      </dsp:txBody>
      <dsp:txXfrm>
        <a:off x="0" y="600"/>
        <a:ext cx="5641974" cy="702864"/>
      </dsp:txXfrm>
    </dsp:sp>
    <dsp:sp modelId="{2F6414E5-0A41-4D74-A1F7-9A126E956D25}">
      <dsp:nvSpPr>
        <dsp:cNvPr id="0" name=""/>
        <dsp:cNvSpPr/>
      </dsp:nvSpPr>
      <dsp:spPr>
        <a:xfrm>
          <a:off x="0" y="703464"/>
          <a:ext cx="5641974" cy="0"/>
        </a:xfrm>
        <a:prstGeom prst="line">
          <a:avLst/>
        </a:prstGeom>
        <a:solidFill>
          <a:schemeClr val="accent2">
            <a:hueOff val="-220562"/>
            <a:satOff val="249"/>
            <a:lumOff val="588"/>
            <a:alphaOff val="0"/>
          </a:schemeClr>
        </a:solidFill>
        <a:ln w="15875" cap="flat" cmpd="sng" algn="ctr">
          <a:solidFill>
            <a:schemeClr val="accent2">
              <a:hueOff val="-220562"/>
              <a:satOff val="249"/>
              <a:lumOff val="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62376-063F-4A2F-8636-C89EF9242066}">
      <dsp:nvSpPr>
        <dsp:cNvPr id="0" name=""/>
        <dsp:cNvSpPr/>
      </dsp:nvSpPr>
      <dsp:spPr>
        <a:xfrm>
          <a:off x="0" y="703464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Teenager girls</a:t>
          </a:r>
          <a:endParaRPr lang="en-US" sz="2100" kern="1200"/>
        </a:p>
      </dsp:txBody>
      <dsp:txXfrm>
        <a:off x="0" y="703464"/>
        <a:ext cx="5641974" cy="702864"/>
      </dsp:txXfrm>
    </dsp:sp>
    <dsp:sp modelId="{6777E4BD-FD6D-4178-9EA0-85304C4238E8}">
      <dsp:nvSpPr>
        <dsp:cNvPr id="0" name=""/>
        <dsp:cNvSpPr/>
      </dsp:nvSpPr>
      <dsp:spPr>
        <a:xfrm>
          <a:off x="0" y="1406328"/>
          <a:ext cx="5641974" cy="0"/>
        </a:xfrm>
        <a:prstGeom prst="line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flat" cmpd="sng" algn="ctr">
          <a:solidFill>
            <a:schemeClr val="accent2">
              <a:hueOff val="-441124"/>
              <a:satOff val="497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9B768B-B95E-4FC3-9497-D1B2860D253F}">
      <dsp:nvSpPr>
        <dsp:cNvPr id="0" name=""/>
        <dsp:cNvSpPr/>
      </dsp:nvSpPr>
      <dsp:spPr>
        <a:xfrm>
          <a:off x="0" y="1406328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Conceiving between the ages of 13-19 years old</a:t>
          </a:r>
          <a:endParaRPr lang="en-US" sz="2100" kern="1200" dirty="0"/>
        </a:p>
      </dsp:txBody>
      <dsp:txXfrm>
        <a:off x="0" y="1406328"/>
        <a:ext cx="5641974" cy="702864"/>
      </dsp:txXfrm>
    </dsp:sp>
    <dsp:sp modelId="{C5F4C8CF-5EFD-4984-AD29-1788D2CDAF70}">
      <dsp:nvSpPr>
        <dsp:cNvPr id="0" name=""/>
        <dsp:cNvSpPr/>
      </dsp:nvSpPr>
      <dsp:spPr>
        <a:xfrm>
          <a:off x="0" y="2109192"/>
          <a:ext cx="5641974" cy="0"/>
        </a:xfrm>
        <a:prstGeom prst="line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30F61B-CB38-4B01-AA2D-39CD7B86857F}">
      <dsp:nvSpPr>
        <dsp:cNvPr id="0" name=""/>
        <dsp:cNvSpPr/>
      </dsp:nvSpPr>
      <dsp:spPr>
        <a:xfrm>
          <a:off x="0" y="2109192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Leading cause of death among adolescent girl under 18 years old. </a:t>
          </a:r>
          <a:endParaRPr lang="en-US" sz="2100" kern="1200" dirty="0"/>
        </a:p>
      </dsp:txBody>
      <dsp:txXfrm>
        <a:off x="0" y="2109192"/>
        <a:ext cx="5641974" cy="702864"/>
      </dsp:txXfrm>
    </dsp:sp>
    <dsp:sp modelId="{185F51BB-F5C3-4872-9A0D-2813904AD4B6}">
      <dsp:nvSpPr>
        <dsp:cNvPr id="0" name=""/>
        <dsp:cNvSpPr/>
      </dsp:nvSpPr>
      <dsp:spPr>
        <a:xfrm>
          <a:off x="0" y="2812057"/>
          <a:ext cx="5641974" cy="0"/>
        </a:xfrm>
        <a:prstGeom prst="line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flat" cmpd="sng" algn="ctr">
          <a:solidFill>
            <a:schemeClr val="accent2">
              <a:hueOff val="-882249"/>
              <a:satOff val="995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43A199-3D99-4B27-8B21-9D917FE7761C}">
      <dsp:nvSpPr>
        <dsp:cNvPr id="0" name=""/>
        <dsp:cNvSpPr/>
      </dsp:nvSpPr>
      <dsp:spPr>
        <a:xfrm>
          <a:off x="0" y="2812057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Aim: Empower young girls with information for healthy life.</a:t>
          </a:r>
        </a:p>
      </dsp:txBody>
      <dsp:txXfrm>
        <a:off x="0" y="2812057"/>
        <a:ext cx="5641974" cy="702864"/>
      </dsp:txXfrm>
    </dsp:sp>
    <dsp:sp modelId="{2A5DF5A5-8E51-4EE7-983C-4E51DBABABB5}">
      <dsp:nvSpPr>
        <dsp:cNvPr id="0" name=""/>
        <dsp:cNvSpPr/>
      </dsp:nvSpPr>
      <dsp:spPr>
        <a:xfrm>
          <a:off x="0" y="3514921"/>
          <a:ext cx="5641974" cy="0"/>
        </a:xfrm>
        <a:prstGeom prst="line">
          <a:avLst/>
        </a:prstGeom>
        <a:solidFill>
          <a:schemeClr val="accent2">
            <a:hueOff val="-1102811"/>
            <a:satOff val="1243"/>
            <a:lumOff val="2942"/>
            <a:alphaOff val="0"/>
          </a:schemeClr>
        </a:solidFill>
        <a:ln w="15875" cap="flat" cmpd="sng" algn="ctr">
          <a:solidFill>
            <a:schemeClr val="accent2">
              <a:hueOff val="-1102811"/>
              <a:satOff val="1243"/>
              <a:lumOff val="294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92339-2200-41BF-8435-73DFE7015A09}">
      <dsp:nvSpPr>
        <dsp:cNvPr id="0" name=""/>
        <dsp:cNvSpPr/>
      </dsp:nvSpPr>
      <dsp:spPr>
        <a:xfrm>
          <a:off x="0" y="3514921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(McCarthy, and Kenny 2014)</a:t>
          </a:r>
        </a:p>
      </dsp:txBody>
      <dsp:txXfrm>
        <a:off x="0" y="3514921"/>
        <a:ext cx="5641974" cy="702864"/>
      </dsp:txXfrm>
    </dsp:sp>
    <dsp:sp modelId="{6EA9B5A6-F9D4-469D-A04B-61F676357F79}">
      <dsp:nvSpPr>
        <dsp:cNvPr id="0" name=""/>
        <dsp:cNvSpPr/>
      </dsp:nvSpPr>
      <dsp:spPr>
        <a:xfrm>
          <a:off x="0" y="4217785"/>
          <a:ext cx="5641974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FB2173-8A28-4262-9770-FF0941DD472B}">
      <dsp:nvSpPr>
        <dsp:cNvPr id="0" name=""/>
        <dsp:cNvSpPr/>
      </dsp:nvSpPr>
      <dsp:spPr>
        <a:xfrm>
          <a:off x="0" y="4217785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(The World Bank, 2022)</a:t>
          </a:r>
        </a:p>
      </dsp:txBody>
      <dsp:txXfrm>
        <a:off x="0" y="4217785"/>
        <a:ext cx="5641974" cy="7028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D407F5-2851-4579-9A25-E4ABEC88AA19}">
      <dsp:nvSpPr>
        <dsp:cNvPr id="0" name=""/>
        <dsp:cNvSpPr/>
      </dsp:nvSpPr>
      <dsp:spPr>
        <a:xfrm>
          <a:off x="0" y="600"/>
          <a:ext cx="564197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257EDA-F1B3-4DCE-9DD3-DC336B606F71}">
      <dsp:nvSpPr>
        <dsp:cNvPr id="0" name=""/>
        <dsp:cNvSpPr/>
      </dsp:nvSpPr>
      <dsp:spPr>
        <a:xfrm>
          <a:off x="0" y="600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Southwark: Most diverse borough in England</a:t>
          </a:r>
          <a:endParaRPr lang="en-US" sz="2100" kern="1200" dirty="0"/>
        </a:p>
      </dsp:txBody>
      <dsp:txXfrm>
        <a:off x="0" y="600"/>
        <a:ext cx="5641974" cy="702864"/>
      </dsp:txXfrm>
    </dsp:sp>
    <dsp:sp modelId="{CBB1CDE0-1E77-4E3F-A1BD-8ACAA48DB01A}">
      <dsp:nvSpPr>
        <dsp:cNvPr id="0" name=""/>
        <dsp:cNvSpPr/>
      </dsp:nvSpPr>
      <dsp:spPr>
        <a:xfrm>
          <a:off x="0" y="703464"/>
          <a:ext cx="5641974" cy="0"/>
        </a:xfrm>
        <a:prstGeom prst="line">
          <a:avLst/>
        </a:prstGeom>
        <a:solidFill>
          <a:schemeClr val="accent2">
            <a:hueOff val="-220562"/>
            <a:satOff val="249"/>
            <a:lumOff val="588"/>
            <a:alphaOff val="0"/>
          </a:schemeClr>
        </a:solidFill>
        <a:ln w="15875" cap="flat" cmpd="sng" algn="ctr">
          <a:solidFill>
            <a:schemeClr val="accent2">
              <a:hueOff val="-220562"/>
              <a:satOff val="249"/>
              <a:lumOff val="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8C1B40-2890-418A-BF5A-24C61A44AB11}">
      <dsp:nvSpPr>
        <dsp:cNvPr id="0" name=""/>
        <dsp:cNvSpPr/>
      </dsp:nvSpPr>
      <dsp:spPr>
        <a:xfrm>
          <a:off x="0" y="703464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Population: 320,017</a:t>
          </a:r>
          <a:endParaRPr lang="en-US" sz="2100" kern="1200"/>
        </a:p>
      </dsp:txBody>
      <dsp:txXfrm>
        <a:off x="0" y="703464"/>
        <a:ext cx="5641974" cy="702864"/>
      </dsp:txXfrm>
    </dsp:sp>
    <dsp:sp modelId="{063ED655-56EF-48C7-BB9A-578450C667AC}">
      <dsp:nvSpPr>
        <dsp:cNvPr id="0" name=""/>
        <dsp:cNvSpPr/>
      </dsp:nvSpPr>
      <dsp:spPr>
        <a:xfrm>
          <a:off x="0" y="1406328"/>
          <a:ext cx="5641974" cy="0"/>
        </a:xfrm>
        <a:prstGeom prst="line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flat" cmpd="sng" algn="ctr">
          <a:solidFill>
            <a:schemeClr val="accent2">
              <a:hueOff val="-441124"/>
              <a:satOff val="497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9E71A-403F-4F17-A97C-A66F54AEE218}">
      <dsp:nvSpPr>
        <dsp:cNvPr id="0" name=""/>
        <dsp:cNvSpPr/>
      </dsp:nvSpPr>
      <dsp:spPr>
        <a:xfrm>
          <a:off x="0" y="1406328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Average age: 33.9 years younger than London and England</a:t>
          </a:r>
          <a:endParaRPr lang="en-US" sz="2100" kern="1200"/>
        </a:p>
      </dsp:txBody>
      <dsp:txXfrm>
        <a:off x="0" y="1406328"/>
        <a:ext cx="5641974" cy="702864"/>
      </dsp:txXfrm>
    </dsp:sp>
    <dsp:sp modelId="{D5A7DEB1-B0F7-4E70-A5C5-A044B909AA25}">
      <dsp:nvSpPr>
        <dsp:cNvPr id="0" name=""/>
        <dsp:cNvSpPr/>
      </dsp:nvSpPr>
      <dsp:spPr>
        <a:xfrm>
          <a:off x="0" y="2109192"/>
          <a:ext cx="5641974" cy="0"/>
        </a:xfrm>
        <a:prstGeom prst="line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56CDF4-6233-4DEC-B100-DAA11F47EB67}">
      <dsp:nvSpPr>
        <dsp:cNvPr id="0" name=""/>
        <dsp:cNvSpPr/>
      </dsp:nvSpPr>
      <dsp:spPr>
        <a:xfrm>
          <a:off x="0" y="2109192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Over 120 Languages spoken</a:t>
          </a:r>
          <a:endParaRPr lang="en-US" sz="2100" kern="1200"/>
        </a:p>
      </dsp:txBody>
      <dsp:txXfrm>
        <a:off x="0" y="2109192"/>
        <a:ext cx="5641974" cy="702864"/>
      </dsp:txXfrm>
    </dsp:sp>
    <dsp:sp modelId="{2239CCD7-E186-442D-8B97-13B72CF4A58D}">
      <dsp:nvSpPr>
        <dsp:cNvPr id="0" name=""/>
        <dsp:cNvSpPr/>
      </dsp:nvSpPr>
      <dsp:spPr>
        <a:xfrm>
          <a:off x="0" y="2812057"/>
          <a:ext cx="5641974" cy="0"/>
        </a:xfrm>
        <a:prstGeom prst="line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flat" cmpd="sng" algn="ctr">
          <a:solidFill>
            <a:schemeClr val="accent2">
              <a:hueOff val="-882249"/>
              <a:satOff val="995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47752A-010B-4EAF-BD9E-58D90C1AD70F}">
      <dsp:nvSpPr>
        <dsp:cNvPr id="0" name=""/>
        <dsp:cNvSpPr/>
      </dsp:nvSpPr>
      <dsp:spPr>
        <a:xfrm>
          <a:off x="0" y="2812057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Child Poverty: under 16; 11,970</a:t>
          </a:r>
          <a:endParaRPr lang="en-US" sz="2100" kern="1200"/>
        </a:p>
      </dsp:txBody>
      <dsp:txXfrm>
        <a:off x="0" y="2812057"/>
        <a:ext cx="5641974" cy="702864"/>
      </dsp:txXfrm>
    </dsp:sp>
    <dsp:sp modelId="{ED1F02AD-AA2A-41DB-8F4D-F6926150155A}">
      <dsp:nvSpPr>
        <dsp:cNvPr id="0" name=""/>
        <dsp:cNvSpPr/>
      </dsp:nvSpPr>
      <dsp:spPr>
        <a:xfrm>
          <a:off x="0" y="3514921"/>
          <a:ext cx="5641974" cy="0"/>
        </a:xfrm>
        <a:prstGeom prst="line">
          <a:avLst/>
        </a:prstGeom>
        <a:solidFill>
          <a:schemeClr val="accent2">
            <a:hueOff val="-1102811"/>
            <a:satOff val="1243"/>
            <a:lumOff val="2942"/>
            <a:alphaOff val="0"/>
          </a:schemeClr>
        </a:solidFill>
        <a:ln w="15875" cap="flat" cmpd="sng" algn="ctr">
          <a:solidFill>
            <a:schemeClr val="accent2">
              <a:hueOff val="-1102811"/>
              <a:satOff val="1243"/>
              <a:lumOff val="294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10C6FE-F10D-4847-BD69-29387237730C}">
      <dsp:nvSpPr>
        <dsp:cNvPr id="0" name=""/>
        <dsp:cNvSpPr/>
      </dsp:nvSpPr>
      <dsp:spPr>
        <a:xfrm>
          <a:off x="0" y="3514921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under 18; 13,800</a:t>
          </a:r>
          <a:endParaRPr lang="en-US" sz="2100" kern="1200"/>
        </a:p>
      </dsp:txBody>
      <dsp:txXfrm>
        <a:off x="0" y="3514921"/>
        <a:ext cx="5641974" cy="702864"/>
      </dsp:txXfrm>
    </dsp:sp>
    <dsp:sp modelId="{46D4CCCD-0659-4162-878A-AB62FFDDA314}">
      <dsp:nvSpPr>
        <dsp:cNvPr id="0" name=""/>
        <dsp:cNvSpPr/>
      </dsp:nvSpPr>
      <dsp:spPr>
        <a:xfrm>
          <a:off x="0" y="4217785"/>
          <a:ext cx="5641974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0341BA-6A90-4804-BC33-7AAFE6F6251A}">
      <dsp:nvSpPr>
        <dsp:cNvPr id="0" name=""/>
        <dsp:cNvSpPr/>
      </dsp:nvSpPr>
      <dsp:spPr>
        <a:xfrm>
          <a:off x="0" y="4217785"/>
          <a:ext cx="5641974" cy="702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All dependent children</a:t>
          </a:r>
          <a:r>
            <a:rPr lang="en-GB" sz="2100" kern="1200"/>
            <a:t>; 15,020            (Southwark Annual Report, 2022)</a:t>
          </a:r>
          <a:endParaRPr lang="en-US" sz="2100" kern="1200" dirty="0"/>
        </a:p>
      </dsp:txBody>
      <dsp:txXfrm>
        <a:off x="0" y="4217785"/>
        <a:ext cx="5641974" cy="7028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4573DD-2049-4F22-A114-1FB09B59D200}">
      <dsp:nvSpPr>
        <dsp:cNvPr id="0" name=""/>
        <dsp:cNvSpPr/>
      </dsp:nvSpPr>
      <dsp:spPr>
        <a:xfrm>
          <a:off x="0" y="600"/>
          <a:ext cx="564197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BBA582-06B1-4073-A289-4E41AAD49B28}">
      <dsp:nvSpPr>
        <dsp:cNvPr id="0" name=""/>
        <dsp:cNvSpPr/>
      </dsp:nvSpPr>
      <dsp:spPr>
        <a:xfrm>
          <a:off x="0" y="600"/>
          <a:ext cx="5641974" cy="546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Southwark has the highest teenage conception in England.</a:t>
          </a:r>
          <a:endParaRPr lang="en-US" sz="1600" kern="1200" dirty="0"/>
        </a:p>
      </dsp:txBody>
      <dsp:txXfrm>
        <a:off x="0" y="600"/>
        <a:ext cx="5641974" cy="546672"/>
      </dsp:txXfrm>
    </dsp:sp>
    <dsp:sp modelId="{C07BB385-2477-45F3-8C35-1F2EBD289402}">
      <dsp:nvSpPr>
        <dsp:cNvPr id="0" name=""/>
        <dsp:cNvSpPr/>
      </dsp:nvSpPr>
      <dsp:spPr>
        <a:xfrm>
          <a:off x="0" y="547272"/>
          <a:ext cx="5641974" cy="0"/>
        </a:xfrm>
        <a:prstGeom prst="line">
          <a:avLst/>
        </a:prstGeom>
        <a:solidFill>
          <a:schemeClr val="accent2">
            <a:hueOff val="-165422"/>
            <a:satOff val="186"/>
            <a:lumOff val="441"/>
            <a:alphaOff val="0"/>
          </a:schemeClr>
        </a:solidFill>
        <a:ln w="15875" cap="flat" cmpd="sng" algn="ctr">
          <a:solidFill>
            <a:schemeClr val="accent2">
              <a:hueOff val="-165422"/>
              <a:satOff val="186"/>
              <a:lumOff val="4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0B5CF8-0AA0-4165-B626-46B18956B379}">
      <dsp:nvSpPr>
        <dsp:cNvPr id="0" name=""/>
        <dsp:cNvSpPr/>
      </dsp:nvSpPr>
      <dsp:spPr>
        <a:xfrm>
          <a:off x="0" y="547272"/>
          <a:ext cx="5641974" cy="546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Youth population: 16,000 people.</a:t>
          </a:r>
          <a:endParaRPr lang="en-US" sz="1600" kern="1200"/>
        </a:p>
      </dsp:txBody>
      <dsp:txXfrm>
        <a:off x="0" y="547272"/>
        <a:ext cx="5641974" cy="546672"/>
      </dsp:txXfrm>
    </dsp:sp>
    <dsp:sp modelId="{2DA0568C-F5AE-4B72-AF21-B7276378EA79}">
      <dsp:nvSpPr>
        <dsp:cNvPr id="0" name=""/>
        <dsp:cNvSpPr/>
      </dsp:nvSpPr>
      <dsp:spPr>
        <a:xfrm>
          <a:off x="0" y="1093944"/>
          <a:ext cx="5641974" cy="0"/>
        </a:xfrm>
        <a:prstGeom prst="line">
          <a:avLst/>
        </a:prstGeom>
        <a:solidFill>
          <a:schemeClr val="accent2">
            <a:hueOff val="-330843"/>
            <a:satOff val="373"/>
            <a:lumOff val="882"/>
            <a:alphaOff val="0"/>
          </a:schemeClr>
        </a:solidFill>
        <a:ln w="15875" cap="flat" cmpd="sng" algn="ctr">
          <a:solidFill>
            <a:schemeClr val="accent2">
              <a:hueOff val="-330843"/>
              <a:satOff val="373"/>
              <a:lumOff val="8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06FB7F-EB8D-4191-BF0F-B3E9FEA74E79}">
      <dsp:nvSpPr>
        <dsp:cNvPr id="0" name=""/>
        <dsp:cNvSpPr/>
      </dsp:nvSpPr>
      <dsp:spPr>
        <a:xfrm>
          <a:off x="0" y="1093944"/>
          <a:ext cx="5641974" cy="546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Girls population: 4,486 aged between 15-17</a:t>
          </a:r>
          <a:endParaRPr lang="en-US" sz="1600" kern="1200" dirty="0"/>
        </a:p>
      </dsp:txBody>
      <dsp:txXfrm>
        <a:off x="0" y="1093944"/>
        <a:ext cx="5641974" cy="546672"/>
      </dsp:txXfrm>
    </dsp:sp>
    <dsp:sp modelId="{86D8F5BD-A711-4198-8720-F458566EC0FC}">
      <dsp:nvSpPr>
        <dsp:cNvPr id="0" name=""/>
        <dsp:cNvSpPr/>
      </dsp:nvSpPr>
      <dsp:spPr>
        <a:xfrm>
          <a:off x="0" y="1640616"/>
          <a:ext cx="5641974" cy="0"/>
        </a:xfrm>
        <a:prstGeom prst="line">
          <a:avLst/>
        </a:prstGeom>
        <a:solidFill>
          <a:schemeClr val="accent2">
            <a:hueOff val="-496265"/>
            <a:satOff val="559"/>
            <a:lumOff val="1324"/>
            <a:alphaOff val="0"/>
          </a:schemeClr>
        </a:solidFill>
        <a:ln w="15875" cap="flat" cmpd="sng" algn="ctr">
          <a:solidFill>
            <a:schemeClr val="accent2">
              <a:hueOff val="-496265"/>
              <a:satOff val="559"/>
              <a:lumOff val="13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0B3593-C9BC-4EC1-B77C-9CF4623DF94D}">
      <dsp:nvSpPr>
        <dsp:cNvPr id="0" name=""/>
        <dsp:cNvSpPr/>
      </dsp:nvSpPr>
      <dsp:spPr>
        <a:xfrm>
          <a:off x="0" y="1640616"/>
          <a:ext cx="5641974" cy="546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335 Conceptions  85.9 per 1000 population</a:t>
          </a:r>
          <a:endParaRPr lang="en-US" sz="1600" kern="1200" dirty="0"/>
        </a:p>
      </dsp:txBody>
      <dsp:txXfrm>
        <a:off x="0" y="1640616"/>
        <a:ext cx="5641974" cy="546672"/>
      </dsp:txXfrm>
    </dsp:sp>
    <dsp:sp modelId="{DB640C2E-F817-4CC1-A74E-A023E9ED1886}">
      <dsp:nvSpPr>
        <dsp:cNvPr id="0" name=""/>
        <dsp:cNvSpPr/>
      </dsp:nvSpPr>
      <dsp:spPr>
        <a:xfrm>
          <a:off x="0" y="2187288"/>
          <a:ext cx="5641974" cy="0"/>
        </a:xfrm>
        <a:prstGeom prst="line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EA6EB7-0347-4BCA-B22D-BD5B8247B08E}">
      <dsp:nvSpPr>
        <dsp:cNvPr id="0" name=""/>
        <dsp:cNvSpPr/>
      </dsp:nvSpPr>
      <dsp:spPr>
        <a:xfrm>
          <a:off x="0" y="2187288"/>
          <a:ext cx="5641974" cy="546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3.4% increase in under 18’s</a:t>
          </a:r>
        </a:p>
      </dsp:txBody>
      <dsp:txXfrm>
        <a:off x="0" y="2187288"/>
        <a:ext cx="5641974" cy="546672"/>
      </dsp:txXfrm>
    </dsp:sp>
    <dsp:sp modelId="{BC72D054-3F1B-4A12-A09A-D312314B7837}">
      <dsp:nvSpPr>
        <dsp:cNvPr id="0" name=""/>
        <dsp:cNvSpPr/>
      </dsp:nvSpPr>
      <dsp:spPr>
        <a:xfrm>
          <a:off x="0" y="2733961"/>
          <a:ext cx="5641974" cy="0"/>
        </a:xfrm>
        <a:prstGeom prst="line">
          <a:avLst/>
        </a:prstGeom>
        <a:solidFill>
          <a:schemeClr val="accent2">
            <a:hueOff val="-827108"/>
            <a:satOff val="932"/>
            <a:lumOff val="2206"/>
            <a:alphaOff val="0"/>
          </a:schemeClr>
        </a:solidFill>
        <a:ln w="15875" cap="flat" cmpd="sng" algn="ctr">
          <a:solidFill>
            <a:schemeClr val="accent2">
              <a:hueOff val="-827108"/>
              <a:satOff val="932"/>
              <a:lumOff val="22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997FB8-2ADD-46BA-BBF8-FCA22E248307}">
      <dsp:nvSpPr>
        <dsp:cNvPr id="0" name=""/>
        <dsp:cNvSpPr/>
      </dsp:nvSpPr>
      <dsp:spPr>
        <a:xfrm>
          <a:off x="0" y="2733961"/>
          <a:ext cx="5641974" cy="546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13% increase in under 16’s</a:t>
          </a:r>
        </a:p>
      </dsp:txBody>
      <dsp:txXfrm>
        <a:off x="0" y="2733961"/>
        <a:ext cx="5641974" cy="546672"/>
      </dsp:txXfrm>
    </dsp:sp>
    <dsp:sp modelId="{A78A7C22-74C9-4162-A2E1-386FF91329DC}">
      <dsp:nvSpPr>
        <dsp:cNvPr id="0" name=""/>
        <dsp:cNvSpPr/>
      </dsp:nvSpPr>
      <dsp:spPr>
        <a:xfrm>
          <a:off x="0" y="3280633"/>
          <a:ext cx="5641974" cy="0"/>
        </a:xfrm>
        <a:prstGeom prst="line">
          <a:avLst/>
        </a:prstGeom>
        <a:solidFill>
          <a:schemeClr val="accent2">
            <a:hueOff val="-992530"/>
            <a:satOff val="1119"/>
            <a:lumOff val="2647"/>
            <a:alphaOff val="0"/>
          </a:schemeClr>
        </a:solidFill>
        <a:ln w="15875" cap="flat" cmpd="sng" algn="ctr">
          <a:solidFill>
            <a:schemeClr val="accent2">
              <a:hueOff val="-992530"/>
              <a:satOff val="1119"/>
              <a:lumOff val="26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87B6AA-5947-47CF-8D23-1FE6769BC26D}">
      <dsp:nvSpPr>
        <dsp:cNvPr id="0" name=""/>
        <dsp:cNvSpPr/>
      </dsp:nvSpPr>
      <dsp:spPr>
        <a:xfrm>
          <a:off x="0" y="3280633"/>
          <a:ext cx="5641974" cy="546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Low birthweight major cause of infant Mortality in the UK</a:t>
          </a:r>
        </a:p>
      </dsp:txBody>
      <dsp:txXfrm>
        <a:off x="0" y="3280633"/>
        <a:ext cx="5641974" cy="546672"/>
      </dsp:txXfrm>
    </dsp:sp>
    <dsp:sp modelId="{25D49DEB-3718-4D85-B613-0338EF08807E}">
      <dsp:nvSpPr>
        <dsp:cNvPr id="0" name=""/>
        <dsp:cNvSpPr/>
      </dsp:nvSpPr>
      <dsp:spPr>
        <a:xfrm>
          <a:off x="0" y="3827305"/>
          <a:ext cx="5641974" cy="0"/>
        </a:xfrm>
        <a:prstGeom prst="line">
          <a:avLst/>
        </a:prstGeom>
        <a:solidFill>
          <a:schemeClr val="accent2">
            <a:hueOff val="-1157951"/>
            <a:satOff val="1305"/>
            <a:lumOff val="3089"/>
            <a:alphaOff val="0"/>
          </a:schemeClr>
        </a:solidFill>
        <a:ln w="15875" cap="flat" cmpd="sng" algn="ctr">
          <a:solidFill>
            <a:schemeClr val="accent2">
              <a:hueOff val="-1157951"/>
              <a:satOff val="1305"/>
              <a:lumOff val="30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8F7042-EE40-4F06-8936-97A6A1A8FF93}">
      <dsp:nvSpPr>
        <dsp:cNvPr id="0" name=""/>
        <dsp:cNvSpPr/>
      </dsp:nvSpPr>
      <dsp:spPr>
        <a:xfrm>
          <a:off x="0" y="3827305"/>
          <a:ext cx="5641974" cy="546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Children in care or leaving care are at higher risk of teenage pregnancy</a:t>
          </a:r>
        </a:p>
      </dsp:txBody>
      <dsp:txXfrm>
        <a:off x="0" y="3827305"/>
        <a:ext cx="5641974" cy="546672"/>
      </dsp:txXfrm>
    </dsp:sp>
    <dsp:sp modelId="{6D01FB22-D964-4D81-88A4-A616FFCA7BC9}">
      <dsp:nvSpPr>
        <dsp:cNvPr id="0" name=""/>
        <dsp:cNvSpPr/>
      </dsp:nvSpPr>
      <dsp:spPr>
        <a:xfrm>
          <a:off x="0" y="4373977"/>
          <a:ext cx="5641974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213E03-BA42-438D-94F2-EB0D1D81F84A}">
      <dsp:nvSpPr>
        <dsp:cNvPr id="0" name=""/>
        <dsp:cNvSpPr/>
      </dsp:nvSpPr>
      <dsp:spPr>
        <a:xfrm>
          <a:off x="0" y="4373977"/>
          <a:ext cx="5641974" cy="546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(Okotie, 2022)</a:t>
          </a:r>
        </a:p>
      </dsp:txBody>
      <dsp:txXfrm>
        <a:off x="0" y="4373977"/>
        <a:ext cx="5641974" cy="5466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18A831-01AC-4AC5-B9DC-C4A3F69981A7}">
      <dsp:nvSpPr>
        <dsp:cNvPr id="0" name=""/>
        <dsp:cNvSpPr/>
      </dsp:nvSpPr>
      <dsp:spPr>
        <a:xfrm>
          <a:off x="0" y="615985"/>
          <a:ext cx="5641974" cy="870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Brook Digital Clinic (e-Sexual and Reproductive Healthcare)</a:t>
          </a:r>
          <a:endParaRPr lang="en-US" sz="2400" kern="1200"/>
        </a:p>
      </dsp:txBody>
      <dsp:txXfrm>
        <a:off x="42493" y="658478"/>
        <a:ext cx="5556988" cy="785494"/>
      </dsp:txXfrm>
    </dsp:sp>
    <dsp:sp modelId="{A49C2627-F949-45A6-A960-E5F8517F219E}">
      <dsp:nvSpPr>
        <dsp:cNvPr id="0" name=""/>
        <dsp:cNvSpPr/>
      </dsp:nvSpPr>
      <dsp:spPr>
        <a:xfrm>
          <a:off x="0" y="1555585"/>
          <a:ext cx="5641974" cy="870480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Teenage Pregnancy Media Group (Choose Your Life Campaign Network)</a:t>
          </a:r>
          <a:endParaRPr lang="en-US" sz="2400" kern="1200"/>
        </a:p>
      </dsp:txBody>
      <dsp:txXfrm>
        <a:off x="42493" y="1598078"/>
        <a:ext cx="5556988" cy="785494"/>
      </dsp:txXfrm>
    </dsp:sp>
    <dsp:sp modelId="{810DC1CB-DA2D-43B1-BDC4-BFCAA4787431}">
      <dsp:nvSpPr>
        <dsp:cNvPr id="0" name=""/>
        <dsp:cNvSpPr/>
      </dsp:nvSpPr>
      <dsp:spPr>
        <a:xfrm>
          <a:off x="0" y="2495185"/>
          <a:ext cx="5641974" cy="870480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Bodypower (Virtual Sexual and Relationship Education professionals Network)</a:t>
          </a:r>
          <a:endParaRPr lang="en-US" sz="2400" kern="1200"/>
        </a:p>
      </dsp:txBody>
      <dsp:txXfrm>
        <a:off x="42493" y="2537678"/>
        <a:ext cx="5556988" cy="785494"/>
      </dsp:txXfrm>
    </dsp:sp>
    <dsp:sp modelId="{03E799F6-4E9E-4E5D-AD96-D0E83219842E}">
      <dsp:nvSpPr>
        <dsp:cNvPr id="0" name=""/>
        <dsp:cNvSpPr/>
      </dsp:nvSpPr>
      <dsp:spPr>
        <a:xfrm>
          <a:off x="0" y="3434785"/>
          <a:ext cx="5641974" cy="87048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(Public Health England, 2020)</a:t>
          </a:r>
          <a:endParaRPr lang="en-US" sz="2400" kern="1200"/>
        </a:p>
      </dsp:txBody>
      <dsp:txXfrm>
        <a:off x="42493" y="3477278"/>
        <a:ext cx="5556988" cy="7854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8D384784-0019-46FA-BE31-4AEAD90D89FE}" type="datetimeFigureOut">
              <a:rPr lang="en-GB" smtClean="0"/>
              <a:t>28/07/2023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EE5C2-2E1A-4E87-8273-76C926E5BCF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3863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84784-0019-46FA-BE31-4AEAD90D89FE}" type="datetimeFigureOut">
              <a:rPr lang="en-GB" smtClean="0"/>
              <a:t>28/07/2023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EE5C2-2E1A-4E87-8273-76C926E5B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250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84784-0019-46FA-BE31-4AEAD90D89FE}" type="datetimeFigureOut">
              <a:rPr lang="en-GB" smtClean="0"/>
              <a:t>28/07/2023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EE5C2-2E1A-4E87-8273-76C926E5BCF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0527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84784-0019-46FA-BE31-4AEAD90D89FE}" type="datetimeFigureOut">
              <a:rPr lang="en-GB" smtClean="0"/>
              <a:t>28/07/2023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EE5C2-2E1A-4E87-8273-76C926E5B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220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84784-0019-46FA-BE31-4AEAD90D89FE}" type="datetimeFigureOut">
              <a:rPr lang="en-GB" smtClean="0"/>
              <a:t>28/07/2023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EE5C2-2E1A-4E87-8273-76C926E5B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618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84784-0019-46FA-BE31-4AEAD90D89FE}" type="datetimeFigureOut">
              <a:rPr lang="en-GB" smtClean="0"/>
              <a:t>28/07/2023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EE5C2-2E1A-4E87-8273-76C926E5B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211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84784-0019-46FA-BE31-4AEAD90D89FE}" type="datetimeFigureOut">
              <a:rPr lang="en-GB" smtClean="0"/>
              <a:t>28/07/2023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EE5C2-2E1A-4E87-8273-76C926E5B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23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84784-0019-46FA-BE31-4AEAD90D89FE}" type="datetimeFigureOut">
              <a:rPr lang="en-GB" smtClean="0"/>
              <a:t>28/07/2023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EE5C2-2E1A-4E87-8273-76C926E5B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116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84784-0019-46FA-BE31-4AEAD90D89FE}" type="datetimeFigureOut">
              <a:rPr lang="en-GB" smtClean="0"/>
              <a:t>28/07/2023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EE5C2-2E1A-4E87-8273-76C926E5BCF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9181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84784-0019-46FA-BE31-4AEAD90D89FE}" type="datetimeFigureOut">
              <a:rPr lang="en-GB" smtClean="0"/>
              <a:t>28/07/2023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EE5C2-2E1A-4E87-8273-76C926E5B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481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84784-0019-46FA-BE31-4AEAD90D89FE}" type="datetimeFigureOut">
              <a:rPr lang="en-GB" smtClean="0"/>
              <a:t>28/07/2023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EE5C2-2E1A-4E87-8273-76C926E5BCF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3734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D384784-0019-46FA-BE31-4AEAD90D89FE}" type="datetimeFigureOut">
              <a:rPr lang="en-GB" smtClean="0"/>
              <a:t>28/07/2023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B6EE5C2-2E1A-4E87-8273-76C926E5BCF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1095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" TargetMode="External"/><Relationship Id="rId3" Type="http://schemas.openxmlformats.org/officeDocument/2006/relationships/hyperlink" Target="https://www.southwarkstats.com/public/download/DIRECT/D0002/YoungPeople.pdf" TargetMode="External"/><Relationship Id="rId7" Type="http://schemas.openxmlformats.org/officeDocument/2006/relationships/hyperlink" Target="https://www.southwarkcouncil.gov.uk/" TargetMode="External"/><Relationship Id="rId2" Type="http://schemas.openxmlformats.org/officeDocument/2006/relationships/hyperlink" Target="https://www.gov.uk/government/publications/national-service-framework-children-young-people-and-maternity-servic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ateofchildhealth.rcpch.ac.uk/" TargetMode="External"/><Relationship Id="rId11" Type="http://schemas.openxmlformats.org/officeDocument/2006/relationships/hyperlink" Target="https://www.genderdata.worldbank.org/" TargetMode="External"/><Relationship Id="rId5" Type="http://schemas.openxmlformats.org/officeDocument/2006/relationships/hyperlink" Target="https://www.expatica.com/" TargetMode="External"/><Relationship Id="rId10" Type="http://schemas.openxmlformats.org/officeDocument/2006/relationships/hyperlink" Target="https://www.webmed.com/" TargetMode="External"/><Relationship Id="rId4" Type="http://schemas.openxmlformats.org/officeDocument/2006/relationships/hyperlink" Target="https://www.local.gov.uk/" TargetMode="External"/><Relationship Id="rId9" Type="http://schemas.openxmlformats.org/officeDocument/2006/relationships/hyperlink" Target="https://www.localoffer.southwark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AC631-D428-F578-018C-DA6116B1D6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3224" y="1105351"/>
            <a:ext cx="6353967" cy="3023981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TEENAGE PREGNANCY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991464-0DA4-1157-5792-1C9B7C4646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13224" y="4297556"/>
            <a:ext cx="6353968" cy="143339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 BOROUGH OF SOUTHWARK</a:t>
            </a:r>
          </a:p>
        </p:txBody>
      </p:sp>
      <p:cxnSp>
        <p:nvCxnSpPr>
          <p:cNvPr id="9" name="Straight Connector 13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5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459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21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42F309-32D7-BFE3-F6EF-044848284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INTRODUCTION and definition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7AB95DA1-41D8-52E0-3FB7-177863F007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0497454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82795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9271C2-341B-D3CB-1A51-126BBBA0E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 borough of southwark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095950-C261-61CC-375F-7FFE0EF5ED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8001170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6114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6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750E59-53B2-F9FD-D21C-82B3B8B4A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DEMOGRAPHICS AND PREVALENCE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6C1F5B61-FED1-7906-34B7-7E295965A8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2693788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681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9">
            <a:extLst>
              <a:ext uri="{FF2B5EF4-FFF2-40B4-BE49-F238E27FC236}">
                <a16:creationId xmlns:a16="http://schemas.microsoft.com/office/drawing/2014/main" id="{22953FD7-F17A-4D8D-8237-93E8D567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1">
            <a:extLst>
              <a:ext uri="{FF2B5EF4-FFF2-40B4-BE49-F238E27FC236}">
                <a16:creationId xmlns:a16="http://schemas.microsoft.com/office/drawing/2014/main" id="{0AE4C84F-7457-4662-AFA3-554A32B9C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F9B39E-8A25-4BC3-B3C0-ACD46B94E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457"/>
            <a:ext cx="12188952" cy="22855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0D787E-F678-DF2E-4BAD-4D021EE8E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4971088"/>
            <a:ext cx="9720072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cap="all" spc="1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RISK FACTORS/HEALTH RISKS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A91CE2E-0B4F-41F3-95F2-0EB700368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5242273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7F2CEC-CCC2-DEA6-15FA-572453059F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38393" y="642938"/>
            <a:ext cx="3965154" cy="3355130"/>
          </a:xfrm>
        </p:spPr>
        <p:txBody>
          <a:bodyPr>
            <a:normAutofit fontScale="85000" lnSpcReduction="20000"/>
          </a:bodyPr>
          <a:lstStyle/>
          <a:p>
            <a:pPr marL="75895" indent="-75895" defTabSz="758952">
              <a:spcBef>
                <a:spcPts val="996"/>
              </a:spcBef>
              <a:spcAft>
                <a:spcPts val="166"/>
              </a:spcAft>
            </a:pPr>
            <a:r>
              <a:rPr lang="en-GB" sz="1826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Risk Factors:</a:t>
            </a:r>
          </a:p>
          <a:p>
            <a:pPr marL="75895" indent="-75895" defTabSz="758952">
              <a:spcBef>
                <a:spcPts val="996"/>
              </a:spcBef>
              <a:spcAft>
                <a:spcPts val="166"/>
              </a:spcAft>
              <a:buFont typeface="Wingdings" panose="05000000000000000000" pitchFamily="2" charset="2"/>
              <a:buChar char="v"/>
            </a:pPr>
            <a:r>
              <a:rPr lang="en-GB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High rate of poverty or deprivation</a:t>
            </a:r>
          </a:p>
          <a:p>
            <a:pPr marL="75895" indent="-75895" defTabSz="758952">
              <a:spcBef>
                <a:spcPts val="996"/>
              </a:spcBef>
              <a:spcAft>
                <a:spcPts val="166"/>
              </a:spcAft>
              <a:buFont typeface="Wingdings" panose="05000000000000000000" pitchFamily="2" charset="2"/>
              <a:buChar char="v"/>
            </a:pPr>
            <a:r>
              <a:rPr lang="en-GB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Low education attainment</a:t>
            </a:r>
          </a:p>
          <a:p>
            <a:pPr marL="75895" indent="-75895" defTabSz="758952">
              <a:spcBef>
                <a:spcPts val="996"/>
              </a:spcBef>
              <a:spcAft>
                <a:spcPts val="166"/>
              </a:spcAft>
              <a:buFont typeface="Wingdings" panose="05000000000000000000" pitchFamily="2" charset="2"/>
              <a:buChar char="v"/>
            </a:pPr>
            <a:r>
              <a:rPr lang="en-GB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Not in education, employment or training</a:t>
            </a:r>
          </a:p>
          <a:p>
            <a:pPr marL="75895" indent="-75895" defTabSz="758952">
              <a:spcBef>
                <a:spcPts val="996"/>
              </a:spcBef>
              <a:spcAft>
                <a:spcPts val="166"/>
              </a:spcAft>
              <a:buFont typeface="Wingdings" panose="05000000000000000000" pitchFamily="2" charset="2"/>
              <a:buChar char="v"/>
            </a:pPr>
            <a:r>
              <a:rPr lang="en-GB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Absent from school</a:t>
            </a:r>
          </a:p>
          <a:p>
            <a:pPr marL="75895" indent="-75895" defTabSz="758952">
              <a:spcBef>
                <a:spcPts val="996"/>
              </a:spcBef>
              <a:spcAft>
                <a:spcPts val="166"/>
              </a:spcAft>
              <a:buFont typeface="Wingdings" panose="05000000000000000000" pitchFamily="2" charset="2"/>
              <a:buChar char="v"/>
            </a:pPr>
            <a:r>
              <a:rPr lang="en-GB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High in Black African, Caribbean and mixed-race ethnic groups</a:t>
            </a:r>
          </a:p>
          <a:p>
            <a:pPr marL="75895" indent="-75895" defTabSz="758952">
              <a:spcBef>
                <a:spcPts val="996"/>
              </a:spcBef>
              <a:spcAft>
                <a:spcPts val="166"/>
              </a:spcAft>
              <a:buFont typeface="Wingdings" panose="05000000000000000000" pitchFamily="2" charset="2"/>
              <a:buChar char="v"/>
            </a:pPr>
            <a:r>
              <a:rPr lang="en-GB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Drug and Alcohol misuse </a:t>
            </a:r>
          </a:p>
          <a:p>
            <a:pPr marL="0" indent="0" defTabSz="758952">
              <a:spcBef>
                <a:spcPts val="996"/>
              </a:spcBef>
              <a:spcAft>
                <a:spcPts val="166"/>
              </a:spcAft>
              <a:buNone/>
            </a:pPr>
            <a:r>
              <a:rPr lang="en-GB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(Field, 2007)</a:t>
            </a:r>
          </a:p>
          <a:p>
            <a:pPr marL="0" indent="0" defTabSz="758952">
              <a:spcBef>
                <a:spcPts val="996"/>
              </a:spcBef>
              <a:spcAft>
                <a:spcPts val="166"/>
              </a:spcAft>
              <a:buNone/>
            </a:pPr>
            <a:endParaRPr lang="en-GB" sz="1826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839A31-3417-5EB1-1FC8-488345393D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8929" y="642938"/>
            <a:ext cx="3965154" cy="3355130"/>
          </a:xfrm>
        </p:spPr>
        <p:txBody>
          <a:bodyPr>
            <a:normAutofit fontScale="85000" lnSpcReduction="20000"/>
          </a:bodyPr>
          <a:lstStyle/>
          <a:p>
            <a:pPr marL="75895" indent="-75895" defTabSz="758952">
              <a:spcBef>
                <a:spcPts val="996"/>
              </a:spcBef>
              <a:spcAft>
                <a:spcPts val="166"/>
              </a:spcAft>
            </a:pPr>
            <a:r>
              <a:rPr lang="en-GB" sz="17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Health Risks</a:t>
            </a:r>
          </a:p>
          <a:p>
            <a:pPr marL="284607" indent="-284607" defTabSz="758952">
              <a:spcBef>
                <a:spcPts val="996"/>
              </a:spcBef>
              <a:spcAft>
                <a:spcPts val="166"/>
              </a:spcAft>
              <a:buFont typeface="+mj-lt"/>
              <a:buAutoNum type="arabicPeriod"/>
            </a:pPr>
            <a:r>
              <a:rPr lang="en-GB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 the mother</a:t>
            </a:r>
          </a:p>
          <a:p>
            <a:pPr marL="75895" indent="-75895" defTabSz="758952">
              <a:spcBef>
                <a:spcPts val="996"/>
              </a:spcBef>
              <a:spcAft>
                <a:spcPts val="166"/>
              </a:spcAft>
              <a:buFont typeface="Wingdings" panose="05000000000000000000" pitchFamily="2" charset="2"/>
              <a:buChar char="v"/>
            </a:pPr>
            <a:r>
              <a:rPr lang="en-GB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Lack of Prenatal care</a:t>
            </a:r>
          </a:p>
          <a:p>
            <a:pPr marL="75895" indent="-75895" defTabSz="758952">
              <a:spcBef>
                <a:spcPts val="996"/>
              </a:spcBef>
              <a:spcAft>
                <a:spcPts val="166"/>
              </a:spcAft>
              <a:buFont typeface="Wingdings" panose="05000000000000000000" pitchFamily="2" charset="2"/>
              <a:buChar char="v"/>
            </a:pPr>
            <a:r>
              <a:rPr lang="en-GB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High blood pressure</a:t>
            </a:r>
          </a:p>
          <a:p>
            <a:pPr marL="75895" indent="-75895" defTabSz="758952">
              <a:spcBef>
                <a:spcPts val="996"/>
              </a:spcBef>
              <a:spcAft>
                <a:spcPts val="166"/>
              </a:spcAft>
              <a:buFont typeface="Wingdings" panose="05000000000000000000" pitchFamily="2" charset="2"/>
              <a:buChar char="v"/>
            </a:pPr>
            <a:r>
              <a:rPr lang="en-GB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High risk of Pre-Eclampsia</a:t>
            </a:r>
          </a:p>
          <a:p>
            <a:pPr marL="75895" indent="-75895" defTabSz="758952">
              <a:spcBef>
                <a:spcPts val="996"/>
              </a:spcBef>
              <a:spcAft>
                <a:spcPts val="166"/>
              </a:spcAft>
              <a:buFont typeface="Wingdings" panose="05000000000000000000" pitchFamily="2" charset="2"/>
              <a:buChar char="v"/>
            </a:pPr>
            <a:r>
              <a:rPr lang="en-GB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Isolation and feeling alone</a:t>
            </a:r>
          </a:p>
          <a:p>
            <a:pPr marL="0" indent="0" defTabSz="758952">
              <a:spcBef>
                <a:spcPts val="996"/>
              </a:spcBef>
              <a:spcAft>
                <a:spcPts val="166"/>
              </a:spcAft>
              <a:buNone/>
            </a:pPr>
            <a:r>
              <a:rPr lang="en-GB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2. For the Baby</a:t>
            </a:r>
          </a:p>
          <a:p>
            <a:pPr marL="75895" indent="-75895" defTabSz="758952">
              <a:spcBef>
                <a:spcPts val="996"/>
              </a:spcBef>
              <a:spcAft>
                <a:spcPts val="166"/>
              </a:spcAft>
              <a:buFont typeface="Wingdings" panose="05000000000000000000" pitchFamily="2" charset="2"/>
              <a:buChar char="v"/>
            </a:pPr>
            <a:r>
              <a:rPr lang="en-GB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Premature birth</a:t>
            </a:r>
          </a:p>
          <a:p>
            <a:pPr marL="75895" indent="-75895" defTabSz="758952">
              <a:spcBef>
                <a:spcPts val="996"/>
              </a:spcBef>
              <a:spcAft>
                <a:spcPts val="166"/>
              </a:spcAft>
              <a:buFont typeface="Wingdings" panose="05000000000000000000" pitchFamily="2" charset="2"/>
              <a:buChar char="v"/>
            </a:pPr>
            <a:r>
              <a:rPr lang="en-GB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Low birth weight baby</a:t>
            </a:r>
          </a:p>
          <a:p>
            <a:pPr marL="75895" indent="-75895" defTabSz="758952">
              <a:spcBef>
                <a:spcPts val="996"/>
              </a:spcBef>
              <a:spcAft>
                <a:spcPts val="166"/>
              </a:spcAft>
              <a:buFont typeface="Wingdings" panose="05000000000000000000" pitchFamily="2" charset="2"/>
              <a:buChar char="v"/>
            </a:pPr>
            <a:r>
              <a:rPr lang="en-GB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Premature death                    </a:t>
            </a:r>
            <a:r>
              <a:rPr lang="en-GB" sz="17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(Taylor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17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2023)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26637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9">
            <a:extLst>
              <a:ext uri="{FF2B5EF4-FFF2-40B4-BE49-F238E27FC236}">
                <a16:creationId xmlns:a16="http://schemas.microsoft.com/office/drawing/2014/main" id="{22953FD7-F17A-4D8D-8237-93E8D567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1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7DD06-7962-5437-15B9-22364F2BE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600" kern="1200" cap="all" spc="1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Health and social care providers: communication means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4AA455A2-814A-5BDF-BF48-132FB118E4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03875" y="2247042"/>
            <a:ext cx="2759950" cy="2335342"/>
          </a:xfrm>
        </p:spPr>
        <p:txBody>
          <a:bodyPr>
            <a:noAutofit/>
          </a:bodyPr>
          <a:lstStyle/>
          <a:p>
            <a:pPr marL="53035" indent="-53035" defTabSz="530352">
              <a:spcBef>
                <a:spcPts val="696"/>
              </a:spcBef>
              <a:spcAft>
                <a:spcPts val="116"/>
              </a:spcAft>
            </a:pPr>
            <a:r>
              <a:rPr lang="en-GB" sz="18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 Southwark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Ø"/>
            </a:pPr>
            <a:r>
              <a:rPr lang="en-GB" sz="18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Sexual health outreach workers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Ø"/>
            </a:pPr>
            <a:r>
              <a:rPr lang="en-GB" sz="18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Choose your life Poster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Ø"/>
            </a:pPr>
            <a:r>
              <a:rPr lang="en-GB" sz="18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Bus Road Shows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Ø"/>
            </a:pPr>
            <a:r>
              <a:rPr lang="en-GB" sz="1800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Adshel</a:t>
            </a:r>
            <a:r>
              <a:rPr lang="en-GB" sz="18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Campaign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Ø"/>
            </a:pPr>
            <a:r>
              <a:rPr lang="en-GB" sz="18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Partnerships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Ø"/>
            </a:pPr>
            <a:endParaRPr lang="en-GB" sz="1400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indent="0" defTabSz="530352">
              <a:spcBef>
                <a:spcPts val="696"/>
              </a:spcBef>
              <a:spcAft>
                <a:spcPts val="116"/>
              </a:spcAft>
              <a:buNone/>
            </a:pPr>
            <a:r>
              <a:rPr lang="en-GB" sz="14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(Okotie, 2022)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06EAAD-4FE1-1BB1-691C-767B815CC0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85900" y="2247042"/>
            <a:ext cx="2759950" cy="2335342"/>
          </a:xfrm>
        </p:spPr>
        <p:txBody>
          <a:bodyPr>
            <a:normAutofit fontScale="32500" lnSpcReduction="20000"/>
          </a:bodyPr>
          <a:lstStyle/>
          <a:p>
            <a:pPr marL="53035" indent="-53035" defTabSz="530352">
              <a:spcBef>
                <a:spcPts val="696"/>
              </a:spcBef>
              <a:spcAft>
                <a:spcPts val="116"/>
              </a:spcAft>
            </a:pPr>
            <a:r>
              <a:rPr lang="en-GB" sz="3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 England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Ø"/>
            </a:pPr>
            <a:r>
              <a:rPr lang="en-GB" sz="3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National Health Service (NHS)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Ø"/>
            </a:pPr>
            <a:r>
              <a:rPr lang="en-GB" sz="3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Getting It On (Teens service 13-19)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Ø"/>
            </a:pPr>
            <a:r>
              <a:rPr lang="en-GB" sz="3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SH:24 (24/7)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Ø"/>
            </a:pPr>
            <a:r>
              <a:rPr lang="en-GB" sz="3500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Sexwise</a:t>
            </a:r>
            <a:endParaRPr lang="en-GB" sz="3500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Ø"/>
            </a:pPr>
            <a:r>
              <a:rPr lang="en-GB" sz="3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Brook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Ø"/>
            </a:pPr>
            <a:r>
              <a:rPr lang="en-GB" sz="3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Big Talk Education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Ø"/>
            </a:pPr>
            <a:r>
              <a:rPr lang="en-GB" sz="3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Let’s Talk About It</a:t>
            </a:r>
          </a:p>
          <a:p>
            <a:pPr marL="0" indent="0" defTabSz="530352">
              <a:spcBef>
                <a:spcPts val="696"/>
              </a:spcBef>
              <a:spcAft>
                <a:spcPts val="116"/>
              </a:spcAft>
              <a:buNone/>
            </a:pPr>
            <a:r>
              <a:rPr lang="en-GB" sz="3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(Martin, 2023)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17562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11B4C6-3915-5079-1401-1EEF5FCEC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use of the digital technology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2342EC-0438-4DE4-98F9-BC672121F7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6216549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92308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2953FD7-F17A-4D8D-8237-93E8D567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3E024E-E5AD-ABB4-4C5E-D5B1F330D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cap="all" spc="1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PREVENTION AND ADDRESSING NEEDS OF THE 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CA585-771C-BFD3-CFEC-9448EFC71A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03875" y="2247042"/>
            <a:ext cx="2759950" cy="2335342"/>
          </a:xfrm>
        </p:spPr>
        <p:txBody>
          <a:bodyPr>
            <a:normAutofit fontScale="92500"/>
          </a:bodyPr>
          <a:lstStyle/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q"/>
            </a:pPr>
            <a:r>
              <a:rPr lang="en-GB" sz="11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PREVENTION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§"/>
            </a:pPr>
            <a:r>
              <a:rPr lang="en-GB" sz="11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Targeted prevention for young people at risk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§"/>
            </a:pPr>
            <a:r>
              <a:rPr lang="en-GB" sz="11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 for parents to discuss relationship and sexual health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§"/>
            </a:pPr>
            <a:r>
              <a:rPr lang="en-GB" sz="11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Training on relationship and sexual health for health and non-health professionals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§"/>
            </a:pPr>
            <a:r>
              <a:rPr lang="en-GB" sz="11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Consistent messages and service publicity to young people, parents and practitioners </a:t>
            </a:r>
          </a:p>
          <a:p>
            <a:pPr marL="0" indent="0" defTabSz="530352">
              <a:spcBef>
                <a:spcPts val="696"/>
              </a:spcBef>
              <a:spcAft>
                <a:spcPts val="116"/>
              </a:spcAft>
              <a:buNone/>
            </a:pPr>
            <a:r>
              <a:rPr lang="en-GB" sz="11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(Public Health England, 2020)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5FA72C-57B4-4F9B-9B8E-C7D3BD2E9E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85900" y="2247042"/>
            <a:ext cx="2759950" cy="2335342"/>
          </a:xfrm>
        </p:spPr>
        <p:txBody>
          <a:bodyPr>
            <a:normAutofit fontScale="92500"/>
          </a:bodyPr>
          <a:lstStyle/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q"/>
            </a:pPr>
            <a:r>
              <a:rPr lang="en-GB" sz="1276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Addressing Needs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§"/>
            </a:pPr>
            <a:r>
              <a:rPr lang="en-GB" sz="11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Increase access to education, employment and training of teenage parents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§"/>
            </a:pPr>
            <a:r>
              <a:rPr lang="en-GB" sz="11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Improve quality of life outcomes for young parents under 18.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§"/>
            </a:pPr>
            <a:r>
              <a:rPr lang="en-GB" sz="11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Programmes to give alternatives to early parenting ‘’Life Option’’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§"/>
            </a:pPr>
            <a:r>
              <a:rPr lang="en-GB" sz="11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Easy access to sexual healthcare service for all</a:t>
            </a:r>
          </a:p>
          <a:p>
            <a:pPr marL="53035" indent="-53035" defTabSz="530352">
              <a:spcBef>
                <a:spcPts val="696"/>
              </a:spcBef>
              <a:spcAft>
                <a:spcPts val="116"/>
              </a:spcAft>
              <a:buFont typeface="Wingdings" panose="05000000000000000000" pitchFamily="2" charset="2"/>
              <a:buChar char="§"/>
            </a:pPr>
            <a:r>
              <a:rPr lang="en-GB" sz="11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Fight Child Poverty</a:t>
            </a:r>
          </a:p>
          <a:p>
            <a:pPr marL="0" indent="0" defTabSz="530352">
              <a:spcBef>
                <a:spcPts val="696"/>
              </a:spcBef>
              <a:spcAft>
                <a:spcPts val="116"/>
              </a:spcAft>
              <a:buNone/>
            </a:pPr>
            <a:r>
              <a:rPr lang="en-GB" sz="11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(Cook and Cameron, 2015)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2448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3C8A33-950F-B615-4A69-2F5F06560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25AC2-697D-621B-25B5-328D46C83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 fontScale="925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UNCRC (United Nations Convention on the Rights of the Child), this is to protect the rights of children in providing better services and receiving information.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Children Act 2004: to promote and improve the Health and Wellbeing of Children.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Children Act 1989 is ensure the needs and accommodation of the children.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Children and Young Persons Act 2008: to improve outcomes for looked after and care leavers children.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Homelessness Reduction Act 2017: duty to local authority to intervene at earlier stages to prevent homelessness.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(Department of Health, 2004)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31637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F45BA-4225-262D-5053-387F0A618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RECOMMENDATIONS/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6CAB0-E038-C2BB-A486-680F3BC6A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1700" dirty="0"/>
              <a:t>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Ensure that the needs of children are a key part of The Joint Strategic Needs Assessment (JSNA).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Promote children Welfare and Wellbeing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Taking action to enable all children to have the best outcomes.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Local Authority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Support family to care for their children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Signpost young people to local sexual health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Support pregnant young woman to access healthcare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Provide Psychological support for both young parents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(Royal College of Paediatrics and Child Health, 2020)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(Local Government Association, 2023)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29988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0DB0E-1686-2B0E-457C-DD54F1C4D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8018272" cy="1499616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F303AC-6256-7C6F-BC53-6BA873C49E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8018271" cy="4023360"/>
          </a:xfrm>
        </p:spPr>
        <p:txBody>
          <a:bodyPr>
            <a:normAutofit fontScale="925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1000" dirty="0"/>
              <a:t>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(2004)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National service framework for children, young people and maternity services.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Available at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https://www.gov.uk/government/publications/national-service-framework-children-young-people-and-maternity-services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20 July 2023).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Cook, S and Cameroon (2015). Social Issues of Teenage Pregnancy. Obstetrics, Gynaecology and Reproductive Medicine. Volume:25; Issue:9, Pages 243-248 (Accessed: </a:t>
            </a: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10 July 2023).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Field, N. (2007)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Young People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https://www.southwarkstats.com/public/download/DIRECT/D0002/YoungPeople.pdf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 (Accessed: 18 July 2023).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Local Government Association (2023)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Children’s social care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https://www.local.gov.uk/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20 July 2023).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 Martin, E. (2023).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Sexual and Reproductive health in the UK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https://www.Expatica.com/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18 July 2023)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Royal College of Paediatrics and Child Health (2020)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Conceptions in young people.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https://stateofchildhealth.rcpch.ac.uk/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20 July 2023).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Okotie, D. (2022)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Teenage Pregnancy Prevention Programmes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https://www.southwarkcouncil.gov.uk/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17 July 2023).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(2020)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National Framework for e-sexual and Reproductive healthcare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https://assets.publishing.service.gov.uk/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19 July 2023).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Sexual Health Services (2021)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Southwark Local Offer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https://www.localoffer.southwark.gov.uk/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17 July 2023).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Taylor, R. (2023)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Teenage Pregnancy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https://www.webmed.com/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19 July 2023).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The World Bank (2022)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The social and Educational consequences of Adolescent childbearing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https://www.genderdata.worldbank.org/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19 July 2023).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sz="10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1981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1084</Words>
  <Application>Microsoft Office PowerPoint</Application>
  <PresentationFormat>Widescreen</PresentationFormat>
  <Paragraphs>116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Courier New</vt:lpstr>
      <vt:lpstr>Tw Cen MT</vt:lpstr>
      <vt:lpstr>Tw Cen MT Condensed</vt:lpstr>
      <vt:lpstr>Wingdings</vt:lpstr>
      <vt:lpstr>Wingdings 3</vt:lpstr>
      <vt:lpstr>Integral</vt:lpstr>
      <vt:lpstr>TEENAGE PREGNANCY</vt:lpstr>
      <vt:lpstr>INTRODUCTION and definition</vt:lpstr>
      <vt:lpstr>london borough of southwark</vt:lpstr>
      <vt:lpstr>DEMOGRAPHICS AND PREVALENCE</vt:lpstr>
      <vt:lpstr>RISK FACTORS/HEALTH RISKS</vt:lpstr>
      <vt:lpstr>Health and social care providers: communication means</vt:lpstr>
      <vt:lpstr>The use of the digital technology </vt:lpstr>
      <vt:lpstr>PREVENTION AND ADDRESSING NEEDS OF THE COMMUNITY</vt:lpstr>
      <vt:lpstr>Policies </vt:lpstr>
      <vt:lpstr>RECOMMENDATIONS/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TEENAGE PREGNANCY</dc:title>
  <dc:creator>saransy95@gmail.com</dc:creator>
  <cp:lastModifiedBy>saransy95@gmail.com</cp:lastModifiedBy>
  <cp:revision>2</cp:revision>
  <dcterms:created xsi:type="dcterms:W3CDTF">2023-07-17T17:07:11Z</dcterms:created>
  <dcterms:modified xsi:type="dcterms:W3CDTF">2023-07-28T15:16:53Z</dcterms:modified>
</cp:coreProperties>
</file>