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39"/>
  </p:notesMasterIdLst>
  <p:handoutMasterIdLst>
    <p:handoutMasterId r:id="rId40"/>
  </p:handoutMasterIdLst>
  <p:sldIdLst>
    <p:sldId id="256" r:id="rId5"/>
    <p:sldId id="277" r:id="rId6"/>
    <p:sldId id="261" r:id="rId7"/>
    <p:sldId id="262" r:id="rId8"/>
    <p:sldId id="289" r:id="rId9"/>
    <p:sldId id="298" r:id="rId10"/>
    <p:sldId id="296" r:id="rId11"/>
    <p:sldId id="297" r:id="rId12"/>
    <p:sldId id="299" r:id="rId13"/>
    <p:sldId id="300" r:id="rId14"/>
    <p:sldId id="301" r:id="rId15"/>
    <p:sldId id="302" r:id="rId16"/>
    <p:sldId id="264" r:id="rId17"/>
    <p:sldId id="258" r:id="rId18"/>
    <p:sldId id="303" r:id="rId19"/>
    <p:sldId id="278" r:id="rId20"/>
    <p:sldId id="266" r:id="rId21"/>
    <p:sldId id="304" r:id="rId22"/>
    <p:sldId id="305" r:id="rId23"/>
    <p:sldId id="309" r:id="rId24"/>
    <p:sldId id="306" r:id="rId25"/>
    <p:sldId id="307" r:id="rId26"/>
    <p:sldId id="310" r:id="rId27"/>
    <p:sldId id="292" r:id="rId28"/>
    <p:sldId id="311" r:id="rId29"/>
    <p:sldId id="312" r:id="rId30"/>
    <p:sldId id="313" r:id="rId31"/>
    <p:sldId id="314" r:id="rId32"/>
    <p:sldId id="315" r:id="rId33"/>
    <p:sldId id="316" r:id="rId34"/>
    <p:sldId id="293" r:id="rId35"/>
    <p:sldId id="294" r:id="rId36"/>
    <p:sldId id="268" r:id="rId37"/>
    <p:sldId id="275" r:id="rId3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CC73747-75BF-43A4-889E-A0CCE1FF4152}">
          <p14:sldIdLst>
            <p14:sldId id="256"/>
            <p14:sldId id="277"/>
            <p14:sldId id="261"/>
            <p14:sldId id="262"/>
            <p14:sldId id="289"/>
            <p14:sldId id="298"/>
          </p14:sldIdLst>
        </p14:section>
        <p14:section name="Untitled Section" id="{BBD135F4-3664-444B-9199-EB7FAB439047}">
          <p14:sldIdLst>
            <p14:sldId id="296"/>
            <p14:sldId id="297"/>
            <p14:sldId id="299"/>
            <p14:sldId id="300"/>
            <p14:sldId id="301"/>
            <p14:sldId id="302"/>
            <p14:sldId id="264"/>
            <p14:sldId id="258"/>
            <p14:sldId id="303"/>
            <p14:sldId id="278"/>
            <p14:sldId id="266"/>
            <p14:sldId id="304"/>
            <p14:sldId id="305"/>
            <p14:sldId id="309"/>
            <p14:sldId id="306"/>
            <p14:sldId id="307"/>
            <p14:sldId id="310"/>
            <p14:sldId id="292"/>
            <p14:sldId id="311"/>
            <p14:sldId id="312"/>
            <p14:sldId id="313"/>
            <p14:sldId id="314"/>
            <p14:sldId id="315"/>
            <p14:sldId id="316"/>
            <p14:sldId id="293"/>
            <p14:sldId id="294"/>
            <p14:sldId id="268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41A116-09A0-49B0-9D7B-8511A44E0BF6}" v="310" dt="2025-09-01T15:18:47.7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618" autoAdjust="0"/>
  </p:normalViewPr>
  <p:slideViewPr>
    <p:cSldViewPr snapToGrid="0">
      <p:cViewPr varScale="1">
        <p:scale>
          <a:sx n="53" d="100"/>
          <a:sy n="53" d="100"/>
        </p:scale>
        <p:origin x="1176" y="36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388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48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 Brooks" userId="31f73500c72577ab" providerId="LiveId" clId="{9B41A116-09A0-49B0-9D7B-8511A44E0BF6}"/>
    <pc:docChg chg="undo custSel addSld delSld modSld sldOrd addSection modSection">
      <pc:chgData name="Georgia Brooks" userId="31f73500c72577ab" providerId="LiveId" clId="{9B41A116-09A0-49B0-9D7B-8511A44E0BF6}" dt="2025-09-01T15:20:49.099" v="9224" actId="207"/>
      <pc:docMkLst>
        <pc:docMk/>
      </pc:docMkLst>
      <pc:sldChg chg="addSp modSp mod">
        <pc:chgData name="Georgia Brooks" userId="31f73500c72577ab" providerId="LiveId" clId="{9B41A116-09A0-49B0-9D7B-8511A44E0BF6}" dt="2025-09-01T09:30:35.800" v="5035" actId="14100"/>
        <pc:sldMkLst>
          <pc:docMk/>
          <pc:sldMk cId="707789176" sldId="258"/>
        </pc:sldMkLst>
        <pc:spChg chg="mod">
          <ac:chgData name="Georgia Brooks" userId="31f73500c72577ab" providerId="LiveId" clId="{9B41A116-09A0-49B0-9D7B-8511A44E0BF6}" dt="2025-09-01T09:28:29.300" v="4940" actId="113"/>
          <ac:spMkLst>
            <pc:docMk/>
            <pc:sldMk cId="707789176" sldId="258"/>
            <ac:spMk id="2" creationId="{A29DE7F2-E890-4744-88DD-A75F5E300513}"/>
          </ac:spMkLst>
        </pc:spChg>
        <pc:spChg chg="add mod">
          <ac:chgData name="Georgia Brooks" userId="31f73500c72577ab" providerId="LiveId" clId="{9B41A116-09A0-49B0-9D7B-8511A44E0BF6}" dt="2025-09-01T09:30:35.800" v="5035" actId="14100"/>
          <ac:spMkLst>
            <pc:docMk/>
            <pc:sldMk cId="707789176" sldId="258"/>
            <ac:spMk id="3" creationId="{56AAA97B-2BD3-5B8A-7965-AFF323277589}"/>
          </ac:spMkLst>
        </pc:spChg>
      </pc:sldChg>
      <pc:sldChg chg="del">
        <pc:chgData name="Georgia Brooks" userId="31f73500c72577ab" providerId="LiveId" clId="{9B41A116-09A0-49B0-9D7B-8511A44E0BF6}" dt="2025-08-18T18:45:02.159" v="313" actId="2696"/>
        <pc:sldMkLst>
          <pc:docMk/>
          <pc:sldMk cId="566997565" sldId="260"/>
        </pc:sldMkLst>
      </pc:sldChg>
      <pc:sldChg chg="addSp delSp modSp mod modTransition modAnim">
        <pc:chgData name="Georgia Brooks" userId="31f73500c72577ab" providerId="LiveId" clId="{9B41A116-09A0-49B0-9D7B-8511A44E0BF6}" dt="2025-09-01T07:59:00.859" v="2743"/>
        <pc:sldMkLst>
          <pc:docMk/>
          <pc:sldMk cId="1738561688" sldId="261"/>
        </pc:sldMkLst>
        <pc:spChg chg="mod">
          <ac:chgData name="Georgia Brooks" userId="31f73500c72577ab" providerId="LiveId" clId="{9B41A116-09A0-49B0-9D7B-8511A44E0BF6}" dt="2025-08-19T18:39:38.819" v="843" actId="403"/>
          <ac:spMkLst>
            <pc:docMk/>
            <pc:sldMk cId="1738561688" sldId="261"/>
            <ac:spMk id="3" creationId="{7D779DE4-CAEA-4617-897E-FEC9A2AC2D6A}"/>
          </ac:spMkLst>
        </pc:spChg>
        <pc:spChg chg="mod">
          <ac:chgData name="Georgia Brooks" userId="31f73500c72577ab" providerId="LiveId" clId="{9B41A116-09A0-49B0-9D7B-8511A44E0BF6}" dt="2025-08-19T18:40:16.763" v="874" actId="14100"/>
          <ac:spMkLst>
            <pc:docMk/>
            <pc:sldMk cId="1738561688" sldId="261"/>
            <ac:spMk id="7" creationId="{D7EB25CA-DA83-483D-AF83-0001BDF2DE2B}"/>
          </ac:spMkLst>
        </pc:spChg>
        <pc:spChg chg="add mod">
          <ac:chgData name="Georgia Brooks" userId="31f73500c72577ab" providerId="LiveId" clId="{9B41A116-09A0-49B0-9D7B-8511A44E0BF6}" dt="2025-08-19T18:40:56.983" v="929" actId="12"/>
          <ac:spMkLst>
            <pc:docMk/>
            <pc:sldMk cId="1738561688" sldId="261"/>
            <ac:spMk id="14" creationId="{2C48C624-421F-4D45-F1E3-087C8160ABAE}"/>
          </ac:spMkLst>
        </pc:spChg>
        <pc:spChg chg="add mod">
          <ac:chgData name="Georgia Brooks" userId="31f73500c72577ab" providerId="LiveId" clId="{9B41A116-09A0-49B0-9D7B-8511A44E0BF6}" dt="2025-08-19T18:41:52.286" v="1035" actId="20577"/>
          <ac:spMkLst>
            <pc:docMk/>
            <pc:sldMk cId="1738561688" sldId="261"/>
            <ac:spMk id="15" creationId="{D2F36E67-04EC-8C36-436E-B870ABFD2703}"/>
          </ac:spMkLst>
        </pc:spChg>
        <pc:spChg chg="add mod">
          <ac:chgData name="Georgia Brooks" userId="31f73500c72577ab" providerId="LiveId" clId="{9B41A116-09A0-49B0-9D7B-8511A44E0BF6}" dt="2025-08-19T19:00:11.102" v="1120" actId="20577"/>
          <ac:spMkLst>
            <pc:docMk/>
            <pc:sldMk cId="1738561688" sldId="261"/>
            <ac:spMk id="16" creationId="{A8D24792-7404-4110-DCB4-74353C4B7951}"/>
          </ac:spMkLst>
        </pc:spChg>
      </pc:sldChg>
      <pc:sldChg chg="modSp mod modAnim">
        <pc:chgData name="Georgia Brooks" userId="31f73500c72577ab" providerId="LiveId" clId="{9B41A116-09A0-49B0-9D7B-8511A44E0BF6}" dt="2025-09-01T08:01:21.067" v="2836"/>
        <pc:sldMkLst>
          <pc:docMk/>
          <pc:sldMk cId="1593920805" sldId="262"/>
        </pc:sldMkLst>
        <pc:spChg chg="mod">
          <ac:chgData name="Georgia Brooks" userId="31f73500c72577ab" providerId="LiveId" clId="{9B41A116-09A0-49B0-9D7B-8511A44E0BF6}" dt="2025-08-28T09:41:36.144" v="1546" actId="1076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Georgia Brooks" userId="31f73500c72577ab" providerId="LiveId" clId="{9B41A116-09A0-49B0-9D7B-8511A44E0BF6}" dt="2025-08-28T10:10:19.073" v="1639" actId="27636"/>
          <ac:spMkLst>
            <pc:docMk/>
            <pc:sldMk cId="1593920805" sldId="262"/>
            <ac:spMk id="3" creationId="{D4A2EB3F-4D60-451F-8F45-7D6654D2FCD9}"/>
          </ac:spMkLst>
        </pc:spChg>
        <pc:spChg chg="mod">
          <ac:chgData name="Georgia Brooks" userId="31f73500c72577ab" providerId="LiveId" clId="{9B41A116-09A0-49B0-9D7B-8511A44E0BF6}" dt="2025-08-28T09:41:45.703" v="1550" actId="27636"/>
          <ac:spMkLst>
            <pc:docMk/>
            <pc:sldMk cId="1593920805" sldId="262"/>
            <ac:spMk id="4" creationId="{AC1C80FB-53F9-42EE-B1E6-D0F998EC5DFA}"/>
          </ac:spMkLst>
        </pc:spChg>
        <pc:spChg chg="mod">
          <ac:chgData name="Georgia Brooks" userId="31f73500c72577ab" providerId="LiveId" clId="{9B41A116-09A0-49B0-9D7B-8511A44E0BF6}" dt="2025-08-28T11:05:23.051" v="1739" actId="113"/>
          <ac:spMkLst>
            <pc:docMk/>
            <pc:sldMk cId="1593920805" sldId="262"/>
            <ac:spMk id="5" creationId="{E81BA2B5-6A90-4204-ABDD-7183FBB03A02}"/>
          </ac:spMkLst>
        </pc:spChg>
        <pc:spChg chg="mod">
          <ac:chgData name="Georgia Brooks" userId="31f73500c72577ab" providerId="LiveId" clId="{9B41A116-09A0-49B0-9D7B-8511A44E0BF6}" dt="2025-09-01T08:01:03.717" v="2833" actId="20577"/>
          <ac:spMkLst>
            <pc:docMk/>
            <pc:sldMk cId="1593920805" sldId="262"/>
            <ac:spMk id="6" creationId="{7E7D4C34-22A0-4D54-A07D-E1E9A11463E5}"/>
          </ac:spMkLst>
        </pc:spChg>
        <pc:spChg chg="mod">
          <ac:chgData name="Georgia Brooks" userId="31f73500c72577ab" providerId="LiveId" clId="{9B41A116-09A0-49B0-9D7B-8511A44E0BF6}" dt="2025-08-28T11:05:50.404" v="1744" actId="1076"/>
          <ac:spMkLst>
            <pc:docMk/>
            <pc:sldMk cId="1593920805" sldId="262"/>
            <ac:spMk id="7" creationId="{301D392D-FB66-47A0-B628-5ADE822A2CFF}"/>
          </ac:spMkLst>
        </pc:spChg>
        <pc:spChg chg="mod">
          <ac:chgData name="Georgia Brooks" userId="31f73500c72577ab" providerId="LiveId" clId="{9B41A116-09A0-49B0-9D7B-8511A44E0BF6}" dt="2025-08-28T11:05:54.274" v="1745" actId="1076"/>
          <ac:spMkLst>
            <pc:docMk/>
            <pc:sldMk cId="1593920805" sldId="262"/>
            <ac:spMk id="8" creationId="{51C26CE0-2506-4B44-A26F-C12BFA5B18B5}"/>
          </ac:spMkLst>
        </pc:spChg>
        <pc:spChg chg="mod">
          <ac:chgData name="Georgia Brooks" userId="31f73500c72577ab" providerId="LiveId" clId="{9B41A116-09A0-49B0-9D7B-8511A44E0BF6}" dt="2025-08-28T11:05:42.723" v="1742" actId="1076"/>
          <ac:spMkLst>
            <pc:docMk/>
            <pc:sldMk cId="1593920805" sldId="262"/>
            <ac:spMk id="9" creationId="{868F40F8-BF35-45E9-B3DD-5436362D746E}"/>
          </ac:spMkLst>
        </pc:spChg>
        <pc:spChg chg="mod">
          <ac:chgData name="Georgia Brooks" userId="31f73500c72577ab" providerId="LiveId" clId="{9B41A116-09A0-49B0-9D7B-8511A44E0BF6}" dt="2025-08-28T11:05:45.668" v="1743" actId="1076"/>
          <ac:spMkLst>
            <pc:docMk/>
            <pc:sldMk cId="1593920805" sldId="262"/>
            <ac:spMk id="10" creationId="{7F39C97C-2DDC-4706-B96C-B02FAE53A426}"/>
          </ac:spMkLst>
        </pc:spChg>
      </pc:sldChg>
      <pc:sldChg chg="addSp delSp modSp mod">
        <pc:chgData name="Georgia Brooks" userId="31f73500c72577ab" providerId="LiveId" clId="{9B41A116-09A0-49B0-9D7B-8511A44E0BF6}" dt="2025-09-01T09:27:34.755" v="4936" actId="403"/>
        <pc:sldMkLst>
          <pc:docMk/>
          <pc:sldMk cId="1346372204" sldId="264"/>
        </pc:sldMkLst>
        <pc:spChg chg="mod">
          <ac:chgData name="Georgia Brooks" userId="31f73500c72577ab" providerId="LiveId" clId="{9B41A116-09A0-49B0-9D7B-8511A44E0BF6}" dt="2025-09-01T09:17:49.022" v="4690" actId="1076"/>
          <ac:spMkLst>
            <pc:docMk/>
            <pc:sldMk cId="1346372204" sldId="264"/>
            <ac:spMk id="2" creationId="{537E1C88-627C-4655-A4FB-0BB02EDB078A}"/>
          </ac:spMkLst>
        </pc:spChg>
        <pc:spChg chg="del mod">
          <ac:chgData name="Georgia Brooks" userId="31f73500c72577ab" providerId="LiveId" clId="{9B41A116-09A0-49B0-9D7B-8511A44E0BF6}" dt="2025-09-01T09:23:41.069" v="4749" actId="478"/>
          <ac:spMkLst>
            <pc:docMk/>
            <pc:sldMk cId="1346372204" sldId="264"/>
            <ac:spMk id="3" creationId="{033634FE-ADF0-4BC3-A0A9-447EA9DD096B}"/>
          </ac:spMkLst>
        </pc:spChg>
        <pc:spChg chg="add del mod">
          <ac:chgData name="Georgia Brooks" userId="31f73500c72577ab" providerId="LiveId" clId="{9B41A116-09A0-49B0-9D7B-8511A44E0BF6}" dt="2025-09-01T09:23:22.057" v="4748"/>
          <ac:spMkLst>
            <pc:docMk/>
            <pc:sldMk cId="1346372204" sldId="264"/>
            <ac:spMk id="7" creationId="{ADF28F62-543F-44B6-E742-A6FB4978DF31}"/>
          </ac:spMkLst>
        </pc:spChg>
        <pc:spChg chg="add mod">
          <ac:chgData name="Georgia Brooks" userId="31f73500c72577ab" providerId="LiveId" clId="{9B41A116-09A0-49B0-9D7B-8511A44E0BF6}" dt="2025-09-01T09:27:34.755" v="4936" actId="403"/>
          <ac:spMkLst>
            <pc:docMk/>
            <pc:sldMk cId="1346372204" sldId="264"/>
            <ac:spMk id="8" creationId="{BD59AD33-6608-85DF-58C2-B91099160708}"/>
          </ac:spMkLst>
        </pc:spChg>
        <pc:spChg chg="add del mod">
          <ac:chgData name="Georgia Brooks" userId="31f73500c72577ab" providerId="LiveId" clId="{9B41A116-09A0-49B0-9D7B-8511A44E0BF6}" dt="2025-09-01T09:25:17.807" v="4872"/>
          <ac:spMkLst>
            <pc:docMk/>
            <pc:sldMk cId="1346372204" sldId="264"/>
            <ac:spMk id="9" creationId="{A6BADE7E-9140-D208-2805-60C1354DAAF4}"/>
          </ac:spMkLst>
        </pc:spChg>
        <pc:spChg chg="add del mod">
          <ac:chgData name="Georgia Brooks" userId="31f73500c72577ab" providerId="LiveId" clId="{9B41A116-09A0-49B0-9D7B-8511A44E0BF6}" dt="2025-09-01T09:25:17.809" v="4874"/>
          <ac:spMkLst>
            <pc:docMk/>
            <pc:sldMk cId="1346372204" sldId="264"/>
            <ac:spMk id="10" creationId="{04081BD5-2EB5-53CE-D83E-3E2EBC3349E3}"/>
          </ac:spMkLst>
        </pc:spChg>
        <pc:spChg chg="add mod">
          <ac:chgData name="Georgia Brooks" userId="31f73500c72577ab" providerId="LiveId" clId="{9B41A116-09A0-49B0-9D7B-8511A44E0BF6}" dt="2025-09-01T09:27:29.818" v="4935" actId="403"/>
          <ac:spMkLst>
            <pc:docMk/>
            <pc:sldMk cId="1346372204" sldId="264"/>
            <ac:spMk id="11" creationId="{69B220A3-0DB5-615B-8BF9-457915C0F4D4}"/>
          </ac:spMkLst>
        </pc:spChg>
        <pc:spChg chg="add mod">
          <ac:chgData name="Georgia Brooks" userId="31f73500c72577ab" providerId="LiveId" clId="{9B41A116-09A0-49B0-9D7B-8511A44E0BF6}" dt="2025-09-01T09:26:47.671" v="4908" actId="20577"/>
          <ac:spMkLst>
            <pc:docMk/>
            <pc:sldMk cId="1346372204" sldId="264"/>
            <ac:spMk id="12" creationId="{9B9A7C33-4B62-0F30-DC6F-0310F2296DE8}"/>
          </ac:spMkLst>
        </pc:spChg>
        <pc:spChg chg="add mod">
          <ac:chgData name="Georgia Brooks" userId="31f73500c72577ab" providerId="LiveId" clId="{9B41A116-09A0-49B0-9D7B-8511A44E0BF6}" dt="2025-09-01T09:27:26.711" v="4934" actId="403"/>
          <ac:spMkLst>
            <pc:docMk/>
            <pc:sldMk cId="1346372204" sldId="264"/>
            <ac:spMk id="13" creationId="{3CC76CFC-0886-EBDF-68A2-77A626783199}"/>
          </ac:spMkLst>
        </pc:spChg>
      </pc:sldChg>
      <pc:sldChg chg="addSp delSp modSp mod">
        <pc:chgData name="Georgia Brooks" userId="31f73500c72577ab" providerId="LiveId" clId="{9B41A116-09A0-49B0-9D7B-8511A44E0BF6}" dt="2025-09-01T09:53:23.757" v="5525" actId="14100"/>
        <pc:sldMkLst>
          <pc:docMk/>
          <pc:sldMk cId="2121178069" sldId="266"/>
        </pc:sldMkLst>
        <pc:spChg chg="mod">
          <ac:chgData name="Georgia Brooks" userId="31f73500c72577ab" providerId="LiveId" clId="{9B41A116-09A0-49B0-9D7B-8511A44E0BF6}" dt="2025-09-01T09:52:33.980" v="5517" actId="403"/>
          <ac:spMkLst>
            <pc:docMk/>
            <pc:sldMk cId="2121178069" sldId="266"/>
            <ac:spMk id="2" creationId="{5CE54ABB-4929-4810-950B-2DAEA0A5BAB4}"/>
          </ac:spMkLst>
        </pc:spChg>
        <pc:spChg chg="del">
          <ac:chgData name="Georgia Brooks" userId="31f73500c72577ab" providerId="LiveId" clId="{9B41A116-09A0-49B0-9D7B-8511A44E0BF6}" dt="2025-09-01T09:52:00.282" v="5507" actId="478"/>
          <ac:spMkLst>
            <pc:docMk/>
            <pc:sldMk cId="2121178069" sldId="266"/>
            <ac:spMk id="3" creationId="{D5E1C399-8F48-44F5-9461-3C89866D4CE1}"/>
          </ac:spMkLst>
        </pc:spChg>
        <pc:spChg chg="del">
          <ac:chgData name="Georgia Brooks" userId="31f73500c72577ab" providerId="LiveId" clId="{9B41A116-09A0-49B0-9D7B-8511A44E0BF6}" dt="2025-09-01T09:52:13.206" v="5513" actId="478"/>
          <ac:spMkLst>
            <pc:docMk/>
            <pc:sldMk cId="2121178069" sldId="266"/>
            <ac:spMk id="4" creationId="{A112B089-A8F9-45B1-BE6E-EAC10163F082}"/>
          </ac:spMkLst>
        </pc:spChg>
        <pc:spChg chg="del">
          <ac:chgData name="Georgia Brooks" userId="31f73500c72577ab" providerId="LiveId" clId="{9B41A116-09A0-49B0-9D7B-8511A44E0BF6}" dt="2025-09-01T09:51:42.767" v="5503" actId="478"/>
          <ac:spMkLst>
            <pc:docMk/>
            <pc:sldMk cId="2121178069" sldId="266"/>
            <ac:spMk id="5" creationId="{CF515C5D-2CDB-4E66-B2B8-1451BC44247F}"/>
          </ac:spMkLst>
        </pc:spChg>
        <pc:spChg chg="del">
          <ac:chgData name="Georgia Brooks" userId="31f73500c72577ab" providerId="LiveId" clId="{9B41A116-09A0-49B0-9D7B-8511A44E0BF6}" dt="2025-09-01T09:52:04.216" v="5509" actId="478"/>
          <ac:spMkLst>
            <pc:docMk/>
            <pc:sldMk cId="2121178069" sldId="266"/>
            <ac:spMk id="6" creationId="{0FE22F9B-4BF8-41DC-8F1C-836B546E59AD}"/>
          </ac:spMkLst>
        </pc:spChg>
        <pc:spChg chg="del">
          <ac:chgData name="Georgia Brooks" userId="31f73500c72577ab" providerId="LiveId" clId="{9B41A116-09A0-49B0-9D7B-8511A44E0BF6}" dt="2025-09-01T09:52:08.173" v="5511" actId="478"/>
          <ac:spMkLst>
            <pc:docMk/>
            <pc:sldMk cId="2121178069" sldId="266"/>
            <ac:spMk id="7" creationId="{6B35F89A-6CDF-41F7-BD87-18B45BD7330B}"/>
          </ac:spMkLst>
        </pc:spChg>
        <pc:spChg chg="del">
          <ac:chgData name="Georgia Brooks" userId="31f73500c72577ab" providerId="LiveId" clId="{9B41A116-09A0-49B0-9D7B-8511A44E0BF6}" dt="2025-09-01T09:51:49.141" v="5505" actId="478"/>
          <ac:spMkLst>
            <pc:docMk/>
            <pc:sldMk cId="2121178069" sldId="266"/>
            <ac:spMk id="8" creationId="{E92B9716-8D44-4864-8986-720957B34362}"/>
          </ac:spMkLst>
        </pc:spChg>
        <pc:spChg chg="add del mod">
          <ac:chgData name="Georgia Brooks" userId="31f73500c72577ab" providerId="LiveId" clId="{9B41A116-09A0-49B0-9D7B-8511A44E0BF6}" dt="2025-09-01T09:51:46.110" v="5504" actId="478"/>
          <ac:spMkLst>
            <pc:docMk/>
            <pc:sldMk cId="2121178069" sldId="266"/>
            <ac:spMk id="13" creationId="{442DA380-F4CD-89BF-BEC0-07CD9752A9E5}"/>
          </ac:spMkLst>
        </pc:spChg>
        <pc:spChg chg="add del mod">
          <ac:chgData name="Georgia Brooks" userId="31f73500c72577ab" providerId="LiveId" clId="{9B41A116-09A0-49B0-9D7B-8511A44E0BF6}" dt="2025-09-01T09:51:56.661" v="5506" actId="478"/>
          <ac:spMkLst>
            <pc:docMk/>
            <pc:sldMk cId="2121178069" sldId="266"/>
            <ac:spMk id="15" creationId="{B73E987D-78BD-FD30-B705-C71B75BB7C5D}"/>
          </ac:spMkLst>
        </pc:spChg>
        <pc:spChg chg="add del mod">
          <ac:chgData name="Georgia Brooks" userId="31f73500c72577ab" providerId="LiveId" clId="{9B41A116-09A0-49B0-9D7B-8511A44E0BF6}" dt="2025-09-01T09:52:01.707" v="5508" actId="478"/>
          <ac:spMkLst>
            <pc:docMk/>
            <pc:sldMk cId="2121178069" sldId="266"/>
            <ac:spMk id="17" creationId="{A4515264-8C29-5C70-C4D3-96AE9A364AFB}"/>
          </ac:spMkLst>
        </pc:spChg>
        <pc:spChg chg="add del mod">
          <ac:chgData name="Georgia Brooks" userId="31f73500c72577ab" providerId="LiveId" clId="{9B41A116-09A0-49B0-9D7B-8511A44E0BF6}" dt="2025-09-01T09:52:06.153" v="5510" actId="478"/>
          <ac:spMkLst>
            <pc:docMk/>
            <pc:sldMk cId="2121178069" sldId="266"/>
            <ac:spMk id="19" creationId="{89380F89-6F08-B83A-DC4A-04D0653614C1}"/>
          </ac:spMkLst>
        </pc:spChg>
        <pc:spChg chg="add del mod">
          <ac:chgData name="Georgia Brooks" userId="31f73500c72577ab" providerId="LiveId" clId="{9B41A116-09A0-49B0-9D7B-8511A44E0BF6}" dt="2025-09-01T09:52:10.779" v="5512" actId="478"/>
          <ac:spMkLst>
            <pc:docMk/>
            <pc:sldMk cId="2121178069" sldId="266"/>
            <ac:spMk id="21" creationId="{67FAF426-2038-0731-29B9-AE779CA7EAD1}"/>
          </ac:spMkLst>
        </pc:spChg>
        <pc:spChg chg="add del mod">
          <ac:chgData name="Georgia Brooks" userId="31f73500c72577ab" providerId="LiveId" clId="{9B41A116-09A0-49B0-9D7B-8511A44E0BF6}" dt="2025-09-01T09:52:17.251" v="5514" actId="478"/>
          <ac:spMkLst>
            <pc:docMk/>
            <pc:sldMk cId="2121178069" sldId="266"/>
            <ac:spMk id="23" creationId="{AB4716C8-67E5-ABDC-F0E9-5F591DA999E0}"/>
          </ac:spMkLst>
        </pc:spChg>
        <pc:picChg chg="add mod">
          <ac:chgData name="Georgia Brooks" userId="31f73500c72577ab" providerId="LiveId" clId="{9B41A116-09A0-49B0-9D7B-8511A44E0BF6}" dt="2025-09-01T09:53:23.757" v="5525" actId="14100"/>
          <ac:picMkLst>
            <pc:docMk/>
            <pc:sldMk cId="2121178069" sldId="266"/>
            <ac:picMk id="24" creationId="{1A85D005-7FCE-456C-5E73-D42A4C7B24D4}"/>
          </ac:picMkLst>
        </pc:picChg>
        <pc:picChg chg="add mod">
          <ac:chgData name="Georgia Brooks" userId="31f73500c72577ab" providerId="LiveId" clId="{9B41A116-09A0-49B0-9D7B-8511A44E0BF6}" dt="2025-09-01T09:53:15.316" v="5523" actId="1076"/>
          <ac:picMkLst>
            <pc:docMk/>
            <pc:sldMk cId="2121178069" sldId="266"/>
            <ac:picMk id="25" creationId="{E2FC33E6-AA2F-63CC-7984-7F29B8A7C4EB}"/>
          </ac:picMkLst>
        </pc:picChg>
      </pc:sldChg>
      <pc:sldChg chg="addSp delSp modSp mod ord">
        <pc:chgData name="Georgia Brooks" userId="31f73500c72577ab" providerId="LiveId" clId="{9B41A116-09A0-49B0-9D7B-8511A44E0BF6}" dt="2025-09-01T11:52:42.832" v="9144" actId="313"/>
        <pc:sldMkLst>
          <pc:docMk/>
          <pc:sldMk cId="4151694508" sldId="268"/>
        </pc:sldMkLst>
        <pc:spChg chg="add del mod">
          <ac:chgData name="Georgia Brooks" userId="31f73500c72577ab" providerId="LiveId" clId="{9B41A116-09A0-49B0-9D7B-8511A44E0BF6}" dt="2025-09-01T11:51:59.268" v="9015" actId="478"/>
          <ac:spMkLst>
            <pc:docMk/>
            <pc:sldMk cId="4151694508" sldId="268"/>
            <ac:spMk id="3" creationId="{FC3F3DDE-6232-09B7-A133-976125098CDB}"/>
          </ac:spMkLst>
        </pc:spChg>
        <pc:spChg chg="mod">
          <ac:chgData name="Georgia Brooks" userId="31f73500c72577ab" providerId="LiveId" clId="{9B41A116-09A0-49B0-9D7B-8511A44E0BF6}" dt="2025-09-01T11:52:09.286" v="9022" actId="403"/>
          <ac:spMkLst>
            <pc:docMk/>
            <pc:sldMk cId="4151694508" sldId="268"/>
            <ac:spMk id="4" creationId="{FAD2AE59-5630-4D5C-83A9-4CDEF4D7DCFB}"/>
          </ac:spMkLst>
        </pc:spChg>
        <pc:spChg chg="del mod">
          <ac:chgData name="Georgia Brooks" userId="31f73500c72577ab" providerId="LiveId" clId="{9B41A116-09A0-49B0-9D7B-8511A44E0BF6}" dt="2025-09-01T11:51:54.787" v="9012" actId="478"/>
          <ac:spMkLst>
            <pc:docMk/>
            <pc:sldMk cId="4151694508" sldId="268"/>
            <ac:spMk id="5" creationId="{F8657664-A458-4DDD-ACC2-1D87FCD6FCA9}"/>
          </ac:spMkLst>
        </pc:spChg>
        <pc:spChg chg="del">
          <ac:chgData name="Georgia Brooks" userId="31f73500c72577ab" providerId="LiveId" clId="{9B41A116-09A0-49B0-9D7B-8511A44E0BF6}" dt="2025-09-01T11:52:01.171" v="9016" actId="478"/>
          <ac:spMkLst>
            <pc:docMk/>
            <pc:sldMk cId="4151694508" sldId="268"/>
            <ac:spMk id="6" creationId="{5A6B31B0-7B84-475D-961F-09C0191F91A2}"/>
          </ac:spMkLst>
        </pc:spChg>
        <pc:spChg chg="del">
          <ac:chgData name="Georgia Brooks" userId="31f73500c72577ab" providerId="LiveId" clId="{9B41A116-09A0-49B0-9D7B-8511A44E0BF6}" dt="2025-09-01T11:51:57.420" v="9013" actId="478"/>
          <ac:spMkLst>
            <pc:docMk/>
            <pc:sldMk cId="4151694508" sldId="268"/>
            <ac:spMk id="7" creationId="{578017FE-712E-4E95-B483-B700F1AA4B2A}"/>
          </ac:spMkLst>
        </pc:spChg>
        <pc:spChg chg="add del mod">
          <ac:chgData name="Georgia Brooks" userId="31f73500c72577ab" providerId="LiveId" clId="{9B41A116-09A0-49B0-9D7B-8511A44E0BF6}" dt="2025-09-01T11:51:58.279" v="9014" actId="478"/>
          <ac:spMkLst>
            <pc:docMk/>
            <pc:sldMk cId="4151694508" sldId="268"/>
            <ac:spMk id="9" creationId="{3649A908-EC74-5FB7-0543-64F45D3F798B}"/>
          </ac:spMkLst>
        </pc:spChg>
        <pc:spChg chg="del">
          <ac:chgData name="Georgia Brooks" userId="31f73500c72577ab" providerId="LiveId" clId="{9B41A116-09A0-49B0-9D7B-8511A44E0BF6}" dt="2025-09-01T11:52:04.930" v="9018" actId="478"/>
          <ac:spMkLst>
            <pc:docMk/>
            <pc:sldMk cId="4151694508" sldId="268"/>
            <ac:spMk id="11" creationId="{D0E0ACA0-9139-4C37-920D-BF3C1FF461C1}"/>
          </ac:spMkLst>
        </pc:spChg>
        <pc:spChg chg="add del mod">
          <ac:chgData name="Georgia Brooks" userId="31f73500c72577ab" providerId="LiveId" clId="{9B41A116-09A0-49B0-9D7B-8511A44E0BF6}" dt="2025-09-01T11:52:02.755" v="9017" actId="478"/>
          <ac:spMkLst>
            <pc:docMk/>
            <pc:sldMk cId="4151694508" sldId="268"/>
            <ac:spMk id="15" creationId="{FF72E84A-B0BF-D618-B473-5DF313239113}"/>
          </ac:spMkLst>
        </pc:spChg>
        <pc:spChg chg="add del mod">
          <ac:chgData name="Georgia Brooks" userId="31f73500c72577ab" providerId="LiveId" clId="{9B41A116-09A0-49B0-9D7B-8511A44E0BF6}" dt="2025-09-01T11:52:06.256" v="9019" actId="478"/>
          <ac:spMkLst>
            <pc:docMk/>
            <pc:sldMk cId="4151694508" sldId="268"/>
            <ac:spMk id="17" creationId="{0D1E8706-6147-D852-91F2-520BDFD101FD}"/>
          </ac:spMkLst>
        </pc:spChg>
        <pc:spChg chg="add mod">
          <ac:chgData name="Georgia Brooks" userId="31f73500c72577ab" providerId="LiveId" clId="{9B41A116-09A0-49B0-9D7B-8511A44E0BF6}" dt="2025-09-01T11:52:42.832" v="9144" actId="313"/>
          <ac:spMkLst>
            <pc:docMk/>
            <pc:sldMk cId="4151694508" sldId="268"/>
            <ac:spMk id="18" creationId="{D0E17EB5-197E-A4BA-CDDA-3443C9CE3CBA}"/>
          </ac:spMkLst>
        </pc:spChg>
      </pc:sldChg>
      <pc:sldChg chg="modSp del mod">
        <pc:chgData name="Georgia Brooks" userId="31f73500c72577ab" providerId="LiveId" clId="{9B41A116-09A0-49B0-9D7B-8511A44E0BF6}" dt="2025-09-01T11:51:49.251" v="9010" actId="2696"/>
        <pc:sldMkLst>
          <pc:docMk/>
          <pc:sldMk cId="1472106130" sldId="270"/>
        </pc:sldMkLst>
      </pc:sldChg>
      <pc:sldChg chg="modSp mod">
        <pc:chgData name="Georgia Brooks" userId="31f73500c72577ab" providerId="LiveId" clId="{9B41A116-09A0-49B0-9D7B-8511A44E0BF6}" dt="2025-09-01T15:20:49.099" v="9224" actId="207"/>
        <pc:sldMkLst>
          <pc:docMk/>
          <pc:sldMk cId="920173932" sldId="275"/>
        </pc:sldMkLst>
        <pc:spChg chg="mod">
          <ac:chgData name="Georgia Brooks" userId="31f73500c72577ab" providerId="LiveId" clId="{9B41A116-09A0-49B0-9D7B-8511A44E0BF6}" dt="2025-09-01T08:27:06.362" v="3436" actId="1076"/>
          <ac:spMkLst>
            <pc:docMk/>
            <pc:sldMk cId="920173932" sldId="275"/>
            <ac:spMk id="2" creationId="{38FFA191-5CCC-43CB-BD83-4F80ED362608}"/>
          </ac:spMkLst>
        </pc:spChg>
        <pc:spChg chg="mod">
          <ac:chgData name="Georgia Brooks" userId="31f73500c72577ab" providerId="LiveId" clId="{9B41A116-09A0-49B0-9D7B-8511A44E0BF6}" dt="2025-09-01T15:20:49.099" v="9224" actId="207"/>
          <ac:spMkLst>
            <pc:docMk/>
            <pc:sldMk cId="920173932" sldId="275"/>
            <ac:spMk id="3" creationId="{E14BBEAF-B516-45F4-9EF6-A9F65111580F}"/>
          </ac:spMkLst>
        </pc:spChg>
      </pc:sldChg>
      <pc:sldChg chg="del">
        <pc:chgData name="Georgia Brooks" userId="31f73500c72577ab" providerId="LiveId" clId="{9B41A116-09A0-49B0-9D7B-8511A44E0BF6}" dt="2025-09-01T11:52:52.133" v="9145" actId="2696"/>
        <pc:sldMkLst>
          <pc:docMk/>
          <pc:sldMk cId="2436493926" sldId="276"/>
        </pc:sldMkLst>
      </pc:sldChg>
      <pc:sldChg chg="modSp mod">
        <pc:chgData name="Georgia Brooks" userId="31f73500c72577ab" providerId="LiveId" clId="{9B41A116-09A0-49B0-9D7B-8511A44E0BF6}" dt="2025-08-18T18:11:59.864" v="2" actId="14100"/>
        <pc:sldMkLst>
          <pc:docMk/>
          <pc:sldMk cId="2243494996" sldId="277"/>
        </pc:sldMkLst>
        <pc:spChg chg="mod">
          <ac:chgData name="Georgia Brooks" userId="31f73500c72577ab" providerId="LiveId" clId="{9B41A116-09A0-49B0-9D7B-8511A44E0BF6}" dt="2025-08-18T18:11:53.014" v="0" actId="403"/>
          <ac:spMkLst>
            <pc:docMk/>
            <pc:sldMk cId="2243494996" sldId="277"/>
            <ac:spMk id="2" creationId="{6719F29B-F233-48AF-8261-F33A4E079E3E}"/>
          </ac:spMkLst>
        </pc:spChg>
        <pc:spChg chg="mod">
          <ac:chgData name="Georgia Brooks" userId="31f73500c72577ab" providerId="LiveId" clId="{9B41A116-09A0-49B0-9D7B-8511A44E0BF6}" dt="2025-08-18T18:11:59.864" v="2" actId="14100"/>
          <ac:spMkLst>
            <pc:docMk/>
            <pc:sldMk cId="2243494996" sldId="277"/>
            <ac:spMk id="3" creationId="{35E3EA69-4E0E-41BD-8095-A124225A2647}"/>
          </ac:spMkLst>
        </pc:spChg>
      </pc:sldChg>
      <pc:sldChg chg="addSp delSp modSp mod">
        <pc:chgData name="Georgia Brooks" userId="31f73500c72577ab" providerId="LiveId" clId="{9B41A116-09A0-49B0-9D7B-8511A44E0BF6}" dt="2025-09-01T09:50:37.635" v="5502" actId="14100"/>
        <pc:sldMkLst>
          <pc:docMk/>
          <pc:sldMk cId="2069393026" sldId="278"/>
        </pc:sldMkLst>
        <pc:spChg chg="mod">
          <ac:chgData name="Georgia Brooks" userId="31f73500c72577ab" providerId="LiveId" clId="{9B41A116-09A0-49B0-9D7B-8511A44E0BF6}" dt="2025-09-01T09:44:58.426" v="5179" actId="113"/>
          <ac:spMkLst>
            <pc:docMk/>
            <pc:sldMk cId="2069393026" sldId="278"/>
            <ac:spMk id="2" creationId="{8A4E0A63-A388-49B1-A04E-27CE9BD622EF}"/>
          </ac:spMkLst>
        </pc:spChg>
        <pc:spChg chg="del">
          <ac:chgData name="Georgia Brooks" userId="31f73500c72577ab" providerId="LiveId" clId="{9B41A116-09A0-49B0-9D7B-8511A44E0BF6}" dt="2025-09-01T09:31:46.932" v="5052" actId="478"/>
          <ac:spMkLst>
            <pc:docMk/>
            <pc:sldMk cId="2069393026" sldId="278"/>
            <ac:spMk id="5" creationId="{06E82690-B145-4D4F-B2D1-0B2A8C50FD71}"/>
          </ac:spMkLst>
        </pc:spChg>
        <pc:spChg chg="del">
          <ac:chgData name="Georgia Brooks" userId="31f73500c72577ab" providerId="LiveId" clId="{9B41A116-09A0-49B0-9D7B-8511A44E0BF6}" dt="2025-09-01T09:31:15.534" v="5036" actId="478"/>
          <ac:spMkLst>
            <pc:docMk/>
            <pc:sldMk cId="2069393026" sldId="278"/>
            <ac:spMk id="6" creationId="{7640DF9D-0C9E-4C5D-9635-6B4DE10CCEE5}"/>
          </ac:spMkLst>
        </pc:spChg>
        <pc:spChg chg="del mod">
          <ac:chgData name="Georgia Brooks" userId="31f73500c72577ab" providerId="LiveId" clId="{9B41A116-09A0-49B0-9D7B-8511A44E0BF6}" dt="2025-09-01T09:31:19.600" v="5039" actId="478"/>
          <ac:spMkLst>
            <pc:docMk/>
            <pc:sldMk cId="2069393026" sldId="278"/>
            <ac:spMk id="7" creationId="{40297407-CE4E-4284-879D-AEC395713625}"/>
          </ac:spMkLst>
        </pc:spChg>
        <pc:spChg chg="del mod">
          <ac:chgData name="Georgia Brooks" userId="31f73500c72577ab" providerId="LiveId" clId="{9B41A116-09A0-49B0-9D7B-8511A44E0BF6}" dt="2025-09-01T09:31:26.471" v="5042" actId="478"/>
          <ac:spMkLst>
            <pc:docMk/>
            <pc:sldMk cId="2069393026" sldId="278"/>
            <ac:spMk id="8" creationId="{F5C3A7BE-F7FC-4942-A31A-491A8A806103}"/>
          </ac:spMkLst>
        </pc:spChg>
        <pc:spChg chg="del">
          <ac:chgData name="Georgia Brooks" userId="31f73500c72577ab" providerId="LiveId" clId="{9B41A116-09A0-49B0-9D7B-8511A44E0BF6}" dt="2025-09-01T09:31:22.389" v="5040" actId="478"/>
          <ac:spMkLst>
            <pc:docMk/>
            <pc:sldMk cId="2069393026" sldId="278"/>
            <ac:spMk id="9" creationId="{95CCE699-03D1-4642-B46A-B14EF17DA183}"/>
          </ac:spMkLst>
        </pc:spChg>
        <pc:spChg chg="del mod">
          <ac:chgData name="Georgia Brooks" userId="31f73500c72577ab" providerId="LiveId" clId="{9B41A116-09A0-49B0-9D7B-8511A44E0BF6}" dt="2025-09-01T09:31:42.590" v="5049" actId="478"/>
          <ac:spMkLst>
            <pc:docMk/>
            <pc:sldMk cId="2069393026" sldId="278"/>
            <ac:spMk id="10" creationId="{BC1DF189-6F2F-4C21-88CC-C82D3D0D147B}"/>
          </ac:spMkLst>
        </pc:spChg>
        <pc:spChg chg="add del mod">
          <ac:chgData name="Georgia Brooks" userId="31f73500c72577ab" providerId="LiveId" clId="{9B41A116-09A0-49B0-9D7B-8511A44E0BF6}" dt="2025-09-01T09:31:38.500" v="5047" actId="478"/>
          <ac:spMkLst>
            <pc:docMk/>
            <pc:sldMk cId="2069393026" sldId="278"/>
            <ac:spMk id="12" creationId="{66382F4C-B632-0880-D78F-AAF4BBC9683F}"/>
          </ac:spMkLst>
        </pc:spChg>
        <pc:spChg chg="add del mod">
          <ac:chgData name="Georgia Brooks" userId="31f73500c72577ab" providerId="LiveId" clId="{9B41A116-09A0-49B0-9D7B-8511A44E0BF6}" dt="2025-09-01T09:31:36.713" v="5046" actId="478"/>
          <ac:spMkLst>
            <pc:docMk/>
            <pc:sldMk cId="2069393026" sldId="278"/>
            <ac:spMk id="14" creationId="{EF860F21-F9ED-6435-3F96-F06BB206552F}"/>
          </ac:spMkLst>
        </pc:spChg>
        <pc:spChg chg="add del mod">
          <ac:chgData name="Georgia Brooks" userId="31f73500c72577ab" providerId="LiveId" clId="{9B41A116-09A0-49B0-9D7B-8511A44E0BF6}" dt="2025-09-01T09:31:29.385" v="5044" actId="478"/>
          <ac:spMkLst>
            <pc:docMk/>
            <pc:sldMk cId="2069393026" sldId="278"/>
            <ac:spMk id="16" creationId="{47A2BF65-9B14-1C29-8CF2-BF99F52F289C}"/>
          </ac:spMkLst>
        </pc:spChg>
        <pc:spChg chg="add del mod">
          <ac:chgData name="Georgia Brooks" userId="31f73500c72577ab" providerId="LiveId" clId="{9B41A116-09A0-49B0-9D7B-8511A44E0BF6}" dt="2025-09-01T09:31:34.935" v="5045" actId="478"/>
          <ac:spMkLst>
            <pc:docMk/>
            <pc:sldMk cId="2069393026" sldId="278"/>
            <ac:spMk id="18" creationId="{B323D325-5092-20B6-897D-0EA825BFB9E0}"/>
          </ac:spMkLst>
        </pc:spChg>
        <pc:spChg chg="add del mod">
          <ac:chgData name="Georgia Brooks" userId="31f73500c72577ab" providerId="LiveId" clId="{9B41A116-09A0-49B0-9D7B-8511A44E0BF6}" dt="2025-09-01T09:31:44.491" v="5051" actId="478"/>
          <ac:spMkLst>
            <pc:docMk/>
            <pc:sldMk cId="2069393026" sldId="278"/>
            <ac:spMk id="20" creationId="{CD52E0BC-5F58-21F0-CB00-96220817DF14}"/>
          </ac:spMkLst>
        </pc:spChg>
        <pc:spChg chg="add del mod">
          <ac:chgData name="Georgia Brooks" userId="31f73500c72577ab" providerId="LiveId" clId="{9B41A116-09A0-49B0-9D7B-8511A44E0BF6}" dt="2025-09-01T09:31:51.106" v="5053" actId="478"/>
          <ac:spMkLst>
            <pc:docMk/>
            <pc:sldMk cId="2069393026" sldId="278"/>
            <ac:spMk id="22" creationId="{B31111A5-8A7E-6D89-DC82-9FC2DFBD13E5}"/>
          </ac:spMkLst>
        </pc:spChg>
        <pc:spChg chg="add mod">
          <ac:chgData name="Georgia Brooks" userId="31f73500c72577ab" providerId="LiveId" clId="{9B41A116-09A0-49B0-9D7B-8511A44E0BF6}" dt="2025-09-01T09:45:44.247" v="5266" actId="20577"/>
          <ac:spMkLst>
            <pc:docMk/>
            <pc:sldMk cId="2069393026" sldId="278"/>
            <ac:spMk id="23" creationId="{813F4A43-E495-2334-772B-1AB15FD26FC5}"/>
          </ac:spMkLst>
        </pc:spChg>
        <pc:picChg chg="add mod">
          <ac:chgData name="Georgia Brooks" userId="31f73500c72577ab" providerId="LiveId" clId="{9B41A116-09A0-49B0-9D7B-8511A44E0BF6}" dt="2025-09-01T09:50:37.635" v="5502" actId="14100"/>
          <ac:picMkLst>
            <pc:docMk/>
            <pc:sldMk cId="2069393026" sldId="278"/>
            <ac:picMk id="25" creationId="{16FF1706-63F6-FFA0-EC06-60AE5E07BDFD}"/>
          </ac:picMkLst>
        </pc:picChg>
      </pc:sldChg>
      <pc:sldChg chg="addSp delSp modSp del mod ord">
        <pc:chgData name="Georgia Brooks" userId="31f73500c72577ab" providerId="LiveId" clId="{9B41A116-09A0-49B0-9D7B-8511A44E0BF6}" dt="2025-08-18T18:49:59.830" v="339" actId="2696"/>
        <pc:sldMkLst>
          <pc:docMk/>
          <pc:sldMk cId="1417396711" sldId="280"/>
        </pc:sldMkLst>
      </pc:sldChg>
      <pc:sldChg chg="modSp del mod">
        <pc:chgData name="Georgia Brooks" userId="31f73500c72577ab" providerId="LiveId" clId="{9B41A116-09A0-49B0-9D7B-8511A44E0BF6}" dt="2025-08-18T18:44:16.834" v="309" actId="2696"/>
        <pc:sldMkLst>
          <pc:docMk/>
          <pc:sldMk cId="3477453048" sldId="282"/>
        </pc:sldMkLst>
      </pc:sldChg>
      <pc:sldChg chg="del">
        <pc:chgData name="Georgia Brooks" userId="31f73500c72577ab" providerId="LiveId" clId="{9B41A116-09A0-49B0-9D7B-8511A44E0BF6}" dt="2025-08-18T18:44:19.322" v="310" actId="2696"/>
        <pc:sldMkLst>
          <pc:docMk/>
          <pc:sldMk cId="3396266754" sldId="283"/>
        </pc:sldMkLst>
      </pc:sldChg>
      <pc:sldChg chg="delSp modSp mod">
        <pc:chgData name="Georgia Brooks" userId="31f73500c72577ab" providerId="LiveId" clId="{9B41A116-09A0-49B0-9D7B-8511A44E0BF6}" dt="2025-08-28T22:11:42.838" v="2351" actId="27636"/>
        <pc:sldMkLst>
          <pc:docMk/>
          <pc:sldMk cId="1844941827" sldId="289"/>
        </pc:sldMkLst>
        <pc:spChg chg="mod">
          <ac:chgData name="Georgia Brooks" userId="31f73500c72577ab" providerId="LiveId" clId="{9B41A116-09A0-49B0-9D7B-8511A44E0BF6}" dt="2025-08-18T18:27:41.666" v="112" actId="20577"/>
          <ac:spMkLst>
            <pc:docMk/>
            <pc:sldMk cId="1844941827" sldId="289"/>
            <ac:spMk id="2" creationId="{75031FE9-9059-4FE8-B4AC-9771F23A1B89}"/>
          </ac:spMkLst>
        </pc:spChg>
        <pc:spChg chg="mod">
          <ac:chgData name="Georgia Brooks" userId="31f73500c72577ab" providerId="LiveId" clId="{9B41A116-09A0-49B0-9D7B-8511A44E0BF6}" dt="2025-08-28T22:11:42.838" v="2351" actId="27636"/>
          <ac:spMkLst>
            <pc:docMk/>
            <pc:sldMk cId="1844941827" sldId="289"/>
            <ac:spMk id="3" creationId="{D4A2EB3F-4D60-451F-8F45-7D6654D2FCD9}"/>
          </ac:spMkLst>
        </pc:spChg>
      </pc:sldChg>
      <pc:sldChg chg="modSp del mod chgLayout">
        <pc:chgData name="Georgia Brooks" userId="31f73500c72577ab" providerId="LiveId" clId="{9B41A116-09A0-49B0-9D7B-8511A44E0BF6}" dt="2025-09-01T08:26:51.432" v="3417" actId="2696"/>
        <pc:sldMkLst>
          <pc:docMk/>
          <pc:sldMk cId="1177824853" sldId="290"/>
        </pc:sldMkLst>
        <pc:spChg chg="mod ord">
          <ac:chgData name="Georgia Brooks" userId="31f73500c72577ab" providerId="LiveId" clId="{9B41A116-09A0-49B0-9D7B-8511A44E0BF6}" dt="2025-09-01T08:26:45.513" v="3408" actId="700"/>
          <ac:spMkLst>
            <pc:docMk/>
            <pc:sldMk cId="1177824853" sldId="290"/>
            <ac:spMk id="2" creationId="{9C1BF33B-5572-4A00-A55C-1E13A6B3A8F1}"/>
          </ac:spMkLst>
        </pc:spChg>
        <pc:spChg chg="mod ord">
          <ac:chgData name="Georgia Brooks" userId="31f73500c72577ab" providerId="LiveId" clId="{9B41A116-09A0-49B0-9D7B-8511A44E0BF6}" dt="2025-09-01T08:26:45.513" v="3408" actId="700"/>
          <ac:spMkLst>
            <pc:docMk/>
            <pc:sldMk cId="1177824853" sldId="290"/>
            <ac:spMk id="3" creationId="{82A4739B-8DE9-4523-8034-4E83861CCF73}"/>
          </ac:spMkLst>
        </pc:spChg>
        <pc:spChg chg="mod ord">
          <ac:chgData name="Georgia Brooks" userId="31f73500c72577ab" providerId="LiveId" clId="{9B41A116-09A0-49B0-9D7B-8511A44E0BF6}" dt="2025-09-01T08:26:45.564" v="3409" actId="27636"/>
          <ac:spMkLst>
            <pc:docMk/>
            <pc:sldMk cId="1177824853" sldId="290"/>
            <ac:spMk id="4" creationId="{21CF2BB3-1E12-4189-9F5F-EF136C62E39B}"/>
          </ac:spMkLst>
        </pc:spChg>
        <pc:spChg chg="mod ord">
          <ac:chgData name="Georgia Brooks" userId="31f73500c72577ab" providerId="LiveId" clId="{9B41A116-09A0-49B0-9D7B-8511A44E0BF6}" dt="2025-09-01T08:26:45.513" v="3408" actId="700"/>
          <ac:spMkLst>
            <pc:docMk/>
            <pc:sldMk cId="1177824853" sldId="290"/>
            <ac:spMk id="5" creationId="{68145D0E-892D-492B-8AD6-551CF27DD5F7}"/>
          </ac:spMkLst>
        </pc:spChg>
        <pc:spChg chg="mod">
          <ac:chgData name="Georgia Brooks" userId="31f73500c72577ab" providerId="LiveId" clId="{9B41A116-09A0-49B0-9D7B-8511A44E0BF6}" dt="2025-09-01T08:26:45.576" v="3410" actId="27636"/>
          <ac:spMkLst>
            <pc:docMk/>
            <pc:sldMk cId="1177824853" sldId="290"/>
            <ac:spMk id="6" creationId="{3ED3951E-8DE6-4BA9-B9BA-CFCDF432226C}"/>
          </ac:spMkLst>
        </pc:spChg>
        <pc:spChg chg="mod ord">
          <ac:chgData name="Georgia Brooks" userId="31f73500c72577ab" providerId="LiveId" clId="{9B41A116-09A0-49B0-9D7B-8511A44E0BF6}" dt="2025-09-01T08:26:45.513" v="3408" actId="700"/>
          <ac:spMkLst>
            <pc:docMk/>
            <pc:sldMk cId="1177824853" sldId="290"/>
            <ac:spMk id="7" creationId="{A563C171-5812-4E79-804A-ED04E1BD313F}"/>
          </ac:spMkLst>
        </pc:spChg>
        <pc:spChg chg="mod ord">
          <ac:chgData name="Georgia Brooks" userId="31f73500c72577ab" providerId="LiveId" clId="{9B41A116-09A0-49B0-9D7B-8511A44E0BF6}" dt="2025-09-01T08:26:45.513" v="3408" actId="700"/>
          <ac:spMkLst>
            <pc:docMk/>
            <pc:sldMk cId="1177824853" sldId="290"/>
            <ac:spMk id="8" creationId="{3AD8A4DC-ECAA-4D59-BE12-EBEDDE9E2A7D}"/>
          </ac:spMkLst>
        </pc:spChg>
        <pc:spChg chg="mod">
          <ac:chgData name="Georgia Brooks" userId="31f73500c72577ab" providerId="LiveId" clId="{9B41A116-09A0-49B0-9D7B-8511A44E0BF6}" dt="2025-09-01T08:26:45.576" v="3414" actId="27636"/>
          <ac:spMkLst>
            <pc:docMk/>
            <pc:sldMk cId="1177824853" sldId="290"/>
            <ac:spMk id="11" creationId="{345C82A0-3F56-47BD-9FB2-6B56DA715F93}"/>
          </ac:spMkLst>
        </pc:spChg>
        <pc:spChg chg="mod ord">
          <ac:chgData name="Georgia Brooks" userId="31f73500c72577ab" providerId="LiveId" clId="{9B41A116-09A0-49B0-9D7B-8511A44E0BF6}" dt="2025-09-01T08:26:45.576" v="3416" actId="27636"/>
          <ac:spMkLst>
            <pc:docMk/>
            <pc:sldMk cId="1177824853" sldId="290"/>
            <ac:spMk id="13" creationId="{69F9DEC9-77BC-482D-ACFB-0F2B6DC65F9F}"/>
          </ac:spMkLst>
        </pc:spChg>
        <pc:spChg chg="mod">
          <ac:chgData name="Georgia Brooks" userId="31f73500c72577ab" providerId="LiveId" clId="{9B41A116-09A0-49B0-9D7B-8511A44E0BF6}" dt="2025-09-01T08:26:45.576" v="3413" actId="27636"/>
          <ac:spMkLst>
            <pc:docMk/>
            <pc:sldMk cId="1177824853" sldId="290"/>
            <ac:spMk id="14" creationId="{C487CCC0-D329-4C1F-A1CD-04930A23C5C3}"/>
          </ac:spMkLst>
        </pc:spChg>
        <pc:spChg chg="mod ord">
          <ac:chgData name="Georgia Brooks" userId="31f73500c72577ab" providerId="LiveId" clId="{9B41A116-09A0-49B0-9D7B-8511A44E0BF6}" dt="2025-09-01T08:26:45.576" v="3415" actId="27636"/>
          <ac:spMkLst>
            <pc:docMk/>
            <pc:sldMk cId="1177824853" sldId="290"/>
            <ac:spMk id="15" creationId="{34E62770-EE0A-4D83-B50E-CD868056030E}"/>
          </ac:spMkLst>
        </pc:spChg>
        <pc:spChg chg="mod ord">
          <ac:chgData name="Georgia Brooks" userId="31f73500c72577ab" providerId="LiveId" clId="{9B41A116-09A0-49B0-9D7B-8511A44E0BF6}" dt="2025-09-01T08:26:45.576" v="3412" actId="27636"/>
          <ac:spMkLst>
            <pc:docMk/>
            <pc:sldMk cId="1177824853" sldId="290"/>
            <ac:spMk id="16" creationId="{AAB421C5-B6AC-48B8-8AEB-AB16AAE5010E}"/>
          </ac:spMkLst>
        </pc:spChg>
        <pc:spChg chg="mod ord">
          <ac:chgData name="Georgia Brooks" userId="31f73500c72577ab" providerId="LiveId" clId="{9B41A116-09A0-49B0-9D7B-8511A44E0BF6}" dt="2025-09-01T08:26:45.576" v="3411" actId="27636"/>
          <ac:spMkLst>
            <pc:docMk/>
            <pc:sldMk cId="1177824853" sldId="290"/>
            <ac:spMk id="17" creationId="{025753CB-8973-4FAE-BB5D-5CC96CE338D4}"/>
          </ac:spMkLst>
        </pc:spChg>
      </pc:sldChg>
      <pc:sldChg chg="addSp delSp modSp mod modClrScheme chgLayout">
        <pc:chgData name="Georgia Brooks" userId="31f73500c72577ab" providerId="LiveId" clId="{9B41A116-09A0-49B0-9D7B-8511A44E0BF6}" dt="2025-09-01T15:18:47.789" v="9223" actId="14100"/>
        <pc:sldMkLst>
          <pc:docMk/>
          <pc:sldMk cId="404854312" sldId="292"/>
        </pc:sldMkLst>
        <pc:spChg chg="mod">
          <ac:chgData name="Georgia Brooks" userId="31f73500c72577ab" providerId="LiveId" clId="{9B41A116-09A0-49B0-9D7B-8511A44E0BF6}" dt="2025-09-01T10:42:42.429" v="6377" actId="1076"/>
          <ac:spMkLst>
            <pc:docMk/>
            <pc:sldMk cId="404854312" sldId="292"/>
            <ac:spMk id="2" creationId="{5864BC4F-3D59-464A-857E-6F155B368ED7}"/>
          </ac:spMkLst>
        </pc:spChg>
        <pc:spChg chg="add del mod">
          <ac:chgData name="Georgia Brooks" userId="31f73500c72577ab" providerId="LiveId" clId="{9B41A116-09A0-49B0-9D7B-8511A44E0BF6}" dt="2025-09-01T10:40:05.778" v="6327" actId="478"/>
          <ac:spMkLst>
            <pc:docMk/>
            <pc:sldMk cId="404854312" sldId="292"/>
            <ac:spMk id="4" creationId="{04363FB9-F00C-9247-B74F-29C99602BA6A}"/>
          </ac:spMkLst>
        </pc:spChg>
        <pc:spChg chg="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5" creationId="{79C22D8C-87A6-47AD-8D29-FBBA539EDBE2}"/>
          </ac:spMkLst>
        </pc:spChg>
        <pc:spChg chg="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6" creationId="{4D346909-C2E0-4F1D-90FC-F5E1D8DFB515}"/>
          </ac:spMkLst>
        </pc:spChg>
        <pc:spChg chg="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7" creationId="{EBC02F21-4E3C-469E-B11C-9214231082D3}"/>
          </ac:spMkLst>
        </pc:spChg>
        <pc:spChg chg="del">
          <ac:chgData name="Georgia Brooks" userId="31f73500c72577ab" providerId="LiveId" clId="{9B41A116-09A0-49B0-9D7B-8511A44E0BF6}" dt="2025-09-01T10:40:04.515" v="6326" actId="478"/>
          <ac:spMkLst>
            <pc:docMk/>
            <pc:sldMk cId="404854312" sldId="292"/>
            <ac:spMk id="9" creationId="{8C1455DF-5CEC-44A2-A92D-8E901D15B7CC}"/>
          </ac:spMkLst>
        </pc:spChg>
        <pc:spChg chg="del mod">
          <ac:chgData name="Georgia Brooks" userId="31f73500c72577ab" providerId="LiveId" clId="{9B41A116-09A0-49B0-9D7B-8511A44E0BF6}" dt="2025-09-01T10:40:09.310" v="6330" actId="478"/>
          <ac:spMkLst>
            <pc:docMk/>
            <pc:sldMk cId="404854312" sldId="292"/>
            <ac:spMk id="10" creationId="{7C7E7B18-D05F-4C44-8718-8C671160FC98}"/>
          </ac:spMkLst>
        </pc:spChg>
        <pc:spChg chg="del">
          <ac:chgData name="Georgia Brooks" userId="31f73500c72577ab" providerId="LiveId" clId="{9B41A116-09A0-49B0-9D7B-8511A44E0BF6}" dt="2025-09-01T10:40:11.534" v="6331" actId="478"/>
          <ac:spMkLst>
            <pc:docMk/>
            <pc:sldMk cId="404854312" sldId="292"/>
            <ac:spMk id="11" creationId="{C4EAD5C6-02F0-4D27-8D85-1BD5EA833D6F}"/>
          </ac:spMkLst>
        </pc:spChg>
        <pc:spChg chg="add del mod">
          <ac:chgData name="Georgia Brooks" userId="31f73500c72577ab" providerId="LiveId" clId="{9B41A116-09A0-49B0-9D7B-8511A44E0BF6}" dt="2025-09-01T10:40:15.891" v="6332" actId="478"/>
          <ac:spMkLst>
            <pc:docMk/>
            <pc:sldMk cId="404854312" sldId="292"/>
            <ac:spMk id="12" creationId="{4815257A-A6A2-ED30-5613-A0E69FC16226}"/>
          </ac:spMkLst>
        </pc:spChg>
        <pc:spChg chg="add del mod">
          <ac:chgData name="Georgia Brooks" userId="31f73500c72577ab" providerId="LiveId" clId="{9B41A116-09A0-49B0-9D7B-8511A44E0BF6}" dt="2025-09-01T10:40:17.294" v="6333" actId="478"/>
          <ac:spMkLst>
            <pc:docMk/>
            <pc:sldMk cId="404854312" sldId="292"/>
            <ac:spMk id="14" creationId="{1F629C5E-3527-6314-C8C9-F06483A6D7EC}"/>
          </ac:spMkLst>
        </pc:spChg>
        <pc:spChg chg="add del mod">
          <ac:chgData name="Georgia Brooks" userId="31f73500c72577ab" providerId="LiveId" clId="{9B41A116-09A0-49B0-9D7B-8511A44E0BF6}" dt="2025-09-01T10:41:01.338" v="6347" actId="478"/>
          <ac:spMkLst>
            <pc:docMk/>
            <pc:sldMk cId="404854312" sldId="292"/>
            <ac:spMk id="16" creationId="{DFF247D7-A419-BDEE-4A2D-A3D029278E21}"/>
          </ac:spMkLst>
        </pc:spChg>
        <pc:spChg chg="add del mod">
          <ac:chgData name="Georgia Brooks" userId="31f73500c72577ab" providerId="LiveId" clId="{9B41A116-09A0-49B0-9D7B-8511A44E0BF6}" dt="2025-09-01T10:41:03.007" v="6348" actId="478"/>
          <ac:spMkLst>
            <pc:docMk/>
            <pc:sldMk cId="404854312" sldId="292"/>
            <ac:spMk id="18" creationId="{632E9930-DD02-85F5-6917-E611D9A5BEFF}"/>
          </ac:spMkLst>
        </pc:spChg>
        <pc:spChg chg="del">
          <ac:chgData name="Georgia Brooks" userId="31f73500c72577ab" providerId="LiveId" clId="{9B41A116-09A0-49B0-9D7B-8511A44E0BF6}" dt="2025-09-01T10:40:34.015" v="6340" actId="478"/>
          <ac:spMkLst>
            <pc:docMk/>
            <pc:sldMk cId="404854312" sldId="292"/>
            <ac:spMk id="19" creationId="{791D6145-F7F7-43DE-A16B-BF4F9607D4E8}"/>
          </ac:spMkLst>
        </pc:spChg>
        <pc:spChg chg="del">
          <ac:chgData name="Georgia Brooks" userId="31f73500c72577ab" providerId="LiveId" clId="{9B41A116-09A0-49B0-9D7B-8511A44E0BF6}" dt="2025-09-01T10:40:27.109" v="6338" actId="478"/>
          <ac:spMkLst>
            <pc:docMk/>
            <pc:sldMk cId="404854312" sldId="292"/>
            <ac:spMk id="20" creationId="{BC46925A-8382-42EB-891C-DBB4EAAA33F8}"/>
          </ac:spMkLst>
        </pc:spChg>
        <pc:spChg chg="del mod">
          <ac:chgData name="Georgia Brooks" userId="31f73500c72577ab" providerId="LiveId" clId="{9B41A116-09A0-49B0-9D7B-8511A44E0BF6}" dt="2025-09-01T10:40:19.757" v="6335" actId="478"/>
          <ac:spMkLst>
            <pc:docMk/>
            <pc:sldMk cId="404854312" sldId="292"/>
            <ac:spMk id="21" creationId="{318AFADE-B54F-4988-8000-B9336A395336}"/>
          </ac:spMkLst>
        </pc:spChg>
        <pc:spChg chg="del mod">
          <ac:chgData name="Georgia Brooks" userId="31f73500c72577ab" providerId="LiveId" clId="{9B41A116-09A0-49B0-9D7B-8511A44E0BF6}" dt="2025-09-01T10:40:37.278" v="6342" actId="478"/>
          <ac:spMkLst>
            <pc:docMk/>
            <pc:sldMk cId="404854312" sldId="292"/>
            <ac:spMk id="22" creationId="{F296843C-0ED0-4314-A6F0-DD60C828DDFB}"/>
          </ac:spMkLst>
        </pc:spChg>
        <pc:spChg chg="del">
          <ac:chgData name="Georgia Brooks" userId="31f73500c72577ab" providerId="LiveId" clId="{9B41A116-09A0-49B0-9D7B-8511A44E0BF6}" dt="2025-09-01T10:40:31.763" v="6339" actId="478"/>
          <ac:spMkLst>
            <pc:docMk/>
            <pc:sldMk cId="404854312" sldId="292"/>
            <ac:spMk id="23" creationId="{649BF20C-562E-400E-BEA6-1D5F81F2FE44}"/>
          </ac:spMkLst>
        </pc:spChg>
        <pc:spChg chg="del mod">
          <ac:chgData name="Georgia Brooks" userId="31f73500c72577ab" providerId="LiveId" clId="{9B41A116-09A0-49B0-9D7B-8511A44E0BF6}" dt="2025-09-01T10:40:24.576" v="6337" actId="478"/>
          <ac:spMkLst>
            <pc:docMk/>
            <pc:sldMk cId="404854312" sldId="292"/>
            <ac:spMk id="24" creationId="{5AA25980-D334-4FC0-9091-936E53B8D321}"/>
          </ac:spMkLst>
        </pc:spChg>
        <pc:spChg chg="add del mod">
          <ac:chgData name="Georgia Brooks" userId="31f73500c72577ab" providerId="LiveId" clId="{9B41A116-09A0-49B0-9D7B-8511A44E0BF6}" dt="2025-09-01T10:40:58.734" v="6345" actId="478"/>
          <ac:spMkLst>
            <pc:docMk/>
            <pc:sldMk cId="404854312" sldId="292"/>
            <ac:spMk id="26" creationId="{01D4108B-02BA-C226-95A4-060A012C8D59}"/>
          </ac:spMkLst>
        </pc:spChg>
        <pc:spChg chg="add del mod">
          <ac:chgData name="Georgia Brooks" userId="31f73500c72577ab" providerId="LiveId" clId="{9B41A116-09A0-49B0-9D7B-8511A44E0BF6}" dt="2025-09-01T10:41:00.329" v="6346" actId="478"/>
          <ac:spMkLst>
            <pc:docMk/>
            <pc:sldMk cId="404854312" sldId="292"/>
            <ac:spMk id="28" creationId="{D11F247E-8939-F33D-52B3-756CA7C8EF25}"/>
          </ac:spMkLst>
        </pc:spChg>
        <pc:spChg chg="add del mod">
          <ac:chgData name="Georgia Brooks" userId="31f73500c72577ab" providerId="LiveId" clId="{9B41A116-09A0-49B0-9D7B-8511A44E0BF6}" dt="2025-09-01T10:40:56.521" v="6343" actId="478"/>
          <ac:spMkLst>
            <pc:docMk/>
            <pc:sldMk cId="404854312" sldId="292"/>
            <ac:spMk id="30" creationId="{0F4FC192-11A8-15A4-A95B-4A78FFE653BE}"/>
          </ac:spMkLst>
        </pc:spChg>
        <pc:spChg chg="add del mod">
          <ac:chgData name="Georgia Brooks" userId="31f73500c72577ab" providerId="LiveId" clId="{9B41A116-09A0-49B0-9D7B-8511A44E0BF6}" dt="2025-09-01T10:40:57.582" v="6344" actId="478"/>
          <ac:spMkLst>
            <pc:docMk/>
            <pc:sldMk cId="404854312" sldId="292"/>
            <ac:spMk id="32" creationId="{BB65FF8E-5F44-FA1E-C2D1-9CE69B8170CA}"/>
          </ac:spMkLst>
        </pc:spChg>
        <pc:spChg chg="add mod">
          <ac:chgData name="Georgia Brooks" userId="31f73500c72577ab" providerId="LiveId" clId="{9B41A116-09A0-49B0-9D7B-8511A44E0BF6}" dt="2025-09-01T10:43:41.196" v="6406" actId="1076"/>
          <ac:spMkLst>
            <pc:docMk/>
            <pc:sldMk cId="404854312" sldId="292"/>
            <ac:spMk id="33" creationId="{0189F3F4-4CB9-DFB9-167B-4CB73DABDC5C}"/>
          </ac:spMkLst>
        </pc:spChg>
        <pc:spChg chg="add mod">
          <ac:chgData name="Georgia Brooks" userId="31f73500c72577ab" providerId="LiveId" clId="{9B41A116-09A0-49B0-9D7B-8511A44E0BF6}" dt="2025-09-01T10:43:37.841" v="6405" actId="1076"/>
          <ac:spMkLst>
            <pc:docMk/>
            <pc:sldMk cId="404854312" sldId="292"/>
            <ac:spMk id="34" creationId="{6DE8DE98-B656-2CFF-41FB-C91F0D738DD8}"/>
          </ac:spMkLst>
        </pc:spChg>
        <pc:spChg chg="add del 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6153" creationId="{AAB3B7B0-4D54-6E39-8FE8-2A10C8BD69C9}"/>
          </ac:spMkLst>
        </pc:spChg>
        <pc:spChg chg="add del 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6155" creationId="{0F8A9898-538C-D1CB-567F-33447CBE6367}"/>
          </ac:spMkLst>
        </pc:spChg>
        <pc:spChg chg="add del 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6157" creationId="{3E2D0669-E6B3-8A3B-EE15-883843BABC2D}"/>
          </ac:spMkLst>
        </pc:spChg>
        <pc:spChg chg="add del mod">
          <ac:chgData name="Georgia Brooks" userId="31f73500c72577ab" providerId="LiveId" clId="{9B41A116-09A0-49B0-9D7B-8511A44E0BF6}" dt="2025-09-01T10:42:30.599" v="6373" actId="26606"/>
          <ac:spMkLst>
            <pc:docMk/>
            <pc:sldMk cId="404854312" sldId="292"/>
            <ac:spMk id="6159" creationId="{1C0093B0-1E9E-C8B9-58BD-15CD1CB4AECB}"/>
          </ac:spMkLst>
        </pc:spChg>
        <pc:picChg chg="add mod ord">
          <ac:chgData name="Georgia Brooks" userId="31f73500c72577ab" providerId="LiveId" clId="{9B41A116-09A0-49B0-9D7B-8511A44E0BF6}" dt="2025-09-01T15:18:47.789" v="9223" actId="14100"/>
          <ac:picMkLst>
            <pc:docMk/>
            <pc:sldMk cId="404854312" sldId="292"/>
            <ac:picMk id="6146" creationId="{D198B577-8681-8F3D-12AE-04D11DB475D5}"/>
          </ac:picMkLst>
        </pc:picChg>
        <pc:picChg chg="add mod ord">
          <ac:chgData name="Georgia Brooks" userId="31f73500c72577ab" providerId="LiveId" clId="{9B41A116-09A0-49B0-9D7B-8511A44E0BF6}" dt="2025-09-01T10:43:46.465" v="6407" actId="14100"/>
          <ac:picMkLst>
            <pc:docMk/>
            <pc:sldMk cId="404854312" sldId="292"/>
            <ac:picMk id="6148" creationId="{8E0D0755-45B4-821C-3615-227D178FAF50}"/>
          </ac:picMkLst>
        </pc:picChg>
      </pc:sldChg>
      <pc:sldChg chg="modSp del mod">
        <pc:chgData name="Georgia Brooks" userId="31f73500c72577ab" providerId="LiveId" clId="{9B41A116-09A0-49B0-9D7B-8511A44E0BF6}" dt="2025-08-18T18:44:31.458" v="312" actId="2696"/>
        <pc:sldMkLst>
          <pc:docMk/>
          <pc:sldMk cId="473871986" sldId="293"/>
        </pc:sldMkLst>
      </pc:sldChg>
      <pc:sldChg chg="new del">
        <pc:chgData name="Georgia Brooks" userId="31f73500c72577ab" providerId="LiveId" clId="{9B41A116-09A0-49B0-9D7B-8511A44E0BF6}" dt="2025-08-18T18:49:57.058" v="338" actId="2696"/>
        <pc:sldMkLst>
          <pc:docMk/>
          <pc:sldMk cId="1185614666" sldId="293"/>
        </pc:sldMkLst>
      </pc:sldChg>
      <pc:sldChg chg="addSp delSp modSp new mod modAnim">
        <pc:chgData name="Georgia Brooks" userId="31f73500c72577ab" providerId="LiveId" clId="{9B41A116-09A0-49B0-9D7B-8511A44E0BF6}" dt="2025-09-01T15:11:20.960" v="9190"/>
        <pc:sldMkLst>
          <pc:docMk/>
          <pc:sldMk cId="3096131257" sldId="293"/>
        </pc:sldMkLst>
        <pc:spChg chg="add ord">
          <ac:chgData name="Georgia Brooks" userId="31f73500c72577ab" providerId="LiveId" clId="{9B41A116-09A0-49B0-9D7B-8511A44E0BF6}" dt="2025-09-01T11:46:48.326" v="8715" actId="171"/>
          <ac:spMkLst>
            <pc:docMk/>
            <pc:sldMk cId="3096131257" sldId="293"/>
            <ac:spMk id="2" creationId="{269025BC-21CC-FAF4-9C0E-6D1E28D91797}"/>
          </ac:spMkLst>
        </pc:spChg>
        <pc:spChg chg="mod">
          <ac:chgData name="Georgia Brooks" userId="31f73500c72577ab" providerId="LiveId" clId="{9B41A116-09A0-49B0-9D7B-8511A44E0BF6}" dt="2025-09-01T11:44:49.953" v="8612" actId="20577"/>
          <ac:spMkLst>
            <pc:docMk/>
            <pc:sldMk cId="3096131257" sldId="293"/>
            <ac:spMk id="3" creationId="{FCE187FC-F056-6D57-17F4-F909557FA42B}"/>
          </ac:spMkLst>
        </pc:spChg>
        <pc:spChg chg="add ord">
          <ac:chgData name="Georgia Brooks" userId="31f73500c72577ab" providerId="LiveId" clId="{9B41A116-09A0-49B0-9D7B-8511A44E0BF6}" dt="2025-09-01T11:47:01.742" v="8717" actId="171"/>
          <ac:spMkLst>
            <pc:docMk/>
            <pc:sldMk cId="3096131257" sldId="293"/>
            <ac:spMk id="7" creationId="{29A3B169-4BE4-CB86-6C18-4AFE7531EC19}"/>
          </ac:spMkLst>
        </pc:spChg>
        <pc:spChg chg="add mod">
          <ac:chgData name="Georgia Brooks" userId="31f73500c72577ab" providerId="LiveId" clId="{9B41A116-09A0-49B0-9D7B-8511A44E0BF6}" dt="2025-09-01T11:49:03.005" v="8798" actId="1076"/>
          <ac:spMkLst>
            <pc:docMk/>
            <pc:sldMk cId="3096131257" sldId="293"/>
            <ac:spMk id="8" creationId="{A283A048-FF0A-957D-911D-FBFACF24754A}"/>
          </ac:spMkLst>
        </pc:spChg>
        <pc:spChg chg="add mod">
          <ac:chgData name="Georgia Brooks" userId="31f73500c72577ab" providerId="LiveId" clId="{9B41A116-09A0-49B0-9D7B-8511A44E0BF6}" dt="2025-09-01T11:48:28.741" v="8782" actId="20577"/>
          <ac:spMkLst>
            <pc:docMk/>
            <pc:sldMk cId="3096131257" sldId="293"/>
            <ac:spMk id="9" creationId="{7634B815-974A-4E1B-4A7F-D98496119D97}"/>
          </ac:spMkLst>
        </pc:spChg>
      </pc:sldChg>
      <pc:sldChg chg="addSp delSp modSp new mod setBg">
        <pc:chgData name="Georgia Brooks" userId="31f73500c72577ab" providerId="LiveId" clId="{9B41A116-09A0-49B0-9D7B-8511A44E0BF6}" dt="2025-09-01T15:17:35.902" v="9221" actId="1076"/>
        <pc:sldMkLst>
          <pc:docMk/>
          <pc:sldMk cId="2517046448" sldId="294"/>
        </pc:sldMkLst>
        <pc:spChg chg="del">
          <ac:chgData name="Georgia Brooks" userId="31f73500c72577ab" providerId="LiveId" clId="{9B41A116-09A0-49B0-9D7B-8511A44E0BF6}" dt="2025-09-01T11:47:43.608" v="8729" actId="478"/>
          <ac:spMkLst>
            <pc:docMk/>
            <pc:sldMk cId="2517046448" sldId="294"/>
            <ac:spMk id="2" creationId="{55BE6F2A-AB06-705E-7B58-3CD5229CAFB6}"/>
          </ac:spMkLst>
        </pc:spChg>
        <pc:spChg chg="mod">
          <ac:chgData name="Georgia Brooks" userId="31f73500c72577ab" providerId="LiveId" clId="{9B41A116-09A0-49B0-9D7B-8511A44E0BF6}" dt="2025-09-01T11:47:41.797" v="8728" actId="20577"/>
          <ac:spMkLst>
            <pc:docMk/>
            <pc:sldMk cId="2517046448" sldId="294"/>
            <ac:spMk id="3" creationId="{8CAD6132-CEE4-B4FB-6A3C-DF64B14040A7}"/>
          </ac:spMkLst>
        </pc:spChg>
        <pc:spChg chg="add del mod">
          <ac:chgData name="Georgia Brooks" userId="31f73500c72577ab" providerId="LiveId" clId="{9B41A116-09A0-49B0-9D7B-8511A44E0BF6}" dt="2025-09-01T11:47:51.624" v="8733"/>
          <ac:spMkLst>
            <pc:docMk/>
            <pc:sldMk cId="2517046448" sldId="294"/>
            <ac:spMk id="7" creationId="{209CFF8D-0084-B408-DB53-FEDA21F7AEC9}"/>
          </ac:spMkLst>
        </pc:spChg>
        <pc:spChg chg="add mod">
          <ac:chgData name="Georgia Brooks" userId="31f73500c72577ab" providerId="LiveId" clId="{9B41A116-09A0-49B0-9D7B-8511A44E0BF6}" dt="2025-09-01T11:51:25.043" v="9009" actId="33524"/>
          <ac:spMkLst>
            <pc:docMk/>
            <pc:sldMk cId="2517046448" sldId="294"/>
            <ac:spMk id="8" creationId="{178005F2-FCD6-FD92-9C50-0172957463B5}"/>
          </ac:spMkLst>
        </pc:spChg>
        <pc:picChg chg="add mod">
          <ac:chgData name="Georgia Brooks" userId="31f73500c72577ab" providerId="LiveId" clId="{9B41A116-09A0-49B0-9D7B-8511A44E0BF6}" dt="2025-09-01T15:17:35.902" v="9221" actId="1076"/>
          <ac:picMkLst>
            <pc:docMk/>
            <pc:sldMk cId="2517046448" sldId="294"/>
            <ac:picMk id="10242" creationId="{C516F6FE-F15E-76FF-DCD8-BE2D4F9AE13F}"/>
          </ac:picMkLst>
        </pc:picChg>
      </pc:sldChg>
      <pc:sldChg chg="del">
        <pc:chgData name="Georgia Brooks" userId="31f73500c72577ab" providerId="LiveId" clId="{9B41A116-09A0-49B0-9D7B-8511A44E0BF6}" dt="2025-08-18T18:44:28.001" v="311" actId="2696"/>
        <pc:sldMkLst>
          <pc:docMk/>
          <pc:sldMk cId="3084972071" sldId="294"/>
        </pc:sldMkLst>
      </pc:sldChg>
      <pc:sldChg chg="new del">
        <pc:chgData name="Georgia Brooks" userId="31f73500c72577ab" providerId="LiveId" clId="{9B41A116-09A0-49B0-9D7B-8511A44E0BF6}" dt="2025-08-28T22:12:07.904" v="2352" actId="2696"/>
        <pc:sldMkLst>
          <pc:docMk/>
          <pc:sldMk cId="3695787940" sldId="295"/>
        </pc:sldMkLst>
      </pc:sldChg>
      <pc:sldChg chg="add">
        <pc:chgData name="Georgia Brooks" userId="31f73500c72577ab" providerId="LiveId" clId="{9B41A116-09A0-49B0-9D7B-8511A44E0BF6}" dt="2025-08-28T11:44:18.012" v="1997" actId="2890"/>
        <pc:sldMkLst>
          <pc:docMk/>
          <pc:sldMk cId="221547198" sldId="296"/>
        </pc:sldMkLst>
      </pc:sldChg>
      <pc:sldChg chg="addSp delSp modSp new mod modClrScheme chgLayout">
        <pc:chgData name="Georgia Brooks" userId="31f73500c72577ab" providerId="LiveId" clId="{9B41A116-09A0-49B0-9D7B-8511A44E0BF6}" dt="2025-08-29T15:41:09.597" v="2649" actId="1076"/>
        <pc:sldMkLst>
          <pc:docMk/>
          <pc:sldMk cId="3044759871" sldId="297"/>
        </pc:sldMkLst>
        <pc:spChg chg="mod ord">
          <ac:chgData name="Georgia Brooks" userId="31f73500c72577ab" providerId="LiveId" clId="{9B41A116-09A0-49B0-9D7B-8511A44E0BF6}" dt="2025-08-28T22:12:54.941" v="2357" actId="700"/>
          <ac:spMkLst>
            <pc:docMk/>
            <pc:sldMk cId="3044759871" sldId="297"/>
            <ac:spMk id="11" creationId="{90441CC6-5C58-B20F-DE41-C590D10902A3}"/>
          </ac:spMkLst>
        </pc:spChg>
        <pc:spChg chg="mod ord">
          <ac:chgData name="Georgia Brooks" userId="31f73500c72577ab" providerId="LiveId" clId="{9B41A116-09A0-49B0-9D7B-8511A44E0BF6}" dt="2025-08-28T22:12:54.941" v="2357" actId="700"/>
          <ac:spMkLst>
            <pc:docMk/>
            <pc:sldMk cId="3044759871" sldId="297"/>
            <ac:spMk id="13" creationId="{11A42F66-9E47-CDA7-864D-07AE2744C1AC}"/>
          </ac:spMkLst>
        </pc:spChg>
        <pc:spChg chg="mod">
          <ac:chgData name="Georgia Brooks" userId="31f73500c72577ab" providerId="LiveId" clId="{9B41A116-09A0-49B0-9D7B-8511A44E0BF6}" dt="2025-08-29T15:41:09.597" v="2649" actId="1076"/>
          <ac:spMkLst>
            <pc:docMk/>
            <pc:sldMk cId="3044759871" sldId="297"/>
            <ac:spMk id="14" creationId="{674BEB1D-40F5-EF91-F185-8918410639D9}"/>
          </ac:spMkLst>
        </pc:spChg>
        <pc:spChg chg="add mod">
          <ac:chgData name="Georgia Brooks" userId="31f73500c72577ab" providerId="LiveId" clId="{9B41A116-09A0-49B0-9D7B-8511A44E0BF6}" dt="2025-08-29T15:41:00.766" v="2647" actId="1076"/>
          <ac:spMkLst>
            <pc:docMk/>
            <pc:sldMk cId="3044759871" sldId="297"/>
            <ac:spMk id="16" creationId="{85D0F551-D66B-047F-8DBD-2C8BDD3F8CE2}"/>
          </ac:spMkLst>
        </pc:spChg>
        <pc:spChg chg="add mod">
          <ac:chgData name="Georgia Brooks" userId="31f73500c72577ab" providerId="LiveId" clId="{9B41A116-09A0-49B0-9D7B-8511A44E0BF6}" dt="2025-08-29T15:40:32.642" v="2643" actId="1076"/>
          <ac:spMkLst>
            <pc:docMk/>
            <pc:sldMk cId="3044759871" sldId="297"/>
            <ac:spMk id="17" creationId="{78AA1A66-414E-F5EC-6F87-B9719E2FC778}"/>
          </ac:spMkLst>
        </pc:spChg>
        <pc:spChg chg="add mod">
          <ac:chgData name="Georgia Brooks" userId="31f73500c72577ab" providerId="LiveId" clId="{9B41A116-09A0-49B0-9D7B-8511A44E0BF6}" dt="2025-08-29T15:41:05.523" v="2648" actId="1076"/>
          <ac:spMkLst>
            <pc:docMk/>
            <pc:sldMk cId="3044759871" sldId="297"/>
            <ac:spMk id="18" creationId="{53A20438-ADA5-3710-187B-31A4A1EEBB55}"/>
          </ac:spMkLst>
        </pc:spChg>
        <pc:spChg chg="add mod">
          <ac:chgData name="Georgia Brooks" userId="31f73500c72577ab" providerId="LiveId" clId="{9B41A116-09A0-49B0-9D7B-8511A44E0BF6}" dt="2025-08-29T15:40:57.387" v="2646" actId="1076"/>
          <ac:spMkLst>
            <pc:docMk/>
            <pc:sldMk cId="3044759871" sldId="297"/>
            <ac:spMk id="19" creationId="{A5AAE6E4-8C9A-41E6-6D97-5A23CC48A166}"/>
          </ac:spMkLst>
        </pc:spChg>
      </pc:sldChg>
      <pc:sldChg chg="new del">
        <pc:chgData name="Georgia Brooks" userId="31f73500c72577ab" providerId="LiveId" clId="{9B41A116-09A0-49B0-9D7B-8511A44E0BF6}" dt="2025-08-28T22:12:13.854" v="2354" actId="2696"/>
        <pc:sldMkLst>
          <pc:docMk/>
          <pc:sldMk cId="3179690226" sldId="297"/>
        </pc:sldMkLst>
      </pc:sldChg>
      <pc:sldChg chg="addSp delSp modSp new mod chgLayout">
        <pc:chgData name="Georgia Brooks" userId="31f73500c72577ab" providerId="LiveId" clId="{9B41A116-09A0-49B0-9D7B-8511A44E0BF6}" dt="2025-08-29T16:14:13.509" v="2726" actId="1076"/>
        <pc:sldMkLst>
          <pc:docMk/>
          <pc:sldMk cId="2380023494" sldId="298"/>
        </pc:sldMkLst>
        <pc:spChg chg="mod ord">
          <ac:chgData name="Georgia Brooks" userId="31f73500c72577ab" providerId="LiveId" clId="{9B41A116-09A0-49B0-9D7B-8511A44E0BF6}" dt="2025-08-29T16:12:07.368" v="2651" actId="700"/>
          <ac:spMkLst>
            <pc:docMk/>
            <pc:sldMk cId="2380023494" sldId="298"/>
            <ac:spMk id="11" creationId="{A7F902D9-D7AC-1CAF-E7A5-4A965B9BB5B9}"/>
          </ac:spMkLst>
        </pc:spChg>
        <pc:spChg chg="add mod ord">
          <ac:chgData name="Georgia Brooks" userId="31f73500c72577ab" providerId="LiveId" clId="{9B41A116-09A0-49B0-9D7B-8511A44E0BF6}" dt="2025-08-29T16:12:39.915" v="2718" actId="20577"/>
          <ac:spMkLst>
            <pc:docMk/>
            <pc:sldMk cId="2380023494" sldId="298"/>
            <ac:spMk id="14" creationId="{9D3F1325-69B5-AF5B-87E1-25532D06E11D}"/>
          </ac:spMkLst>
        </pc:spChg>
        <pc:picChg chg="add mod">
          <ac:chgData name="Georgia Brooks" userId="31f73500c72577ab" providerId="LiveId" clId="{9B41A116-09A0-49B0-9D7B-8511A44E0BF6}" dt="2025-08-29T16:13:49.167" v="2722" actId="1076"/>
          <ac:picMkLst>
            <pc:docMk/>
            <pc:sldMk cId="2380023494" sldId="298"/>
            <ac:picMk id="1026" creationId="{187B65E6-0A51-FF95-405D-8332F0AE55F8}"/>
          </ac:picMkLst>
        </pc:picChg>
        <pc:picChg chg="add mod">
          <ac:chgData name="Georgia Brooks" userId="31f73500c72577ab" providerId="LiveId" clId="{9B41A116-09A0-49B0-9D7B-8511A44E0BF6}" dt="2025-08-29T16:14:13.509" v="2726" actId="1076"/>
          <ac:picMkLst>
            <pc:docMk/>
            <pc:sldMk cId="2380023494" sldId="298"/>
            <ac:picMk id="1028" creationId="{2D1CE6C4-75EF-D6BD-7633-7BB434256259}"/>
          </ac:picMkLst>
        </pc:picChg>
      </pc:sldChg>
      <pc:sldChg chg="addSp delSp modSp new mod modAnim">
        <pc:chgData name="Georgia Brooks" userId="31f73500c72577ab" providerId="LiveId" clId="{9B41A116-09A0-49B0-9D7B-8511A44E0BF6}" dt="2025-09-01T08:27:54.933" v="3450"/>
        <pc:sldMkLst>
          <pc:docMk/>
          <pc:sldMk cId="4737645" sldId="299"/>
        </pc:sldMkLst>
        <pc:spChg chg="mod">
          <ac:chgData name="Georgia Brooks" userId="31f73500c72577ab" providerId="LiveId" clId="{9B41A116-09A0-49B0-9D7B-8511A44E0BF6}" dt="2025-08-29T16:14:44.734" v="2740" actId="113"/>
          <ac:spMkLst>
            <pc:docMk/>
            <pc:sldMk cId="4737645" sldId="299"/>
            <ac:spMk id="2" creationId="{0B9987B4-9308-41A2-B1E1-C19507CB6779}"/>
          </ac:spMkLst>
        </pc:spChg>
        <pc:spChg chg="mod">
          <ac:chgData name="Georgia Brooks" userId="31f73500c72577ab" providerId="LiveId" clId="{9B41A116-09A0-49B0-9D7B-8511A44E0BF6}" dt="2025-09-01T08:17:12.485" v="3045" actId="1076"/>
          <ac:spMkLst>
            <pc:docMk/>
            <pc:sldMk cId="4737645" sldId="299"/>
            <ac:spMk id="3" creationId="{EB2DB388-886D-5FCC-777C-822A95D854FD}"/>
          </ac:spMkLst>
        </pc:spChg>
        <pc:spChg chg="add mod">
          <ac:chgData name="Georgia Brooks" userId="31f73500c72577ab" providerId="LiveId" clId="{9B41A116-09A0-49B0-9D7B-8511A44E0BF6}" dt="2025-09-01T08:17:26.651" v="3048" actId="403"/>
          <ac:spMkLst>
            <pc:docMk/>
            <pc:sldMk cId="4737645" sldId="299"/>
            <ac:spMk id="7" creationId="{F8831FB5-F0EB-CFC1-8B21-1843F47B2093}"/>
          </ac:spMkLst>
        </pc:spChg>
        <pc:spChg chg="add mod">
          <ac:chgData name="Georgia Brooks" userId="31f73500c72577ab" providerId="LiveId" clId="{9B41A116-09A0-49B0-9D7B-8511A44E0BF6}" dt="2025-09-01T08:17:57.445" v="3054" actId="1076"/>
          <ac:spMkLst>
            <pc:docMk/>
            <pc:sldMk cId="4737645" sldId="299"/>
            <ac:spMk id="8" creationId="{29C9920B-8F57-3704-56B7-2E030DE55079}"/>
          </ac:spMkLst>
        </pc:spChg>
        <pc:spChg chg="add mod">
          <ac:chgData name="Georgia Brooks" userId="31f73500c72577ab" providerId="LiveId" clId="{9B41A116-09A0-49B0-9D7B-8511A44E0BF6}" dt="2025-09-01T08:21:09.171" v="3181" actId="1076"/>
          <ac:spMkLst>
            <pc:docMk/>
            <pc:sldMk cId="4737645" sldId="299"/>
            <ac:spMk id="9" creationId="{459191F7-A8FA-B012-C14B-9166393CD255}"/>
          </ac:spMkLst>
        </pc:spChg>
        <pc:spChg chg="add mod">
          <ac:chgData name="Georgia Brooks" userId="31f73500c72577ab" providerId="LiveId" clId="{9B41A116-09A0-49B0-9D7B-8511A44E0BF6}" dt="2025-09-01T08:21:49.028" v="3190" actId="1076"/>
          <ac:spMkLst>
            <pc:docMk/>
            <pc:sldMk cId="4737645" sldId="299"/>
            <ac:spMk id="10" creationId="{DF374E4A-2AAF-ABEC-6A63-43C034C872C6}"/>
          </ac:spMkLst>
        </pc:spChg>
        <pc:spChg chg="add del mod">
          <ac:chgData name="Georgia Brooks" userId="31f73500c72577ab" providerId="LiveId" clId="{9B41A116-09A0-49B0-9D7B-8511A44E0BF6}" dt="2025-09-01T08:20:21.947" v="3133"/>
          <ac:spMkLst>
            <pc:docMk/>
            <pc:sldMk cId="4737645" sldId="299"/>
            <ac:spMk id="11" creationId="{02051950-3E88-269A-06DD-0DD9E8C35B42}"/>
          </ac:spMkLst>
        </pc:spChg>
        <pc:spChg chg="add mod">
          <ac:chgData name="Georgia Brooks" userId="31f73500c72577ab" providerId="LiveId" clId="{9B41A116-09A0-49B0-9D7B-8511A44E0BF6}" dt="2025-09-01T08:21:37.275" v="3188" actId="403"/>
          <ac:spMkLst>
            <pc:docMk/>
            <pc:sldMk cId="4737645" sldId="299"/>
            <ac:spMk id="12" creationId="{7CCE3218-5C67-2E60-0B5D-05D0E3BD5DD5}"/>
          </ac:spMkLst>
        </pc:spChg>
        <pc:spChg chg="add mod">
          <ac:chgData name="Georgia Brooks" userId="31f73500c72577ab" providerId="LiveId" clId="{9B41A116-09A0-49B0-9D7B-8511A44E0BF6}" dt="2025-09-01T08:25:47.514" v="3405" actId="1076"/>
          <ac:spMkLst>
            <pc:docMk/>
            <pc:sldMk cId="4737645" sldId="299"/>
            <ac:spMk id="13" creationId="{72E3989B-84E4-FBD6-0339-C772A8915D2F}"/>
          </ac:spMkLst>
        </pc:spChg>
        <pc:picChg chg="add mod">
          <ac:chgData name="Georgia Brooks" userId="31f73500c72577ab" providerId="LiveId" clId="{9B41A116-09A0-49B0-9D7B-8511A44E0BF6}" dt="2025-09-01T08:26:14.059" v="3407" actId="1076"/>
          <ac:picMkLst>
            <pc:docMk/>
            <pc:sldMk cId="4737645" sldId="299"/>
            <ac:picMk id="2050" creationId="{A88AA136-1226-EB6C-BDA2-F4D49F709F20}"/>
          </ac:picMkLst>
        </pc:picChg>
      </pc:sldChg>
      <pc:sldChg chg="addSp delSp modSp new mod modClrScheme chgLayout">
        <pc:chgData name="Georgia Brooks" userId="31f73500c72577ab" providerId="LiveId" clId="{9B41A116-09A0-49B0-9D7B-8511A44E0BF6}" dt="2025-09-01T08:54:01.948" v="3803" actId="20577"/>
        <pc:sldMkLst>
          <pc:docMk/>
          <pc:sldMk cId="1768523205" sldId="300"/>
        </pc:sldMkLst>
        <pc:spChg chg="del mod ord">
          <ac:chgData name="Georgia Brooks" userId="31f73500c72577ab" providerId="LiveId" clId="{9B41A116-09A0-49B0-9D7B-8511A44E0BF6}" dt="2025-09-01T08:30:45.003" v="3452" actId="700"/>
          <ac:spMkLst>
            <pc:docMk/>
            <pc:sldMk cId="1768523205" sldId="300"/>
            <ac:spMk id="2" creationId="{3F231367-CB90-8653-CF87-729D504B03B6}"/>
          </ac:spMkLst>
        </pc:spChg>
        <pc:spChg chg="del mod ord">
          <ac:chgData name="Georgia Brooks" userId="31f73500c72577ab" providerId="LiveId" clId="{9B41A116-09A0-49B0-9D7B-8511A44E0BF6}" dt="2025-09-01T08:30:45.003" v="3452" actId="700"/>
          <ac:spMkLst>
            <pc:docMk/>
            <pc:sldMk cId="1768523205" sldId="300"/>
            <ac:spMk id="3" creationId="{4B015862-9237-7201-4246-121928952F9C}"/>
          </ac:spMkLst>
        </pc:spChg>
        <pc:spChg chg="mod ord">
          <ac:chgData name="Georgia Brooks" userId="31f73500c72577ab" providerId="LiveId" clId="{9B41A116-09A0-49B0-9D7B-8511A44E0BF6}" dt="2025-09-01T08:30:45.003" v="3452" actId="700"/>
          <ac:spMkLst>
            <pc:docMk/>
            <pc:sldMk cId="1768523205" sldId="300"/>
            <ac:spMk id="4" creationId="{29D87C8F-1FB4-6E2B-57EA-B4B7FDDD1BDA}"/>
          </ac:spMkLst>
        </pc:spChg>
        <pc:spChg chg="mod ord">
          <ac:chgData name="Georgia Brooks" userId="31f73500c72577ab" providerId="LiveId" clId="{9B41A116-09A0-49B0-9D7B-8511A44E0BF6}" dt="2025-09-01T08:30:45.003" v="3452" actId="700"/>
          <ac:spMkLst>
            <pc:docMk/>
            <pc:sldMk cId="1768523205" sldId="300"/>
            <ac:spMk id="5" creationId="{CFA6617B-ED74-9F02-4C7D-E03BCE17FCDA}"/>
          </ac:spMkLst>
        </pc:spChg>
        <pc:spChg chg="mod ord">
          <ac:chgData name="Georgia Brooks" userId="31f73500c72577ab" providerId="LiveId" clId="{9B41A116-09A0-49B0-9D7B-8511A44E0BF6}" dt="2025-09-01T08:30:45.003" v="3452" actId="700"/>
          <ac:spMkLst>
            <pc:docMk/>
            <pc:sldMk cId="1768523205" sldId="300"/>
            <ac:spMk id="6" creationId="{218FBB37-B5D4-41C6-7167-8D9CBDDA7664}"/>
          </ac:spMkLst>
        </pc:spChg>
        <pc:spChg chg="add mod ord">
          <ac:chgData name="Georgia Brooks" userId="31f73500c72577ab" providerId="LiveId" clId="{9B41A116-09A0-49B0-9D7B-8511A44E0BF6}" dt="2025-09-01T08:53:25.248" v="3787" actId="113"/>
          <ac:spMkLst>
            <pc:docMk/>
            <pc:sldMk cId="1768523205" sldId="300"/>
            <ac:spMk id="7" creationId="{7EC52DED-A81E-EEB7-A993-08347EDA31F8}"/>
          </ac:spMkLst>
        </pc:spChg>
        <pc:spChg chg="add del mod ord">
          <ac:chgData name="Georgia Brooks" userId="31f73500c72577ab" providerId="LiveId" clId="{9B41A116-09A0-49B0-9D7B-8511A44E0BF6}" dt="2025-09-01T08:30:49.479" v="3453" actId="478"/>
          <ac:spMkLst>
            <pc:docMk/>
            <pc:sldMk cId="1768523205" sldId="300"/>
            <ac:spMk id="8" creationId="{20550083-7723-FEE2-8BF7-F183D8A25E6B}"/>
          </ac:spMkLst>
        </pc:spChg>
        <pc:spChg chg="add mod">
          <ac:chgData name="Georgia Brooks" userId="31f73500c72577ab" providerId="LiveId" clId="{9B41A116-09A0-49B0-9D7B-8511A44E0BF6}" dt="2025-09-01T08:54:01.948" v="3803" actId="20577"/>
          <ac:spMkLst>
            <pc:docMk/>
            <pc:sldMk cId="1768523205" sldId="300"/>
            <ac:spMk id="9" creationId="{4CEE233F-7115-7049-037C-8D3E7E66E2D8}"/>
          </ac:spMkLst>
        </pc:spChg>
      </pc:sldChg>
      <pc:sldChg chg="addSp delSp modSp new mod modClrScheme chgLayout">
        <pc:chgData name="Georgia Brooks" userId="31f73500c72577ab" providerId="LiveId" clId="{9B41A116-09A0-49B0-9D7B-8511A44E0BF6}" dt="2025-09-01T08:56:01.002" v="3829" actId="255"/>
        <pc:sldMkLst>
          <pc:docMk/>
          <pc:sldMk cId="4143721201" sldId="301"/>
        </pc:sldMkLst>
        <pc:spChg chg="del mod ord">
          <ac:chgData name="Georgia Brooks" userId="31f73500c72577ab" providerId="LiveId" clId="{9B41A116-09A0-49B0-9D7B-8511A44E0BF6}" dt="2025-09-01T08:54:20.912" v="3805" actId="700"/>
          <ac:spMkLst>
            <pc:docMk/>
            <pc:sldMk cId="4143721201" sldId="301"/>
            <ac:spMk id="2" creationId="{9CE29E47-CAD5-D9C2-1C4C-EB8E07834E7C}"/>
          </ac:spMkLst>
        </pc:spChg>
        <pc:spChg chg="del mod ord">
          <ac:chgData name="Georgia Brooks" userId="31f73500c72577ab" providerId="LiveId" clId="{9B41A116-09A0-49B0-9D7B-8511A44E0BF6}" dt="2025-09-01T08:54:20.912" v="3805" actId="700"/>
          <ac:spMkLst>
            <pc:docMk/>
            <pc:sldMk cId="4143721201" sldId="301"/>
            <ac:spMk id="3" creationId="{CEE8EF6B-5CFE-6C0B-4BF3-F054A651C235}"/>
          </ac:spMkLst>
        </pc:spChg>
        <pc:spChg chg="mod ord">
          <ac:chgData name="Georgia Brooks" userId="31f73500c72577ab" providerId="LiveId" clId="{9B41A116-09A0-49B0-9D7B-8511A44E0BF6}" dt="2025-09-01T08:54:20.912" v="3805" actId="700"/>
          <ac:spMkLst>
            <pc:docMk/>
            <pc:sldMk cId="4143721201" sldId="301"/>
            <ac:spMk id="4" creationId="{11BA7694-F459-7091-154A-9842A352EA6F}"/>
          </ac:spMkLst>
        </pc:spChg>
        <pc:spChg chg="mod ord">
          <ac:chgData name="Georgia Brooks" userId="31f73500c72577ab" providerId="LiveId" clId="{9B41A116-09A0-49B0-9D7B-8511A44E0BF6}" dt="2025-09-01T08:54:20.912" v="3805" actId="700"/>
          <ac:spMkLst>
            <pc:docMk/>
            <pc:sldMk cId="4143721201" sldId="301"/>
            <ac:spMk id="5" creationId="{901EFC92-1A57-A682-2CB8-906492252665}"/>
          </ac:spMkLst>
        </pc:spChg>
        <pc:spChg chg="mod ord">
          <ac:chgData name="Georgia Brooks" userId="31f73500c72577ab" providerId="LiveId" clId="{9B41A116-09A0-49B0-9D7B-8511A44E0BF6}" dt="2025-09-01T08:54:20.912" v="3805" actId="700"/>
          <ac:spMkLst>
            <pc:docMk/>
            <pc:sldMk cId="4143721201" sldId="301"/>
            <ac:spMk id="6" creationId="{1EA02CCE-488E-35C6-992A-358B9DE63BD2}"/>
          </ac:spMkLst>
        </pc:spChg>
        <pc:spChg chg="add del mod ord">
          <ac:chgData name="Georgia Brooks" userId="31f73500c72577ab" providerId="LiveId" clId="{9B41A116-09A0-49B0-9D7B-8511A44E0BF6}" dt="2025-09-01T08:54:22.938" v="3806" actId="478"/>
          <ac:spMkLst>
            <pc:docMk/>
            <pc:sldMk cId="4143721201" sldId="301"/>
            <ac:spMk id="7" creationId="{02F60520-3265-D9F1-136B-60C2786CB508}"/>
          </ac:spMkLst>
        </pc:spChg>
        <pc:spChg chg="add del mod ord">
          <ac:chgData name="Georgia Brooks" userId="31f73500c72577ab" providerId="LiveId" clId="{9B41A116-09A0-49B0-9D7B-8511A44E0BF6}" dt="2025-09-01T08:54:25.990" v="3807" actId="478"/>
          <ac:spMkLst>
            <pc:docMk/>
            <pc:sldMk cId="4143721201" sldId="301"/>
            <ac:spMk id="8" creationId="{3A045F88-7A04-2928-C4CE-8CED0B92B547}"/>
          </ac:spMkLst>
        </pc:spChg>
        <pc:graphicFrameChg chg="add mod modGraphic">
          <ac:chgData name="Georgia Brooks" userId="31f73500c72577ab" providerId="LiveId" clId="{9B41A116-09A0-49B0-9D7B-8511A44E0BF6}" dt="2025-09-01T08:56:01.002" v="3829" actId="255"/>
          <ac:graphicFrameMkLst>
            <pc:docMk/>
            <pc:sldMk cId="4143721201" sldId="301"/>
            <ac:graphicFrameMk id="9" creationId="{29D854CB-071C-A0A2-69E3-8AC778EBF442}"/>
          </ac:graphicFrameMkLst>
        </pc:graphicFrameChg>
      </pc:sldChg>
      <pc:sldChg chg="addSp delSp modSp new mod modClrScheme chgLayout">
        <pc:chgData name="Georgia Brooks" userId="31f73500c72577ab" providerId="LiveId" clId="{9B41A116-09A0-49B0-9D7B-8511A44E0BF6}" dt="2025-09-01T09:09:37.904" v="4386" actId="27636"/>
        <pc:sldMkLst>
          <pc:docMk/>
          <pc:sldMk cId="588369538" sldId="302"/>
        </pc:sldMkLst>
        <pc:spChg chg="del mod ord">
          <ac:chgData name="Georgia Brooks" userId="31f73500c72577ab" providerId="LiveId" clId="{9B41A116-09A0-49B0-9D7B-8511A44E0BF6}" dt="2025-09-01T08:58:25.385" v="3831" actId="700"/>
          <ac:spMkLst>
            <pc:docMk/>
            <pc:sldMk cId="588369538" sldId="302"/>
            <ac:spMk id="2" creationId="{BD3B3BB6-FFDF-EEF1-AF60-2CCA30155023}"/>
          </ac:spMkLst>
        </pc:spChg>
        <pc:spChg chg="del mod ord">
          <ac:chgData name="Georgia Brooks" userId="31f73500c72577ab" providerId="LiveId" clId="{9B41A116-09A0-49B0-9D7B-8511A44E0BF6}" dt="2025-09-01T08:58:25.385" v="3831" actId="700"/>
          <ac:spMkLst>
            <pc:docMk/>
            <pc:sldMk cId="588369538" sldId="302"/>
            <ac:spMk id="3" creationId="{811F912C-A06D-4ACE-A875-72B97AA17CD0}"/>
          </ac:spMkLst>
        </pc:spChg>
        <pc:spChg chg="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4" creationId="{AE993510-4A17-F6C4-622A-F51544EFD9D3}"/>
          </ac:spMkLst>
        </pc:spChg>
        <pc:spChg chg="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5" creationId="{DAD75B85-566F-A4D2-BC3B-9CF8F40C8659}"/>
          </ac:spMkLst>
        </pc:spChg>
        <pc:spChg chg="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6" creationId="{5F9C5786-C03B-D233-4222-09D225E2F85D}"/>
          </ac:spMkLst>
        </pc:spChg>
        <pc:spChg chg="add del 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7" creationId="{24E8D90F-57D2-E5CF-2AB5-0758FFF325FD}"/>
          </ac:spMkLst>
        </pc:spChg>
        <pc:spChg chg="mod">
          <ac:chgData name="Georgia Brooks" userId="31f73500c72577ab" providerId="LiveId" clId="{9B41A116-09A0-49B0-9D7B-8511A44E0BF6}" dt="2025-09-01T08:58:25.417" v="3834" actId="27636"/>
          <ac:spMkLst>
            <pc:docMk/>
            <pc:sldMk cId="588369538" sldId="302"/>
            <ac:spMk id="8" creationId="{9E2E3C7A-BE73-2092-8D98-760E75C3F96C}"/>
          </ac:spMkLst>
        </pc:spChg>
        <pc:spChg chg="add del 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9" creationId="{5D43BCDA-90BE-9F76-BCCF-9FE540EB92B7}"/>
          </ac:spMkLst>
        </pc:spChg>
        <pc:spChg chg="add del 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10" creationId="{25F1AA9F-BF46-BFEA-F7F6-E54A6025B347}"/>
          </ac:spMkLst>
        </pc:spChg>
        <pc:spChg chg="add del 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12" creationId="{36FA04FC-5F24-822F-BC62-94B0D1C889F5}"/>
          </ac:spMkLst>
        </pc:spChg>
        <pc:spChg chg="add del mod ord">
          <ac:chgData name="Georgia Brooks" userId="31f73500c72577ab" providerId="LiveId" clId="{9B41A116-09A0-49B0-9D7B-8511A44E0BF6}" dt="2025-09-01T08:58:36.216" v="3835" actId="700"/>
          <ac:spMkLst>
            <pc:docMk/>
            <pc:sldMk cId="588369538" sldId="302"/>
            <ac:spMk id="13" creationId="{81AED6AF-36DB-655D-0109-E1C235DF0856}"/>
          </ac:spMkLst>
        </pc:spChg>
        <pc:spChg chg="add mod ord">
          <ac:chgData name="Georgia Brooks" userId="31f73500c72577ab" providerId="LiveId" clId="{9B41A116-09A0-49B0-9D7B-8511A44E0BF6}" dt="2025-09-01T08:59:00.809" v="3860" actId="1076"/>
          <ac:spMkLst>
            <pc:docMk/>
            <pc:sldMk cId="588369538" sldId="302"/>
            <ac:spMk id="14" creationId="{D051A35A-A52B-7AF6-4FC8-E2F19C9D479F}"/>
          </ac:spMkLst>
        </pc:spChg>
        <pc:spChg chg="add mod ord">
          <ac:chgData name="Georgia Brooks" userId="31f73500c72577ab" providerId="LiveId" clId="{9B41A116-09A0-49B0-9D7B-8511A44E0BF6}" dt="2025-09-01T09:09:37.904" v="4386" actId="27636"/>
          <ac:spMkLst>
            <pc:docMk/>
            <pc:sldMk cId="588369538" sldId="302"/>
            <ac:spMk id="15" creationId="{065441CB-E1F8-1DFC-468B-CC0F8A8B581F}"/>
          </ac:spMkLst>
        </pc:spChg>
      </pc:sldChg>
      <pc:sldChg chg="addSp delSp modSp new del mod">
        <pc:chgData name="Georgia Brooks" userId="31f73500c72577ab" providerId="LiveId" clId="{9B41A116-09A0-49B0-9D7B-8511A44E0BF6}" dt="2025-09-01T09:17:34.957" v="4686" actId="2696"/>
        <pc:sldMkLst>
          <pc:docMk/>
          <pc:sldMk cId="247408752" sldId="303"/>
        </pc:sldMkLst>
        <pc:spChg chg="del">
          <ac:chgData name="Georgia Brooks" userId="31f73500c72577ab" providerId="LiveId" clId="{9B41A116-09A0-49B0-9D7B-8511A44E0BF6}" dt="2025-09-01T09:11:55.243" v="4529" actId="478"/>
          <ac:spMkLst>
            <pc:docMk/>
            <pc:sldMk cId="247408752" sldId="303"/>
            <ac:spMk id="2" creationId="{586FA07C-BC1E-83CB-5F69-0C5064AE97E0}"/>
          </ac:spMkLst>
        </pc:spChg>
        <pc:spChg chg="mod">
          <ac:chgData name="Georgia Brooks" userId="31f73500c72577ab" providerId="LiveId" clId="{9B41A116-09A0-49B0-9D7B-8511A44E0BF6}" dt="2025-09-01T09:15:15.770" v="4681" actId="1076"/>
          <ac:spMkLst>
            <pc:docMk/>
            <pc:sldMk cId="247408752" sldId="303"/>
            <ac:spMk id="3" creationId="{FDB149DB-8963-E051-A77B-F11D6F362D2B}"/>
          </ac:spMkLst>
        </pc:spChg>
        <pc:spChg chg="add mod">
          <ac:chgData name="Georgia Brooks" userId="31f73500c72577ab" providerId="LiveId" clId="{9B41A116-09A0-49B0-9D7B-8511A44E0BF6}" dt="2025-09-01T09:15:22.307" v="4682" actId="1076"/>
          <ac:spMkLst>
            <pc:docMk/>
            <pc:sldMk cId="247408752" sldId="303"/>
            <ac:spMk id="7" creationId="{7D48605D-52CD-FB97-966E-B5020EFEF500}"/>
          </ac:spMkLst>
        </pc:spChg>
        <pc:spChg chg="add del mod">
          <ac:chgData name="Georgia Brooks" userId="31f73500c72577ab" providerId="LiveId" clId="{9B41A116-09A0-49B0-9D7B-8511A44E0BF6}" dt="2025-09-01T09:17:31.021" v="4685"/>
          <ac:spMkLst>
            <pc:docMk/>
            <pc:sldMk cId="247408752" sldId="303"/>
            <ac:spMk id="8" creationId="{D1ED1776-1B2B-1885-3319-ED399323EB11}"/>
          </ac:spMkLst>
        </pc:spChg>
      </pc:sldChg>
      <pc:sldChg chg="addSp delSp modSp new mod modClrScheme chgLayout">
        <pc:chgData name="Georgia Brooks" userId="31f73500c72577ab" providerId="LiveId" clId="{9B41A116-09A0-49B0-9D7B-8511A44E0BF6}" dt="2025-09-01T09:48:23.559" v="5496" actId="14100"/>
        <pc:sldMkLst>
          <pc:docMk/>
          <pc:sldMk cId="701973376" sldId="303"/>
        </pc:sldMkLst>
        <pc:spChg chg="del mod ord">
          <ac:chgData name="Georgia Brooks" userId="31f73500c72577ab" providerId="LiveId" clId="{9B41A116-09A0-49B0-9D7B-8511A44E0BF6}" dt="2025-09-01T09:46:20.641" v="5268" actId="700"/>
          <ac:spMkLst>
            <pc:docMk/>
            <pc:sldMk cId="701973376" sldId="303"/>
            <ac:spMk id="2" creationId="{8BD189D6-0A2B-DCAD-0AE3-BE73C4CFB5D5}"/>
          </ac:spMkLst>
        </pc:spChg>
        <pc:spChg chg="add mod ord">
          <ac:chgData name="Georgia Brooks" userId="31f73500c72577ab" providerId="LiveId" clId="{9B41A116-09A0-49B0-9D7B-8511A44E0BF6}" dt="2025-09-01T09:46:34.319" v="5276" actId="113"/>
          <ac:spMkLst>
            <pc:docMk/>
            <pc:sldMk cId="701973376" sldId="303"/>
            <ac:spMk id="3" creationId="{BA1280F2-CD26-CCA4-0743-878C6B3F49DB}"/>
          </ac:spMkLst>
        </pc:spChg>
        <pc:spChg chg="add mod ord">
          <ac:chgData name="Georgia Brooks" userId="31f73500c72577ab" providerId="LiveId" clId="{9B41A116-09A0-49B0-9D7B-8511A44E0BF6}" dt="2025-09-01T09:48:23.559" v="5496" actId="14100"/>
          <ac:spMkLst>
            <pc:docMk/>
            <pc:sldMk cId="701973376" sldId="303"/>
            <ac:spMk id="4" creationId="{A1484C2F-E7FD-D3A7-06FF-E7238FBEA969}"/>
          </ac:spMkLst>
        </pc:spChg>
      </pc:sldChg>
      <pc:sldChg chg="addSp delSp modSp new mod setBg chgLayout">
        <pc:chgData name="Georgia Brooks" userId="31f73500c72577ab" providerId="LiveId" clId="{9B41A116-09A0-49B0-9D7B-8511A44E0BF6}" dt="2025-09-01T10:09:21.078" v="5540" actId="14100"/>
        <pc:sldMkLst>
          <pc:docMk/>
          <pc:sldMk cId="1103965078" sldId="304"/>
        </pc:sldMkLst>
        <pc:spChg chg="del mod ord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2" creationId="{03CFB029-F876-C768-3196-0B6C39CF16F4}"/>
          </ac:spMkLst>
        </pc:spChg>
        <pc:spChg chg="del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3" creationId="{06F5687E-F817-A5F7-C6EA-90BBB2F3BFCD}"/>
          </ac:spMkLst>
        </pc:spChg>
        <pc:spChg chg="del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4" creationId="{2C994014-F9D0-319E-D9A8-E8540379B485}"/>
          </ac:spMkLst>
        </pc:spChg>
        <pc:spChg chg="del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5" creationId="{8E00E1A1-03E3-2914-F592-034448874DAB}"/>
          </ac:spMkLst>
        </pc:spChg>
        <pc:spChg chg="del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6" creationId="{9494F53F-950A-557A-5982-EF92525E67E7}"/>
          </ac:spMkLst>
        </pc:spChg>
        <pc:spChg chg="del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7" creationId="{026D582C-5512-A20B-B340-AC5A261A8578}"/>
          </ac:spMkLst>
        </pc:spChg>
        <pc:spChg chg="mod ord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9" creationId="{2E27D53D-E508-A79B-D819-B2B1C9187881}"/>
          </ac:spMkLst>
        </pc:spChg>
        <pc:spChg chg="mod ord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10" creationId="{3AC3CE2C-3414-5C27-B8A3-397BE04103F0}"/>
          </ac:spMkLst>
        </pc:spChg>
        <pc:spChg chg="mod ord">
          <ac:chgData name="Georgia Brooks" userId="31f73500c72577ab" providerId="LiveId" clId="{9B41A116-09A0-49B0-9D7B-8511A44E0BF6}" dt="2025-09-01T10:05:55.266" v="5527" actId="700"/>
          <ac:spMkLst>
            <pc:docMk/>
            <pc:sldMk cId="1103965078" sldId="304"/>
            <ac:spMk id="11" creationId="{BED74115-6043-90FA-8C89-B12B83A6C694}"/>
          </ac:spMkLst>
        </pc:spChg>
        <pc:spChg chg="add del mod ord">
          <ac:chgData name="Georgia Brooks" userId="31f73500c72577ab" providerId="LiveId" clId="{9B41A116-09A0-49B0-9D7B-8511A44E0BF6}" dt="2025-09-01T10:09:05.165" v="5536" actId="478"/>
          <ac:spMkLst>
            <pc:docMk/>
            <pc:sldMk cId="1103965078" sldId="304"/>
            <ac:spMk id="12" creationId="{7DA08FA2-37FA-25BC-7867-22BCB7C360E8}"/>
          </ac:spMkLst>
        </pc:spChg>
        <pc:picChg chg="add del mod">
          <ac:chgData name="Georgia Brooks" userId="31f73500c72577ab" providerId="LiveId" clId="{9B41A116-09A0-49B0-9D7B-8511A44E0BF6}" dt="2025-09-01T10:08:00.726" v="5534" actId="478"/>
          <ac:picMkLst>
            <pc:docMk/>
            <pc:sldMk cId="1103965078" sldId="304"/>
            <ac:picMk id="13" creationId="{567CF1E2-0509-1832-E507-83F9D515DB92}"/>
          </ac:picMkLst>
        </pc:picChg>
        <pc:picChg chg="add mod">
          <ac:chgData name="Georgia Brooks" userId="31f73500c72577ab" providerId="LiveId" clId="{9B41A116-09A0-49B0-9D7B-8511A44E0BF6}" dt="2025-09-01T10:09:21.078" v="5540" actId="14100"/>
          <ac:picMkLst>
            <pc:docMk/>
            <pc:sldMk cId="1103965078" sldId="304"/>
            <ac:picMk id="4098" creationId="{ECE45D5B-770B-EC6F-C4ED-4C048E83E148}"/>
          </ac:picMkLst>
        </pc:picChg>
      </pc:sldChg>
      <pc:sldChg chg="addSp delSp modSp add mod">
        <pc:chgData name="Georgia Brooks" userId="31f73500c72577ab" providerId="LiveId" clId="{9B41A116-09A0-49B0-9D7B-8511A44E0BF6}" dt="2025-09-01T10:11:17.177" v="5558" actId="207"/>
        <pc:sldMkLst>
          <pc:docMk/>
          <pc:sldMk cId="3200486633" sldId="305"/>
        </pc:sldMkLst>
        <pc:spChg chg="add mod">
          <ac:chgData name="Georgia Brooks" userId="31f73500c72577ab" providerId="LiveId" clId="{9B41A116-09A0-49B0-9D7B-8511A44E0BF6}" dt="2025-09-01T10:11:17.177" v="5558" actId="207"/>
          <ac:spMkLst>
            <pc:docMk/>
            <pc:sldMk cId="3200486633" sldId="305"/>
            <ac:spMk id="4" creationId="{8F0FC05A-79D9-8921-7DFA-C5CF79784AA8}"/>
          </ac:spMkLst>
        </pc:spChg>
        <pc:picChg chg="add mod">
          <ac:chgData name="Georgia Brooks" userId="31f73500c72577ab" providerId="LiveId" clId="{9B41A116-09A0-49B0-9D7B-8511A44E0BF6}" dt="2025-09-01T10:10:55.209" v="5555" actId="14100"/>
          <ac:picMkLst>
            <pc:docMk/>
            <pc:sldMk cId="3200486633" sldId="305"/>
            <ac:picMk id="2" creationId="{26978DE6-DBB1-857F-A606-7A5F47EA948B}"/>
          </ac:picMkLst>
        </pc:picChg>
        <pc:picChg chg="del">
          <ac:chgData name="Georgia Brooks" userId="31f73500c72577ab" providerId="LiveId" clId="{9B41A116-09A0-49B0-9D7B-8511A44E0BF6}" dt="2025-09-01T10:09:54.007" v="5542" actId="478"/>
          <ac:picMkLst>
            <pc:docMk/>
            <pc:sldMk cId="3200486633" sldId="305"/>
            <ac:picMk id="4098" creationId="{B6D91543-79A0-D511-0FE7-FC097F745300}"/>
          </ac:picMkLst>
        </pc:picChg>
      </pc:sldChg>
      <pc:sldChg chg="addSp delSp modSp new mod modClrScheme chgLayout">
        <pc:chgData name="Georgia Brooks" userId="31f73500c72577ab" providerId="LiveId" clId="{9B41A116-09A0-49B0-9D7B-8511A44E0BF6}" dt="2025-09-01T10:13:46.371" v="5643" actId="404"/>
        <pc:sldMkLst>
          <pc:docMk/>
          <pc:sldMk cId="2040388845" sldId="306"/>
        </pc:sldMkLst>
        <pc:spChg chg="del mod ord">
          <ac:chgData name="Georgia Brooks" userId="31f73500c72577ab" providerId="LiveId" clId="{9B41A116-09A0-49B0-9D7B-8511A44E0BF6}" dt="2025-09-01T10:12:06.953" v="5560" actId="700"/>
          <ac:spMkLst>
            <pc:docMk/>
            <pc:sldMk cId="2040388845" sldId="306"/>
            <ac:spMk id="2" creationId="{309B589A-D30D-B168-9A47-BF66AC423327}"/>
          </ac:spMkLst>
        </pc:spChg>
        <pc:spChg chg="add del mod ord">
          <ac:chgData name="Georgia Brooks" userId="31f73500c72577ab" providerId="LiveId" clId="{9B41A116-09A0-49B0-9D7B-8511A44E0BF6}" dt="2025-09-01T10:12:32.745" v="5573" actId="478"/>
          <ac:spMkLst>
            <pc:docMk/>
            <pc:sldMk cId="2040388845" sldId="306"/>
            <ac:spMk id="3" creationId="{594E8E60-22A7-2FFF-784E-5378734B790F}"/>
          </ac:spMkLst>
        </pc:spChg>
        <pc:spChg chg="add del mod ord">
          <ac:chgData name="Georgia Brooks" userId="31f73500c72577ab" providerId="LiveId" clId="{9B41A116-09A0-49B0-9D7B-8511A44E0BF6}" dt="2025-09-01T10:12:13.479" v="5565" actId="478"/>
          <ac:spMkLst>
            <pc:docMk/>
            <pc:sldMk cId="2040388845" sldId="306"/>
            <ac:spMk id="4" creationId="{19FC67E5-B9CF-7C01-E710-1F6AC381772D}"/>
          </ac:spMkLst>
        </pc:spChg>
        <pc:spChg chg="add del mod ord">
          <ac:chgData name="Georgia Brooks" userId="31f73500c72577ab" providerId="LiveId" clId="{9B41A116-09A0-49B0-9D7B-8511A44E0BF6}" dt="2025-09-01T10:12:14.833" v="5566" actId="478"/>
          <ac:spMkLst>
            <pc:docMk/>
            <pc:sldMk cId="2040388845" sldId="306"/>
            <ac:spMk id="5" creationId="{FD98564A-2818-29C8-5511-D6CA7373F18A}"/>
          </ac:spMkLst>
        </pc:spChg>
        <pc:spChg chg="add del mod ord">
          <ac:chgData name="Georgia Brooks" userId="31f73500c72577ab" providerId="LiveId" clId="{9B41A116-09A0-49B0-9D7B-8511A44E0BF6}" dt="2025-09-01T10:12:18.844" v="5567" actId="478"/>
          <ac:spMkLst>
            <pc:docMk/>
            <pc:sldMk cId="2040388845" sldId="306"/>
            <ac:spMk id="6" creationId="{3AE41E04-6BEA-70CD-FD85-DBDC09AF0AA3}"/>
          </ac:spMkLst>
        </pc:spChg>
        <pc:spChg chg="add del mod ord">
          <ac:chgData name="Georgia Brooks" userId="31f73500c72577ab" providerId="LiveId" clId="{9B41A116-09A0-49B0-9D7B-8511A44E0BF6}" dt="2025-09-01T10:12:21.376" v="5568" actId="478"/>
          <ac:spMkLst>
            <pc:docMk/>
            <pc:sldMk cId="2040388845" sldId="306"/>
            <ac:spMk id="7" creationId="{DEED9ECA-3B4D-A48F-986B-F84900B83792}"/>
          </ac:spMkLst>
        </pc:spChg>
        <pc:spChg chg="add del mod ord">
          <ac:chgData name="Georgia Brooks" userId="31f73500c72577ab" providerId="LiveId" clId="{9B41A116-09A0-49B0-9D7B-8511A44E0BF6}" dt="2025-09-01T10:12:24.652" v="5569" actId="478"/>
          <ac:spMkLst>
            <pc:docMk/>
            <pc:sldMk cId="2040388845" sldId="306"/>
            <ac:spMk id="8" creationId="{846CD8AA-0127-3B25-8F26-D2DB913781B7}"/>
          </ac:spMkLst>
        </pc:spChg>
        <pc:spChg chg="add del mod ord">
          <ac:chgData name="Georgia Brooks" userId="31f73500c72577ab" providerId="LiveId" clId="{9B41A116-09A0-49B0-9D7B-8511A44E0BF6}" dt="2025-09-01T10:12:26.190" v="5570" actId="478"/>
          <ac:spMkLst>
            <pc:docMk/>
            <pc:sldMk cId="2040388845" sldId="306"/>
            <ac:spMk id="9" creationId="{FDDD0B1F-42B4-402C-7B44-C4F5F98F3DBD}"/>
          </ac:spMkLst>
        </pc:spChg>
        <pc:spChg chg="add del mod ord">
          <ac:chgData name="Georgia Brooks" userId="31f73500c72577ab" providerId="LiveId" clId="{9B41A116-09A0-49B0-9D7B-8511A44E0BF6}" dt="2025-09-01T10:12:29.467" v="5571" actId="478"/>
          <ac:spMkLst>
            <pc:docMk/>
            <pc:sldMk cId="2040388845" sldId="306"/>
            <ac:spMk id="10" creationId="{277D937A-BD02-9A43-FDF4-48FF10FB1533}"/>
          </ac:spMkLst>
        </pc:spChg>
        <pc:spChg chg="add del mod ord">
          <ac:chgData name="Georgia Brooks" userId="31f73500c72577ab" providerId="LiveId" clId="{9B41A116-09A0-49B0-9D7B-8511A44E0BF6}" dt="2025-09-01T10:12:31.006" v="5572" actId="478"/>
          <ac:spMkLst>
            <pc:docMk/>
            <pc:sldMk cId="2040388845" sldId="306"/>
            <ac:spMk id="11" creationId="{D412F80B-B181-9510-BCF4-6E47F21A66A1}"/>
          </ac:spMkLst>
        </pc:spChg>
        <pc:spChg chg="add mod">
          <ac:chgData name="Georgia Brooks" userId="31f73500c72577ab" providerId="LiveId" clId="{9B41A116-09A0-49B0-9D7B-8511A44E0BF6}" dt="2025-09-01T10:13:46.371" v="5643" actId="404"/>
          <ac:spMkLst>
            <pc:docMk/>
            <pc:sldMk cId="2040388845" sldId="306"/>
            <ac:spMk id="13" creationId="{572EF0F8-DF43-33FE-2D13-71C983D262C8}"/>
          </ac:spMkLst>
        </pc:spChg>
        <pc:spChg chg="add mod">
          <ac:chgData name="Georgia Brooks" userId="31f73500c72577ab" providerId="LiveId" clId="{9B41A116-09A0-49B0-9D7B-8511A44E0BF6}" dt="2025-09-01T10:13:31.346" v="5638" actId="33524"/>
          <ac:spMkLst>
            <pc:docMk/>
            <pc:sldMk cId="2040388845" sldId="306"/>
            <ac:spMk id="14" creationId="{BB954B93-5B91-64AE-B1C6-15221F065F55}"/>
          </ac:spMkLst>
        </pc:spChg>
      </pc:sldChg>
      <pc:sldChg chg="addSp delSp modSp new mod modClrScheme chgLayout">
        <pc:chgData name="Georgia Brooks" userId="31f73500c72577ab" providerId="LiveId" clId="{9B41A116-09A0-49B0-9D7B-8511A44E0BF6}" dt="2025-09-01T10:20:06.024" v="5911" actId="20577"/>
        <pc:sldMkLst>
          <pc:docMk/>
          <pc:sldMk cId="882988790" sldId="307"/>
        </pc:sldMkLst>
        <pc:spChg chg="del mod ord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2" creationId="{0E873A42-66F0-2E4D-077F-E7B92E4BAE5B}"/>
          </ac:spMkLst>
        </pc:spChg>
        <pc:spChg chg="del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4" creationId="{8F3656D1-978F-3D37-A018-BD9593B4E934}"/>
          </ac:spMkLst>
        </pc:spChg>
        <pc:spChg chg="del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5" creationId="{FDF353AC-F741-E493-DC71-4996E56A6B77}"/>
          </ac:spMkLst>
        </pc:spChg>
        <pc:spChg chg="del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7" creationId="{40FD28E7-B216-C4EA-55E0-7D73349F01D8}"/>
          </ac:spMkLst>
        </pc:spChg>
        <pc:spChg chg="del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9" creationId="{F02ADF8E-26F2-4D19-C53D-63C0F2D15A0A}"/>
          </ac:spMkLst>
        </pc:spChg>
        <pc:spChg chg="del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10" creationId="{1D024012-15F4-E2A1-FB04-35D7D0121B20}"/>
          </ac:spMkLst>
        </pc:spChg>
        <pc:spChg chg="mod ord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11" creationId="{EF1ED8FC-5DB1-A942-9C79-B647D6948D4B}"/>
          </ac:spMkLst>
        </pc:spChg>
        <pc:spChg chg="mod ord">
          <ac:chgData name="Georgia Brooks" userId="31f73500c72577ab" providerId="LiveId" clId="{9B41A116-09A0-49B0-9D7B-8511A44E0BF6}" dt="2025-09-01T10:15:20.543" v="5645" actId="700"/>
          <ac:spMkLst>
            <pc:docMk/>
            <pc:sldMk cId="882988790" sldId="307"/>
            <ac:spMk id="12" creationId="{757E942A-43E2-8180-0E6B-15986ADD591F}"/>
          </ac:spMkLst>
        </pc:spChg>
        <pc:spChg chg="add mod ord">
          <ac:chgData name="Georgia Brooks" userId="31f73500c72577ab" providerId="LiveId" clId="{9B41A116-09A0-49B0-9D7B-8511A44E0BF6}" dt="2025-09-01T10:17:40.403" v="5683" actId="1076"/>
          <ac:spMkLst>
            <pc:docMk/>
            <pc:sldMk cId="882988790" sldId="307"/>
            <ac:spMk id="14" creationId="{44CCF664-F185-4410-4097-4E301EC77240}"/>
          </ac:spMkLst>
        </pc:spChg>
        <pc:spChg chg="add del mod ord">
          <ac:chgData name="Georgia Brooks" userId="31f73500c72577ab" providerId="LiveId" clId="{9B41A116-09A0-49B0-9D7B-8511A44E0BF6}" dt="2025-09-01T10:17:29.278" v="5655" actId="478"/>
          <ac:spMkLst>
            <pc:docMk/>
            <pc:sldMk cId="882988790" sldId="307"/>
            <ac:spMk id="15" creationId="{AF2BE918-696D-EC9A-75E2-A92EDD5223E8}"/>
          </ac:spMkLst>
        </pc:spChg>
        <pc:spChg chg="add mod">
          <ac:chgData name="Georgia Brooks" userId="31f73500c72577ab" providerId="LiveId" clId="{9B41A116-09A0-49B0-9D7B-8511A44E0BF6}" dt="2025-09-01T10:20:06.024" v="5911" actId="20577"/>
          <ac:spMkLst>
            <pc:docMk/>
            <pc:sldMk cId="882988790" sldId="307"/>
            <ac:spMk id="16" creationId="{835DE6CB-2133-F61A-077B-FC8C63848CEF}"/>
          </ac:spMkLst>
        </pc:spChg>
      </pc:sldChg>
      <pc:sldChg chg="new del">
        <pc:chgData name="Georgia Brooks" userId="31f73500c72577ab" providerId="LiveId" clId="{9B41A116-09A0-49B0-9D7B-8511A44E0BF6}" dt="2025-09-01T10:17:05.338" v="5654" actId="2696"/>
        <pc:sldMkLst>
          <pc:docMk/>
          <pc:sldMk cId="3534470967" sldId="308"/>
        </pc:sldMkLst>
      </pc:sldChg>
      <pc:sldChg chg="addSp delSp modSp add mod">
        <pc:chgData name="Georgia Brooks" userId="31f73500c72577ab" providerId="LiveId" clId="{9B41A116-09A0-49B0-9D7B-8511A44E0BF6}" dt="2025-09-01T10:16:52.955" v="5653" actId="14100"/>
        <pc:sldMkLst>
          <pc:docMk/>
          <pc:sldMk cId="2844664876" sldId="309"/>
        </pc:sldMkLst>
        <pc:spChg chg="del mod">
          <ac:chgData name="Georgia Brooks" userId="31f73500c72577ab" providerId="LiveId" clId="{9B41A116-09A0-49B0-9D7B-8511A44E0BF6}" dt="2025-09-01T10:16:44.817" v="5650" actId="478"/>
          <ac:spMkLst>
            <pc:docMk/>
            <pc:sldMk cId="2844664876" sldId="309"/>
            <ac:spMk id="4" creationId="{CCEAA2A5-443B-0A39-41D9-19111999B039}"/>
          </ac:spMkLst>
        </pc:spChg>
        <pc:picChg chg="del">
          <ac:chgData name="Georgia Brooks" userId="31f73500c72577ab" providerId="LiveId" clId="{9B41A116-09A0-49B0-9D7B-8511A44E0BF6}" dt="2025-09-01T10:16:41.602" v="5648" actId="478"/>
          <ac:picMkLst>
            <pc:docMk/>
            <pc:sldMk cId="2844664876" sldId="309"/>
            <ac:picMk id="2" creationId="{E4E9893A-8D1B-FB50-1E02-F4F381F492FA}"/>
          </ac:picMkLst>
        </pc:picChg>
        <pc:picChg chg="add mod">
          <ac:chgData name="Georgia Brooks" userId="31f73500c72577ab" providerId="LiveId" clId="{9B41A116-09A0-49B0-9D7B-8511A44E0BF6}" dt="2025-09-01T10:16:52.955" v="5653" actId="14100"/>
          <ac:picMkLst>
            <pc:docMk/>
            <pc:sldMk cId="2844664876" sldId="309"/>
            <ac:picMk id="5122" creationId="{D02EB105-4AE0-4D1E-D57D-37B66EB4AC0A}"/>
          </ac:picMkLst>
        </pc:picChg>
      </pc:sldChg>
      <pc:sldChg chg="addSp delSp modSp new mod">
        <pc:chgData name="Georgia Brooks" userId="31f73500c72577ab" providerId="LiveId" clId="{9B41A116-09A0-49B0-9D7B-8511A44E0BF6}" dt="2025-09-01T10:39:39.206" v="6321" actId="20577"/>
        <pc:sldMkLst>
          <pc:docMk/>
          <pc:sldMk cId="1261144447" sldId="310"/>
        </pc:sldMkLst>
        <pc:spChg chg="mod">
          <ac:chgData name="Georgia Brooks" userId="31f73500c72577ab" providerId="LiveId" clId="{9B41A116-09A0-49B0-9D7B-8511A44E0BF6}" dt="2025-09-01T10:27:58.754" v="5965" actId="14100"/>
          <ac:spMkLst>
            <pc:docMk/>
            <pc:sldMk cId="1261144447" sldId="310"/>
            <ac:spMk id="2" creationId="{FB0FCE30-BCA0-DCD6-3DE4-AAEBB476D167}"/>
          </ac:spMkLst>
        </pc:spChg>
        <pc:spChg chg="del">
          <ac:chgData name="Georgia Brooks" userId="31f73500c72577ab" providerId="LiveId" clId="{9B41A116-09A0-49B0-9D7B-8511A44E0BF6}" dt="2025-09-01T10:27:14.235" v="5934" actId="478"/>
          <ac:spMkLst>
            <pc:docMk/>
            <pc:sldMk cId="1261144447" sldId="310"/>
            <ac:spMk id="3" creationId="{520E4840-7158-7069-BEA5-FD344CB2D888}"/>
          </ac:spMkLst>
        </pc:spChg>
        <pc:spChg chg="add mod">
          <ac:chgData name="Georgia Brooks" userId="31f73500c72577ab" providerId="LiveId" clId="{9B41A116-09A0-49B0-9D7B-8511A44E0BF6}" dt="2025-09-01T10:39:39.206" v="6321" actId="20577"/>
          <ac:spMkLst>
            <pc:docMk/>
            <pc:sldMk cId="1261144447" sldId="310"/>
            <ac:spMk id="7" creationId="{5B33DA08-E2C2-52E5-1E31-38BD7B0924BB}"/>
          </ac:spMkLst>
        </pc:spChg>
      </pc:sldChg>
      <pc:sldChg chg="addSp delSp modSp new mod modAnim chgLayout">
        <pc:chgData name="Georgia Brooks" userId="31f73500c72577ab" providerId="LiveId" clId="{9B41A116-09A0-49B0-9D7B-8511A44E0BF6}" dt="2025-09-01T10:56:57.791" v="6803"/>
        <pc:sldMkLst>
          <pc:docMk/>
          <pc:sldMk cId="955907081" sldId="311"/>
        </pc:sldMkLst>
        <pc:spChg chg="del mod ord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2" creationId="{DCD560A5-7412-3F65-AE44-23F2F059BDA4}"/>
          </ac:spMkLst>
        </pc:spChg>
        <pc:spChg chg="del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5" creationId="{19F6CE7C-3A1A-35A1-AD73-75021BB56778}"/>
          </ac:spMkLst>
        </pc:spChg>
        <pc:spChg chg="del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6" creationId="{45DA3C4E-6741-6892-BBA1-56045226D24E}"/>
          </ac:spMkLst>
        </pc:spChg>
        <pc:spChg chg="del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8" creationId="{733C9B5C-3A41-FE5F-6D61-D02B3AD1315E}"/>
          </ac:spMkLst>
        </pc:spChg>
        <pc:spChg chg="del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9" creationId="{437B6200-FC8A-8BC8-23E8-0BAF225FD320}"/>
          </ac:spMkLst>
        </pc:spChg>
        <pc:spChg chg="del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10" creationId="{86442A86-FD61-0A92-84C4-0E6542DC7FEF}"/>
          </ac:spMkLst>
        </pc:spChg>
        <pc:spChg chg="del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11" creationId="{439F75F1-6581-80F0-6182-3BE9AECCF074}"/>
          </ac:spMkLst>
        </pc:spChg>
        <pc:spChg chg="mod ord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12" creationId="{E933E683-AE0A-AD21-A0AE-B4FF7F4C3BB4}"/>
          </ac:spMkLst>
        </pc:spChg>
        <pc:spChg chg="mod ord">
          <ac:chgData name="Georgia Brooks" userId="31f73500c72577ab" providerId="LiveId" clId="{9B41A116-09A0-49B0-9D7B-8511A44E0BF6}" dt="2025-09-01T10:48:49.858" v="6409" actId="700"/>
          <ac:spMkLst>
            <pc:docMk/>
            <pc:sldMk cId="955907081" sldId="311"/>
            <ac:spMk id="14" creationId="{D82D84F7-09F7-B2E2-B846-E248CCE5C5DC}"/>
          </ac:spMkLst>
        </pc:spChg>
        <pc:spChg chg="add del mod ord">
          <ac:chgData name="Georgia Brooks" userId="31f73500c72577ab" providerId="LiveId" clId="{9B41A116-09A0-49B0-9D7B-8511A44E0BF6}" dt="2025-09-01T10:48:54.003" v="6410" actId="478"/>
          <ac:spMkLst>
            <pc:docMk/>
            <pc:sldMk cId="955907081" sldId="311"/>
            <ac:spMk id="15" creationId="{2F2A2486-5B57-B3CD-F40D-846A1A9EDF2D}"/>
          </ac:spMkLst>
        </pc:spChg>
        <pc:spChg chg="add mod">
          <ac:chgData name="Georgia Brooks" userId="31f73500c72577ab" providerId="LiveId" clId="{9B41A116-09A0-49B0-9D7B-8511A44E0BF6}" dt="2025-09-01T10:53:35.924" v="6725" actId="1076"/>
          <ac:spMkLst>
            <pc:docMk/>
            <pc:sldMk cId="955907081" sldId="311"/>
            <ac:spMk id="16" creationId="{403F3848-9E7D-AE4B-994F-7EC9DD133B0D}"/>
          </ac:spMkLst>
        </pc:spChg>
        <pc:spChg chg="add mod">
          <ac:chgData name="Georgia Brooks" userId="31f73500c72577ab" providerId="LiveId" clId="{9B41A116-09A0-49B0-9D7B-8511A44E0BF6}" dt="2025-09-01T10:53:43.857" v="6727" actId="1076"/>
          <ac:spMkLst>
            <pc:docMk/>
            <pc:sldMk cId="955907081" sldId="311"/>
            <ac:spMk id="17" creationId="{EDF87114-E59B-D288-B07E-183B97E1ABB4}"/>
          </ac:spMkLst>
        </pc:spChg>
        <pc:spChg chg="add del mod">
          <ac:chgData name="Georgia Brooks" userId="31f73500c72577ab" providerId="LiveId" clId="{9B41A116-09A0-49B0-9D7B-8511A44E0BF6}" dt="2025-09-01T10:51:55.713" v="6556"/>
          <ac:spMkLst>
            <pc:docMk/>
            <pc:sldMk cId="955907081" sldId="311"/>
            <ac:spMk id="18" creationId="{AD5B5B9A-984C-1E8B-A198-6A8959E4C140}"/>
          </ac:spMkLst>
        </pc:spChg>
        <pc:spChg chg="add mod">
          <ac:chgData name="Georgia Brooks" userId="31f73500c72577ab" providerId="LiveId" clId="{9B41A116-09A0-49B0-9D7B-8511A44E0BF6}" dt="2025-09-01T10:54:04.026" v="6730" actId="1076"/>
          <ac:spMkLst>
            <pc:docMk/>
            <pc:sldMk cId="955907081" sldId="311"/>
            <ac:spMk id="19" creationId="{50C83A29-76FC-8DC4-BFB0-AE7800C8FF9A}"/>
          </ac:spMkLst>
        </pc:spChg>
        <pc:spChg chg="add mod">
          <ac:chgData name="Georgia Brooks" userId="31f73500c72577ab" providerId="LiveId" clId="{9B41A116-09A0-49B0-9D7B-8511A44E0BF6}" dt="2025-09-01T10:56:53.120" v="6802" actId="114"/>
          <ac:spMkLst>
            <pc:docMk/>
            <pc:sldMk cId="955907081" sldId="311"/>
            <ac:spMk id="20" creationId="{45A66DD8-5566-D344-BAE2-1E53E5384C88}"/>
          </ac:spMkLst>
        </pc:spChg>
        <pc:picChg chg="add mod">
          <ac:chgData name="Georgia Brooks" userId="31f73500c72577ab" providerId="LiveId" clId="{9B41A116-09A0-49B0-9D7B-8511A44E0BF6}" dt="2025-09-01T10:54:40.834" v="6734" actId="1076"/>
          <ac:picMkLst>
            <pc:docMk/>
            <pc:sldMk cId="955907081" sldId="311"/>
            <ac:picMk id="7170" creationId="{B7DCBA5B-982F-CA34-D553-ED93089169C2}"/>
          </ac:picMkLst>
        </pc:picChg>
      </pc:sldChg>
      <pc:sldChg chg="addSp delSp modSp new mod modClrScheme modAnim chgLayout">
        <pc:chgData name="Georgia Brooks" userId="31f73500c72577ab" providerId="LiveId" clId="{9B41A116-09A0-49B0-9D7B-8511A44E0BF6}" dt="2025-09-01T11:18:21.092" v="7480" actId="700"/>
        <pc:sldMkLst>
          <pc:docMk/>
          <pc:sldMk cId="1439584769" sldId="312"/>
        </pc:sldMkLst>
        <pc:spChg chg="del mod ord">
          <ac:chgData name="Georgia Brooks" userId="31f73500c72577ab" providerId="LiveId" clId="{9B41A116-09A0-49B0-9D7B-8511A44E0BF6}" dt="2025-09-01T11:04:04.137" v="6805" actId="700"/>
          <ac:spMkLst>
            <pc:docMk/>
            <pc:sldMk cId="1439584769" sldId="312"/>
            <ac:spMk id="2" creationId="{2AD53BE1-E5D9-2F1E-2731-F2245702610B}"/>
          </ac:spMkLst>
        </pc:spChg>
        <pc:spChg chg="add mod ord">
          <ac:chgData name="Georgia Brooks" userId="31f73500c72577ab" providerId="LiveId" clId="{9B41A116-09A0-49B0-9D7B-8511A44E0BF6}" dt="2025-09-01T11:18:21.092" v="7480" actId="700"/>
          <ac:spMkLst>
            <pc:docMk/>
            <pc:sldMk cId="1439584769" sldId="312"/>
            <ac:spMk id="3" creationId="{1D792766-D4C0-3584-2A58-C1A08459BF6E}"/>
          </ac:spMkLst>
        </pc:spChg>
        <pc:spChg chg="add del mod ord">
          <ac:chgData name="Georgia Brooks" userId="31f73500c72577ab" providerId="LiveId" clId="{9B41A116-09A0-49B0-9D7B-8511A44E0BF6}" dt="2025-09-01T11:04:23.998" v="6817" actId="478"/>
          <ac:spMkLst>
            <pc:docMk/>
            <pc:sldMk cId="1439584769" sldId="312"/>
            <ac:spMk id="4" creationId="{B32580C7-660F-C25D-66BD-DCF48A541492}"/>
          </ac:spMkLst>
        </pc:spChg>
        <pc:spChg chg="add del mod ord">
          <ac:chgData name="Georgia Brooks" userId="31f73500c72577ab" providerId="LiveId" clId="{9B41A116-09A0-49B0-9D7B-8511A44E0BF6}" dt="2025-09-01T11:04:22.335" v="6816" actId="478"/>
          <ac:spMkLst>
            <pc:docMk/>
            <pc:sldMk cId="1439584769" sldId="312"/>
            <ac:spMk id="5" creationId="{C6820F56-8850-7947-D8B1-442FE46913AC}"/>
          </ac:spMkLst>
        </pc:spChg>
        <pc:spChg chg="add del mod ord">
          <ac:chgData name="Georgia Brooks" userId="31f73500c72577ab" providerId="LiveId" clId="{9B41A116-09A0-49B0-9D7B-8511A44E0BF6}" dt="2025-09-01T11:04:21.513" v="6815" actId="478"/>
          <ac:spMkLst>
            <pc:docMk/>
            <pc:sldMk cId="1439584769" sldId="312"/>
            <ac:spMk id="6" creationId="{86EEA9EE-55A0-EFD5-30F8-CEF10F7F9511}"/>
          </ac:spMkLst>
        </pc:spChg>
        <pc:spChg chg="add del mod ord">
          <ac:chgData name="Georgia Brooks" userId="31f73500c72577ab" providerId="LiveId" clId="{9B41A116-09A0-49B0-9D7B-8511A44E0BF6}" dt="2025-09-01T11:04:20.126" v="6814" actId="478"/>
          <ac:spMkLst>
            <pc:docMk/>
            <pc:sldMk cId="1439584769" sldId="312"/>
            <ac:spMk id="7" creationId="{CCF838F3-972A-AD55-D2FB-EE1231AAB78F}"/>
          </ac:spMkLst>
        </pc:spChg>
        <pc:spChg chg="add del mod ord">
          <ac:chgData name="Georgia Brooks" userId="31f73500c72577ab" providerId="LiveId" clId="{9B41A116-09A0-49B0-9D7B-8511A44E0BF6}" dt="2025-09-01T11:04:19.160" v="6813" actId="478"/>
          <ac:spMkLst>
            <pc:docMk/>
            <pc:sldMk cId="1439584769" sldId="312"/>
            <ac:spMk id="8" creationId="{9E333FFB-E22E-896E-5BC2-16CD87473802}"/>
          </ac:spMkLst>
        </pc:spChg>
        <pc:spChg chg="add del mod ord">
          <ac:chgData name="Georgia Brooks" userId="31f73500c72577ab" providerId="LiveId" clId="{9B41A116-09A0-49B0-9D7B-8511A44E0BF6}" dt="2025-09-01T11:04:16.426" v="6812" actId="478"/>
          <ac:spMkLst>
            <pc:docMk/>
            <pc:sldMk cId="1439584769" sldId="312"/>
            <ac:spMk id="9" creationId="{8B8A43EA-165D-11AB-7CC0-E4DDDBB495FE}"/>
          </ac:spMkLst>
        </pc:spChg>
        <pc:spChg chg="add del mod ord">
          <ac:chgData name="Georgia Brooks" userId="31f73500c72577ab" providerId="LiveId" clId="{9B41A116-09A0-49B0-9D7B-8511A44E0BF6}" dt="2025-09-01T11:04:15.295" v="6811" actId="478"/>
          <ac:spMkLst>
            <pc:docMk/>
            <pc:sldMk cId="1439584769" sldId="312"/>
            <ac:spMk id="10" creationId="{8438ECCE-F2A7-C0B1-DE8A-FC1B65C2EAE2}"/>
          </ac:spMkLst>
        </pc:spChg>
        <pc:spChg chg="add del mod ord">
          <ac:chgData name="Georgia Brooks" userId="31f73500c72577ab" providerId="LiveId" clId="{9B41A116-09A0-49B0-9D7B-8511A44E0BF6}" dt="2025-09-01T11:04:13.078" v="6810" actId="478"/>
          <ac:spMkLst>
            <pc:docMk/>
            <pc:sldMk cId="1439584769" sldId="312"/>
            <ac:spMk id="11" creationId="{C15A63E4-FB1A-C74D-6606-0E79CAA34620}"/>
          </ac:spMkLst>
        </pc:spChg>
        <pc:spChg chg="add mod">
          <ac:chgData name="Georgia Brooks" userId="31f73500c72577ab" providerId="LiveId" clId="{9B41A116-09A0-49B0-9D7B-8511A44E0BF6}" dt="2025-09-01T11:17:27.009" v="7476" actId="1076"/>
          <ac:spMkLst>
            <pc:docMk/>
            <pc:sldMk cId="1439584769" sldId="312"/>
            <ac:spMk id="12" creationId="{91B4A249-75AC-F6E2-6BAF-20A7D4990BA5}"/>
          </ac:spMkLst>
        </pc:spChg>
        <pc:spChg chg="add mod">
          <ac:chgData name="Georgia Brooks" userId="31f73500c72577ab" providerId="LiveId" clId="{9B41A116-09A0-49B0-9D7B-8511A44E0BF6}" dt="2025-09-01T11:17:30.156" v="7477" actId="1076"/>
          <ac:spMkLst>
            <pc:docMk/>
            <pc:sldMk cId="1439584769" sldId="312"/>
            <ac:spMk id="13" creationId="{1AEC90DA-6D35-8180-1398-C5FE8241455A}"/>
          </ac:spMkLst>
        </pc:spChg>
        <pc:spChg chg="add mod">
          <ac:chgData name="Georgia Brooks" userId="31f73500c72577ab" providerId="LiveId" clId="{9B41A116-09A0-49B0-9D7B-8511A44E0BF6}" dt="2025-09-01T11:17:33.058" v="7478" actId="1076"/>
          <ac:spMkLst>
            <pc:docMk/>
            <pc:sldMk cId="1439584769" sldId="312"/>
            <ac:spMk id="14" creationId="{2B8ED92A-6C32-85D8-2352-D7677A3A9A73}"/>
          </ac:spMkLst>
        </pc:spChg>
        <pc:spChg chg="add del mod ord">
          <ac:chgData name="Georgia Brooks" userId="31f73500c72577ab" providerId="LiveId" clId="{9B41A116-09A0-49B0-9D7B-8511A44E0BF6}" dt="2025-09-01T11:18:21.092" v="7480" actId="700"/>
          <ac:spMkLst>
            <pc:docMk/>
            <pc:sldMk cId="1439584769" sldId="312"/>
            <ac:spMk id="15" creationId="{2612EF9F-A5D6-65AD-D92B-28FB63C8FDBB}"/>
          </ac:spMkLst>
        </pc:spChg>
      </pc:sldChg>
      <pc:sldChg chg="addSp delSp modSp new mod">
        <pc:chgData name="Georgia Brooks" userId="31f73500c72577ab" providerId="LiveId" clId="{9B41A116-09A0-49B0-9D7B-8511A44E0BF6}" dt="2025-09-01T11:24:33.510" v="7726" actId="20577"/>
        <pc:sldMkLst>
          <pc:docMk/>
          <pc:sldMk cId="4080426862" sldId="313"/>
        </pc:sldMkLst>
        <pc:spChg chg="del mod">
          <ac:chgData name="Georgia Brooks" userId="31f73500c72577ab" providerId="LiveId" clId="{9B41A116-09A0-49B0-9D7B-8511A44E0BF6}" dt="2025-09-01T11:23:14.291" v="7693" actId="478"/>
          <ac:spMkLst>
            <pc:docMk/>
            <pc:sldMk cId="4080426862" sldId="313"/>
            <ac:spMk id="2" creationId="{6A6BED8E-A744-8EFB-FBCB-5C076A7D02A3}"/>
          </ac:spMkLst>
        </pc:spChg>
        <pc:spChg chg="del">
          <ac:chgData name="Georgia Brooks" userId="31f73500c72577ab" providerId="LiveId" clId="{9B41A116-09A0-49B0-9D7B-8511A44E0BF6}" dt="2025-09-01T11:18:42.263" v="7483" actId="478"/>
          <ac:spMkLst>
            <pc:docMk/>
            <pc:sldMk cId="4080426862" sldId="313"/>
            <ac:spMk id="3" creationId="{75AA20A6-8BD0-F937-9FEB-CB049EFF59C8}"/>
          </ac:spMkLst>
        </pc:spChg>
        <pc:spChg chg="del">
          <ac:chgData name="Georgia Brooks" userId="31f73500c72577ab" providerId="LiveId" clId="{9B41A116-09A0-49B0-9D7B-8511A44E0BF6}" dt="2025-09-01T11:18:43.474" v="7484" actId="478"/>
          <ac:spMkLst>
            <pc:docMk/>
            <pc:sldMk cId="4080426862" sldId="313"/>
            <ac:spMk id="4" creationId="{82D95329-2E82-AA60-AF58-1D35309B137C}"/>
          </ac:spMkLst>
        </pc:spChg>
        <pc:spChg chg="del">
          <ac:chgData name="Georgia Brooks" userId="31f73500c72577ab" providerId="LiveId" clId="{9B41A116-09A0-49B0-9D7B-8511A44E0BF6}" dt="2025-09-01T11:18:46.023" v="7485" actId="478"/>
          <ac:spMkLst>
            <pc:docMk/>
            <pc:sldMk cId="4080426862" sldId="313"/>
            <ac:spMk id="5" creationId="{9038DB0A-726F-15A0-BA30-3AEE4FB46736}"/>
          </ac:spMkLst>
        </pc:spChg>
        <pc:spChg chg="del">
          <ac:chgData name="Georgia Brooks" userId="31f73500c72577ab" providerId="LiveId" clId="{9B41A116-09A0-49B0-9D7B-8511A44E0BF6}" dt="2025-09-01T11:18:47.601" v="7486" actId="478"/>
          <ac:spMkLst>
            <pc:docMk/>
            <pc:sldMk cId="4080426862" sldId="313"/>
            <ac:spMk id="6" creationId="{8AC7F211-C62D-5645-D552-A52AEC4530B5}"/>
          </ac:spMkLst>
        </pc:spChg>
        <pc:spChg chg="del">
          <ac:chgData name="Georgia Brooks" userId="31f73500c72577ab" providerId="LiveId" clId="{9B41A116-09A0-49B0-9D7B-8511A44E0BF6}" dt="2025-09-01T11:18:48.748" v="7487" actId="478"/>
          <ac:spMkLst>
            <pc:docMk/>
            <pc:sldMk cId="4080426862" sldId="313"/>
            <ac:spMk id="7" creationId="{52ACDB77-BC31-CDD9-24E9-7FE3400D53ED}"/>
          </ac:spMkLst>
        </pc:spChg>
        <pc:spChg chg="del">
          <ac:chgData name="Georgia Brooks" userId="31f73500c72577ab" providerId="LiveId" clId="{9B41A116-09A0-49B0-9D7B-8511A44E0BF6}" dt="2025-09-01T11:18:49.930" v="7488" actId="478"/>
          <ac:spMkLst>
            <pc:docMk/>
            <pc:sldMk cId="4080426862" sldId="313"/>
            <ac:spMk id="8" creationId="{98D2FCA7-4E8B-257A-90FB-AB7DCC75072A}"/>
          </ac:spMkLst>
        </pc:spChg>
        <pc:spChg chg="del">
          <ac:chgData name="Georgia Brooks" userId="31f73500c72577ab" providerId="LiveId" clId="{9B41A116-09A0-49B0-9D7B-8511A44E0BF6}" dt="2025-09-01T11:18:52.066" v="7489" actId="478"/>
          <ac:spMkLst>
            <pc:docMk/>
            <pc:sldMk cId="4080426862" sldId="313"/>
            <ac:spMk id="9" creationId="{DF285105-2B90-585D-4EAF-20BBFA0B1EAD}"/>
          </ac:spMkLst>
        </pc:spChg>
        <pc:spChg chg="del">
          <ac:chgData name="Georgia Brooks" userId="31f73500c72577ab" providerId="LiveId" clId="{9B41A116-09A0-49B0-9D7B-8511A44E0BF6}" dt="2025-09-01T11:18:52.959" v="7490" actId="478"/>
          <ac:spMkLst>
            <pc:docMk/>
            <pc:sldMk cId="4080426862" sldId="313"/>
            <ac:spMk id="10" creationId="{CA601964-5014-0E3F-A155-B1A9E10A588B}"/>
          </ac:spMkLst>
        </pc:spChg>
        <pc:spChg chg="add mod">
          <ac:chgData name="Georgia Brooks" userId="31f73500c72577ab" providerId="LiveId" clId="{9B41A116-09A0-49B0-9D7B-8511A44E0BF6}" dt="2025-09-01T11:23:58.390" v="7699" actId="1076"/>
          <ac:spMkLst>
            <pc:docMk/>
            <pc:sldMk cId="4080426862" sldId="313"/>
            <ac:spMk id="14" creationId="{DA4260E9-AC66-B256-CE17-272D54999E2B}"/>
          </ac:spMkLst>
        </pc:spChg>
        <pc:spChg chg="add mod">
          <ac:chgData name="Georgia Brooks" userId="31f73500c72577ab" providerId="LiveId" clId="{9B41A116-09A0-49B0-9D7B-8511A44E0BF6}" dt="2025-09-01T11:24:33.510" v="7726" actId="20577"/>
          <ac:spMkLst>
            <pc:docMk/>
            <pc:sldMk cId="4080426862" sldId="313"/>
            <ac:spMk id="15" creationId="{09DEEBB8-B32E-76FC-FE20-2A5BC2DAD021}"/>
          </ac:spMkLst>
        </pc:spChg>
        <pc:picChg chg="add mod">
          <ac:chgData name="Georgia Brooks" userId="31f73500c72577ab" providerId="LiveId" clId="{9B41A116-09A0-49B0-9D7B-8511A44E0BF6}" dt="2025-09-01T11:24:03.174" v="7700" actId="1076"/>
          <ac:picMkLst>
            <pc:docMk/>
            <pc:sldMk cId="4080426862" sldId="313"/>
            <ac:picMk id="8194" creationId="{880D3D90-D0A3-EB3C-BF66-F0A4AC99E213}"/>
          </ac:picMkLst>
        </pc:picChg>
      </pc:sldChg>
      <pc:sldChg chg="addSp delSp modSp new mod modClrScheme modAnim chgLayout">
        <pc:chgData name="Georgia Brooks" userId="31f73500c72577ab" providerId="LiveId" clId="{9B41A116-09A0-49B0-9D7B-8511A44E0BF6}" dt="2025-09-01T11:29:46.507" v="7948"/>
        <pc:sldMkLst>
          <pc:docMk/>
          <pc:sldMk cId="4175385460" sldId="314"/>
        </pc:sldMkLst>
        <pc:spChg chg="del mod ord">
          <ac:chgData name="Georgia Brooks" userId="31f73500c72577ab" providerId="LiveId" clId="{9B41A116-09A0-49B0-9D7B-8511A44E0BF6}" dt="2025-09-01T11:24:54.972" v="7728" actId="700"/>
          <ac:spMkLst>
            <pc:docMk/>
            <pc:sldMk cId="4175385460" sldId="314"/>
            <ac:spMk id="3" creationId="{6ED8D5E2-22BA-DD8E-E1F0-E6B3CFA25EF4}"/>
          </ac:spMkLst>
        </pc:spChg>
        <pc:spChg chg="del mod ord">
          <ac:chgData name="Georgia Brooks" userId="31f73500c72577ab" providerId="LiveId" clId="{9B41A116-09A0-49B0-9D7B-8511A44E0BF6}" dt="2025-09-01T11:24:54.972" v="7728" actId="700"/>
          <ac:spMkLst>
            <pc:docMk/>
            <pc:sldMk cId="4175385460" sldId="314"/>
            <ac:spMk id="7" creationId="{8682726D-AB9E-2CDC-B472-542E9CC90D1E}"/>
          </ac:spMkLst>
        </pc:spChg>
        <pc:spChg chg="del mod ord">
          <ac:chgData name="Georgia Brooks" userId="31f73500c72577ab" providerId="LiveId" clId="{9B41A116-09A0-49B0-9D7B-8511A44E0BF6}" dt="2025-09-01T11:24:54.972" v="7728" actId="700"/>
          <ac:spMkLst>
            <pc:docMk/>
            <pc:sldMk cId="4175385460" sldId="314"/>
            <ac:spMk id="8" creationId="{3AAC2E07-F193-E800-A058-9BDE0FB2FFB8}"/>
          </ac:spMkLst>
        </pc:spChg>
        <pc:spChg chg="mod ord">
          <ac:chgData name="Georgia Brooks" userId="31f73500c72577ab" providerId="LiveId" clId="{9B41A116-09A0-49B0-9D7B-8511A44E0BF6}" dt="2025-09-01T11:24:54.972" v="7728" actId="700"/>
          <ac:spMkLst>
            <pc:docMk/>
            <pc:sldMk cId="4175385460" sldId="314"/>
            <ac:spMk id="11" creationId="{5A2FDCE7-EDED-3986-281C-764306570638}"/>
          </ac:spMkLst>
        </pc:spChg>
        <pc:spChg chg="mod ord">
          <ac:chgData name="Georgia Brooks" userId="31f73500c72577ab" providerId="LiveId" clId="{9B41A116-09A0-49B0-9D7B-8511A44E0BF6}" dt="2025-09-01T11:24:54.972" v="7728" actId="700"/>
          <ac:spMkLst>
            <pc:docMk/>
            <pc:sldMk cId="4175385460" sldId="314"/>
            <ac:spMk id="13" creationId="{310C91D3-6F67-3347-35C1-F55332D59785}"/>
          </ac:spMkLst>
        </pc:spChg>
        <pc:spChg chg="add mod ord">
          <ac:chgData name="Georgia Brooks" userId="31f73500c72577ab" providerId="LiveId" clId="{9B41A116-09A0-49B0-9D7B-8511A44E0BF6}" dt="2025-09-01T11:26:29.785" v="7841" actId="1076"/>
          <ac:spMkLst>
            <pc:docMk/>
            <pc:sldMk cId="4175385460" sldId="314"/>
            <ac:spMk id="14" creationId="{F7C4B354-C6E9-BEE5-E206-E125F6592035}"/>
          </ac:spMkLst>
        </pc:spChg>
        <pc:spChg chg="add del mod ord">
          <ac:chgData name="Georgia Brooks" userId="31f73500c72577ab" providerId="LiveId" clId="{9B41A116-09A0-49B0-9D7B-8511A44E0BF6}" dt="2025-09-01T11:25:07.922" v="7736" actId="478"/>
          <ac:spMkLst>
            <pc:docMk/>
            <pc:sldMk cId="4175385460" sldId="314"/>
            <ac:spMk id="15" creationId="{888D1BBE-8BA9-F80C-2FA2-243B6BDDD19E}"/>
          </ac:spMkLst>
        </pc:spChg>
        <pc:spChg chg="add del mod ord">
          <ac:chgData name="Georgia Brooks" userId="31f73500c72577ab" providerId="LiveId" clId="{9B41A116-09A0-49B0-9D7B-8511A44E0BF6}" dt="2025-09-01T11:25:06.442" v="7735" actId="478"/>
          <ac:spMkLst>
            <pc:docMk/>
            <pc:sldMk cId="4175385460" sldId="314"/>
            <ac:spMk id="16" creationId="{B2ED50B0-378A-AB75-6B53-DF2D1D67CE34}"/>
          </ac:spMkLst>
        </pc:spChg>
        <pc:spChg chg="del">
          <ac:chgData name="Georgia Brooks" userId="31f73500c72577ab" providerId="LiveId" clId="{9B41A116-09A0-49B0-9D7B-8511A44E0BF6}" dt="2025-09-01T11:25:04.651" v="7734" actId="478"/>
          <ac:spMkLst>
            <pc:docMk/>
            <pc:sldMk cId="4175385460" sldId="314"/>
            <ac:spMk id="17" creationId="{1662DC6C-C584-B553-6C1F-74616DCE3A39}"/>
          </ac:spMkLst>
        </pc:spChg>
        <pc:spChg chg="del">
          <ac:chgData name="Georgia Brooks" userId="31f73500c72577ab" providerId="LiveId" clId="{9B41A116-09A0-49B0-9D7B-8511A44E0BF6}" dt="2025-09-01T11:25:03.014" v="7733" actId="478"/>
          <ac:spMkLst>
            <pc:docMk/>
            <pc:sldMk cId="4175385460" sldId="314"/>
            <ac:spMk id="18" creationId="{04435D6B-D8CA-924B-D534-419F14C16716}"/>
          </ac:spMkLst>
        </pc:spChg>
        <pc:spChg chg="del">
          <ac:chgData name="Georgia Brooks" userId="31f73500c72577ab" providerId="LiveId" clId="{9B41A116-09A0-49B0-9D7B-8511A44E0BF6}" dt="2025-09-01T11:24:56.784" v="7729" actId="478"/>
          <ac:spMkLst>
            <pc:docMk/>
            <pc:sldMk cId="4175385460" sldId="314"/>
            <ac:spMk id="19" creationId="{BDEF2D29-D96E-F5B9-A932-8DE679481C8F}"/>
          </ac:spMkLst>
        </pc:spChg>
        <pc:spChg chg="del">
          <ac:chgData name="Georgia Brooks" userId="31f73500c72577ab" providerId="LiveId" clId="{9B41A116-09A0-49B0-9D7B-8511A44E0BF6}" dt="2025-09-01T11:24:58.013" v="7730" actId="478"/>
          <ac:spMkLst>
            <pc:docMk/>
            <pc:sldMk cId="4175385460" sldId="314"/>
            <ac:spMk id="20" creationId="{711A64B2-11F2-383C-6FEA-60995F2D89C9}"/>
          </ac:spMkLst>
        </pc:spChg>
        <pc:spChg chg="add del mod ord">
          <ac:chgData name="Georgia Brooks" userId="31f73500c72577ab" providerId="LiveId" clId="{9B41A116-09A0-49B0-9D7B-8511A44E0BF6}" dt="2025-09-01T11:24:59.002" v="7731" actId="478"/>
          <ac:spMkLst>
            <pc:docMk/>
            <pc:sldMk cId="4175385460" sldId="314"/>
            <ac:spMk id="21" creationId="{ED81051D-AB52-56C8-A302-06B695020867}"/>
          </ac:spMkLst>
        </pc:spChg>
        <pc:spChg chg="add del mod ord">
          <ac:chgData name="Georgia Brooks" userId="31f73500c72577ab" providerId="LiveId" clId="{9B41A116-09A0-49B0-9D7B-8511A44E0BF6}" dt="2025-09-01T11:25:01.312" v="7732" actId="478"/>
          <ac:spMkLst>
            <pc:docMk/>
            <pc:sldMk cId="4175385460" sldId="314"/>
            <ac:spMk id="22" creationId="{145ADCBC-363C-B5CE-F8E4-59A08895A076}"/>
          </ac:spMkLst>
        </pc:spChg>
        <pc:spChg chg="add mod">
          <ac:chgData name="Georgia Brooks" userId="31f73500c72577ab" providerId="LiveId" clId="{9B41A116-09A0-49B0-9D7B-8511A44E0BF6}" dt="2025-09-01T11:26:45.056" v="7843" actId="403"/>
          <ac:spMkLst>
            <pc:docMk/>
            <pc:sldMk cId="4175385460" sldId="314"/>
            <ac:spMk id="23" creationId="{34B3A153-64AD-1082-6852-CDB956873B30}"/>
          </ac:spMkLst>
        </pc:spChg>
        <pc:spChg chg="add mod">
          <ac:chgData name="Georgia Brooks" userId="31f73500c72577ab" providerId="LiveId" clId="{9B41A116-09A0-49B0-9D7B-8511A44E0BF6}" dt="2025-09-01T11:27:33.884" v="7897" actId="1076"/>
          <ac:spMkLst>
            <pc:docMk/>
            <pc:sldMk cId="4175385460" sldId="314"/>
            <ac:spMk id="24" creationId="{70802D3C-29C7-4D3B-2E30-035F9A23C2F1}"/>
          </ac:spMkLst>
        </pc:spChg>
        <pc:spChg chg="add mod">
          <ac:chgData name="Georgia Brooks" userId="31f73500c72577ab" providerId="LiveId" clId="{9B41A116-09A0-49B0-9D7B-8511A44E0BF6}" dt="2025-09-01T11:28:39.595" v="7907" actId="404"/>
          <ac:spMkLst>
            <pc:docMk/>
            <pc:sldMk cId="4175385460" sldId="314"/>
            <ac:spMk id="25" creationId="{F34CCABF-3DBA-A3F4-2E3F-4763A201E6AC}"/>
          </ac:spMkLst>
        </pc:spChg>
        <pc:spChg chg="add mod">
          <ac:chgData name="Georgia Brooks" userId="31f73500c72577ab" providerId="LiveId" clId="{9B41A116-09A0-49B0-9D7B-8511A44E0BF6}" dt="2025-09-01T11:29:41.749" v="7947" actId="1076"/>
          <ac:spMkLst>
            <pc:docMk/>
            <pc:sldMk cId="4175385460" sldId="314"/>
            <ac:spMk id="26" creationId="{A70E8D39-11A9-1DB9-AF2A-EA1EE22F2378}"/>
          </ac:spMkLst>
        </pc:spChg>
      </pc:sldChg>
      <pc:sldChg chg="addSp delSp modSp new mod modClrScheme modAnim chgLayout">
        <pc:chgData name="Georgia Brooks" userId="31f73500c72577ab" providerId="LiveId" clId="{9B41A116-09A0-49B0-9D7B-8511A44E0BF6}" dt="2025-09-01T11:36:13.336" v="8052" actId="14100"/>
        <pc:sldMkLst>
          <pc:docMk/>
          <pc:sldMk cId="3979721861" sldId="315"/>
        </pc:sldMkLst>
        <pc:spChg chg="del mod ord">
          <ac:chgData name="Georgia Brooks" userId="31f73500c72577ab" providerId="LiveId" clId="{9B41A116-09A0-49B0-9D7B-8511A44E0BF6}" dt="2025-09-01T11:30:12.970" v="7950" actId="700"/>
          <ac:spMkLst>
            <pc:docMk/>
            <pc:sldMk cId="3979721861" sldId="315"/>
            <ac:spMk id="3" creationId="{A78BB53B-34AF-F499-519D-A0D46928780F}"/>
          </ac:spMkLst>
        </pc:spChg>
        <pc:spChg chg="del mod ord">
          <ac:chgData name="Georgia Brooks" userId="31f73500c72577ab" providerId="LiveId" clId="{9B41A116-09A0-49B0-9D7B-8511A44E0BF6}" dt="2025-09-01T11:30:12.970" v="7950" actId="700"/>
          <ac:spMkLst>
            <pc:docMk/>
            <pc:sldMk cId="3979721861" sldId="315"/>
            <ac:spMk id="4" creationId="{D5D356CD-FB16-6770-7C73-E82F53EB118A}"/>
          </ac:spMkLst>
        </pc:spChg>
        <pc:spChg chg="del mod ord">
          <ac:chgData name="Georgia Brooks" userId="31f73500c72577ab" providerId="LiveId" clId="{9B41A116-09A0-49B0-9D7B-8511A44E0BF6}" dt="2025-09-01T11:30:12.970" v="7950" actId="700"/>
          <ac:spMkLst>
            <pc:docMk/>
            <pc:sldMk cId="3979721861" sldId="315"/>
            <ac:spMk id="7" creationId="{5E69254E-9EFD-9964-4B57-3DAD453C6A8D}"/>
          </ac:spMkLst>
        </pc:spChg>
        <pc:spChg chg="del mod ord">
          <ac:chgData name="Georgia Brooks" userId="31f73500c72577ab" providerId="LiveId" clId="{9B41A116-09A0-49B0-9D7B-8511A44E0BF6}" dt="2025-09-01T11:30:12.970" v="7950" actId="700"/>
          <ac:spMkLst>
            <pc:docMk/>
            <pc:sldMk cId="3979721861" sldId="315"/>
            <ac:spMk id="9" creationId="{388DC37E-3540-4F1E-E68C-CDE5FE0CA184}"/>
          </ac:spMkLst>
        </pc:spChg>
        <pc:spChg chg="add del mod ord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22" creationId="{B3C6017A-66DD-E47C-ECBA-F6C29ED1D2D6}"/>
          </ac:spMkLst>
        </pc:spChg>
        <pc:spChg chg="add del mod ord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23" creationId="{552DA1CA-5FAC-F2DF-1BBA-5C766CEC506B}"/>
          </ac:spMkLst>
        </pc:spChg>
        <pc:spChg chg="del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25" creationId="{49DC4D43-9CC8-DB00-5A4D-FC1FCE373946}"/>
          </ac:spMkLst>
        </pc:spChg>
        <pc:spChg chg="del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26" creationId="{E1C6B143-AA86-4C9E-07C2-091556E59BD4}"/>
          </ac:spMkLst>
        </pc:spChg>
        <pc:spChg chg="add del mod ord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29" creationId="{AEB3B700-9E37-CE7F-72F8-BA0BE451A8EE}"/>
          </ac:spMkLst>
        </pc:spChg>
        <pc:spChg chg="del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31" creationId="{2361A180-3B1B-E6B0-F5C4-C21C28C8DE89}"/>
          </ac:spMkLst>
        </pc:spChg>
        <pc:spChg chg="add del mod ord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34" creationId="{F6D22BA2-25EB-51D6-0693-B89E36A85CCA}"/>
          </ac:spMkLst>
        </pc:spChg>
        <pc:spChg chg="add del mod ord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37" creationId="{5976A902-0212-1903-460E-A851AE2371AA}"/>
          </ac:spMkLst>
        </pc:spChg>
        <pc:spChg chg="add del mod ord">
          <ac:chgData name="Georgia Brooks" userId="31f73500c72577ab" providerId="LiveId" clId="{9B41A116-09A0-49B0-9D7B-8511A44E0BF6}" dt="2025-09-01T11:30:27.328" v="7951" actId="700"/>
          <ac:spMkLst>
            <pc:docMk/>
            <pc:sldMk cId="3979721861" sldId="315"/>
            <ac:spMk id="40" creationId="{16563DE5-F900-5FE8-E348-38E474301E75}"/>
          </ac:spMkLst>
        </pc:spChg>
        <pc:spChg chg="add mod ord">
          <ac:chgData name="Georgia Brooks" userId="31f73500c72577ab" providerId="LiveId" clId="{9B41A116-09A0-49B0-9D7B-8511A44E0BF6}" dt="2025-09-01T11:30:38.657" v="7956" actId="1076"/>
          <ac:spMkLst>
            <pc:docMk/>
            <pc:sldMk cId="3979721861" sldId="315"/>
            <ac:spMk id="41" creationId="{3324B1FA-EF95-8CA6-0ADB-40EC0499C5A1}"/>
          </ac:spMkLst>
        </pc:spChg>
        <pc:spChg chg="mod">
          <ac:chgData name="Georgia Brooks" userId="31f73500c72577ab" providerId="LiveId" clId="{9B41A116-09A0-49B0-9D7B-8511A44E0BF6}" dt="2025-09-01T11:35:50.096" v="8049" actId="403"/>
          <ac:spMkLst>
            <pc:docMk/>
            <pc:sldMk cId="3979721861" sldId="315"/>
            <ac:spMk id="42" creationId="{A2455BB8-2FCD-EEC5-EDA3-3B9F4EECD846}"/>
          </ac:spMkLst>
        </pc:spChg>
        <pc:picChg chg="add mod">
          <ac:chgData name="Georgia Brooks" userId="31f73500c72577ab" providerId="LiveId" clId="{9B41A116-09A0-49B0-9D7B-8511A44E0BF6}" dt="2025-09-01T11:36:13.336" v="8052" actId="14100"/>
          <ac:picMkLst>
            <pc:docMk/>
            <pc:sldMk cId="3979721861" sldId="315"/>
            <ac:picMk id="9218" creationId="{514A8398-66E4-EC57-346D-4861FD614651}"/>
          </ac:picMkLst>
        </pc:picChg>
      </pc:sldChg>
      <pc:sldChg chg="modSp new mod modAnim">
        <pc:chgData name="Georgia Brooks" userId="31f73500c72577ab" providerId="LiveId" clId="{9B41A116-09A0-49B0-9D7B-8511A44E0BF6}" dt="2025-09-01T11:43:12.582" v="8609"/>
        <pc:sldMkLst>
          <pc:docMk/>
          <pc:sldMk cId="4272018949" sldId="316"/>
        </pc:sldMkLst>
        <pc:spChg chg="mod">
          <ac:chgData name="Georgia Brooks" userId="31f73500c72577ab" providerId="LiveId" clId="{9B41A116-09A0-49B0-9D7B-8511A44E0BF6}" dt="2025-09-01T11:38:14.206" v="8073" actId="1076"/>
          <ac:spMkLst>
            <pc:docMk/>
            <pc:sldMk cId="4272018949" sldId="316"/>
            <ac:spMk id="2" creationId="{079F514E-EDEC-037D-6C3D-2C4591A1383A}"/>
          </ac:spMkLst>
        </pc:spChg>
        <pc:spChg chg="mod">
          <ac:chgData name="Georgia Brooks" userId="31f73500c72577ab" providerId="LiveId" clId="{9B41A116-09A0-49B0-9D7B-8511A44E0BF6}" dt="2025-09-01T11:43:02.686" v="8608" actId="27636"/>
          <ac:spMkLst>
            <pc:docMk/>
            <pc:sldMk cId="4272018949" sldId="316"/>
            <ac:spMk id="3" creationId="{867D7BFA-E98B-EDEA-4025-8D1148128A31}"/>
          </ac:spMkLst>
        </pc:spChg>
      </pc:sldChg>
      <pc:sldMasterChg chg="delSldLayout">
        <pc:chgData name="Georgia Brooks" userId="31f73500c72577ab" providerId="LiveId" clId="{9B41A116-09A0-49B0-9D7B-8511A44E0BF6}" dt="2025-08-18T18:49:59.830" v="339" actId="2696"/>
        <pc:sldMasterMkLst>
          <pc:docMk/>
          <pc:sldMasterMk cId="1928452137" sldId="2147483666"/>
        </pc:sldMasterMkLst>
        <pc:sldLayoutChg chg="del">
          <pc:chgData name="Georgia Brooks" userId="31f73500c72577ab" providerId="LiveId" clId="{9B41A116-09A0-49B0-9D7B-8511A44E0BF6}" dt="2025-08-18T18:49:59.830" v="339" actId="2696"/>
          <pc:sldLayoutMkLst>
            <pc:docMk/>
            <pc:sldMasterMk cId="1928452137" sldId="2147483666"/>
            <pc:sldLayoutMk cId="4026250860" sldId="2147483685"/>
          </pc:sldLayoutMkLst>
        </pc:sldLayoutChg>
        <pc:sldLayoutChg chg="del">
          <pc:chgData name="Georgia Brooks" userId="31f73500c72577ab" providerId="LiveId" clId="{9B41A116-09A0-49B0-9D7B-8511A44E0BF6}" dt="2025-08-18T18:44:31.458" v="312" actId="2696"/>
          <pc:sldLayoutMkLst>
            <pc:docMk/>
            <pc:sldMasterMk cId="1928452137" sldId="2147483666"/>
            <pc:sldLayoutMk cId="2290034707" sldId="214748370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C51C6-8CD9-4F7F-B899-B259B522AF31}" type="datetime1">
              <a:rPr lang="en-GB" smtClean="0"/>
              <a:t>01/09/2025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FEBA25-0AFC-482A-A4F4-4C60B04CD784}" type="datetime1">
              <a:rPr lang="en-GB" smtClean="0"/>
              <a:pPr/>
              <a:t>01/09/2025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22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2153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880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5417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1531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1DBF5-8164-482C-8D36-CF6576BBB5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7506BA-5E59-9FA8-BD8E-82E5458EA9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F5C5E8-C938-27A5-949C-1F0DAF0E8E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81FA1-EE24-FC21-22CC-56165B0465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485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293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80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2727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8164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1358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DFC324-5991-AA80-554B-D7A77F9D8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FD1D60-271E-1AD0-A04E-D3F620C93D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097945-0D36-D5C1-CA58-23D6350808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0C9C7-DD8B-8733-FA74-A21DD6487F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40702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9839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4656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766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 rtlCol="0"/>
          <a:lstStyle>
            <a:lvl1pPr algn="l"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64D564EB-CA78-42C6-AD76-3C4E7B3A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CFFBB3A-BDCF-4878-8D04-E8BB9A05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6776"/>
            <a:ext cx="10515600" cy="369764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3248" y="5084524"/>
            <a:ext cx="2123743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692980" y="5099206"/>
            <a:ext cx="213575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83644" y="5099206"/>
            <a:ext cx="2123743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03525" y="5084524"/>
            <a:ext cx="2123742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Autofit/>
          </a:bodyPr>
          <a:lstStyle>
            <a:lvl1pPr marL="0" indent="0" algn="l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C2540D-94C4-405B-8607-0CEDD6F54B9C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370670"/>
            <a:ext cx="1856232" cy="166420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11C6EC54-ADFA-4CFF-9E9B-DC7E96C854C2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05651" y="2370670"/>
            <a:ext cx="1856232" cy="166420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1B6DD41C-FCE2-4AC6-A235-2FF1B905DAA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30117" y="2370670"/>
            <a:ext cx="1856232" cy="166420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EB4C3DB-E51E-4479-90C2-DFE5DB4B2482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370670"/>
            <a:ext cx="1856232" cy="166420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92" r:id="rId13"/>
    <p:sldLayoutId id="2147483681" r:id="rId14"/>
    <p:sldLayoutId id="2147483674" r:id="rId15"/>
    <p:sldLayoutId id="2147483675" r:id="rId16"/>
    <p:sldLayoutId id="2147483696" r:id="rId17"/>
    <p:sldLayoutId id="2147483677" r:id="rId18"/>
    <p:sldLayoutId id="2147483678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brsm.org/en-gb/diversity-inclusion/exam-discount-scheme#:~:text=Exam%20discount%20scheme%20for%20UK,for%20and%20use%20the%20discounts.&amp;text=Find%20out%20more%20on%20the%20Music%20Mark%20website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who.int/news/item/02-03-2022-covid-19-pandemic-triggers-25-increase-in-prevalence-of-anxiety-and-depression-worldwide#:~:text=In%20the%20first%20year%20of,Health%20Organization%20(WHO)%20today" TargetMode="External"/><Relationship Id="rId5" Type="http://schemas.openxmlformats.org/officeDocument/2006/relationships/hyperlink" Target="https://greenroomtheory.com/music-exams-as-milestones-tracking-and-celebrating-your-progress/#:~:text=Goal%20Setting%20and%20Achievement%3A,sense%20of%20accomplishment%20and%20motivation" TargetMode="External"/><Relationship Id="rId4" Type="http://schemas.openxmlformats.org/officeDocument/2006/relationships/hyperlink" Target="https://vocal.media/education/the-pros-and-cons-of-ex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040" y="4434840"/>
            <a:ext cx="4941771" cy="1122202"/>
          </a:xfrm>
        </p:spPr>
        <p:txBody>
          <a:bodyPr rtlCol="0"/>
          <a:lstStyle/>
          <a:p>
            <a:r>
              <a:rPr lang="en-GB" b="1" dirty="0"/>
              <a:t> The perception for teachers, students and parents of the importance of music exams since COVID, specifically in singing exams.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257800"/>
            <a:ext cx="4941770" cy="72575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MA voice pedagogy </a:t>
            </a:r>
            <a:br>
              <a:rPr lang="en-GB" dirty="0"/>
            </a:br>
            <a:r>
              <a:rPr lang="en-GB" dirty="0"/>
              <a:t>Voice workshop/University of Wales Trinity St David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9E7F5C-2703-2D35-3AAE-5F8E3B40977B}"/>
              </a:ext>
            </a:extLst>
          </p:cNvPr>
          <p:cNvSpPr txBox="1"/>
          <p:nvPr/>
        </p:nvSpPr>
        <p:spPr>
          <a:xfrm>
            <a:off x="555171" y="5257800"/>
            <a:ext cx="248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Georgia Brooks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498" y="1020445"/>
            <a:ext cx="4381501" cy="1325563"/>
          </a:xfrm>
        </p:spPr>
        <p:txBody>
          <a:bodyPr rtlCol="0">
            <a:normAutofit/>
          </a:bodyPr>
          <a:lstStyle/>
          <a:p>
            <a:pPr rtl="0"/>
            <a:r>
              <a:rPr lang="en-GB" sz="4000" dirty="0"/>
              <a:t>PRESENTATION OVERVIEW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656115"/>
            <a:ext cx="3728358" cy="2787424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dirty="0"/>
              <a:t>Aims and objectives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dirty="0"/>
              <a:t>Literature review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dirty="0"/>
              <a:t>Methodology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dirty="0"/>
              <a:t>Findings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dirty="0"/>
              <a:t>Conclusions and limitations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69DF042-37C5-4E09-AA4C-AA66649C95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058" y="599993"/>
            <a:ext cx="5385027" cy="14791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sz="2400" b="1" dirty="0"/>
              <a:t>Background and justification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EB25CA-DA83-483D-AF83-0001BDF2DE2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959429" y="1594477"/>
            <a:ext cx="7981202" cy="767723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2800" b="1" dirty="0"/>
              <a:t>       WHY?</a:t>
            </a:r>
          </a:p>
          <a:p>
            <a:pPr algn="ctr" rtl="0"/>
            <a:endParaRPr lang="en-GB" sz="2800" b="1" dirty="0"/>
          </a:p>
          <a:p>
            <a:pPr algn="ctr" rtl="0"/>
            <a:endParaRPr lang="en-GB" sz="2800" b="1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0BF6865-7FAE-4B56-A995-ADF1582DCC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7312B71A-5E84-41DE-9754-5F6291F6D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48C624-421F-4D45-F1E3-087C8160ABAE}"/>
              </a:ext>
            </a:extLst>
          </p:cNvPr>
          <p:cNvSpPr txBox="1"/>
          <p:nvPr/>
        </p:nvSpPr>
        <p:spPr>
          <a:xfrm>
            <a:off x="4735286" y="2362200"/>
            <a:ext cx="5083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Singing teacher for over 10 years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F36E67-04EC-8C36-436E-B870ABFD2703}"/>
              </a:ext>
            </a:extLst>
          </p:cNvPr>
          <p:cNvSpPr txBox="1"/>
          <p:nvPr/>
        </p:nvSpPr>
        <p:spPr>
          <a:xfrm>
            <a:off x="5421085" y="3026229"/>
            <a:ext cx="4637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Offering vocal music exams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Experienced pre and post Covid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D24792-7404-4110-DCB4-74353C4B7951}"/>
              </a:ext>
            </a:extLst>
          </p:cNvPr>
          <p:cNvSpPr txBox="1"/>
          <p:nvPr/>
        </p:nvSpPr>
        <p:spPr>
          <a:xfrm>
            <a:off x="6237514" y="4256314"/>
            <a:ext cx="4093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 research explored on the emotions of singing exams</a:t>
            </a:r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9112" y="334429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AIMS AND OBJECTECTIVES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66157" y="1659992"/>
            <a:ext cx="4337903" cy="4723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800" b="1" dirty="0"/>
              <a:t>PERSONAL LEARNING OUTCOMES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C80FB-53F9-42EE-B1E6-D0F998EC5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66157" y="2217031"/>
            <a:ext cx="4031030" cy="1529694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500" dirty="0"/>
              <a:t>Give myself understanding of others' views and opinions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500" dirty="0"/>
              <a:t>To evaluate music exams with a work-based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To increase my academic writing skills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7804" y="1755943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b="1" dirty="0"/>
              <a:t>AIMS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7D4C34-22A0-4D54-A07D-E1E9A11463E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977804" y="2428311"/>
            <a:ext cx="4031030" cy="1430044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Create an informative paper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 Be at the forefront of up to date music exam research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To benefit my students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277280" y="4002704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b="1" dirty="0"/>
              <a:t>IMPACT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C26CE0-2506-4B44-A26F-C12BFA5B18B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124300" y="4486539"/>
            <a:ext cx="4337903" cy="1602898"/>
          </a:xfrm>
        </p:spPr>
        <p:txBody>
          <a:bodyPr rtlCol="0">
            <a:normAutofit fontScale="55000" lnSpcReduction="2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300" dirty="0"/>
              <a:t>Benefiting my own music school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300" dirty="0"/>
              <a:t>Understanding for other music teachers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300" dirty="0"/>
              <a:t>Fill a gap in literature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300" dirty="0"/>
              <a:t>Create wider ramifications for wider research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300" dirty="0"/>
              <a:t>Help exam boards see different opinions and perspectives  for future adjustments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1100251" y="3675792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2192000" y="4427474"/>
            <a:ext cx="4031030" cy="1057308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80" name="Date Placeholder 79">
            <a:extLst>
              <a:ext uri="{FF2B5EF4-FFF2-40B4-BE49-F238E27FC236}">
                <a16:creationId xmlns:a16="http://schemas.microsoft.com/office/drawing/2014/main" id="{BC1F9D86-85D8-4FD0-B0D3-47D778722782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81" name="Footer Placeholder 80">
            <a:extLst>
              <a:ext uri="{FF2B5EF4-FFF2-40B4-BE49-F238E27FC236}">
                <a16:creationId xmlns:a16="http://schemas.microsoft.com/office/drawing/2014/main" id="{E94F1D24-E4A1-4B59-B57E-A28453963B88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82" name="Slide Number Placeholder 81">
            <a:extLst>
              <a:ext uri="{FF2B5EF4-FFF2-40B4-BE49-F238E27FC236}">
                <a16:creationId xmlns:a16="http://schemas.microsoft.com/office/drawing/2014/main" id="{CE36A058-BEC2-4BC5-A467-F2EB2A36505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4156405"/>
            <a:ext cx="3139440" cy="1325563"/>
          </a:xfrm>
        </p:spPr>
        <p:txBody>
          <a:bodyPr rtlCol="0"/>
          <a:lstStyle/>
          <a:p>
            <a:pPr rtl="0"/>
            <a:r>
              <a:rPr lang="en-GB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779646"/>
            <a:ext cx="5433204" cy="54687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 No studies comparing vocal music exams pre and post COVID-19</a:t>
            </a:r>
          </a:p>
          <a:p>
            <a:pPr rtl="0"/>
            <a:endParaRPr lang="en-GB" dirty="0"/>
          </a:p>
          <a:p>
            <a:pPr rtl="0"/>
            <a:br>
              <a:rPr lang="en-GB" dirty="0"/>
            </a:br>
            <a:r>
              <a:rPr lang="en-GB" dirty="0"/>
              <a:t>Benefits of music exams such as: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Achievements (Salaman, 2008)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Broadened knowledge and skills (</a:t>
            </a:r>
            <a:r>
              <a:rPr lang="en-GB" dirty="0" err="1"/>
              <a:t>Aribiter</a:t>
            </a:r>
            <a:r>
              <a:rPr lang="en-GB" dirty="0"/>
              <a:t>, 2021)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Set goals and evaluate students’ progress (Shiao, 2024)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9 out of 10 teachers use graded music exams (Cobbs, 2025)</a:t>
            </a:r>
          </a:p>
        </p:txBody>
      </p:sp>
      <p:sp>
        <p:nvSpPr>
          <p:cNvPr id="20" name="Date Placeholder 19">
            <a:extLst>
              <a:ext uri="{FF2B5EF4-FFF2-40B4-BE49-F238E27FC236}">
                <a16:creationId xmlns:a16="http://schemas.microsoft.com/office/drawing/2014/main" id="{A74D661B-510C-4CF2-BF77-3EAFB649883D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7E44CAC0-3B5A-49F6-A2CB-0BC80D111A87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9D3F1325-69B5-AF5B-87E1-25532D06E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35130"/>
          </a:xfrm>
        </p:spPr>
        <p:txBody>
          <a:bodyPr/>
          <a:lstStyle/>
          <a:p>
            <a:r>
              <a:rPr lang="en-GB" dirty="0"/>
              <a:t>DIGITAL EXAMS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(recorded)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LIVE EXAMS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(IN PERSON)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7F902D9-D7AC-1CAF-E7A5-4A965B9BB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1C61AC6-3C70-94A2-9336-7154DA3CE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B85310D-A199-E71F-C441-210BDB703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1026" name="Picture 2" descr="Tips on Recording Video at Home ...">
            <a:extLst>
              <a:ext uri="{FF2B5EF4-FFF2-40B4-BE49-F238E27FC236}">
                <a16:creationId xmlns:a16="http://schemas.microsoft.com/office/drawing/2014/main" id="{187B65E6-0A51-FF95-405D-8332F0AE5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40" y="855517"/>
            <a:ext cx="3618263" cy="202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icrophone - Wikipedia">
            <a:extLst>
              <a:ext uri="{FF2B5EF4-FFF2-40B4-BE49-F238E27FC236}">
                <a16:creationId xmlns:a16="http://schemas.microsoft.com/office/drawing/2014/main" id="{2D1CE6C4-75EF-D6BD-7633-7BB434256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393" y="3289146"/>
            <a:ext cx="2622407" cy="3203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023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6E2D1-82B1-4782-8424-AC7665AD5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5C8F2-0F4D-6A1C-BD60-7EBC85E3C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4156405"/>
            <a:ext cx="3139440" cy="1325563"/>
          </a:xfrm>
        </p:spPr>
        <p:txBody>
          <a:bodyPr rtlCol="0"/>
          <a:lstStyle/>
          <a:p>
            <a:pPr rtl="0"/>
            <a:r>
              <a:rPr lang="en-GB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69189-E034-CD7E-F78F-FF04B56A7C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1530635"/>
            <a:ext cx="5433204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dirty="0"/>
              <a:t>London College of Music (LCM)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752FA-9739-CE61-FBC7-301DD198383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814594" y="5943506"/>
            <a:ext cx="5431971" cy="557950"/>
          </a:xfrm>
        </p:spPr>
        <p:txBody>
          <a:bodyPr rtlCol="0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32F529-C292-D763-2C99-136734F69BE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15129" y="2273588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 err="1"/>
              <a:t>Rockschool</a:t>
            </a:r>
            <a:r>
              <a:rPr lang="en-GB" dirty="0"/>
              <a:t> (RSL)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93BFB52-1256-F58E-0E47-50BDF095EDF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783926" y="5481968"/>
            <a:ext cx="5431971" cy="557950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7C81A19-0DC6-1101-07B2-089A1B338A8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2987230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Associated board of Music (ABRSM)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D249947-05C2-8C7C-6E06-B9FE905F133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23487" y="4408119"/>
            <a:ext cx="5431971" cy="557950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/>
              <a:t>Music teachers board (MTB)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A2E94EF-88B5-932E-A3CF-A828E9B8F345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922254" y="3727743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Trinity college London (TCL)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90FD6C2-1592-5E59-FBBA-8EF996EB2571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651930" y="4845310"/>
            <a:ext cx="4263992" cy="557950"/>
          </a:xfrm>
        </p:spPr>
        <p:txBody>
          <a:bodyPr rtlCol="0"/>
          <a:lstStyle/>
          <a:p>
            <a:pPr rtl="0"/>
            <a:r>
              <a:rPr lang="en-GB" dirty="0"/>
              <a:t>Digital exams ONLY</a:t>
            </a:r>
          </a:p>
        </p:txBody>
      </p:sp>
      <p:sp>
        <p:nvSpPr>
          <p:cNvPr id="20" name="Date Placeholder 19">
            <a:extLst>
              <a:ext uri="{FF2B5EF4-FFF2-40B4-BE49-F238E27FC236}">
                <a16:creationId xmlns:a16="http://schemas.microsoft.com/office/drawing/2014/main" id="{3C5D2463-2BA0-95C6-021F-B7D38ACB5005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16C8FDA1-A758-A112-7B36-0A0505895319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02877A7D-FEAB-B9BA-5E09-10D0F38BCAFD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7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674BEB1D-40F5-EF91-F185-891841063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401" y="276586"/>
            <a:ext cx="6631998" cy="1204912"/>
          </a:xfrm>
          <a:ln>
            <a:noFill/>
          </a:ln>
        </p:spPr>
        <p:txBody>
          <a:bodyPr/>
          <a:lstStyle/>
          <a:p>
            <a:pPr algn="ctr"/>
            <a:r>
              <a:rPr lang="en-GB" dirty="0"/>
              <a:t>First music exams in 1877 from trinity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0441CC6-5C58-B20F-DE41-C590D1090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11D9685-63C3-9028-62EC-7E371EF10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1A42F66-9E47-CDA7-864D-07AE2744C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8</a:t>
            </a:fld>
            <a:endParaRPr lang="en-GB" noProof="0"/>
          </a:p>
        </p:txBody>
      </p:sp>
      <p:sp>
        <p:nvSpPr>
          <p:cNvPr id="16" name="Title 13">
            <a:extLst>
              <a:ext uri="{FF2B5EF4-FFF2-40B4-BE49-F238E27FC236}">
                <a16:creationId xmlns:a16="http://schemas.microsoft.com/office/drawing/2014/main" id="{85D0F551-D66B-047F-8DBD-2C8BDD3F8CE2}"/>
              </a:ext>
            </a:extLst>
          </p:cNvPr>
          <p:cNvSpPr txBox="1">
            <a:spLocks/>
          </p:cNvSpPr>
          <p:nvPr/>
        </p:nvSpPr>
        <p:spPr>
          <a:xfrm>
            <a:off x="335540" y="2525375"/>
            <a:ext cx="6631998" cy="120491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Vocal music grades 6-8 are worth </a:t>
            </a:r>
            <a:r>
              <a:rPr lang="en-GB" dirty="0" err="1"/>
              <a:t>ucas</a:t>
            </a:r>
            <a:r>
              <a:rPr lang="en-GB" dirty="0"/>
              <a:t> points</a:t>
            </a:r>
            <a:br>
              <a:rPr lang="en-GB" dirty="0"/>
            </a:br>
            <a:endParaRPr lang="en-GB" dirty="0"/>
          </a:p>
        </p:txBody>
      </p:sp>
      <p:sp>
        <p:nvSpPr>
          <p:cNvPr id="17" name="Title 13">
            <a:extLst>
              <a:ext uri="{FF2B5EF4-FFF2-40B4-BE49-F238E27FC236}">
                <a16:creationId xmlns:a16="http://schemas.microsoft.com/office/drawing/2014/main" id="{78AA1A66-414E-F5EC-6F87-B9719E2FC778}"/>
              </a:ext>
            </a:extLst>
          </p:cNvPr>
          <p:cNvSpPr txBox="1">
            <a:spLocks/>
          </p:cNvSpPr>
          <p:nvPr/>
        </p:nvSpPr>
        <p:spPr>
          <a:xfrm>
            <a:off x="5560002" y="3408218"/>
            <a:ext cx="6631998" cy="1204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MUSIC EXAMS ARE ACCREDITED WITH OFQUAL</a:t>
            </a:r>
          </a:p>
        </p:txBody>
      </p:sp>
      <p:sp>
        <p:nvSpPr>
          <p:cNvPr id="18" name="Title 13">
            <a:extLst>
              <a:ext uri="{FF2B5EF4-FFF2-40B4-BE49-F238E27FC236}">
                <a16:creationId xmlns:a16="http://schemas.microsoft.com/office/drawing/2014/main" id="{53A20438-ADA5-3710-187B-31A4A1EEBB55}"/>
              </a:ext>
            </a:extLst>
          </p:cNvPr>
          <p:cNvSpPr txBox="1">
            <a:spLocks/>
          </p:cNvSpPr>
          <p:nvPr/>
        </p:nvSpPr>
        <p:spPr>
          <a:xfrm>
            <a:off x="2244003" y="4861443"/>
            <a:ext cx="6631998" cy="1204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Pass, merit, distinction, below pass (fail)</a:t>
            </a:r>
          </a:p>
        </p:txBody>
      </p:sp>
      <p:sp>
        <p:nvSpPr>
          <p:cNvPr id="19" name="Title 13">
            <a:extLst>
              <a:ext uri="{FF2B5EF4-FFF2-40B4-BE49-F238E27FC236}">
                <a16:creationId xmlns:a16="http://schemas.microsoft.com/office/drawing/2014/main" id="{A5AAE6E4-8C9A-41E6-6D97-5A23CC48A166}"/>
              </a:ext>
            </a:extLst>
          </p:cNvPr>
          <p:cNvSpPr txBox="1">
            <a:spLocks/>
          </p:cNvSpPr>
          <p:nvPr/>
        </p:nvSpPr>
        <p:spPr>
          <a:xfrm>
            <a:off x="5003656" y="1030468"/>
            <a:ext cx="6631998" cy="1204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Grades 1 – 8</a:t>
            </a:r>
          </a:p>
        </p:txBody>
      </p:sp>
    </p:spTree>
    <p:extLst>
      <p:ext uri="{BB962C8B-B14F-4D97-AF65-F5344CB8AC3E}">
        <p14:creationId xmlns:p14="http://schemas.microsoft.com/office/powerpoint/2010/main" val="3044759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987B4-9308-41A2-B1E1-C19507CB6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857" y="327748"/>
            <a:ext cx="5111750" cy="1204912"/>
          </a:xfrm>
        </p:spPr>
        <p:txBody>
          <a:bodyPr/>
          <a:lstStyle/>
          <a:p>
            <a:pPr algn="ctr"/>
            <a:r>
              <a:rPr lang="en-GB" b="1" dirty="0"/>
              <a:t>COVID- 19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DB388-886D-5FCC-777C-822A95D85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1491" y="1820152"/>
            <a:ext cx="8617527" cy="631176"/>
          </a:xfrm>
        </p:spPr>
        <p:txBody>
          <a:bodyPr>
            <a:normAutofit/>
          </a:bodyPr>
          <a:lstStyle/>
          <a:p>
            <a:r>
              <a:rPr lang="en-GB" sz="2400" b="1" dirty="0"/>
              <a:t>What is it?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F7512-57A8-DBC9-B457-E65B787A4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589CC-32C9-C086-637A-5F47A3730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EA719-3B2B-328E-E816-64238AA7C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9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831FB5-F0EB-CFC1-8B21-1843F47B2093}"/>
              </a:ext>
            </a:extLst>
          </p:cNvPr>
          <p:cNvSpPr txBox="1"/>
          <p:nvPr/>
        </p:nvSpPr>
        <p:spPr>
          <a:xfrm>
            <a:off x="1690254" y="2509952"/>
            <a:ext cx="9240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Worldwide health emergency caused by Coronavirus disease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C9920B-8F57-3704-56B7-2E030DE55079}"/>
              </a:ext>
            </a:extLst>
          </p:cNvPr>
          <p:cNvSpPr txBox="1"/>
          <p:nvPr/>
        </p:nvSpPr>
        <p:spPr>
          <a:xfrm>
            <a:off x="1690255" y="3164920"/>
            <a:ext cx="8243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Restricted free movement and unnecessary contact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9191F7-A8FA-B012-C14B-9166393CD255}"/>
              </a:ext>
            </a:extLst>
          </p:cNvPr>
          <p:cNvSpPr txBox="1"/>
          <p:nvPr/>
        </p:nvSpPr>
        <p:spPr>
          <a:xfrm>
            <a:off x="1191491" y="3846148"/>
            <a:ext cx="8742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 did this mean for Vocal lessons and exams?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374E4A-2AAF-ABEC-6A63-43C034C872C6}"/>
              </a:ext>
            </a:extLst>
          </p:cNvPr>
          <p:cNvSpPr txBox="1"/>
          <p:nvPr/>
        </p:nvSpPr>
        <p:spPr>
          <a:xfrm>
            <a:off x="1814945" y="4420021"/>
            <a:ext cx="8950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Restricted live lessons and exams creating more online teaching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CE3218-5C67-2E60-0B5D-05D0E3BD5DD5}"/>
              </a:ext>
            </a:extLst>
          </p:cNvPr>
          <p:cNvSpPr txBox="1"/>
          <p:nvPr/>
        </p:nvSpPr>
        <p:spPr>
          <a:xfrm>
            <a:off x="1814945" y="5020154"/>
            <a:ext cx="7703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Created the new wave of digital recorded exams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E3989B-84E4-FBD6-0339-C772A8915D2F}"/>
              </a:ext>
            </a:extLst>
          </p:cNvPr>
          <p:cNvSpPr txBox="1"/>
          <p:nvPr/>
        </p:nvSpPr>
        <p:spPr>
          <a:xfrm>
            <a:off x="1752600" y="5481819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Musicians suffered mental health impact, including lack of social skills, loneliness and anxiety (Kumar, 2021), with financial strain.</a:t>
            </a:r>
          </a:p>
        </p:txBody>
      </p:sp>
      <p:pic>
        <p:nvPicPr>
          <p:cNvPr id="2050" name="Picture 2" descr="Does COVID-19 impact the brain?">
            <a:extLst>
              <a:ext uri="{FF2B5EF4-FFF2-40B4-BE49-F238E27FC236}">
                <a16:creationId xmlns:a16="http://schemas.microsoft.com/office/drawing/2014/main" id="{A88AA136-1226-EB6C-BDA2-F4D49F709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220" y="230844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3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EC52DED-A81E-EEB7-A993-08347EDA3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482" y="136525"/>
            <a:ext cx="3171825" cy="1325563"/>
          </a:xfrm>
        </p:spPr>
        <p:txBody>
          <a:bodyPr/>
          <a:lstStyle/>
          <a:p>
            <a:r>
              <a:rPr lang="en-GB" b="1" dirty="0"/>
              <a:t>COSTS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87C8F-1FB4-6E2B-57EA-B4B7FDDD1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6617B-ED74-9F02-4C7D-E03BCE17F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8FBB37-B5D4-41C6-7167-8D9CBDDA7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10</a:t>
            </a:fld>
            <a:endParaRPr lang="en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EE233F-7115-7049-037C-8D3E7E66E2D8}"/>
              </a:ext>
            </a:extLst>
          </p:cNvPr>
          <p:cNvSpPr txBox="1"/>
          <p:nvPr/>
        </p:nvSpPr>
        <p:spPr>
          <a:xfrm>
            <a:off x="739482" y="1828800"/>
            <a:ext cx="85371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United kingdom is in a cost-of-living crisis </a:t>
            </a:r>
            <a:br>
              <a:rPr lang="en-GB" sz="2400" dirty="0"/>
            </a:b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Music lessons are considered a luxury  </a:t>
            </a:r>
            <a:br>
              <a:rPr lang="en-GB" sz="2400" dirty="0"/>
            </a:b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Wealthy households are 1.4 times more likely to play an instrument (Cobb, 2021)</a:t>
            </a:r>
            <a:br>
              <a:rPr lang="en-GB" sz="2400" dirty="0"/>
            </a:b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29% of non learners claimed cost was the main barrier (Cobb, 2025)</a:t>
            </a:r>
          </a:p>
        </p:txBody>
      </p:sp>
    </p:spTree>
    <p:extLst>
      <p:ext uri="{BB962C8B-B14F-4D97-AF65-F5344CB8AC3E}">
        <p14:creationId xmlns:p14="http://schemas.microsoft.com/office/powerpoint/2010/main" val="1768523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A7694-F459-7091-154A-9842A352EA6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985838" cy="365125"/>
          </a:xfrm>
        </p:spPr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1EFC92-1A57-A682-2CB8-906492252665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2482850" cy="365125"/>
          </a:xfrm>
        </p:spPr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02CCE-488E-35C6-992A-358B9DE63BD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356350"/>
            <a:ext cx="989013" cy="365125"/>
          </a:xfrm>
        </p:spPr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9D854CB-071C-A0A2-69E3-8AC778EBF4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305282"/>
              </p:ext>
            </p:extLst>
          </p:nvPr>
        </p:nvGraphicFramePr>
        <p:xfrm>
          <a:off x="0" y="0"/>
          <a:ext cx="12191998" cy="6858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47375">
                  <a:extLst>
                    <a:ext uri="{9D8B030D-6E8A-4147-A177-3AD203B41FA5}">
                      <a16:colId xmlns:a16="http://schemas.microsoft.com/office/drawing/2014/main" val="152601104"/>
                    </a:ext>
                  </a:extLst>
                </a:gridCol>
                <a:gridCol w="2659127">
                  <a:extLst>
                    <a:ext uri="{9D8B030D-6E8A-4147-A177-3AD203B41FA5}">
                      <a16:colId xmlns:a16="http://schemas.microsoft.com/office/drawing/2014/main" val="3930841477"/>
                    </a:ext>
                  </a:extLst>
                </a:gridCol>
                <a:gridCol w="3323555">
                  <a:extLst>
                    <a:ext uri="{9D8B030D-6E8A-4147-A177-3AD203B41FA5}">
                      <a16:colId xmlns:a16="http://schemas.microsoft.com/office/drawing/2014/main" val="2306477258"/>
                    </a:ext>
                  </a:extLst>
                </a:gridCol>
                <a:gridCol w="2661941">
                  <a:extLst>
                    <a:ext uri="{9D8B030D-6E8A-4147-A177-3AD203B41FA5}">
                      <a16:colId xmlns:a16="http://schemas.microsoft.com/office/drawing/2014/main" val="2949027022"/>
                    </a:ext>
                  </a:extLst>
                </a:gridCol>
              </a:tblGrid>
              <a:tr h="161016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2024 prices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solidFill>
                            <a:schemeClr val="tx1"/>
                          </a:solidFill>
                          <a:effectLst/>
                        </a:rPr>
                        <a:t>2025 prices</a:t>
                      </a:r>
                      <a:endParaRPr lang="en-GB" sz="2400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Inflation 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8583825"/>
                  </a:ext>
                </a:extLst>
              </a:tr>
              <a:tr h="104956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MTB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 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89.00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 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5966458"/>
                  </a:ext>
                </a:extLst>
              </a:tr>
              <a:tr h="104956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ABRSM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130.00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137.00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5.3%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50295"/>
                  </a:ext>
                </a:extLst>
              </a:tr>
              <a:tr h="104956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LCM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103.00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109.00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5.8%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9782866"/>
                  </a:ext>
                </a:extLst>
              </a:tr>
              <a:tr h="104956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Trinity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111.00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118.00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6.3%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8018370"/>
                  </a:ext>
                </a:extLst>
              </a:tr>
              <a:tr h="104956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RSL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121.00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130.00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7.1%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73422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721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D051A35A-A52B-7AF6-4FC8-E2F19C9D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4100" y="249239"/>
            <a:ext cx="5111750" cy="1204912"/>
          </a:xfrm>
        </p:spPr>
        <p:txBody>
          <a:bodyPr/>
          <a:lstStyle/>
          <a:p>
            <a:r>
              <a:rPr lang="en-GB" dirty="0"/>
              <a:t>Access and inclusion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65441CB-E1F8-1DFC-468B-CC0F8A8B58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8600" y="1997074"/>
            <a:ext cx="8966200" cy="43592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41% of music teachers said they teach students who experience disabling barriers (Cobb, 2025)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All exam boards have their own policies. This can include:</a:t>
            </a:r>
          </a:p>
          <a:p>
            <a:r>
              <a:rPr lang="en-GB" sz="2000" dirty="0"/>
              <a:t>                   Chaperones in exams </a:t>
            </a:r>
          </a:p>
          <a:p>
            <a:r>
              <a:rPr lang="en-GB" sz="2000" dirty="0"/>
              <a:t>                   Rest breaks</a:t>
            </a:r>
          </a:p>
          <a:p>
            <a:r>
              <a:rPr lang="en-GB" sz="2000" dirty="0"/>
              <a:t>                    Extra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MTB claim because exams are recorded by teachers in normal environments, SEN students already have reasonable adjustments</a:t>
            </a:r>
            <a:endParaRPr lang="en-GB" sz="16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93510-4A17-F6C4-622A-F51544EFD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75B85-566F-A4D2-BC3B-9CF8F40C8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C5786-C03B-D233-4222-09D225E2F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88369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525" y="466726"/>
            <a:ext cx="5111750" cy="1204912"/>
          </a:xfrm>
        </p:spPr>
        <p:txBody>
          <a:bodyPr rtlCol="0">
            <a:normAutofit/>
          </a:bodyPr>
          <a:lstStyle/>
          <a:p>
            <a:pPr rtl="0"/>
            <a:r>
              <a:rPr lang="en-GB" sz="3600" b="1" dirty="0"/>
              <a:t>METHODOLOGY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ACA2A-6BBE-47CF-B76F-F56C9DBF77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A095E-DB05-47EC-A2D5-47398A4A0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C3221-5F04-4CA7-A86A-EEA8566A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D59AD33-6608-85DF-58C2-B91099160708}"/>
              </a:ext>
            </a:extLst>
          </p:cNvPr>
          <p:cNvSpPr/>
          <p:nvPr/>
        </p:nvSpPr>
        <p:spPr>
          <a:xfrm>
            <a:off x="2971800" y="1955800"/>
            <a:ext cx="6591300" cy="1079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Mixed method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9B220A3-0DB5-615B-8BF9-457915C0F4D4}"/>
              </a:ext>
            </a:extLst>
          </p:cNvPr>
          <p:cNvSpPr/>
          <p:nvPr/>
        </p:nvSpPr>
        <p:spPr>
          <a:xfrm>
            <a:off x="2971800" y="3340100"/>
            <a:ext cx="6591300" cy="1320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Pragmatic paradigm</a:t>
            </a:r>
          </a:p>
          <a:p>
            <a:pPr algn="ctr"/>
            <a:endParaRPr lang="en-GB" sz="2000" dirty="0">
              <a:solidFill>
                <a:schemeClr val="tx1"/>
              </a:solidFill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Focusing on the ‘what’ and the ‘how’ of the problem </a:t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(</a:t>
            </a:r>
            <a:r>
              <a:rPr lang="en-GB" sz="2000" dirty="0" err="1">
                <a:solidFill>
                  <a:schemeClr val="tx1"/>
                </a:solidFill>
              </a:rPr>
              <a:t>Crewswell</a:t>
            </a:r>
            <a:r>
              <a:rPr lang="en-GB" sz="2000" dirty="0">
                <a:solidFill>
                  <a:schemeClr val="tx1"/>
                </a:solidFill>
              </a:rPr>
              <a:t>, 2002)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9A7C33-4B62-0F30-DC6F-0310F2296DE8}"/>
              </a:ext>
            </a:extLst>
          </p:cNvPr>
          <p:cNvSpPr txBox="1"/>
          <p:nvPr/>
        </p:nvSpPr>
        <p:spPr>
          <a:xfrm>
            <a:off x="3327400" y="5029200"/>
            <a:ext cx="6083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Insider researcher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CC76CFC-0886-EBDF-68A2-77A626783199}"/>
              </a:ext>
            </a:extLst>
          </p:cNvPr>
          <p:cNvSpPr/>
          <p:nvPr/>
        </p:nvSpPr>
        <p:spPr>
          <a:xfrm>
            <a:off x="2971800" y="5029200"/>
            <a:ext cx="6591300" cy="1079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Insider researcher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7150" y="336035"/>
            <a:ext cx="4179570" cy="1715531"/>
          </a:xfrm>
        </p:spPr>
        <p:txBody>
          <a:bodyPr rtlCol="0"/>
          <a:lstStyle/>
          <a:p>
            <a:pPr rtl="0"/>
            <a:r>
              <a:rPr lang="en-GB" b="1" dirty="0"/>
              <a:t>ethics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AAA97B-2BD3-5B8A-7965-AFF323277589}"/>
              </a:ext>
            </a:extLst>
          </p:cNvPr>
          <p:cNvSpPr txBox="1"/>
          <p:nvPr/>
        </p:nvSpPr>
        <p:spPr>
          <a:xfrm>
            <a:off x="6654800" y="2051566"/>
            <a:ext cx="50292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Consent </a:t>
            </a:r>
            <a:br>
              <a:rPr lang="en-GB" sz="2800" dirty="0"/>
            </a:b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Parent consent for minors</a:t>
            </a:r>
            <a:br>
              <a:rPr lang="en-GB" sz="2800" dirty="0"/>
            </a:b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Right to withdraw</a:t>
            </a:r>
            <a:br>
              <a:rPr lang="en-GB" sz="2800" dirty="0"/>
            </a:b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Anonymity</a:t>
            </a:r>
            <a:br>
              <a:rPr lang="en-GB" sz="2800" dirty="0"/>
            </a:b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Access to support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1280F2-CD26-CCA4-0743-878C6B3F4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06215" y="-403564"/>
            <a:ext cx="4179570" cy="1524735"/>
          </a:xfrm>
        </p:spPr>
        <p:txBody>
          <a:bodyPr/>
          <a:lstStyle/>
          <a:p>
            <a:r>
              <a:rPr lang="en-GB" b="1" dirty="0" err="1"/>
              <a:t>mETHOD</a:t>
            </a:r>
            <a:endParaRPr lang="en-GB" b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1484C2F-E7FD-D3A7-06FF-E7238FBEA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7300" y="1930400"/>
            <a:ext cx="7823200" cy="4584699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/>
              <a:t>Literature review</a:t>
            </a:r>
            <a:br>
              <a:rPr lang="en-GB" sz="2400" dirty="0"/>
            </a:b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Questionnaires for students, parents and vocal music teachers</a:t>
            </a:r>
            <a:br>
              <a:rPr lang="en-GB" sz="2400" dirty="0"/>
            </a:b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Interviews for music teachers</a:t>
            </a:r>
            <a:br>
              <a:rPr lang="en-GB" sz="2400" dirty="0"/>
            </a:b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Focus group for vocal music students </a:t>
            </a:r>
          </a:p>
        </p:txBody>
      </p:sp>
    </p:spTree>
    <p:extLst>
      <p:ext uri="{BB962C8B-B14F-4D97-AF65-F5344CB8AC3E}">
        <p14:creationId xmlns:p14="http://schemas.microsoft.com/office/powerpoint/2010/main" val="701973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569" y="611550"/>
            <a:ext cx="5431971" cy="846301"/>
          </a:xfrm>
        </p:spPr>
        <p:txBody>
          <a:bodyPr rtlCol="0"/>
          <a:lstStyle/>
          <a:p>
            <a:pPr rtl="0"/>
            <a:r>
              <a:rPr lang="en-GB" b="1" dirty="0"/>
              <a:t>Participants</a:t>
            </a:r>
            <a:r>
              <a:rPr lang="en-GB" dirty="0"/>
              <a:t> </a:t>
            </a:r>
          </a:p>
        </p:txBody>
      </p:sp>
      <p:sp>
        <p:nvSpPr>
          <p:cNvPr id="32" name="Date Placeholder 31">
            <a:extLst>
              <a:ext uri="{FF2B5EF4-FFF2-40B4-BE49-F238E27FC236}">
                <a16:creationId xmlns:a16="http://schemas.microsoft.com/office/drawing/2014/main" id="{D5DB19F8-B538-4965-BA90-ED372B99F5DC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44B1-BA82-483C-BD91-F89067442F9E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16</a:t>
            </a:fld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13F4A43-E495-2334-772B-1AB15FD26FC5}"/>
              </a:ext>
            </a:extLst>
          </p:cNvPr>
          <p:cNvSpPr txBox="1"/>
          <p:nvPr/>
        </p:nvSpPr>
        <p:spPr>
          <a:xfrm>
            <a:off x="1485900" y="1828800"/>
            <a:ext cx="92147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28 teachers for the questionnaire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3 teachers for following interviews</a:t>
            </a:r>
            <a:br>
              <a:rPr lang="en-GB" sz="2400" b="1" dirty="0"/>
            </a:br>
            <a:br>
              <a:rPr lang="en-GB" sz="2400" b="1" dirty="0"/>
            </a:br>
            <a:endParaRPr lang="en-GB" sz="24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11 students for the questionnaire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7 students for the focus group</a:t>
            </a:r>
            <a:br>
              <a:rPr lang="en-GB" sz="2400" b="1" dirty="0"/>
            </a:br>
            <a:br>
              <a:rPr lang="en-GB" sz="2400" b="1" dirty="0"/>
            </a:br>
            <a:endParaRPr lang="en-GB" sz="24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7 parents of vocal music students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6FF1706-63F6-FFA0-EC06-60AE5E07B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6299" y="4673534"/>
            <a:ext cx="3707699" cy="2047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/>
          <a:p>
            <a:pPr rtl="0"/>
            <a:r>
              <a:rPr lang="en-GB" sz="3600" b="1" dirty="0"/>
              <a:t>FINDINGS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B78F7A0-88C5-4940-B21C-099F472F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D2186069-FC8E-433D-9BB4-942220CE8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17</a:t>
            </a:fld>
            <a:endParaRPr lang="en-GB" dirty="0"/>
          </a:p>
        </p:txBody>
      </p:sp>
      <p:pic>
        <p:nvPicPr>
          <p:cNvPr id="24" name="Picture 23" descr="A close-up of words&#10;&#10;AI-generated content may be incorrect.">
            <a:extLst>
              <a:ext uri="{FF2B5EF4-FFF2-40B4-BE49-F238E27FC236}">
                <a16:creationId xmlns:a16="http://schemas.microsoft.com/office/drawing/2014/main" id="{1A85D005-7FCE-456C-5E73-D42A4C7B2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84437"/>
            <a:ext cx="6146800" cy="2898775"/>
          </a:xfrm>
          <a:prstGeom prst="rect">
            <a:avLst/>
          </a:prstGeom>
        </p:spPr>
      </p:pic>
      <p:pic>
        <p:nvPicPr>
          <p:cNvPr id="25" name="Picture 24" descr="A close-up of words&#10;&#10;AI-generated content may be incorrect.">
            <a:extLst>
              <a:ext uri="{FF2B5EF4-FFF2-40B4-BE49-F238E27FC236}">
                <a16:creationId xmlns:a16="http://schemas.microsoft.com/office/drawing/2014/main" id="{E2FC33E6-AA2F-63CC-7984-7F29B8A7C4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8090" y="2651125"/>
            <a:ext cx="5731510" cy="289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E27D53D-E508-A79B-D819-B2B1C9187881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AC3CE2C-3414-5C27-B8A3-397BE04103F0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ED74115-6043-90FA-8C89-B12B83A6C69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pPr rtl="0"/>
            <a:fld id="{B5CEABB6-07DC-46E8-9B57-56EC44A396E5}" type="slidenum">
              <a:rPr lang="en-GB" noProof="0" smtClean="0"/>
              <a:t>18</a:t>
            </a:fld>
            <a:endParaRPr lang="en-GB" noProof="0"/>
          </a:p>
        </p:txBody>
      </p:sp>
      <p:pic>
        <p:nvPicPr>
          <p:cNvPr id="4098" name="Picture 2" descr="Forms response chart. Question title: What would be your preferred preference to take a singing exam?. Number of responses: 11 responses.">
            <a:extLst>
              <a:ext uri="{FF2B5EF4-FFF2-40B4-BE49-F238E27FC236}">
                <a16:creationId xmlns:a16="http://schemas.microsoft.com/office/drawing/2014/main" id="{ECE45D5B-770B-EC6F-C4ED-4C048E83E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700" y="1181100"/>
            <a:ext cx="9982200" cy="419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965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DCEC69-F2DA-776B-508C-6E691341A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FCFDB45-3D5C-1860-17A7-F7CBF8EA9619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4029C1D-14A1-9BAA-4D5A-0E83DF458570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E598B70-A1F7-E995-2023-168451DAA07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pPr rtl="0"/>
            <a:fld id="{B5CEABB6-07DC-46E8-9B57-56EC44A396E5}" type="slidenum">
              <a:rPr lang="en-GB" noProof="0" smtClean="0"/>
              <a:t>19</a:t>
            </a:fld>
            <a:endParaRPr lang="en-GB" noProof="0" dirty="0"/>
          </a:p>
        </p:txBody>
      </p:sp>
      <p:pic>
        <p:nvPicPr>
          <p:cNvPr id="2" name="Picture 1" descr="Forms response chart. Question title: Which exam, do you feel as a teacher, creates more anxious students:. Number of responses: 28 responses.">
            <a:extLst>
              <a:ext uri="{FF2B5EF4-FFF2-40B4-BE49-F238E27FC236}">
                <a16:creationId xmlns:a16="http://schemas.microsoft.com/office/drawing/2014/main" id="{26978DE6-DBB1-857F-A606-7A5F47EA948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8" y="0"/>
            <a:ext cx="12037683" cy="5054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0FC05A-79D9-8921-7DFA-C5CF79784AA8}"/>
              </a:ext>
            </a:extLst>
          </p:cNvPr>
          <p:cNvSpPr txBox="1"/>
          <p:nvPr/>
        </p:nvSpPr>
        <p:spPr>
          <a:xfrm>
            <a:off x="2184400" y="5123281"/>
            <a:ext cx="7264400" cy="159819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It depends on the individual to which pathway suits them best’’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‘’I’m grateful to have both options available’’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‘’Student preference’’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0486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EBCA1F-9860-D3B2-CDC4-FEF91A10A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D23788B-F4FE-8D2F-A8CC-591342C7B3ED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D63A73CF-96D1-91E0-2339-51106CBADE00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779FCBE-1D37-67AB-FC81-1F315EA6903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pPr rtl="0"/>
            <a:fld id="{B5CEABB6-07DC-46E8-9B57-56EC44A396E5}" type="slidenum">
              <a:rPr lang="en-GB" noProof="0" smtClean="0"/>
              <a:t>20</a:t>
            </a:fld>
            <a:endParaRPr lang="en-GB" noProof="0" dirty="0"/>
          </a:p>
        </p:txBody>
      </p:sp>
      <p:pic>
        <p:nvPicPr>
          <p:cNvPr id="5122" name="Picture 2" descr="Forms response chart. Question title: In which exam situation do you see students less prepared on exam day (or time of recording)? . Number of responses: 27 responses.">
            <a:extLst>
              <a:ext uri="{FF2B5EF4-FFF2-40B4-BE49-F238E27FC236}">
                <a16:creationId xmlns:a16="http://schemas.microsoft.com/office/drawing/2014/main" id="{D02EB105-4AE0-4D1E-D57D-37B66EB4A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6101"/>
            <a:ext cx="12192000" cy="605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6648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572EF0F8-DF43-33FE-2D13-71C983D262C8}"/>
              </a:ext>
            </a:extLst>
          </p:cNvPr>
          <p:cNvSpPr txBox="1"/>
          <p:nvPr/>
        </p:nvSpPr>
        <p:spPr>
          <a:xfrm>
            <a:off x="1054100" y="1555122"/>
            <a:ext cx="10464800" cy="5172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‘’it’s an important skill to be able to perform in front of an examiner and learn to manage nerves/overcome mistakes in the moment’’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‘’it being more like an actual live performance for an audience (examiner)’’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is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‘’not ideal as comes away from the resilience and key skills of face to face performing and pressure’’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‘I steer towards face to face wherever I can, the experience really is the most important thing for them’’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‘’I steer students towards live exams as I think they are a truer reflection of performance conditions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954B93-5B91-64AE-B1C6-15221F065F55}"/>
              </a:ext>
            </a:extLst>
          </p:cNvPr>
          <p:cNvSpPr txBox="1"/>
          <p:nvPr/>
        </p:nvSpPr>
        <p:spPr>
          <a:xfrm>
            <a:off x="2260600" y="342900"/>
            <a:ext cx="77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Teachers' opinions of the benefits of live exams….</a:t>
            </a:r>
          </a:p>
        </p:txBody>
      </p:sp>
    </p:spTree>
    <p:extLst>
      <p:ext uri="{BB962C8B-B14F-4D97-AF65-F5344CB8AC3E}">
        <p14:creationId xmlns:p14="http://schemas.microsoft.com/office/powerpoint/2010/main" val="20403888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44CCF664-F185-4410-4097-4E301EC7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347345"/>
            <a:ext cx="4035424" cy="1325563"/>
          </a:xfrm>
        </p:spPr>
        <p:txBody>
          <a:bodyPr/>
          <a:lstStyle/>
          <a:p>
            <a:r>
              <a:rPr lang="en-GB" dirty="0"/>
              <a:t>Live performances create..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F1ED8FC-5DB1-A942-9C79-B647D6948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757E942A-43E2-8180-0E6B-15986ADD5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129D316-D719-4C0C-7D76-28D578CA4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22</a:t>
            </a:fld>
            <a:endParaRPr lang="en-GB" noProof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35DE6CB-2133-F61A-077B-FC8C63848CEF}"/>
              </a:ext>
            </a:extLst>
          </p:cNvPr>
          <p:cNvSpPr txBox="1"/>
          <p:nvPr/>
        </p:nvSpPr>
        <p:spPr>
          <a:xfrm>
            <a:off x="482601" y="2209800"/>
            <a:ext cx="52831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Eye contact and body language to process human communication quality (Laurell, N.D)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Eudaimonic motivation (purpose through experiencing achievement) (Maxfield,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Social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9887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FCE30-BCA0-DCD6-3DE4-AAEBB476D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1" y="1020445"/>
            <a:ext cx="91440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Teacher: </a:t>
            </a:r>
            <a:r>
              <a:rPr lang="en-GB" i="1" dirty="0"/>
              <a:t>’Various takes if the exam goes wrong. This causes more stress and time’’ </a:t>
            </a:r>
            <a:br>
              <a:rPr lang="en-GB" i="1" dirty="0"/>
            </a:br>
            <a:br>
              <a:rPr lang="en-GB" i="1" dirty="0"/>
            </a:br>
            <a:r>
              <a:rPr lang="en-GB" i="1" dirty="0"/>
              <a:t>Student: ’I would much rather the recording, knowing I can always re-record’’.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0F26-6B2B-9EF2-BB06-51569571F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0042B-A269-9FEB-7503-D5E9AF4E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2D6F35-7B3E-C4BE-2D9D-90BE0A672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23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33DA08-E2C2-52E5-1E31-38BD7B0924BB}"/>
              </a:ext>
            </a:extLst>
          </p:cNvPr>
          <p:cNvSpPr txBox="1"/>
          <p:nvPr/>
        </p:nvSpPr>
        <p:spPr>
          <a:xfrm>
            <a:off x="520700" y="3022600"/>
            <a:ext cx="56896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People strive for more perfection in recent years (Curran, 2019)</a:t>
            </a:r>
            <a:br>
              <a:rPr lang="en-GB" sz="2000" dirty="0"/>
            </a:b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Digital exams offer more chance for perfection with unlimited recordings</a:t>
            </a:r>
            <a:br>
              <a:rPr lang="en-GB" sz="2000" dirty="0"/>
            </a:b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Music teachers' obligation to help address this situation with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Exam boards encourage ‘’one take’’ (ABRSM, 2025)</a:t>
            </a:r>
          </a:p>
        </p:txBody>
      </p:sp>
    </p:spTree>
    <p:extLst>
      <p:ext uri="{BB962C8B-B14F-4D97-AF65-F5344CB8AC3E}">
        <p14:creationId xmlns:p14="http://schemas.microsoft.com/office/powerpoint/2010/main" val="12611444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4BC4F-3D59-464A-857E-6F155B368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4876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COST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22D8C-87A6-47AD-8D29-FBBA539EDB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346909-C2E0-4F1D-90FC-F5E1D8DFB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02F21-4E3C-469E-B11C-921423108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24</a:t>
            </a:fld>
            <a:endParaRPr lang="en-GB"/>
          </a:p>
        </p:txBody>
      </p:sp>
      <p:pic>
        <p:nvPicPr>
          <p:cNvPr id="6146" name="Picture 2" descr="Forms response chart. Question title: How would you describe the current cost of music exams:. Number of responses: 28 responses.">
            <a:extLst>
              <a:ext uri="{FF2B5EF4-FFF2-40B4-BE49-F238E27FC236}">
                <a16:creationId xmlns:a16="http://schemas.microsoft.com/office/drawing/2014/main" id="{D198B577-8681-8F3D-12AE-04D11DB47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276" y="1446765"/>
            <a:ext cx="6013450" cy="433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orms response chart. Question title: How do you feel about music exam prices?&#10;. Number of responses: 7 responses.">
            <a:extLst>
              <a:ext uri="{FF2B5EF4-FFF2-40B4-BE49-F238E27FC236}">
                <a16:creationId xmlns:a16="http://schemas.microsoft.com/office/drawing/2014/main" id="{8E0D0755-45B4-821C-3615-227D178FA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49" y="1446764"/>
            <a:ext cx="6278727" cy="433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189F3F4-4CB9-DFB9-167B-4CB73DABDC5C}"/>
              </a:ext>
            </a:extLst>
          </p:cNvPr>
          <p:cNvSpPr txBox="1"/>
          <p:nvPr/>
        </p:nvSpPr>
        <p:spPr>
          <a:xfrm>
            <a:off x="260350" y="5350874"/>
            <a:ext cx="298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Parents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DE8DE98-B656-2CFF-41FB-C91F0D738DD8}"/>
              </a:ext>
            </a:extLst>
          </p:cNvPr>
          <p:cNvSpPr txBox="1"/>
          <p:nvPr/>
        </p:nvSpPr>
        <p:spPr>
          <a:xfrm>
            <a:off x="6502400" y="5335627"/>
            <a:ext cx="347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Teachers</a:t>
            </a:r>
          </a:p>
        </p:txBody>
      </p:sp>
    </p:spTree>
    <p:extLst>
      <p:ext uri="{BB962C8B-B14F-4D97-AF65-F5344CB8AC3E}">
        <p14:creationId xmlns:p14="http://schemas.microsoft.com/office/powerpoint/2010/main" val="4048543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E933E683-AE0A-AD21-A0AE-B4FF7F4C3BB4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FA166F2-027F-07DF-77C6-B3930385CE89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82D84F7-09F7-B2E2-B846-E248CCE5C5D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pPr rtl="0"/>
            <a:fld id="{B5CEABB6-07DC-46E8-9B57-56EC44A396E5}" type="slidenum">
              <a:rPr lang="en-GB" noProof="0" smtClean="0"/>
              <a:t>25</a:t>
            </a:fld>
            <a:endParaRPr lang="en-GB" noProof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3F3848-9E7D-AE4B-994F-7EC9DD133B0D}"/>
              </a:ext>
            </a:extLst>
          </p:cNvPr>
          <p:cNvSpPr txBox="1"/>
          <p:nvPr/>
        </p:nvSpPr>
        <p:spPr>
          <a:xfrm>
            <a:off x="6096000" y="838200"/>
            <a:ext cx="54483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Families do use digital exams due to lower cost</a:t>
            </a:r>
          </a:p>
          <a:p>
            <a:endParaRPr lang="en-GB" sz="2000" dirty="0"/>
          </a:p>
          <a:p>
            <a:r>
              <a:rPr lang="en-GB" sz="2000" dirty="0"/>
              <a:t>No travel costs</a:t>
            </a:r>
            <a:br>
              <a:rPr lang="en-GB" sz="2000" dirty="0"/>
            </a:br>
            <a:r>
              <a:rPr lang="en-GB" sz="2000" dirty="0"/>
              <a:t>No pianist accompany cost</a:t>
            </a:r>
            <a:br>
              <a:rPr lang="en-GB" sz="2000" dirty="0"/>
            </a:br>
            <a:r>
              <a:rPr lang="en-GB" sz="2000" dirty="0"/>
              <a:t>Cheaper exam price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F87114-E59B-D288-B07E-183B97E1ABB4}"/>
              </a:ext>
            </a:extLst>
          </p:cNvPr>
          <p:cNvSpPr txBox="1"/>
          <p:nvPr/>
        </p:nvSpPr>
        <p:spPr>
          <a:xfrm>
            <a:off x="6096000" y="3182719"/>
            <a:ext cx="48387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Pupil premium funding service in schools. This does NOT help with exam costs.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C83A29-76FC-8DC4-BFB0-AE7800C8FF9A}"/>
              </a:ext>
            </a:extLst>
          </p:cNvPr>
          <p:cNvSpPr txBox="1"/>
          <p:nvPr/>
        </p:nvSpPr>
        <p:spPr>
          <a:xfrm>
            <a:off x="6261100" y="4773196"/>
            <a:ext cx="441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Teachers aren't aware of money schemes offered by exam boards</a:t>
            </a:r>
          </a:p>
        </p:txBody>
      </p:sp>
      <p:pic>
        <p:nvPicPr>
          <p:cNvPr id="7170" name="Picture 2" descr="dollar sign on a blue background ...">
            <a:extLst>
              <a:ext uri="{FF2B5EF4-FFF2-40B4-BE49-F238E27FC236}">
                <a16:creationId xmlns:a16="http://schemas.microsoft.com/office/drawing/2014/main" id="{B7DCBA5B-982F-CA34-D553-ED93089169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320" y="1816101"/>
            <a:ext cx="2496582" cy="249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5A66DD8-5566-D344-BAE2-1E53E5384C88}"/>
              </a:ext>
            </a:extLst>
          </p:cNvPr>
          <p:cNvSpPr txBox="1"/>
          <p:nvPr/>
        </p:nvSpPr>
        <p:spPr>
          <a:xfrm>
            <a:off x="3073400" y="5842000"/>
            <a:ext cx="7023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Teacher: ‘What exactly more are they getting for it’’.</a:t>
            </a:r>
            <a:br>
              <a:rPr lang="en-GB" sz="2000" i="1" dirty="0"/>
            </a:br>
            <a:r>
              <a:rPr lang="en-GB" sz="2000" dirty="0"/>
              <a:t>Regarding the year price increase</a:t>
            </a:r>
          </a:p>
        </p:txBody>
      </p:sp>
    </p:spTree>
    <p:extLst>
      <p:ext uri="{BB962C8B-B14F-4D97-AF65-F5344CB8AC3E}">
        <p14:creationId xmlns:p14="http://schemas.microsoft.com/office/powerpoint/2010/main" val="95590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792766-D4C0-3584-2A58-C1A08459B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0300" y="-256382"/>
            <a:ext cx="5486400" cy="1325563"/>
          </a:xfrm>
        </p:spPr>
        <p:txBody>
          <a:bodyPr/>
          <a:lstStyle/>
          <a:p>
            <a:r>
              <a:rPr lang="en-GB" dirty="0"/>
              <a:t>COVID-19 EFFECT….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B4A249-75AC-F6E2-6BAF-20A7D4990BA5}"/>
              </a:ext>
            </a:extLst>
          </p:cNvPr>
          <p:cNvSpPr txBox="1"/>
          <p:nvPr/>
        </p:nvSpPr>
        <p:spPr>
          <a:xfrm>
            <a:off x="2641600" y="1069181"/>
            <a:ext cx="74422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Anxiety and depression increased 25% during and after the pandemic (WHO,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Perfectionism is a form of anxiety triggered by distress in the pandemic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Perfectionism in voice exams has resulted in excessively high standards and striving for flawlessness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Affected socialisation skills since lockdown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EC90DA-6D35-8180-1398-C5FE8241455A}"/>
              </a:ext>
            </a:extLst>
          </p:cNvPr>
          <p:cNvSpPr txBox="1"/>
          <p:nvPr/>
        </p:nvSpPr>
        <p:spPr>
          <a:xfrm>
            <a:off x="2400300" y="3429000"/>
            <a:ext cx="3835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TEACHERS NEED TOO…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8ED92A-6C32-85D8-2352-D7677A3A9A73}"/>
              </a:ext>
            </a:extLst>
          </p:cNvPr>
          <p:cNvSpPr txBox="1"/>
          <p:nvPr/>
        </p:nvSpPr>
        <p:spPr>
          <a:xfrm>
            <a:off x="2794000" y="3996751"/>
            <a:ext cx="660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Offer tailored advice to the student (everyone is different!)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Communication about the value of music education and exams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Take courses in mindfulness to benefit students with coping strategies</a:t>
            </a:r>
          </a:p>
        </p:txBody>
      </p:sp>
    </p:spTree>
    <p:extLst>
      <p:ext uri="{BB962C8B-B14F-4D97-AF65-F5344CB8AC3E}">
        <p14:creationId xmlns:p14="http://schemas.microsoft.com/office/powerpoint/2010/main" val="143958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7A4AB96F-CFE3-6DB2-5AFA-4613AA16AB3D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9AED927-4A82-9E79-0527-EA6CA308E502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1F61E33-0F7A-BCBB-780A-129F74A5606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27</a:t>
            </a:fld>
            <a:endParaRPr lang="en-GB" noProof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4260E9-AC66-B256-CE17-272D54999E2B}"/>
              </a:ext>
            </a:extLst>
          </p:cNvPr>
          <p:cNvSpPr txBox="1"/>
          <p:nvPr/>
        </p:nvSpPr>
        <p:spPr>
          <a:xfrm>
            <a:off x="2933700" y="2510218"/>
            <a:ext cx="6756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 Positive opinions of exam boards adaptations for students that need it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DEEBB8-B32E-76FC-FE20-2A5BC2DAD021}"/>
              </a:ext>
            </a:extLst>
          </p:cNvPr>
          <p:cNvSpPr txBox="1"/>
          <p:nvPr/>
        </p:nvSpPr>
        <p:spPr>
          <a:xfrm>
            <a:off x="3365500" y="4572000"/>
            <a:ext cx="5892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Negative points: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Declaring the issue (paperwork)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Booking multiple limitations is difficult </a:t>
            </a:r>
          </a:p>
        </p:txBody>
      </p:sp>
      <p:pic>
        <p:nvPicPr>
          <p:cNvPr id="8194" name="Picture 2" descr="Green Tick Clipart Transparent HQ PNG ...">
            <a:extLst>
              <a:ext uri="{FF2B5EF4-FFF2-40B4-BE49-F238E27FC236}">
                <a16:creationId xmlns:a16="http://schemas.microsoft.com/office/drawing/2014/main" id="{880D3D90-D0A3-EB3C-BF66-F0A4AC99E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555" y="136433"/>
            <a:ext cx="200025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4268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7C4B354-C6E9-BEE5-E206-E125F6592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29" y="670719"/>
            <a:ext cx="4082142" cy="585788"/>
          </a:xfrm>
        </p:spPr>
        <p:txBody>
          <a:bodyPr>
            <a:normAutofit fontScale="90000"/>
          </a:bodyPr>
          <a:lstStyle/>
          <a:p>
            <a:r>
              <a:rPr lang="en-GB" dirty="0"/>
              <a:t>Limitations to exams..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A2FDCE7-EDED-3986-281C-764306570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48F4A13-E564-6C9A-11D7-B014DFC4D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10C91D3-6F67-3347-35C1-F55332D59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28</a:t>
            </a:fld>
            <a:endParaRPr lang="en-GB" noProof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4B3A153-64AD-1082-6852-CDB956873B30}"/>
              </a:ext>
            </a:extLst>
          </p:cNvPr>
          <p:cNvSpPr txBox="1"/>
          <p:nvPr/>
        </p:nvSpPr>
        <p:spPr>
          <a:xfrm>
            <a:off x="2706735" y="1993900"/>
            <a:ext cx="5257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Lack of exam centres forcing digital exams in more rural areas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0802D3C-29C7-4D3B-2E30-035F9A23C2F1}"/>
              </a:ext>
            </a:extLst>
          </p:cNvPr>
          <p:cNvSpPr txBox="1"/>
          <p:nvPr/>
        </p:nvSpPr>
        <p:spPr>
          <a:xfrm>
            <a:off x="2706735" y="3009900"/>
            <a:ext cx="500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Some not allowing digital accompanying tracks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4CCABF-3DBA-A3F4-2E3F-4763A201E6AC}"/>
              </a:ext>
            </a:extLst>
          </p:cNvPr>
          <p:cNvSpPr txBox="1"/>
          <p:nvPr/>
        </p:nvSpPr>
        <p:spPr>
          <a:xfrm>
            <a:off x="2706735" y="4114799"/>
            <a:ext cx="3643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Cost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70E8D39-11A9-1DB9-AF2A-EA1EE22F2378}"/>
              </a:ext>
            </a:extLst>
          </p:cNvPr>
          <p:cNvSpPr txBox="1"/>
          <p:nvPr/>
        </p:nvSpPr>
        <p:spPr>
          <a:xfrm>
            <a:off x="2752271" y="4878685"/>
            <a:ext cx="2997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Inconsistent marking</a:t>
            </a:r>
          </a:p>
        </p:txBody>
      </p:sp>
    </p:spTree>
    <p:extLst>
      <p:ext uri="{BB962C8B-B14F-4D97-AF65-F5344CB8AC3E}">
        <p14:creationId xmlns:p14="http://schemas.microsoft.com/office/powerpoint/2010/main" val="41753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40">
            <a:extLst>
              <a:ext uri="{FF2B5EF4-FFF2-40B4-BE49-F238E27FC236}">
                <a16:creationId xmlns:a16="http://schemas.microsoft.com/office/drawing/2014/main" id="{3324B1FA-EF95-8CA6-0ADB-40EC0499C5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5200" y="0"/>
            <a:ext cx="4179570" cy="1524735"/>
          </a:xfrm>
        </p:spPr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42" name="Subtitle 41">
            <a:extLst>
              <a:ext uri="{FF2B5EF4-FFF2-40B4-BE49-F238E27FC236}">
                <a16:creationId xmlns:a16="http://schemas.microsoft.com/office/drawing/2014/main" id="{A2455BB8-2FCD-EEC5-EDA3-3B9F4EECD8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03600" y="1943101"/>
            <a:ext cx="5994400" cy="347980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Hobby that includes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UCAS points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Proof of talent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Audition preparation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0798CB71-BB65-14DD-B6DF-F70DA42D9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2014774-03D4-BDBD-8949-4D3E20313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0A7E3CD-1D61-EB80-F432-7EDF67E2A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29</a:t>
            </a:fld>
            <a:endParaRPr lang="en-GB" noProof="0"/>
          </a:p>
        </p:txBody>
      </p:sp>
      <p:pic>
        <p:nvPicPr>
          <p:cNvPr id="9218" name="Picture 2" descr="Singing Lead Vocals and Microphone ...">
            <a:extLst>
              <a:ext uri="{FF2B5EF4-FFF2-40B4-BE49-F238E27FC236}">
                <a16:creationId xmlns:a16="http://schemas.microsoft.com/office/drawing/2014/main" id="{514A8398-66E4-EC57-346D-4861FD6146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936" y="4292600"/>
            <a:ext cx="3506177" cy="192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72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F514E-EDEC-037D-6C3D-2C4591A13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5457" y="0"/>
            <a:ext cx="5312228" cy="1524735"/>
          </a:xfrm>
        </p:spPr>
        <p:txBody>
          <a:bodyPr/>
          <a:lstStyle/>
          <a:p>
            <a:r>
              <a:rPr lang="en-GB" dirty="0"/>
              <a:t>Final conclusion..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7D7BFA-E98B-EDEA-4025-8D1148128A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9856" y="1803400"/>
            <a:ext cx="8463644" cy="5054600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/>
              <a:t>‘’having both of an option is great’’ 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believe it is a teacher's duty to decide what is best for the individual students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Exam boards could address selected problems (staying cost effected, with easy systems to operate and fair marking)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Teachers, students and parents hold much of the same views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Space for both digital and live exams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Social anxiety since COVID-19 needs to be addressed and not ignored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11CB49-0732-3771-34A4-BCE17F956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3D578-3A28-703D-C2B1-3A40BABE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F9B0F-4001-A529-3155-1E17EE00E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30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201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CE187FC-F056-6D57-17F4-F909557FA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B0265F-B75E-4E2F-1D33-9A1EFE9D0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46F38-FA08-615D-979E-2C7ED86BA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3E0AC-4EF5-0D84-EA8C-ACC7C4B3E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31</a:t>
            </a:fld>
            <a:endParaRPr lang="en-GB" noProof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69025BC-21CC-FAF4-9C0E-6D1E28D91797}"/>
              </a:ext>
            </a:extLst>
          </p:cNvPr>
          <p:cNvSpPr/>
          <p:nvPr/>
        </p:nvSpPr>
        <p:spPr>
          <a:xfrm>
            <a:off x="1926771" y="1690688"/>
            <a:ext cx="8654143" cy="149882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9A3B169-4BE4-CB86-6C18-4AFE7531EC19}"/>
              </a:ext>
            </a:extLst>
          </p:cNvPr>
          <p:cNvSpPr/>
          <p:nvPr/>
        </p:nvSpPr>
        <p:spPr>
          <a:xfrm>
            <a:off x="1317171" y="3668487"/>
            <a:ext cx="9927771" cy="17417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34B815-974A-4E1B-4A7F-D98496119D97}"/>
              </a:ext>
            </a:extLst>
          </p:cNvPr>
          <p:cNvSpPr txBox="1"/>
          <p:nvPr/>
        </p:nvSpPr>
        <p:spPr>
          <a:xfrm>
            <a:off x="1317171" y="1328057"/>
            <a:ext cx="9927771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Small quantities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Not including all backgrounds and population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Lack of exam boards input, statistics and opinions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However.. This provides a helpful platform for issues addressed to students, parents and music teachers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283A048-FF0A-957D-911D-FBFACF24754A}"/>
              </a:ext>
            </a:extLst>
          </p:cNvPr>
          <p:cNvSpPr/>
          <p:nvPr/>
        </p:nvSpPr>
        <p:spPr>
          <a:xfrm>
            <a:off x="3951515" y="5665560"/>
            <a:ext cx="4419600" cy="105591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Dyslexia</a:t>
            </a:r>
          </a:p>
        </p:txBody>
      </p:sp>
    </p:spTree>
    <p:extLst>
      <p:ext uri="{BB962C8B-B14F-4D97-AF65-F5344CB8AC3E}">
        <p14:creationId xmlns:p14="http://schemas.microsoft.com/office/powerpoint/2010/main" val="309613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CAD6132-CEE4-B4FB-6A3C-DF64B1404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directions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35390F-0867-59ED-FA24-E108D5987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3FEC9-CD0B-8BFC-F78D-344030F7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E0CF7-B8D5-9A99-2021-C488C6674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32</a:t>
            </a:fld>
            <a:endParaRPr lang="en-GB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8005F2-FCD6-FD92-9C50-0172957463B5}"/>
              </a:ext>
            </a:extLst>
          </p:cNvPr>
          <p:cNvSpPr txBox="1"/>
          <p:nvPr/>
        </p:nvSpPr>
        <p:spPr>
          <a:xfrm>
            <a:off x="2285999" y="1855966"/>
            <a:ext cx="8458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Use my research to benefit my music school</a:t>
            </a:r>
            <a:br>
              <a:rPr lang="en-GB" sz="2800" dirty="0"/>
            </a:b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Continue my research into music exams, in the long-term goal to become a music examiner </a:t>
            </a:r>
            <a:br>
              <a:rPr lang="en-GB" sz="2800" dirty="0"/>
            </a:b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Always improve academic writing skills</a:t>
            </a:r>
          </a:p>
        </p:txBody>
      </p:sp>
      <p:pic>
        <p:nvPicPr>
          <p:cNvPr id="10242" name="Picture 2" descr="Guangcailun School Graduation Tassels ...">
            <a:extLst>
              <a:ext uri="{FF2B5EF4-FFF2-40B4-BE49-F238E27FC236}">
                <a16:creationId xmlns:a16="http://schemas.microsoft.com/office/drawing/2014/main" id="{C516F6FE-F15E-76FF-DCD8-BE2D4F9AE1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4663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0464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/>
          <a:p>
            <a:pPr rtl="0"/>
            <a:r>
              <a:rPr lang="en-GB" sz="4000" dirty="0"/>
              <a:t>The end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5909F2DC-F097-42AB-88E7-0CA09BD5E2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4A37AA9-0BEE-42AC-8CC0-AE5B86635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52A75-1CD2-44EC-9374-C83D4604A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33</a:t>
            </a:fld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0E17EB5-197E-A4BA-CDDA-3443C9CE3CBA}"/>
              </a:ext>
            </a:extLst>
          </p:cNvPr>
          <p:cNvSpPr txBox="1"/>
          <p:nvPr/>
        </p:nvSpPr>
        <p:spPr>
          <a:xfrm>
            <a:off x="7347857" y="3690257"/>
            <a:ext cx="37773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Thank you for watching.</a:t>
            </a:r>
          </a:p>
          <a:p>
            <a:endParaRPr lang="en-GB" dirty="0"/>
          </a:p>
          <a:p>
            <a:r>
              <a:rPr lang="en-GB" dirty="0"/>
              <a:t>Georgia Brooks</a:t>
            </a:r>
            <a:br>
              <a:rPr lang="en-GB" dirty="0"/>
            </a:br>
            <a:r>
              <a:rPr lang="en-GB" dirty="0"/>
              <a:t>MA Voice Pedagogy</a:t>
            </a:r>
            <a:br>
              <a:rPr lang="en-GB" dirty="0"/>
            </a:br>
            <a:r>
              <a:rPr lang="en-GB" dirty="0"/>
              <a:t>University of Wales Trinity St David</a:t>
            </a:r>
          </a:p>
          <a:p>
            <a:r>
              <a:rPr lang="en-GB" dirty="0"/>
              <a:t>Voice Study centre</a:t>
            </a: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3530" y="300039"/>
            <a:ext cx="5111750" cy="1204912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3164" y="1665171"/>
            <a:ext cx="9771392" cy="4153738"/>
          </a:xfr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ABRSM (2025) ‘Exam discount scheme’ Found at: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https://www.abrsm.org/en-gb/diversity-inclusion/exam-discount-scheme#:~:text=Exam%20discount%20scheme%20for%20UK,for%20and%20use%20the%20discounts.&amp;text=Find%20out%20more%20on%20the%20Music%20Mark%20website</a:t>
            </a:r>
            <a:r>
              <a:rPr lang="en-GB" dirty="0">
                <a:solidFill>
                  <a:schemeClr val="tx1"/>
                </a:solidFill>
              </a:rPr>
              <a:t>. (Accessed on 1</a:t>
            </a:r>
            <a:r>
              <a:rPr lang="en-GB" baseline="30000" dirty="0">
                <a:solidFill>
                  <a:schemeClr val="tx1"/>
                </a:solidFill>
              </a:rPr>
              <a:t>st</a:t>
            </a:r>
            <a:r>
              <a:rPr lang="en-GB" dirty="0">
                <a:solidFill>
                  <a:schemeClr val="tx1"/>
                </a:solidFill>
              </a:rPr>
              <a:t> July 2025)</a:t>
            </a:r>
          </a:p>
          <a:p>
            <a:r>
              <a:rPr lang="en-GB" dirty="0">
                <a:solidFill>
                  <a:schemeClr val="tx1"/>
                </a:solidFill>
              </a:rPr>
              <a:t>Arbiter writing (2021) ‘The pros and cons of exams’ Found at: </a:t>
            </a:r>
            <a:r>
              <a:rPr lang="en-GB" u="sng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https://vocal.media/education/the-pros-and-cons-of-exams</a:t>
            </a:r>
            <a:r>
              <a:rPr lang="en-GB" dirty="0">
                <a:solidFill>
                  <a:schemeClr val="tx1"/>
                </a:solidFill>
              </a:rPr>
              <a:t> (Accessed on 12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October 2023)</a:t>
            </a:r>
          </a:p>
          <a:p>
            <a:r>
              <a:rPr lang="en-GB" dirty="0">
                <a:solidFill>
                  <a:schemeClr val="tx1"/>
                </a:solidFill>
              </a:rPr>
              <a:t>Cobb (2020) ‘ Learning, playing and teaching in the UK in 2021’ </a:t>
            </a:r>
            <a:r>
              <a:rPr lang="en-GB" i="1" dirty="0">
                <a:solidFill>
                  <a:schemeClr val="tx1"/>
                </a:solidFill>
              </a:rPr>
              <a:t>ABRSM making music report 2021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Cobb (2025) ‘Extending our ambition for music education in the UK’ </a:t>
            </a:r>
            <a:r>
              <a:rPr lang="en-GB" i="1" dirty="0">
                <a:solidFill>
                  <a:schemeClr val="tx1"/>
                </a:solidFill>
              </a:rPr>
              <a:t>Making music research series, Playing learning and teaching music in the UK 2025 ABRSM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Creswell, J (2003) ‘Research design: Qualitative, quantitative and mixed method approaches’ </a:t>
            </a:r>
            <a:r>
              <a:rPr lang="en-GB" i="1" dirty="0">
                <a:solidFill>
                  <a:schemeClr val="tx1"/>
                </a:solidFill>
              </a:rPr>
              <a:t>Thousand oaks: sage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Creswell, J (2009) ‘Journal of mixed methods research; Editorial: Mapping the field of mixed methods research’ </a:t>
            </a:r>
            <a:r>
              <a:rPr lang="en-GB" i="1" dirty="0">
                <a:solidFill>
                  <a:schemeClr val="tx1"/>
                </a:solidFill>
              </a:rPr>
              <a:t>Volume 3, number 2. Sage publications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Kumar &amp; K. </a:t>
            </a:r>
            <a:r>
              <a:rPr lang="en-GB" dirty="0" err="1">
                <a:solidFill>
                  <a:schemeClr val="tx1"/>
                </a:solidFill>
              </a:rPr>
              <a:t>Rajasekharan</a:t>
            </a:r>
            <a:r>
              <a:rPr lang="en-GB" dirty="0">
                <a:solidFill>
                  <a:schemeClr val="tx1"/>
                </a:solidFill>
              </a:rPr>
              <a:t> Nayar (2021) COVID 19 and its mental health consequences, </a:t>
            </a:r>
            <a:r>
              <a:rPr lang="en-GB" i="1" dirty="0">
                <a:solidFill>
                  <a:schemeClr val="tx1"/>
                </a:solidFill>
              </a:rPr>
              <a:t>Journal of Mental Health, 30:1, 1-2, DOI: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Laurell (Date unknown) ‘Live versus digital’ </a:t>
            </a:r>
            <a:r>
              <a:rPr lang="en-GB" i="1" dirty="0">
                <a:solidFill>
                  <a:schemeClr val="tx1"/>
                </a:solidFill>
              </a:rPr>
              <a:t>Stockholm school of Economics institute for research</a:t>
            </a:r>
          </a:p>
          <a:p>
            <a:r>
              <a:rPr lang="en-GB" dirty="0">
                <a:solidFill>
                  <a:schemeClr val="tx1"/>
                </a:solidFill>
              </a:rPr>
              <a:t>Salaman, William (2008). "The role of graded examinations in music." </a:t>
            </a:r>
            <a:r>
              <a:rPr lang="en-GB" i="1" dirty="0">
                <a:solidFill>
                  <a:schemeClr val="tx1"/>
                </a:solidFill>
              </a:rPr>
              <a:t>British Journal of Music Education 11.3 : 209-221</a:t>
            </a:r>
          </a:p>
          <a:p>
            <a:r>
              <a:rPr lang="en-GB" dirty="0">
                <a:solidFill>
                  <a:schemeClr val="tx1"/>
                </a:solidFill>
              </a:rPr>
              <a:t>Shiao (2024) ‘Music exams as milestones’ Available at: </a:t>
            </a:r>
            <a:r>
              <a:rPr lang="en-GB" u="sng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https://greenroomtheory.com/music-exams-as-milestones-tracking-and-celebrating-your-progress/#:~:text=Goal%20Setting%20and%20Achievement%3A,sense%20of%20accomplishment%20and%20motivation</a:t>
            </a:r>
            <a:r>
              <a:rPr lang="en-GB" dirty="0">
                <a:solidFill>
                  <a:schemeClr val="tx1"/>
                </a:solidFill>
              </a:rPr>
              <a:t>. (Accessed on 22</a:t>
            </a:r>
            <a:r>
              <a:rPr lang="en-GB" baseline="30000" dirty="0">
                <a:solidFill>
                  <a:schemeClr val="tx1"/>
                </a:solidFill>
              </a:rPr>
              <a:t>nd</a:t>
            </a:r>
            <a:r>
              <a:rPr lang="en-GB" dirty="0">
                <a:solidFill>
                  <a:schemeClr val="tx1"/>
                </a:solidFill>
              </a:rPr>
              <a:t> February 2025)</a:t>
            </a:r>
          </a:p>
          <a:p>
            <a:r>
              <a:rPr lang="en-GB" dirty="0">
                <a:solidFill>
                  <a:schemeClr val="tx1"/>
                </a:solidFill>
              </a:rPr>
              <a:t>Maxfield, L. (2023). I Feel, You Feel: Considerations of Emotion in Singing</a:t>
            </a:r>
            <a:r>
              <a:rPr lang="en-GB" i="1" dirty="0">
                <a:solidFill>
                  <a:schemeClr val="tx1"/>
                </a:solidFill>
              </a:rPr>
              <a:t>. Journal of Singing, 80(1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WHO (2022) ‘COVID-19 triggers anxiety and mental health’ Found at: </a:t>
            </a:r>
            <a:r>
              <a:rPr lang="en-GB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https://www.who.int/news/item/02-03-2022-covid-19-pandemic-triggers-25-increase-in-prevalence-of-anxiety-and-depression-worldwide#:~:text=In%20the%20first%20year%20of,Health%20Organization%20(WHO)%20today</a:t>
            </a:r>
            <a:r>
              <a:rPr lang="en-GB" dirty="0">
                <a:solidFill>
                  <a:schemeClr val="tx1"/>
                </a:solidFill>
              </a:rPr>
              <a:t>. (Accessed on 8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July 2025)</a:t>
            </a:r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8C8B5-F6EC-489B-BD0F-CD89A73CA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EA823-8519-4F9D-81FA-367313107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FF51B-0E28-4171-AE7C-A31AAB42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6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BF4EF"/>
      </a:accent1>
      <a:accent2>
        <a:srgbClr val="F7F6F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329047_TF56180624_Win32" id="{9C9DE05E-573F-4B74-9E07-5048A314E5F0}" vid="{CC422194-82DE-4560-A159-6C2CDC2379C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2BC90D6-94CF-42F7-AAC4-9CF6824C54D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4CF2EF3-001F-4BE9-81B3-86ECBBF942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F97B18F-50BC-4F30-8373-93489E845F8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Minimalist light sales pitch</Template>
  <TotalTime>15972</TotalTime>
  <Words>1818</Words>
  <Application>Microsoft Office PowerPoint</Application>
  <PresentationFormat>Widescreen</PresentationFormat>
  <Paragraphs>335</Paragraphs>
  <Slides>34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Tenorite</vt:lpstr>
      <vt:lpstr>Monoline</vt:lpstr>
      <vt:lpstr> The perception for teachers, students and parents of the importance of music exams since COVID, specifically in singing exams. </vt:lpstr>
      <vt:lpstr>PRESENTATION OVERVIEW </vt:lpstr>
      <vt:lpstr>PowerPoint Presentation</vt:lpstr>
      <vt:lpstr>AIMS AND OBJECTECTIVES </vt:lpstr>
      <vt:lpstr>Literature review </vt:lpstr>
      <vt:lpstr>DIGITAL EXAMS  (recorded)     LIVE EXAMS  (IN PERSON)</vt:lpstr>
      <vt:lpstr>Literature review </vt:lpstr>
      <vt:lpstr>First music exams in 1877 from trinity</vt:lpstr>
      <vt:lpstr>COVID- 19 </vt:lpstr>
      <vt:lpstr>COSTS</vt:lpstr>
      <vt:lpstr>PowerPoint Presentation</vt:lpstr>
      <vt:lpstr>Access and inclusion</vt:lpstr>
      <vt:lpstr>METHODOLOGY</vt:lpstr>
      <vt:lpstr>ethics </vt:lpstr>
      <vt:lpstr>mETHOD</vt:lpstr>
      <vt:lpstr>Participants </vt:lpstr>
      <vt:lpstr>FINDINGS </vt:lpstr>
      <vt:lpstr>PowerPoint Presentation</vt:lpstr>
      <vt:lpstr>PowerPoint Presentation</vt:lpstr>
      <vt:lpstr>PowerPoint Presentation</vt:lpstr>
      <vt:lpstr>PowerPoint Presentation</vt:lpstr>
      <vt:lpstr>Live performances create..</vt:lpstr>
      <vt:lpstr>Teacher: ’Various takes if the exam goes wrong. This causes more stress and time’’   Student: ’I would much rather the recording, knowing I can always re-record’’.</vt:lpstr>
      <vt:lpstr>COST</vt:lpstr>
      <vt:lpstr>PowerPoint Presentation</vt:lpstr>
      <vt:lpstr>COVID-19 EFFECT….</vt:lpstr>
      <vt:lpstr>PowerPoint Presentation</vt:lpstr>
      <vt:lpstr>Limitations to exams..</vt:lpstr>
      <vt:lpstr>WHY?</vt:lpstr>
      <vt:lpstr>Final conclusion..</vt:lpstr>
      <vt:lpstr>LIMITATIONS</vt:lpstr>
      <vt:lpstr>Future directions</vt:lpstr>
      <vt:lpstr>The end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Georgia Brooks</dc:creator>
  <cp:lastModifiedBy>Georgia Brooks</cp:lastModifiedBy>
  <cp:revision>1</cp:revision>
  <dcterms:created xsi:type="dcterms:W3CDTF">2025-08-18T18:00:46Z</dcterms:created>
  <dcterms:modified xsi:type="dcterms:W3CDTF">2025-09-01T15:20:53Z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