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1" r:id="rId1"/>
  </p:sldMasterIdLst>
  <p:sldIdLst>
    <p:sldId id="280" r:id="rId2"/>
    <p:sldId id="295" r:id="rId3"/>
    <p:sldId id="296" r:id="rId4"/>
    <p:sldId id="281" r:id="rId5"/>
    <p:sldId id="283" r:id="rId6"/>
    <p:sldId id="284" r:id="rId7"/>
    <p:sldId id="285" r:id="rId8"/>
    <p:sldId id="294" r:id="rId9"/>
    <p:sldId id="287" r:id="rId10"/>
    <p:sldId id="286" r:id="rId11"/>
    <p:sldId id="288" r:id="rId12"/>
    <p:sldId id="289" r:id="rId13"/>
    <p:sldId id="290" r:id="rId14"/>
    <p:sldId id="293" r:id="rId15"/>
    <p:sldId id="297" r:id="rId16"/>
    <p:sldId id="282" r:id="rId17"/>
    <p:sldId id="256" r:id="rId18"/>
    <p:sldId id="257" r:id="rId19"/>
    <p:sldId id="262" r:id="rId20"/>
    <p:sldId id="258" r:id="rId21"/>
    <p:sldId id="263" r:id="rId22"/>
    <p:sldId id="259" r:id="rId23"/>
    <p:sldId id="260" r:id="rId24"/>
    <p:sldId id="261" r:id="rId25"/>
    <p:sldId id="264" r:id="rId26"/>
    <p:sldId id="265" r:id="rId27"/>
    <p:sldId id="266" r:id="rId28"/>
    <p:sldId id="267" r:id="rId29"/>
    <p:sldId id="268" r:id="rId30"/>
    <p:sldId id="269" r:id="rId31"/>
    <p:sldId id="270" r:id="rId32"/>
    <p:sldId id="271" r:id="rId33"/>
    <p:sldId id="272" r:id="rId34"/>
    <p:sldId id="273" r:id="rId35"/>
    <p:sldId id="274" r:id="rId36"/>
    <p:sldId id="275" r:id="rId37"/>
    <p:sldId id="277" r:id="rId38"/>
    <p:sldId id="278" r:id="rId39"/>
    <p:sldId id="276" r:id="rId40"/>
    <p:sldId id="298" r:id="rId41"/>
    <p:sldId id="299" r:id="rId42"/>
    <p:sldId id="300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A6C010-C24B-45C3-AE81-D7A9684476AF}" v="1" dt="2022-03-07T18:21:14.8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2787"/>
    <p:restoredTop sz="90845" autoAdjust="0"/>
  </p:normalViewPr>
  <p:slideViewPr>
    <p:cSldViewPr>
      <p:cViewPr varScale="1">
        <p:scale>
          <a:sx n="78" d="100"/>
          <a:sy n="78" d="100"/>
        </p:scale>
        <p:origin x="69" y="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ey Holland" userId="7f73a814-56d8-4b48-8c0b-e584d33fc074" providerId="ADAL" clId="{25A6C010-C24B-45C3-AE81-D7A9684476AF}"/>
    <pc:docChg chg="undo custSel modSld">
      <pc:chgData name="Beverley Holland" userId="7f73a814-56d8-4b48-8c0b-e584d33fc074" providerId="ADAL" clId="{25A6C010-C24B-45C3-AE81-D7A9684476AF}" dt="2022-03-07T18:31:47.312" v="46" actId="26606"/>
      <pc:docMkLst>
        <pc:docMk/>
      </pc:docMkLst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56"/>
        </pc:sldMkLst>
        <pc:spChg chg="add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137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139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141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2050" creationId="{AC516823-B088-4855-AB10-847271540332}"/>
          </ac:spMkLst>
        </pc:spChg>
        <pc:spChg chg="del">
          <ac:chgData name="Beverley Holland" userId="7f73a814-56d8-4b48-8c0b-e584d33fc074" providerId="ADAL" clId="{25A6C010-C24B-45C3-AE81-D7A9684476AF}" dt="2022-03-07T18:16:31.091" v="15" actId="26606"/>
          <ac:spMkLst>
            <pc:docMk/>
            <pc:sldMk cId="0" sldId="256"/>
            <ac:spMk id="24579" creationId="{6F282512-81AB-409F-902D-B4863A4327D6}"/>
          </ac:spMkLst>
        </pc:spChg>
        <pc:graphicFrameChg chg="add">
          <ac:chgData name="Beverley Holland" userId="7f73a814-56d8-4b48-8c0b-e584d33fc074" providerId="ADAL" clId="{25A6C010-C24B-45C3-AE81-D7A9684476AF}" dt="2022-03-07T18:16:31.091" v="15" actId="26606"/>
          <ac:graphicFrameMkLst>
            <pc:docMk/>
            <pc:sldMk cId="0" sldId="256"/>
            <ac:graphicFrameMk id="24581" creationId="{CA3E344C-55C4-4B4F-9994-87E7D933F1CA}"/>
          </ac:graphicFrameMkLst>
        </pc:graphicFrameChg>
      </pc:sldChg>
      <pc:sldChg chg="addSp modSp mod modTransition setBg setClrOvrMap">
        <pc:chgData name="Beverley Holland" userId="7f73a814-56d8-4b48-8c0b-e584d33fc074" providerId="ADAL" clId="{25A6C010-C24B-45C3-AE81-D7A9684476AF}" dt="2022-03-07T18:21:14.806" v="45"/>
        <pc:sldMkLst>
          <pc:docMk/>
          <pc:sldMk cId="0" sldId="257"/>
        </pc:sldMkLst>
        <pc:spChg chg="add">
          <ac:chgData name="Beverley Holland" userId="7f73a814-56d8-4b48-8c0b-e584d33fc074" providerId="ADAL" clId="{25A6C010-C24B-45C3-AE81-D7A9684476AF}" dt="2022-03-07T18:16:37.471" v="16" actId="26606"/>
          <ac:spMkLst>
            <pc:docMk/>
            <pc:sldMk cId="0" sldId="257"/>
            <ac:spMk id="73" creationId="{E54CE3AD-C754-4F1E-A76F-1EDDF71796A0}"/>
          </ac:spMkLst>
        </pc:spChg>
        <pc:spChg chg="add">
          <ac:chgData name="Beverley Holland" userId="7f73a814-56d8-4b48-8c0b-e584d33fc074" providerId="ADAL" clId="{25A6C010-C24B-45C3-AE81-D7A9684476AF}" dt="2022-03-07T18:16:37.471" v="16" actId="26606"/>
          <ac:spMkLst>
            <pc:docMk/>
            <pc:sldMk cId="0" sldId="257"/>
            <ac:spMk id="75" creationId="{D238B743-4443-4735-BFC2-B514F64099E8}"/>
          </ac:spMkLst>
        </pc:spChg>
        <pc:spChg chg="mod">
          <ac:chgData name="Beverley Holland" userId="7f73a814-56d8-4b48-8c0b-e584d33fc074" providerId="ADAL" clId="{25A6C010-C24B-45C3-AE81-D7A9684476AF}" dt="2022-03-07T18:16:37.471" v="16" actId="26606"/>
          <ac:spMkLst>
            <pc:docMk/>
            <pc:sldMk cId="0" sldId="257"/>
            <ac:spMk id="5122" creationId="{83C5F586-2DC2-4EE6-871B-810D35C09D76}"/>
          </ac:spMkLst>
        </pc:spChg>
        <pc:spChg chg="mod">
          <ac:chgData name="Beverley Holland" userId="7f73a814-56d8-4b48-8c0b-e584d33fc074" providerId="ADAL" clId="{25A6C010-C24B-45C3-AE81-D7A9684476AF}" dt="2022-03-07T18:16:37.471" v="16" actId="26606"/>
          <ac:spMkLst>
            <pc:docMk/>
            <pc:sldMk cId="0" sldId="257"/>
            <ac:spMk id="25603" creationId="{763ED551-14FB-41DA-8D1F-031F5879B501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58"/>
        </pc:sldMkLst>
        <pc:spChg chg="mod">
          <ac:chgData name="Beverley Holland" userId="7f73a814-56d8-4b48-8c0b-e584d33fc074" providerId="ADAL" clId="{25A6C010-C24B-45C3-AE81-D7A9684476AF}" dt="2022-03-07T18:16:44.936" v="17" actId="26606"/>
          <ac:spMkLst>
            <pc:docMk/>
            <pc:sldMk cId="0" sldId="258"/>
            <ac:spMk id="6146" creationId="{61482FCD-02D3-4C85-8D42-8C909E3181B6}"/>
          </ac:spMkLst>
        </pc:spChg>
        <pc:spChg chg="del">
          <ac:chgData name="Beverley Holland" userId="7f73a814-56d8-4b48-8c0b-e584d33fc074" providerId="ADAL" clId="{25A6C010-C24B-45C3-AE81-D7A9684476AF}" dt="2022-03-07T18:16:44.936" v="17" actId="26606"/>
          <ac:spMkLst>
            <pc:docMk/>
            <pc:sldMk cId="0" sldId="258"/>
            <ac:spMk id="26627" creationId="{00528B54-4097-43A2-86B2-6011D94DC658}"/>
          </ac:spMkLst>
        </pc:spChg>
        <pc:graphicFrameChg chg="add">
          <ac:chgData name="Beverley Holland" userId="7f73a814-56d8-4b48-8c0b-e584d33fc074" providerId="ADAL" clId="{25A6C010-C24B-45C3-AE81-D7A9684476AF}" dt="2022-03-07T18:16:44.936" v="17" actId="26606"/>
          <ac:graphicFrameMkLst>
            <pc:docMk/>
            <pc:sldMk cId="0" sldId="258"/>
            <ac:graphicFrameMk id="26629" creationId="{8E8C3E41-09F4-4EF2-B0F5-5437F72F1BE7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59"/>
        </pc:sldMkLst>
        <pc:spChg chg="ad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73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75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77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7170" creationId="{051CA5A6-9C89-44A7-BFB8-E1413B7049CE}"/>
          </ac:spMkLst>
        </pc:spChg>
        <pc:spChg chg="mod">
          <ac:chgData name="Beverley Holland" userId="7f73a814-56d8-4b48-8c0b-e584d33fc074" providerId="ADAL" clId="{25A6C010-C24B-45C3-AE81-D7A9684476AF}" dt="2022-03-07T18:17:01.670" v="19" actId="26606"/>
          <ac:spMkLst>
            <pc:docMk/>
            <pc:sldMk cId="0" sldId="259"/>
            <ac:spMk id="28675" creationId="{7D95CDF6-B0CF-4D27-8FCE-D584A48E98C4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0"/>
        </pc:sldMkLst>
        <pc:spChg chg="add">
          <ac:chgData name="Beverley Holland" userId="7f73a814-56d8-4b48-8c0b-e584d33fc074" providerId="ADAL" clId="{25A6C010-C24B-45C3-AE81-D7A9684476AF}" dt="2022-03-07T18:17:07.304" v="20" actId="26606"/>
          <ac:spMkLst>
            <pc:docMk/>
            <pc:sldMk cId="0" sldId="260"/>
            <ac:spMk id="73" creationId="{311973C2-EB8B-452A-A698-4A252FD3AE28}"/>
          </ac:spMkLst>
        </pc:spChg>
        <pc:spChg chg="add">
          <ac:chgData name="Beverley Holland" userId="7f73a814-56d8-4b48-8c0b-e584d33fc074" providerId="ADAL" clId="{25A6C010-C24B-45C3-AE81-D7A9684476AF}" dt="2022-03-07T18:17:07.304" v="20" actId="26606"/>
          <ac:spMkLst>
            <pc:docMk/>
            <pc:sldMk cId="0" sldId="260"/>
            <ac:spMk id="75" creationId="{10162E77-11AD-44A7-84EC-40C59EEFBD2E}"/>
          </ac:spMkLst>
        </pc:spChg>
        <pc:spChg chg="mod">
          <ac:chgData name="Beverley Holland" userId="7f73a814-56d8-4b48-8c0b-e584d33fc074" providerId="ADAL" clId="{25A6C010-C24B-45C3-AE81-D7A9684476AF}" dt="2022-03-07T18:17:07.304" v="20" actId="26606"/>
          <ac:spMkLst>
            <pc:docMk/>
            <pc:sldMk cId="0" sldId="260"/>
            <ac:spMk id="29698" creationId="{D7B740C5-ECAD-4130-8638-33EACC4B71CF}"/>
          </ac:spMkLst>
        </pc:spChg>
        <pc:spChg chg="mod">
          <ac:chgData name="Beverley Holland" userId="7f73a814-56d8-4b48-8c0b-e584d33fc074" providerId="ADAL" clId="{25A6C010-C24B-45C3-AE81-D7A9684476AF}" dt="2022-03-07T18:17:07.304" v="20" actId="26606"/>
          <ac:spMkLst>
            <pc:docMk/>
            <pc:sldMk cId="0" sldId="260"/>
            <ac:spMk id="29699" creationId="{373C8176-921D-4823-8EBA-6207FBAA9FD1}"/>
          </ac:spMkLst>
        </pc:spChg>
        <pc:picChg chg="add">
          <ac:chgData name="Beverley Holland" userId="7f73a814-56d8-4b48-8c0b-e584d33fc074" providerId="ADAL" clId="{25A6C010-C24B-45C3-AE81-D7A9684476AF}" dt="2022-03-07T18:17:07.304" v="20" actId="26606"/>
          <ac:picMkLst>
            <pc:docMk/>
            <pc:sldMk cId="0" sldId="260"/>
            <ac:picMk id="29701" creationId="{9515EB60-8E65-4060-BEF1-B3E771835597}"/>
          </ac:picMkLst>
        </pc:picChg>
        <pc:cxnChg chg="add">
          <ac:chgData name="Beverley Holland" userId="7f73a814-56d8-4b48-8c0b-e584d33fc074" providerId="ADAL" clId="{25A6C010-C24B-45C3-AE81-D7A9684476AF}" dt="2022-03-07T18:17:07.304" v="20" actId="26606"/>
          <ac:cxnSpMkLst>
            <pc:docMk/>
            <pc:sldMk cId="0" sldId="260"/>
            <ac:cxnSpMk id="77" creationId="{5AB158E9-1B40-4CD6-95F0-95CA11DF7B7A}"/>
          </ac:cxnSpMkLst>
        </pc:cxn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1"/>
        </pc:sldMkLst>
        <pc:spChg chg="ad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72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74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76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30722" creationId="{42F14123-6947-4D3E-874C-C631B36E2845}"/>
          </ac:spMkLst>
        </pc:spChg>
        <pc:spChg chg="mod">
          <ac:chgData name="Beverley Holland" userId="7f73a814-56d8-4b48-8c0b-e584d33fc074" providerId="ADAL" clId="{25A6C010-C24B-45C3-AE81-D7A9684476AF}" dt="2022-03-07T18:17:10.468" v="21" actId="26606"/>
          <ac:spMkLst>
            <pc:docMk/>
            <pc:sldMk cId="0" sldId="261"/>
            <ac:spMk id="30723" creationId="{89B1B520-2229-4DFA-B533-81FE1DE3722E}"/>
          </ac:spMkLst>
        </pc:spChg>
      </pc:sldChg>
      <pc:sldChg chg="modTransition">
        <pc:chgData name="Beverley Holland" userId="7f73a814-56d8-4b48-8c0b-e584d33fc074" providerId="ADAL" clId="{25A6C010-C24B-45C3-AE81-D7A9684476AF}" dt="2022-03-07T18:21:14.806" v="45"/>
        <pc:sldMkLst>
          <pc:docMk/>
          <pc:sldMk cId="0" sldId="262"/>
        </pc:sldMkLst>
      </pc:sldChg>
      <pc:sldChg chg="addSp modSp mod modTransition setBg setClrOvrMap">
        <pc:chgData name="Beverley Holland" userId="7f73a814-56d8-4b48-8c0b-e584d33fc074" providerId="ADAL" clId="{25A6C010-C24B-45C3-AE81-D7A9684476AF}" dt="2022-03-07T18:21:14.806" v="45"/>
        <pc:sldMkLst>
          <pc:docMk/>
          <pc:sldMk cId="0" sldId="263"/>
        </pc:sldMkLst>
        <pc:spChg chg="add">
          <ac:chgData name="Beverley Holland" userId="7f73a814-56d8-4b48-8c0b-e584d33fc074" providerId="ADAL" clId="{25A6C010-C24B-45C3-AE81-D7A9684476AF}" dt="2022-03-07T18:16:55.561" v="18" actId="26606"/>
          <ac:spMkLst>
            <pc:docMk/>
            <pc:sldMk cId="0" sldId="263"/>
            <ac:spMk id="72" creationId="{E54CE3AD-C754-4F1E-A76F-1EDDF71796A0}"/>
          </ac:spMkLst>
        </pc:spChg>
        <pc:spChg chg="add">
          <ac:chgData name="Beverley Holland" userId="7f73a814-56d8-4b48-8c0b-e584d33fc074" providerId="ADAL" clId="{25A6C010-C24B-45C3-AE81-D7A9684476AF}" dt="2022-03-07T18:16:55.561" v="18" actId="26606"/>
          <ac:spMkLst>
            <pc:docMk/>
            <pc:sldMk cId="0" sldId="263"/>
            <ac:spMk id="74" creationId="{D238B743-4443-4735-BFC2-B514F64099E8}"/>
          </ac:spMkLst>
        </pc:spChg>
        <pc:spChg chg="mod">
          <ac:chgData name="Beverley Holland" userId="7f73a814-56d8-4b48-8c0b-e584d33fc074" providerId="ADAL" clId="{25A6C010-C24B-45C3-AE81-D7A9684476AF}" dt="2022-03-07T18:16:55.561" v="18" actId="26606"/>
          <ac:spMkLst>
            <pc:docMk/>
            <pc:sldMk cId="0" sldId="263"/>
            <ac:spMk id="27650" creationId="{7E965447-FE20-4F35-8881-FE23A4C853E2}"/>
          </ac:spMkLst>
        </pc:spChg>
        <pc:spChg chg="mod">
          <ac:chgData name="Beverley Holland" userId="7f73a814-56d8-4b48-8c0b-e584d33fc074" providerId="ADAL" clId="{25A6C010-C24B-45C3-AE81-D7A9684476AF}" dt="2022-03-07T18:16:55.561" v="18" actId="26606"/>
          <ac:spMkLst>
            <pc:docMk/>
            <pc:sldMk cId="0" sldId="263"/>
            <ac:spMk id="27651" creationId="{B6A34555-5E9D-46A9-B025-8437000B7015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4"/>
        </pc:sldMkLst>
        <pc:spChg chg="mod">
          <ac:chgData name="Beverley Holland" userId="7f73a814-56d8-4b48-8c0b-e584d33fc074" providerId="ADAL" clId="{25A6C010-C24B-45C3-AE81-D7A9684476AF}" dt="2022-03-07T18:17:18.426" v="23" actId="26606"/>
          <ac:spMkLst>
            <pc:docMk/>
            <pc:sldMk cId="0" sldId="264"/>
            <ac:spMk id="31746" creationId="{CE7F2A2B-709F-4C50-96CD-BC1B417E933F}"/>
          </ac:spMkLst>
        </pc:spChg>
        <pc:spChg chg="del mod">
          <ac:chgData name="Beverley Holland" userId="7f73a814-56d8-4b48-8c0b-e584d33fc074" providerId="ADAL" clId="{25A6C010-C24B-45C3-AE81-D7A9684476AF}" dt="2022-03-07T18:17:18.426" v="23" actId="26606"/>
          <ac:spMkLst>
            <pc:docMk/>
            <pc:sldMk cId="0" sldId="264"/>
            <ac:spMk id="31747" creationId="{0AB1BAE6-D7DD-45EB-9158-F20A06387555}"/>
          </ac:spMkLst>
        </pc:spChg>
        <pc:graphicFrameChg chg="add">
          <ac:chgData name="Beverley Holland" userId="7f73a814-56d8-4b48-8c0b-e584d33fc074" providerId="ADAL" clId="{25A6C010-C24B-45C3-AE81-D7A9684476AF}" dt="2022-03-07T18:17:18.426" v="23" actId="26606"/>
          <ac:graphicFrameMkLst>
            <pc:docMk/>
            <pc:sldMk cId="0" sldId="264"/>
            <ac:graphicFrameMk id="31749" creationId="{929B8365-6A0B-4DAB-B508-261C30E2EEC0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5"/>
        </pc:sldMkLst>
        <pc:spChg chg="add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32770" creationId="{C116ABE3-FCC2-4C3D-A484-3F7F6B98BB0F}"/>
          </ac:spMkLst>
        </pc:spChg>
        <pc:spChg chg="del">
          <ac:chgData name="Beverley Holland" userId="7f73a814-56d8-4b48-8c0b-e584d33fc074" providerId="ADAL" clId="{25A6C010-C24B-45C3-AE81-D7A9684476AF}" dt="2022-03-07T18:17:29.616" v="24" actId="26606"/>
          <ac:spMkLst>
            <pc:docMk/>
            <pc:sldMk cId="0" sldId="265"/>
            <ac:spMk id="32771" creationId="{CCE16205-491B-4875-A584-7034482835C5}"/>
          </ac:spMkLst>
        </pc:spChg>
        <pc:graphicFrameChg chg="add">
          <ac:chgData name="Beverley Holland" userId="7f73a814-56d8-4b48-8c0b-e584d33fc074" providerId="ADAL" clId="{25A6C010-C24B-45C3-AE81-D7A9684476AF}" dt="2022-03-07T18:17:29.616" v="24" actId="26606"/>
          <ac:graphicFrameMkLst>
            <pc:docMk/>
            <pc:sldMk cId="0" sldId="265"/>
            <ac:graphicFrameMk id="32773" creationId="{06B0DAE0-ACCD-4D1F-9463-EDAC6AF12240}"/>
          </ac:graphicFrameMkLst>
        </pc:graphicFrameChg>
      </pc:sldChg>
      <pc:sldChg chg="addSp modSp mod modTransition setBg setClrOvrMap">
        <pc:chgData name="Beverley Holland" userId="7f73a814-56d8-4b48-8c0b-e584d33fc074" providerId="ADAL" clId="{25A6C010-C24B-45C3-AE81-D7A9684476AF}" dt="2022-03-07T18:21:14.806" v="45"/>
        <pc:sldMkLst>
          <pc:docMk/>
          <pc:sldMk cId="0" sldId="266"/>
        </pc:sldMkLst>
        <pc:spChg chg="add">
          <ac:chgData name="Beverley Holland" userId="7f73a814-56d8-4b48-8c0b-e584d33fc074" providerId="ADAL" clId="{25A6C010-C24B-45C3-AE81-D7A9684476AF}" dt="2022-03-07T18:17:37.505" v="25" actId="26606"/>
          <ac:spMkLst>
            <pc:docMk/>
            <pc:sldMk cId="0" sldId="266"/>
            <ac:spMk id="72" creationId="{E54CE3AD-C754-4F1E-A76F-1EDDF71796A0}"/>
          </ac:spMkLst>
        </pc:spChg>
        <pc:spChg chg="add">
          <ac:chgData name="Beverley Holland" userId="7f73a814-56d8-4b48-8c0b-e584d33fc074" providerId="ADAL" clId="{25A6C010-C24B-45C3-AE81-D7A9684476AF}" dt="2022-03-07T18:17:37.505" v="25" actId="26606"/>
          <ac:spMkLst>
            <pc:docMk/>
            <pc:sldMk cId="0" sldId="266"/>
            <ac:spMk id="74" creationId="{D238B743-4443-4735-BFC2-B514F64099E8}"/>
          </ac:spMkLst>
        </pc:spChg>
        <pc:spChg chg="mod">
          <ac:chgData name="Beverley Holland" userId="7f73a814-56d8-4b48-8c0b-e584d33fc074" providerId="ADAL" clId="{25A6C010-C24B-45C3-AE81-D7A9684476AF}" dt="2022-03-07T18:17:37.505" v="25" actId="26606"/>
          <ac:spMkLst>
            <pc:docMk/>
            <pc:sldMk cId="0" sldId="266"/>
            <ac:spMk id="33794" creationId="{7F17570C-BE34-4F95-9B16-93441C453405}"/>
          </ac:spMkLst>
        </pc:spChg>
        <pc:spChg chg="mod">
          <ac:chgData name="Beverley Holland" userId="7f73a814-56d8-4b48-8c0b-e584d33fc074" providerId="ADAL" clId="{25A6C010-C24B-45C3-AE81-D7A9684476AF}" dt="2022-03-07T18:17:37.505" v="25" actId="26606"/>
          <ac:spMkLst>
            <pc:docMk/>
            <pc:sldMk cId="0" sldId="266"/>
            <ac:spMk id="33795" creationId="{EC0C9E97-4651-4522-8411-B887A10EF5EE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7"/>
        </pc:sldMkLst>
        <pc:spChg chg="add">
          <ac:chgData name="Beverley Holland" userId="7f73a814-56d8-4b48-8c0b-e584d33fc074" providerId="ADAL" clId="{25A6C010-C24B-45C3-AE81-D7A9684476AF}" dt="2022-03-07T18:17:41.402" v="26" actId="26606"/>
          <ac:spMkLst>
            <pc:docMk/>
            <pc:sldMk cId="0" sldId="267"/>
            <ac:spMk id="73" creationId="{311973C2-EB8B-452A-A698-4A252FD3AE28}"/>
          </ac:spMkLst>
        </pc:spChg>
        <pc:spChg chg="add">
          <ac:chgData name="Beverley Holland" userId="7f73a814-56d8-4b48-8c0b-e584d33fc074" providerId="ADAL" clId="{25A6C010-C24B-45C3-AE81-D7A9684476AF}" dt="2022-03-07T18:17:41.402" v="26" actId="26606"/>
          <ac:spMkLst>
            <pc:docMk/>
            <pc:sldMk cId="0" sldId="267"/>
            <ac:spMk id="75" creationId="{10162E77-11AD-44A7-84EC-40C59EEFBD2E}"/>
          </ac:spMkLst>
        </pc:spChg>
        <pc:spChg chg="mod">
          <ac:chgData name="Beverley Holland" userId="7f73a814-56d8-4b48-8c0b-e584d33fc074" providerId="ADAL" clId="{25A6C010-C24B-45C3-AE81-D7A9684476AF}" dt="2022-03-07T18:17:41.402" v="26" actId="26606"/>
          <ac:spMkLst>
            <pc:docMk/>
            <pc:sldMk cId="0" sldId="267"/>
            <ac:spMk id="34818" creationId="{A07281FE-2D75-42C6-9F09-A45448AF08D9}"/>
          </ac:spMkLst>
        </pc:spChg>
        <pc:spChg chg="mod">
          <ac:chgData name="Beverley Holland" userId="7f73a814-56d8-4b48-8c0b-e584d33fc074" providerId="ADAL" clId="{25A6C010-C24B-45C3-AE81-D7A9684476AF}" dt="2022-03-07T18:17:41.402" v="26" actId="26606"/>
          <ac:spMkLst>
            <pc:docMk/>
            <pc:sldMk cId="0" sldId="267"/>
            <ac:spMk id="34819" creationId="{11E7B42E-C6B2-4D17-BCBD-8FD30C6047F6}"/>
          </ac:spMkLst>
        </pc:spChg>
        <pc:picChg chg="add">
          <ac:chgData name="Beverley Holland" userId="7f73a814-56d8-4b48-8c0b-e584d33fc074" providerId="ADAL" clId="{25A6C010-C24B-45C3-AE81-D7A9684476AF}" dt="2022-03-07T18:17:41.402" v="26" actId="26606"/>
          <ac:picMkLst>
            <pc:docMk/>
            <pc:sldMk cId="0" sldId="267"/>
            <ac:picMk id="34821" creationId="{3ACB92E6-AE4F-4928-A1BB-A825F509072C}"/>
          </ac:picMkLst>
        </pc:picChg>
        <pc:cxnChg chg="add">
          <ac:chgData name="Beverley Holland" userId="7f73a814-56d8-4b48-8c0b-e584d33fc074" providerId="ADAL" clId="{25A6C010-C24B-45C3-AE81-D7A9684476AF}" dt="2022-03-07T18:17:41.402" v="26" actId="26606"/>
          <ac:cxnSpMkLst>
            <pc:docMk/>
            <pc:sldMk cId="0" sldId="267"/>
            <ac:cxnSpMk id="77" creationId="{5AB158E9-1B40-4CD6-95F0-95CA11DF7B7A}"/>
          </ac:cxnSpMkLst>
        </pc:cxn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8"/>
        </pc:sldMkLst>
        <pc:spChg chg="add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35842" creationId="{5BF83686-8B8D-4A47-A47B-D80FEE969693}"/>
          </ac:spMkLst>
        </pc:spChg>
        <pc:spChg chg="del">
          <ac:chgData name="Beverley Holland" userId="7f73a814-56d8-4b48-8c0b-e584d33fc074" providerId="ADAL" clId="{25A6C010-C24B-45C3-AE81-D7A9684476AF}" dt="2022-03-07T18:17:45.730" v="27" actId="26606"/>
          <ac:spMkLst>
            <pc:docMk/>
            <pc:sldMk cId="0" sldId="268"/>
            <ac:spMk id="35843" creationId="{5E8E3994-5130-4C73-AB13-599D590AFF44}"/>
          </ac:spMkLst>
        </pc:spChg>
        <pc:graphicFrameChg chg="add">
          <ac:chgData name="Beverley Holland" userId="7f73a814-56d8-4b48-8c0b-e584d33fc074" providerId="ADAL" clId="{25A6C010-C24B-45C3-AE81-D7A9684476AF}" dt="2022-03-07T18:17:45.730" v="27" actId="26606"/>
          <ac:graphicFrameMkLst>
            <pc:docMk/>
            <pc:sldMk cId="0" sldId="268"/>
            <ac:graphicFrameMk id="35845" creationId="{E2F105AB-9E12-442B-A7FF-D2382F850393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69"/>
        </pc:sldMkLst>
        <pc:spChg chg="add">
          <ac:chgData name="Beverley Holland" userId="7f73a814-56d8-4b48-8c0b-e584d33fc074" providerId="ADAL" clId="{25A6C010-C24B-45C3-AE81-D7A9684476AF}" dt="2022-03-07T18:18:17.642" v="28" actId="26606"/>
          <ac:spMkLst>
            <pc:docMk/>
            <pc:sldMk cId="0" sldId="269"/>
            <ac:spMk id="73" creationId="{311973C2-EB8B-452A-A698-4A252FD3AE28}"/>
          </ac:spMkLst>
        </pc:spChg>
        <pc:spChg chg="add">
          <ac:chgData name="Beverley Holland" userId="7f73a814-56d8-4b48-8c0b-e584d33fc074" providerId="ADAL" clId="{25A6C010-C24B-45C3-AE81-D7A9684476AF}" dt="2022-03-07T18:18:17.642" v="28" actId="26606"/>
          <ac:spMkLst>
            <pc:docMk/>
            <pc:sldMk cId="0" sldId="269"/>
            <ac:spMk id="75" creationId="{10162E77-11AD-44A7-84EC-40C59EEFBD2E}"/>
          </ac:spMkLst>
        </pc:spChg>
        <pc:spChg chg="mod">
          <ac:chgData name="Beverley Holland" userId="7f73a814-56d8-4b48-8c0b-e584d33fc074" providerId="ADAL" clId="{25A6C010-C24B-45C3-AE81-D7A9684476AF}" dt="2022-03-07T18:18:17.642" v="28" actId="26606"/>
          <ac:spMkLst>
            <pc:docMk/>
            <pc:sldMk cId="0" sldId="269"/>
            <ac:spMk id="36866" creationId="{1E5FC31A-1857-4DED-848F-82F54957F3CA}"/>
          </ac:spMkLst>
        </pc:spChg>
        <pc:spChg chg="mod">
          <ac:chgData name="Beverley Holland" userId="7f73a814-56d8-4b48-8c0b-e584d33fc074" providerId="ADAL" clId="{25A6C010-C24B-45C3-AE81-D7A9684476AF}" dt="2022-03-07T18:18:17.642" v="28" actId="26606"/>
          <ac:spMkLst>
            <pc:docMk/>
            <pc:sldMk cId="0" sldId="269"/>
            <ac:spMk id="36867" creationId="{C23C346E-22CB-4A59-BC8F-A2F9BEF059D4}"/>
          </ac:spMkLst>
        </pc:spChg>
        <pc:picChg chg="add">
          <ac:chgData name="Beverley Holland" userId="7f73a814-56d8-4b48-8c0b-e584d33fc074" providerId="ADAL" clId="{25A6C010-C24B-45C3-AE81-D7A9684476AF}" dt="2022-03-07T18:18:17.642" v="28" actId="26606"/>
          <ac:picMkLst>
            <pc:docMk/>
            <pc:sldMk cId="0" sldId="269"/>
            <ac:picMk id="36869" creationId="{CF21491F-A1E6-4C3D-913D-9ED4232EAF8C}"/>
          </ac:picMkLst>
        </pc:picChg>
        <pc:cxnChg chg="add">
          <ac:chgData name="Beverley Holland" userId="7f73a814-56d8-4b48-8c0b-e584d33fc074" providerId="ADAL" clId="{25A6C010-C24B-45C3-AE81-D7A9684476AF}" dt="2022-03-07T18:18:17.642" v="28" actId="26606"/>
          <ac:cxnSpMkLst>
            <pc:docMk/>
            <pc:sldMk cId="0" sldId="269"/>
            <ac:cxnSpMk id="77" creationId="{5AB158E9-1B40-4CD6-95F0-95CA11DF7B7A}"/>
          </ac:cxnSpMkLst>
        </pc:cxn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0"/>
        </pc:sldMkLst>
        <pc:spChg chg="add del">
          <ac:chgData name="Beverley Holland" userId="7f73a814-56d8-4b48-8c0b-e584d33fc074" providerId="ADAL" clId="{25A6C010-C24B-45C3-AE81-D7A9684476AF}" dt="2022-03-07T18:18:25.620" v="30" actId="26606"/>
          <ac:spMkLst>
            <pc:docMk/>
            <pc:sldMk cId="0" sldId="270"/>
            <ac:spMk id="73" creationId="{FB5993E2-C02B-4335-ABA5-D8EC465551E3}"/>
          </ac:spMkLst>
        </pc:spChg>
        <pc:spChg chg="add del">
          <ac:chgData name="Beverley Holland" userId="7f73a814-56d8-4b48-8c0b-e584d33fc074" providerId="ADAL" clId="{25A6C010-C24B-45C3-AE81-D7A9684476AF}" dt="2022-03-07T18:18:25.620" v="30" actId="26606"/>
          <ac:spMkLst>
            <pc:docMk/>
            <pc:sldMk cId="0" sldId="270"/>
            <ac:spMk id="75" creationId="{C0B801A2-5622-4BE8-9AD2-C337A2CD0022}"/>
          </ac:spMkLst>
        </pc:spChg>
        <pc:spChg chg="add del">
          <ac:chgData name="Beverley Holland" userId="7f73a814-56d8-4b48-8c0b-e584d33fc074" providerId="ADAL" clId="{25A6C010-C24B-45C3-AE81-D7A9684476AF}" dt="2022-03-07T18:18:25.620" v="30" actId="26606"/>
          <ac:spMkLst>
            <pc:docMk/>
            <pc:sldMk cId="0" sldId="270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8:25.650" v="31" actId="26606"/>
          <ac:spMkLst>
            <pc:docMk/>
            <pc:sldMk cId="0" sldId="270"/>
            <ac:spMk id="37890" creationId="{9F31E410-3558-47B1-9549-45C86F3B7C66}"/>
          </ac:spMkLst>
        </pc:spChg>
        <pc:spChg chg="add del">
          <ac:chgData name="Beverley Holland" userId="7f73a814-56d8-4b48-8c0b-e584d33fc074" providerId="ADAL" clId="{25A6C010-C24B-45C3-AE81-D7A9684476AF}" dt="2022-03-07T18:18:25.650" v="31" actId="26606"/>
          <ac:spMkLst>
            <pc:docMk/>
            <pc:sldMk cId="0" sldId="270"/>
            <ac:spMk id="37891" creationId="{2B15EBB2-A5AF-486D-9941-2DD5DC8A7500}"/>
          </ac:spMkLst>
        </pc:spChg>
        <pc:graphicFrameChg chg="add del">
          <ac:chgData name="Beverley Holland" userId="7f73a814-56d8-4b48-8c0b-e584d33fc074" providerId="ADAL" clId="{25A6C010-C24B-45C3-AE81-D7A9684476AF}" dt="2022-03-07T18:18:25.620" v="30" actId="26606"/>
          <ac:graphicFrameMkLst>
            <pc:docMk/>
            <pc:sldMk cId="0" sldId="270"/>
            <ac:graphicFrameMk id="37893" creationId="{291CDD14-645D-4D0C-ABDF-1550B40C66B8}"/>
          </ac:graphicFrameMkLst>
        </pc:graphicFrameChg>
        <pc:graphicFrameChg chg="add">
          <ac:chgData name="Beverley Holland" userId="7f73a814-56d8-4b48-8c0b-e584d33fc074" providerId="ADAL" clId="{25A6C010-C24B-45C3-AE81-D7A9684476AF}" dt="2022-03-07T18:18:25.650" v="31" actId="26606"/>
          <ac:graphicFrameMkLst>
            <pc:docMk/>
            <pc:sldMk cId="0" sldId="270"/>
            <ac:graphicFrameMk id="37895" creationId="{1B98739D-9401-4BEC-84C0-6FDDE906744C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1"/>
        </pc:sldMkLst>
        <pc:spChg chg="mod">
          <ac:chgData name="Beverley Holland" userId="7f73a814-56d8-4b48-8c0b-e584d33fc074" providerId="ADAL" clId="{25A6C010-C24B-45C3-AE81-D7A9684476AF}" dt="2022-03-07T18:18:30.851" v="32" actId="26606"/>
          <ac:spMkLst>
            <pc:docMk/>
            <pc:sldMk cId="0" sldId="271"/>
            <ac:spMk id="38914" creationId="{A51D241E-2B69-4A91-803B-F9B8B1331C8E}"/>
          </ac:spMkLst>
        </pc:spChg>
        <pc:spChg chg="del">
          <ac:chgData name="Beverley Holland" userId="7f73a814-56d8-4b48-8c0b-e584d33fc074" providerId="ADAL" clId="{25A6C010-C24B-45C3-AE81-D7A9684476AF}" dt="2022-03-07T18:18:30.851" v="32" actId="26606"/>
          <ac:spMkLst>
            <pc:docMk/>
            <pc:sldMk cId="0" sldId="271"/>
            <ac:spMk id="38915" creationId="{4A0AE94B-1E23-45C5-AE90-86627D5ABFBB}"/>
          </ac:spMkLst>
        </pc:spChg>
        <pc:graphicFrameChg chg="add">
          <ac:chgData name="Beverley Holland" userId="7f73a814-56d8-4b48-8c0b-e584d33fc074" providerId="ADAL" clId="{25A6C010-C24B-45C3-AE81-D7A9684476AF}" dt="2022-03-07T18:18:30.851" v="32" actId="26606"/>
          <ac:graphicFrameMkLst>
            <pc:docMk/>
            <pc:sldMk cId="0" sldId="271"/>
            <ac:graphicFrameMk id="38917" creationId="{3CC2EC78-7CD8-4216-A3DF-F35682242B93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2"/>
        </pc:sldMkLst>
        <pc:spChg chg="add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39938" creationId="{2AD0A44C-D355-49BF-8C9C-928FBAD5AF14}"/>
          </ac:spMkLst>
        </pc:spChg>
        <pc:spChg chg="add del">
          <ac:chgData name="Beverley Holland" userId="7f73a814-56d8-4b48-8c0b-e584d33fc074" providerId="ADAL" clId="{25A6C010-C24B-45C3-AE81-D7A9684476AF}" dt="2022-03-07T18:18:56.152" v="35" actId="26606"/>
          <ac:spMkLst>
            <pc:docMk/>
            <pc:sldMk cId="0" sldId="272"/>
            <ac:spMk id="39939" creationId="{B8A79E09-8EAB-41C4-AB9C-1817465DC4E6}"/>
          </ac:spMkLst>
        </pc:spChg>
        <pc:graphicFrameChg chg="add del">
          <ac:chgData name="Beverley Holland" userId="7f73a814-56d8-4b48-8c0b-e584d33fc074" providerId="ADAL" clId="{25A6C010-C24B-45C3-AE81-D7A9684476AF}" dt="2022-03-07T18:18:56.132" v="34" actId="26606"/>
          <ac:graphicFrameMkLst>
            <pc:docMk/>
            <pc:sldMk cId="0" sldId="272"/>
            <ac:graphicFrameMk id="39941" creationId="{75173DFF-539B-48BD-96D0-DBFE59B49F37}"/>
          </ac:graphicFrameMkLst>
        </pc:graphicFrameChg>
        <pc:graphicFrameChg chg="add">
          <ac:chgData name="Beverley Holland" userId="7f73a814-56d8-4b48-8c0b-e584d33fc074" providerId="ADAL" clId="{25A6C010-C24B-45C3-AE81-D7A9684476AF}" dt="2022-03-07T18:18:56.152" v="35" actId="26606"/>
          <ac:graphicFrameMkLst>
            <pc:docMk/>
            <pc:sldMk cId="0" sldId="272"/>
            <ac:graphicFrameMk id="39943" creationId="{674395EE-DB0E-4571-8319-BDCA41415EBB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3"/>
        </pc:sldMkLst>
        <pc:spChg chg="add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40962" creationId="{506EF2C9-2C01-4DAF-A8CE-E5C64EF5B600}"/>
          </ac:spMkLst>
        </pc:spChg>
        <pc:spChg chg="del">
          <ac:chgData name="Beverley Holland" userId="7f73a814-56d8-4b48-8c0b-e584d33fc074" providerId="ADAL" clId="{25A6C010-C24B-45C3-AE81-D7A9684476AF}" dt="2022-03-07T18:19:03.453" v="36" actId="26606"/>
          <ac:spMkLst>
            <pc:docMk/>
            <pc:sldMk cId="0" sldId="273"/>
            <ac:spMk id="40963" creationId="{9D6D992B-8AAF-4A49-97F3-B2A45E884B36}"/>
          </ac:spMkLst>
        </pc:spChg>
        <pc:graphicFrameChg chg="add">
          <ac:chgData name="Beverley Holland" userId="7f73a814-56d8-4b48-8c0b-e584d33fc074" providerId="ADAL" clId="{25A6C010-C24B-45C3-AE81-D7A9684476AF}" dt="2022-03-07T18:19:03.453" v="36" actId="26606"/>
          <ac:graphicFrameMkLst>
            <pc:docMk/>
            <pc:sldMk cId="0" sldId="273"/>
            <ac:graphicFrameMk id="40965" creationId="{7CC02987-98F1-4CD5-8C79-421278306C52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4"/>
        </pc:sldMkLst>
        <pc:spChg chg="ad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72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74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76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41986" creationId="{BAED5BAF-C7C7-4E1C-9EE0-E8BB2A175920}"/>
          </ac:spMkLst>
        </pc:spChg>
        <pc:spChg chg="mod">
          <ac:chgData name="Beverley Holland" userId="7f73a814-56d8-4b48-8c0b-e584d33fc074" providerId="ADAL" clId="{25A6C010-C24B-45C3-AE81-D7A9684476AF}" dt="2022-03-07T18:19:17.185" v="37" actId="26606"/>
          <ac:spMkLst>
            <pc:docMk/>
            <pc:sldMk cId="0" sldId="274"/>
            <ac:spMk id="41987" creationId="{0E86E1EC-2BBB-4B98-AD7C-AE271BC345A2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5"/>
        </pc:sldMkLst>
        <pc:spChg chg="add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77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43010" creationId="{BBAE35FE-4D25-4DE0-ADCE-BB3AC4165686}"/>
          </ac:spMkLst>
        </pc:spChg>
        <pc:spChg chg="del">
          <ac:chgData name="Beverley Holland" userId="7f73a814-56d8-4b48-8c0b-e584d33fc074" providerId="ADAL" clId="{25A6C010-C24B-45C3-AE81-D7A9684476AF}" dt="2022-03-07T18:19:28.088" v="38" actId="26606"/>
          <ac:spMkLst>
            <pc:docMk/>
            <pc:sldMk cId="0" sldId="275"/>
            <ac:spMk id="43011" creationId="{0E0F2EA4-6865-4745-AD4A-58D9B6308E7B}"/>
          </ac:spMkLst>
        </pc:spChg>
        <pc:graphicFrameChg chg="add">
          <ac:chgData name="Beverley Holland" userId="7f73a814-56d8-4b48-8c0b-e584d33fc074" providerId="ADAL" clId="{25A6C010-C24B-45C3-AE81-D7A9684476AF}" dt="2022-03-07T18:19:28.088" v="38" actId="26606"/>
          <ac:graphicFrameMkLst>
            <pc:docMk/>
            <pc:sldMk cId="0" sldId="275"/>
            <ac:graphicFrameMk id="43013" creationId="{60F6E083-D617-427A-9A7C-5C72A7F71B44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6"/>
        </pc:sldMkLst>
        <pc:spChg chg="ad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72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74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76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46082" creationId="{D217D6AB-3B70-46C9-AE3C-D0602752B33D}"/>
          </ac:spMkLst>
        </pc:spChg>
        <pc:spChg chg="mod">
          <ac:chgData name="Beverley Holland" userId="7f73a814-56d8-4b48-8c0b-e584d33fc074" providerId="ADAL" clId="{25A6C010-C24B-45C3-AE81-D7A9684476AF}" dt="2022-03-07T18:19:43.383" v="41" actId="26606"/>
          <ac:spMkLst>
            <pc:docMk/>
            <pc:sldMk cId="0" sldId="276"/>
            <ac:spMk id="46083" creationId="{4421289B-5A18-43F0-97B4-FADF9F779263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7"/>
        </pc:sldMkLst>
        <pc:spChg chg="mod">
          <ac:chgData name="Beverley Holland" userId="7f73a814-56d8-4b48-8c0b-e584d33fc074" providerId="ADAL" clId="{25A6C010-C24B-45C3-AE81-D7A9684476AF}" dt="2022-03-07T18:19:33.878" v="39" actId="26606"/>
          <ac:spMkLst>
            <pc:docMk/>
            <pc:sldMk cId="0" sldId="277"/>
            <ac:spMk id="44034" creationId="{526B9583-34EF-406E-8028-85DB9369184B}"/>
          </ac:spMkLst>
        </pc:spChg>
        <pc:spChg chg="del">
          <ac:chgData name="Beverley Holland" userId="7f73a814-56d8-4b48-8c0b-e584d33fc074" providerId="ADAL" clId="{25A6C010-C24B-45C3-AE81-D7A9684476AF}" dt="2022-03-07T18:19:33.878" v="39" actId="26606"/>
          <ac:spMkLst>
            <pc:docMk/>
            <pc:sldMk cId="0" sldId="277"/>
            <ac:spMk id="44035" creationId="{DECC110E-EBAC-4273-A0B0-209544DDF4C1}"/>
          </ac:spMkLst>
        </pc:spChg>
        <pc:graphicFrameChg chg="add">
          <ac:chgData name="Beverley Holland" userId="7f73a814-56d8-4b48-8c0b-e584d33fc074" providerId="ADAL" clId="{25A6C010-C24B-45C3-AE81-D7A9684476AF}" dt="2022-03-07T18:19:33.878" v="39" actId="26606"/>
          <ac:graphicFrameMkLst>
            <pc:docMk/>
            <pc:sldMk cId="0" sldId="277"/>
            <ac:graphicFrameMk id="44037" creationId="{6AFA2931-2547-4D70-92CB-5D6068EEF1C1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78"/>
        </pc:sldMkLst>
        <pc:spChg chg="ad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72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74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76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45058" creationId="{5D5BE7B5-391A-4A30-9E4E-5CB93093F918}"/>
          </ac:spMkLst>
        </pc:spChg>
        <pc:spChg chg="mod">
          <ac:chgData name="Beverley Holland" userId="7f73a814-56d8-4b48-8c0b-e584d33fc074" providerId="ADAL" clId="{25A6C010-C24B-45C3-AE81-D7A9684476AF}" dt="2022-03-07T18:19:39.270" v="40" actId="26606"/>
          <ac:spMkLst>
            <pc:docMk/>
            <pc:sldMk cId="0" sldId="278"/>
            <ac:spMk id="45059" creationId="{D69882DB-EA88-4909-A05B-FED185E78DBB}"/>
          </ac:spMkLst>
        </pc:spChg>
      </pc:sldChg>
      <pc:sldChg chg="modTransition">
        <pc:chgData name="Beverley Holland" userId="7f73a814-56d8-4b48-8c0b-e584d33fc074" providerId="ADAL" clId="{25A6C010-C24B-45C3-AE81-D7A9684476AF}" dt="2022-03-07T18:21:14.806" v="45"/>
        <pc:sldMkLst>
          <pc:docMk/>
          <pc:sldMk cId="0" sldId="280"/>
        </pc:sldMkLst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1"/>
        </pc:sldMkLst>
        <pc:spChg chg="add">
          <ac:chgData name="Beverley Holland" userId="7f73a814-56d8-4b48-8c0b-e584d33fc074" providerId="ADAL" clId="{25A6C010-C24B-45C3-AE81-D7A9684476AF}" dt="2022-03-07T18:15:18.891" v="3" actId="26606"/>
          <ac:spMkLst>
            <pc:docMk/>
            <pc:sldMk cId="0" sldId="281"/>
            <ac:spMk id="74" creationId="{311973C2-EB8B-452A-A698-4A252FD3AE28}"/>
          </ac:spMkLst>
        </pc:spChg>
        <pc:spChg chg="add">
          <ac:chgData name="Beverley Holland" userId="7f73a814-56d8-4b48-8c0b-e584d33fc074" providerId="ADAL" clId="{25A6C010-C24B-45C3-AE81-D7A9684476AF}" dt="2022-03-07T18:15:18.891" v="3" actId="26606"/>
          <ac:spMkLst>
            <pc:docMk/>
            <pc:sldMk cId="0" sldId="281"/>
            <ac:spMk id="76" creationId="{10162E77-11AD-44A7-84EC-40C59EEFBD2E}"/>
          </ac:spMkLst>
        </pc:spChg>
        <pc:spChg chg="mod">
          <ac:chgData name="Beverley Holland" userId="7f73a814-56d8-4b48-8c0b-e584d33fc074" providerId="ADAL" clId="{25A6C010-C24B-45C3-AE81-D7A9684476AF}" dt="2022-03-07T18:15:18.891" v="3" actId="26606"/>
          <ac:spMkLst>
            <pc:docMk/>
            <pc:sldMk cId="0" sldId="281"/>
            <ac:spMk id="11266" creationId="{4C23DDEE-6BC9-43A2-98C2-A1DE8F230151}"/>
          </ac:spMkLst>
        </pc:spChg>
        <pc:spChg chg="mod">
          <ac:chgData name="Beverley Holland" userId="7f73a814-56d8-4b48-8c0b-e584d33fc074" providerId="ADAL" clId="{25A6C010-C24B-45C3-AE81-D7A9684476AF}" dt="2022-03-07T18:15:18.891" v="3" actId="26606"/>
          <ac:spMkLst>
            <pc:docMk/>
            <pc:sldMk cId="0" sldId="281"/>
            <ac:spMk id="28675" creationId="{AA4C9291-679F-41F8-963A-2914A6417D45}"/>
          </ac:spMkLst>
        </pc:spChg>
        <pc:picChg chg="add">
          <ac:chgData name="Beverley Holland" userId="7f73a814-56d8-4b48-8c0b-e584d33fc074" providerId="ADAL" clId="{25A6C010-C24B-45C3-AE81-D7A9684476AF}" dt="2022-03-07T18:15:18.891" v="3" actId="26606"/>
          <ac:picMkLst>
            <pc:docMk/>
            <pc:sldMk cId="0" sldId="281"/>
            <ac:picMk id="28677" creationId="{B8613AA1-10DF-4A3E-BA47-CA947D1BE23C}"/>
          </ac:picMkLst>
        </pc:picChg>
        <pc:cxnChg chg="add">
          <ac:chgData name="Beverley Holland" userId="7f73a814-56d8-4b48-8c0b-e584d33fc074" providerId="ADAL" clId="{25A6C010-C24B-45C3-AE81-D7A9684476AF}" dt="2022-03-07T18:15:18.891" v="3" actId="26606"/>
          <ac:cxnSpMkLst>
            <pc:docMk/>
            <pc:sldMk cId="0" sldId="281"/>
            <ac:cxnSpMk id="78" creationId="{5AB158E9-1B40-4CD6-95F0-95CA11DF7B7A}"/>
          </ac:cxnSpMkLst>
        </pc:cxn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2"/>
        </pc:sldMkLst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71" creationId="{52C0B2E1-0268-42EC-ABD3-94F81A05BCBD}"/>
          </ac:spMkLst>
        </pc:spChg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73" creationId="{7D2256B4-48EA-40FC-BBC0-AA1EE6E0080C}"/>
          </ac:spMkLst>
        </pc:spChg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77" creationId="{8C6E698C-8155-4B8B-BDC9-B7299772B509}"/>
          </ac:spMkLst>
        </pc:spChg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81" creationId="{8A549DE7-671D-4575-AF43-858FD99981CF}"/>
          </ac:spMkLst>
        </pc:spChg>
        <pc:spChg chg="ad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83" creationId="{C22D9B36-9BE7-472B-8808-7E0D6810738F}"/>
          </ac:spMkLst>
        </pc:spChg>
        <pc:spChg chg="mod">
          <ac:chgData name="Beverley Holland" userId="7f73a814-56d8-4b48-8c0b-e584d33fc074" providerId="ADAL" clId="{25A6C010-C24B-45C3-AE81-D7A9684476AF}" dt="2022-03-07T18:16:26.155" v="14" actId="26606"/>
          <ac:spMkLst>
            <pc:docMk/>
            <pc:sldMk cId="0" sldId="282"/>
            <ac:spMk id="23554" creationId="{23D0EDC8-45EA-4014-BAF1-1A0524A4AA3D}"/>
          </ac:spMkLst>
        </pc:spChg>
        <pc:cxnChg chg="add">
          <ac:chgData name="Beverley Holland" userId="7f73a814-56d8-4b48-8c0b-e584d33fc074" providerId="ADAL" clId="{25A6C010-C24B-45C3-AE81-D7A9684476AF}" dt="2022-03-07T18:16:26.155" v="14" actId="26606"/>
          <ac:cxnSpMkLst>
            <pc:docMk/>
            <pc:sldMk cId="0" sldId="282"/>
            <ac:cxnSpMk id="75" creationId="{3D44BCCA-102D-4A9D-B1E4-2450CAF0B05E}"/>
          </ac:cxnSpMkLst>
        </pc:cxnChg>
        <pc:cxnChg chg="add">
          <ac:chgData name="Beverley Holland" userId="7f73a814-56d8-4b48-8c0b-e584d33fc074" providerId="ADAL" clId="{25A6C010-C24B-45C3-AE81-D7A9684476AF}" dt="2022-03-07T18:16:26.155" v="14" actId="26606"/>
          <ac:cxnSpMkLst>
            <pc:docMk/>
            <pc:sldMk cId="0" sldId="282"/>
            <ac:cxnSpMk id="79" creationId="{09525C9A-1972-4836-BA7A-706C946EF4DA}"/>
          </ac:cxnSpMkLst>
        </pc:cxn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3"/>
        </pc:sldMkLst>
        <pc:spChg chg="ad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136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138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140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12290" creationId="{3136F3C8-8389-453E-9054-5CB161B33C6F}"/>
          </ac:spMkLst>
        </pc:spChg>
        <pc:spChg chg="mod">
          <ac:chgData name="Beverley Holland" userId="7f73a814-56d8-4b48-8c0b-e584d33fc074" providerId="ADAL" clId="{25A6C010-C24B-45C3-AE81-D7A9684476AF}" dt="2022-03-07T18:15:37.290" v="4" actId="26606"/>
          <ac:spMkLst>
            <pc:docMk/>
            <pc:sldMk cId="0" sldId="283"/>
            <ac:spMk id="30723" creationId="{494D8CC5-3332-4E4B-863B-DB51D3954250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4"/>
        </pc:sldMkLst>
        <pc:spChg chg="ad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136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138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140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13314" creationId="{77909665-FA14-45D9-B36B-96085C6BB45B}"/>
          </ac:spMkLst>
        </pc:spChg>
        <pc:spChg chg="mod">
          <ac:chgData name="Beverley Holland" userId="7f73a814-56d8-4b48-8c0b-e584d33fc074" providerId="ADAL" clId="{25A6C010-C24B-45C3-AE81-D7A9684476AF}" dt="2022-03-07T18:15:41.464" v="5" actId="26606"/>
          <ac:spMkLst>
            <pc:docMk/>
            <pc:sldMk cId="0" sldId="284"/>
            <ac:spMk id="31747" creationId="{193C1FC6-6CC2-4C65-B259-7A97CFFDD950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5"/>
        </pc:sldMkLst>
        <pc:spChg chg="ad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136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138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140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14338" creationId="{DD56036F-FF7F-45EF-82CF-69C43D2EC1F3}"/>
          </ac:spMkLst>
        </pc:spChg>
        <pc:spChg chg="mod">
          <ac:chgData name="Beverley Holland" userId="7f73a814-56d8-4b48-8c0b-e584d33fc074" providerId="ADAL" clId="{25A6C010-C24B-45C3-AE81-D7A9684476AF}" dt="2022-03-07T18:15:44.697" v="6" actId="26606"/>
          <ac:spMkLst>
            <pc:docMk/>
            <pc:sldMk cId="0" sldId="285"/>
            <ac:spMk id="32771" creationId="{B6CAF3E0-7132-40A9-9A48-A18A87A92C08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6"/>
        </pc:sldMkLst>
        <pc:spChg chg="ad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73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75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77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17410" creationId="{4FC6AD21-6680-434A-87D5-040CB5F1C52C}"/>
          </ac:spMkLst>
        </pc:spChg>
        <pc:spChg chg="mod">
          <ac:chgData name="Beverley Holland" userId="7f73a814-56d8-4b48-8c0b-e584d33fc074" providerId="ADAL" clId="{25A6C010-C24B-45C3-AE81-D7A9684476AF}" dt="2022-03-07T18:15:55.356" v="8" actId="26606"/>
          <ac:spMkLst>
            <pc:docMk/>
            <pc:sldMk cId="0" sldId="286"/>
            <ac:spMk id="33795" creationId="{3E1FEEA0-FD73-4B0C-924E-2531AFE0ADCD}"/>
          </ac:spMkLst>
        </pc:spChg>
      </pc:sldChg>
      <pc:sldChg chg="addSp modSp mod modTransition setBg setClrOvrMap">
        <pc:chgData name="Beverley Holland" userId="7f73a814-56d8-4b48-8c0b-e584d33fc074" providerId="ADAL" clId="{25A6C010-C24B-45C3-AE81-D7A9684476AF}" dt="2022-03-07T18:21:14.806" v="45"/>
        <pc:sldMkLst>
          <pc:docMk/>
          <pc:sldMk cId="0" sldId="287"/>
        </pc:sldMkLst>
        <pc:spChg chg="add">
          <ac:chgData name="Beverley Holland" userId="7f73a814-56d8-4b48-8c0b-e584d33fc074" providerId="ADAL" clId="{25A6C010-C24B-45C3-AE81-D7A9684476AF}" dt="2022-03-07T18:15:51.550" v="7" actId="26606"/>
          <ac:spMkLst>
            <pc:docMk/>
            <pc:sldMk cId="0" sldId="287"/>
            <ac:spMk id="72" creationId="{E54CE3AD-C754-4F1E-A76F-1EDDF71796A0}"/>
          </ac:spMkLst>
        </pc:spChg>
        <pc:spChg chg="add">
          <ac:chgData name="Beverley Holland" userId="7f73a814-56d8-4b48-8c0b-e584d33fc074" providerId="ADAL" clId="{25A6C010-C24B-45C3-AE81-D7A9684476AF}" dt="2022-03-07T18:15:51.550" v="7" actId="26606"/>
          <ac:spMkLst>
            <pc:docMk/>
            <pc:sldMk cId="0" sldId="287"/>
            <ac:spMk id="74" creationId="{D238B743-4443-4735-BFC2-B514F64099E8}"/>
          </ac:spMkLst>
        </pc:spChg>
        <pc:spChg chg="mod">
          <ac:chgData name="Beverley Holland" userId="7f73a814-56d8-4b48-8c0b-e584d33fc074" providerId="ADAL" clId="{25A6C010-C24B-45C3-AE81-D7A9684476AF}" dt="2022-03-07T18:15:51.550" v="7" actId="26606"/>
          <ac:spMkLst>
            <pc:docMk/>
            <pc:sldMk cId="0" sldId="287"/>
            <ac:spMk id="34818" creationId="{CEE25998-A2F8-449F-B3A1-B0C551A61D8D}"/>
          </ac:spMkLst>
        </pc:spChg>
        <pc:spChg chg="mod">
          <ac:chgData name="Beverley Holland" userId="7f73a814-56d8-4b48-8c0b-e584d33fc074" providerId="ADAL" clId="{25A6C010-C24B-45C3-AE81-D7A9684476AF}" dt="2022-03-07T18:15:51.550" v="7" actId="26606"/>
          <ac:spMkLst>
            <pc:docMk/>
            <pc:sldMk cId="0" sldId="287"/>
            <ac:spMk id="34819" creationId="{E1AFCED6-9566-43A2-9ECD-E657BCDDBF29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8"/>
        </pc:sldMkLst>
        <pc:spChg chg="ad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73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75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77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18434" creationId="{EB8AD256-4357-4E86-B869-2C2A9C95E3F1}"/>
          </ac:spMkLst>
        </pc:spChg>
        <pc:spChg chg="mod">
          <ac:chgData name="Beverley Holland" userId="7f73a814-56d8-4b48-8c0b-e584d33fc074" providerId="ADAL" clId="{25A6C010-C24B-45C3-AE81-D7A9684476AF}" dt="2022-03-07T18:15:57.935" v="9" actId="26606"/>
          <ac:spMkLst>
            <pc:docMk/>
            <pc:sldMk cId="0" sldId="288"/>
            <ac:spMk id="35843" creationId="{E831B512-5C30-43BF-8962-3874204B231F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89"/>
        </pc:sldMkLst>
        <pc:spChg chg="ad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73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75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77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19458" creationId="{F1CC6960-D4BC-448C-8A1C-58BE075E0D0E}"/>
          </ac:spMkLst>
        </pc:spChg>
        <pc:spChg chg="mod">
          <ac:chgData name="Beverley Holland" userId="7f73a814-56d8-4b48-8c0b-e584d33fc074" providerId="ADAL" clId="{25A6C010-C24B-45C3-AE81-D7A9684476AF}" dt="2022-03-07T18:16:06.496" v="10" actId="26606"/>
          <ac:spMkLst>
            <pc:docMk/>
            <pc:sldMk cId="0" sldId="289"/>
            <ac:spMk id="36867" creationId="{633D4FFA-25B1-4B7E-A686-78DBB8769D21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0"/>
        </pc:sldMkLst>
        <pc:spChg chg="ad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73" creationId="{CECF0FC6-D57B-48B6-9036-F4FFD91A4B34}"/>
          </ac:spMkLst>
        </pc:spChg>
        <pc:spChg chg="ad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75" creationId="{717A211C-5863-4303-AC3D-AEBFDF6D6A4C}"/>
          </ac:spMkLst>
        </pc:spChg>
        <pc:spChg chg="ad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77" creationId="{087519CD-2FFF-42E3-BB0C-FEAA828BA5DB}"/>
          </ac:spMkLst>
        </pc:spChg>
        <pc:spChg chg="mo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20482" creationId="{B83ADAEE-5417-4313-9430-F6FD680EDEC2}"/>
          </ac:spMkLst>
        </pc:spChg>
        <pc:spChg chg="mod">
          <ac:chgData name="Beverley Holland" userId="7f73a814-56d8-4b48-8c0b-e584d33fc074" providerId="ADAL" clId="{25A6C010-C24B-45C3-AE81-D7A9684476AF}" dt="2022-03-07T18:16:09.439" v="11" actId="26606"/>
          <ac:spMkLst>
            <pc:docMk/>
            <pc:sldMk cId="0" sldId="290"/>
            <ac:spMk id="37891" creationId="{C4FB03CB-B424-43CB-95FA-51D47CA423AB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3"/>
        </pc:sldMkLst>
        <pc:spChg chg="ad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136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138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140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21506" creationId="{19AA2B13-E356-479B-A739-BADF5C22E38E}"/>
          </ac:spMkLst>
        </pc:spChg>
        <pc:spChg chg="mod">
          <ac:chgData name="Beverley Holland" userId="7f73a814-56d8-4b48-8c0b-e584d33fc074" providerId="ADAL" clId="{25A6C010-C24B-45C3-AE81-D7A9684476AF}" dt="2022-03-07T18:16:13.318" v="12" actId="26606"/>
          <ac:spMkLst>
            <pc:docMk/>
            <pc:sldMk cId="0" sldId="293"/>
            <ac:spMk id="40963" creationId="{B41E095A-C9DE-44BE-BA9B-0799D4CD7B79}"/>
          </ac:spMkLst>
        </pc:sp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4"/>
        </pc:sldMkLst>
        <pc:spChg chg="ad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74" creationId="{52ABB703-2B0E-4C3B-B4A2-F3973548E561}"/>
          </ac:spMkLst>
        </pc:spChg>
        <pc:spChg chg="ad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78" creationId="{E95DA498-D9A2-4DA9-B9DA-B3776E08CF7E}"/>
          </ac:spMkLst>
        </pc:spChg>
        <pc:spChg chg="ad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80" creationId="{82A73093-4B9D-420D-B17E-52293703A1D4}"/>
          </ac:spMkLst>
        </pc:spChg>
        <pc:spChg chg="mo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15362" creationId="{68D77684-E592-4CEC-8D99-2EA9A8EB9A94}"/>
          </ac:spMkLst>
        </pc:spChg>
        <pc:spChg chg="mod">
          <ac:chgData name="Beverley Holland" userId="7f73a814-56d8-4b48-8c0b-e584d33fc074" providerId="ADAL" clId="{25A6C010-C24B-45C3-AE81-D7A9684476AF}" dt="2022-03-07T18:14:33.107" v="0" actId="26606"/>
          <ac:spMkLst>
            <pc:docMk/>
            <pc:sldMk cId="0" sldId="294"/>
            <ac:spMk id="15363" creationId="{AFCC1B8A-80D5-4EF5-A7A3-4ED1D0EA8055}"/>
          </ac:spMkLst>
        </pc:spChg>
        <pc:picChg chg="add">
          <ac:chgData name="Beverley Holland" userId="7f73a814-56d8-4b48-8c0b-e584d33fc074" providerId="ADAL" clId="{25A6C010-C24B-45C3-AE81-D7A9684476AF}" dt="2022-03-07T18:14:33.107" v="0" actId="26606"/>
          <ac:picMkLst>
            <pc:docMk/>
            <pc:sldMk cId="0" sldId="294"/>
            <ac:picMk id="71" creationId="{C99BA45C-9C2D-4DD8-B7EB-366BE6C43F1E}"/>
          </ac:picMkLst>
        </pc:picChg>
        <pc:cxnChg chg="add">
          <ac:chgData name="Beverley Holland" userId="7f73a814-56d8-4b48-8c0b-e584d33fc074" providerId="ADAL" clId="{25A6C010-C24B-45C3-AE81-D7A9684476AF}" dt="2022-03-07T18:14:33.107" v="0" actId="26606"/>
          <ac:cxnSpMkLst>
            <pc:docMk/>
            <pc:sldMk cId="0" sldId="294"/>
            <ac:cxnSpMk id="76" creationId="{9C21570E-E159-49A6-9891-FA397B7A92D3}"/>
          </ac:cxnSpMkLst>
        </pc:cxnChg>
      </pc:sldChg>
      <pc:sldChg chg="addSp delSp modSp mod modTransition setBg">
        <pc:chgData name="Beverley Holland" userId="7f73a814-56d8-4b48-8c0b-e584d33fc074" providerId="ADAL" clId="{25A6C010-C24B-45C3-AE81-D7A9684476AF}" dt="2022-03-07T18:31:47.312" v="46" actId="26606"/>
        <pc:sldMkLst>
          <pc:docMk/>
          <pc:sldMk cId="0" sldId="295"/>
        </pc:sldMkLst>
        <pc:spChg chg="add">
          <ac:chgData name="Beverley Holland" userId="7f73a814-56d8-4b48-8c0b-e584d33fc074" providerId="ADAL" clId="{25A6C010-C24B-45C3-AE81-D7A9684476AF}" dt="2022-03-07T18:31:47.312" v="46" actId="26606"/>
          <ac:spMkLst>
            <pc:docMk/>
            <pc:sldMk cId="0" sldId="295"/>
            <ac:spMk id="74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31:47.312" v="46" actId="26606"/>
          <ac:spMkLst>
            <pc:docMk/>
            <pc:sldMk cId="0" sldId="295"/>
            <ac:spMk id="76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31:47.312" v="46" actId="26606"/>
          <ac:spMkLst>
            <pc:docMk/>
            <pc:sldMk cId="0" sldId="295"/>
            <ac:spMk id="78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31:47.312" v="46" actId="26606"/>
          <ac:spMkLst>
            <pc:docMk/>
            <pc:sldMk cId="0" sldId="295"/>
            <ac:spMk id="9218" creationId="{3A72A044-D760-4DF2-AFDE-B54F67671BB1}"/>
          </ac:spMkLst>
        </pc:spChg>
        <pc:spChg chg="del">
          <ac:chgData name="Beverley Holland" userId="7f73a814-56d8-4b48-8c0b-e584d33fc074" providerId="ADAL" clId="{25A6C010-C24B-45C3-AE81-D7A9684476AF}" dt="2022-03-07T18:15:02.590" v="1" actId="26606"/>
          <ac:spMkLst>
            <pc:docMk/>
            <pc:sldMk cId="0" sldId="295"/>
            <ac:spMk id="9219" creationId="{B84B3219-B8FC-4C85-B640-3F19C1CE16FF}"/>
          </ac:spMkLst>
        </pc:spChg>
        <pc:graphicFrameChg chg="add mod modGraphic">
          <ac:chgData name="Beverley Holland" userId="7f73a814-56d8-4b48-8c0b-e584d33fc074" providerId="ADAL" clId="{25A6C010-C24B-45C3-AE81-D7A9684476AF}" dt="2022-03-07T18:31:47.312" v="46" actId="26606"/>
          <ac:graphicFrameMkLst>
            <pc:docMk/>
            <pc:sldMk cId="0" sldId="295"/>
            <ac:graphicFrameMk id="9221" creationId="{239A5176-E57D-4B52-8376-1C23147980B5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6"/>
        </pc:sldMkLst>
        <pc:spChg chg="add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73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75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77" creationId="{B7AF614F-5BC3-4086-99F5-B87C5847A071}"/>
          </ac:spMkLst>
        </pc:spChg>
        <pc:spChg chg="del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10243" creationId="{81B2DBCB-3308-4A24-BA53-87B554A68CF2}"/>
          </ac:spMkLst>
        </pc:spChg>
        <pc:spChg chg="mod">
          <ac:chgData name="Beverley Holland" userId="7f73a814-56d8-4b48-8c0b-e584d33fc074" providerId="ADAL" clId="{25A6C010-C24B-45C3-AE81-D7A9684476AF}" dt="2022-03-07T18:15:10.267" v="2" actId="26606"/>
          <ac:spMkLst>
            <pc:docMk/>
            <pc:sldMk cId="0" sldId="296"/>
            <ac:spMk id="16386" creationId="{A1A41EC0-72E6-428B-A3A1-62CCB8919BC5}"/>
          </ac:spMkLst>
        </pc:spChg>
        <pc:graphicFrameChg chg="add">
          <ac:chgData name="Beverley Holland" userId="7f73a814-56d8-4b48-8c0b-e584d33fc074" providerId="ADAL" clId="{25A6C010-C24B-45C3-AE81-D7A9684476AF}" dt="2022-03-07T18:15:10.267" v="2" actId="26606"/>
          <ac:graphicFrameMkLst>
            <pc:docMk/>
            <pc:sldMk cId="0" sldId="296"/>
            <ac:graphicFrameMk id="16388" creationId="{A4F23181-5C69-4B5B-9495-2E1FD4B95962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7"/>
        </pc:sldMkLst>
        <pc:spChg chg="mod">
          <ac:chgData name="Beverley Holland" userId="7f73a814-56d8-4b48-8c0b-e584d33fc074" providerId="ADAL" clId="{25A6C010-C24B-45C3-AE81-D7A9684476AF}" dt="2022-03-07T18:16:18.042" v="13" actId="26606"/>
          <ac:spMkLst>
            <pc:docMk/>
            <pc:sldMk cId="0" sldId="297"/>
            <ac:spMk id="11266" creationId="{6E9237EF-487F-4A4A-88D2-8CD6B8CE509A}"/>
          </ac:spMkLst>
        </pc:spChg>
        <pc:spChg chg="del">
          <ac:chgData name="Beverley Holland" userId="7f73a814-56d8-4b48-8c0b-e584d33fc074" providerId="ADAL" clId="{25A6C010-C24B-45C3-AE81-D7A9684476AF}" dt="2022-03-07T18:16:18.042" v="13" actId="26606"/>
          <ac:spMkLst>
            <pc:docMk/>
            <pc:sldMk cId="0" sldId="297"/>
            <ac:spMk id="22531" creationId="{8DDF766D-E3A8-49E4-9F51-1EC7356A82C8}"/>
          </ac:spMkLst>
        </pc:spChg>
        <pc:graphicFrameChg chg="add">
          <ac:chgData name="Beverley Holland" userId="7f73a814-56d8-4b48-8c0b-e584d33fc074" providerId="ADAL" clId="{25A6C010-C24B-45C3-AE81-D7A9684476AF}" dt="2022-03-07T18:16:18.042" v="13" actId="26606"/>
          <ac:graphicFrameMkLst>
            <pc:docMk/>
            <pc:sldMk cId="0" sldId="297"/>
            <ac:graphicFrameMk id="22533" creationId="{F5140445-A031-4C08-8E5D-E425117DF8E2}"/>
          </ac:graphicFrameMkLst>
        </pc:graphicFrame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8"/>
        </pc:sldMkLst>
        <pc:spChg chg="add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74" creationId="{FB5993E2-C02B-4335-ABA5-D8EC465551E3}"/>
          </ac:spMkLst>
        </pc:spChg>
        <pc:spChg chg="add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76" creationId="{C0B801A2-5622-4BE8-9AD2-C337A2CD0022}"/>
          </ac:spMkLst>
        </pc:spChg>
        <pc:spChg chg="add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78" creationId="{B7AF614F-5BC3-4086-99F5-B87C5847A071}"/>
          </ac:spMkLst>
        </pc:spChg>
        <pc:spChg chg="mod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15362" creationId="{700BB284-D568-452C-8FB8-6388C2783120}"/>
          </ac:spMkLst>
        </pc:spChg>
        <pc:spChg chg="del">
          <ac:chgData name="Beverley Holland" userId="7f73a814-56d8-4b48-8c0b-e584d33fc074" providerId="ADAL" clId="{25A6C010-C24B-45C3-AE81-D7A9684476AF}" dt="2022-03-07T18:19:47.316" v="42" actId="26606"/>
          <ac:spMkLst>
            <pc:docMk/>
            <pc:sldMk cId="0" sldId="298"/>
            <ac:spMk id="47107" creationId="{6FDE435F-7EEA-4F67-B176-1C7E9445DE49}"/>
          </ac:spMkLst>
        </pc:spChg>
        <pc:graphicFrameChg chg="add">
          <ac:chgData name="Beverley Holland" userId="7f73a814-56d8-4b48-8c0b-e584d33fc074" providerId="ADAL" clId="{25A6C010-C24B-45C3-AE81-D7A9684476AF}" dt="2022-03-07T18:19:47.316" v="42" actId="26606"/>
          <ac:graphicFrameMkLst>
            <pc:docMk/>
            <pc:sldMk cId="0" sldId="298"/>
            <ac:graphicFrameMk id="47109" creationId="{F9A2820D-599F-401F-B470-99B0F411985B}"/>
          </ac:graphicFrameMkLst>
        </pc:graphicFrameChg>
      </pc:sldChg>
      <pc:sldChg chg="add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299"/>
        </pc:sldMkLst>
        <pc:spChg chg="ad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73" creationId="{3741B58E-3B65-4A01-A276-975AB2CF8A08}"/>
          </ac:spMkLst>
        </pc:spChg>
        <pc:spChg chg="ad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75" creationId="{7AAC67C3-831B-4AB1-A259-DFB839CAFAFC}"/>
          </ac:spMkLst>
        </pc:spChg>
        <pc:spChg chg="ad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77" creationId="{054B3F04-9EAC-45C0-B3CE-0387EEA10A0C}"/>
          </ac:spMkLst>
        </pc:spChg>
        <pc:spChg chg="mo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17410" creationId="{69294BF6-D69B-49BB-AF88-1C6954BD5951}"/>
          </ac:spMkLst>
        </pc:spChg>
        <pc:spChg chg="mod">
          <ac:chgData name="Beverley Holland" userId="7f73a814-56d8-4b48-8c0b-e584d33fc074" providerId="ADAL" clId="{25A6C010-C24B-45C3-AE81-D7A9684476AF}" dt="2022-03-07T18:19:53.020" v="43" actId="26606"/>
          <ac:spMkLst>
            <pc:docMk/>
            <pc:sldMk cId="0" sldId="299"/>
            <ac:spMk id="48131" creationId="{081B121D-D62C-4363-B328-A5D3019BEF11}"/>
          </ac:spMkLst>
        </pc:spChg>
      </pc:sldChg>
      <pc:sldChg chg="addSp delSp modSp mod modTransition setBg">
        <pc:chgData name="Beverley Holland" userId="7f73a814-56d8-4b48-8c0b-e584d33fc074" providerId="ADAL" clId="{25A6C010-C24B-45C3-AE81-D7A9684476AF}" dt="2022-03-07T18:21:14.806" v="45"/>
        <pc:sldMkLst>
          <pc:docMk/>
          <pc:sldMk cId="0" sldId="300"/>
        </pc:sldMkLst>
        <pc:spChg chg="mod">
          <ac:chgData name="Beverley Holland" userId="7f73a814-56d8-4b48-8c0b-e584d33fc074" providerId="ADAL" clId="{25A6C010-C24B-45C3-AE81-D7A9684476AF}" dt="2022-03-07T18:19:57.716" v="44" actId="26606"/>
          <ac:spMkLst>
            <pc:docMk/>
            <pc:sldMk cId="0" sldId="300"/>
            <ac:spMk id="49154" creationId="{E6A58D4A-773F-48E8-B119-9949F70F1495}"/>
          </ac:spMkLst>
        </pc:spChg>
        <pc:spChg chg="del">
          <ac:chgData name="Beverley Holland" userId="7f73a814-56d8-4b48-8c0b-e584d33fc074" providerId="ADAL" clId="{25A6C010-C24B-45C3-AE81-D7A9684476AF}" dt="2022-03-07T18:19:57.716" v="44" actId="26606"/>
          <ac:spMkLst>
            <pc:docMk/>
            <pc:sldMk cId="0" sldId="300"/>
            <ac:spMk id="49155" creationId="{6699FAB6-4165-4923-B536-C55F7A0FD038}"/>
          </ac:spMkLst>
        </pc:spChg>
        <pc:graphicFrameChg chg="add">
          <ac:chgData name="Beverley Holland" userId="7f73a814-56d8-4b48-8c0b-e584d33fc074" providerId="ADAL" clId="{25A6C010-C24B-45C3-AE81-D7A9684476AF}" dt="2022-03-07T18:19:57.716" v="44" actId="26606"/>
          <ac:graphicFrameMkLst>
            <pc:docMk/>
            <pc:sldMk cId="0" sldId="300"/>
            <ac:graphicFrameMk id="49157" creationId="{AE43E2CE-3A5D-4958-9348-C5D33915F9F8}"/>
          </ac:graphicFrameMkLst>
        </pc:graphicFrame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EF5E7A-FB33-4750-A66E-A927D1AF8FD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651E9E-55AF-4BA8-B22D-277E9926FA86}">
      <dgm:prSet/>
      <dgm:spPr/>
      <dgm:t>
        <a:bodyPr/>
        <a:lstStyle/>
        <a:p>
          <a:r>
            <a:rPr lang="en-GB"/>
            <a:t>Understanding Project management via historical overview of the concept.</a:t>
          </a:r>
          <a:endParaRPr lang="en-US"/>
        </a:p>
      </dgm:t>
    </dgm:pt>
    <dgm:pt modelId="{68211238-5B95-4048-895B-6587CBCC0392}" type="parTrans" cxnId="{65A0E946-1FD9-4B2B-AB71-DD3BE9DA13D0}">
      <dgm:prSet/>
      <dgm:spPr/>
      <dgm:t>
        <a:bodyPr/>
        <a:lstStyle/>
        <a:p>
          <a:endParaRPr lang="en-US"/>
        </a:p>
      </dgm:t>
    </dgm:pt>
    <dgm:pt modelId="{BE4163C4-9DD4-4484-8364-CACC641B8DA4}" type="sibTrans" cxnId="{65A0E946-1FD9-4B2B-AB71-DD3BE9DA13D0}">
      <dgm:prSet/>
      <dgm:spPr/>
      <dgm:t>
        <a:bodyPr/>
        <a:lstStyle/>
        <a:p>
          <a:endParaRPr lang="en-US"/>
        </a:p>
      </dgm:t>
    </dgm:pt>
    <dgm:pt modelId="{ADFFB06F-6F0C-4028-9CD7-9F379DA36F28}">
      <dgm:prSet/>
      <dgm:spPr/>
      <dgm:t>
        <a:bodyPr/>
        <a:lstStyle/>
        <a:p>
          <a:r>
            <a:rPr lang="en-GB"/>
            <a:t>Looking at life cycle models</a:t>
          </a:r>
          <a:endParaRPr lang="en-US"/>
        </a:p>
      </dgm:t>
    </dgm:pt>
    <dgm:pt modelId="{48F6E0F4-1C23-4550-B529-6B7B4F8A07DB}" type="parTrans" cxnId="{81D99A0C-4132-4206-822A-7F2F145C8E60}">
      <dgm:prSet/>
      <dgm:spPr/>
      <dgm:t>
        <a:bodyPr/>
        <a:lstStyle/>
        <a:p>
          <a:endParaRPr lang="en-US"/>
        </a:p>
      </dgm:t>
    </dgm:pt>
    <dgm:pt modelId="{F4EF54F4-6B24-4483-A7E9-4C034B4BA0D8}" type="sibTrans" cxnId="{81D99A0C-4132-4206-822A-7F2F145C8E60}">
      <dgm:prSet/>
      <dgm:spPr/>
      <dgm:t>
        <a:bodyPr/>
        <a:lstStyle/>
        <a:p>
          <a:endParaRPr lang="en-US"/>
        </a:p>
      </dgm:t>
    </dgm:pt>
    <dgm:pt modelId="{AEF18B9A-45C2-4933-B7A4-A5EB71AEA2F5}">
      <dgm:prSet/>
      <dgm:spPr/>
      <dgm:t>
        <a:bodyPr/>
        <a:lstStyle/>
        <a:p>
          <a:r>
            <a:rPr lang="en-GB"/>
            <a:t>The need for planning, estimating, scheduling and resourcing </a:t>
          </a:r>
          <a:endParaRPr lang="en-US"/>
        </a:p>
      </dgm:t>
    </dgm:pt>
    <dgm:pt modelId="{B6798223-7268-4D31-A948-EBBA2B03CDEE}" type="parTrans" cxnId="{633D3E56-A0BD-4265-AF0B-DD8729CF024F}">
      <dgm:prSet/>
      <dgm:spPr/>
      <dgm:t>
        <a:bodyPr/>
        <a:lstStyle/>
        <a:p>
          <a:endParaRPr lang="en-US"/>
        </a:p>
      </dgm:t>
    </dgm:pt>
    <dgm:pt modelId="{BEB8EA1C-4737-4FAB-9790-80C9B5365D48}" type="sibTrans" cxnId="{633D3E56-A0BD-4265-AF0B-DD8729CF024F}">
      <dgm:prSet/>
      <dgm:spPr/>
      <dgm:t>
        <a:bodyPr/>
        <a:lstStyle/>
        <a:p>
          <a:endParaRPr lang="en-US"/>
        </a:p>
      </dgm:t>
    </dgm:pt>
    <dgm:pt modelId="{7B61BBFE-4D52-4BDA-AE8F-7AD90CD28370}">
      <dgm:prSet/>
      <dgm:spPr/>
      <dgm:t>
        <a:bodyPr/>
        <a:lstStyle/>
        <a:p>
          <a:r>
            <a:rPr lang="en-GB"/>
            <a:t>Tools for controlling and analysing project success / failure</a:t>
          </a:r>
          <a:endParaRPr lang="en-US"/>
        </a:p>
      </dgm:t>
    </dgm:pt>
    <dgm:pt modelId="{B7EA5D3D-E62C-47E3-9B4F-C056A0A81822}" type="parTrans" cxnId="{A128CC1F-0F23-475F-B8D0-A21360A1DD91}">
      <dgm:prSet/>
      <dgm:spPr/>
      <dgm:t>
        <a:bodyPr/>
        <a:lstStyle/>
        <a:p>
          <a:endParaRPr lang="en-US"/>
        </a:p>
      </dgm:t>
    </dgm:pt>
    <dgm:pt modelId="{2F57796A-D031-4B16-92FF-23A6E4E8F726}" type="sibTrans" cxnId="{A128CC1F-0F23-475F-B8D0-A21360A1DD91}">
      <dgm:prSet/>
      <dgm:spPr/>
      <dgm:t>
        <a:bodyPr/>
        <a:lstStyle/>
        <a:p>
          <a:endParaRPr lang="en-US"/>
        </a:p>
      </dgm:t>
    </dgm:pt>
    <dgm:pt modelId="{C846342B-D769-476C-ABF9-55CE953803B1}">
      <dgm:prSet/>
      <dgm:spPr/>
      <dgm:t>
        <a:bodyPr/>
        <a:lstStyle/>
        <a:p>
          <a:r>
            <a:rPr lang="en-GB"/>
            <a:t>Quality Issues</a:t>
          </a:r>
          <a:endParaRPr lang="en-US"/>
        </a:p>
      </dgm:t>
    </dgm:pt>
    <dgm:pt modelId="{1146E0E6-D4F8-4B89-90D7-3D7C24D1B70D}" type="parTrans" cxnId="{ACE38906-1E39-4FDA-9161-54ACFBA84CF0}">
      <dgm:prSet/>
      <dgm:spPr/>
      <dgm:t>
        <a:bodyPr/>
        <a:lstStyle/>
        <a:p>
          <a:endParaRPr lang="en-US"/>
        </a:p>
      </dgm:t>
    </dgm:pt>
    <dgm:pt modelId="{66344E38-532C-4821-8B1D-61F0EF83D3C9}" type="sibTrans" cxnId="{ACE38906-1E39-4FDA-9161-54ACFBA84CF0}">
      <dgm:prSet/>
      <dgm:spPr/>
      <dgm:t>
        <a:bodyPr/>
        <a:lstStyle/>
        <a:p>
          <a:endParaRPr lang="en-US"/>
        </a:p>
      </dgm:t>
    </dgm:pt>
    <dgm:pt modelId="{6158EF26-2217-4E42-8617-5038980C396D}">
      <dgm:prSet/>
      <dgm:spPr/>
      <dgm:t>
        <a:bodyPr/>
        <a:lstStyle/>
        <a:p>
          <a:r>
            <a:rPr lang="en-GB"/>
            <a:t>Project organisation</a:t>
          </a:r>
          <a:endParaRPr lang="en-US"/>
        </a:p>
      </dgm:t>
    </dgm:pt>
    <dgm:pt modelId="{EE55E34E-6DC3-4A6E-A60A-C5C27924467A}" type="parTrans" cxnId="{A5CFE318-401C-42D0-B36D-9512294DBFE2}">
      <dgm:prSet/>
      <dgm:spPr/>
      <dgm:t>
        <a:bodyPr/>
        <a:lstStyle/>
        <a:p>
          <a:endParaRPr lang="en-US"/>
        </a:p>
      </dgm:t>
    </dgm:pt>
    <dgm:pt modelId="{EC02988F-08F5-4C91-B3C5-45FD7F016920}" type="sibTrans" cxnId="{A5CFE318-401C-42D0-B36D-9512294DBFE2}">
      <dgm:prSet/>
      <dgm:spPr/>
      <dgm:t>
        <a:bodyPr/>
        <a:lstStyle/>
        <a:p>
          <a:endParaRPr lang="en-US"/>
        </a:p>
      </dgm:t>
    </dgm:pt>
    <dgm:pt modelId="{B85082F9-4306-4A96-A3FC-7898AB52D99C}">
      <dgm:prSet/>
      <dgm:spPr/>
      <dgm:t>
        <a:bodyPr/>
        <a:lstStyle/>
        <a:p>
          <a:r>
            <a:rPr lang="en-GB"/>
            <a:t>Project Management Methodologies</a:t>
          </a:r>
          <a:endParaRPr lang="en-US"/>
        </a:p>
      </dgm:t>
    </dgm:pt>
    <dgm:pt modelId="{C61571AF-706B-4546-9188-839D2CB2864C}" type="parTrans" cxnId="{8537FAFB-5522-4675-B24C-D5972BD0D6D7}">
      <dgm:prSet/>
      <dgm:spPr/>
      <dgm:t>
        <a:bodyPr/>
        <a:lstStyle/>
        <a:p>
          <a:endParaRPr lang="en-US"/>
        </a:p>
      </dgm:t>
    </dgm:pt>
    <dgm:pt modelId="{251EEBD7-8CFF-4C6A-8915-BAAD9F29BA0D}" type="sibTrans" cxnId="{8537FAFB-5522-4675-B24C-D5972BD0D6D7}">
      <dgm:prSet/>
      <dgm:spPr/>
      <dgm:t>
        <a:bodyPr/>
        <a:lstStyle/>
        <a:p>
          <a:endParaRPr lang="en-US"/>
        </a:p>
      </dgm:t>
    </dgm:pt>
    <dgm:pt modelId="{6BE4EB88-6660-4C89-A6E3-69CD6CE7AF89}" type="pres">
      <dgm:prSet presAssocID="{79EF5E7A-FB33-4750-A66E-A927D1AF8FDE}" presName="vert0" presStyleCnt="0">
        <dgm:presLayoutVars>
          <dgm:dir/>
          <dgm:animOne val="branch"/>
          <dgm:animLvl val="lvl"/>
        </dgm:presLayoutVars>
      </dgm:prSet>
      <dgm:spPr/>
    </dgm:pt>
    <dgm:pt modelId="{57421C7D-22D2-425D-B655-D8BDC5D9E129}" type="pres">
      <dgm:prSet presAssocID="{38651E9E-55AF-4BA8-B22D-277E9926FA86}" presName="thickLine" presStyleLbl="alignNode1" presStyleIdx="0" presStyleCnt="7"/>
      <dgm:spPr/>
    </dgm:pt>
    <dgm:pt modelId="{32180015-82AE-4A66-95AF-23BBDEF78793}" type="pres">
      <dgm:prSet presAssocID="{38651E9E-55AF-4BA8-B22D-277E9926FA86}" presName="horz1" presStyleCnt="0"/>
      <dgm:spPr/>
    </dgm:pt>
    <dgm:pt modelId="{CFB69ECB-2AB1-4DFD-95B5-81ABC30C97D5}" type="pres">
      <dgm:prSet presAssocID="{38651E9E-55AF-4BA8-B22D-277E9926FA86}" presName="tx1" presStyleLbl="revTx" presStyleIdx="0" presStyleCnt="7"/>
      <dgm:spPr/>
    </dgm:pt>
    <dgm:pt modelId="{B3FE8802-F471-4683-B2CC-D740BE018683}" type="pres">
      <dgm:prSet presAssocID="{38651E9E-55AF-4BA8-B22D-277E9926FA86}" presName="vert1" presStyleCnt="0"/>
      <dgm:spPr/>
    </dgm:pt>
    <dgm:pt modelId="{32109D63-7DB7-49B5-9773-A17BB0E7FFCF}" type="pres">
      <dgm:prSet presAssocID="{ADFFB06F-6F0C-4028-9CD7-9F379DA36F28}" presName="thickLine" presStyleLbl="alignNode1" presStyleIdx="1" presStyleCnt="7"/>
      <dgm:spPr/>
    </dgm:pt>
    <dgm:pt modelId="{022BD8AD-9CD2-4B99-8093-BB63C27C0F2E}" type="pres">
      <dgm:prSet presAssocID="{ADFFB06F-6F0C-4028-9CD7-9F379DA36F28}" presName="horz1" presStyleCnt="0"/>
      <dgm:spPr/>
    </dgm:pt>
    <dgm:pt modelId="{8F506FA5-3A7D-4400-B697-E9F39719C1FB}" type="pres">
      <dgm:prSet presAssocID="{ADFFB06F-6F0C-4028-9CD7-9F379DA36F28}" presName="tx1" presStyleLbl="revTx" presStyleIdx="1" presStyleCnt="7"/>
      <dgm:spPr/>
    </dgm:pt>
    <dgm:pt modelId="{47E21D05-4C25-4584-AB03-1DA7E7BF7CB5}" type="pres">
      <dgm:prSet presAssocID="{ADFFB06F-6F0C-4028-9CD7-9F379DA36F28}" presName="vert1" presStyleCnt="0"/>
      <dgm:spPr/>
    </dgm:pt>
    <dgm:pt modelId="{7E53002A-8DBA-4652-B9F5-0A2A7628461F}" type="pres">
      <dgm:prSet presAssocID="{AEF18B9A-45C2-4933-B7A4-A5EB71AEA2F5}" presName="thickLine" presStyleLbl="alignNode1" presStyleIdx="2" presStyleCnt="7"/>
      <dgm:spPr/>
    </dgm:pt>
    <dgm:pt modelId="{F9ADE2AF-13BA-4B13-AEC7-C1FA7555B252}" type="pres">
      <dgm:prSet presAssocID="{AEF18B9A-45C2-4933-B7A4-A5EB71AEA2F5}" presName="horz1" presStyleCnt="0"/>
      <dgm:spPr/>
    </dgm:pt>
    <dgm:pt modelId="{1D424AFF-D5A4-45B0-A810-71C2BE21F67E}" type="pres">
      <dgm:prSet presAssocID="{AEF18B9A-45C2-4933-B7A4-A5EB71AEA2F5}" presName="tx1" presStyleLbl="revTx" presStyleIdx="2" presStyleCnt="7"/>
      <dgm:spPr/>
    </dgm:pt>
    <dgm:pt modelId="{D31EE77B-4CF2-41A4-8699-E9DBD36FF57B}" type="pres">
      <dgm:prSet presAssocID="{AEF18B9A-45C2-4933-B7A4-A5EB71AEA2F5}" presName="vert1" presStyleCnt="0"/>
      <dgm:spPr/>
    </dgm:pt>
    <dgm:pt modelId="{04A6E09D-0FD7-4349-8C35-71A82033082F}" type="pres">
      <dgm:prSet presAssocID="{7B61BBFE-4D52-4BDA-AE8F-7AD90CD28370}" presName="thickLine" presStyleLbl="alignNode1" presStyleIdx="3" presStyleCnt="7"/>
      <dgm:spPr/>
    </dgm:pt>
    <dgm:pt modelId="{D119FD24-B7C9-44B6-B5F1-1DD9EA562D11}" type="pres">
      <dgm:prSet presAssocID="{7B61BBFE-4D52-4BDA-AE8F-7AD90CD28370}" presName="horz1" presStyleCnt="0"/>
      <dgm:spPr/>
    </dgm:pt>
    <dgm:pt modelId="{8D07CD18-6B57-4716-9B71-D509C2A87A93}" type="pres">
      <dgm:prSet presAssocID="{7B61BBFE-4D52-4BDA-AE8F-7AD90CD28370}" presName="tx1" presStyleLbl="revTx" presStyleIdx="3" presStyleCnt="7"/>
      <dgm:spPr/>
    </dgm:pt>
    <dgm:pt modelId="{0C78ECB4-F962-4560-832F-D140959F9B65}" type="pres">
      <dgm:prSet presAssocID="{7B61BBFE-4D52-4BDA-AE8F-7AD90CD28370}" presName="vert1" presStyleCnt="0"/>
      <dgm:spPr/>
    </dgm:pt>
    <dgm:pt modelId="{61258348-903B-4EEA-A24F-13708DE9D482}" type="pres">
      <dgm:prSet presAssocID="{C846342B-D769-476C-ABF9-55CE953803B1}" presName="thickLine" presStyleLbl="alignNode1" presStyleIdx="4" presStyleCnt="7"/>
      <dgm:spPr/>
    </dgm:pt>
    <dgm:pt modelId="{29FC574B-A6B5-4805-9E7F-69319D3065AC}" type="pres">
      <dgm:prSet presAssocID="{C846342B-D769-476C-ABF9-55CE953803B1}" presName="horz1" presStyleCnt="0"/>
      <dgm:spPr/>
    </dgm:pt>
    <dgm:pt modelId="{A14DD24F-9591-49A3-B0A1-93727C6FCA2D}" type="pres">
      <dgm:prSet presAssocID="{C846342B-D769-476C-ABF9-55CE953803B1}" presName="tx1" presStyleLbl="revTx" presStyleIdx="4" presStyleCnt="7"/>
      <dgm:spPr/>
    </dgm:pt>
    <dgm:pt modelId="{7DD39821-2978-418B-B92E-560CEC26740F}" type="pres">
      <dgm:prSet presAssocID="{C846342B-D769-476C-ABF9-55CE953803B1}" presName="vert1" presStyleCnt="0"/>
      <dgm:spPr/>
    </dgm:pt>
    <dgm:pt modelId="{46FB4F62-D9D5-4E1A-9C95-E912EF69C391}" type="pres">
      <dgm:prSet presAssocID="{6158EF26-2217-4E42-8617-5038980C396D}" presName="thickLine" presStyleLbl="alignNode1" presStyleIdx="5" presStyleCnt="7"/>
      <dgm:spPr/>
    </dgm:pt>
    <dgm:pt modelId="{AAF43C7A-A9A4-4AB9-9BD8-E65F8F64B3DE}" type="pres">
      <dgm:prSet presAssocID="{6158EF26-2217-4E42-8617-5038980C396D}" presName="horz1" presStyleCnt="0"/>
      <dgm:spPr/>
    </dgm:pt>
    <dgm:pt modelId="{C42C5081-1A83-415B-B4B2-8B402D5D5B73}" type="pres">
      <dgm:prSet presAssocID="{6158EF26-2217-4E42-8617-5038980C396D}" presName="tx1" presStyleLbl="revTx" presStyleIdx="5" presStyleCnt="7"/>
      <dgm:spPr/>
    </dgm:pt>
    <dgm:pt modelId="{08512E42-DB2F-40CB-9B4A-8E52FE3976EE}" type="pres">
      <dgm:prSet presAssocID="{6158EF26-2217-4E42-8617-5038980C396D}" presName="vert1" presStyleCnt="0"/>
      <dgm:spPr/>
    </dgm:pt>
    <dgm:pt modelId="{2B920107-B160-49C2-9992-0B2622802FB7}" type="pres">
      <dgm:prSet presAssocID="{B85082F9-4306-4A96-A3FC-7898AB52D99C}" presName="thickLine" presStyleLbl="alignNode1" presStyleIdx="6" presStyleCnt="7"/>
      <dgm:spPr/>
    </dgm:pt>
    <dgm:pt modelId="{10F51F02-134D-48C3-8007-5B3640903540}" type="pres">
      <dgm:prSet presAssocID="{B85082F9-4306-4A96-A3FC-7898AB52D99C}" presName="horz1" presStyleCnt="0"/>
      <dgm:spPr/>
    </dgm:pt>
    <dgm:pt modelId="{6FDE831C-02FF-441B-9F71-B68A22550B92}" type="pres">
      <dgm:prSet presAssocID="{B85082F9-4306-4A96-A3FC-7898AB52D99C}" presName="tx1" presStyleLbl="revTx" presStyleIdx="6" presStyleCnt="7"/>
      <dgm:spPr/>
    </dgm:pt>
    <dgm:pt modelId="{43EF1D4A-8631-4F11-9BAF-EB12DD9E8224}" type="pres">
      <dgm:prSet presAssocID="{B85082F9-4306-4A96-A3FC-7898AB52D99C}" presName="vert1" presStyleCnt="0"/>
      <dgm:spPr/>
    </dgm:pt>
  </dgm:ptLst>
  <dgm:cxnLst>
    <dgm:cxn modelId="{ACE38906-1E39-4FDA-9161-54ACFBA84CF0}" srcId="{79EF5E7A-FB33-4750-A66E-A927D1AF8FDE}" destId="{C846342B-D769-476C-ABF9-55CE953803B1}" srcOrd="4" destOrd="0" parTransId="{1146E0E6-D4F8-4B89-90D7-3D7C24D1B70D}" sibTransId="{66344E38-532C-4821-8B1D-61F0EF83D3C9}"/>
    <dgm:cxn modelId="{81D99A0C-4132-4206-822A-7F2F145C8E60}" srcId="{79EF5E7A-FB33-4750-A66E-A927D1AF8FDE}" destId="{ADFFB06F-6F0C-4028-9CD7-9F379DA36F28}" srcOrd="1" destOrd="0" parTransId="{48F6E0F4-1C23-4550-B529-6B7B4F8A07DB}" sibTransId="{F4EF54F4-6B24-4483-A7E9-4C034B4BA0D8}"/>
    <dgm:cxn modelId="{A5CFE318-401C-42D0-B36D-9512294DBFE2}" srcId="{79EF5E7A-FB33-4750-A66E-A927D1AF8FDE}" destId="{6158EF26-2217-4E42-8617-5038980C396D}" srcOrd="5" destOrd="0" parTransId="{EE55E34E-6DC3-4A6E-A60A-C5C27924467A}" sibTransId="{EC02988F-08F5-4C91-B3C5-45FD7F016920}"/>
    <dgm:cxn modelId="{A128CC1F-0F23-475F-B8D0-A21360A1DD91}" srcId="{79EF5E7A-FB33-4750-A66E-A927D1AF8FDE}" destId="{7B61BBFE-4D52-4BDA-AE8F-7AD90CD28370}" srcOrd="3" destOrd="0" parTransId="{B7EA5D3D-E62C-47E3-9B4F-C056A0A81822}" sibTransId="{2F57796A-D031-4B16-92FF-23A6E4E8F726}"/>
    <dgm:cxn modelId="{FC51523E-A1AB-4B93-82B0-FDF69650901E}" type="presOf" srcId="{7B61BBFE-4D52-4BDA-AE8F-7AD90CD28370}" destId="{8D07CD18-6B57-4716-9B71-D509C2A87A93}" srcOrd="0" destOrd="0" presId="urn:microsoft.com/office/officeart/2008/layout/LinedList"/>
    <dgm:cxn modelId="{ED3B7F5B-E936-44D1-B638-DC250E4D7EB6}" type="presOf" srcId="{B85082F9-4306-4A96-A3FC-7898AB52D99C}" destId="{6FDE831C-02FF-441B-9F71-B68A22550B92}" srcOrd="0" destOrd="0" presId="urn:microsoft.com/office/officeart/2008/layout/LinedList"/>
    <dgm:cxn modelId="{65A0E946-1FD9-4B2B-AB71-DD3BE9DA13D0}" srcId="{79EF5E7A-FB33-4750-A66E-A927D1AF8FDE}" destId="{38651E9E-55AF-4BA8-B22D-277E9926FA86}" srcOrd="0" destOrd="0" parTransId="{68211238-5B95-4048-895B-6587CBCC0392}" sibTransId="{BE4163C4-9DD4-4484-8364-CACC641B8DA4}"/>
    <dgm:cxn modelId="{8B0F2750-28FE-49DB-BD52-EC91078DE7B4}" type="presOf" srcId="{AEF18B9A-45C2-4933-B7A4-A5EB71AEA2F5}" destId="{1D424AFF-D5A4-45B0-A810-71C2BE21F67E}" srcOrd="0" destOrd="0" presId="urn:microsoft.com/office/officeart/2008/layout/LinedList"/>
    <dgm:cxn modelId="{DDA3A571-CDE4-42FB-8995-60F24D72FC2D}" type="presOf" srcId="{ADFFB06F-6F0C-4028-9CD7-9F379DA36F28}" destId="{8F506FA5-3A7D-4400-B697-E9F39719C1FB}" srcOrd="0" destOrd="0" presId="urn:microsoft.com/office/officeart/2008/layout/LinedList"/>
    <dgm:cxn modelId="{633D3E56-A0BD-4265-AF0B-DD8729CF024F}" srcId="{79EF5E7A-FB33-4750-A66E-A927D1AF8FDE}" destId="{AEF18B9A-45C2-4933-B7A4-A5EB71AEA2F5}" srcOrd="2" destOrd="0" parTransId="{B6798223-7268-4D31-A948-EBBA2B03CDEE}" sibTransId="{BEB8EA1C-4737-4FAB-9790-80C9B5365D48}"/>
    <dgm:cxn modelId="{DF4560A3-711D-48AA-9BF8-B9FE71CDDEFF}" type="presOf" srcId="{6158EF26-2217-4E42-8617-5038980C396D}" destId="{C42C5081-1A83-415B-B4B2-8B402D5D5B73}" srcOrd="0" destOrd="0" presId="urn:microsoft.com/office/officeart/2008/layout/LinedList"/>
    <dgm:cxn modelId="{11046DA3-2855-4FAA-80E2-BFC264686385}" type="presOf" srcId="{79EF5E7A-FB33-4750-A66E-A927D1AF8FDE}" destId="{6BE4EB88-6660-4C89-A6E3-69CD6CE7AF89}" srcOrd="0" destOrd="0" presId="urn:microsoft.com/office/officeart/2008/layout/LinedList"/>
    <dgm:cxn modelId="{DAF0C8C7-C0CE-4462-81DE-608B5FA0B6CA}" type="presOf" srcId="{C846342B-D769-476C-ABF9-55CE953803B1}" destId="{A14DD24F-9591-49A3-B0A1-93727C6FCA2D}" srcOrd="0" destOrd="0" presId="urn:microsoft.com/office/officeart/2008/layout/LinedList"/>
    <dgm:cxn modelId="{70EDA5D3-E7CD-4260-85AD-74389B31E98B}" type="presOf" srcId="{38651E9E-55AF-4BA8-B22D-277E9926FA86}" destId="{CFB69ECB-2AB1-4DFD-95B5-81ABC30C97D5}" srcOrd="0" destOrd="0" presId="urn:microsoft.com/office/officeart/2008/layout/LinedList"/>
    <dgm:cxn modelId="{8537FAFB-5522-4675-B24C-D5972BD0D6D7}" srcId="{79EF5E7A-FB33-4750-A66E-A927D1AF8FDE}" destId="{B85082F9-4306-4A96-A3FC-7898AB52D99C}" srcOrd="6" destOrd="0" parTransId="{C61571AF-706B-4546-9188-839D2CB2864C}" sibTransId="{251EEBD7-8CFF-4C6A-8915-BAAD9F29BA0D}"/>
    <dgm:cxn modelId="{0EDCFCC4-BB81-4528-B664-8B2415ECB619}" type="presParOf" srcId="{6BE4EB88-6660-4C89-A6E3-69CD6CE7AF89}" destId="{57421C7D-22D2-425D-B655-D8BDC5D9E129}" srcOrd="0" destOrd="0" presId="urn:microsoft.com/office/officeart/2008/layout/LinedList"/>
    <dgm:cxn modelId="{4D7891C0-9F8D-4A48-BF86-F27EB76A4BB7}" type="presParOf" srcId="{6BE4EB88-6660-4C89-A6E3-69CD6CE7AF89}" destId="{32180015-82AE-4A66-95AF-23BBDEF78793}" srcOrd="1" destOrd="0" presId="urn:microsoft.com/office/officeart/2008/layout/LinedList"/>
    <dgm:cxn modelId="{72082259-3287-4C4F-86D7-3B47A339BCB9}" type="presParOf" srcId="{32180015-82AE-4A66-95AF-23BBDEF78793}" destId="{CFB69ECB-2AB1-4DFD-95B5-81ABC30C97D5}" srcOrd="0" destOrd="0" presId="urn:microsoft.com/office/officeart/2008/layout/LinedList"/>
    <dgm:cxn modelId="{B7B2FC25-0251-420D-86AF-1F5516474EA1}" type="presParOf" srcId="{32180015-82AE-4A66-95AF-23BBDEF78793}" destId="{B3FE8802-F471-4683-B2CC-D740BE018683}" srcOrd="1" destOrd="0" presId="urn:microsoft.com/office/officeart/2008/layout/LinedList"/>
    <dgm:cxn modelId="{837A5750-A0C7-4226-821A-E941607D92EA}" type="presParOf" srcId="{6BE4EB88-6660-4C89-A6E3-69CD6CE7AF89}" destId="{32109D63-7DB7-49B5-9773-A17BB0E7FFCF}" srcOrd="2" destOrd="0" presId="urn:microsoft.com/office/officeart/2008/layout/LinedList"/>
    <dgm:cxn modelId="{C45BC114-81A5-4DFA-B959-66FC51A5CA49}" type="presParOf" srcId="{6BE4EB88-6660-4C89-A6E3-69CD6CE7AF89}" destId="{022BD8AD-9CD2-4B99-8093-BB63C27C0F2E}" srcOrd="3" destOrd="0" presId="urn:microsoft.com/office/officeart/2008/layout/LinedList"/>
    <dgm:cxn modelId="{DCB38607-6543-4D94-A89B-C9112DDE7ED8}" type="presParOf" srcId="{022BD8AD-9CD2-4B99-8093-BB63C27C0F2E}" destId="{8F506FA5-3A7D-4400-B697-E9F39719C1FB}" srcOrd="0" destOrd="0" presId="urn:microsoft.com/office/officeart/2008/layout/LinedList"/>
    <dgm:cxn modelId="{DFF17963-495B-43ED-B300-D08EC29CF454}" type="presParOf" srcId="{022BD8AD-9CD2-4B99-8093-BB63C27C0F2E}" destId="{47E21D05-4C25-4584-AB03-1DA7E7BF7CB5}" srcOrd="1" destOrd="0" presId="urn:microsoft.com/office/officeart/2008/layout/LinedList"/>
    <dgm:cxn modelId="{284B73B9-E8DC-467A-B449-CF92D2A8FCFE}" type="presParOf" srcId="{6BE4EB88-6660-4C89-A6E3-69CD6CE7AF89}" destId="{7E53002A-8DBA-4652-B9F5-0A2A7628461F}" srcOrd="4" destOrd="0" presId="urn:microsoft.com/office/officeart/2008/layout/LinedList"/>
    <dgm:cxn modelId="{A90B5A5D-9961-4A26-B178-06408194BCA9}" type="presParOf" srcId="{6BE4EB88-6660-4C89-A6E3-69CD6CE7AF89}" destId="{F9ADE2AF-13BA-4B13-AEC7-C1FA7555B252}" srcOrd="5" destOrd="0" presId="urn:microsoft.com/office/officeart/2008/layout/LinedList"/>
    <dgm:cxn modelId="{9356FF48-4A62-470B-ADC7-2000D12E37D5}" type="presParOf" srcId="{F9ADE2AF-13BA-4B13-AEC7-C1FA7555B252}" destId="{1D424AFF-D5A4-45B0-A810-71C2BE21F67E}" srcOrd="0" destOrd="0" presId="urn:microsoft.com/office/officeart/2008/layout/LinedList"/>
    <dgm:cxn modelId="{E9A74DAD-B56E-4DAF-B0F3-2237595200FF}" type="presParOf" srcId="{F9ADE2AF-13BA-4B13-AEC7-C1FA7555B252}" destId="{D31EE77B-4CF2-41A4-8699-E9DBD36FF57B}" srcOrd="1" destOrd="0" presId="urn:microsoft.com/office/officeart/2008/layout/LinedList"/>
    <dgm:cxn modelId="{562DC78B-EAAE-4313-B42D-A6F3E281E9A5}" type="presParOf" srcId="{6BE4EB88-6660-4C89-A6E3-69CD6CE7AF89}" destId="{04A6E09D-0FD7-4349-8C35-71A82033082F}" srcOrd="6" destOrd="0" presId="urn:microsoft.com/office/officeart/2008/layout/LinedList"/>
    <dgm:cxn modelId="{C849FD94-7DA6-4201-8D20-B04F01E92574}" type="presParOf" srcId="{6BE4EB88-6660-4C89-A6E3-69CD6CE7AF89}" destId="{D119FD24-B7C9-44B6-B5F1-1DD9EA562D11}" srcOrd="7" destOrd="0" presId="urn:microsoft.com/office/officeart/2008/layout/LinedList"/>
    <dgm:cxn modelId="{64E63FEF-221A-430A-8B59-D37C66C25B92}" type="presParOf" srcId="{D119FD24-B7C9-44B6-B5F1-1DD9EA562D11}" destId="{8D07CD18-6B57-4716-9B71-D509C2A87A93}" srcOrd="0" destOrd="0" presId="urn:microsoft.com/office/officeart/2008/layout/LinedList"/>
    <dgm:cxn modelId="{8DCCBC33-37C8-487E-A161-77A90EC5188B}" type="presParOf" srcId="{D119FD24-B7C9-44B6-B5F1-1DD9EA562D11}" destId="{0C78ECB4-F962-4560-832F-D140959F9B65}" srcOrd="1" destOrd="0" presId="urn:microsoft.com/office/officeart/2008/layout/LinedList"/>
    <dgm:cxn modelId="{B4AFE1DD-B590-4150-9CD9-E6F71919C22D}" type="presParOf" srcId="{6BE4EB88-6660-4C89-A6E3-69CD6CE7AF89}" destId="{61258348-903B-4EEA-A24F-13708DE9D482}" srcOrd="8" destOrd="0" presId="urn:microsoft.com/office/officeart/2008/layout/LinedList"/>
    <dgm:cxn modelId="{50D1AECA-75C5-4488-A8F8-6E831B8F1665}" type="presParOf" srcId="{6BE4EB88-6660-4C89-A6E3-69CD6CE7AF89}" destId="{29FC574B-A6B5-4805-9E7F-69319D3065AC}" srcOrd="9" destOrd="0" presId="urn:microsoft.com/office/officeart/2008/layout/LinedList"/>
    <dgm:cxn modelId="{BF10D772-3904-40B9-BD4E-88D190F57144}" type="presParOf" srcId="{29FC574B-A6B5-4805-9E7F-69319D3065AC}" destId="{A14DD24F-9591-49A3-B0A1-93727C6FCA2D}" srcOrd="0" destOrd="0" presId="urn:microsoft.com/office/officeart/2008/layout/LinedList"/>
    <dgm:cxn modelId="{05097D43-9FCD-4322-8341-5850F7A3A1ED}" type="presParOf" srcId="{29FC574B-A6B5-4805-9E7F-69319D3065AC}" destId="{7DD39821-2978-418B-B92E-560CEC26740F}" srcOrd="1" destOrd="0" presId="urn:microsoft.com/office/officeart/2008/layout/LinedList"/>
    <dgm:cxn modelId="{A2B14798-F142-4857-BE67-11E1A83E6AA4}" type="presParOf" srcId="{6BE4EB88-6660-4C89-A6E3-69CD6CE7AF89}" destId="{46FB4F62-D9D5-4E1A-9C95-E912EF69C391}" srcOrd="10" destOrd="0" presId="urn:microsoft.com/office/officeart/2008/layout/LinedList"/>
    <dgm:cxn modelId="{EB87846E-791C-4386-A9FC-C76E6DD6D84C}" type="presParOf" srcId="{6BE4EB88-6660-4C89-A6E3-69CD6CE7AF89}" destId="{AAF43C7A-A9A4-4AB9-9BD8-E65F8F64B3DE}" srcOrd="11" destOrd="0" presId="urn:microsoft.com/office/officeart/2008/layout/LinedList"/>
    <dgm:cxn modelId="{4F876C7E-2139-4562-8871-3F596A32E3A3}" type="presParOf" srcId="{AAF43C7A-A9A4-4AB9-9BD8-E65F8F64B3DE}" destId="{C42C5081-1A83-415B-B4B2-8B402D5D5B73}" srcOrd="0" destOrd="0" presId="urn:microsoft.com/office/officeart/2008/layout/LinedList"/>
    <dgm:cxn modelId="{53EEBCE5-FEE6-4B64-98C1-80595CC8B062}" type="presParOf" srcId="{AAF43C7A-A9A4-4AB9-9BD8-E65F8F64B3DE}" destId="{08512E42-DB2F-40CB-9B4A-8E52FE3976EE}" srcOrd="1" destOrd="0" presId="urn:microsoft.com/office/officeart/2008/layout/LinedList"/>
    <dgm:cxn modelId="{F5EF0AD3-59C1-4F81-901E-087BF6F0A6DB}" type="presParOf" srcId="{6BE4EB88-6660-4C89-A6E3-69CD6CE7AF89}" destId="{2B920107-B160-49C2-9992-0B2622802FB7}" srcOrd="12" destOrd="0" presId="urn:microsoft.com/office/officeart/2008/layout/LinedList"/>
    <dgm:cxn modelId="{C328DD8F-BEE3-487A-B455-0A1E213F45A9}" type="presParOf" srcId="{6BE4EB88-6660-4C89-A6E3-69CD6CE7AF89}" destId="{10F51F02-134D-48C3-8007-5B3640903540}" srcOrd="13" destOrd="0" presId="urn:microsoft.com/office/officeart/2008/layout/LinedList"/>
    <dgm:cxn modelId="{B3C11665-E516-4234-B783-9A1EDCAA6789}" type="presParOf" srcId="{10F51F02-134D-48C3-8007-5B3640903540}" destId="{6FDE831C-02FF-441B-9F71-B68A22550B92}" srcOrd="0" destOrd="0" presId="urn:microsoft.com/office/officeart/2008/layout/LinedList"/>
    <dgm:cxn modelId="{D8168FFA-FD3B-48F3-A6DE-4E243DCCD2F4}" type="presParOf" srcId="{10F51F02-134D-48C3-8007-5B3640903540}" destId="{43EF1D4A-8631-4F11-9BAF-EB12DD9E82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18E169-9BD1-483A-A742-11F142686EC7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EC8FF4-31BE-4639-9123-CFF0695F4525}">
      <dgm:prSet/>
      <dgm:spPr/>
      <dgm:t>
        <a:bodyPr/>
        <a:lstStyle/>
        <a:p>
          <a:r>
            <a:rPr lang="en-US"/>
            <a:t>Project</a:t>
          </a:r>
        </a:p>
      </dgm:t>
    </dgm:pt>
    <dgm:pt modelId="{248E05DB-B8CE-4F18-A646-C2973394A89E}" type="parTrans" cxnId="{59CD52FE-8A7E-40C4-B513-1B699A919C37}">
      <dgm:prSet/>
      <dgm:spPr/>
      <dgm:t>
        <a:bodyPr/>
        <a:lstStyle/>
        <a:p>
          <a:endParaRPr lang="en-US"/>
        </a:p>
      </dgm:t>
    </dgm:pt>
    <dgm:pt modelId="{7E1AC31B-4F75-4F92-9BD9-ABB066B17AB6}" type="sibTrans" cxnId="{59CD52FE-8A7E-40C4-B513-1B699A919C37}">
      <dgm:prSet/>
      <dgm:spPr/>
      <dgm:t>
        <a:bodyPr/>
        <a:lstStyle/>
        <a:p>
          <a:endParaRPr lang="en-US"/>
        </a:p>
      </dgm:t>
    </dgm:pt>
    <dgm:pt modelId="{94AE0074-DFA1-4002-8337-91BA41FA94D0}">
      <dgm:prSet/>
      <dgm:spPr/>
      <dgm:t>
        <a:bodyPr/>
        <a:lstStyle/>
        <a:p>
          <a:r>
            <a:rPr lang="en-US"/>
            <a:t>A planned undertaking of related activities to reach an objective that has a beginning and an end</a:t>
          </a:r>
        </a:p>
      </dgm:t>
    </dgm:pt>
    <dgm:pt modelId="{CFD05935-818E-4EAA-8771-0D92089607B5}" type="parTrans" cxnId="{E4BF63E8-96EA-41DC-B985-66EC7FC5F74F}">
      <dgm:prSet/>
      <dgm:spPr/>
      <dgm:t>
        <a:bodyPr/>
        <a:lstStyle/>
        <a:p>
          <a:endParaRPr lang="en-US"/>
        </a:p>
      </dgm:t>
    </dgm:pt>
    <dgm:pt modelId="{267D4229-EBE1-4746-A1B8-3450EA60C556}" type="sibTrans" cxnId="{E4BF63E8-96EA-41DC-B985-66EC7FC5F74F}">
      <dgm:prSet/>
      <dgm:spPr/>
      <dgm:t>
        <a:bodyPr/>
        <a:lstStyle/>
        <a:p>
          <a:endParaRPr lang="en-US"/>
        </a:p>
      </dgm:t>
    </dgm:pt>
    <dgm:pt modelId="{00EAD412-F504-4598-961D-0DA240193D99}">
      <dgm:prSet/>
      <dgm:spPr/>
      <dgm:t>
        <a:bodyPr/>
        <a:lstStyle/>
        <a:p>
          <a:r>
            <a:rPr lang="en-US"/>
            <a:t>Project management</a:t>
          </a:r>
        </a:p>
      </dgm:t>
    </dgm:pt>
    <dgm:pt modelId="{22CDAE7F-5C5D-42FA-A181-31135216ECEF}" type="parTrans" cxnId="{CC8B5EE1-70A5-4D03-941B-71D9C24DD455}">
      <dgm:prSet/>
      <dgm:spPr/>
      <dgm:t>
        <a:bodyPr/>
        <a:lstStyle/>
        <a:p>
          <a:endParaRPr lang="en-US"/>
        </a:p>
      </dgm:t>
    </dgm:pt>
    <dgm:pt modelId="{4C7CE9E3-6926-4F48-9AAA-2ACEF6292DC0}" type="sibTrans" cxnId="{CC8B5EE1-70A5-4D03-941B-71D9C24DD455}">
      <dgm:prSet/>
      <dgm:spPr/>
      <dgm:t>
        <a:bodyPr/>
        <a:lstStyle/>
        <a:p>
          <a:endParaRPr lang="en-US"/>
        </a:p>
      </dgm:t>
    </dgm:pt>
    <dgm:pt modelId="{013F066C-D006-48B0-8469-B6C422DD67BD}">
      <dgm:prSet/>
      <dgm:spPr/>
      <dgm:t>
        <a:bodyPr/>
        <a:lstStyle/>
        <a:p>
          <a:r>
            <a:rPr lang="en-US"/>
            <a:t>A controlled process of initiating, planning, executing, and closing down a project</a:t>
          </a:r>
        </a:p>
      </dgm:t>
    </dgm:pt>
    <dgm:pt modelId="{24E9AD1E-18EB-40E2-8CA5-18317B9D7AB6}" type="parTrans" cxnId="{A488FB90-1804-43D7-A612-B9B1856E2735}">
      <dgm:prSet/>
      <dgm:spPr/>
      <dgm:t>
        <a:bodyPr/>
        <a:lstStyle/>
        <a:p>
          <a:endParaRPr lang="en-US"/>
        </a:p>
      </dgm:t>
    </dgm:pt>
    <dgm:pt modelId="{416D35FD-09F9-40F9-8EBE-642C0818A6F5}" type="sibTrans" cxnId="{A488FB90-1804-43D7-A612-B9B1856E2735}">
      <dgm:prSet/>
      <dgm:spPr/>
      <dgm:t>
        <a:bodyPr/>
        <a:lstStyle/>
        <a:p>
          <a:endParaRPr lang="en-US"/>
        </a:p>
      </dgm:t>
    </dgm:pt>
    <dgm:pt modelId="{30249E01-4B22-4143-A30C-C52118ECCB47}">
      <dgm:prSet/>
      <dgm:spPr/>
      <dgm:t>
        <a:bodyPr/>
        <a:lstStyle/>
        <a:p>
          <a:r>
            <a:rPr lang="en-GB"/>
            <a:t>IEEE provides the following definition:</a:t>
          </a:r>
          <a:endParaRPr lang="en-US"/>
        </a:p>
      </dgm:t>
    </dgm:pt>
    <dgm:pt modelId="{BBD685E1-EE96-4CA1-BCF1-7C9799B29005}" type="parTrans" cxnId="{B1C2D816-E950-45E8-8DDB-226F1CC5125B}">
      <dgm:prSet/>
      <dgm:spPr/>
      <dgm:t>
        <a:bodyPr/>
        <a:lstStyle/>
        <a:p>
          <a:endParaRPr lang="en-US"/>
        </a:p>
      </dgm:t>
    </dgm:pt>
    <dgm:pt modelId="{4F922A2A-ABF3-44A3-B2CD-0F6E13E872AB}" type="sibTrans" cxnId="{B1C2D816-E950-45E8-8DDB-226F1CC5125B}">
      <dgm:prSet/>
      <dgm:spPr/>
      <dgm:t>
        <a:bodyPr/>
        <a:lstStyle/>
        <a:p>
          <a:endParaRPr lang="en-US"/>
        </a:p>
      </dgm:t>
    </dgm:pt>
    <dgm:pt modelId="{578547E9-4C43-4B2E-887B-A1E86A933DC6}">
      <dgm:prSet/>
      <dgm:spPr/>
      <dgm:t>
        <a:bodyPr/>
        <a:lstStyle/>
        <a:p>
          <a:r>
            <a:rPr lang="en-GB"/>
            <a:t>“Software project management is the process of planning, staffing, monitoring, controlling and leading a software project.”</a:t>
          </a:r>
          <a:endParaRPr lang="en-US"/>
        </a:p>
      </dgm:t>
    </dgm:pt>
    <dgm:pt modelId="{54ED0357-BFF1-4F5A-84F5-74F3A0F38BC5}" type="parTrans" cxnId="{DAD6C767-97B9-484A-9DD8-CC1304A8F091}">
      <dgm:prSet/>
      <dgm:spPr/>
      <dgm:t>
        <a:bodyPr/>
        <a:lstStyle/>
        <a:p>
          <a:endParaRPr lang="en-US"/>
        </a:p>
      </dgm:t>
    </dgm:pt>
    <dgm:pt modelId="{1B6F8083-6332-494E-8F88-03DFEFCA9959}" type="sibTrans" cxnId="{DAD6C767-97B9-484A-9DD8-CC1304A8F091}">
      <dgm:prSet/>
      <dgm:spPr/>
      <dgm:t>
        <a:bodyPr/>
        <a:lstStyle/>
        <a:p>
          <a:endParaRPr lang="en-US"/>
        </a:p>
      </dgm:t>
    </dgm:pt>
    <dgm:pt modelId="{93344129-4C52-4DE3-B00B-9CEEF30074DD}" type="pres">
      <dgm:prSet presAssocID="{8C18E169-9BD1-483A-A742-11F142686EC7}" presName="linear" presStyleCnt="0">
        <dgm:presLayoutVars>
          <dgm:dir/>
          <dgm:animLvl val="lvl"/>
          <dgm:resizeHandles val="exact"/>
        </dgm:presLayoutVars>
      </dgm:prSet>
      <dgm:spPr/>
    </dgm:pt>
    <dgm:pt modelId="{B15E9209-8744-41E0-B114-949A48B5BFC7}" type="pres">
      <dgm:prSet presAssocID="{29EC8FF4-31BE-4639-9123-CFF0695F4525}" presName="parentLin" presStyleCnt="0"/>
      <dgm:spPr/>
    </dgm:pt>
    <dgm:pt modelId="{5634DBF5-5A9D-4E17-B231-5C54F97D438A}" type="pres">
      <dgm:prSet presAssocID="{29EC8FF4-31BE-4639-9123-CFF0695F4525}" presName="parentLeftMargin" presStyleLbl="node1" presStyleIdx="0" presStyleCnt="3"/>
      <dgm:spPr/>
    </dgm:pt>
    <dgm:pt modelId="{C7F08F23-0EE9-4E05-910D-33B680B811A0}" type="pres">
      <dgm:prSet presAssocID="{29EC8FF4-31BE-4639-9123-CFF0695F45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267384D-1D63-43EA-A25F-59C1805DC91B}" type="pres">
      <dgm:prSet presAssocID="{29EC8FF4-31BE-4639-9123-CFF0695F4525}" presName="negativeSpace" presStyleCnt="0"/>
      <dgm:spPr/>
    </dgm:pt>
    <dgm:pt modelId="{872C4D7D-9CE3-4358-B3DC-DE4AEAF13938}" type="pres">
      <dgm:prSet presAssocID="{29EC8FF4-31BE-4639-9123-CFF0695F4525}" presName="childText" presStyleLbl="conFgAcc1" presStyleIdx="0" presStyleCnt="3">
        <dgm:presLayoutVars>
          <dgm:bulletEnabled val="1"/>
        </dgm:presLayoutVars>
      </dgm:prSet>
      <dgm:spPr/>
    </dgm:pt>
    <dgm:pt modelId="{E72F91AB-6FBE-4C2E-BFE8-1E3DFC304BB7}" type="pres">
      <dgm:prSet presAssocID="{7E1AC31B-4F75-4F92-9BD9-ABB066B17AB6}" presName="spaceBetweenRectangles" presStyleCnt="0"/>
      <dgm:spPr/>
    </dgm:pt>
    <dgm:pt modelId="{B0EF8604-CED0-4000-A2FF-1797698ABA9B}" type="pres">
      <dgm:prSet presAssocID="{00EAD412-F504-4598-961D-0DA240193D99}" presName="parentLin" presStyleCnt="0"/>
      <dgm:spPr/>
    </dgm:pt>
    <dgm:pt modelId="{6034FFFE-1E24-43D0-B6F5-BBA295B8C3D0}" type="pres">
      <dgm:prSet presAssocID="{00EAD412-F504-4598-961D-0DA240193D99}" presName="parentLeftMargin" presStyleLbl="node1" presStyleIdx="0" presStyleCnt="3"/>
      <dgm:spPr/>
    </dgm:pt>
    <dgm:pt modelId="{DEBA443A-6B07-4B1B-874F-DD6194C4E6C2}" type="pres">
      <dgm:prSet presAssocID="{00EAD412-F504-4598-961D-0DA240193D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8E5EBCE-E49E-41D5-AA59-E439A604AC13}" type="pres">
      <dgm:prSet presAssocID="{00EAD412-F504-4598-961D-0DA240193D99}" presName="negativeSpace" presStyleCnt="0"/>
      <dgm:spPr/>
    </dgm:pt>
    <dgm:pt modelId="{ADB27295-A8A2-48C1-9A23-74BAA4629C39}" type="pres">
      <dgm:prSet presAssocID="{00EAD412-F504-4598-961D-0DA240193D99}" presName="childText" presStyleLbl="conFgAcc1" presStyleIdx="1" presStyleCnt="3">
        <dgm:presLayoutVars>
          <dgm:bulletEnabled val="1"/>
        </dgm:presLayoutVars>
      </dgm:prSet>
      <dgm:spPr/>
    </dgm:pt>
    <dgm:pt modelId="{A1343A46-EFFD-4450-9260-15F1EDDAB13A}" type="pres">
      <dgm:prSet presAssocID="{4C7CE9E3-6926-4F48-9AAA-2ACEF6292DC0}" presName="spaceBetweenRectangles" presStyleCnt="0"/>
      <dgm:spPr/>
    </dgm:pt>
    <dgm:pt modelId="{18437FAF-5B8C-450D-9BE5-DED8F66D2D26}" type="pres">
      <dgm:prSet presAssocID="{30249E01-4B22-4143-A30C-C52118ECCB47}" presName="parentLin" presStyleCnt="0"/>
      <dgm:spPr/>
    </dgm:pt>
    <dgm:pt modelId="{FFBE9C7B-990C-47AB-A355-56104C4B2CE5}" type="pres">
      <dgm:prSet presAssocID="{30249E01-4B22-4143-A30C-C52118ECCB47}" presName="parentLeftMargin" presStyleLbl="node1" presStyleIdx="1" presStyleCnt="3"/>
      <dgm:spPr/>
    </dgm:pt>
    <dgm:pt modelId="{FF9CDE30-D375-4A07-9C15-8DF9E8687C93}" type="pres">
      <dgm:prSet presAssocID="{30249E01-4B22-4143-A30C-C52118ECCB47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968ED14-C15A-4A01-9DB2-90F5826B511C}" type="pres">
      <dgm:prSet presAssocID="{30249E01-4B22-4143-A30C-C52118ECCB47}" presName="negativeSpace" presStyleCnt="0"/>
      <dgm:spPr/>
    </dgm:pt>
    <dgm:pt modelId="{35A6BCB6-6809-407E-BCE6-6967FFE89FA2}" type="pres">
      <dgm:prSet presAssocID="{30249E01-4B22-4143-A30C-C52118ECCB4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C834B03-4E05-43C4-BDF2-0C029099263D}" type="presOf" srcId="{00EAD412-F504-4598-961D-0DA240193D99}" destId="{DEBA443A-6B07-4B1B-874F-DD6194C4E6C2}" srcOrd="1" destOrd="0" presId="urn:microsoft.com/office/officeart/2005/8/layout/list1"/>
    <dgm:cxn modelId="{B1C2D816-E950-45E8-8DDB-226F1CC5125B}" srcId="{8C18E169-9BD1-483A-A742-11F142686EC7}" destId="{30249E01-4B22-4143-A30C-C52118ECCB47}" srcOrd="2" destOrd="0" parTransId="{BBD685E1-EE96-4CA1-BCF1-7C9799B29005}" sibTransId="{4F922A2A-ABF3-44A3-B2CD-0F6E13E872AB}"/>
    <dgm:cxn modelId="{CB6DD121-B1EA-4CBB-9D6D-812D6CAD573E}" type="presOf" srcId="{29EC8FF4-31BE-4639-9123-CFF0695F4525}" destId="{C7F08F23-0EE9-4E05-910D-33B680B811A0}" srcOrd="1" destOrd="0" presId="urn:microsoft.com/office/officeart/2005/8/layout/list1"/>
    <dgm:cxn modelId="{696A3427-A6CC-414A-9BF5-12B8E2CB93EF}" type="presOf" srcId="{94AE0074-DFA1-4002-8337-91BA41FA94D0}" destId="{872C4D7D-9CE3-4358-B3DC-DE4AEAF13938}" srcOrd="0" destOrd="0" presId="urn:microsoft.com/office/officeart/2005/8/layout/list1"/>
    <dgm:cxn modelId="{5347FE66-B478-4D53-8783-AC44C2CA6FCA}" type="presOf" srcId="{00EAD412-F504-4598-961D-0DA240193D99}" destId="{6034FFFE-1E24-43D0-B6F5-BBA295B8C3D0}" srcOrd="0" destOrd="0" presId="urn:microsoft.com/office/officeart/2005/8/layout/list1"/>
    <dgm:cxn modelId="{DAD6C767-97B9-484A-9DD8-CC1304A8F091}" srcId="{30249E01-4B22-4143-A30C-C52118ECCB47}" destId="{578547E9-4C43-4B2E-887B-A1E86A933DC6}" srcOrd="0" destOrd="0" parTransId="{54ED0357-BFF1-4F5A-84F5-74F3A0F38BC5}" sibTransId="{1B6F8083-6332-494E-8F88-03DFEFCA9959}"/>
    <dgm:cxn modelId="{FDD8176A-F40F-42AB-B68E-5AF1E3B509BE}" type="presOf" srcId="{578547E9-4C43-4B2E-887B-A1E86A933DC6}" destId="{35A6BCB6-6809-407E-BCE6-6967FFE89FA2}" srcOrd="0" destOrd="0" presId="urn:microsoft.com/office/officeart/2005/8/layout/list1"/>
    <dgm:cxn modelId="{A488FB90-1804-43D7-A612-B9B1856E2735}" srcId="{00EAD412-F504-4598-961D-0DA240193D99}" destId="{013F066C-D006-48B0-8469-B6C422DD67BD}" srcOrd="0" destOrd="0" parTransId="{24E9AD1E-18EB-40E2-8CA5-18317B9D7AB6}" sibTransId="{416D35FD-09F9-40F9-8EBE-642C0818A6F5}"/>
    <dgm:cxn modelId="{E9A6B5B0-C419-48F0-ABB7-F1CA7123D360}" type="presOf" srcId="{30249E01-4B22-4143-A30C-C52118ECCB47}" destId="{FFBE9C7B-990C-47AB-A355-56104C4B2CE5}" srcOrd="0" destOrd="0" presId="urn:microsoft.com/office/officeart/2005/8/layout/list1"/>
    <dgm:cxn modelId="{19003BB7-CC61-488C-AC8A-928AEDD68228}" type="presOf" srcId="{30249E01-4B22-4143-A30C-C52118ECCB47}" destId="{FF9CDE30-D375-4A07-9C15-8DF9E8687C93}" srcOrd="1" destOrd="0" presId="urn:microsoft.com/office/officeart/2005/8/layout/list1"/>
    <dgm:cxn modelId="{538DB6B7-1757-4DEA-94BF-66729722A600}" type="presOf" srcId="{29EC8FF4-31BE-4639-9123-CFF0695F4525}" destId="{5634DBF5-5A9D-4E17-B231-5C54F97D438A}" srcOrd="0" destOrd="0" presId="urn:microsoft.com/office/officeart/2005/8/layout/list1"/>
    <dgm:cxn modelId="{351A56DD-4E30-478A-8649-1118BE69EF17}" type="presOf" srcId="{8C18E169-9BD1-483A-A742-11F142686EC7}" destId="{93344129-4C52-4DE3-B00B-9CEEF30074DD}" srcOrd="0" destOrd="0" presId="urn:microsoft.com/office/officeart/2005/8/layout/list1"/>
    <dgm:cxn modelId="{CC8B5EE1-70A5-4D03-941B-71D9C24DD455}" srcId="{8C18E169-9BD1-483A-A742-11F142686EC7}" destId="{00EAD412-F504-4598-961D-0DA240193D99}" srcOrd="1" destOrd="0" parTransId="{22CDAE7F-5C5D-42FA-A181-31135216ECEF}" sibTransId="{4C7CE9E3-6926-4F48-9AAA-2ACEF6292DC0}"/>
    <dgm:cxn modelId="{E4BF63E8-96EA-41DC-B985-66EC7FC5F74F}" srcId="{29EC8FF4-31BE-4639-9123-CFF0695F4525}" destId="{94AE0074-DFA1-4002-8337-91BA41FA94D0}" srcOrd="0" destOrd="0" parTransId="{CFD05935-818E-4EAA-8771-0D92089607B5}" sibTransId="{267D4229-EBE1-4746-A1B8-3450EA60C556}"/>
    <dgm:cxn modelId="{7EA92DE9-1324-49C4-AFD4-5BBD432DAFD8}" type="presOf" srcId="{013F066C-D006-48B0-8469-B6C422DD67BD}" destId="{ADB27295-A8A2-48C1-9A23-74BAA4629C39}" srcOrd="0" destOrd="0" presId="urn:microsoft.com/office/officeart/2005/8/layout/list1"/>
    <dgm:cxn modelId="{59CD52FE-8A7E-40C4-B513-1B699A919C37}" srcId="{8C18E169-9BD1-483A-A742-11F142686EC7}" destId="{29EC8FF4-31BE-4639-9123-CFF0695F4525}" srcOrd="0" destOrd="0" parTransId="{248E05DB-B8CE-4F18-A646-C2973394A89E}" sibTransId="{7E1AC31B-4F75-4F92-9BD9-ABB066B17AB6}"/>
    <dgm:cxn modelId="{945465E2-580B-425C-9D14-DC0B286C6689}" type="presParOf" srcId="{93344129-4C52-4DE3-B00B-9CEEF30074DD}" destId="{B15E9209-8744-41E0-B114-949A48B5BFC7}" srcOrd="0" destOrd="0" presId="urn:microsoft.com/office/officeart/2005/8/layout/list1"/>
    <dgm:cxn modelId="{E38C97B0-A2A3-4D52-9482-2753C11ED5F7}" type="presParOf" srcId="{B15E9209-8744-41E0-B114-949A48B5BFC7}" destId="{5634DBF5-5A9D-4E17-B231-5C54F97D438A}" srcOrd="0" destOrd="0" presId="urn:microsoft.com/office/officeart/2005/8/layout/list1"/>
    <dgm:cxn modelId="{AF149C00-2A4D-447D-BE99-F3FD8A8A6F23}" type="presParOf" srcId="{B15E9209-8744-41E0-B114-949A48B5BFC7}" destId="{C7F08F23-0EE9-4E05-910D-33B680B811A0}" srcOrd="1" destOrd="0" presId="urn:microsoft.com/office/officeart/2005/8/layout/list1"/>
    <dgm:cxn modelId="{4CDCBF4F-A84D-4B01-A537-13835B9B9AC3}" type="presParOf" srcId="{93344129-4C52-4DE3-B00B-9CEEF30074DD}" destId="{4267384D-1D63-43EA-A25F-59C1805DC91B}" srcOrd="1" destOrd="0" presId="urn:microsoft.com/office/officeart/2005/8/layout/list1"/>
    <dgm:cxn modelId="{7214CEB2-BAA5-4CC1-BE1F-6CFE15B7FFAD}" type="presParOf" srcId="{93344129-4C52-4DE3-B00B-9CEEF30074DD}" destId="{872C4D7D-9CE3-4358-B3DC-DE4AEAF13938}" srcOrd="2" destOrd="0" presId="urn:microsoft.com/office/officeart/2005/8/layout/list1"/>
    <dgm:cxn modelId="{6AE97A96-6918-49B7-8A8C-9638D0CAC7DC}" type="presParOf" srcId="{93344129-4C52-4DE3-B00B-9CEEF30074DD}" destId="{E72F91AB-6FBE-4C2E-BFE8-1E3DFC304BB7}" srcOrd="3" destOrd="0" presId="urn:microsoft.com/office/officeart/2005/8/layout/list1"/>
    <dgm:cxn modelId="{5081DE00-CE46-4B1C-929D-23CE6397D06F}" type="presParOf" srcId="{93344129-4C52-4DE3-B00B-9CEEF30074DD}" destId="{B0EF8604-CED0-4000-A2FF-1797698ABA9B}" srcOrd="4" destOrd="0" presId="urn:microsoft.com/office/officeart/2005/8/layout/list1"/>
    <dgm:cxn modelId="{64EC54B0-14C2-4238-98B0-11215CF77B5C}" type="presParOf" srcId="{B0EF8604-CED0-4000-A2FF-1797698ABA9B}" destId="{6034FFFE-1E24-43D0-B6F5-BBA295B8C3D0}" srcOrd="0" destOrd="0" presId="urn:microsoft.com/office/officeart/2005/8/layout/list1"/>
    <dgm:cxn modelId="{966B8219-04E9-4895-9B62-DAD75FA48BF1}" type="presParOf" srcId="{B0EF8604-CED0-4000-A2FF-1797698ABA9B}" destId="{DEBA443A-6B07-4B1B-874F-DD6194C4E6C2}" srcOrd="1" destOrd="0" presId="urn:microsoft.com/office/officeart/2005/8/layout/list1"/>
    <dgm:cxn modelId="{EE85940E-17F3-45E4-BA32-231214638A8F}" type="presParOf" srcId="{93344129-4C52-4DE3-B00B-9CEEF30074DD}" destId="{48E5EBCE-E49E-41D5-AA59-E439A604AC13}" srcOrd="5" destOrd="0" presId="urn:microsoft.com/office/officeart/2005/8/layout/list1"/>
    <dgm:cxn modelId="{6F3E629D-6537-4836-A995-C7ACD4C867E0}" type="presParOf" srcId="{93344129-4C52-4DE3-B00B-9CEEF30074DD}" destId="{ADB27295-A8A2-48C1-9A23-74BAA4629C39}" srcOrd="6" destOrd="0" presId="urn:microsoft.com/office/officeart/2005/8/layout/list1"/>
    <dgm:cxn modelId="{B923737F-B205-4F38-BD75-E4B416C264E1}" type="presParOf" srcId="{93344129-4C52-4DE3-B00B-9CEEF30074DD}" destId="{A1343A46-EFFD-4450-9260-15F1EDDAB13A}" srcOrd="7" destOrd="0" presId="urn:microsoft.com/office/officeart/2005/8/layout/list1"/>
    <dgm:cxn modelId="{D7C04D76-CFD9-4B71-B437-FDEBF049CD8F}" type="presParOf" srcId="{93344129-4C52-4DE3-B00B-9CEEF30074DD}" destId="{18437FAF-5B8C-450D-9BE5-DED8F66D2D26}" srcOrd="8" destOrd="0" presId="urn:microsoft.com/office/officeart/2005/8/layout/list1"/>
    <dgm:cxn modelId="{AE2A29A6-8DF3-4B9B-80E7-D6245A4F6B33}" type="presParOf" srcId="{18437FAF-5B8C-450D-9BE5-DED8F66D2D26}" destId="{FFBE9C7B-990C-47AB-A355-56104C4B2CE5}" srcOrd="0" destOrd="0" presId="urn:microsoft.com/office/officeart/2005/8/layout/list1"/>
    <dgm:cxn modelId="{7C6E25E9-45BD-425B-B79E-3D611DDDD9BC}" type="presParOf" srcId="{18437FAF-5B8C-450D-9BE5-DED8F66D2D26}" destId="{FF9CDE30-D375-4A07-9C15-8DF9E8687C93}" srcOrd="1" destOrd="0" presId="urn:microsoft.com/office/officeart/2005/8/layout/list1"/>
    <dgm:cxn modelId="{ED6C714C-CFA1-46EA-A153-344DB11AB349}" type="presParOf" srcId="{93344129-4C52-4DE3-B00B-9CEEF30074DD}" destId="{4968ED14-C15A-4A01-9DB2-90F5826B511C}" srcOrd="9" destOrd="0" presId="urn:microsoft.com/office/officeart/2005/8/layout/list1"/>
    <dgm:cxn modelId="{8F481E78-AAC8-415B-B368-4FFB090B48A3}" type="presParOf" srcId="{93344129-4C52-4DE3-B00B-9CEEF30074DD}" destId="{35A6BCB6-6809-407E-BCE6-6967FFE89FA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779798-A4B9-4524-BD9B-557B9B33506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E067134-CD6F-422C-A281-87FC50D2727E}">
      <dgm:prSet/>
      <dgm:spPr/>
      <dgm:t>
        <a:bodyPr/>
        <a:lstStyle/>
        <a:p>
          <a:r>
            <a:rPr lang="en-GB"/>
            <a:t>poor requirements - if requirements are unclear, incomplete, too general, or not testable, there will be problems. </a:t>
          </a:r>
          <a:endParaRPr lang="en-US"/>
        </a:p>
      </dgm:t>
    </dgm:pt>
    <dgm:pt modelId="{0E06112B-1225-442B-9D4B-993F5C6C2469}" type="parTrans" cxnId="{366E69E9-E308-464B-9496-ADC270E2574E}">
      <dgm:prSet/>
      <dgm:spPr/>
      <dgm:t>
        <a:bodyPr/>
        <a:lstStyle/>
        <a:p>
          <a:endParaRPr lang="en-US"/>
        </a:p>
      </dgm:t>
    </dgm:pt>
    <dgm:pt modelId="{30FE561F-2551-4BDC-AACF-AF64CF3F4E99}" type="sibTrans" cxnId="{366E69E9-E308-464B-9496-ADC270E2574E}">
      <dgm:prSet/>
      <dgm:spPr/>
      <dgm:t>
        <a:bodyPr/>
        <a:lstStyle/>
        <a:p>
          <a:endParaRPr lang="en-US"/>
        </a:p>
      </dgm:t>
    </dgm:pt>
    <dgm:pt modelId="{34CA6396-F60C-4F54-9C01-B57C4C548B55}">
      <dgm:prSet/>
      <dgm:spPr/>
      <dgm:t>
        <a:bodyPr/>
        <a:lstStyle/>
        <a:p>
          <a:r>
            <a:rPr lang="en-GB"/>
            <a:t>unrealistic schedule - if too much work is crammed in too little time, problems are inevitable. </a:t>
          </a:r>
          <a:endParaRPr lang="en-US"/>
        </a:p>
      </dgm:t>
    </dgm:pt>
    <dgm:pt modelId="{66B3ED65-A087-4C1A-9F38-760A2FAAD6F5}" type="parTrans" cxnId="{739F87EE-70EF-4D45-BABE-F0ADA2E6B988}">
      <dgm:prSet/>
      <dgm:spPr/>
      <dgm:t>
        <a:bodyPr/>
        <a:lstStyle/>
        <a:p>
          <a:endParaRPr lang="en-US"/>
        </a:p>
      </dgm:t>
    </dgm:pt>
    <dgm:pt modelId="{4C092A97-C5E5-43EA-9235-618D3AC0F2B8}" type="sibTrans" cxnId="{739F87EE-70EF-4D45-BABE-F0ADA2E6B988}">
      <dgm:prSet/>
      <dgm:spPr/>
      <dgm:t>
        <a:bodyPr/>
        <a:lstStyle/>
        <a:p>
          <a:endParaRPr lang="en-US"/>
        </a:p>
      </dgm:t>
    </dgm:pt>
    <dgm:pt modelId="{229D72D2-59D1-4B4B-B7E8-E497D4CD6E21}">
      <dgm:prSet/>
      <dgm:spPr/>
      <dgm:t>
        <a:bodyPr/>
        <a:lstStyle/>
        <a:p>
          <a:r>
            <a:rPr lang="en-GB"/>
            <a:t>inadequate testing - no one will know whether or not the program is any good until the customer complains or systems crash. </a:t>
          </a:r>
          <a:endParaRPr lang="en-US"/>
        </a:p>
      </dgm:t>
    </dgm:pt>
    <dgm:pt modelId="{8215EED2-9093-483F-B219-0904E3E10CD9}" type="parTrans" cxnId="{835AB3B2-E575-4608-8B20-9E8B3D8901F0}">
      <dgm:prSet/>
      <dgm:spPr/>
      <dgm:t>
        <a:bodyPr/>
        <a:lstStyle/>
        <a:p>
          <a:endParaRPr lang="en-US"/>
        </a:p>
      </dgm:t>
    </dgm:pt>
    <dgm:pt modelId="{B1BD1930-3D93-40BC-8674-F652DFA64B5C}" type="sibTrans" cxnId="{835AB3B2-E575-4608-8B20-9E8B3D8901F0}">
      <dgm:prSet/>
      <dgm:spPr/>
      <dgm:t>
        <a:bodyPr/>
        <a:lstStyle/>
        <a:p>
          <a:endParaRPr lang="en-US"/>
        </a:p>
      </dgm:t>
    </dgm:pt>
    <dgm:pt modelId="{4A56C113-2A35-4828-A262-A0FD97F17C24}">
      <dgm:prSet/>
      <dgm:spPr/>
      <dgm:t>
        <a:bodyPr/>
        <a:lstStyle/>
        <a:p>
          <a:r>
            <a:rPr lang="en-GB"/>
            <a:t>featuritis - requests to pile on new features after development is underway; extremely common. </a:t>
          </a:r>
          <a:endParaRPr lang="en-US"/>
        </a:p>
      </dgm:t>
    </dgm:pt>
    <dgm:pt modelId="{B8AA6BFA-A3BC-48AA-A8ED-ECDB700BF9B8}" type="parTrans" cxnId="{262CD480-9E15-4B93-A70C-D91AE07CAF60}">
      <dgm:prSet/>
      <dgm:spPr/>
      <dgm:t>
        <a:bodyPr/>
        <a:lstStyle/>
        <a:p>
          <a:endParaRPr lang="en-US"/>
        </a:p>
      </dgm:t>
    </dgm:pt>
    <dgm:pt modelId="{BEF684EC-5624-4E19-9CF2-33D9A614D1E1}" type="sibTrans" cxnId="{262CD480-9E15-4B93-A70C-D91AE07CAF60}">
      <dgm:prSet/>
      <dgm:spPr/>
      <dgm:t>
        <a:bodyPr/>
        <a:lstStyle/>
        <a:p>
          <a:endParaRPr lang="en-US"/>
        </a:p>
      </dgm:t>
    </dgm:pt>
    <dgm:pt modelId="{B2ED7B51-ECB6-4979-8232-5A4E2DE3B594}">
      <dgm:prSet/>
      <dgm:spPr/>
      <dgm:t>
        <a:bodyPr/>
        <a:lstStyle/>
        <a:p>
          <a:r>
            <a:rPr lang="en-GB"/>
            <a:t>miscommunication - if developers don't know what's needed or customer's have erroneous expectations, problems are guaranteed. </a:t>
          </a:r>
          <a:endParaRPr lang="en-US"/>
        </a:p>
      </dgm:t>
    </dgm:pt>
    <dgm:pt modelId="{7CEF50FC-C5C3-456D-BA0A-ECD3498B182A}" type="parTrans" cxnId="{7C640991-336B-480D-9C44-258E0708DC34}">
      <dgm:prSet/>
      <dgm:spPr/>
      <dgm:t>
        <a:bodyPr/>
        <a:lstStyle/>
        <a:p>
          <a:endParaRPr lang="en-US"/>
        </a:p>
      </dgm:t>
    </dgm:pt>
    <dgm:pt modelId="{B2DA96D8-E947-4944-9D19-73FADC250A84}" type="sibTrans" cxnId="{7C640991-336B-480D-9C44-258E0708DC34}">
      <dgm:prSet/>
      <dgm:spPr/>
      <dgm:t>
        <a:bodyPr/>
        <a:lstStyle/>
        <a:p>
          <a:endParaRPr lang="en-US"/>
        </a:p>
      </dgm:t>
    </dgm:pt>
    <dgm:pt modelId="{151FB0BD-E91C-49F2-B1E1-52FADCE7238B}" type="pres">
      <dgm:prSet presAssocID="{5F779798-A4B9-4524-BD9B-557B9B335062}" presName="Name0" presStyleCnt="0">
        <dgm:presLayoutVars>
          <dgm:dir/>
          <dgm:resizeHandles val="exact"/>
        </dgm:presLayoutVars>
      </dgm:prSet>
      <dgm:spPr/>
    </dgm:pt>
    <dgm:pt modelId="{65A8C0BA-9676-4ABF-ACD1-6BCD774909D4}" type="pres">
      <dgm:prSet presAssocID="{5E067134-CD6F-422C-A281-87FC50D2727E}" presName="node" presStyleLbl="node1" presStyleIdx="0" presStyleCnt="5">
        <dgm:presLayoutVars>
          <dgm:bulletEnabled val="1"/>
        </dgm:presLayoutVars>
      </dgm:prSet>
      <dgm:spPr/>
    </dgm:pt>
    <dgm:pt modelId="{C19FD63C-0F2B-46A9-BC7D-1D6FF4C0BFCB}" type="pres">
      <dgm:prSet presAssocID="{30FE561F-2551-4BDC-AACF-AF64CF3F4E99}" presName="sibTrans" presStyleLbl="sibTrans1D1" presStyleIdx="0" presStyleCnt="4"/>
      <dgm:spPr/>
    </dgm:pt>
    <dgm:pt modelId="{DB188DA9-B699-4589-AC64-128293766BFE}" type="pres">
      <dgm:prSet presAssocID="{30FE561F-2551-4BDC-AACF-AF64CF3F4E99}" presName="connectorText" presStyleLbl="sibTrans1D1" presStyleIdx="0" presStyleCnt="4"/>
      <dgm:spPr/>
    </dgm:pt>
    <dgm:pt modelId="{39EF0790-761D-4DEB-9260-325528D0E201}" type="pres">
      <dgm:prSet presAssocID="{34CA6396-F60C-4F54-9C01-B57C4C548B55}" presName="node" presStyleLbl="node1" presStyleIdx="1" presStyleCnt="5">
        <dgm:presLayoutVars>
          <dgm:bulletEnabled val="1"/>
        </dgm:presLayoutVars>
      </dgm:prSet>
      <dgm:spPr/>
    </dgm:pt>
    <dgm:pt modelId="{5D1BCCD2-61EA-4038-BC77-27ADD723A3EF}" type="pres">
      <dgm:prSet presAssocID="{4C092A97-C5E5-43EA-9235-618D3AC0F2B8}" presName="sibTrans" presStyleLbl="sibTrans1D1" presStyleIdx="1" presStyleCnt="4"/>
      <dgm:spPr/>
    </dgm:pt>
    <dgm:pt modelId="{F8A98BF7-7C68-41BB-81DD-4134E675D82F}" type="pres">
      <dgm:prSet presAssocID="{4C092A97-C5E5-43EA-9235-618D3AC0F2B8}" presName="connectorText" presStyleLbl="sibTrans1D1" presStyleIdx="1" presStyleCnt="4"/>
      <dgm:spPr/>
    </dgm:pt>
    <dgm:pt modelId="{49EC3209-4131-49B3-BF99-C5411E96BE25}" type="pres">
      <dgm:prSet presAssocID="{229D72D2-59D1-4B4B-B7E8-E497D4CD6E21}" presName="node" presStyleLbl="node1" presStyleIdx="2" presStyleCnt="5">
        <dgm:presLayoutVars>
          <dgm:bulletEnabled val="1"/>
        </dgm:presLayoutVars>
      </dgm:prSet>
      <dgm:spPr/>
    </dgm:pt>
    <dgm:pt modelId="{727CE807-3FA4-4424-A07A-76C493CD6A50}" type="pres">
      <dgm:prSet presAssocID="{B1BD1930-3D93-40BC-8674-F652DFA64B5C}" presName="sibTrans" presStyleLbl="sibTrans1D1" presStyleIdx="2" presStyleCnt="4"/>
      <dgm:spPr/>
    </dgm:pt>
    <dgm:pt modelId="{24D0099B-5D1F-4559-B1EE-5285E5102C81}" type="pres">
      <dgm:prSet presAssocID="{B1BD1930-3D93-40BC-8674-F652DFA64B5C}" presName="connectorText" presStyleLbl="sibTrans1D1" presStyleIdx="2" presStyleCnt="4"/>
      <dgm:spPr/>
    </dgm:pt>
    <dgm:pt modelId="{C84056A9-A894-4F13-A02E-09D0C2D65901}" type="pres">
      <dgm:prSet presAssocID="{4A56C113-2A35-4828-A262-A0FD97F17C24}" presName="node" presStyleLbl="node1" presStyleIdx="3" presStyleCnt="5">
        <dgm:presLayoutVars>
          <dgm:bulletEnabled val="1"/>
        </dgm:presLayoutVars>
      </dgm:prSet>
      <dgm:spPr/>
    </dgm:pt>
    <dgm:pt modelId="{96D24DBE-B5B1-4DD2-BFCB-5A405466B001}" type="pres">
      <dgm:prSet presAssocID="{BEF684EC-5624-4E19-9CF2-33D9A614D1E1}" presName="sibTrans" presStyleLbl="sibTrans1D1" presStyleIdx="3" presStyleCnt="4"/>
      <dgm:spPr/>
    </dgm:pt>
    <dgm:pt modelId="{3AEE71C5-3A7B-4D3D-9FF0-B62E4248746E}" type="pres">
      <dgm:prSet presAssocID="{BEF684EC-5624-4E19-9CF2-33D9A614D1E1}" presName="connectorText" presStyleLbl="sibTrans1D1" presStyleIdx="3" presStyleCnt="4"/>
      <dgm:spPr/>
    </dgm:pt>
    <dgm:pt modelId="{1F0274E0-7E83-4FD2-8962-47A549B017D9}" type="pres">
      <dgm:prSet presAssocID="{B2ED7B51-ECB6-4979-8232-5A4E2DE3B594}" presName="node" presStyleLbl="node1" presStyleIdx="4" presStyleCnt="5">
        <dgm:presLayoutVars>
          <dgm:bulletEnabled val="1"/>
        </dgm:presLayoutVars>
      </dgm:prSet>
      <dgm:spPr/>
    </dgm:pt>
  </dgm:ptLst>
  <dgm:cxnLst>
    <dgm:cxn modelId="{A91C3A04-0CB9-4E14-99EE-9379014BFC17}" type="presOf" srcId="{B1BD1930-3D93-40BC-8674-F652DFA64B5C}" destId="{24D0099B-5D1F-4559-B1EE-5285E5102C81}" srcOrd="1" destOrd="0" presId="urn:microsoft.com/office/officeart/2016/7/layout/RepeatingBendingProcessNew"/>
    <dgm:cxn modelId="{E550ED18-6EBE-4435-B324-D205ED2C474A}" type="presOf" srcId="{30FE561F-2551-4BDC-AACF-AF64CF3F4E99}" destId="{C19FD63C-0F2B-46A9-BC7D-1D6FF4C0BFCB}" srcOrd="0" destOrd="0" presId="urn:microsoft.com/office/officeart/2016/7/layout/RepeatingBendingProcessNew"/>
    <dgm:cxn modelId="{AAD27C1A-E485-483C-9AF6-ED5D7D79C163}" type="presOf" srcId="{B2ED7B51-ECB6-4979-8232-5A4E2DE3B594}" destId="{1F0274E0-7E83-4FD2-8962-47A549B017D9}" srcOrd="0" destOrd="0" presId="urn:microsoft.com/office/officeart/2016/7/layout/RepeatingBendingProcessNew"/>
    <dgm:cxn modelId="{193BC731-65C5-476E-9876-19AEBED3F5EC}" type="presOf" srcId="{BEF684EC-5624-4E19-9CF2-33D9A614D1E1}" destId="{3AEE71C5-3A7B-4D3D-9FF0-B62E4248746E}" srcOrd="1" destOrd="0" presId="urn:microsoft.com/office/officeart/2016/7/layout/RepeatingBendingProcessNew"/>
    <dgm:cxn modelId="{7FB27F34-0AF3-4CB7-A771-43CE14B50BD3}" type="presOf" srcId="{4C092A97-C5E5-43EA-9235-618D3AC0F2B8}" destId="{5D1BCCD2-61EA-4038-BC77-27ADD723A3EF}" srcOrd="0" destOrd="0" presId="urn:microsoft.com/office/officeart/2016/7/layout/RepeatingBendingProcessNew"/>
    <dgm:cxn modelId="{9A91A143-04DC-4209-A86F-5440675AA5BD}" type="presOf" srcId="{BEF684EC-5624-4E19-9CF2-33D9A614D1E1}" destId="{96D24DBE-B5B1-4DD2-BFCB-5A405466B001}" srcOrd="0" destOrd="0" presId="urn:microsoft.com/office/officeart/2016/7/layout/RepeatingBendingProcessNew"/>
    <dgm:cxn modelId="{24646B64-48E8-46C6-BCB8-DA1C8EAA0690}" type="presOf" srcId="{30FE561F-2551-4BDC-AACF-AF64CF3F4E99}" destId="{DB188DA9-B699-4589-AC64-128293766BFE}" srcOrd="1" destOrd="0" presId="urn:microsoft.com/office/officeart/2016/7/layout/RepeatingBendingProcessNew"/>
    <dgm:cxn modelId="{B57DDD44-0B20-4ED3-93BE-6521F7CA87CA}" type="presOf" srcId="{34CA6396-F60C-4F54-9C01-B57C4C548B55}" destId="{39EF0790-761D-4DEB-9260-325528D0E201}" srcOrd="0" destOrd="0" presId="urn:microsoft.com/office/officeart/2016/7/layout/RepeatingBendingProcessNew"/>
    <dgm:cxn modelId="{76C71B4F-FCED-40A7-9C27-8EDB715FB009}" type="presOf" srcId="{4A56C113-2A35-4828-A262-A0FD97F17C24}" destId="{C84056A9-A894-4F13-A02E-09D0C2D65901}" srcOrd="0" destOrd="0" presId="urn:microsoft.com/office/officeart/2016/7/layout/RepeatingBendingProcessNew"/>
    <dgm:cxn modelId="{262CD480-9E15-4B93-A70C-D91AE07CAF60}" srcId="{5F779798-A4B9-4524-BD9B-557B9B335062}" destId="{4A56C113-2A35-4828-A262-A0FD97F17C24}" srcOrd="3" destOrd="0" parTransId="{B8AA6BFA-A3BC-48AA-A8ED-ECDB700BF9B8}" sibTransId="{BEF684EC-5624-4E19-9CF2-33D9A614D1E1}"/>
    <dgm:cxn modelId="{517F3D86-453B-4D00-A590-43BFE19DB9C3}" type="presOf" srcId="{5F779798-A4B9-4524-BD9B-557B9B335062}" destId="{151FB0BD-E91C-49F2-B1E1-52FADCE7238B}" srcOrd="0" destOrd="0" presId="urn:microsoft.com/office/officeart/2016/7/layout/RepeatingBendingProcessNew"/>
    <dgm:cxn modelId="{7C640991-336B-480D-9C44-258E0708DC34}" srcId="{5F779798-A4B9-4524-BD9B-557B9B335062}" destId="{B2ED7B51-ECB6-4979-8232-5A4E2DE3B594}" srcOrd="4" destOrd="0" parTransId="{7CEF50FC-C5C3-456D-BA0A-ECD3498B182A}" sibTransId="{B2DA96D8-E947-4944-9D19-73FADC250A84}"/>
    <dgm:cxn modelId="{CC5DDC9A-3CE2-4D76-A910-E8FF303C954C}" type="presOf" srcId="{229D72D2-59D1-4B4B-B7E8-E497D4CD6E21}" destId="{49EC3209-4131-49B3-BF99-C5411E96BE25}" srcOrd="0" destOrd="0" presId="urn:microsoft.com/office/officeart/2016/7/layout/RepeatingBendingProcessNew"/>
    <dgm:cxn modelId="{835AB3B2-E575-4608-8B20-9E8B3D8901F0}" srcId="{5F779798-A4B9-4524-BD9B-557B9B335062}" destId="{229D72D2-59D1-4B4B-B7E8-E497D4CD6E21}" srcOrd="2" destOrd="0" parTransId="{8215EED2-9093-483F-B219-0904E3E10CD9}" sibTransId="{B1BD1930-3D93-40BC-8674-F652DFA64B5C}"/>
    <dgm:cxn modelId="{87C59FC8-BBAD-47FC-945A-4A6B9B8896B4}" type="presOf" srcId="{5E067134-CD6F-422C-A281-87FC50D2727E}" destId="{65A8C0BA-9676-4ABF-ACD1-6BCD774909D4}" srcOrd="0" destOrd="0" presId="urn:microsoft.com/office/officeart/2016/7/layout/RepeatingBendingProcessNew"/>
    <dgm:cxn modelId="{366E69E9-E308-464B-9496-ADC270E2574E}" srcId="{5F779798-A4B9-4524-BD9B-557B9B335062}" destId="{5E067134-CD6F-422C-A281-87FC50D2727E}" srcOrd="0" destOrd="0" parTransId="{0E06112B-1225-442B-9D4B-993F5C6C2469}" sibTransId="{30FE561F-2551-4BDC-AACF-AF64CF3F4E99}"/>
    <dgm:cxn modelId="{39A380EE-89CF-4C19-8E2D-DA3864F9ACAB}" type="presOf" srcId="{B1BD1930-3D93-40BC-8674-F652DFA64B5C}" destId="{727CE807-3FA4-4424-A07A-76C493CD6A50}" srcOrd="0" destOrd="0" presId="urn:microsoft.com/office/officeart/2016/7/layout/RepeatingBendingProcessNew"/>
    <dgm:cxn modelId="{739F87EE-70EF-4D45-BABE-F0ADA2E6B988}" srcId="{5F779798-A4B9-4524-BD9B-557B9B335062}" destId="{34CA6396-F60C-4F54-9C01-B57C4C548B55}" srcOrd="1" destOrd="0" parTransId="{66B3ED65-A087-4C1A-9F38-760A2FAAD6F5}" sibTransId="{4C092A97-C5E5-43EA-9235-618D3AC0F2B8}"/>
    <dgm:cxn modelId="{8E4EE1F3-FC59-44AB-B25A-E0F8914A3100}" type="presOf" srcId="{4C092A97-C5E5-43EA-9235-618D3AC0F2B8}" destId="{F8A98BF7-7C68-41BB-81DD-4134E675D82F}" srcOrd="1" destOrd="0" presId="urn:microsoft.com/office/officeart/2016/7/layout/RepeatingBendingProcessNew"/>
    <dgm:cxn modelId="{2664262B-FAE0-4FC9-A122-9E83461D27AE}" type="presParOf" srcId="{151FB0BD-E91C-49F2-B1E1-52FADCE7238B}" destId="{65A8C0BA-9676-4ABF-ACD1-6BCD774909D4}" srcOrd="0" destOrd="0" presId="urn:microsoft.com/office/officeart/2016/7/layout/RepeatingBendingProcessNew"/>
    <dgm:cxn modelId="{D9654262-92C3-4A3A-A8B4-C090FF3E408C}" type="presParOf" srcId="{151FB0BD-E91C-49F2-B1E1-52FADCE7238B}" destId="{C19FD63C-0F2B-46A9-BC7D-1D6FF4C0BFCB}" srcOrd="1" destOrd="0" presId="urn:microsoft.com/office/officeart/2016/7/layout/RepeatingBendingProcessNew"/>
    <dgm:cxn modelId="{BF5C2B86-AFCA-440E-AE6C-A6F109450584}" type="presParOf" srcId="{C19FD63C-0F2B-46A9-BC7D-1D6FF4C0BFCB}" destId="{DB188DA9-B699-4589-AC64-128293766BFE}" srcOrd="0" destOrd="0" presId="urn:microsoft.com/office/officeart/2016/7/layout/RepeatingBendingProcessNew"/>
    <dgm:cxn modelId="{AB487531-940C-4A68-BD68-66DD3D638A37}" type="presParOf" srcId="{151FB0BD-E91C-49F2-B1E1-52FADCE7238B}" destId="{39EF0790-761D-4DEB-9260-325528D0E201}" srcOrd="2" destOrd="0" presId="urn:microsoft.com/office/officeart/2016/7/layout/RepeatingBendingProcessNew"/>
    <dgm:cxn modelId="{A2E41F26-1E87-4E1A-A3B1-58AB23E34EAC}" type="presParOf" srcId="{151FB0BD-E91C-49F2-B1E1-52FADCE7238B}" destId="{5D1BCCD2-61EA-4038-BC77-27ADD723A3EF}" srcOrd="3" destOrd="0" presId="urn:microsoft.com/office/officeart/2016/7/layout/RepeatingBendingProcessNew"/>
    <dgm:cxn modelId="{4AC4020D-EDEE-49AB-82C1-EEBA019FB3E0}" type="presParOf" srcId="{5D1BCCD2-61EA-4038-BC77-27ADD723A3EF}" destId="{F8A98BF7-7C68-41BB-81DD-4134E675D82F}" srcOrd="0" destOrd="0" presId="urn:microsoft.com/office/officeart/2016/7/layout/RepeatingBendingProcessNew"/>
    <dgm:cxn modelId="{BEE5843C-03BA-4D09-9B71-F96FB3C6E5F2}" type="presParOf" srcId="{151FB0BD-E91C-49F2-B1E1-52FADCE7238B}" destId="{49EC3209-4131-49B3-BF99-C5411E96BE25}" srcOrd="4" destOrd="0" presId="urn:microsoft.com/office/officeart/2016/7/layout/RepeatingBendingProcessNew"/>
    <dgm:cxn modelId="{17550ABE-3491-48F0-9672-3E7638153D1F}" type="presParOf" srcId="{151FB0BD-E91C-49F2-B1E1-52FADCE7238B}" destId="{727CE807-3FA4-4424-A07A-76C493CD6A50}" srcOrd="5" destOrd="0" presId="urn:microsoft.com/office/officeart/2016/7/layout/RepeatingBendingProcessNew"/>
    <dgm:cxn modelId="{8685D83A-4C53-475A-B09C-FB79BB87CC9D}" type="presParOf" srcId="{727CE807-3FA4-4424-A07A-76C493CD6A50}" destId="{24D0099B-5D1F-4559-B1EE-5285E5102C81}" srcOrd="0" destOrd="0" presId="urn:microsoft.com/office/officeart/2016/7/layout/RepeatingBendingProcessNew"/>
    <dgm:cxn modelId="{BE6127C0-1E6A-4EEF-B2D8-D053E63DCF38}" type="presParOf" srcId="{151FB0BD-E91C-49F2-B1E1-52FADCE7238B}" destId="{C84056A9-A894-4F13-A02E-09D0C2D65901}" srcOrd="6" destOrd="0" presId="urn:microsoft.com/office/officeart/2016/7/layout/RepeatingBendingProcessNew"/>
    <dgm:cxn modelId="{EFB7950C-813C-4C84-83F9-33ACA08D244F}" type="presParOf" srcId="{151FB0BD-E91C-49F2-B1E1-52FADCE7238B}" destId="{96D24DBE-B5B1-4DD2-BFCB-5A405466B001}" srcOrd="7" destOrd="0" presId="urn:microsoft.com/office/officeart/2016/7/layout/RepeatingBendingProcessNew"/>
    <dgm:cxn modelId="{39D7F8C0-D5F2-44A0-8831-383E79D5ED7F}" type="presParOf" srcId="{96D24DBE-B5B1-4DD2-BFCB-5A405466B001}" destId="{3AEE71C5-3A7B-4D3D-9FF0-B62E4248746E}" srcOrd="0" destOrd="0" presId="urn:microsoft.com/office/officeart/2016/7/layout/RepeatingBendingProcessNew"/>
    <dgm:cxn modelId="{60B41878-9D43-4AC6-B097-F38058DD6852}" type="presParOf" srcId="{151FB0BD-E91C-49F2-B1E1-52FADCE7238B}" destId="{1F0274E0-7E83-4FD2-8962-47A549B017D9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D588D6-1E41-454E-9114-D54DD16CE6E1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D5EC4EE-DEBE-4BA1-A96E-B3922AD30777}">
      <dgm:prSet/>
      <dgm:spPr/>
      <dgm:t>
        <a:bodyPr/>
        <a:lstStyle/>
        <a:p>
          <a:r>
            <a:rPr lang="en-US"/>
            <a:t>Complex scheduling problem</a:t>
          </a:r>
        </a:p>
      </dgm:t>
    </dgm:pt>
    <dgm:pt modelId="{835826C0-1100-44A9-9692-C1CD0BDA1E19}" type="parTrans" cxnId="{B1899967-4987-41EA-822D-8A939C05CEDC}">
      <dgm:prSet/>
      <dgm:spPr/>
      <dgm:t>
        <a:bodyPr/>
        <a:lstStyle/>
        <a:p>
          <a:endParaRPr lang="en-US"/>
        </a:p>
      </dgm:t>
    </dgm:pt>
    <dgm:pt modelId="{BD9698AC-EA1D-4D80-B86E-0AA5B256AAD3}" type="sibTrans" cxnId="{B1899967-4987-41EA-822D-8A939C05CEDC}">
      <dgm:prSet/>
      <dgm:spPr/>
      <dgm:t>
        <a:bodyPr/>
        <a:lstStyle/>
        <a:p>
          <a:endParaRPr lang="en-US"/>
        </a:p>
      </dgm:t>
    </dgm:pt>
    <dgm:pt modelId="{F9E31796-571E-4B4D-AB47-99DEFA997F73}">
      <dgm:prSet/>
      <dgm:spPr/>
      <dgm:t>
        <a:bodyPr/>
        <a:lstStyle/>
        <a:p>
          <a:r>
            <a:rPr lang="en-US"/>
            <a:t>300 emergency ambulances</a:t>
          </a:r>
        </a:p>
      </dgm:t>
    </dgm:pt>
    <dgm:pt modelId="{12D2C257-748C-4FBC-B974-15860A6BC572}" type="parTrans" cxnId="{1E1F9FC7-924E-414A-860E-160C6F1EF29E}">
      <dgm:prSet/>
      <dgm:spPr/>
      <dgm:t>
        <a:bodyPr/>
        <a:lstStyle/>
        <a:p>
          <a:endParaRPr lang="en-US"/>
        </a:p>
      </dgm:t>
    </dgm:pt>
    <dgm:pt modelId="{34F921A3-0C2F-49A5-85A0-82EA9A391D42}" type="sibTrans" cxnId="{1E1F9FC7-924E-414A-860E-160C6F1EF29E}">
      <dgm:prSet/>
      <dgm:spPr/>
      <dgm:t>
        <a:bodyPr/>
        <a:lstStyle/>
        <a:p>
          <a:endParaRPr lang="en-US"/>
        </a:p>
      </dgm:t>
    </dgm:pt>
    <dgm:pt modelId="{81FE2DFB-C184-40BD-9325-8C6CA83D89AA}">
      <dgm:prSet/>
      <dgm:spPr/>
      <dgm:t>
        <a:bodyPr/>
        <a:lstStyle/>
        <a:p>
          <a:r>
            <a:rPr lang="en-US"/>
            <a:t>&gt;400 patient transport service vehicles</a:t>
          </a:r>
        </a:p>
      </dgm:t>
    </dgm:pt>
    <dgm:pt modelId="{FE7A8CE7-EEE5-4DF3-A3A3-F01F622D2971}" type="parTrans" cxnId="{138A2B2B-31C9-48A6-851D-01D84324A56F}">
      <dgm:prSet/>
      <dgm:spPr/>
      <dgm:t>
        <a:bodyPr/>
        <a:lstStyle/>
        <a:p>
          <a:endParaRPr lang="en-US"/>
        </a:p>
      </dgm:t>
    </dgm:pt>
    <dgm:pt modelId="{F673603F-ECD8-4708-96E3-18381850C984}" type="sibTrans" cxnId="{138A2B2B-31C9-48A6-851D-01D84324A56F}">
      <dgm:prSet/>
      <dgm:spPr/>
      <dgm:t>
        <a:bodyPr/>
        <a:lstStyle/>
        <a:p>
          <a:endParaRPr lang="en-US"/>
        </a:p>
      </dgm:t>
    </dgm:pt>
    <dgm:pt modelId="{559344B3-F06E-4539-A8AC-8A9EC05B8780}">
      <dgm:prSet/>
      <dgm:spPr/>
      <dgm:t>
        <a:bodyPr/>
        <a:lstStyle/>
        <a:p>
          <a:r>
            <a:rPr lang="en-US"/>
            <a:t>326 paramedics</a:t>
          </a:r>
        </a:p>
      </dgm:t>
    </dgm:pt>
    <dgm:pt modelId="{89CD1E88-9A88-4CC5-912C-17908B758F79}" type="parTrans" cxnId="{BB1EEAA7-D51A-4490-B28B-567262E13149}">
      <dgm:prSet/>
      <dgm:spPr/>
      <dgm:t>
        <a:bodyPr/>
        <a:lstStyle/>
        <a:p>
          <a:endParaRPr lang="en-US"/>
        </a:p>
      </dgm:t>
    </dgm:pt>
    <dgm:pt modelId="{9D8478B5-B929-4598-AF5E-D071EC293C76}" type="sibTrans" cxnId="{BB1EEAA7-D51A-4490-B28B-567262E13149}">
      <dgm:prSet/>
      <dgm:spPr/>
      <dgm:t>
        <a:bodyPr/>
        <a:lstStyle/>
        <a:p>
          <a:endParaRPr lang="en-US"/>
        </a:p>
      </dgm:t>
    </dgm:pt>
    <dgm:pt modelId="{ACE5A7D1-8B3D-4551-86C8-4D19B207498A}">
      <dgm:prSet/>
      <dgm:spPr/>
      <dgm:t>
        <a:bodyPr/>
        <a:lstStyle/>
        <a:p>
          <a:r>
            <a:rPr lang="en-US"/>
            <a:t>1,300 - 1,600 emergency calls per day</a:t>
          </a:r>
        </a:p>
      </dgm:t>
    </dgm:pt>
    <dgm:pt modelId="{5FCC3A20-DA33-45D1-AC5D-0DE52843B072}" type="parTrans" cxnId="{2312CFC7-6517-4A07-AA75-25C519EA4E76}">
      <dgm:prSet/>
      <dgm:spPr/>
      <dgm:t>
        <a:bodyPr/>
        <a:lstStyle/>
        <a:p>
          <a:endParaRPr lang="en-US"/>
        </a:p>
      </dgm:t>
    </dgm:pt>
    <dgm:pt modelId="{5FDB60C4-FF42-45C2-8CC4-1063A5F4D222}" type="sibTrans" cxnId="{2312CFC7-6517-4A07-AA75-25C519EA4E76}">
      <dgm:prSet/>
      <dgm:spPr/>
      <dgm:t>
        <a:bodyPr/>
        <a:lstStyle/>
        <a:p>
          <a:endParaRPr lang="en-US"/>
        </a:p>
      </dgm:t>
    </dgm:pt>
    <dgm:pt modelId="{153DF5EC-E254-47B3-B91C-55F078C3C409}">
      <dgm:prSet/>
      <dgm:spPr/>
      <dgm:t>
        <a:bodyPr/>
        <a:lstStyle/>
        <a:p>
          <a:r>
            <a:rPr lang="en-US"/>
            <a:t>Disastrous staff morale</a:t>
          </a:r>
        </a:p>
      </dgm:t>
    </dgm:pt>
    <dgm:pt modelId="{1AA3256F-2D33-4994-91D2-63CEA71BA9F7}" type="parTrans" cxnId="{733862A6-F1C2-406B-BB2E-E0E503F0C1E7}">
      <dgm:prSet/>
      <dgm:spPr/>
      <dgm:t>
        <a:bodyPr/>
        <a:lstStyle/>
        <a:p>
          <a:endParaRPr lang="en-US"/>
        </a:p>
      </dgm:t>
    </dgm:pt>
    <dgm:pt modelId="{F05457AE-8653-49C4-B7DB-6729207093DA}" type="sibTrans" cxnId="{733862A6-F1C2-406B-BB2E-E0E503F0C1E7}">
      <dgm:prSet/>
      <dgm:spPr/>
      <dgm:t>
        <a:bodyPr/>
        <a:lstStyle/>
        <a:p>
          <a:endParaRPr lang="en-US"/>
        </a:p>
      </dgm:t>
    </dgm:pt>
    <dgm:pt modelId="{115A2814-FA04-46FA-AB7B-9752BC674273}">
      <dgm:prSet/>
      <dgm:spPr/>
      <dgm:t>
        <a:bodyPr/>
        <a:lstStyle/>
        <a:p>
          <a:r>
            <a:rPr lang="en-US"/>
            <a:t>minimal investment in training/equipment</a:t>
          </a:r>
        </a:p>
      </dgm:t>
    </dgm:pt>
    <dgm:pt modelId="{F7C69D95-1DBB-4B0D-AD1E-3C0BE9F01531}" type="parTrans" cxnId="{8F9C559B-64F2-4AE8-AFB1-017990DC6E51}">
      <dgm:prSet/>
      <dgm:spPr/>
      <dgm:t>
        <a:bodyPr/>
        <a:lstStyle/>
        <a:p>
          <a:endParaRPr lang="en-US"/>
        </a:p>
      </dgm:t>
    </dgm:pt>
    <dgm:pt modelId="{A50FF126-E849-4010-8262-033C18C425C6}" type="sibTrans" cxnId="{8F9C559B-64F2-4AE8-AFB1-017990DC6E51}">
      <dgm:prSet/>
      <dgm:spPr/>
      <dgm:t>
        <a:bodyPr/>
        <a:lstStyle/>
        <a:p>
          <a:endParaRPr lang="en-US"/>
        </a:p>
      </dgm:t>
    </dgm:pt>
    <dgm:pt modelId="{7B67E0D5-E3F2-4042-ABB5-ABFA4F6FE3AB}">
      <dgm:prSet/>
      <dgm:spPr/>
      <dgm:t>
        <a:bodyPr/>
        <a:lstStyle/>
        <a:p>
          <a:r>
            <a:rPr lang="en-US"/>
            <a:t>national pay dispute in 1990</a:t>
          </a:r>
        </a:p>
      </dgm:t>
    </dgm:pt>
    <dgm:pt modelId="{3725F293-5F79-47FA-9606-6BDBAA7F12BE}" type="parTrans" cxnId="{5BC7AD23-0456-4559-9060-8F9E1E96CC31}">
      <dgm:prSet/>
      <dgm:spPr/>
      <dgm:t>
        <a:bodyPr/>
        <a:lstStyle/>
        <a:p>
          <a:endParaRPr lang="en-US"/>
        </a:p>
      </dgm:t>
    </dgm:pt>
    <dgm:pt modelId="{0F29F8B6-F9AA-424F-AE3D-5FC6DEE4E1AD}" type="sibTrans" cxnId="{5BC7AD23-0456-4559-9060-8F9E1E96CC31}">
      <dgm:prSet/>
      <dgm:spPr/>
      <dgm:t>
        <a:bodyPr/>
        <a:lstStyle/>
        <a:p>
          <a:endParaRPr lang="en-US"/>
        </a:p>
      </dgm:t>
    </dgm:pt>
    <dgm:pt modelId="{59B8EF38-B630-48A6-8579-DD5AA50B19F1}" type="pres">
      <dgm:prSet presAssocID="{93D588D6-1E41-454E-9114-D54DD16CE6E1}" presName="linear" presStyleCnt="0">
        <dgm:presLayoutVars>
          <dgm:dir/>
          <dgm:animLvl val="lvl"/>
          <dgm:resizeHandles val="exact"/>
        </dgm:presLayoutVars>
      </dgm:prSet>
      <dgm:spPr/>
    </dgm:pt>
    <dgm:pt modelId="{F0EC7073-DE75-476C-B39B-4C56C9D1E1F0}" type="pres">
      <dgm:prSet presAssocID="{6D5EC4EE-DEBE-4BA1-A96E-B3922AD30777}" presName="parentLin" presStyleCnt="0"/>
      <dgm:spPr/>
    </dgm:pt>
    <dgm:pt modelId="{256F690B-080F-45FF-BF66-2D2B8B1A58A5}" type="pres">
      <dgm:prSet presAssocID="{6D5EC4EE-DEBE-4BA1-A96E-B3922AD30777}" presName="parentLeftMargin" presStyleLbl="node1" presStyleIdx="0" presStyleCnt="2"/>
      <dgm:spPr/>
    </dgm:pt>
    <dgm:pt modelId="{879EFEDC-76D5-4E09-9855-20AC7524151B}" type="pres">
      <dgm:prSet presAssocID="{6D5EC4EE-DEBE-4BA1-A96E-B3922AD3077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E1129E6-719C-44BF-ADC9-8E53F084BBD4}" type="pres">
      <dgm:prSet presAssocID="{6D5EC4EE-DEBE-4BA1-A96E-B3922AD30777}" presName="negativeSpace" presStyleCnt="0"/>
      <dgm:spPr/>
    </dgm:pt>
    <dgm:pt modelId="{E2266ABD-27FE-4F7F-B761-2B0D1FC409EF}" type="pres">
      <dgm:prSet presAssocID="{6D5EC4EE-DEBE-4BA1-A96E-B3922AD30777}" presName="childText" presStyleLbl="conFgAcc1" presStyleIdx="0" presStyleCnt="2">
        <dgm:presLayoutVars>
          <dgm:bulletEnabled val="1"/>
        </dgm:presLayoutVars>
      </dgm:prSet>
      <dgm:spPr/>
    </dgm:pt>
    <dgm:pt modelId="{D817EB46-3FA3-4DB2-BD0B-C37ACA82D965}" type="pres">
      <dgm:prSet presAssocID="{BD9698AC-EA1D-4D80-B86E-0AA5B256AAD3}" presName="spaceBetweenRectangles" presStyleCnt="0"/>
      <dgm:spPr/>
    </dgm:pt>
    <dgm:pt modelId="{1543B227-33C9-4E84-8B38-24422822AC03}" type="pres">
      <dgm:prSet presAssocID="{153DF5EC-E254-47B3-B91C-55F078C3C409}" presName="parentLin" presStyleCnt="0"/>
      <dgm:spPr/>
    </dgm:pt>
    <dgm:pt modelId="{8D3316C9-EDA0-4397-83AC-063DD0C571F8}" type="pres">
      <dgm:prSet presAssocID="{153DF5EC-E254-47B3-B91C-55F078C3C409}" presName="parentLeftMargin" presStyleLbl="node1" presStyleIdx="0" presStyleCnt="2"/>
      <dgm:spPr/>
    </dgm:pt>
    <dgm:pt modelId="{0054B399-BC8F-4C83-98E6-67A69559FEDF}" type="pres">
      <dgm:prSet presAssocID="{153DF5EC-E254-47B3-B91C-55F078C3C40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BCCCAFC-A391-4207-A4DC-BB7463DB9BB1}" type="pres">
      <dgm:prSet presAssocID="{153DF5EC-E254-47B3-B91C-55F078C3C409}" presName="negativeSpace" presStyleCnt="0"/>
      <dgm:spPr/>
    </dgm:pt>
    <dgm:pt modelId="{10EAB0F4-E753-4253-87C7-BE934AD00B34}" type="pres">
      <dgm:prSet presAssocID="{153DF5EC-E254-47B3-B91C-55F078C3C40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A44E491C-C9FD-44A0-ADBE-E4B5AD3B14CE}" type="presOf" srcId="{ACE5A7D1-8B3D-4551-86C8-4D19B207498A}" destId="{E2266ABD-27FE-4F7F-B761-2B0D1FC409EF}" srcOrd="0" destOrd="3" presId="urn:microsoft.com/office/officeart/2005/8/layout/list1"/>
    <dgm:cxn modelId="{5BC7AD23-0456-4559-9060-8F9E1E96CC31}" srcId="{153DF5EC-E254-47B3-B91C-55F078C3C409}" destId="{7B67E0D5-E3F2-4042-ABB5-ABFA4F6FE3AB}" srcOrd="1" destOrd="0" parTransId="{3725F293-5F79-47FA-9606-6BDBAA7F12BE}" sibTransId="{0F29F8B6-F9AA-424F-AE3D-5FC6DEE4E1AD}"/>
    <dgm:cxn modelId="{138A2B2B-31C9-48A6-851D-01D84324A56F}" srcId="{6D5EC4EE-DEBE-4BA1-A96E-B3922AD30777}" destId="{81FE2DFB-C184-40BD-9325-8C6CA83D89AA}" srcOrd="1" destOrd="0" parTransId="{FE7A8CE7-EEE5-4DF3-A3A3-F01F622D2971}" sibTransId="{F673603F-ECD8-4708-96E3-18381850C984}"/>
    <dgm:cxn modelId="{861BCB31-0FA2-473C-9881-61CBEA211F46}" type="presOf" srcId="{6D5EC4EE-DEBE-4BA1-A96E-B3922AD30777}" destId="{256F690B-080F-45FF-BF66-2D2B8B1A58A5}" srcOrd="0" destOrd="0" presId="urn:microsoft.com/office/officeart/2005/8/layout/list1"/>
    <dgm:cxn modelId="{62C3FD39-BEC2-48CD-BDA3-0E6508CBF6CF}" type="presOf" srcId="{7B67E0D5-E3F2-4042-ABB5-ABFA4F6FE3AB}" destId="{10EAB0F4-E753-4253-87C7-BE934AD00B34}" srcOrd="0" destOrd="1" presId="urn:microsoft.com/office/officeart/2005/8/layout/list1"/>
    <dgm:cxn modelId="{83F1EB41-E1F6-4FF7-B956-5770F5041F7D}" type="presOf" srcId="{559344B3-F06E-4539-A8AC-8A9EC05B8780}" destId="{E2266ABD-27FE-4F7F-B761-2B0D1FC409EF}" srcOrd="0" destOrd="2" presId="urn:microsoft.com/office/officeart/2005/8/layout/list1"/>
    <dgm:cxn modelId="{98CB8844-14C2-4DC8-9EAD-FF6F3D5E072A}" type="presOf" srcId="{115A2814-FA04-46FA-AB7B-9752BC674273}" destId="{10EAB0F4-E753-4253-87C7-BE934AD00B34}" srcOrd="0" destOrd="0" presId="urn:microsoft.com/office/officeart/2005/8/layout/list1"/>
    <dgm:cxn modelId="{B1899967-4987-41EA-822D-8A939C05CEDC}" srcId="{93D588D6-1E41-454E-9114-D54DD16CE6E1}" destId="{6D5EC4EE-DEBE-4BA1-A96E-B3922AD30777}" srcOrd="0" destOrd="0" parTransId="{835826C0-1100-44A9-9692-C1CD0BDA1E19}" sibTransId="{BD9698AC-EA1D-4D80-B86E-0AA5B256AAD3}"/>
    <dgm:cxn modelId="{6DE0E259-1D5D-443A-865D-BEE7C6F302FF}" type="presOf" srcId="{6D5EC4EE-DEBE-4BA1-A96E-B3922AD30777}" destId="{879EFEDC-76D5-4E09-9855-20AC7524151B}" srcOrd="1" destOrd="0" presId="urn:microsoft.com/office/officeart/2005/8/layout/list1"/>
    <dgm:cxn modelId="{B550F988-FB4F-414F-B174-47CA0D29469C}" type="presOf" srcId="{153DF5EC-E254-47B3-B91C-55F078C3C409}" destId="{0054B399-BC8F-4C83-98E6-67A69559FEDF}" srcOrd="1" destOrd="0" presId="urn:microsoft.com/office/officeart/2005/8/layout/list1"/>
    <dgm:cxn modelId="{8F9C559B-64F2-4AE8-AFB1-017990DC6E51}" srcId="{153DF5EC-E254-47B3-B91C-55F078C3C409}" destId="{115A2814-FA04-46FA-AB7B-9752BC674273}" srcOrd="0" destOrd="0" parTransId="{F7C69D95-1DBB-4B0D-AD1E-3C0BE9F01531}" sibTransId="{A50FF126-E849-4010-8262-033C18C425C6}"/>
    <dgm:cxn modelId="{841710A0-5107-4AA4-AB89-ED6FF29617D5}" type="presOf" srcId="{153DF5EC-E254-47B3-B91C-55F078C3C409}" destId="{8D3316C9-EDA0-4397-83AC-063DD0C571F8}" srcOrd="0" destOrd="0" presId="urn:microsoft.com/office/officeart/2005/8/layout/list1"/>
    <dgm:cxn modelId="{733862A6-F1C2-406B-BB2E-E0E503F0C1E7}" srcId="{93D588D6-1E41-454E-9114-D54DD16CE6E1}" destId="{153DF5EC-E254-47B3-B91C-55F078C3C409}" srcOrd="1" destOrd="0" parTransId="{1AA3256F-2D33-4994-91D2-63CEA71BA9F7}" sibTransId="{F05457AE-8653-49C4-B7DB-6729207093DA}"/>
    <dgm:cxn modelId="{BB1EEAA7-D51A-4490-B28B-567262E13149}" srcId="{6D5EC4EE-DEBE-4BA1-A96E-B3922AD30777}" destId="{559344B3-F06E-4539-A8AC-8A9EC05B8780}" srcOrd="2" destOrd="0" parTransId="{89CD1E88-9A88-4CC5-912C-17908B758F79}" sibTransId="{9D8478B5-B929-4598-AF5E-D071EC293C76}"/>
    <dgm:cxn modelId="{DB722AC5-8982-4785-B1A7-4E464DBE2945}" type="presOf" srcId="{93D588D6-1E41-454E-9114-D54DD16CE6E1}" destId="{59B8EF38-B630-48A6-8579-DD5AA50B19F1}" srcOrd="0" destOrd="0" presId="urn:microsoft.com/office/officeart/2005/8/layout/list1"/>
    <dgm:cxn modelId="{1E1F9FC7-924E-414A-860E-160C6F1EF29E}" srcId="{6D5EC4EE-DEBE-4BA1-A96E-B3922AD30777}" destId="{F9E31796-571E-4B4D-AB47-99DEFA997F73}" srcOrd="0" destOrd="0" parTransId="{12D2C257-748C-4FBC-B974-15860A6BC572}" sibTransId="{34F921A3-0C2F-49A5-85A0-82EA9A391D42}"/>
    <dgm:cxn modelId="{2312CFC7-6517-4A07-AA75-25C519EA4E76}" srcId="{6D5EC4EE-DEBE-4BA1-A96E-B3922AD30777}" destId="{ACE5A7D1-8B3D-4551-86C8-4D19B207498A}" srcOrd="3" destOrd="0" parTransId="{5FCC3A20-DA33-45D1-AC5D-0DE52843B072}" sibTransId="{5FDB60C4-FF42-45C2-8CC4-1063A5F4D222}"/>
    <dgm:cxn modelId="{22492ECD-494F-4C8E-AB86-804AD7872DAF}" type="presOf" srcId="{81FE2DFB-C184-40BD-9325-8C6CA83D89AA}" destId="{E2266ABD-27FE-4F7F-B761-2B0D1FC409EF}" srcOrd="0" destOrd="1" presId="urn:microsoft.com/office/officeart/2005/8/layout/list1"/>
    <dgm:cxn modelId="{120A94D5-7E9F-46D5-82DA-014C3BAC6153}" type="presOf" srcId="{F9E31796-571E-4B4D-AB47-99DEFA997F73}" destId="{E2266ABD-27FE-4F7F-B761-2B0D1FC409EF}" srcOrd="0" destOrd="0" presId="urn:microsoft.com/office/officeart/2005/8/layout/list1"/>
    <dgm:cxn modelId="{A0FE7711-D33E-43CB-A360-6991D4ED8E99}" type="presParOf" srcId="{59B8EF38-B630-48A6-8579-DD5AA50B19F1}" destId="{F0EC7073-DE75-476C-B39B-4C56C9D1E1F0}" srcOrd="0" destOrd="0" presId="urn:microsoft.com/office/officeart/2005/8/layout/list1"/>
    <dgm:cxn modelId="{B1C3EC3D-A8E8-4D37-BF23-7728C6EA3A68}" type="presParOf" srcId="{F0EC7073-DE75-476C-B39B-4C56C9D1E1F0}" destId="{256F690B-080F-45FF-BF66-2D2B8B1A58A5}" srcOrd="0" destOrd="0" presId="urn:microsoft.com/office/officeart/2005/8/layout/list1"/>
    <dgm:cxn modelId="{41B8A514-93E0-4D29-BC35-DF0E324A0561}" type="presParOf" srcId="{F0EC7073-DE75-476C-B39B-4C56C9D1E1F0}" destId="{879EFEDC-76D5-4E09-9855-20AC7524151B}" srcOrd="1" destOrd="0" presId="urn:microsoft.com/office/officeart/2005/8/layout/list1"/>
    <dgm:cxn modelId="{9355BB08-1321-4E6C-AC7C-4089C1A068E9}" type="presParOf" srcId="{59B8EF38-B630-48A6-8579-DD5AA50B19F1}" destId="{DE1129E6-719C-44BF-ADC9-8E53F084BBD4}" srcOrd="1" destOrd="0" presId="urn:microsoft.com/office/officeart/2005/8/layout/list1"/>
    <dgm:cxn modelId="{C7B5FC86-57A5-4C20-B0D2-FB615D6B1968}" type="presParOf" srcId="{59B8EF38-B630-48A6-8579-DD5AA50B19F1}" destId="{E2266ABD-27FE-4F7F-B761-2B0D1FC409EF}" srcOrd="2" destOrd="0" presId="urn:microsoft.com/office/officeart/2005/8/layout/list1"/>
    <dgm:cxn modelId="{244C57A9-5123-4463-8A0B-6C62135E323A}" type="presParOf" srcId="{59B8EF38-B630-48A6-8579-DD5AA50B19F1}" destId="{D817EB46-3FA3-4DB2-BD0B-C37ACA82D965}" srcOrd="3" destOrd="0" presId="urn:microsoft.com/office/officeart/2005/8/layout/list1"/>
    <dgm:cxn modelId="{C3203C4C-833E-42B4-A0D7-20BBFEBE5CDD}" type="presParOf" srcId="{59B8EF38-B630-48A6-8579-DD5AA50B19F1}" destId="{1543B227-33C9-4E84-8B38-24422822AC03}" srcOrd="4" destOrd="0" presId="urn:microsoft.com/office/officeart/2005/8/layout/list1"/>
    <dgm:cxn modelId="{9FBA3D26-0BE4-4478-93D8-C2F3201C6CBE}" type="presParOf" srcId="{1543B227-33C9-4E84-8B38-24422822AC03}" destId="{8D3316C9-EDA0-4397-83AC-063DD0C571F8}" srcOrd="0" destOrd="0" presId="urn:microsoft.com/office/officeart/2005/8/layout/list1"/>
    <dgm:cxn modelId="{99519386-2610-4867-BD87-4A44A797F926}" type="presParOf" srcId="{1543B227-33C9-4E84-8B38-24422822AC03}" destId="{0054B399-BC8F-4C83-98E6-67A69559FEDF}" srcOrd="1" destOrd="0" presId="urn:microsoft.com/office/officeart/2005/8/layout/list1"/>
    <dgm:cxn modelId="{4A339FFF-D73D-4E28-B33F-21D8A20784F5}" type="presParOf" srcId="{59B8EF38-B630-48A6-8579-DD5AA50B19F1}" destId="{5BCCCAFC-A391-4207-A4DC-BB7463DB9BB1}" srcOrd="5" destOrd="0" presId="urn:microsoft.com/office/officeart/2005/8/layout/list1"/>
    <dgm:cxn modelId="{648BB6E1-69CC-4ADC-8B04-E8E2338E66E5}" type="presParOf" srcId="{59B8EF38-B630-48A6-8579-DD5AA50B19F1}" destId="{10EAB0F4-E753-4253-87C7-BE934AD00B34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61FCFAB-0E49-4BF7-9B0B-C52E6F7140D4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E2CBB9D-D595-47EE-B883-7DE92256DAD2}">
      <dgm:prSet/>
      <dgm:spPr/>
      <dgm:t>
        <a:bodyPr/>
        <a:lstStyle/>
        <a:p>
          <a:r>
            <a:rPr lang="en-US"/>
            <a:t>Directors wanted to computerise this entire system</a:t>
          </a:r>
        </a:p>
      </dgm:t>
    </dgm:pt>
    <dgm:pt modelId="{3DB8BED6-E209-4534-AEAC-A2B64B7C5F95}" type="parTrans" cxnId="{04EDC316-4B6D-476B-9DAD-2FBD75060FB6}">
      <dgm:prSet/>
      <dgm:spPr/>
      <dgm:t>
        <a:bodyPr/>
        <a:lstStyle/>
        <a:p>
          <a:endParaRPr lang="en-US"/>
        </a:p>
      </dgm:t>
    </dgm:pt>
    <dgm:pt modelId="{435222B4-6F0C-4D07-8165-ACEE9C4363F9}" type="sibTrans" cxnId="{04EDC316-4B6D-476B-9DAD-2FBD75060FB6}">
      <dgm:prSet/>
      <dgm:spPr/>
      <dgm:t>
        <a:bodyPr/>
        <a:lstStyle/>
        <a:p>
          <a:endParaRPr lang="en-US"/>
        </a:p>
      </dgm:t>
    </dgm:pt>
    <dgm:pt modelId="{4048D259-E4BF-4CE4-8653-070089F5FA30}">
      <dgm:prSet/>
      <dgm:spPr/>
      <dgm:t>
        <a:bodyPr/>
        <a:lstStyle/>
        <a:p>
          <a:r>
            <a:rPr lang="en-US"/>
            <a:t>Autumn 1990: contacted other ambulance services.</a:t>
          </a:r>
        </a:p>
      </dgm:t>
    </dgm:pt>
    <dgm:pt modelId="{71A4D760-7D82-4B42-B392-FE89CFD8C32C}" type="parTrans" cxnId="{E01639D9-F6A4-4BD4-AE8D-F9EC64D99669}">
      <dgm:prSet/>
      <dgm:spPr/>
      <dgm:t>
        <a:bodyPr/>
        <a:lstStyle/>
        <a:p>
          <a:endParaRPr lang="en-US"/>
        </a:p>
      </dgm:t>
    </dgm:pt>
    <dgm:pt modelId="{0637F586-8DFC-4E87-B317-67D6CAF41E14}" type="sibTrans" cxnId="{E01639D9-F6A4-4BD4-AE8D-F9EC64D99669}">
      <dgm:prSet/>
      <dgm:spPr/>
      <dgm:t>
        <a:bodyPr/>
        <a:lstStyle/>
        <a:p>
          <a:endParaRPr lang="en-US"/>
        </a:p>
      </dgm:t>
    </dgm:pt>
    <dgm:pt modelId="{865E70E0-F343-4D38-B5D1-9C519C14623E}">
      <dgm:prSet/>
      <dgm:spPr/>
      <dgm:t>
        <a:bodyPr/>
        <a:lstStyle/>
        <a:p>
          <a:r>
            <a:rPr lang="en-US"/>
            <a:t>Systems in use elsewhere rejected as unsuitable.</a:t>
          </a:r>
        </a:p>
      </dgm:t>
    </dgm:pt>
    <dgm:pt modelId="{FA4A8A46-8782-4ADF-AADF-A2166C6F0FB7}" type="parTrans" cxnId="{72C2476B-EB2A-45A1-A6FF-B7F2F53E4408}">
      <dgm:prSet/>
      <dgm:spPr/>
      <dgm:t>
        <a:bodyPr/>
        <a:lstStyle/>
        <a:p>
          <a:endParaRPr lang="en-US"/>
        </a:p>
      </dgm:t>
    </dgm:pt>
    <dgm:pt modelId="{EE7987F6-0529-40AE-8ED1-DB0683261F84}" type="sibTrans" cxnId="{72C2476B-EB2A-45A1-A6FF-B7F2F53E4408}">
      <dgm:prSet/>
      <dgm:spPr/>
      <dgm:t>
        <a:bodyPr/>
        <a:lstStyle/>
        <a:p>
          <a:endParaRPr lang="en-US"/>
        </a:p>
      </dgm:t>
    </dgm:pt>
    <dgm:pt modelId="{6D6628DA-52A3-40AC-B7C1-47984E2755DF}">
      <dgm:prSet/>
      <dgm:spPr/>
      <dgm:t>
        <a:bodyPr/>
        <a:lstStyle/>
        <a:p>
          <a:r>
            <a:rPr lang="en-US"/>
            <a:t>February 1991: completed detailed specification for the new system.</a:t>
          </a:r>
        </a:p>
      </dgm:t>
    </dgm:pt>
    <dgm:pt modelId="{430E498B-A6D3-4388-AE75-7FC58BDFE910}" type="parTrans" cxnId="{E8D274F0-5ECB-4745-AA87-B6CD6A910079}">
      <dgm:prSet/>
      <dgm:spPr/>
      <dgm:t>
        <a:bodyPr/>
        <a:lstStyle/>
        <a:p>
          <a:endParaRPr lang="en-US"/>
        </a:p>
      </dgm:t>
    </dgm:pt>
    <dgm:pt modelId="{14346E69-7C7C-41EB-BAF6-ED6838B53520}" type="sibTrans" cxnId="{E8D274F0-5ECB-4745-AA87-B6CD6A910079}">
      <dgm:prSet/>
      <dgm:spPr/>
      <dgm:t>
        <a:bodyPr/>
        <a:lstStyle/>
        <a:p>
          <a:endParaRPr lang="en-US"/>
        </a:p>
      </dgm:t>
    </dgm:pt>
    <dgm:pt modelId="{8249EEF7-3167-40AE-8246-4F22597EAA7D}">
      <dgm:prSet/>
      <dgm:spPr/>
      <dgm:t>
        <a:bodyPr/>
        <a:lstStyle/>
        <a:p>
          <a:r>
            <a:rPr lang="en-US"/>
            <a:t>Advertised for tenders</a:t>
          </a:r>
        </a:p>
      </dgm:t>
    </dgm:pt>
    <dgm:pt modelId="{617E1B6A-920B-4529-BE36-1CD377BF6D65}" type="parTrans" cxnId="{34EE1DA4-46B0-4418-8A7B-6FFFD92BCA3E}">
      <dgm:prSet/>
      <dgm:spPr/>
      <dgm:t>
        <a:bodyPr/>
        <a:lstStyle/>
        <a:p>
          <a:endParaRPr lang="en-US"/>
        </a:p>
      </dgm:t>
    </dgm:pt>
    <dgm:pt modelId="{CD111B3C-2B38-4096-A8E5-7422C1452389}" type="sibTrans" cxnId="{34EE1DA4-46B0-4418-8A7B-6FFFD92BCA3E}">
      <dgm:prSet/>
      <dgm:spPr/>
      <dgm:t>
        <a:bodyPr/>
        <a:lstStyle/>
        <a:p>
          <a:endParaRPr lang="en-US"/>
        </a:p>
      </dgm:t>
    </dgm:pt>
    <dgm:pt modelId="{6105E13D-E67D-4CA8-800C-48202216AC19}" type="pres">
      <dgm:prSet presAssocID="{261FCFAB-0E49-4BF7-9B0B-C52E6F7140D4}" presName="diagram" presStyleCnt="0">
        <dgm:presLayoutVars>
          <dgm:dir/>
          <dgm:resizeHandles val="exact"/>
        </dgm:presLayoutVars>
      </dgm:prSet>
      <dgm:spPr/>
    </dgm:pt>
    <dgm:pt modelId="{F31D14B8-9825-490B-AB56-F0CD30A99B2E}" type="pres">
      <dgm:prSet presAssocID="{7E2CBB9D-D595-47EE-B883-7DE92256DAD2}" presName="node" presStyleLbl="node1" presStyleIdx="0" presStyleCnt="5">
        <dgm:presLayoutVars>
          <dgm:bulletEnabled val="1"/>
        </dgm:presLayoutVars>
      </dgm:prSet>
      <dgm:spPr/>
    </dgm:pt>
    <dgm:pt modelId="{FFD8E04D-83CC-485C-A446-A4AC859E3693}" type="pres">
      <dgm:prSet presAssocID="{435222B4-6F0C-4D07-8165-ACEE9C4363F9}" presName="sibTrans" presStyleCnt="0"/>
      <dgm:spPr/>
    </dgm:pt>
    <dgm:pt modelId="{7643A177-02E9-46C0-979F-C8DC8416BB4C}" type="pres">
      <dgm:prSet presAssocID="{4048D259-E4BF-4CE4-8653-070089F5FA30}" presName="node" presStyleLbl="node1" presStyleIdx="1" presStyleCnt="5">
        <dgm:presLayoutVars>
          <dgm:bulletEnabled val="1"/>
        </dgm:presLayoutVars>
      </dgm:prSet>
      <dgm:spPr/>
    </dgm:pt>
    <dgm:pt modelId="{90EF604D-6FE8-4AF3-A7CC-85E8BBF8AA62}" type="pres">
      <dgm:prSet presAssocID="{0637F586-8DFC-4E87-B317-67D6CAF41E14}" presName="sibTrans" presStyleCnt="0"/>
      <dgm:spPr/>
    </dgm:pt>
    <dgm:pt modelId="{99E948E4-B2C2-4444-8E07-819E3031AF38}" type="pres">
      <dgm:prSet presAssocID="{865E70E0-F343-4D38-B5D1-9C519C14623E}" presName="node" presStyleLbl="node1" presStyleIdx="2" presStyleCnt="5">
        <dgm:presLayoutVars>
          <dgm:bulletEnabled val="1"/>
        </dgm:presLayoutVars>
      </dgm:prSet>
      <dgm:spPr/>
    </dgm:pt>
    <dgm:pt modelId="{0E1F4C9C-DE67-40C1-A48F-DF9F8DC4F357}" type="pres">
      <dgm:prSet presAssocID="{EE7987F6-0529-40AE-8ED1-DB0683261F84}" presName="sibTrans" presStyleCnt="0"/>
      <dgm:spPr/>
    </dgm:pt>
    <dgm:pt modelId="{ECF16D96-4505-4AD6-AF01-CC59F02E99D7}" type="pres">
      <dgm:prSet presAssocID="{6D6628DA-52A3-40AC-B7C1-47984E2755DF}" presName="node" presStyleLbl="node1" presStyleIdx="3" presStyleCnt="5">
        <dgm:presLayoutVars>
          <dgm:bulletEnabled val="1"/>
        </dgm:presLayoutVars>
      </dgm:prSet>
      <dgm:spPr/>
    </dgm:pt>
    <dgm:pt modelId="{ACC18334-16EC-4D4F-BF47-998C4FA5899B}" type="pres">
      <dgm:prSet presAssocID="{14346E69-7C7C-41EB-BAF6-ED6838B53520}" presName="sibTrans" presStyleCnt="0"/>
      <dgm:spPr/>
    </dgm:pt>
    <dgm:pt modelId="{8865B3B9-B955-477D-9B16-DBA961FF612B}" type="pres">
      <dgm:prSet presAssocID="{8249EEF7-3167-40AE-8246-4F22597EAA7D}" presName="node" presStyleLbl="node1" presStyleIdx="4" presStyleCnt="5">
        <dgm:presLayoutVars>
          <dgm:bulletEnabled val="1"/>
        </dgm:presLayoutVars>
      </dgm:prSet>
      <dgm:spPr/>
    </dgm:pt>
  </dgm:ptLst>
  <dgm:cxnLst>
    <dgm:cxn modelId="{04EDC316-4B6D-476B-9DAD-2FBD75060FB6}" srcId="{261FCFAB-0E49-4BF7-9B0B-C52E6F7140D4}" destId="{7E2CBB9D-D595-47EE-B883-7DE92256DAD2}" srcOrd="0" destOrd="0" parTransId="{3DB8BED6-E209-4534-AEAC-A2B64B7C5F95}" sibTransId="{435222B4-6F0C-4D07-8165-ACEE9C4363F9}"/>
    <dgm:cxn modelId="{9DA4E820-7890-4C56-932C-128A5D115F6F}" type="presOf" srcId="{865E70E0-F343-4D38-B5D1-9C519C14623E}" destId="{99E948E4-B2C2-4444-8E07-819E3031AF38}" srcOrd="0" destOrd="0" presId="urn:microsoft.com/office/officeart/2005/8/layout/default"/>
    <dgm:cxn modelId="{E41B4522-B2E7-43F8-82D4-F7052F04D16E}" type="presOf" srcId="{261FCFAB-0E49-4BF7-9B0B-C52E6F7140D4}" destId="{6105E13D-E67D-4CA8-800C-48202216AC19}" srcOrd="0" destOrd="0" presId="urn:microsoft.com/office/officeart/2005/8/layout/default"/>
    <dgm:cxn modelId="{72C2476B-EB2A-45A1-A6FF-B7F2F53E4408}" srcId="{261FCFAB-0E49-4BF7-9B0B-C52E6F7140D4}" destId="{865E70E0-F343-4D38-B5D1-9C519C14623E}" srcOrd="2" destOrd="0" parTransId="{FA4A8A46-8782-4ADF-AADF-A2166C6F0FB7}" sibTransId="{EE7987F6-0529-40AE-8ED1-DB0683261F84}"/>
    <dgm:cxn modelId="{E2E1007F-55AF-4895-9E82-6A1B1A2BC6A3}" type="presOf" srcId="{4048D259-E4BF-4CE4-8653-070089F5FA30}" destId="{7643A177-02E9-46C0-979F-C8DC8416BB4C}" srcOrd="0" destOrd="0" presId="urn:microsoft.com/office/officeart/2005/8/layout/default"/>
    <dgm:cxn modelId="{D90BCA9E-8E63-4CF1-B787-485B5A600C8F}" type="presOf" srcId="{7E2CBB9D-D595-47EE-B883-7DE92256DAD2}" destId="{F31D14B8-9825-490B-AB56-F0CD30A99B2E}" srcOrd="0" destOrd="0" presId="urn:microsoft.com/office/officeart/2005/8/layout/default"/>
    <dgm:cxn modelId="{34EE1DA4-46B0-4418-8A7B-6FFFD92BCA3E}" srcId="{261FCFAB-0E49-4BF7-9B0B-C52E6F7140D4}" destId="{8249EEF7-3167-40AE-8246-4F22597EAA7D}" srcOrd="4" destOrd="0" parTransId="{617E1B6A-920B-4529-BE36-1CD377BF6D65}" sibTransId="{CD111B3C-2B38-4096-A8E5-7422C1452389}"/>
    <dgm:cxn modelId="{95B8BFAF-7B5E-4C47-9237-4AE20DF0935F}" type="presOf" srcId="{6D6628DA-52A3-40AC-B7C1-47984E2755DF}" destId="{ECF16D96-4505-4AD6-AF01-CC59F02E99D7}" srcOrd="0" destOrd="0" presId="urn:microsoft.com/office/officeart/2005/8/layout/default"/>
    <dgm:cxn modelId="{920ADFD8-33A6-4DB7-A4F1-6F79221274A5}" type="presOf" srcId="{8249EEF7-3167-40AE-8246-4F22597EAA7D}" destId="{8865B3B9-B955-477D-9B16-DBA961FF612B}" srcOrd="0" destOrd="0" presId="urn:microsoft.com/office/officeart/2005/8/layout/default"/>
    <dgm:cxn modelId="{E01639D9-F6A4-4BD4-AE8D-F9EC64D99669}" srcId="{261FCFAB-0E49-4BF7-9B0B-C52E6F7140D4}" destId="{4048D259-E4BF-4CE4-8653-070089F5FA30}" srcOrd="1" destOrd="0" parTransId="{71A4D760-7D82-4B42-B392-FE89CFD8C32C}" sibTransId="{0637F586-8DFC-4E87-B317-67D6CAF41E14}"/>
    <dgm:cxn modelId="{E8D274F0-5ECB-4745-AA87-B6CD6A910079}" srcId="{261FCFAB-0E49-4BF7-9B0B-C52E6F7140D4}" destId="{6D6628DA-52A3-40AC-B7C1-47984E2755DF}" srcOrd="3" destOrd="0" parTransId="{430E498B-A6D3-4388-AE75-7FC58BDFE910}" sibTransId="{14346E69-7C7C-41EB-BAF6-ED6838B53520}"/>
    <dgm:cxn modelId="{2A1D3E97-FF07-4196-920A-92F794560F0D}" type="presParOf" srcId="{6105E13D-E67D-4CA8-800C-48202216AC19}" destId="{F31D14B8-9825-490B-AB56-F0CD30A99B2E}" srcOrd="0" destOrd="0" presId="urn:microsoft.com/office/officeart/2005/8/layout/default"/>
    <dgm:cxn modelId="{2789A243-C770-4E9A-A138-D0B7FF9AA187}" type="presParOf" srcId="{6105E13D-E67D-4CA8-800C-48202216AC19}" destId="{FFD8E04D-83CC-485C-A446-A4AC859E3693}" srcOrd="1" destOrd="0" presId="urn:microsoft.com/office/officeart/2005/8/layout/default"/>
    <dgm:cxn modelId="{D6578847-3CC4-4BCC-9CF4-8965EA66113E}" type="presParOf" srcId="{6105E13D-E67D-4CA8-800C-48202216AC19}" destId="{7643A177-02E9-46C0-979F-C8DC8416BB4C}" srcOrd="2" destOrd="0" presId="urn:microsoft.com/office/officeart/2005/8/layout/default"/>
    <dgm:cxn modelId="{B2E00E04-3A18-46BB-9460-365E1D5C01B0}" type="presParOf" srcId="{6105E13D-E67D-4CA8-800C-48202216AC19}" destId="{90EF604D-6FE8-4AF3-A7CC-85E8BBF8AA62}" srcOrd="3" destOrd="0" presId="urn:microsoft.com/office/officeart/2005/8/layout/default"/>
    <dgm:cxn modelId="{FF7D075B-6DF1-465C-8AFA-A31BA865527E}" type="presParOf" srcId="{6105E13D-E67D-4CA8-800C-48202216AC19}" destId="{99E948E4-B2C2-4444-8E07-819E3031AF38}" srcOrd="4" destOrd="0" presId="urn:microsoft.com/office/officeart/2005/8/layout/default"/>
    <dgm:cxn modelId="{14A03E1F-B318-4808-AC8E-E973D5B2A705}" type="presParOf" srcId="{6105E13D-E67D-4CA8-800C-48202216AC19}" destId="{0E1F4C9C-DE67-40C1-A48F-DF9F8DC4F357}" srcOrd="5" destOrd="0" presId="urn:microsoft.com/office/officeart/2005/8/layout/default"/>
    <dgm:cxn modelId="{364B9BFE-BBA3-4FC1-96B1-741DF10729E7}" type="presParOf" srcId="{6105E13D-E67D-4CA8-800C-48202216AC19}" destId="{ECF16D96-4505-4AD6-AF01-CC59F02E99D7}" srcOrd="6" destOrd="0" presId="urn:microsoft.com/office/officeart/2005/8/layout/default"/>
    <dgm:cxn modelId="{3FA01981-C753-49DF-B1F4-2AA778EAC7D8}" type="presParOf" srcId="{6105E13D-E67D-4CA8-800C-48202216AC19}" destId="{ACC18334-16EC-4D4F-BF47-998C4FA5899B}" srcOrd="7" destOrd="0" presId="urn:microsoft.com/office/officeart/2005/8/layout/default"/>
    <dgm:cxn modelId="{DB62E220-44ED-443C-A84B-DC80F9730A0D}" type="presParOf" srcId="{6105E13D-E67D-4CA8-800C-48202216AC19}" destId="{8865B3B9-B955-477D-9B16-DBA961FF612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475AF2-6A6F-4680-8244-7A7CCD92BAC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AE8791B-1807-4D10-A7ED-781941283095}">
      <dgm:prSet/>
      <dgm:spPr/>
      <dgm:t>
        <a:bodyPr/>
        <a:lstStyle/>
        <a:p>
          <a:pPr>
            <a:defRPr cap="all"/>
          </a:pPr>
          <a:r>
            <a:rPr lang="en-US"/>
            <a:t>Systems Options had no experience in this kind of safety critical system</a:t>
          </a:r>
        </a:p>
      </dgm:t>
    </dgm:pt>
    <dgm:pt modelId="{A1874018-82A6-4FA1-95E3-53BD45CD590C}" type="parTrans" cxnId="{74740CB2-29ED-4C10-9762-2CD88B432A26}">
      <dgm:prSet/>
      <dgm:spPr/>
      <dgm:t>
        <a:bodyPr/>
        <a:lstStyle/>
        <a:p>
          <a:endParaRPr lang="en-US"/>
        </a:p>
      </dgm:t>
    </dgm:pt>
    <dgm:pt modelId="{C4FF966D-D014-41B8-AE20-F2FE022C8301}" type="sibTrans" cxnId="{74740CB2-29ED-4C10-9762-2CD88B432A26}">
      <dgm:prSet/>
      <dgm:spPr/>
      <dgm:t>
        <a:bodyPr/>
        <a:lstStyle/>
        <a:p>
          <a:endParaRPr lang="en-US"/>
        </a:p>
      </dgm:t>
    </dgm:pt>
    <dgm:pt modelId="{1ABCF24B-B6EA-4642-9531-887F56BE0CF6}">
      <dgm:prSet/>
      <dgm:spPr/>
      <dgm:t>
        <a:bodyPr/>
        <a:lstStyle/>
        <a:p>
          <a:pPr>
            <a:defRPr cap="all"/>
          </a:pPr>
          <a:r>
            <a:rPr lang="en-US"/>
            <a:t>Their bid for the software was just £35,000</a:t>
          </a:r>
        </a:p>
      </dgm:t>
    </dgm:pt>
    <dgm:pt modelId="{FA710CA7-527C-488C-99D4-37AC7CF76530}" type="parTrans" cxnId="{28598374-A9EF-4617-B39B-CC7C53C36298}">
      <dgm:prSet/>
      <dgm:spPr/>
      <dgm:t>
        <a:bodyPr/>
        <a:lstStyle/>
        <a:p>
          <a:endParaRPr lang="en-US"/>
        </a:p>
      </dgm:t>
    </dgm:pt>
    <dgm:pt modelId="{8DB1D0B6-A4C7-46CA-808B-552457F58140}" type="sibTrans" cxnId="{28598374-A9EF-4617-B39B-CC7C53C36298}">
      <dgm:prSet/>
      <dgm:spPr/>
      <dgm:t>
        <a:bodyPr/>
        <a:lstStyle/>
        <a:p>
          <a:endParaRPr lang="en-US"/>
        </a:p>
      </dgm:t>
    </dgm:pt>
    <dgm:pt modelId="{02373A5C-001F-489D-B2C4-72BC3DBFA8EE}">
      <dgm:prSet/>
      <dgm:spPr/>
      <dgm:t>
        <a:bodyPr/>
        <a:lstStyle/>
        <a:p>
          <a:pPr>
            <a:defRPr cap="all"/>
          </a:pPr>
          <a:r>
            <a:rPr lang="en-US"/>
            <a:t>A reference letter from Staffordshire Fire and Rescue Service expressed concerns about the ability of Systems Options to cope</a:t>
          </a:r>
        </a:p>
      </dgm:t>
    </dgm:pt>
    <dgm:pt modelId="{3733E75E-4E07-47F3-A828-A0E382B34E68}" type="parTrans" cxnId="{9FD30123-1F8B-4402-BBCB-90DAED53B583}">
      <dgm:prSet/>
      <dgm:spPr/>
      <dgm:t>
        <a:bodyPr/>
        <a:lstStyle/>
        <a:p>
          <a:endParaRPr lang="en-US"/>
        </a:p>
      </dgm:t>
    </dgm:pt>
    <dgm:pt modelId="{79BC42F7-D0C8-416F-81D7-6CE5D5EA2EE9}" type="sibTrans" cxnId="{9FD30123-1F8B-4402-BBCB-90DAED53B583}">
      <dgm:prSet/>
      <dgm:spPr/>
      <dgm:t>
        <a:bodyPr/>
        <a:lstStyle/>
        <a:p>
          <a:endParaRPr lang="en-US"/>
        </a:p>
      </dgm:t>
    </dgm:pt>
    <dgm:pt modelId="{4DDC67B4-A8DA-445A-A659-4279D780E5D8}">
      <dgm:prSet/>
      <dgm:spPr/>
      <dgm:t>
        <a:bodyPr/>
        <a:lstStyle/>
        <a:p>
          <a:pPr>
            <a:defRPr cap="all"/>
          </a:pPr>
          <a:r>
            <a:rPr lang="en-US"/>
            <a:t>Apricot refused to lead the project, leaving Systems Options as the reluctant lead.</a:t>
          </a:r>
        </a:p>
      </dgm:t>
    </dgm:pt>
    <dgm:pt modelId="{CFA2F27D-631D-4DF7-A0BE-3D62C31DCEE2}" type="parTrans" cxnId="{03F2EE93-7D0F-4010-A5AA-6070DE5C0EFE}">
      <dgm:prSet/>
      <dgm:spPr/>
      <dgm:t>
        <a:bodyPr/>
        <a:lstStyle/>
        <a:p>
          <a:endParaRPr lang="en-US"/>
        </a:p>
      </dgm:t>
    </dgm:pt>
    <dgm:pt modelId="{C1F1D3A6-332C-4175-86D0-D56766A71116}" type="sibTrans" cxnId="{03F2EE93-7D0F-4010-A5AA-6070DE5C0EFE}">
      <dgm:prSet/>
      <dgm:spPr/>
      <dgm:t>
        <a:bodyPr/>
        <a:lstStyle/>
        <a:p>
          <a:endParaRPr lang="en-US"/>
        </a:p>
      </dgm:t>
    </dgm:pt>
    <dgm:pt modelId="{BBEBD0E7-74FB-467E-9162-E7E214372ED8}" type="pres">
      <dgm:prSet presAssocID="{2B475AF2-6A6F-4680-8244-7A7CCD92BACD}" presName="root" presStyleCnt="0">
        <dgm:presLayoutVars>
          <dgm:dir/>
          <dgm:resizeHandles val="exact"/>
        </dgm:presLayoutVars>
      </dgm:prSet>
      <dgm:spPr/>
    </dgm:pt>
    <dgm:pt modelId="{0777F974-5DAD-48D0-BFD4-A6A0DBE41503}" type="pres">
      <dgm:prSet presAssocID="{3AE8791B-1807-4D10-A7ED-781941283095}" presName="compNode" presStyleCnt="0"/>
      <dgm:spPr/>
    </dgm:pt>
    <dgm:pt modelId="{373D8C6F-D136-445C-AFAC-00D89E9718CA}" type="pres">
      <dgm:prSet presAssocID="{3AE8791B-1807-4D10-A7ED-781941283095}" presName="iconBgRect" presStyleLbl="bgShp" presStyleIdx="0" presStyleCnt="4"/>
      <dgm:spPr/>
    </dgm:pt>
    <dgm:pt modelId="{B8AE3D50-5B92-4B83-9301-46E8B1E206FC}" type="pres">
      <dgm:prSet presAssocID="{3AE8791B-1807-4D10-A7ED-78194128309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C61AF30-18FB-4333-AA3F-678D14BFE735}" type="pres">
      <dgm:prSet presAssocID="{3AE8791B-1807-4D10-A7ED-781941283095}" presName="spaceRect" presStyleCnt="0"/>
      <dgm:spPr/>
    </dgm:pt>
    <dgm:pt modelId="{B0EAF9B0-07A4-458E-87E6-2DA5DA34BABC}" type="pres">
      <dgm:prSet presAssocID="{3AE8791B-1807-4D10-A7ED-781941283095}" presName="textRect" presStyleLbl="revTx" presStyleIdx="0" presStyleCnt="4">
        <dgm:presLayoutVars>
          <dgm:chMax val="1"/>
          <dgm:chPref val="1"/>
        </dgm:presLayoutVars>
      </dgm:prSet>
      <dgm:spPr/>
    </dgm:pt>
    <dgm:pt modelId="{7ECA7DF8-F006-48F1-80F6-1B7DDAD85CB2}" type="pres">
      <dgm:prSet presAssocID="{C4FF966D-D014-41B8-AE20-F2FE022C8301}" presName="sibTrans" presStyleCnt="0"/>
      <dgm:spPr/>
    </dgm:pt>
    <dgm:pt modelId="{0E9EB37A-7293-43CF-BF5D-7647D6EA7087}" type="pres">
      <dgm:prSet presAssocID="{1ABCF24B-B6EA-4642-9531-887F56BE0CF6}" presName="compNode" presStyleCnt="0"/>
      <dgm:spPr/>
    </dgm:pt>
    <dgm:pt modelId="{2D246D63-756A-471E-A763-B953445D8B44}" type="pres">
      <dgm:prSet presAssocID="{1ABCF24B-B6EA-4642-9531-887F56BE0CF6}" presName="iconBgRect" presStyleLbl="bgShp" presStyleIdx="1" presStyleCnt="4"/>
      <dgm:spPr/>
    </dgm:pt>
    <dgm:pt modelId="{7FCBF257-0873-4489-90F9-0145E2A59FBB}" type="pres">
      <dgm:prSet presAssocID="{1ABCF24B-B6EA-4642-9531-887F56BE0CF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83F5F89-38F3-45F3-9941-17BF923610F7}" type="pres">
      <dgm:prSet presAssocID="{1ABCF24B-B6EA-4642-9531-887F56BE0CF6}" presName="spaceRect" presStyleCnt="0"/>
      <dgm:spPr/>
    </dgm:pt>
    <dgm:pt modelId="{D912DE9B-8625-4822-A24B-B268A5E007DA}" type="pres">
      <dgm:prSet presAssocID="{1ABCF24B-B6EA-4642-9531-887F56BE0CF6}" presName="textRect" presStyleLbl="revTx" presStyleIdx="1" presStyleCnt="4">
        <dgm:presLayoutVars>
          <dgm:chMax val="1"/>
          <dgm:chPref val="1"/>
        </dgm:presLayoutVars>
      </dgm:prSet>
      <dgm:spPr/>
    </dgm:pt>
    <dgm:pt modelId="{53CC0339-951C-4541-845F-4E9F25A669F7}" type="pres">
      <dgm:prSet presAssocID="{8DB1D0B6-A4C7-46CA-808B-552457F58140}" presName="sibTrans" presStyleCnt="0"/>
      <dgm:spPr/>
    </dgm:pt>
    <dgm:pt modelId="{63D92920-FF5D-46F1-823B-A30E8AE4F4FB}" type="pres">
      <dgm:prSet presAssocID="{02373A5C-001F-489D-B2C4-72BC3DBFA8EE}" presName="compNode" presStyleCnt="0"/>
      <dgm:spPr/>
    </dgm:pt>
    <dgm:pt modelId="{5BD896E2-5F74-4076-815B-DDF66F250363}" type="pres">
      <dgm:prSet presAssocID="{02373A5C-001F-489D-B2C4-72BC3DBFA8EE}" presName="iconBgRect" presStyleLbl="bgShp" presStyleIdx="2" presStyleCnt="4"/>
      <dgm:spPr/>
    </dgm:pt>
    <dgm:pt modelId="{91E89AF2-06F4-468A-AE40-A35119957C73}" type="pres">
      <dgm:prSet presAssocID="{02373A5C-001F-489D-B2C4-72BC3DBFA8E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E9EDD2B1-6C32-4F79-834F-DD9C9CF12B0E}" type="pres">
      <dgm:prSet presAssocID="{02373A5C-001F-489D-B2C4-72BC3DBFA8EE}" presName="spaceRect" presStyleCnt="0"/>
      <dgm:spPr/>
    </dgm:pt>
    <dgm:pt modelId="{8655557F-6E4F-44E7-AC85-90282F0D558D}" type="pres">
      <dgm:prSet presAssocID="{02373A5C-001F-489D-B2C4-72BC3DBFA8EE}" presName="textRect" presStyleLbl="revTx" presStyleIdx="2" presStyleCnt="4">
        <dgm:presLayoutVars>
          <dgm:chMax val="1"/>
          <dgm:chPref val="1"/>
        </dgm:presLayoutVars>
      </dgm:prSet>
      <dgm:spPr/>
    </dgm:pt>
    <dgm:pt modelId="{B6BB641C-A15B-426E-864B-83B0676F2DFA}" type="pres">
      <dgm:prSet presAssocID="{79BC42F7-D0C8-416F-81D7-6CE5D5EA2EE9}" presName="sibTrans" presStyleCnt="0"/>
      <dgm:spPr/>
    </dgm:pt>
    <dgm:pt modelId="{4AFCD16E-412F-4CBF-B772-A057B7F25DB2}" type="pres">
      <dgm:prSet presAssocID="{4DDC67B4-A8DA-445A-A659-4279D780E5D8}" presName="compNode" presStyleCnt="0"/>
      <dgm:spPr/>
    </dgm:pt>
    <dgm:pt modelId="{8DB79F0E-584C-4723-B041-536A7F5C4C08}" type="pres">
      <dgm:prSet presAssocID="{4DDC67B4-A8DA-445A-A659-4279D780E5D8}" presName="iconBgRect" presStyleLbl="bgShp" presStyleIdx="3" presStyleCnt="4"/>
      <dgm:spPr/>
    </dgm:pt>
    <dgm:pt modelId="{B79C7C27-A579-45DF-9FEA-44536FEB02D2}" type="pres">
      <dgm:prSet presAssocID="{4DDC67B4-A8DA-445A-A659-4279D780E5D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BA65617-5E7F-47E1-B6B0-DC4B6BC93650}" type="pres">
      <dgm:prSet presAssocID="{4DDC67B4-A8DA-445A-A659-4279D780E5D8}" presName="spaceRect" presStyleCnt="0"/>
      <dgm:spPr/>
    </dgm:pt>
    <dgm:pt modelId="{39D137D8-5363-40DE-B891-B9275BA27EA4}" type="pres">
      <dgm:prSet presAssocID="{4DDC67B4-A8DA-445A-A659-4279D780E5D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FD30123-1F8B-4402-BBCB-90DAED53B583}" srcId="{2B475AF2-6A6F-4680-8244-7A7CCD92BACD}" destId="{02373A5C-001F-489D-B2C4-72BC3DBFA8EE}" srcOrd="2" destOrd="0" parTransId="{3733E75E-4E07-47F3-A828-A0E382B34E68}" sibTransId="{79BC42F7-D0C8-416F-81D7-6CE5D5EA2EE9}"/>
    <dgm:cxn modelId="{FEF2643C-BF81-4C78-B98F-135AA88991EC}" type="presOf" srcId="{3AE8791B-1807-4D10-A7ED-781941283095}" destId="{B0EAF9B0-07A4-458E-87E6-2DA5DA34BABC}" srcOrd="0" destOrd="0" presId="urn:microsoft.com/office/officeart/2018/5/layout/IconCircleLabelList"/>
    <dgm:cxn modelId="{2DF55144-51AB-4812-844F-7D550F5F7011}" type="presOf" srcId="{4DDC67B4-A8DA-445A-A659-4279D780E5D8}" destId="{39D137D8-5363-40DE-B891-B9275BA27EA4}" srcOrd="0" destOrd="0" presId="urn:microsoft.com/office/officeart/2018/5/layout/IconCircleLabelList"/>
    <dgm:cxn modelId="{28598374-A9EF-4617-B39B-CC7C53C36298}" srcId="{2B475AF2-6A6F-4680-8244-7A7CCD92BACD}" destId="{1ABCF24B-B6EA-4642-9531-887F56BE0CF6}" srcOrd="1" destOrd="0" parTransId="{FA710CA7-527C-488C-99D4-37AC7CF76530}" sibTransId="{8DB1D0B6-A4C7-46CA-808B-552457F58140}"/>
    <dgm:cxn modelId="{C2C1BF77-D87E-49FD-9F5C-1F791C9397C7}" type="presOf" srcId="{2B475AF2-6A6F-4680-8244-7A7CCD92BACD}" destId="{BBEBD0E7-74FB-467E-9162-E7E214372ED8}" srcOrd="0" destOrd="0" presId="urn:microsoft.com/office/officeart/2018/5/layout/IconCircleLabelList"/>
    <dgm:cxn modelId="{03F2EE93-7D0F-4010-A5AA-6070DE5C0EFE}" srcId="{2B475AF2-6A6F-4680-8244-7A7CCD92BACD}" destId="{4DDC67B4-A8DA-445A-A659-4279D780E5D8}" srcOrd="3" destOrd="0" parTransId="{CFA2F27D-631D-4DF7-A0BE-3D62C31DCEE2}" sibTransId="{C1F1D3A6-332C-4175-86D0-D56766A71116}"/>
    <dgm:cxn modelId="{74740CB2-29ED-4C10-9762-2CD88B432A26}" srcId="{2B475AF2-6A6F-4680-8244-7A7CCD92BACD}" destId="{3AE8791B-1807-4D10-A7ED-781941283095}" srcOrd="0" destOrd="0" parTransId="{A1874018-82A6-4FA1-95E3-53BD45CD590C}" sibTransId="{C4FF966D-D014-41B8-AE20-F2FE022C8301}"/>
    <dgm:cxn modelId="{E00060C9-6952-4EFB-A1F5-3599CCE99464}" type="presOf" srcId="{1ABCF24B-B6EA-4642-9531-887F56BE0CF6}" destId="{D912DE9B-8625-4822-A24B-B268A5E007DA}" srcOrd="0" destOrd="0" presId="urn:microsoft.com/office/officeart/2018/5/layout/IconCircleLabelList"/>
    <dgm:cxn modelId="{16AC99E0-7397-4D0D-83B4-D242A2723F8E}" type="presOf" srcId="{02373A5C-001F-489D-B2C4-72BC3DBFA8EE}" destId="{8655557F-6E4F-44E7-AC85-90282F0D558D}" srcOrd="0" destOrd="0" presId="urn:microsoft.com/office/officeart/2018/5/layout/IconCircleLabelList"/>
    <dgm:cxn modelId="{09004DF6-0A70-45D1-A114-66024832AE7D}" type="presParOf" srcId="{BBEBD0E7-74FB-467E-9162-E7E214372ED8}" destId="{0777F974-5DAD-48D0-BFD4-A6A0DBE41503}" srcOrd="0" destOrd="0" presId="urn:microsoft.com/office/officeart/2018/5/layout/IconCircleLabelList"/>
    <dgm:cxn modelId="{3867BC62-19E9-480E-8B67-88B0C772749A}" type="presParOf" srcId="{0777F974-5DAD-48D0-BFD4-A6A0DBE41503}" destId="{373D8C6F-D136-445C-AFAC-00D89E9718CA}" srcOrd="0" destOrd="0" presId="urn:microsoft.com/office/officeart/2018/5/layout/IconCircleLabelList"/>
    <dgm:cxn modelId="{3EF1C099-14A5-4AD7-9DE5-DCB8A20929F3}" type="presParOf" srcId="{0777F974-5DAD-48D0-BFD4-A6A0DBE41503}" destId="{B8AE3D50-5B92-4B83-9301-46E8B1E206FC}" srcOrd="1" destOrd="0" presId="urn:microsoft.com/office/officeart/2018/5/layout/IconCircleLabelList"/>
    <dgm:cxn modelId="{DD1A1B0B-BA45-4F2B-BF1E-0B61876F3EA8}" type="presParOf" srcId="{0777F974-5DAD-48D0-BFD4-A6A0DBE41503}" destId="{CC61AF30-18FB-4333-AA3F-678D14BFE735}" srcOrd="2" destOrd="0" presId="urn:microsoft.com/office/officeart/2018/5/layout/IconCircleLabelList"/>
    <dgm:cxn modelId="{7389E9FF-467F-43B1-8D0C-0AA8F68DE301}" type="presParOf" srcId="{0777F974-5DAD-48D0-BFD4-A6A0DBE41503}" destId="{B0EAF9B0-07A4-458E-87E6-2DA5DA34BABC}" srcOrd="3" destOrd="0" presId="urn:microsoft.com/office/officeart/2018/5/layout/IconCircleLabelList"/>
    <dgm:cxn modelId="{3ACC783E-FACE-4533-A453-6BE07A210023}" type="presParOf" srcId="{BBEBD0E7-74FB-467E-9162-E7E214372ED8}" destId="{7ECA7DF8-F006-48F1-80F6-1B7DDAD85CB2}" srcOrd="1" destOrd="0" presId="urn:microsoft.com/office/officeart/2018/5/layout/IconCircleLabelList"/>
    <dgm:cxn modelId="{B90E3F58-3F65-4F86-BC13-90C1A3AF330F}" type="presParOf" srcId="{BBEBD0E7-74FB-467E-9162-E7E214372ED8}" destId="{0E9EB37A-7293-43CF-BF5D-7647D6EA7087}" srcOrd="2" destOrd="0" presId="urn:microsoft.com/office/officeart/2018/5/layout/IconCircleLabelList"/>
    <dgm:cxn modelId="{69B4C778-5ED0-4152-AC83-66E1A6E0E603}" type="presParOf" srcId="{0E9EB37A-7293-43CF-BF5D-7647D6EA7087}" destId="{2D246D63-756A-471E-A763-B953445D8B44}" srcOrd="0" destOrd="0" presId="urn:microsoft.com/office/officeart/2018/5/layout/IconCircleLabelList"/>
    <dgm:cxn modelId="{FA30A056-B11C-46C9-BDC7-10320795CD32}" type="presParOf" srcId="{0E9EB37A-7293-43CF-BF5D-7647D6EA7087}" destId="{7FCBF257-0873-4489-90F9-0145E2A59FBB}" srcOrd="1" destOrd="0" presId="urn:microsoft.com/office/officeart/2018/5/layout/IconCircleLabelList"/>
    <dgm:cxn modelId="{1CD504C1-445A-4C8F-BA63-22704E46652E}" type="presParOf" srcId="{0E9EB37A-7293-43CF-BF5D-7647D6EA7087}" destId="{C83F5F89-38F3-45F3-9941-17BF923610F7}" srcOrd="2" destOrd="0" presId="urn:microsoft.com/office/officeart/2018/5/layout/IconCircleLabelList"/>
    <dgm:cxn modelId="{6FADD184-E89D-403B-88E0-641689C73977}" type="presParOf" srcId="{0E9EB37A-7293-43CF-BF5D-7647D6EA7087}" destId="{D912DE9B-8625-4822-A24B-B268A5E007DA}" srcOrd="3" destOrd="0" presId="urn:microsoft.com/office/officeart/2018/5/layout/IconCircleLabelList"/>
    <dgm:cxn modelId="{5D554353-E663-469C-8880-3CEB0EBD8345}" type="presParOf" srcId="{BBEBD0E7-74FB-467E-9162-E7E214372ED8}" destId="{53CC0339-951C-4541-845F-4E9F25A669F7}" srcOrd="3" destOrd="0" presId="urn:microsoft.com/office/officeart/2018/5/layout/IconCircleLabelList"/>
    <dgm:cxn modelId="{98FFD917-3E57-4FDA-B7BA-4DB2F79177E6}" type="presParOf" srcId="{BBEBD0E7-74FB-467E-9162-E7E214372ED8}" destId="{63D92920-FF5D-46F1-823B-A30E8AE4F4FB}" srcOrd="4" destOrd="0" presId="urn:microsoft.com/office/officeart/2018/5/layout/IconCircleLabelList"/>
    <dgm:cxn modelId="{7478A680-C3B2-44D8-9ECA-7C5141AF67DB}" type="presParOf" srcId="{63D92920-FF5D-46F1-823B-A30E8AE4F4FB}" destId="{5BD896E2-5F74-4076-815B-DDF66F250363}" srcOrd="0" destOrd="0" presId="urn:microsoft.com/office/officeart/2018/5/layout/IconCircleLabelList"/>
    <dgm:cxn modelId="{5FFBBE18-77C6-443E-B9A6-3E7E11866E22}" type="presParOf" srcId="{63D92920-FF5D-46F1-823B-A30E8AE4F4FB}" destId="{91E89AF2-06F4-468A-AE40-A35119957C73}" srcOrd="1" destOrd="0" presId="urn:microsoft.com/office/officeart/2018/5/layout/IconCircleLabelList"/>
    <dgm:cxn modelId="{F06B8535-6E51-49FE-8877-A48F3F68072F}" type="presParOf" srcId="{63D92920-FF5D-46F1-823B-A30E8AE4F4FB}" destId="{E9EDD2B1-6C32-4F79-834F-DD9C9CF12B0E}" srcOrd="2" destOrd="0" presId="urn:microsoft.com/office/officeart/2018/5/layout/IconCircleLabelList"/>
    <dgm:cxn modelId="{3621AB06-A7F9-4F2C-8AF1-C51E1FE172E4}" type="presParOf" srcId="{63D92920-FF5D-46F1-823B-A30E8AE4F4FB}" destId="{8655557F-6E4F-44E7-AC85-90282F0D558D}" srcOrd="3" destOrd="0" presId="urn:microsoft.com/office/officeart/2018/5/layout/IconCircleLabelList"/>
    <dgm:cxn modelId="{B10586EC-7C07-4D40-8EF7-1404EEF10214}" type="presParOf" srcId="{BBEBD0E7-74FB-467E-9162-E7E214372ED8}" destId="{B6BB641C-A15B-426E-864B-83B0676F2DFA}" srcOrd="5" destOrd="0" presId="urn:microsoft.com/office/officeart/2018/5/layout/IconCircleLabelList"/>
    <dgm:cxn modelId="{25384028-658A-425B-B978-D61BC69838CE}" type="presParOf" srcId="{BBEBD0E7-74FB-467E-9162-E7E214372ED8}" destId="{4AFCD16E-412F-4CBF-B772-A057B7F25DB2}" srcOrd="6" destOrd="0" presId="urn:microsoft.com/office/officeart/2018/5/layout/IconCircleLabelList"/>
    <dgm:cxn modelId="{6B3EB333-3082-4388-B08A-D009C8B7C52C}" type="presParOf" srcId="{4AFCD16E-412F-4CBF-B772-A057B7F25DB2}" destId="{8DB79F0E-584C-4723-B041-536A7F5C4C08}" srcOrd="0" destOrd="0" presId="urn:microsoft.com/office/officeart/2018/5/layout/IconCircleLabelList"/>
    <dgm:cxn modelId="{A89FCEAC-77A1-4EDB-B4F3-9CF3723CD227}" type="presParOf" srcId="{4AFCD16E-412F-4CBF-B772-A057B7F25DB2}" destId="{B79C7C27-A579-45DF-9FEA-44536FEB02D2}" srcOrd="1" destOrd="0" presId="urn:microsoft.com/office/officeart/2018/5/layout/IconCircleLabelList"/>
    <dgm:cxn modelId="{A0B3B225-8211-4D51-BA82-25817B7A28F7}" type="presParOf" srcId="{4AFCD16E-412F-4CBF-B772-A057B7F25DB2}" destId="{DBA65617-5E7F-47E1-B6B0-DC4B6BC93650}" srcOrd="2" destOrd="0" presId="urn:microsoft.com/office/officeart/2018/5/layout/IconCircleLabelList"/>
    <dgm:cxn modelId="{89BF2BB8-0108-4862-815E-4E7F9962C302}" type="presParOf" srcId="{4AFCD16E-412F-4CBF-B772-A057B7F25DB2}" destId="{39D137D8-5363-40DE-B891-B9275BA27EA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AA82385-2BB9-49FF-B068-FDE9CA038AA1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ECE823-40B4-4E19-BC7E-9E4B973209FC}">
      <dgm:prSet/>
      <dgm:spPr/>
      <dgm:t>
        <a:bodyPr/>
        <a:lstStyle/>
        <a:p>
          <a:r>
            <a:rPr lang="en-US"/>
            <a:t>Project team show good sense early on, identifying some major problems.</a:t>
          </a:r>
        </a:p>
      </dgm:t>
    </dgm:pt>
    <dgm:pt modelId="{FC2649E8-437B-4157-90CC-BF82D1D271C9}" type="parTrans" cxnId="{BC20FA03-E28F-406E-B775-C890179F5534}">
      <dgm:prSet/>
      <dgm:spPr/>
      <dgm:t>
        <a:bodyPr/>
        <a:lstStyle/>
        <a:p>
          <a:endParaRPr lang="en-US"/>
        </a:p>
      </dgm:t>
    </dgm:pt>
    <dgm:pt modelId="{80F77352-A35A-4A52-A423-26C6044F3583}" type="sibTrans" cxnId="{BC20FA03-E28F-406E-B775-C890179F5534}">
      <dgm:prSet/>
      <dgm:spPr/>
      <dgm:t>
        <a:bodyPr/>
        <a:lstStyle/>
        <a:p>
          <a:endParaRPr lang="en-US"/>
        </a:p>
      </dgm:t>
    </dgm:pt>
    <dgm:pt modelId="{A5FDD48A-7E8D-4514-B3E4-E607947FCE02}">
      <dgm:prSet/>
      <dgm:spPr/>
      <dgm:t>
        <a:bodyPr/>
        <a:lstStyle/>
        <a:p>
          <a:r>
            <a:rPr lang="en-US"/>
            <a:t>One of these is the lack of end-user “buy-in” and participation.</a:t>
          </a:r>
        </a:p>
      </dgm:t>
    </dgm:pt>
    <dgm:pt modelId="{D5EF8806-70C0-4323-84EE-A0B9E18FD9A0}" type="parTrans" cxnId="{E2193D65-FE19-4CDC-B6E2-80E7B15AC736}">
      <dgm:prSet/>
      <dgm:spPr/>
      <dgm:t>
        <a:bodyPr/>
        <a:lstStyle/>
        <a:p>
          <a:endParaRPr lang="en-US"/>
        </a:p>
      </dgm:t>
    </dgm:pt>
    <dgm:pt modelId="{2B615884-D263-4F64-860F-B718D9EAA9F6}" type="sibTrans" cxnId="{E2193D65-FE19-4CDC-B6E2-80E7B15AC736}">
      <dgm:prSet/>
      <dgm:spPr/>
      <dgm:t>
        <a:bodyPr/>
        <a:lstStyle/>
        <a:p>
          <a:endParaRPr lang="en-US"/>
        </a:p>
      </dgm:t>
    </dgm:pt>
    <dgm:pt modelId="{00878041-82D1-4444-9833-6B4B9BBF4831}">
      <dgm:prSet/>
      <dgm:spPr/>
      <dgm:t>
        <a:bodyPr/>
        <a:lstStyle/>
        <a:p>
          <a:r>
            <a:rPr lang="en-US"/>
            <a:t>Some (circumstantial) evidence of sabotage of equipment by some ambulance crews.</a:t>
          </a:r>
        </a:p>
      </dgm:t>
    </dgm:pt>
    <dgm:pt modelId="{7A0F4561-648B-4CFA-800C-751C041DDA88}" type="parTrans" cxnId="{A03F6F51-2BAB-4C12-BD93-A46888DA815C}">
      <dgm:prSet/>
      <dgm:spPr/>
      <dgm:t>
        <a:bodyPr/>
        <a:lstStyle/>
        <a:p>
          <a:endParaRPr lang="en-US"/>
        </a:p>
      </dgm:t>
    </dgm:pt>
    <dgm:pt modelId="{57882097-D7FF-4E47-87F7-0C092ED7123A}" type="sibTrans" cxnId="{A03F6F51-2BAB-4C12-BD93-A46888DA815C}">
      <dgm:prSet/>
      <dgm:spPr/>
      <dgm:t>
        <a:bodyPr/>
        <a:lstStyle/>
        <a:p>
          <a:endParaRPr lang="en-US"/>
        </a:p>
      </dgm:t>
    </dgm:pt>
    <dgm:pt modelId="{27EC438A-3D52-4A70-9A12-E142EFCDB4FD}">
      <dgm:prSet/>
      <dgm:spPr/>
      <dgm:t>
        <a:bodyPr/>
        <a:lstStyle/>
        <a:p>
          <a:r>
            <a:rPr lang="en-US"/>
            <a:t>LAS Director of Support Services endeavours to correct problems but fails.</a:t>
          </a:r>
        </a:p>
      </dgm:t>
    </dgm:pt>
    <dgm:pt modelId="{7843A664-A87F-44B8-8BEA-F1CDA4441950}" type="parTrans" cxnId="{5FD7372E-4B80-4792-BD3D-A3F9C200DE77}">
      <dgm:prSet/>
      <dgm:spPr/>
      <dgm:t>
        <a:bodyPr/>
        <a:lstStyle/>
        <a:p>
          <a:endParaRPr lang="en-US"/>
        </a:p>
      </dgm:t>
    </dgm:pt>
    <dgm:pt modelId="{84275C6E-9016-4E10-B8EC-D2A686EF03E3}" type="sibTrans" cxnId="{5FD7372E-4B80-4792-BD3D-A3F9C200DE77}">
      <dgm:prSet/>
      <dgm:spPr/>
      <dgm:t>
        <a:bodyPr/>
        <a:lstStyle/>
        <a:p>
          <a:endParaRPr lang="en-US"/>
        </a:p>
      </dgm:t>
    </dgm:pt>
    <dgm:pt modelId="{93D4139A-70A5-4E8F-8E1A-F2694414F26B}" type="pres">
      <dgm:prSet presAssocID="{4AA82385-2BB9-49FF-B068-FDE9CA038AA1}" presName="matrix" presStyleCnt="0">
        <dgm:presLayoutVars>
          <dgm:chMax val="1"/>
          <dgm:dir/>
          <dgm:resizeHandles val="exact"/>
        </dgm:presLayoutVars>
      </dgm:prSet>
      <dgm:spPr/>
    </dgm:pt>
    <dgm:pt modelId="{3C9ABCA2-0C06-4AC1-89EA-81B14D2EE7A8}" type="pres">
      <dgm:prSet presAssocID="{4AA82385-2BB9-49FF-B068-FDE9CA038AA1}" presName="diamond" presStyleLbl="bgShp" presStyleIdx="0" presStyleCnt="1"/>
      <dgm:spPr/>
    </dgm:pt>
    <dgm:pt modelId="{53DCB4F1-6B0A-4962-9CC3-CC1E13205FA2}" type="pres">
      <dgm:prSet presAssocID="{4AA82385-2BB9-49FF-B068-FDE9CA038AA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F4B8119-3182-4563-99F3-D6A4F8EDF9C2}" type="pres">
      <dgm:prSet presAssocID="{4AA82385-2BB9-49FF-B068-FDE9CA038AA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7A07EB9-1630-42BD-89EB-17A6369363C8}" type="pres">
      <dgm:prSet presAssocID="{4AA82385-2BB9-49FF-B068-FDE9CA038AA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8F22C6A-90C5-4E18-859B-E9C9A814495E}" type="pres">
      <dgm:prSet presAssocID="{4AA82385-2BB9-49FF-B068-FDE9CA038AA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C20FA03-E28F-406E-B775-C890179F5534}" srcId="{4AA82385-2BB9-49FF-B068-FDE9CA038AA1}" destId="{29ECE823-40B4-4E19-BC7E-9E4B973209FC}" srcOrd="0" destOrd="0" parTransId="{FC2649E8-437B-4157-90CC-BF82D1D271C9}" sibTransId="{80F77352-A35A-4A52-A423-26C6044F3583}"/>
    <dgm:cxn modelId="{5FD7372E-4B80-4792-BD3D-A3F9C200DE77}" srcId="{4AA82385-2BB9-49FF-B068-FDE9CA038AA1}" destId="{27EC438A-3D52-4A70-9A12-E142EFCDB4FD}" srcOrd="3" destOrd="0" parTransId="{7843A664-A87F-44B8-8BEA-F1CDA4441950}" sibTransId="{84275C6E-9016-4E10-B8EC-D2A686EF03E3}"/>
    <dgm:cxn modelId="{E2193D65-FE19-4CDC-B6E2-80E7B15AC736}" srcId="{4AA82385-2BB9-49FF-B068-FDE9CA038AA1}" destId="{A5FDD48A-7E8D-4514-B3E4-E607947FCE02}" srcOrd="1" destOrd="0" parTransId="{D5EF8806-70C0-4323-84EE-A0B9E18FD9A0}" sibTransId="{2B615884-D263-4F64-860F-B718D9EAA9F6}"/>
    <dgm:cxn modelId="{BAF4256F-962A-4411-A5B2-00EE9EC7304C}" type="presOf" srcId="{29ECE823-40B4-4E19-BC7E-9E4B973209FC}" destId="{53DCB4F1-6B0A-4962-9CC3-CC1E13205FA2}" srcOrd="0" destOrd="0" presId="urn:microsoft.com/office/officeart/2005/8/layout/matrix3"/>
    <dgm:cxn modelId="{A03F6F51-2BAB-4C12-BD93-A46888DA815C}" srcId="{4AA82385-2BB9-49FF-B068-FDE9CA038AA1}" destId="{00878041-82D1-4444-9833-6B4B9BBF4831}" srcOrd="2" destOrd="0" parTransId="{7A0F4561-648B-4CFA-800C-751C041DDA88}" sibTransId="{57882097-D7FF-4E47-87F7-0C092ED7123A}"/>
    <dgm:cxn modelId="{7F4C3574-4307-4F76-A692-1A2329971669}" type="presOf" srcId="{27EC438A-3D52-4A70-9A12-E142EFCDB4FD}" destId="{B8F22C6A-90C5-4E18-859B-E9C9A814495E}" srcOrd="0" destOrd="0" presId="urn:microsoft.com/office/officeart/2005/8/layout/matrix3"/>
    <dgm:cxn modelId="{A671359E-508F-4008-935D-8611F239525B}" type="presOf" srcId="{A5FDD48A-7E8D-4514-B3E4-E607947FCE02}" destId="{EF4B8119-3182-4563-99F3-D6A4F8EDF9C2}" srcOrd="0" destOrd="0" presId="urn:microsoft.com/office/officeart/2005/8/layout/matrix3"/>
    <dgm:cxn modelId="{B4AF23B7-610C-43D8-A497-240B20C05457}" type="presOf" srcId="{00878041-82D1-4444-9833-6B4B9BBF4831}" destId="{A7A07EB9-1630-42BD-89EB-17A6369363C8}" srcOrd="0" destOrd="0" presId="urn:microsoft.com/office/officeart/2005/8/layout/matrix3"/>
    <dgm:cxn modelId="{A76E1EBB-822A-4D0D-80B2-EC82FAC5C8A3}" type="presOf" srcId="{4AA82385-2BB9-49FF-B068-FDE9CA038AA1}" destId="{93D4139A-70A5-4E8F-8E1A-F2694414F26B}" srcOrd="0" destOrd="0" presId="urn:microsoft.com/office/officeart/2005/8/layout/matrix3"/>
    <dgm:cxn modelId="{B84DE3EA-39A5-486F-87D4-721D33ED8E6C}" type="presParOf" srcId="{93D4139A-70A5-4E8F-8E1A-F2694414F26B}" destId="{3C9ABCA2-0C06-4AC1-89EA-81B14D2EE7A8}" srcOrd="0" destOrd="0" presId="urn:microsoft.com/office/officeart/2005/8/layout/matrix3"/>
    <dgm:cxn modelId="{18DD5B7F-BC90-434C-B59D-A689015803BA}" type="presParOf" srcId="{93D4139A-70A5-4E8F-8E1A-F2694414F26B}" destId="{53DCB4F1-6B0A-4962-9CC3-CC1E13205FA2}" srcOrd="1" destOrd="0" presId="urn:microsoft.com/office/officeart/2005/8/layout/matrix3"/>
    <dgm:cxn modelId="{D2C4366E-3ED4-4942-B412-1C96F37DF5B8}" type="presParOf" srcId="{93D4139A-70A5-4E8F-8E1A-F2694414F26B}" destId="{EF4B8119-3182-4563-99F3-D6A4F8EDF9C2}" srcOrd="2" destOrd="0" presId="urn:microsoft.com/office/officeart/2005/8/layout/matrix3"/>
    <dgm:cxn modelId="{326C1ADB-AB65-4855-822E-E9016A72ED23}" type="presParOf" srcId="{93D4139A-70A5-4E8F-8E1A-F2694414F26B}" destId="{A7A07EB9-1630-42BD-89EB-17A6369363C8}" srcOrd="3" destOrd="0" presId="urn:microsoft.com/office/officeart/2005/8/layout/matrix3"/>
    <dgm:cxn modelId="{0ABAB853-623F-41BE-BD84-1D5B6F55687C}" type="presParOf" srcId="{93D4139A-70A5-4E8F-8E1A-F2694414F26B}" destId="{B8F22C6A-90C5-4E18-859B-E9C9A814495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BE9CE51-2C12-4499-BA1A-685CDDBD07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629A89-8F31-4855-A003-BAA98D30526F}">
      <dgm:prSet/>
      <dgm:spPr/>
      <dgm:t>
        <a:bodyPr/>
        <a:lstStyle/>
        <a:p>
          <a:r>
            <a:rPr lang="en-US"/>
            <a:t>Software developers were tempted into changing software in response to end-user comments.</a:t>
          </a:r>
        </a:p>
      </dgm:t>
    </dgm:pt>
    <dgm:pt modelId="{38011859-FA82-481C-97DA-D8B366B08B88}" type="parTrans" cxnId="{703B96F7-8157-435C-BA38-E7C201F331C1}">
      <dgm:prSet/>
      <dgm:spPr/>
      <dgm:t>
        <a:bodyPr/>
        <a:lstStyle/>
        <a:p>
          <a:endParaRPr lang="en-US"/>
        </a:p>
      </dgm:t>
    </dgm:pt>
    <dgm:pt modelId="{A90BC03E-C2D8-4152-BC57-CD42E6F8CD32}" type="sibTrans" cxnId="{703B96F7-8157-435C-BA38-E7C201F331C1}">
      <dgm:prSet/>
      <dgm:spPr/>
      <dgm:t>
        <a:bodyPr/>
        <a:lstStyle/>
        <a:p>
          <a:endParaRPr lang="en-US"/>
        </a:p>
      </dgm:t>
    </dgm:pt>
    <dgm:pt modelId="{B0C9C43B-233F-47CA-A537-C6B738CD804C}">
      <dgm:prSet/>
      <dgm:spPr/>
      <dgm:t>
        <a:bodyPr/>
        <a:lstStyle/>
        <a:p>
          <a:r>
            <a:rPr lang="en-US"/>
            <a:t>They did not follow the official Project Issue Report process.</a:t>
          </a:r>
        </a:p>
      </dgm:t>
    </dgm:pt>
    <dgm:pt modelId="{C5CB17C6-5E35-4B7C-9928-B03DF5345575}" type="parTrans" cxnId="{7FC76ABB-6DBD-4A96-9B40-DE998C71487E}">
      <dgm:prSet/>
      <dgm:spPr/>
      <dgm:t>
        <a:bodyPr/>
        <a:lstStyle/>
        <a:p>
          <a:endParaRPr lang="en-US"/>
        </a:p>
      </dgm:t>
    </dgm:pt>
    <dgm:pt modelId="{176D5535-2264-426B-9090-40648CB8F84F}" type="sibTrans" cxnId="{7FC76ABB-6DBD-4A96-9B40-DE998C71487E}">
      <dgm:prSet/>
      <dgm:spPr/>
      <dgm:t>
        <a:bodyPr/>
        <a:lstStyle/>
        <a:p>
          <a:endParaRPr lang="en-US"/>
        </a:p>
      </dgm:t>
    </dgm:pt>
    <dgm:pt modelId="{2DF147FD-2C98-4215-BB92-DA2B237B34F3}">
      <dgm:prSet/>
      <dgm:spPr/>
      <dgm:t>
        <a:bodyPr/>
        <a:lstStyle/>
        <a:p>
          <a:r>
            <a:rPr lang="en-US"/>
            <a:t>Testing team had no knowledge of the changes.</a:t>
          </a:r>
        </a:p>
      </dgm:t>
    </dgm:pt>
    <dgm:pt modelId="{3D234ACB-F1A0-44C0-A748-C6CFCCB0F354}" type="parTrans" cxnId="{2412CF48-1952-42A9-9FFC-5F5658B091A4}">
      <dgm:prSet/>
      <dgm:spPr/>
      <dgm:t>
        <a:bodyPr/>
        <a:lstStyle/>
        <a:p>
          <a:endParaRPr lang="en-US"/>
        </a:p>
      </dgm:t>
    </dgm:pt>
    <dgm:pt modelId="{2866B5AE-EEDE-441C-A843-CA271E277910}" type="sibTrans" cxnId="{2412CF48-1952-42A9-9FFC-5F5658B091A4}">
      <dgm:prSet/>
      <dgm:spPr/>
      <dgm:t>
        <a:bodyPr/>
        <a:lstStyle/>
        <a:p>
          <a:endParaRPr lang="en-US"/>
        </a:p>
      </dgm:t>
    </dgm:pt>
    <dgm:pt modelId="{D652EF90-A0BC-4504-AF81-AD416730933D}">
      <dgm:prSet/>
      <dgm:spPr/>
      <dgm:t>
        <a:bodyPr/>
        <a:lstStyle/>
        <a:p>
          <a:r>
            <a:rPr lang="en-US"/>
            <a:t>Bugs were both hidden and introduced.</a:t>
          </a:r>
        </a:p>
      </dgm:t>
    </dgm:pt>
    <dgm:pt modelId="{DCBB1FE9-6153-4A0A-AD45-D9B944937B8B}" type="parTrans" cxnId="{42469BD5-C209-475F-BC49-45E70D280B5B}">
      <dgm:prSet/>
      <dgm:spPr/>
      <dgm:t>
        <a:bodyPr/>
        <a:lstStyle/>
        <a:p>
          <a:endParaRPr lang="en-US"/>
        </a:p>
      </dgm:t>
    </dgm:pt>
    <dgm:pt modelId="{111275A0-D954-4E68-8BFD-AC6954DB47EE}" type="sibTrans" cxnId="{42469BD5-C209-475F-BC49-45E70D280B5B}">
      <dgm:prSet/>
      <dgm:spPr/>
      <dgm:t>
        <a:bodyPr/>
        <a:lstStyle/>
        <a:p>
          <a:endParaRPr lang="en-US"/>
        </a:p>
      </dgm:t>
    </dgm:pt>
    <dgm:pt modelId="{903A3703-4748-4DCB-91E2-63ECC368A551}" type="pres">
      <dgm:prSet presAssocID="{BBE9CE51-2C12-4499-BA1A-685CDDBD0797}" presName="root" presStyleCnt="0">
        <dgm:presLayoutVars>
          <dgm:dir/>
          <dgm:resizeHandles val="exact"/>
        </dgm:presLayoutVars>
      </dgm:prSet>
      <dgm:spPr/>
    </dgm:pt>
    <dgm:pt modelId="{A049C221-1A46-4E84-BD6E-25F8C8EFB8B0}" type="pres">
      <dgm:prSet presAssocID="{F0629A89-8F31-4855-A003-BAA98D30526F}" presName="compNode" presStyleCnt="0"/>
      <dgm:spPr/>
    </dgm:pt>
    <dgm:pt modelId="{FDF0BE7B-152E-4510-9CC6-15B3097F0CCA}" type="pres">
      <dgm:prSet presAssocID="{F0629A89-8F31-4855-A003-BAA98D30526F}" presName="bgRect" presStyleLbl="bgShp" presStyleIdx="0" presStyleCnt="4"/>
      <dgm:spPr/>
    </dgm:pt>
    <dgm:pt modelId="{541BD653-DAF6-4896-9C24-F3327D8AE398}" type="pres">
      <dgm:prSet presAssocID="{F0629A89-8F31-4855-A003-BAA98D30526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D7326839-E6A7-4D51-B9D6-174C916DC61D}" type="pres">
      <dgm:prSet presAssocID="{F0629A89-8F31-4855-A003-BAA98D30526F}" presName="spaceRect" presStyleCnt="0"/>
      <dgm:spPr/>
    </dgm:pt>
    <dgm:pt modelId="{346327A5-633F-43EC-B62B-66AFF8FB62B9}" type="pres">
      <dgm:prSet presAssocID="{F0629A89-8F31-4855-A003-BAA98D30526F}" presName="parTx" presStyleLbl="revTx" presStyleIdx="0" presStyleCnt="4">
        <dgm:presLayoutVars>
          <dgm:chMax val="0"/>
          <dgm:chPref val="0"/>
        </dgm:presLayoutVars>
      </dgm:prSet>
      <dgm:spPr/>
    </dgm:pt>
    <dgm:pt modelId="{18C02E8C-740B-4C44-9DED-E03AAE3795F5}" type="pres">
      <dgm:prSet presAssocID="{A90BC03E-C2D8-4152-BC57-CD42E6F8CD32}" presName="sibTrans" presStyleCnt="0"/>
      <dgm:spPr/>
    </dgm:pt>
    <dgm:pt modelId="{E8C38B91-912D-4865-8395-14BB30A2E62B}" type="pres">
      <dgm:prSet presAssocID="{B0C9C43B-233F-47CA-A537-C6B738CD804C}" presName="compNode" presStyleCnt="0"/>
      <dgm:spPr/>
    </dgm:pt>
    <dgm:pt modelId="{B7399384-BC4A-4DEB-B0CB-BB226C4917C6}" type="pres">
      <dgm:prSet presAssocID="{B0C9C43B-233F-47CA-A537-C6B738CD804C}" presName="bgRect" presStyleLbl="bgShp" presStyleIdx="1" presStyleCnt="4"/>
      <dgm:spPr/>
    </dgm:pt>
    <dgm:pt modelId="{E43F94A7-299D-4927-B8A7-596D7231B46D}" type="pres">
      <dgm:prSet presAssocID="{B0C9C43B-233F-47CA-A537-C6B738CD804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23C557E-E9F6-414F-BF2A-F15602938378}" type="pres">
      <dgm:prSet presAssocID="{B0C9C43B-233F-47CA-A537-C6B738CD804C}" presName="spaceRect" presStyleCnt="0"/>
      <dgm:spPr/>
    </dgm:pt>
    <dgm:pt modelId="{B27C53A1-63BF-43A2-B1D5-10C31024C900}" type="pres">
      <dgm:prSet presAssocID="{B0C9C43B-233F-47CA-A537-C6B738CD804C}" presName="parTx" presStyleLbl="revTx" presStyleIdx="1" presStyleCnt="4">
        <dgm:presLayoutVars>
          <dgm:chMax val="0"/>
          <dgm:chPref val="0"/>
        </dgm:presLayoutVars>
      </dgm:prSet>
      <dgm:spPr/>
    </dgm:pt>
    <dgm:pt modelId="{A06F8693-53E1-4C97-AF04-D47195FADF1C}" type="pres">
      <dgm:prSet presAssocID="{176D5535-2264-426B-9090-40648CB8F84F}" presName="sibTrans" presStyleCnt="0"/>
      <dgm:spPr/>
    </dgm:pt>
    <dgm:pt modelId="{AA238B86-DB3B-4F4C-AE4E-E051779683BE}" type="pres">
      <dgm:prSet presAssocID="{2DF147FD-2C98-4215-BB92-DA2B237B34F3}" presName="compNode" presStyleCnt="0"/>
      <dgm:spPr/>
    </dgm:pt>
    <dgm:pt modelId="{5C25FDA5-0491-44E3-8B7D-5692F135D156}" type="pres">
      <dgm:prSet presAssocID="{2DF147FD-2C98-4215-BB92-DA2B237B34F3}" presName="bgRect" presStyleLbl="bgShp" presStyleIdx="2" presStyleCnt="4"/>
      <dgm:spPr/>
    </dgm:pt>
    <dgm:pt modelId="{05367F6F-D2C4-4A7D-A7AE-A2AE05811301}" type="pres">
      <dgm:prSet presAssocID="{2DF147FD-2C98-4215-BB92-DA2B237B34F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0348EBA7-DEEE-4D81-BBA6-7703E77B4815}" type="pres">
      <dgm:prSet presAssocID="{2DF147FD-2C98-4215-BB92-DA2B237B34F3}" presName="spaceRect" presStyleCnt="0"/>
      <dgm:spPr/>
    </dgm:pt>
    <dgm:pt modelId="{ABBA2728-EA99-4C48-AF7A-462DB79A3B10}" type="pres">
      <dgm:prSet presAssocID="{2DF147FD-2C98-4215-BB92-DA2B237B34F3}" presName="parTx" presStyleLbl="revTx" presStyleIdx="2" presStyleCnt="4">
        <dgm:presLayoutVars>
          <dgm:chMax val="0"/>
          <dgm:chPref val="0"/>
        </dgm:presLayoutVars>
      </dgm:prSet>
      <dgm:spPr/>
    </dgm:pt>
    <dgm:pt modelId="{5FE144D7-C047-41BE-8055-E366A178DF2D}" type="pres">
      <dgm:prSet presAssocID="{2866B5AE-EEDE-441C-A843-CA271E277910}" presName="sibTrans" presStyleCnt="0"/>
      <dgm:spPr/>
    </dgm:pt>
    <dgm:pt modelId="{EBBA33AF-8E66-465F-80FF-93FC0E275412}" type="pres">
      <dgm:prSet presAssocID="{D652EF90-A0BC-4504-AF81-AD416730933D}" presName="compNode" presStyleCnt="0"/>
      <dgm:spPr/>
    </dgm:pt>
    <dgm:pt modelId="{95CEF952-D5F5-4ADE-9F0A-0990EA39BE5A}" type="pres">
      <dgm:prSet presAssocID="{D652EF90-A0BC-4504-AF81-AD416730933D}" presName="bgRect" presStyleLbl="bgShp" presStyleIdx="3" presStyleCnt="4"/>
      <dgm:spPr/>
    </dgm:pt>
    <dgm:pt modelId="{E942FD5D-22D9-43F6-92C9-CF0A0BAC727A}" type="pres">
      <dgm:prSet presAssocID="{D652EF90-A0BC-4504-AF81-AD416730933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BD9D8950-BD09-4E65-AC93-F68C8428411C}" type="pres">
      <dgm:prSet presAssocID="{D652EF90-A0BC-4504-AF81-AD416730933D}" presName="spaceRect" presStyleCnt="0"/>
      <dgm:spPr/>
    </dgm:pt>
    <dgm:pt modelId="{75725B5A-5031-4428-A555-BD923C587533}" type="pres">
      <dgm:prSet presAssocID="{D652EF90-A0BC-4504-AF81-AD416730933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412CF48-1952-42A9-9FFC-5F5658B091A4}" srcId="{BBE9CE51-2C12-4499-BA1A-685CDDBD0797}" destId="{2DF147FD-2C98-4215-BB92-DA2B237B34F3}" srcOrd="2" destOrd="0" parTransId="{3D234ACB-F1A0-44C0-A748-C6CFCCB0F354}" sibTransId="{2866B5AE-EEDE-441C-A843-CA271E277910}"/>
    <dgm:cxn modelId="{89979A84-78AB-4169-9492-735E9D773BB4}" type="presOf" srcId="{2DF147FD-2C98-4215-BB92-DA2B237B34F3}" destId="{ABBA2728-EA99-4C48-AF7A-462DB79A3B10}" srcOrd="0" destOrd="0" presId="urn:microsoft.com/office/officeart/2018/2/layout/IconVerticalSolidList"/>
    <dgm:cxn modelId="{25923C89-3432-4FAA-A335-6BA6E08C2730}" type="presOf" srcId="{B0C9C43B-233F-47CA-A537-C6B738CD804C}" destId="{B27C53A1-63BF-43A2-B1D5-10C31024C900}" srcOrd="0" destOrd="0" presId="urn:microsoft.com/office/officeart/2018/2/layout/IconVerticalSolidList"/>
    <dgm:cxn modelId="{A1DFE0B3-D45B-41CE-AB50-0E98705340FD}" type="presOf" srcId="{F0629A89-8F31-4855-A003-BAA98D30526F}" destId="{346327A5-633F-43EC-B62B-66AFF8FB62B9}" srcOrd="0" destOrd="0" presId="urn:microsoft.com/office/officeart/2018/2/layout/IconVerticalSolidList"/>
    <dgm:cxn modelId="{7FC76ABB-6DBD-4A96-9B40-DE998C71487E}" srcId="{BBE9CE51-2C12-4499-BA1A-685CDDBD0797}" destId="{B0C9C43B-233F-47CA-A537-C6B738CD804C}" srcOrd="1" destOrd="0" parTransId="{C5CB17C6-5E35-4B7C-9928-B03DF5345575}" sibTransId="{176D5535-2264-426B-9090-40648CB8F84F}"/>
    <dgm:cxn modelId="{B55F3ACE-7568-4BDF-9CA2-ED545B1D698D}" type="presOf" srcId="{BBE9CE51-2C12-4499-BA1A-685CDDBD0797}" destId="{903A3703-4748-4DCB-91E2-63ECC368A551}" srcOrd="0" destOrd="0" presId="urn:microsoft.com/office/officeart/2018/2/layout/IconVerticalSolidList"/>
    <dgm:cxn modelId="{42469BD5-C209-475F-BC49-45E70D280B5B}" srcId="{BBE9CE51-2C12-4499-BA1A-685CDDBD0797}" destId="{D652EF90-A0BC-4504-AF81-AD416730933D}" srcOrd="3" destOrd="0" parTransId="{DCBB1FE9-6153-4A0A-AD45-D9B944937B8B}" sibTransId="{111275A0-D954-4E68-8BFD-AC6954DB47EE}"/>
    <dgm:cxn modelId="{0F75F8E5-04C0-46EA-AC29-0E086D7B5CCF}" type="presOf" srcId="{D652EF90-A0BC-4504-AF81-AD416730933D}" destId="{75725B5A-5031-4428-A555-BD923C587533}" srcOrd="0" destOrd="0" presId="urn:microsoft.com/office/officeart/2018/2/layout/IconVerticalSolidList"/>
    <dgm:cxn modelId="{703B96F7-8157-435C-BA38-E7C201F331C1}" srcId="{BBE9CE51-2C12-4499-BA1A-685CDDBD0797}" destId="{F0629A89-8F31-4855-A003-BAA98D30526F}" srcOrd="0" destOrd="0" parTransId="{38011859-FA82-481C-97DA-D8B366B08B88}" sibTransId="{A90BC03E-C2D8-4152-BC57-CD42E6F8CD32}"/>
    <dgm:cxn modelId="{82BCC2C4-93BA-4593-B6FA-E8DFD110EA53}" type="presParOf" srcId="{903A3703-4748-4DCB-91E2-63ECC368A551}" destId="{A049C221-1A46-4E84-BD6E-25F8C8EFB8B0}" srcOrd="0" destOrd="0" presId="urn:microsoft.com/office/officeart/2018/2/layout/IconVerticalSolidList"/>
    <dgm:cxn modelId="{A5F513C4-F44A-4D04-AC29-3AC93FBB273B}" type="presParOf" srcId="{A049C221-1A46-4E84-BD6E-25F8C8EFB8B0}" destId="{FDF0BE7B-152E-4510-9CC6-15B3097F0CCA}" srcOrd="0" destOrd="0" presId="urn:microsoft.com/office/officeart/2018/2/layout/IconVerticalSolidList"/>
    <dgm:cxn modelId="{87E508F1-B00D-49A6-8610-856316A0D8EF}" type="presParOf" srcId="{A049C221-1A46-4E84-BD6E-25F8C8EFB8B0}" destId="{541BD653-DAF6-4896-9C24-F3327D8AE398}" srcOrd="1" destOrd="0" presId="urn:microsoft.com/office/officeart/2018/2/layout/IconVerticalSolidList"/>
    <dgm:cxn modelId="{34A3C1AA-A92F-4709-B643-B496538D9F12}" type="presParOf" srcId="{A049C221-1A46-4E84-BD6E-25F8C8EFB8B0}" destId="{D7326839-E6A7-4D51-B9D6-174C916DC61D}" srcOrd="2" destOrd="0" presId="urn:microsoft.com/office/officeart/2018/2/layout/IconVerticalSolidList"/>
    <dgm:cxn modelId="{A7B835C2-ABC6-4D91-BD37-8758A67C840F}" type="presParOf" srcId="{A049C221-1A46-4E84-BD6E-25F8C8EFB8B0}" destId="{346327A5-633F-43EC-B62B-66AFF8FB62B9}" srcOrd="3" destOrd="0" presId="urn:microsoft.com/office/officeart/2018/2/layout/IconVerticalSolidList"/>
    <dgm:cxn modelId="{8125B388-BC6D-440B-AA7F-8A089C2A928C}" type="presParOf" srcId="{903A3703-4748-4DCB-91E2-63ECC368A551}" destId="{18C02E8C-740B-4C44-9DED-E03AAE3795F5}" srcOrd="1" destOrd="0" presId="urn:microsoft.com/office/officeart/2018/2/layout/IconVerticalSolidList"/>
    <dgm:cxn modelId="{D62CB230-3BBC-49A4-827C-724784254931}" type="presParOf" srcId="{903A3703-4748-4DCB-91E2-63ECC368A551}" destId="{E8C38B91-912D-4865-8395-14BB30A2E62B}" srcOrd="2" destOrd="0" presId="urn:microsoft.com/office/officeart/2018/2/layout/IconVerticalSolidList"/>
    <dgm:cxn modelId="{6DF23175-1764-4A41-98B9-731646D39A13}" type="presParOf" srcId="{E8C38B91-912D-4865-8395-14BB30A2E62B}" destId="{B7399384-BC4A-4DEB-B0CB-BB226C4917C6}" srcOrd="0" destOrd="0" presId="urn:microsoft.com/office/officeart/2018/2/layout/IconVerticalSolidList"/>
    <dgm:cxn modelId="{71EA989E-E559-4984-91CA-303FFCEEA71D}" type="presParOf" srcId="{E8C38B91-912D-4865-8395-14BB30A2E62B}" destId="{E43F94A7-299D-4927-B8A7-596D7231B46D}" srcOrd="1" destOrd="0" presId="urn:microsoft.com/office/officeart/2018/2/layout/IconVerticalSolidList"/>
    <dgm:cxn modelId="{7058E641-8740-4605-B948-E91925EC389C}" type="presParOf" srcId="{E8C38B91-912D-4865-8395-14BB30A2E62B}" destId="{623C557E-E9F6-414F-BF2A-F15602938378}" srcOrd="2" destOrd="0" presId="urn:microsoft.com/office/officeart/2018/2/layout/IconVerticalSolidList"/>
    <dgm:cxn modelId="{C065E9C2-6E82-4A19-B686-EEDB0158A4BB}" type="presParOf" srcId="{E8C38B91-912D-4865-8395-14BB30A2E62B}" destId="{B27C53A1-63BF-43A2-B1D5-10C31024C900}" srcOrd="3" destOrd="0" presId="urn:microsoft.com/office/officeart/2018/2/layout/IconVerticalSolidList"/>
    <dgm:cxn modelId="{FAA738DB-73EA-4120-AD30-BED22B6C5652}" type="presParOf" srcId="{903A3703-4748-4DCB-91E2-63ECC368A551}" destId="{A06F8693-53E1-4C97-AF04-D47195FADF1C}" srcOrd="3" destOrd="0" presId="urn:microsoft.com/office/officeart/2018/2/layout/IconVerticalSolidList"/>
    <dgm:cxn modelId="{F03C70D4-38FF-4F17-A066-93992B15B405}" type="presParOf" srcId="{903A3703-4748-4DCB-91E2-63ECC368A551}" destId="{AA238B86-DB3B-4F4C-AE4E-E051779683BE}" srcOrd="4" destOrd="0" presId="urn:microsoft.com/office/officeart/2018/2/layout/IconVerticalSolidList"/>
    <dgm:cxn modelId="{E4578477-5519-4136-B0A4-037AED613081}" type="presParOf" srcId="{AA238B86-DB3B-4F4C-AE4E-E051779683BE}" destId="{5C25FDA5-0491-44E3-8B7D-5692F135D156}" srcOrd="0" destOrd="0" presId="urn:microsoft.com/office/officeart/2018/2/layout/IconVerticalSolidList"/>
    <dgm:cxn modelId="{C0626822-C257-4245-A5E6-295D08DBDB01}" type="presParOf" srcId="{AA238B86-DB3B-4F4C-AE4E-E051779683BE}" destId="{05367F6F-D2C4-4A7D-A7AE-A2AE05811301}" srcOrd="1" destOrd="0" presId="urn:microsoft.com/office/officeart/2018/2/layout/IconVerticalSolidList"/>
    <dgm:cxn modelId="{F8C271D0-220A-41C1-91AF-DF638EE38A4C}" type="presParOf" srcId="{AA238B86-DB3B-4F4C-AE4E-E051779683BE}" destId="{0348EBA7-DEEE-4D81-BBA6-7703E77B4815}" srcOrd="2" destOrd="0" presId="urn:microsoft.com/office/officeart/2018/2/layout/IconVerticalSolidList"/>
    <dgm:cxn modelId="{C2936507-2556-4985-B1C5-76A802587F65}" type="presParOf" srcId="{AA238B86-DB3B-4F4C-AE4E-E051779683BE}" destId="{ABBA2728-EA99-4C48-AF7A-462DB79A3B10}" srcOrd="3" destOrd="0" presId="urn:microsoft.com/office/officeart/2018/2/layout/IconVerticalSolidList"/>
    <dgm:cxn modelId="{D94DC63E-4CD9-4D62-A79E-2DE0E2209C44}" type="presParOf" srcId="{903A3703-4748-4DCB-91E2-63ECC368A551}" destId="{5FE144D7-C047-41BE-8055-E366A178DF2D}" srcOrd="5" destOrd="0" presId="urn:microsoft.com/office/officeart/2018/2/layout/IconVerticalSolidList"/>
    <dgm:cxn modelId="{88ACD691-5457-44BB-8FD3-2D9B86EFA833}" type="presParOf" srcId="{903A3703-4748-4DCB-91E2-63ECC368A551}" destId="{EBBA33AF-8E66-465F-80FF-93FC0E275412}" srcOrd="6" destOrd="0" presId="urn:microsoft.com/office/officeart/2018/2/layout/IconVerticalSolidList"/>
    <dgm:cxn modelId="{66C0A6B5-D855-4A77-BCF6-59F02EBF79F5}" type="presParOf" srcId="{EBBA33AF-8E66-465F-80FF-93FC0E275412}" destId="{95CEF952-D5F5-4ADE-9F0A-0990EA39BE5A}" srcOrd="0" destOrd="0" presId="urn:microsoft.com/office/officeart/2018/2/layout/IconVerticalSolidList"/>
    <dgm:cxn modelId="{7C16D302-F6BC-4576-A60E-D1A7F8E75FA6}" type="presParOf" srcId="{EBBA33AF-8E66-465F-80FF-93FC0E275412}" destId="{E942FD5D-22D9-43F6-92C9-CF0A0BAC727A}" srcOrd="1" destOrd="0" presId="urn:microsoft.com/office/officeart/2018/2/layout/IconVerticalSolidList"/>
    <dgm:cxn modelId="{9D91513C-5331-41E9-9F61-98F07DDDB50D}" type="presParOf" srcId="{EBBA33AF-8E66-465F-80FF-93FC0E275412}" destId="{BD9D8950-BD09-4E65-AC93-F68C8428411C}" srcOrd="2" destOrd="0" presId="urn:microsoft.com/office/officeart/2018/2/layout/IconVerticalSolidList"/>
    <dgm:cxn modelId="{79EBB8A7-C106-44DB-A70C-6481FF1D0E83}" type="presParOf" srcId="{EBBA33AF-8E66-465F-80FF-93FC0E275412}" destId="{75725B5A-5031-4428-A555-BD923C5875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F4E539E-FD90-455C-9B7B-A9EEFBE851D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F492840-81C4-42FB-B773-BB605DDFDF93}">
      <dgm:prSet/>
      <dgm:spPr/>
      <dgm:t>
        <a:bodyPr/>
        <a:lstStyle/>
        <a:p>
          <a:r>
            <a:rPr lang="en-US"/>
            <a:t>This was “broadly successful”</a:t>
          </a:r>
        </a:p>
      </dgm:t>
    </dgm:pt>
    <dgm:pt modelId="{6DE36BBF-D428-4FB5-A14A-584D2193793C}" type="parTrans" cxnId="{4CF1E68C-78EB-47E1-9D4E-5F95FF287A04}">
      <dgm:prSet/>
      <dgm:spPr/>
      <dgm:t>
        <a:bodyPr/>
        <a:lstStyle/>
        <a:p>
          <a:endParaRPr lang="en-US"/>
        </a:p>
      </dgm:t>
    </dgm:pt>
    <dgm:pt modelId="{7F050FFE-FE63-45A6-B16B-1627F6D1B4C1}" type="sibTrans" cxnId="{4CF1E68C-78EB-47E1-9D4E-5F95FF287A04}">
      <dgm:prSet/>
      <dgm:spPr/>
      <dgm:t>
        <a:bodyPr/>
        <a:lstStyle/>
        <a:p>
          <a:endParaRPr lang="en-US"/>
        </a:p>
      </dgm:t>
    </dgm:pt>
    <dgm:pt modelId="{B824EA16-8C27-4ADD-97D7-2E66BBEF3112}">
      <dgm:prSet/>
      <dgm:spPr/>
      <dgm:t>
        <a:bodyPr/>
        <a:lstStyle/>
        <a:p>
          <a:r>
            <a:rPr lang="en-US"/>
            <a:t>Some problems</a:t>
          </a:r>
        </a:p>
      </dgm:t>
    </dgm:pt>
    <dgm:pt modelId="{4A35606A-9B87-4656-88B0-BBCE0B25C04E}" type="parTrans" cxnId="{83CAD1CE-CAE3-4506-AF8A-5249D7C721DA}">
      <dgm:prSet/>
      <dgm:spPr/>
      <dgm:t>
        <a:bodyPr/>
        <a:lstStyle/>
        <a:p>
          <a:endParaRPr lang="en-US"/>
        </a:p>
      </dgm:t>
    </dgm:pt>
    <dgm:pt modelId="{E5D6B518-1954-497F-9800-A771D816E59F}" type="sibTrans" cxnId="{83CAD1CE-CAE3-4506-AF8A-5249D7C721DA}">
      <dgm:prSet/>
      <dgm:spPr/>
      <dgm:t>
        <a:bodyPr/>
        <a:lstStyle/>
        <a:p>
          <a:endParaRPr lang="en-US"/>
        </a:p>
      </dgm:t>
    </dgm:pt>
    <dgm:pt modelId="{C66A1082-114D-41D3-A1BE-53EAB2CAE0BF}">
      <dgm:prSet/>
      <dgm:spPr/>
      <dgm:t>
        <a:bodyPr/>
        <a:lstStyle/>
        <a:p>
          <a:r>
            <a:rPr lang="en-US"/>
            <a:t>four calls lost due to printer being turned off</a:t>
          </a:r>
        </a:p>
      </dgm:t>
    </dgm:pt>
    <dgm:pt modelId="{C97EFE71-9EBA-4B6B-A61E-A0B5885A6A56}" type="parTrans" cxnId="{8E864185-3757-44AB-A489-5B2AEDFED2B8}">
      <dgm:prSet/>
      <dgm:spPr/>
      <dgm:t>
        <a:bodyPr/>
        <a:lstStyle/>
        <a:p>
          <a:endParaRPr lang="en-US"/>
        </a:p>
      </dgm:t>
    </dgm:pt>
    <dgm:pt modelId="{54BF9E3D-A6C6-4B92-AFB4-46CB33F6396B}" type="sibTrans" cxnId="{8E864185-3757-44AB-A489-5B2AEDFED2B8}">
      <dgm:prSet/>
      <dgm:spPr/>
      <dgm:t>
        <a:bodyPr/>
        <a:lstStyle/>
        <a:p>
          <a:endParaRPr lang="en-US"/>
        </a:p>
      </dgm:t>
    </dgm:pt>
    <dgm:pt modelId="{7177A552-8D29-4D0F-83A1-5F11DCCB3C53}">
      <dgm:prSet/>
      <dgm:spPr/>
      <dgm:t>
        <a:bodyPr/>
        <a:lstStyle/>
        <a:p>
          <a:r>
            <a:rPr lang="en-US"/>
            <a:t>reports in the U.K. press that patient with lost call subsequently died</a:t>
          </a:r>
        </a:p>
      </dgm:t>
    </dgm:pt>
    <dgm:pt modelId="{24086559-5F18-4CAB-8B9E-E8D650FAFB32}" type="parTrans" cxnId="{FF12D08D-C0AE-4461-8473-91BF6F542ABE}">
      <dgm:prSet/>
      <dgm:spPr/>
      <dgm:t>
        <a:bodyPr/>
        <a:lstStyle/>
        <a:p>
          <a:endParaRPr lang="en-US"/>
        </a:p>
      </dgm:t>
    </dgm:pt>
    <dgm:pt modelId="{B52D8712-1E3F-4D1A-94DD-85F6E1C6CCAB}" type="sibTrans" cxnId="{FF12D08D-C0AE-4461-8473-91BF6F542ABE}">
      <dgm:prSet/>
      <dgm:spPr/>
      <dgm:t>
        <a:bodyPr/>
        <a:lstStyle/>
        <a:p>
          <a:endParaRPr lang="en-US"/>
        </a:p>
      </dgm:t>
    </dgm:pt>
    <dgm:pt modelId="{28CC866C-7660-499C-9EE7-9712BC5A1388}">
      <dgm:prSet/>
      <dgm:spPr/>
      <dgm:t>
        <a:bodyPr/>
        <a:lstStyle/>
        <a:p>
          <a:r>
            <a:rPr lang="en-US"/>
            <a:t>Further problems were identified during this trial live run</a:t>
          </a:r>
        </a:p>
      </dgm:t>
    </dgm:pt>
    <dgm:pt modelId="{16D57D83-8D7B-471F-BDA6-C8E198461A1A}" type="parTrans" cxnId="{9AC46FF6-4572-438A-AD46-DB3FB1F1F80E}">
      <dgm:prSet/>
      <dgm:spPr/>
      <dgm:t>
        <a:bodyPr/>
        <a:lstStyle/>
        <a:p>
          <a:endParaRPr lang="en-US"/>
        </a:p>
      </dgm:t>
    </dgm:pt>
    <dgm:pt modelId="{570C43E0-6214-4C57-8F86-3AFAE7940160}" type="sibTrans" cxnId="{9AC46FF6-4572-438A-AD46-DB3FB1F1F80E}">
      <dgm:prSet/>
      <dgm:spPr/>
      <dgm:t>
        <a:bodyPr/>
        <a:lstStyle/>
        <a:p>
          <a:endParaRPr lang="en-US"/>
        </a:p>
      </dgm:t>
    </dgm:pt>
    <dgm:pt modelId="{04B202CA-F898-4DC4-AB58-EB7B010A6D20}" type="pres">
      <dgm:prSet presAssocID="{DF4E539E-FD90-455C-9B7B-A9EEFBE851D5}" presName="linear" presStyleCnt="0">
        <dgm:presLayoutVars>
          <dgm:dir/>
          <dgm:animLvl val="lvl"/>
          <dgm:resizeHandles val="exact"/>
        </dgm:presLayoutVars>
      </dgm:prSet>
      <dgm:spPr/>
    </dgm:pt>
    <dgm:pt modelId="{29BDAA41-A59F-4B65-BE79-D3AF66F12A62}" type="pres">
      <dgm:prSet presAssocID="{CF492840-81C4-42FB-B773-BB605DDFDF93}" presName="parentLin" presStyleCnt="0"/>
      <dgm:spPr/>
    </dgm:pt>
    <dgm:pt modelId="{266EB167-58B5-425A-ACB6-5A59CDF4F227}" type="pres">
      <dgm:prSet presAssocID="{CF492840-81C4-42FB-B773-BB605DDFDF93}" presName="parentLeftMargin" presStyleLbl="node1" presStyleIdx="0" presStyleCnt="3"/>
      <dgm:spPr/>
    </dgm:pt>
    <dgm:pt modelId="{CB4EB5CE-7BFA-4231-80B5-8B09BFCF178D}" type="pres">
      <dgm:prSet presAssocID="{CF492840-81C4-42FB-B773-BB605DDFDF9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9FD521B-6128-4137-96C8-44BD773358ED}" type="pres">
      <dgm:prSet presAssocID="{CF492840-81C4-42FB-B773-BB605DDFDF93}" presName="negativeSpace" presStyleCnt="0"/>
      <dgm:spPr/>
    </dgm:pt>
    <dgm:pt modelId="{4C4883E1-55B7-4F2D-862C-E4353B509843}" type="pres">
      <dgm:prSet presAssocID="{CF492840-81C4-42FB-B773-BB605DDFDF93}" presName="childText" presStyleLbl="conFgAcc1" presStyleIdx="0" presStyleCnt="3">
        <dgm:presLayoutVars>
          <dgm:bulletEnabled val="1"/>
        </dgm:presLayoutVars>
      </dgm:prSet>
      <dgm:spPr/>
    </dgm:pt>
    <dgm:pt modelId="{8C5F9238-4A4B-4BDD-8A99-7B4829F8C909}" type="pres">
      <dgm:prSet presAssocID="{7F050FFE-FE63-45A6-B16B-1627F6D1B4C1}" presName="spaceBetweenRectangles" presStyleCnt="0"/>
      <dgm:spPr/>
    </dgm:pt>
    <dgm:pt modelId="{0C745FEE-89FA-4F68-96AB-5434D1F1A57D}" type="pres">
      <dgm:prSet presAssocID="{B824EA16-8C27-4ADD-97D7-2E66BBEF3112}" presName="parentLin" presStyleCnt="0"/>
      <dgm:spPr/>
    </dgm:pt>
    <dgm:pt modelId="{EE0EA95F-6E4E-439B-A7DA-7611BFBD34EF}" type="pres">
      <dgm:prSet presAssocID="{B824EA16-8C27-4ADD-97D7-2E66BBEF3112}" presName="parentLeftMargin" presStyleLbl="node1" presStyleIdx="0" presStyleCnt="3"/>
      <dgm:spPr/>
    </dgm:pt>
    <dgm:pt modelId="{5555C38C-EE3E-4C3F-A849-70E556B4D331}" type="pres">
      <dgm:prSet presAssocID="{B824EA16-8C27-4ADD-97D7-2E66BBEF311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C5D9482-72A7-475A-B22F-BEAA5036449D}" type="pres">
      <dgm:prSet presAssocID="{B824EA16-8C27-4ADD-97D7-2E66BBEF3112}" presName="negativeSpace" presStyleCnt="0"/>
      <dgm:spPr/>
    </dgm:pt>
    <dgm:pt modelId="{6F8B2264-8E4D-48DF-810D-4577A9D7F39C}" type="pres">
      <dgm:prSet presAssocID="{B824EA16-8C27-4ADD-97D7-2E66BBEF3112}" presName="childText" presStyleLbl="conFgAcc1" presStyleIdx="1" presStyleCnt="3">
        <dgm:presLayoutVars>
          <dgm:bulletEnabled val="1"/>
        </dgm:presLayoutVars>
      </dgm:prSet>
      <dgm:spPr/>
    </dgm:pt>
    <dgm:pt modelId="{4574AEB3-A628-4B47-BF08-E0621ED602C0}" type="pres">
      <dgm:prSet presAssocID="{E5D6B518-1954-497F-9800-A771D816E59F}" presName="spaceBetweenRectangles" presStyleCnt="0"/>
      <dgm:spPr/>
    </dgm:pt>
    <dgm:pt modelId="{48463A8E-EFEC-4DD7-A288-629F6C829F1C}" type="pres">
      <dgm:prSet presAssocID="{28CC866C-7660-499C-9EE7-9712BC5A1388}" presName="parentLin" presStyleCnt="0"/>
      <dgm:spPr/>
    </dgm:pt>
    <dgm:pt modelId="{AE92551D-1F03-427A-98A4-C957B62DAE31}" type="pres">
      <dgm:prSet presAssocID="{28CC866C-7660-499C-9EE7-9712BC5A1388}" presName="parentLeftMargin" presStyleLbl="node1" presStyleIdx="1" presStyleCnt="3"/>
      <dgm:spPr/>
    </dgm:pt>
    <dgm:pt modelId="{4E47C267-CF42-4704-8142-734A63EC787B}" type="pres">
      <dgm:prSet presAssocID="{28CC866C-7660-499C-9EE7-9712BC5A138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33F805E-067C-4446-B534-FCB130BE567E}" type="pres">
      <dgm:prSet presAssocID="{28CC866C-7660-499C-9EE7-9712BC5A1388}" presName="negativeSpace" presStyleCnt="0"/>
      <dgm:spPr/>
    </dgm:pt>
    <dgm:pt modelId="{5BE266B4-4698-4ADC-8693-5903C6998499}" type="pres">
      <dgm:prSet presAssocID="{28CC866C-7660-499C-9EE7-9712BC5A138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8C6120C-149A-4765-8BCD-66382FB987ED}" type="presOf" srcId="{C66A1082-114D-41D3-A1BE-53EAB2CAE0BF}" destId="{6F8B2264-8E4D-48DF-810D-4577A9D7F39C}" srcOrd="0" destOrd="0" presId="urn:microsoft.com/office/officeart/2005/8/layout/list1"/>
    <dgm:cxn modelId="{E4A72F1A-1D0E-4434-85E7-F18E5395FDD9}" type="presOf" srcId="{B824EA16-8C27-4ADD-97D7-2E66BBEF3112}" destId="{5555C38C-EE3E-4C3F-A849-70E556B4D331}" srcOrd="1" destOrd="0" presId="urn:microsoft.com/office/officeart/2005/8/layout/list1"/>
    <dgm:cxn modelId="{DFAFB91F-9273-40D4-879A-58D0E813B969}" type="presOf" srcId="{28CC866C-7660-499C-9EE7-9712BC5A1388}" destId="{AE92551D-1F03-427A-98A4-C957B62DAE31}" srcOrd="0" destOrd="0" presId="urn:microsoft.com/office/officeart/2005/8/layout/list1"/>
    <dgm:cxn modelId="{E8D00C29-A194-4EF0-A24B-F0B9D8A49996}" type="presOf" srcId="{28CC866C-7660-499C-9EE7-9712BC5A1388}" destId="{4E47C267-CF42-4704-8142-734A63EC787B}" srcOrd="1" destOrd="0" presId="urn:microsoft.com/office/officeart/2005/8/layout/list1"/>
    <dgm:cxn modelId="{86DF7B37-420D-4305-865D-F8FF6D27644E}" type="presOf" srcId="{DF4E539E-FD90-455C-9B7B-A9EEFBE851D5}" destId="{04B202CA-F898-4DC4-AB58-EB7B010A6D20}" srcOrd="0" destOrd="0" presId="urn:microsoft.com/office/officeart/2005/8/layout/list1"/>
    <dgm:cxn modelId="{611CA958-8497-43E8-802E-9ACA6052E05F}" type="presOf" srcId="{B824EA16-8C27-4ADD-97D7-2E66BBEF3112}" destId="{EE0EA95F-6E4E-439B-A7DA-7611BFBD34EF}" srcOrd="0" destOrd="0" presId="urn:microsoft.com/office/officeart/2005/8/layout/list1"/>
    <dgm:cxn modelId="{8E864185-3757-44AB-A489-5B2AEDFED2B8}" srcId="{B824EA16-8C27-4ADD-97D7-2E66BBEF3112}" destId="{C66A1082-114D-41D3-A1BE-53EAB2CAE0BF}" srcOrd="0" destOrd="0" parTransId="{C97EFE71-9EBA-4B6B-A61E-A0B5885A6A56}" sibTransId="{54BF9E3D-A6C6-4B92-AFB4-46CB33F6396B}"/>
    <dgm:cxn modelId="{4CF1E68C-78EB-47E1-9D4E-5F95FF287A04}" srcId="{DF4E539E-FD90-455C-9B7B-A9EEFBE851D5}" destId="{CF492840-81C4-42FB-B773-BB605DDFDF93}" srcOrd="0" destOrd="0" parTransId="{6DE36BBF-D428-4FB5-A14A-584D2193793C}" sibTransId="{7F050FFE-FE63-45A6-B16B-1627F6D1B4C1}"/>
    <dgm:cxn modelId="{FF12D08D-C0AE-4461-8473-91BF6F542ABE}" srcId="{B824EA16-8C27-4ADD-97D7-2E66BBEF3112}" destId="{7177A552-8D29-4D0F-83A1-5F11DCCB3C53}" srcOrd="1" destOrd="0" parTransId="{24086559-5F18-4CAB-8B9E-E8D650FAFB32}" sibTransId="{B52D8712-1E3F-4D1A-94DD-85F6E1C6CCAB}"/>
    <dgm:cxn modelId="{08F5CF9A-0C97-4278-9673-53C5441E2858}" type="presOf" srcId="{CF492840-81C4-42FB-B773-BB605DDFDF93}" destId="{CB4EB5CE-7BFA-4231-80B5-8B09BFCF178D}" srcOrd="1" destOrd="0" presId="urn:microsoft.com/office/officeart/2005/8/layout/list1"/>
    <dgm:cxn modelId="{09BD29AA-472B-4443-BFFF-09FD3CF6F571}" type="presOf" srcId="{CF492840-81C4-42FB-B773-BB605DDFDF93}" destId="{266EB167-58B5-425A-ACB6-5A59CDF4F227}" srcOrd="0" destOrd="0" presId="urn:microsoft.com/office/officeart/2005/8/layout/list1"/>
    <dgm:cxn modelId="{AB22A8B3-87EE-47D9-97C5-21F88BD7E35C}" type="presOf" srcId="{7177A552-8D29-4D0F-83A1-5F11DCCB3C53}" destId="{6F8B2264-8E4D-48DF-810D-4577A9D7F39C}" srcOrd="0" destOrd="1" presId="urn:microsoft.com/office/officeart/2005/8/layout/list1"/>
    <dgm:cxn modelId="{83CAD1CE-CAE3-4506-AF8A-5249D7C721DA}" srcId="{DF4E539E-FD90-455C-9B7B-A9EEFBE851D5}" destId="{B824EA16-8C27-4ADD-97D7-2E66BBEF3112}" srcOrd="1" destOrd="0" parTransId="{4A35606A-9B87-4656-88B0-BBCE0B25C04E}" sibTransId="{E5D6B518-1954-497F-9800-A771D816E59F}"/>
    <dgm:cxn modelId="{9AC46FF6-4572-438A-AD46-DB3FB1F1F80E}" srcId="{DF4E539E-FD90-455C-9B7B-A9EEFBE851D5}" destId="{28CC866C-7660-499C-9EE7-9712BC5A1388}" srcOrd="2" destOrd="0" parTransId="{16D57D83-8D7B-471F-BDA6-C8E198461A1A}" sibTransId="{570C43E0-6214-4C57-8F86-3AFAE7940160}"/>
    <dgm:cxn modelId="{40E55238-7C00-4E99-9A7D-A8371AF81C6B}" type="presParOf" srcId="{04B202CA-F898-4DC4-AB58-EB7B010A6D20}" destId="{29BDAA41-A59F-4B65-BE79-D3AF66F12A62}" srcOrd="0" destOrd="0" presId="urn:microsoft.com/office/officeart/2005/8/layout/list1"/>
    <dgm:cxn modelId="{A53FBD20-11D4-4304-8A8C-F72F7708A04E}" type="presParOf" srcId="{29BDAA41-A59F-4B65-BE79-D3AF66F12A62}" destId="{266EB167-58B5-425A-ACB6-5A59CDF4F227}" srcOrd="0" destOrd="0" presId="urn:microsoft.com/office/officeart/2005/8/layout/list1"/>
    <dgm:cxn modelId="{55A1811E-4D66-46E0-A236-EFF37C4DBD10}" type="presParOf" srcId="{29BDAA41-A59F-4B65-BE79-D3AF66F12A62}" destId="{CB4EB5CE-7BFA-4231-80B5-8B09BFCF178D}" srcOrd="1" destOrd="0" presId="urn:microsoft.com/office/officeart/2005/8/layout/list1"/>
    <dgm:cxn modelId="{ADA1CC05-8FE5-46BD-B508-1B158378DF6F}" type="presParOf" srcId="{04B202CA-F898-4DC4-AB58-EB7B010A6D20}" destId="{49FD521B-6128-4137-96C8-44BD773358ED}" srcOrd="1" destOrd="0" presId="urn:microsoft.com/office/officeart/2005/8/layout/list1"/>
    <dgm:cxn modelId="{A743BEA8-3323-4378-89B4-66A9036385F2}" type="presParOf" srcId="{04B202CA-F898-4DC4-AB58-EB7B010A6D20}" destId="{4C4883E1-55B7-4F2D-862C-E4353B509843}" srcOrd="2" destOrd="0" presId="urn:microsoft.com/office/officeart/2005/8/layout/list1"/>
    <dgm:cxn modelId="{975385A7-1168-4200-B131-484A1113D990}" type="presParOf" srcId="{04B202CA-F898-4DC4-AB58-EB7B010A6D20}" destId="{8C5F9238-4A4B-4BDD-8A99-7B4829F8C909}" srcOrd="3" destOrd="0" presId="urn:microsoft.com/office/officeart/2005/8/layout/list1"/>
    <dgm:cxn modelId="{70EFFEB5-A2DC-483B-BF54-7AC819079A0D}" type="presParOf" srcId="{04B202CA-F898-4DC4-AB58-EB7B010A6D20}" destId="{0C745FEE-89FA-4F68-96AB-5434D1F1A57D}" srcOrd="4" destOrd="0" presId="urn:microsoft.com/office/officeart/2005/8/layout/list1"/>
    <dgm:cxn modelId="{413E1BD3-3AD0-48B4-AAF2-778420E94C59}" type="presParOf" srcId="{0C745FEE-89FA-4F68-96AB-5434D1F1A57D}" destId="{EE0EA95F-6E4E-439B-A7DA-7611BFBD34EF}" srcOrd="0" destOrd="0" presId="urn:microsoft.com/office/officeart/2005/8/layout/list1"/>
    <dgm:cxn modelId="{13D19389-9B8D-4489-A2F7-0DBAB22851B8}" type="presParOf" srcId="{0C745FEE-89FA-4F68-96AB-5434D1F1A57D}" destId="{5555C38C-EE3E-4C3F-A849-70E556B4D331}" srcOrd="1" destOrd="0" presId="urn:microsoft.com/office/officeart/2005/8/layout/list1"/>
    <dgm:cxn modelId="{C42FC4AA-5270-4CA2-829B-C884B75CC096}" type="presParOf" srcId="{04B202CA-F898-4DC4-AB58-EB7B010A6D20}" destId="{5C5D9482-72A7-475A-B22F-BEAA5036449D}" srcOrd="5" destOrd="0" presId="urn:microsoft.com/office/officeart/2005/8/layout/list1"/>
    <dgm:cxn modelId="{CC239792-9DD8-47E0-B459-006196E6A38C}" type="presParOf" srcId="{04B202CA-F898-4DC4-AB58-EB7B010A6D20}" destId="{6F8B2264-8E4D-48DF-810D-4577A9D7F39C}" srcOrd="6" destOrd="0" presId="urn:microsoft.com/office/officeart/2005/8/layout/list1"/>
    <dgm:cxn modelId="{945896C8-8C00-41B9-AD15-02D847A28CAC}" type="presParOf" srcId="{04B202CA-F898-4DC4-AB58-EB7B010A6D20}" destId="{4574AEB3-A628-4B47-BF08-E0621ED602C0}" srcOrd="7" destOrd="0" presId="urn:microsoft.com/office/officeart/2005/8/layout/list1"/>
    <dgm:cxn modelId="{81A6D9EF-E953-4C90-A0B1-0CB4B867AB17}" type="presParOf" srcId="{04B202CA-F898-4DC4-AB58-EB7B010A6D20}" destId="{48463A8E-EFEC-4DD7-A288-629F6C829F1C}" srcOrd="8" destOrd="0" presId="urn:microsoft.com/office/officeart/2005/8/layout/list1"/>
    <dgm:cxn modelId="{F3165C77-0513-45AB-9102-FDA3EDED3998}" type="presParOf" srcId="{48463A8E-EFEC-4DD7-A288-629F6C829F1C}" destId="{AE92551D-1F03-427A-98A4-C957B62DAE31}" srcOrd="0" destOrd="0" presId="urn:microsoft.com/office/officeart/2005/8/layout/list1"/>
    <dgm:cxn modelId="{BCD7D1ED-EA2A-4202-92D7-B64F42901E2C}" type="presParOf" srcId="{48463A8E-EFEC-4DD7-A288-629F6C829F1C}" destId="{4E47C267-CF42-4704-8142-734A63EC787B}" srcOrd="1" destOrd="0" presId="urn:microsoft.com/office/officeart/2005/8/layout/list1"/>
    <dgm:cxn modelId="{75956798-D003-48A8-A500-DC23C6733135}" type="presParOf" srcId="{04B202CA-F898-4DC4-AB58-EB7B010A6D20}" destId="{433F805E-067C-4446-B534-FCB130BE567E}" srcOrd="9" destOrd="0" presId="urn:microsoft.com/office/officeart/2005/8/layout/list1"/>
    <dgm:cxn modelId="{AC8B64BA-8962-4197-A1D5-3BCFC0E1D792}" type="presParOf" srcId="{04B202CA-F898-4DC4-AB58-EB7B010A6D20}" destId="{5BE266B4-4698-4ADC-8693-5903C699849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05A1102-57AC-4C1C-9205-B1829793597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672EFF7-006E-4458-80E5-9C3C386EEE51}">
      <dgm:prSet/>
      <dgm:spPr/>
      <dgm:t>
        <a:bodyPr/>
        <a:lstStyle/>
        <a:p>
          <a:pPr>
            <a:defRPr cap="all"/>
          </a:pPr>
          <a:r>
            <a:rPr lang="en-US"/>
            <a:t>Ambulance crews did not always report their location</a:t>
          </a:r>
        </a:p>
      </dgm:t>
    </dgm:pt>
    <dgm:pt modelId="{FD82A627-726E-406F-9FDD-702069517458}" type="parTrans" cxnId="{81133866-88CD-4967-9AB0-9BD8F9D011F6}">
      <dgm:prSet/>
      <dgm:spPr/>
      <dgm:t>
        <a:bodyPr/>
        <a:lstStyle/>
        <a:p>
          <a:endParaRPr lang="en-US"/>
        </a:p>
      </dgm:t>
    </dgm:pt>
    <dgm:pt modelId="{E39D2F62-76EB-4BA5-A88D-0B5ED83BE699}" type="sibTrans" cxnId="{81133866-88CD-4967-9AB0-9BD8F9D011F6}">
      <dgm:prSet/>
      <dgm:spPr/>
      <dgm:t>
        <a:bodyPr/>
        <a:lstStyle/>
        <a:p>
          <a:endParaRPr lang="en-US"/>
        </a:p>
      </dgm:t>
    </dgm:pt>
    <dgm:pt modelId="{F59C45E6-D15E-435B-B791-6958365B9593}">
      <dgm:prSet/>
      <dgm:spPr/>
      <dgm:t>
        <a:bodyPr/>
        <a:lstStyle/>
        <a:p>
          <a:pPr>
            <a:defRPr cap="all"/>
          </a:pPr>
          <a:r>
            <a:rPr lang="en-US"/>
            <a:t>Other errors in ambulance location data caused by faulty equipment, transmission blackspots, …</a:t>
          </a:r>
        </a:p>
      </dgm:t>
    </dgm:pt>
    <dgm:pt modelId="{D1C5F488-5FF0-441B-9C59-8038EE942D3B}" type="parTrans" cxnId="{250580C5-4F8D-4679-8404-20E14D35B9FF}">
      <dgm:prSet/>
      <dgm:spPr/>
      <dgm:t>
        <a:bodyPr/>
        <a:lstStyle/>
        <a:p>
          <a:endParaRPr lang="en-US"/>
        </a:p>
      </dgm:t>
    </dgm:pt>
    <dgm:pt modelId="{D48D46B0-0975-416D-892A-9DFDE6CCEE0C}" type="sibTrans" cxnId="{250580C5-4F8D-4679-8404-20E14D35B9FF}">
      <dgm:prSet/>
      <dgm:spPr/>
      <dgm:t>
        <a:bodyPr/>
        <a:lstStyle/>
        <a:p>
          <a:endParaRPr lang="en-US"/>
        </a:p>
      </dgm:t>
    </dgm:pt>
    <dgm:pt modelId="{C4BC2545-D200-4613-9F66-D1A000D063FF}">
      <dgm:prSet/>
      <dgm:spPr/>
      <dgm:t>
        <a:bodyPr/>
        <a:lstStyle/>
        <a:p>
          <a:pPr>
            <a:defRPr cap="all"/>
          </a:pPr>
          <a:r>
            <a:rPr lang="en-US"/>
            <a:t>Established working practices differed from system’s behaviour</a:t>
          </a:r>
        </a:p>
      </dgm:t>
    </dgm:pt>
    <dgm:pt modelId="{20821298-6B30-48A6-9C5B-AB182DB6AEA1}" type="parTrans" cxnId="{66AD7C0A-3F3D-4F87-ABA4-F7210467D1BB}">
      <dgm:prSet/>
      <dgm:spPr/>
      <dgm:t>
        <a:bodyPr/>
        <a:lstStyle/>
        <a:p>
          <a:endParaRPr lang="en-US"/>
        </a:p>
      </dgm:t>
    </dgm:pt>
    <dgm:pt modelId="{DECF0833-1083-4991-B1BF-7D19765F40CE}" type="sibTrans" cxnId="{66AD7C0A-3F3D-4F87-ABA4-F7210467D1BB}">
      <dgm:prSet/>
      <dgm:spPr/>
      <dgm:t>
        <a:bodyPr/>
        <a:lstStyle/>
        <a:p>
          <a:endParaRPr lang="en-US"/>
        </a:p>
      </dgm:t>
    </dgm:pt>
    <dgm:pt modelId="{C34F26E0-413B-4294-9620-9A39CBE52198}">
      <dgm:prSet/>
      <dgm:spPr/>
      <dgm:t>
        <a:bodyPr/>
        <a:lstStyle/>
        <a:p>
          <a:pPr>
            <a:defRPr cap="all"/>
          </a:pPr>
          <a:r>
            <a:rPr lang="en-US"/>
            <a:t>Communication channels overloaded</a:t>
          </a:r>
        </a:p>
      </dgm:t>
    </dgm:pt>
    <dgm:pt modelId="{56280E3A-2338-4C84-9353-8F9DF3A33B65}" type="parTrans" cxnId="{E78541B5-C174-4E6B-958E-BC2097E66690}">
      <dgm:prSet/>
      <dgm:spPr/>
      <dgm:t>
        <a:bodyPr/>
        <a:lstStyle/>
        <a:p>
          <a:endParaRPr lang="en-US"/>
        </a:p>
      </dgm:t>
    </dgm:pt>
    <dgm:pt modelId="{6248B679-3BC2-4EF3-BC24-EF331463C618}" type="sibTrans" cxnId="{E78541B5-C174-4E6B-958E-BC2097E66690}">
      <dgm:prSet/>
      <dgm:spPr/>
      <dgm:t>
        <a:bodyPr/>
        <a:lstStyle/>
        <a:p>
          <a:endParaRPr lang="en-US"/>
        </a:p>
      </dgm:t>
    </dgm:pt>
    <dgm:pt modelId="{20240C4C-3F80-41E3-8CD5-DBF5FF2293B2}">
      <dgm:prSet/>
      <dgm:spPr/>
      <dgm:t>
        <a:bodyPr/>
        <a:lstStyle/>
        <a:p>
          <a:pPr>
            <a:defRPr cap="all"/>
          </a:pPr>
          <a:r>
            <a:rPr lang="en-US"/>
            <a:t>Workstations would “freeze”, perceived as slow</a:t>
          </a:r>
        </a:p>
      </dgm:t>
    </dgm:pt>
    <dgm:pt modelId="{BB57E88D-9A36-49B5-B875-28DC15233EFA}" type="parTrans" cxnId="{2E88D7E6-F55E-4E44-BB41-FF0B9BC77347}">
      <dgm:prSet/>
      <dgm:spPr/>
      <dgm:t>
        <a:bodyPr/>
        <a:lstStyle/>
        <a:p>
          <a:endParaRPr lang="en-US"/>
        </a:p>
      </dgm:t>
    </dgm:pt>
    <dgm:pt modelId="{B66678FB-ECC2-40A5-84C5-094B744F47F5}" type="sibTrans" cxnId="{2E88D7E6-F55E-4E44-BB41-FF0B9BC77347}">
      <dgm:prSet/>
      <dgm:spPr/>
      <dgm:t>
        <a:bodyPr/>
        <a:lstStyle/>
        <a:p>
          <a:endParaRPr lang="en-US"/>
        </a:p>
      </dgm:t>
    </dgm:pt>
    <dgm:pt modelId="{C0346648-C913-4DF7-9E48-B4BF8CF8E223}" type="pres">
      <dgm:prSet presAssocID="{A05A1102-57AC-4C1C-9205-B1829793597A}" presName="root" presStyleCnt="0">
        <dgm:presLayoutVars>
          <dgm:dir/>
          <dgm:resizeHandles val="exact"/>
        </dgm:presLayoutVars>
      </dgm:prSet>
      <dgm:spPr/>
    </dgm:pt>
    <dgm:pt modelId="{63FE56F1-3324-47EB-96EE-F04D4C98EDA5}" type="pres">
      <dgm:prSet presAssocID="{B672EFF7-006E-4458-80E5-9C3C386EEE51}" presName="compNode" presStyleCnt="0"/>
      <dgm:spPr/>
    </dgm:pt>
    <dgm:pt modelId="{328F927C-34D3-4839-92A7-01EA3D780530}" type="pres">
      <dgm:prSet presAssocID="{B672EFF7-006E-4458-80E5-9C3C386EEE51}" presName="iconBgRect" presStyleLbl="bgShp" presStyleIdx="0" presStyleCnt="5"/>
      <dgm:spPr/>
    </dgm:pt>
    <dgm:pt modelId="{3ACAF8F0-A3BA-4891-83F1-CEA8EA912EF1}" type="pres">
      <dgm:prSet presAssocID="{B672EFF7-006E-4458-80E5-9C3C386EEE5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8F0B52CC-0993-4536-9D4B-867CD810011C}" type="pres">
      <dgm:prSet presAssocID="{B672EFF7-006E-4458-80E5-9C3C386EEE51}" presName="spaceRect" presStyleCnt="0"/>
      <dgm:spPr/>
    </dgm:pt>
    <dgm:pt modelId="{02329749-0DE5-459F-8467-AF42F6ADF565}" type="pres">
      <dgm:prSet presAssocID="{B672EFF7-006E-4458-80E5-9C3C386EEE51}" presName="textRect" presStyleLbl="revTx" presStyleIdx="0" presStyleCnt="5">
        <dgm:presLayoutVars>
          <dgm:chMax val="1"/>
          <dgm:chPref val="1"/>
        </dgm:presLayoutVars>
      </dgm:prSet>
      <dgm:spPr/>
    </dgm:pt>
    <dgm:pt modelId="{60D20F3A-CDB1-41DF-8D92-A4BD77E01CEC}" type="pres">
      <dgm:prSet presAssocID="{E39D2F62-76EB-4BA5-A88D-0B5ED83BE699}" presName="sibTrans" presStyleCnt="0"/>
      <dgm:spPr/>
    </dgm:pt>
    <dgm:pt modelId="{EE985E1A-0DEE-4F39-A825-DC1DA5736A48}" type="pres">
      <dgm:prSet presAssocID="{F59C45E6-D15E-435B-B791-6958365B9593}" presName="compNode" presStyleCnt="0"/>
      <dgm:spPr/>
    </dgm:pt>
    <dgm:pt modelId="{7368185A-6D4B-4E8D-AEA2-3D144590B14A}" type="pres">
      <dgm:prSet presAssocID="{F59C45E6-D15E-435B-B791-6958365B9593}" presName="iconBgRect" presStyleLbl="bgShp" presStyleIdx="1" presStyleCnt="5"/>
      <dgm:spPr/>
    </dgm:pt>
    <dgm:pt modelId="{AFC360A1-4B79-479C-BF6C-457A45C3FDF3}" type="pres">
      <dgm:prSet presAssocID="{F59C45E6-D15E-435B-B791-6958365B959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6CD68954-44CC-413E-A34F-37569F6A1A37}" type="pres">
      <dgm:prSet presAssocID="{F59C45E6-D15E-435B-B791-6958365B9593}" presName="spaceRect" presStyleCnt="0"/>
      <dgm:spPr/>
    </dgm:pt>
    <dgm:pt modelId="{6996F3D7-5481-462A-B605-FF95F4518CF3}" type="pres">
      <dgm:prSet presAssocID="{F59C45E6-D15E-435B-B791-6958365B9593}" presName="textRect" presStyleLbl="revTx" presStyleIdx="1" presStyleCnt="5">
        <dgm:presLayoutVars>
          <dgm:chMax val="1"/>
          <dgm:chPref val="1"/>
        </dgm:presLayoutVars>
      </dgm:prSet>
      <dgm:spPr/>
    </dgm:pt>
    <dgm:pt modelId="{C28359E7-BCE0-47B7-9D1A-96B1E550E3ED}" type="pres">
      <dgm:prSet presAssocID="{D48D46B0-0975-416D-892A-9DFDE6CCEE0C}" presName="sibTrans" presStyleCnt="0"/>
      <dgm:spPr/>
    </dgm:pt>
    <dgm:pt modelId="{D8D2AD8E-0900-49B8-9683-01904D8A3AB9}" type="pres">
      <dgm:prSet presAssocID="{C4BC2545-D200-4613-9F66-D1A000D063FF}" presName="compNode" presStyleCnt="0"/>
      <dgm:spPr/>
    </dgm:pt>
    <dgm:pt modelId="{03326B1A-0FA3-4E38-9D04-8075B11A941A}" type="pres">
      <dgm:prSet presAssocID="{C4BC2545-D200-4613-9F66-D1A000D063FF}" presName="iconBgRect" presStyleLbl="bgShp" presStyleIdx="2" presStyleCnt="5"/>
      <dgm:spPr/>
    </dgm:pt>
    <dgm:pt modelId="{54E6933D-4434-440A-86CC-02874B8F77B8}" type="pres">
      <dgm:prSet presAssocID="{C4BC2545-D200-4613-9F66-D1A000D063F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83A8DBC-0435-475C-8623-B3F2B3785B9D}" type="pres">
      <dgm:prSet presAssocID="{C4BC2545-D200-4613-9F66-D1A000D063FF}" presName="spaceRect" presStyleCnt="0"/>
      <dgm:spPr/>
    </dgm:pt>
    <dgm:pt modelId="{2DBFBBF1-D6C3-47E1-9A55-D1BB773C1CDF}" type="pres">
      <dgm:prSet presAssocID="{C4BC2545-D200-4613-9F66-D1A000D063FF}" presName="textRect" presStyleLbl="revTx" presStyleIdx="2" presStyleCnt="5">
        <dgm:presLayoutVars>
          <dgm:chMax val="1"/>
          <dgm:chPref val="1"/>
        </dgm:presLayoutVars>
      </dgm:prSet>
      <dgm:spPr/>
    </dgm:pt>
    <dgm:pt modelId="{7AA575C2-9D8A-4B21-9F59-2188C90CE7BE}" type="pres">
      <dgm:prSet presAssocID="{DECF0833-1083-4991-B1BF-7D19765F40CE}" presName="sibTrans" presStyleCnt="0"/>
      <dgm:spPr/>
    </dgm:pt>
    <dgm:pt modelId="{3E731738-2943-44BC-B2E5-F062E72932C3}" type="pres">
      <dgm:prSet presAssocID="{C34F26E0-413B-4294-9620-9A39CBE52198}" presName="compNode" presStyleCnt="0"/>
      <dgm:spPr/>
    </dgm:pt>
    <dgm:pt modelId="{3288E9B4-F27F-437B-A12F-2C100C4CE072}" type="pres">
      <dgm:prSet presAssocID="{C34F26E0-413B-4294-9620-9A39CBE52198}" presName="iconBgRect" presStyleLbl="bgShp" presStyleIdx="3" presStyleCnt="5"/>
      <dgm:spPr/>
    </dgm:pt>
    <dgm:pt modelId="{8652B006-6EC6-44ED-89D5-64497EFCBBD0}" type="pres">
      <dgm:prSet presAssocID="{C34F26E0-413B-4294-9620-9A39CBE5219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8B24EDD9-70DE-47B4-AB0E-F00E61069072}" type="pres">
      <dgm:prSet presAssocID="{C34F26E0-413B-4294-9620-9A39CBE52198}" presName="spaceRect" presStyleCnt="0"/>
      <dgm:spPr/>
    </dgm:pt>
    <dgm:pt modelId="{5FDB9A15-3436-4262-918E-00977E2E2138}" type="pres">
      <dgm:prSet presAssocID="{C34F26E0-413B-4294-9620-9A39CBE52198}" presName="textRect" presStyleLbl="revTx" presStyleIdx="3" presStyleCnt="5">
        <dgm:presLayoutVars>
          <dgm:chMax val="1"/>
          <dgm:chPref val="1"/>
        </dgm:presLayoutVars>
      </dgm:prSet>
      <dgm:spPr/>
    </dgm:pt>
    <dgm:pt modelId="{F271C24E-74C5-4100-AA2D-D41A09067043}" type="pres">
      <dgm:prSet presAssocID="{6248B679-3BC2-4EF3-BC24-EF331463C618}" presName="sibTrans" presStyleCnt="0"/>
      <dgm:spPr/>
    </dgm:pt>
    <dgm:pt modelId="{40A8510E-11AB-45F4-B2DC-B4B0353BF221}" type="pres">
      <dgm:prSet presAssocID="{20240C4C-3F80-41E3-8CD5-DBF5FF2293B2}" presName="compNode" presStyleCnt="0"/>
      <dgm:spPr/>
    </dgm:pt>
    <dgm:pt modelId="{CE6D86F0-1068-4C11-BD52-1A9E4AAD6B74}" type="pres">
      <dgm:prSet presAssocID="{20240C4C-3F80-41E3-8CD5-DBF5FF2293B2}" presName="iconBgRect" presStyleLbl="bgShp" presStyleIdx="4" presStyleCnt="5"/>
      <dgm:spPr/>
    </dgm:pt>
    <dgm:pt modelId="{4C548C88-FF00-41CE-B7B9-E8A7596FBF5C}" type="pres">
      <dgm:prSet presAssocID="{20240C4C-3F80-41E3-8CD5-DBF5FF2293B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5BB26364-4FBD-4B7E-9743-5B2935DABC8D}" type="pres">
      <dgm:prSet presAssocID="{20240C4C-3F80-41E3-8CD5-DBF5FF2293B2}" presName="spaceRect" presStyleCnt="0"/>
      <dgm:spPr/>
    </dgm:pt>
    <dgm:pt modelId="{416BA465-3EB7-406B-932F-744BCA41BB12}" type="pres">
      <dgm:prSet presAssocID="{20240C4C-3F80-41E3-8CD5-DBF5FF2293B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6AD7C0A-3F3D-4F87-ABA4-F7210467D1BB}" srcId="{A05A1102-57AC-4C1C-9205-B1829793597A}" destId="{C4BC2545-D200-4613-9F66-D1A000D063FF}" srcOrd="2" destOrd="0" parTransId="{20821298-6B30-48A6-9C5B-AB182DB6AEA1}" sibTransId="{DECF0833-1083-4991-B1BF-7D19765F40CE}"/>
    <dgm:cxn modelId="{D2EAB064-9682-4771-84E0-187320D90B31}" type="presOf" srcId="{F59C45E6-D15E-435B-B791-6958365B9593}" destId="{6996F3D7-5481-462A-B605-FF95F4518CF3}" srcOrd="0" destOrd="0" presId="urn:microsoft.com/office/officeart/2018/5/layout/IconCircleLabelList"/>
    <dgm:cxn modelId="{81133866-88CD-4967-9AB0-9BD8F9D011F6}" srcId="{A05A1102-57AC-4C1C-9205-B1829793597A}" destId="{B672EFF7-006E-4458-80E5-9C3C386EEE51}" srcOrd="0" destOrd="0" parTransId="{FD82A627-726E-406F-9FDD-702069517458}" sibTransId="{E39D2F62-76EB-4BA5-A88D-0B5ED83BE699}"/>
    <dgm:cxn modelId="{9DE1AD86-D67F-4A45-A959-601B1A9B27BA}" type="presOf" srcId="{C4BC2545-D200-4613-9F66-D1A000D063FF}" destId="{2DBFBBF1-D6C3-47E1-9A55-D1BB773C1CDF}" srcOrd="0" destOrd="0" presId="urn:microsoft.com/office/officeart/2018/5/layout/IconCircleLabelList"/>
    <dgm:cxn modelId="{89751C93-BCD1-42F0-96C6-026BB8032D63}" type="presOf" srcId="{C34F26E0-413B-4294-9620-9A39CBE52198}" destId="{5FDB9A15-3436-4262-918E-00977E2E2138}" srcOrd="0" destOrd="0" presId="urn:microsoft.com/office/officeart/2018/5/layout/IconCircleLabelList"/>
    <dgm:cxn modelId="{447FD89A-2A4E-465C-BBDD-00CB95BF5900}" type="presOf" srcId="{A05A1102-57AC-4C1C-9205-B1829793597A}" destId="{C0346648-C913-4DF7-9E48-B4BF8CF8E223}" srcOrd="0" destOrd="0" presId="urn:microsoft.com/office/officeart/2018/5/layout/IconCircleLabelList"/>
    <dgm:cxn modelId="{E78541B5-C174-4E6B-958E-BC2097E66690}" srcId="{A05A1102-57AC-4C1C-9205-B1829793597A}" destId="{C34F26E0-413B-4294-9620-9A39CBE52198}" srcOrd="3" destOrd="0" parTransId="{56280E3A-2338-4C84-9353-8F9DF3A33B65}" sibTransId="{6248B679-3BC2-4EF3-BC24-EF331463C618}"/>
    <dgm:cxn modelId="{250580C5-4F8D-4679-8404-20E14D35B9FF}" srcId="{A05A1102-57AC-4C1C-9205-B1829793597A}" destId="{F59C45E6-D15E-435B-B791-6958365B9593}" srcOrd="1" destOrd="0" parTransId="{D1C5F488-5FF0-441B-9C59-8038EE942D3B}" sibTransId="{D48D46B0-0975-416D-892A-9DFDE6CCEE0C}"/>
    <dgm:cxn modelId="{EA818ED9-E5C5-476E-98A8-48B799B0113F}" type="presOf" srcId="{20240C4C-3F80-41E3-8CD5-DBF5FF2293B2}" destId="{416BA465-3EB7-406B-932F-744BCA41BB12}" srcOrd="0" destOrd="0" presId="urn:microsoft.com/office/officeart/2018/5/layout/IconCircleLabelList"/>
    <dgm:cxn modelId="{2E88D7E6-F55E-4E44-BB41-FF0B9BC77347}" srcId="{A05A1102-57AC-4C1C-9205-B1829793597A}" destId="{20240C4C-3F80-41E3-8CD5-DBF5FF2293B2}" srcOrd="4" destOrd="0" parTransId="{BB57E88D-9A36-49B5-B875-28DC15233EFA}" sibTransId="{B66678FB-ECC2-40A5-84C5-094B744F47F5}"/>
    <dgm:cxn modelId="{A8027AEB-B5D5-40C6-B5CC-3157D64A07DB}" type="presOf" srcId="{B672EFF7-006E-4458-80E5-9C3C386EEE51}" destId="{02329749-0DE5-459F-8467-AF42F6ADF565}" srcOrd="0" destOrd="0" presId="urn:microsoft.com/office/officeart/2018/5/layout/IconCircleLabelList"/>
    <dgm:cxn modelId="{71708C34-CD4A-4888-9A22-8F97B91ABE17}" type="presParOf" srcId="{C0346648-C913-4DF7-9E48-B4BF8CF8E223}" destId="{63FE56F1-3324-47EB-96EE-F04D4C98EDA5}" srcOrd="0" destOrd="0" presId="urn:microsoft.com/office/officeart/2018/5/layout/IconCircleLabelList"/>
    <dgm:cxn modelId="{C66E00A3-0AFD-41E8-85FD-1C2C1EEE7B6C}" type="presParOf" srcId="{63FE56F1-3324-47EB-96EE-F04D4C98EDA5}" destId="{328F927C-34D3-4839-92A7-01EA3D780530}" srcOrd="0" destOrd="0" presId="urn:microsoft.com/office/officeart/2018/5/layout/IconCircleLabelList"/>
    <dgm:cxn modelId="{F219B197-3B77-49B4-9F91-2C2D8524F936}" type="presParOf" srcId="{63FE56F1-3324-47EB-96EE-F04D4C98EDA5}" destId="{3ACAF8F0-A3BA-4891-83F1-CEA8EA912EF1}" srcOrd="1" destOrd="0" presId="urn:microsoft.com/office/officeart/2018/5/layout/IconCircleLabelList"/>
    <dgm:cxn modelId="{350262D8-8CEB-4FBD-93D7-636563AEBAFC}" type="presParOf" srcId="{63FE56F1-3324-47EB-96EE-F04D4C98EDA5}" destId="{8F0B52CC-0993-4536-9D4B-867CD810011C}" srcOrd="2" destOrd="0" presId="urn:microsoft.com/office/officeart/2018/5/layout/IconCircleLabelList"/>
    <dgm:cxn modelId="{F3F8C3D4-D9ED-4745-A1EA-49B1BF6D2016}" type="presParOf" srcId="{63FE56F1-3324-47EB-96EE-F04D4C98EDA5}" destId="{02329749-0DE5-459F-8467-AF42F6ADF565}" srcOrd="3" destOrd="0" presId="urn:microsoft.com/office/officeart/2018/5/layout/IconCircleLabelList"/>
    <dgm:cxn modelId="{51FD7260-C9C9-47B9-8B93-F59036C09BCE}" type="presParOf" srcId="{C0346648-C913-4DF7-9E48-B4BF8CF8E223}" destId="{60D20F3A-CDB1-41DF-8D92-A4BD77E01CEC}" srcOrd="1" destOrd="0" presId="urn:microsoft.com/office/officeart/2018/5/layout/IconCircleLabelList"/>
    <dgm:cxn modelId="{8D78ACA6-767F-4B89-A6CF-57464898C61B}" type="presParOf" srcId="{C0346648-C913-4DF7-9E48-B4BF8CF8E223}" destId="{EE985E1A-0DEE-4F39-A825-DC1DA5736A48}" srcOrd="2" destOrd="0" presId="urn:microsoft.com/office/officeart/2018/5/layout/IconCircleLabelList"/>
    <dgm:cxn modelId="{360B3C99-6C7C-44DC-A9C0-CC0F2A194629}" type="presParOf" srcId="{EE985E1A-0DEE-4F39-A825-DC1DA5736A48}" destId="{7368185A-6D4B-4E8D-AEA2-3D144590B14A}" srcOrd="0" destOrd="0" presId="urn:microsoft.com/office/officeart/2018/5/layout/IconCircleLabelList"/>
    <dgm:cxn modelId="{2E27A5DD-29B3-4513-804C-17A2B1BEC505}" type="presParOf" srcId="{EE985E1A-0DEE-4F39-A825-DC1DA5736A48}" destId="{AFC360A1-4B79-479C-BF6C-457A45C3FDF3}" srcOrd="1" destOrd="0" presId="urn:microsoft.com/office/officeart/2018/5/layout/IconCircleLabelList"/>
    <dgm:cxn modelId="{1794E977-7C02-4EC6-BEA0-36F58DDB78D8}" type="presParOf" srcId="{EE985E1A-0DEE-4F39-A825-DC1DA5736A48}" destId="{6CD68954-44CC-413E-A34F-37569F6A1A37}" srcOrd="2" destOrd="0" presId="urn:microsoft.com/office/officeart/2018/5/layout/IconCircleLabelList"/>
    <dgm:cxn modelId="{23670CD3-8B25-404A-82A5-A5A937FDBA4E}" type="presParOf" srcId="{EE985E1A-0DEE-4F39-A825-DC1DA5736A48}" destId="{6996F3D7-5481-462A-B605-FF95F4518CF3}" srcOrd="3" destOrd="0" presId="urn:microsoft.com/office/officeart/2018/5/layout/IconCircleLabelList"/>
    <dgm:cxn modelId="{5C06FD62-17E9-4001-8FE5-D623C531E577}" type="presParOf" srcId="{C0346648-C913-4DF7-9E48-B4BF8CF8E223}" destId="{C28359E7-BCE0-47B7-9D1A-96B1E550E3ED}" srcOrd="3" destOrd="0" presId="urn:microsoft.com/office/officeart/2018/5/layout/IconCircleLabelList"/>
    <dgm:cxn modelId="{5AE46F5D-D6D7-454E-B5D8-627D7F200629}" type="presParOf" srcId="{C0346648-C913-4DF7-9E48-B4BF8CF8E223}" destId="{D8D2AD8E-0900-49B8-9683-01904D8A3AB9}" srcOrd="4" destOrd="0" presId="urn:microsoft.com/office/officeart/2018/5/layout/IconCircleLabelList"/>
    <dgm:cxn modelId="{69755980-7074-4D8C-869A-3C88C8BC30CD}" type="presParOf" srcId="{D8D2AD8E-0900-49B8-9683-01904D8A3AB9}" destId="{03326B1A-0FA3-4E38-9D04-8075B11A941A}" srcOrd="0" destOrd="0" presId="urn:microsoft.com/office/officeart/2018/5/layout/IconCircleLabelList"/>
    <dgm:cxn modelId="{CACA6A53-7716-4ECE-B440-420B7186FB42}" type="presParOf" srcId="{D8D2AD8E-0900-49B8-9683-01904D8A3AB9}" destId="{54E6933D-4434-440A-86CC-02874B8F77B8}" srcOrd="1" destOrd="0" presId="urn:microsoft.com/office/officeart/2018/5/layout/IconCircleLabelList"/>
    <dgm:cxn modelId="{776C0E3B-2365-4CA0-B02A-AB2CC2392E7B}" type="presParOf" srcId="{D8D2AD8E-0900-49B8-9683-01904D8A3AB9}" destId="{283A8DBC-0435-475C-8623-B3F2B3785B9D}" srcOrd="2" destOrd="0" presId="urn:microsoft.com/office/officeart/2018/5/layout/IconCircleLabelList"/>
    <dgm:cxn modelId="{D7F9C586-8929-4C4A-A86D-E86CB018A805}" type="presParOf" srcId="{D8D2AD8E-0900-49B8-9683-01904D8A3AB9}" destId="{2DBFBBF1-D6C3-47E1-9A55-D1BB773C1CDF}" srcOrd="3" destOrd="0" presId="urn:microsoft.com/office/officeart/2018/5/layout/IconCircleLabelList"/>
    <dgm:cxn modelId="{62AD2D9D-959B-4E61-8800-8E052304E367}" type="presParOf" srcId="{C0346648-C913-4DF7-9E48-B4BF8CF8E223}" destId="{7AA575C2-9D8A-4B21-9F59-2188C90CE7BE}" srcOrd="5" destOrd="0" presId="urn:microsoft.com/office/officeart/2018/5/layout/IconCircleLabelList"/>
    <dgm:cxn modelId="{47467564-EADE-4512-95D3-1A9B2783903F}" type="presParOf" srcId="{C0346648-C913-4DF7-9E48-B4BF8CF8E223}" destId="{3E731738-2943-44BC-B2E5-F062E72932C3}" srcOrd="6" destOrd="0" presId="urn:microsoft.com/office/officeart/2018/5/layout/IconCircleLabelList"/>
    <dgm:cxn modelId="{B7AD3F50-EC9E-4A8B-9A21-32E145FA7D55}" type="presParOf" srcId="{3E731738-2943-44BC-B2E5-F062E72932C3}" destId="{3288E9B4-F27F-437B-A12F-2C100C4CE072}" srcOrd="0" destOrd="0" presId="urn:microsoft.com/office/officeart/2018/5/layout/IconCircleLabelList"/>
    <dgm:cxn modelId="{91E46AE8-3133-4D07-9A03-A6C586ED9EEB}" type="presParOf" srcId="{3E731738-2943-44BC-B2E5-F062E72932C3}" destId="{8652B006-6EC6-44ED-89D5-64497EFCBBD0}" srcOrd="1" destOrd="0" presId="urn:microsoft.com/office/officeart/2018/5/layout/IconCircleLabelList"/>
    <dgm:cxn modelId="{AF81D8A6-466B-4828-94EE-AC2855D08316}" type="presParOf" srcId="{3E731738-2943-44BC-B2E5-F062E72932C3}" destId="{8B24EDD9-70DE-47B4-AB0E-F00E61069072}" srcOrd="2" destOrd="0" presId="urn:microsoft.com/office/officeart/2018/5/layout/IconCircleLabelList"/>
    <dgm:cxn modelId="{971CFF19-4412-4155-90CD-4F293095CAC6}" type="presParOf" srcId="{3E731738-2943-44BC-B2E5-F062E72932C3}" destId="{5FDB9A15-3436-4262-918E-00977E2E2138}" srcOrd="3" destOrd="0" presId="urn:microsoft.com/office/officeart/2018/5/layout/IconCircleLabelList"/>
    <dgm:cxn modelId="{8DB959C6-848C-4BFC-96BE-BC49DFE009E5}" type="presParOf" srcId="{C0346648-C913-4DF7-9E48-B4BF8CF8E223}" destId="{F271C24E-74C5-4100-AA2D-D41A09067043}" srcOrd="7" destOrd="0" presId="urn:microsoft.com/office/officeart/2018/5/layout/IconCircleLabelList"/>
    <dgm:cxn modelId="{6A6570E0-286C-4575-AA60-8546A184F541}" type="presParOf" srcId="{C0346648-C913-4DF7-9E48-B4BF8CF8E223}" destId="{40A8510E-11AB-45F4-B2DC-B4B0353BF221}" srcOrd="8" destOrd="0" presId="urn:microsoft.com/office/officeart/2018/5/layout/IconCircleLabelList"/>
    <dgm:cxn modelId="{264FCBBC-60E0-4D32-A1AD-792A7A7AAA00}" type="presParOf" srcId="{40A8510E-11AB-45F4-B2DC-B4B0353BF221}" destId="{CE6D86F0-1068-4C11-BD52-1A9E4AAD6B74}" srcOrd="0" destOrd="0" presId="urn:microsoft.com/office/officeart/2018/5/layout/IconCircleLabelList"/>
    <dgm:cxn modelId="{1868DE29-B7D9-4AA3-A0CA-B8717C3ACD17}" type="presParOf" srcId="{40A8510E-11AB-45F4-B2DC-B4B0353BF221}" destId="{4C548C88-FF00-41CE-B7B9-E8A7596FBF5C}" srcOrd="1" destOrd="0" presId="urn:microsoft.com/office/officeart/2018/5/layout/IconCircleLabelList"/>
    <dgm:cxn modelId="{29BFFEFB-CA00-47D8-B6BD-C68F449D2BBE}" type="presParOf" srcId="{40A8510E-11AB-45F4-B2DC-B4B0353BF221}" destId="{5BB26364-4FBD-4B7E-9743-5B2935DABC8D}" srcOrd="2" destOrd="0" presId="urn:microsoft.com/office/officeart/2018/5/layout/IconCircleLabelList"/>
    <dgm:cxn modelId="{FA63B046-51E5-49E2-8A1E-5891DAF91418}" type="presParOf" srcId="{40A8510E-11AB-45F4-B2DC-B4B0353BF221}" destId="{416BA465-3EB7-406B-932F-744BCA41BB1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B30037C-C536-45E3-AAB9-AB561437F8C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9837DC-154B-4EF7-A059-92A96C31D0CD}">
      <dgm:prSet/>
      <dgm:spPr/>
      <dgm:t>
        <a:bodyPr/>
        <a:lstStyle/>
        <a:p>
          <a:r>
            <a:rPr lang="en-US"/>
            <a:t>By the revised implementation date, 81 problem reports were still unaddressed</a:t>
          </a:r>
        </a:p>
      </dgm:t>
    </dgm:pt>
    <dgm:pt modelId="{ABCD4BC5-0CE7-4238-959E-262EED6A5046}" type="parTrans" cxnId="{7E68B51F-D04C-4DA4-B0B0-E677E1194F56}">
      <dgm:prSet/>
      <dgm:spPr/>
      <dgm:t>
        <a:bodyPr/>
        <a:lstStyle/>
        <a:p>
          <a:endParaRPr lang="en-US"/>
        </a:p>
      </dgm:t>
    </dgm:pt>
    <dgm:pt modelId="{30B058D4-1FD2-467B-985C-A13E00C9333E}" type="sibTrans" cxnId="{7E68B51F-D04C-4DA4-B0B0-E677E1194F56}">
      <dgm:prSet/>
      <dgm:spPr/>
      <dgm:t>
        <a:bodyPr/>
        <a:lstStyle/>
        <a:p>
          <a:endParaRPr lang="en-US"/>
        </a:p>
      </dgm:t>
    </dgm:pt>
    <dgm:pt modelId="{2E16D434-B295-4C21-8546-BF7969A577D0}">
      <dgm:prSet/>
      <dgm:spPr/>
      <dgm:t>
        <a:bodyPr/>
        <a:lstStyle/>
        <a:p>
          <a:r>
            <a:rPr lang="en-US"/>
            <a:t>2 problems leading to severe service degradation</a:t>
          </a:r>
        </a:p>
      </dgm:t>
    </dgm:pt>
    <dgm:pt modelId="{E3D98C95-CE3D-4D46-B7B3-463A102FD10C}" type="parTrans" cxnId="{E7073A30-D71D-408D-8F58-556CFA5FE3C4}">
      <dgm:prSet/>
      <dgm:spPr/>
      <dgm:t>
        <a:bodyPr/>
        <a:lstStyle/>
        <a:p>
          <a:endParaRPr lang="en-US"/>
        </a:p>
      </dgm:t>
    </dgm:pt>
    <dgm:pt modelId="{4ACFE25A-6898-4EDD-80E9-028BC011E76B}" type="sibTrans" cxnId="{E7073A30-D71D-408D-8F58-556CFA5FE3C4}">
      <dgm:prSet/>
      <dgm:spPr/>
      <dgm:t>
        <a:bodyPr/>
        <a:lstStyle/>
        <a:p>
          <a:endParaRPr lang="en-US"/>
        </a:p>
      </dgm:t>
    </dgm:pt>
    <dgm:pt modelId="{8231F392-95D1-4C31-8B3C-9DFBDF05C820}">
      <dgm:prSet/>
      <dgm:spPr/>
      <dgm:t>
        <a:bodyPr/>
        <a:lstStyle/>
        <a:p>
          <a:r>
            <a:rPr lang="en-US"/>
            <a:t>44 problems resulting in poorer quality of service to patients</a:t>
          </a:r>
        </a:p>
      </dgm:t>
    </dgm:pt>
    <dgm:pt modelId="{59F3F4B9-5382-4DB7-9019-EC30DB10CE1A}" type="parTrans" cxnId="{801CD81D-FC7B-45C0-8413-33E55CB4F6F6}">
      <dgm:prSet/>
      <dgm:spPr/>
      <dgm:t>
        <a:bodyPr/>
        <a:lstStyle/>
        <a:p>
          <a:endParaRPr lang="en-US"/>
        </a:p>
      </dgm:t>
    </dgm:pt>
    <dgm:pt modelId="{EE932A18-72A5-42BC-9537-036E094A6822}" type="sibTrans" cxnId="{801CD81D-FC7B-45C0-8413-33E55CB4F6F6}">
      <dgm:prSet/>
      <dgm:spPr/>
      <dgm:t>
        <a:bodyPr/>
        <a:lstStyle/>
        <a:p>
          <a:endParaRPr lang="en-US"/>
        </a:p>
      </dgm:t>
    </dgm:pt>
    <dgm:pt modelId="{8652FE5D-BFA9-4436-8BAC-98660F0BF02F}">
      <dgm:prSet/>
      <dgm:spPr/>
      <dgm:t>
        <a:bodyPr/>
        <a:lstStyle/>
        <a:p>
          <a:r>
            <a:rPr lang="en-US"/>
            <a:t>35 minor problems</a:t>
          </a:r>
        </a:p>
      </dgm:t>
    </dgm:pt>
    <dgm:pt modelId="{437F0C7F-939B-4787-ADE3-CD9F2CA18594}" type="parTrans" cxnId="{0571C07B-3D1B-48CB-ACBA-7316866041BF}">
      <dgm:prSet/>
      <dgm:spPr/>
      <dgm:t>
        <a:bodyPr/>
        <a:lstStyle/>
        <a:p>
          <a:endParaRPr lang="en-US"/>
        </a:p>
      </dgm:t>
    </dgm:pt>
    <dgm:pt modelId="{D8B3FBF2-984C-44A1-9B72-A4A4E3635850}" type="sibTrans" cxnId="{0571C07B-3D1B-48CB-ACBA-7316866041BF}">
      <dgm:prSet/>
      <dgm:spPr/>
      <dgm:t>
        <a:bodyPr/>
        <a:lstStyle/>
        <a:p>
          <a:endParaRPr lang="en-US"/>
        </a:p>
      </dgm:t>
    </dgm:pt>
    <dgm:pt modelId="{E6016FFB-D0D9-4D03-A444-6E0898B1725A}">
      <dgm:prSet/>
      <dgm:spPr/>
      <dgm:t>
        <a:bodyPr/>
        <a:lstStyle/>
        <a:p>
          <a:r>
            <a:rPr lang="en-US"/>
            <a:t>Despite this, the system went live on 26th October 1992 at 7.00am</a:t>
          </a:r>
        </a:p>
      </dgm:t>
    </dgm:pt>
    <dgm:pt modelId="{E8CC9A3C-609F-4541-AD0C-DA43DD983FBF}" type="parTrans" cxnId="{B0C6B10F-9E85-4753-BC19-A04FE14F382A}">
      <dgm:prSet/>
      <dgm:spPr/>
      <dgm:t>
        <a:bodyPr/>
        <a:lstStyle/>
        <a:p>
          <a:endParaRPr lang="en-US"/>
        </a:p>
      </dgm:t>
    </dgm:pt>
    <dgm:pt modelId="{B6A8C815-88C1-4576-BEB8-D72CE7A337E8}" type="sibTrans" cxnId="{B0C6B10F-9E85-4753-BC19-A04FE14F382A}">
      <dgm:prSet/>
      <dgm:spPr/>
      <dgm:t>
        <a:bodyPr/>
        <a:lstStyle/>
        <a:p>
          <a:endParaRPr lang="en-US"/>
        </a:p>
      </dgm:t>
    </dgm:pt>
    <dgm:pt modelId="{84151773-3911-447B-8DF9-2BF8D996230B}" type="pres">
      <dgm:prSet presAssocID="{2B30037C-C536-45E3-AAB9-AB561437F8C4}" presName="linear" presStyleCnt="0">
        <dgm:presLayoutVars>
          <dgm:animLvl val="lvl"/>
          <dgm:resizeHandles val="exact"/>
        </dgm:presLayoutVars>
      </dgm:prSet>
      <dgm:spPr/>
    </dgm:pt>
    <dgm:pt modelId="{BCFC5253-ED7E-4B7B-B8C9-198ACF13F5CD}" type="pres">
      <dgm:prSet presAssocID="{989837DC-154B-4EF7-A059-92A96C31D0C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05B68CB-E679-4445-86BB-9E889949F483}" type="pres">
      <dgm:prSet presAssocID="{989837DC-154B-4EF7-A059-92A96C31D0CD}" presName="childText" presStyleLbl="revTx" presStyleIdx="0" presStyleCnt="1">
        <dgm:presLayoutVars>
          <dgm:bulletEnabled val="1"/>
        </dgm:presLayoutVars>
      </dgm:prSet>
      <dgm:spPr/>
    </dgm:pt>
    <dgm:pt modelId="{585CE771-E86B-4FB8-8126-7475EC2A582B}" type="pres">
      <dgm:prSet presAssocID="{E6016FFB-D0D9-4D03-A444-6E0898B1725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9F8680D-C48C-43FF-8BBB-4E6EB073D602}" type="presOf" srcId="{E6016FFB-D0D9-4D03-A444-6E0898B1725A}" destId="{585CE771-E86B-4FB8-8126-7475EC2A582B}" srcOrd="0" destOrd="0" presId="urn:microsoft.com/office/officeart/2005/8/layout/vList2"/>
    <dgm:cxn modelId="{B0C6B10F-9E85-4753-BC19-A04FE14F382A}" srcId="{2B30037C-C536-45E3-AAB9-AB561437F8C4}" destId="{E6016FFB-D0D9-4D03-A444-6E0898B1725A}" srcOrd="1" destOrd="0" parTransId="{E8CC9A3C-609F-4541-AD0C-DA43DD983FBF}" sibTransId="{B6A8C815-88C1-4576-BEB8-D72CE7A337E8}"/>
    <dgm:cxn modelId="{6EF3FC19-33E7-4185-84AB-C3B3E19F8981}" type="presOf" srcId="{989837DC-154B-4EF7-A059-92A96C31D0CD}" destId="{BCFC5253-ED7E-4B7B-B8C9-198ACF13F5CD}" srcOrd="0" destOrd="0" presId="urn:microsoft.com/office/officeart/2005/8/layout/vList2"/>
    <dgm:cxn modelId="{801CD81D-FC7B-45C0-8413-33E55CB4F6F6}" srcId="{989837DC-154B-4EF7-A059-92A96C31D0CD}" destId="{8231F392-95D1-4C31-8B3C-9DFBDF05C820}" srcOrd="1" destOrd="0" parTransId="{59F3F4B9-5382-4DB7-9019-EC30DB10CE1A}" sibTransId="{EE932A18-72A5-42BC-9537-036E094A6822}"/>
    <dgm:cxn modelId="{7E68B51F-D04C-4DA4-B0B0-E677E1194F56}" srcId="{2B30037C-C536-45E3-AAB9-AB561437F8C4}" destId="{989837DC-154B-4EF7-A059-92A96C31D0CD}" srcOrd="0" destOrd="0" parTransId="{ABCD4BC5-0CE7-4238-959E-262EED6A5046}" sibTransId="{30B058D4-1FD2-467B-985C-A13E00C9333E}"/>
    <dgm:cxn modelId="{E7073A30-D71D-408D-8F58-556CFA5FE3C4}" srcId="{989837DC-154B-4EF7-A059-92A96C31D0CD}" destId="{2E16D434-B295-4C21-8546-BF7969A577D0}" srcOrd="0" destOrd="0" parTransId="{E3D98C95-CE3D-4D46-B7B3-463A102FD10C}" sibTransId="{4ACFE25A-6898-4EDD-80E9-028BC011E76B}"/>
    <dgm:cxn modelId="{907ADB63-5C63-4394-A970-F011D010409B}" type="presOf" srcId="{2B30037C-C536-45E3-AAB9-AB561437F8C4}" destId="{84151773-3911-447B-8DF9-2BF8D996230B}" srcOrd="0" destOrd="0" presId="urn:microsoft.com/office/officeart/2005/8/layout/vList2"/>
    <dgm:cxn modelId="{0571C07B-3D1B-48CB-ACBA-7316866041BF}" srcId="{989837DC-154B-4EF7-A059-92A96C31D0CD}" destId="{8652FE5D-BFA9-4436-8BAC-98660F0BF02F}" srcOrd="2" destOrd="0" parTransId="{437F0C7F-939B-4787-ADE3-CD9F2CA18594}" sibTransId="{D8B3FBF2-984C-44A1-9B72-A4A4E3635850}"/>
    <dgm:cxn modelId="{B54341BA-7A98-43F7-A0D5-943BE19363D2}" type="presOf" srcId="{2E16D434-B295-4C21-8546-BF7969A577D0}" destId="{005B68CB-E679-4445-86BB-9E889949F483}" srcOrd="0" destOrd="0" presId="urn:microsoft.com/office/officeart/2005/8/layout/vList2"/>
    <dgm:cxn modelId="{5B3997DE-7D50-4A46-AE3D-59ABEA2B9CBB}" type="presOf" srcId="{8652FE5D-BFA9-4436-8BAC-98660F0BF02F}" destId="{005B68CB-E679-4445-86BB-9E889949F483}" srcOrd="0" destOrd="2" presId="urn:microsoft.com/office/officeart/2005/8/layout/vList2"/>
    <dgm:cxn modelId="{95317DF2-B19E-4045-B495-181AD149A80D}" type="presOf" srcId="{8231F392-95D1-4C31-8B3C-9DFBDF05C820}" destId="{005B68CB-E679-4445-86BB-9E889949F483}" srcOrd="0" destOrd="1" presId="urn:microsoft.com/office/officeart/2005/8/layout/vList2"/>
    <dgm:cxn modelId="{1E250132-98F9-4619-B19A-55B8731991F1}" type="presParOf" srcId="{84151773-3911-447B-8DF9-2BF8D996230B}" destId="{BCFC5253-ED7E-4B7B-B8C9-198ACF13F5CD}" srcOrd="0" destOrd="0" presId="urn:microsoft.com/office/officeart/2005/8/layout/vList2"/>
    <dgm:cxn modelId="{378BF619-0EE1-4A71-A731-D5078B48D164}" type="presParOf" srcId="{84151773-3911-447B-8DF9-2BF8D996230B}" destId="{005B68CB-E679-4445-86BB-9E889949F483}" srcOrd="1" destOrd="0" presId="urn:microsoft.com/office/officeart/2005/8/layout/vList2"/>
    <dgm:cxn modelId="{DAA0EFB7-0E50-4C88-ACE3-3A1DD9F05A7A}" type="presParOf" srcId="{84151773-3911-447B-8DF9-2BF8D996230B}" destId="{585CE771-E86B-4FB8-8126-7475EC2A582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C227021-67EE-4F91-B52E-6DF164BC9BC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461F69-C3E6-4AD6-A883-7B89BE7860BD}">
      <dgm:prSet/>
      <dgm:spPr/>
      <dgm:t>
        <a:bodyPr/>
        <a:lstStyle/>
        <a:p>
          <a:r>
            <a:rPr lang="en-US"/>
            <a:t>The system did not “fail” immediately</a:t>
          </a:r>
        </a:p>
      </dgm:t>
    </dgm:pt>
    <dgm:pt modelId="{AEB43C70-5D59-4D15-9D11-4AA3D99C8FFE}" type="parTrans" cxnId="{38ACE83B-6B80-4CA9-BC47-5156CBF2F9EC}">
      <dgm:prSet/>
      <dgm:spPr/>
      <dgm:t>
        <a:bodyPr/>
        <a:lstStyle/>
        <a:p>
          <a:endParaRPr lang="en-US"/>
        </a:p>
      </dgm:t>
    </dgm:pt>
    <dgm:pt modelId="{0E536FD1-2E42-4FB9-A48A-3B49FDDF7A85}" type="sibTrans" cxnId="{38ACE83B-6B80-4CA9-BC47-5156CBF2F9EC}">
      <dgm:prSet/>
      <dgm:spPr/>
      <dgm:t>
        <a:bodyPr/>
        <a:lstStyle/>
        <a:p>
          <a:endParaRPr lang="en-US"/>
        </a:p>
      </dgm:t>
    </dgm:pt>
    <dgm:pt modelId="{D098ED8E-4CDD-4FC3-85C5-ADC0BEBE363B}">
      <dgm:prSet/>
      <dgm:spPr/>
      <dgm:t>
        <a:bodyPr/>
        <a:lstStyle/>
        <a:p>
          <a:r>
            <a:rPr lang="en-US"/>
            <a:t>Response times gradually slowed until the system appeared to be at a standstill</a:t>
          </a:r>
        </a:p>
      </dgm:t>
    </dgm:pt>
    <dgm:pt modelId="{9DAED216-B1BE-4E4E-9386-333DB5AD43F8}" type="parTrans" cxnId="{56526079-9F28-49F7-9787-D3B4D1E67290}">
      <dgm:prSet/>
      <dgm:spPr/>
      <dgm:t>
        <a:bodyPr/>
        <a:lstStyle/>
        <a:p>
          <a:endParaRPr lang="en-US"/>
        </a:p>
      </dgm:t>
    </dgm:pt>
    <dgm:pt modelId="{16AF4127-8D69-4BE3-ADE2-0779C3B96346}" type="sibTrans" cxnId="{56526079-9F28-49F7-9787-D3B4D1E67290}">
      <dgm:prSet/>
      <dgm:spPr/>
      <dgm:t>
        <a:bodyPr/>
        <a:lstStyle/>
        <a:p>
          <a:endParaRPr lang="en-US"/>
        </a:p>
      </dgm:t>
    </dgm:pt>
    <dgm:pt modelId="{47C679F1-4D3D-4AA6-8335-C7305AFCF40F}">
      <dgm:prSet/>
      <dgm:spPr/>
      <dgm:t>
        <a:bodyPr/>
        <a:lstStyle/>
        <a:p>
          <a:r>
            <a:rPr lang="en-US"/>
            <a:t>The system gradually “lost” ambulances</a:t>
          </a:r>
        </a:p>
      </dgm:t>
    </dgm:pt>
    <dgm:pt modelId="{43A5DDAE-E70F-47A9-88E5-6BA13F200088}" type="parTrans" cxnId="{C26D006F-F72B-4A6E-8362-A49742AD12FA}">
      <dgm:prSet/>
      <dgm:spPr/>
      <dgm:t>
        <a:bodyPr/>
        <a:lstStyle/>
        <a:p>
          <a:endParaRPr lang="en-US"/>
        </a:p>
      </dgm:t>
    </dgm:pt>
    <dgm:pt modelId="{853569B0-FF05-4ABA-A22E-4CD8B31D6109}" type="sibTrans" cxnId="{C26D006F-F72B-4A6E-8362-A49742AD12FA}">
      <dgm:prSet/>
      <dgm:spPr/>
      <dgm:t>
        <a:bodyPr/>
        <a:lstStyle/>
        <a:p>
          <a:endParaRPr lang="en-US"/>
        </a:p>
      </dgm:t>
    </dgm:pt>
    <dgm:pt modelId="{2884C03E-F395-4D85-83C1-C076C9C42D14}">
      <dgm:prSet/>
      <dgm:spPr/>
      <dgm:t>
        <a:bodyPr/>
        <a:lstStyle/>
        <a:p>
          <a:r>
            <a:rPr lang="en-US"/>
            <a:t>ambulance crews forgot to press the right buttons</a:t>
          </a:r>
        </a:p>
      </dgm:t>
    </dgm:pt>
    <dgm:pt modelId="{A73D7D57-830A-40A8-A665-0C7F1920FD4E}" type="parTrans" cxnId="{E9F9E990-202E-49BC-84B6-FD10D2AD570F}">
      <dgm:prSet/>
      <dgm:spPr/>
      <dgm:t>
        <a:bodyPr/>
        <a:lstStyle/>
        <a:p>
          <a:endParaRPr lang="en-US"/>
        </a:p>
      </dgm:t>
    </dgm:pt>
    <dgm:pt modelId="{36DFC0F2-1F39-4DA0-A6F9-80D90960FBBE}" type="sibTrans" cxnId="{E9F9E990-202E-49BC-84B6-FD10D2AD570F}">
      <dgm:prSet/>
      <dgm:spPr/>
      <dgm:t>
        <a:bodyPr/>
        <a:lstStyle/>
        <a:p>
          <a:endParaRPr lang="en-US"/>
        </a:p>
      </dgm:t>
    </dgm:pt>
    <dgm:pt modelId="{D97C5846-6A8E-42AB-81C5-F68C6D2DCDB8}">
      <dgm:prSet/>
      <dgm:spPr/>
      <dgm:t>
        <a:bodyPr/>
        <a:lstStyle/>
        <a:p>
          <a:r>
            <a:rPr lang="en-US"/>
            <a:t>radio blackspots generated exception messages</a:t>
          </a:r>
        </a:p>
      </dgm:t>
    </dgm:pt>
    <dgm:pt modelId="{2262827C-EAE4-4076-9A08-F7C61D029DBD}" type="parTrans" cxnId="{7CB77C37-CC6D-4C39-AB17-0FD0E831BAAB}">
      <dgm:prSet/>
      <dgm:spPr/>
      <dgm:t>
        <a:bodyPr/>
        <a:lstStyle/>
        <a:p>
          <a:endParaRPr lang="en-US"/>
        </a:p>
      </dgm:t>
    </dgm:pt>
    <dgm:pt modelId="{4CCCA5F3-94D9-46EB-86A0-6BA02342C5B0}" type="sibTrans" cxnId="{7CB77C37-CC6D-4C39-AB17-0FD0E831BAAB}">
      <dgm:prSet/>
      <dgm:spPr/>
      <dgm:t>
        <a:bodyPr/>
        <a:lstStyle/>
        <a:p>
          <a:endParaRPr lang="en-US"/>
        </a:p>
      </dgm:t>
    </dgm:pt>
    <dgm:pt modelId="{9DD4CF7F-C1FA-4721-AE8C-97F3D8CCBCDC}">
      <dgm:prSet/>
      <dgm:spPr/>
      <dgm:t>
        <a:bodyPr/>
        <a:lstStyle/>
        <a:p>
          <a:r>
            <a:rPr lang="en-US"/>
            <a:t>faults in comms between the mobile data terminals and HQ led to incorrect ambulance status data</a:t>
          </a:r>
        </a:p>
      </dgm:t>
    </dgm:pt>
    <dgm:pt modelId="{FF661936-9966-476F-B7FF-9F0BADFD812D}" type="parTrans" cxnId="{84B8B1E3-219A-4079-A081-39865AE9C777}">
      <dgm:prSet/>
      <dgm:spPr/>
      <dgm:t>
        <a:bodyPr/>
        <a:lstStyle/>
        <a:p>
          <a:endParaRPr lang="en-US"/>
        </a:p>
      </dgm:t>
    </dgm:pt>
    <dgm:pt modelId="{AC5241CC-0E5D-4419-BBA7-931FB15D196A}" type="sibTrans" cxnId="{84B8B1E3-219A-4079-A081-39865AE9C777}">
      <dgm:prSet/>
      <dgm:spPr/>
      <dgm:t>
        <a:bodyPr/>
        <a:lstStyle/>
        <a:p>
          <a:endParaRPr lang="en-US"/>
        </a:p>
      </dgm:t>
    </dgm:pt>
    <dgm:pt modelId="{FF74E5D8-2704-42E8-86F0-D4347F016639}" type="pres">
      <dgm:prSet presAssocID="{8C227021-67EE-4F91-B52E-6DF164BC9BCC}" presName="Name0" presStyleCnt="0">
        <dgm:presLayoutVars>
          <dgm:dir/>
          <dgm:animLvl val="lvl"/>
          <dgm:resizeHandles val="exact"/>
        </dgm:presLayoutVars>
      </dgm:prSet>
      <dgm:spPr/>
    </dgm:pt>
    <dgm:pt modelId="{2E03DEF8-ADC9-486C-AE7E-9ACD2779E167}" type="pres">
      <dgm:prSet presAssocID="{47C679F1-4D3D-4AA6-8335-C7305AFCF40F}" presName="boxAndChildren" presStyleCnt="0"/>
      <dgm:spPr/>
    </dgm:pt>
    <dgm:pt modelId="{26C3161B-F09C-41BA-BFE2-CE52E7AECB32}" type="pres">
      <dgm:prSet presAssocID="{47C679F1-4D3D-4AA6-8335-C7305AFCF40F}" presName="parentTextBox" presStyleLbl="node1" presStyleIdx="0" presStyleCnt="3"/>
      <dgm:spPr/>
    </dgm:pt>
    <dgm:pt modelId="{A77E9C73-7BA0-4ADE-97D4-7A57A74CCF98}" type="pres">
      <dgm:prSet presAssocID="{47C679F1-4D3D-4AA6-8335-C7305AFCF40F}" presName="entireBox" presStyleLbl="node1" presStyleIdx="0" presStyleCnt="3"/>
      <dgm:spPr/>
    </dgm:pt>
    <dgm:pt modelId="{B354CF67-A126-4126-9C9C-7EF07BAAEACE}" type="pres">
      <dgm:prSet presAssocID="{47C679F1-4D3D-4AA6-8335-C7305AFCF40F}" presName="descendantBox" presStyleCnt="0"/>
      <dgm:spPr/>
    </dgm:pt>
    <dgm:pt modelId="{ACE2638E-1CE0-4087-8171-7A571804930E}" type="pres">
      <dgm:prSet presAssocID="{2884C03E-F395-4D85-83C1-C076C9C42D14}" presName="childTextBox" presStyleLbl="fgAccFollowNode1" presStyleIdx="0" presStyleCnt="3">
        <dgm:presLayoutVars>
          <dgm:bulletEnabled val="1"/>
        </dgm:presLayoutVars>
      </dgm:prSet>
      <dgm:spPr/>
    </dgm:pt>
    <dgm:pt modelId="{5789A52D-719B-4E4C-9250-DF0D9E6A19C1}" type="pres">
      <dgm:prSet presAssocID="{D97C5846-6A8E-42AB-81C5-F68C6D2DCDB8}" presName="childTextBox" presStyleLbl="fgAccFollowNode1" presStyleIdx="1" presStyleCnt="3">
        <dgm:presLayoutVars>
          <dgm:bulletEnabled val="1"/>
        </dgm:presLayoutVars>
      </dgm:prSet>
      <dgm:spPr/>
    </dgm:pt>
    <dgm:pt modelId="{3E61EB5E-732A-4106-810A-88E8DDF8937D}" type="pres">
      <dgm:prSet presAssocID="{9DD4CF7F-C1FA-4721-AE8C-97F3D8CCBCDC}" presName="childTextBox" presStyleLbl="fgAccFollowNode1" presStyleIdx="2" presStyleCnt="3">
        <dgm:presLayoutVars>
          <dgm:bulletEnabled val="1"/>
        </dgm:presLayoutVars>
      </dgm:prSet>
      <dgm:spPr/>
    </dgm:pt>
    <dgm:pt modelId="{2149AB7F-DAA4-4672-8A07-9D7C1F62D0A6}" type="pres">
      <dgm:prSet presAssocID="{16AF4127-8D69-4BE3-ADE2-0779C3B96346}" presName="sp" presStyleCnt="0"/>
      <dgm:spPr/>
    </dgm:pt>
    <dgm:pt modelId="{FB1A7840-8274-4E2A-8F9D-33EAA8BC59EF}" type="pres">
      <dgm:prSet presAssocID="{D098ED8E-4CDD-4FC3-85C5-ADC0BEBE363B}" presName="arrowAndChildren" presStyleCnt="0"/>
      <dgm:spPr/>
    </dgm:pt>
    <dgm:pt modelId="{3AD9EB4A-1CE1-42AA-9B3F-C01DA0CD1F44}" type="pres">
      <dgm:prSet presAssocID="{D098ED8E-4CDD-4FC3-85C5-ADC0BEBE363B}" presName="parentTextArrow" presStyleLbl="node1" presStyleIdx="1" presStyleCnt="3"/>
      <dgm:spPr/>
    </dgm:pt>
    <dgm:pt modelId="{9DC0F644-F0ED-4F84-847C-72A1A3A8E02A}" type="pres">
      <dgm:prSet presAssocID="{0E536FD1-2E42-4FB9-A48A-3B49FDDF7A85}" presName="sp" presStyleCnt="0"/>
      <dgm:spPr/>
    </dgm:pt>
    <dgm:pt modelId="{3DEA50AB-B486-4829-AD4A-0BCE98B79D28}" type="pres">
      <dgm:prSet presAssocID="{4C461F69-C3E6-4AD6-A883-7B89BE7860BD}" presName="arrowAndChildren" presStyleCnt="0"/>
      <dgm:spPr/>
    </dgm:pt>
    <dgm:pt modelId="{97E1F597-EEF8-4925-A705-7CC5D290212B}" type="pres">
      <dgm:prSet presAssocID="{4C461F69-C3E6-4AD6-A883-7B89BE7860BD}" presName="parentTextArrow" presStyleLbl="node1" presStyleIdx="2" presStyleCnt="3"/>
      <dgm:spPr/>
    </dgm:pt>
  </dgm:ptLst>
  <dgm:cxnLst>
    <dgm:cxn modelId="{7CB77C37-CC6D-4C39-AB17-0FD0E831BAAB}" srcId="{47C679F1-4D3D-4AA6-8335-C7305AFCF40F}" destId="{D97C5846-6A8E-42AB-81C5-F68C6D2DCDB8}" srcOrd="1" destOrd="0" parTransId="{2262827C-EAE4-4076-9A08-F7C61D029DBD}" sibTransId="{4CCCA5F3-94D9-46EB-86A0-6BA02342C5B0}"/>
    <dgm:cxn modelId="{38ACE83B-6B80-4CA9-BC47-5156CBF2F9EC}" srcId="{8C227021-67EE-4F91-B52E-6DF164BC9BCC}" destId="{4C461F69-C3E6-4AD6-A883-7B89BE7860BD}" srcOrd="0" destOrd="0" parTransId="{AEB43C70-5D59-4D15-9D11-4AA3D99C8FFE}" sibTransId="{0E536FD1-2E42-4FB9-A48A-3B49FDDF7A85}"/>
    <dgm:cxn modelId="{36EAAA6D-5F8A-466B-B219-D723E5EC0574}" type="presOf" srcId="{4C461F69-C3E6-4AD6-A883-7B89BE7860BD}" destId="{97E1F597-EEF8-4925-A705-7CC5D290212B}" srcOrd="0" destOrd="0" presId="urn:microsoft.com/office/officeart/2005/8/layout/process4"/>
    <dgm:cxn modelId="{C26D006F-F72B-4A6E-8362-A49742AD12FA}" srcId="{8C227021-67EE-4F91-B52E-6DF164BC9BCC}" destId="{47C679F1-4D3D-4AA6-8335-C7305AFCF40F}" srcOrd="2" destOrd="0" parTransId="{43A5DDAE-E70F-47A9-88E5-6BA13F200088}" sibTransId="{853569B0-FF05-4ABA-A22E-4CD8B31D6109}"/>
    <dgm:cxn modelId="{56526079-9F28-49F7-9787-D3B4D1E67290}" srcId="{8C227021-67EE-4F91-B52E-6DF164BC9BCC}" destId="{D098ED8E-4CDD-4FC3-85C5-ADC0BEBE363B}" srcOrd="1" destOrd="0" parTransId="{9DAED216-B1BE-4E4E-9386-333DB5AD43F8}" sibTransId="{16AF4127-8D69-4BE3-ADE2-0779C3B96346}"/>
    <dgm:cxn modelId="{560A1586-1B68-4C63-8319-E8DBD2264E32}" type="presOf" srcId="{8C227021-67EE-4F91-B52E-6DF164BC9BCC}" destId="{FF74E5D8-2704-42E8-86F0-D4347F016639}" srcOrd="0" destOrd="0" presId="urn:microsoft.com/office/officeart/2005/8/layout/process4"/>
    <dgm:cxn modelId="{E9F9E990-202E-49BC-84B6-FD10D2AD570F}" srcId="{47C679F1-4D3D-4AA6-8335-C7305AFCF40F}" destId="{2884C03E-F395-4D85-83C1-C076C9C42D14}" srcOrd="0" destOrd="0" parTransId="{A73D7D57-830A-40A8-A665-0C7F1920FD4E}" sibTransId="{36DFC0F2-1F39-4DA0-A6F9-80D90960FBBE}"/>
    <dgm:cxn modelId="{2A7BDEAC-7F09-4108-932B-920897FA42B6}" type="presOf" srcId="{2884C03E-F395-4D85-83C1-C076C9C42D14}" destId="{ACE2638E-1CE0-4087-8171-7A571804930E}" srcOrd="0" destOrd="0" presId="urn:microsoft.com/office/officeart/2005/8/layout/process4"/>
    <dgm:cxn modelId="{13A3DBB8-3252-47A9-A2A9-36D2CF72AD36}" type="presOf" srcId="{47C679F1-4D3D-4AA6-8335-C7305AFCF40F}" destId="{26C3161B-F09C-41BA-BFE2-CE52E7AECB32}" srcOrd="0" destOrd="0" presId="urn:microsoft.com/office/officeart/2005/8/layout/process4"/>
    <dgm:cxn modelId="{168A9FC0-CD86-4CBB-A49F-E4EA64039332}" type="presOf" srcId="{D098ED8E-4CDD-4FC3-85C5-ADC0BEBE363B}" destId="{3AD9EB4A-1CE1-42AA-9B3F-C01DA0CD1F44}" srcOrd="0" destOrd="0" presId="urn:microsoft.com/office/officeart/2005/8/layout/process4"/>
    <dgm:cxn modelId="{3A22D5DB-6C89-4936-BEC3-4C29C16D5CE4}" type="presOf" srcId="{47C679F1-4D3D-4AA6-8335-C7305AFCF40F}" destId="{A77E9C73-7BA0-4ADE-97D4-7A57A74CCF98}" srcOrd="1" destOrd="0" presId="urn:microsoft.com/office/officeart/2005/8/layout/process4"/>
    <dgm:cxn modelId="{6E6314E2-8C8E-4E3E-AEBD-54B7B6F37B5D}" type="presOf" srcId="{9DD4CF7F-C1FA-4721-AE8C-97F3D8CCBCDC}" destId="{3E61EB5E-732A-4106-810A-88E8DDF8937D}" srcOrd="0" destOrd="0" presId="urn:microsoft.com/office/officeart/2005/8/layout/process4"/>
    <dgm:cxn modelId="{84B8B1E3-219A-4079-A081-39865AE9C777}" srcId="{47C679F1-4D3D-4AA6-8335-C7305AFCF40F}" destId="{9DD4CF7F-C1FA-4721-AE8C-97F3D8CCBCDC}" srcOrd="2" destOrd="0" parTransId="{FF661936-9966-476F-B7FF-9F0BADFD812D}" sibTransId="{AC5241CC-0E5D-4419-BBA7-931FB15D196A}"/>
    <dgm:cxn modelId="{1BBDF7E6-6137-4F96-A478-8B6C6718A733}" type="presOf" srcId="{D97C5846-6A8E-42AB-81C5-F68C6D2DCDB8}" destId="{5789A52D-719B-4E4C-9250-DF0D9E6A19C1}" srcOrd="0" destOrd="0" presId="urn:microsoft.com/office/officeart/2005/8/layout/process4"/>
    <dgm:cxn modelId="{A56D187D-6108-4C46-8A24-1551317B1C91}" type="presParOf" srcId="{FF74E5D8-2704-42E8-86F0-D4347F016639}" destId="{2E03DEF8-ADC9-486C-AE7E-9ACD2779E167}" srcOrd="0" destOrd="0" presId="urn:microsoft.com/office/officeart/2005/8/layout/process4"/>
    <dgm:cxn modelId="{76736436-80B5-465B-983A-BE0550D9AC5D}" type="presParOf" srcId="{2E03DEF8-ADC9-486C-AE7E-9ACD2779E167}" destId="{26C3161B-F09C-41BA-BFE2-CE52E7AECB32}" srcOrd="0" destOrd="0" presId="urn:microsoft.com/office/officeart/2005/8/layout/process4"/>
    <dgm:cxn modelId="{CB86B468-FCB8-449F-894A-FC475C740A77}" type="presParOf" srcId="{2E03DEF8-ADC9-486C-AE7E-9ACD2779E167}" destId="{A77E9C73-7BA0-4ADE-97D4-7A57A74CCF98}" srcOrd="1" destOrd="0" presId="urn:microsoft.com/office/officeart/2005/8/layout/process4"/>
    <dgm:cxn modelId="{64197BB4-1A18-4A4F-81E6-23129A545034}" type="presParOf" srcId="{2E03DEF8-ADC9-486C-AE7E-9ACD2779E167}" destId="{B354CF67-A126-4126-9C9C-7EF07BAAEACE}" srcOrd="2" destOrd="0" presId="urn:microsoft.com/office/officeart/2005/8/layout/process4"/>
    <dgm:cxn modelId="{A94E2B7E-268A-4694-ABE1-B72437235F69}" type="presParOf" srcId="{B354CF67-A126-4126-9C9C-7EF07BAAEACE}" destId="{ACE2638E-1CE0-4087-8171-7A571804930E}" srcOrd="0" destOrd="0" presId="urn:microsoft.com/office/officeart/2005/8/layout/process4"/>
    <dgm:cxn modelId="{95AB2F8B-F088-4C11-AC77-36C3F8E42991}" type="presParOf" srcId="{B354CF67-A126-4126-9C9C-7EF07BAAEACE}" destId="{5789A52D-719B-4E4C-9250-DF0D9E6A19C1}" srcOrd="1" destOrd="0" presId="urn:microsoft.com/office/officeart/2005/8/layout/process4"/>
    <dgm:cxn modelId="{A8C7681C-FE21-445A-BB92-5A4687FDC1E6}" type="presParOf" srcId="{B354CF67-A126-4126-9C9C-7EF07BAAEACE}" destId="{3E61EB5E-732A-4106-810A-88E8DDF8937D}" srcOrd="2" destOrd="0" presId="urn:microsoft.com/office/officeart/2005/8/layout/process4"/>
    <dgm:cxn modelId="{21B486B2-EDB4-4A8E-AC92-882B2C1C80CC}" type="presParOf" srcId="{FF74E5D8-2704-42E8-86F0-D4347F016639}" destId="{2149AB7F-DAA4-4672-8A07-9D7C1F62D0A6}" srcOrd="1" destOrd="0" presId="urn:microsoft.com/office/officeart/2005/8/layout/process4"/>
    <dgm:cxn modelId="{978D45B8-1E27-48CE-A4E8-ADF7C5B5D14B}" type="presParOf" srcId="{FF74E5D8-2704-42E8-86F0-D4347F016639}" destId="{FB1A7840-8274-4E2A-8F9D-33EAA8BC59EF}" srcOrd="2" destOrd="0" presId="urn:microsoft.com/office/officeart/2005/8/layout/process4"/>
    <dgm:cxn modelId="{211E2297-4B68-4493-A77E-6C12577536BF}" type="presParOf" srcId="{FB1A7840-8274-4E2A-8F9D-33EAA8BC59EF}" destId="{3AD9EB4A-1CE1-42AA-9B3F-C01DA0CD1F44}" srcOrd="0" destOrd="0" presId="urn:microsoft.com/office/officeart/2005/8/layout/process4"/>
    <dgm:cxn modelId="{8F9A2D9D-A889-4F3C-959C-A5A58DE53735}" type="presParOf" srcId="{FF74E5D8-2704-42E8-86F0-D4347F016639}" destId="{9DC0F644-F0ED-4F84-847C-72A1A3A8E02A}" srcOrd="3" destOrd="0" presId="urn:microsoft.com/office/officeart/2005/8/layout/process4"/>
    <dgm:cxn modelId="{DD9123D7-B002-4BA4-95B0-742E16ACF1E1}" type="presParOf" srcId="{FF74E5D8-2704-42E8-86F0-D4347F016639}" destId="{3DEA50AB-B486-4829-AD4A-0BCE98B79D28}" srcOrd="4" destOrd="0" presId="urn:microsoft.com/office/officeart/2005/8/layout/process4"/>
    <dgm:cxn modelId="{881C0D49-FBDA-43BD-A649-9FAB0D5E47B1}" type="presParOf" srcId="{3DEA50AB-B486-4829-AD4A-0BCE98B79D28}" destId="{97E1F597-EEF8-4925-A705-7CC5D290212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8A8382B-396F-464A-A6D9-FB87874ED3D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14AD4F-AD43-44EF-A83B-D6895FF53212}">
      <dgm:prSet/>
      <dgm:spPr/>
      <dgm:t>
        <a:bodyPr/>
        <a:lstStyle/>
        <a:p>
          <a:r>
            <a:rPr lang="en-US"/>
            <a:t>An increasing number of exception messages further slowed down the system</a:t>
          </a:r>
        </a:p>
      </dgm:t>
    </dgm:pt>
    <dgm:pt modelId="{4E924842-A416-49A6-9ECE-0C4CADE006DC}" type="parTrans" cxnId="{3AE70521-DE3D-4D24-8ABA-73F58E9D1C20}">
      <dgm:prSet/>
      <dgm:spPr/>
      <dgm:t>
        <a:bodyPr/>
        <a:lstStyle/>
        <a:p>
          <a:endParaRPr lang="en-US"/>
        </a:p>
      </dgm:t>
    </dgm:pt>
    <dgm:pt modelId="{07CB918A-E857-445D-BFA1-7BDF72765103}" type="sibTrans" cxnId="{3AE70521-DE3D-4D24-8ABA-73F58E9D1C20}">
      <dgm:prSet/>
      <dgm:spPr/>
      <dgm:t>
        <a:bodyPr/>
        <a:lstStyle/>
        <a:p>
          <a:endParaRPr lang="en-US"/>
        </a:p>
      </dgm:t>
    </dgm:pt>
    <dgm:pt modelId="{14E6E79F-26EB-41AF-AA7E-600AF18FF4E7}">
      <dgm:prSet/>
      <dgm:spPr/>
      <dgm:t>
        <a:bodyPr/>
        <a:lstStyle/>
        <a:p>
          <a:r>
            <a:rPr lang="en-US"/>
            <a:t>too many for staff to deal with successfully</a:t>
          </a:r>
        </a:p>
      </dgm:t>
    </dgm:pt>
    <dgm:pt modelId="{CB2BC2F1-DAD3-42A0-A13E-5279D78BCE4D}" type="parTrans" cxnId="{8FFA9543-3D77-4884-B3BC-D64DF55AE053}">
      <dgm:prSet/>
      <dgm:spPr/>
      <dgm:t>
        <a:bodyPr/>
        <a:lstStyle/>
        <a:p>
          <a:endParaRPr lang="en-US"/>
        </a:p>
      </dgm:t>
    </dgm:pt>
    <dgm:pt modelId="{8EFBCBBA-1AB5-4AD3-8439-6EB305EF0B3E}" type="sibTrans" cxnId="{8FFA9543-3D77-4884-B3BC-D64DF55AE053}">
      <dgm:prSet/>
      <dgm:spPr/>
      <dgm:t>
        <a:bodyPr/>
        <a:lstStyle/>
        <a:p>
          <a:endParaRPr lang="en-US"/>
        </a:p>
      </dgm:t>
    </dgm:pt>
    <dgm:pt modelId="{AA240105-D9DE-4B27-B6E3-1FD763012CD0}">
      <dgm:prSet/>
      <dgm:spPr/>
      <dgm:t>
        <a:bodyPr/>
        <a:lstStyle/>
        <a:p>
          <a:r>
            <a:rPr lang="en-US"/>
            <a:t>some calls were lost or ignored</a:t>
          </a:r>
        </a:p>
      </dgm:t>
    </dgm:pt>
    <dgm:pt modelId="{8EB9E3A3-E6EC-4360-A6BC-83C7B67FB88C}" type="parTrans" cxnId="{95EE3FE3-0B8C-4428-8286-55C458CBFB11}">
      <dgm:prSet/>
      <dgm:spPr/>
      <dgm:t>
        <a:bodyPr/>
        <a:lstStyle/>
        <a:p>
          <a:endParaRPr lang="en-US"/>
        </a:p>
      </dgm:t>
    </dgm:pt>
    <dgm:pt modelId="{3C9C66F9-0BD9-444E-901B-3F4B14A868AD}" type="sibTrans" cxnId="{95EE3FE3-0B8C-4428-8286-55C458CBFB11}">
      <dgm:prSet/>
      <dgm:spPr/>
      <dgm:t>
        <a:bodyPr/>
        <a:lstStyle/>
        <a:p>
          <a:endParaRPr lang="en-US"/>
        </a:p>
      </dgm:t>
    </dgm:pt>
    <dgm:pt modelId="{B8352CCC-089A-448D-9B3F-06A7AF6B8E7D}">
      <dgm:prSet/>
      <dgm:spPr/>
      <dgm:t>
        <a:bodyPr/>
        <a:lstStyle/>
        <a:p>
          <a:r>
            <a:rPr lang="en-US"/>
            <a:t>Staff under orders to minimise voice communications</a:t>
          </a:r>
        </a:p>
      </dgm:t>
    </dgm:pt>
    <dgm:pt modelId="{E3E02099-7CE6-4735-9FA2-C59950A14605}" type="parTrans" cxnId="{8A3D04A3-02DD-49E2-A497-3B03808FED90}">
      <dgm:prSet/>
      <dgm:spPr/>
      <dgm:t>
        <a:bodyPr/>
        <a:lstStyle/>
        <a:p>
          <a:endParaRPr lang="en-US"/>
        </a:p>
      </dgm:t>
    </dgm:pt>
    <dgm:pt modelId="{25179D04-23B2-4501-9E8C-0E67714C6262}" type="sibTrans" cxnId="{8A3D04A3-02DD-49E2-A497-3B03808FED90}">
      <dgm:prSet/>
      <dgm:spPr/>
      <dgm:t>
        <a:bodyPr/>
        <a:lstStyle/>
        <a:p>
          <a:endParaRPr lang="en-US"/>
        </a:p>
      </dgm:t>
    </dgm:pt>
    <dgm:pt modelId="{57B76132-321F-45C0-8497-C151400C59E7}">
      <dgm:prSet/>
      <dgm:spPr/>
      <dgm:t>
        <a:bodyPr/>
        <a:lstStyle/>
        <a:p>
          <a:r>
            <a:rPr lang="en-US"/>
            <a:t>couldn’t collaborate to resolve problems</a:t>
          </a:r>
        </a:p>
      </dgm:t>
    </dgm:pt>
    <dgm:pt modelId="{8D74C38A-FBB5-459A-BD78-66F55AF76FAB}" type="parTrans" cxnId="{DD030F67-77C4-4523-A35C-1FC330BE3022}">
      <dgm:prSet/>
      <dgm:spPr/>
      <dgm:t>
        <a:bodyPr/>
        <a:lstStyle/>
        <a:p>
          <a:endParaRPr lang="en-US"/>
        </a:p>
      </dgm:t>
    </dgm:pt>
    <dgm:pt modelId="{020BEB67-76BB-4F67-81B1-01065D76FC91}" type="sibTrans" cxnId="{DD030F67-77C4-4523-A35C-1FC330BE3022}">
      <dgm:prSet/>
      <dgm:spPr/>
      <dgm:t>
        <a:bodyPr/>
        <a:lstStyle/>
        <a:p>
          <a:endParaRPr lang="en-US"/>
        </a:p>
      </dgm:t>
    </dgm:pt>
    <dgm:pt modelId="{940C764D-4E17-423D-A8FA-16858A273518}">
      <dgm:prSet/>
      <dgm:spPr/>
      <dgm:t>
        <a:bodyPr/>
        <a:lstStyle/>
        <a:p>
          <a:r>
            <a:rPr lang="en-US"/>
            <a:t>Reverted to semi-manual system at 2.00pm on Tuesday, 27th October 1992.</a:t>
          </a:r>
        </a:p>
      </dgm:t>
    </dgm:pt>
    <dgm:pt modelId="{2F4021D2-EF64-42A9-9C9F-BE846890596A}" type="parTrans" cxnId="{B561AAA1-2DFA-477F-8D4B-B7A2B0DE5F64}">
      <dgm:prSet/>
      <dgm:spPr/>
      <dgm:t>
        <a:bodyPr/>
        <a:lstStyle/>
        <a:p>
          <a:endParaRPr lang="en-US"/>
        </a:p>
      </dgm:t>
    </dgm:pt>
    <dgm:pt modelId="{BE422B03-2117-4C46-93CB-69E13ACD9CA9}" type="sibTrans" cxnId="{B561AAA1-2DFA-477F-8D4B-B7A2B0DE5F64}">
      <dgm:prSet/>
      <dgm:spPr/>
      <dgm:t>
        <a:bodyPr/>
        <a:lstStyle/>
        <a:p>
          <a:endParaRPr lang="en-US"/>
        </a:p>
      </dgm:t>
    </dgm:pt>
    <dgm:pt modelId="{6BEDF830-2345-4A0A-AEC5-B8D0EB737841}" type="pres">
      <dgm:prSet presAssocID="{18A8382B-396F-464A-A6D9-FB87874ED3D7}" presName="linear" presStyleCnt="0">
        <dgm:presLayoutVars>
          <dgm:animLvl val="lvl"/>
          <dgm:resizeHandles val="exact"/>
        </dgm:presLayoutVars>
      </dgm:prSet>
      <dgm:spPr/>
    </dgm:pt>
    <dgm:pt modelId="{738B7164-ADE2-4108-8B7E-9F6352D825C4}" type="pres">
      <dgm:prSet presAssocID="{D114AD4F-AD43-44EF-A83B-D6895FF5321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C771928-0F85-482C-8F97-7D0870941AB9}" type="pres">
      <dgm:prSet presAssocID="{D114AD4F-AD43-44EF-A83B-D6895FF53212}" presName="childText" presStyleLbl="revTx" presStyleIdx="0" presStyleCnt="2">
        <dgm:presLayoutVars>
          <dgm:bulletEnabled val="1"/>
        </dgm:presLayoutVars>
      </dgm:prSet>
      <dgm:spPr/>
    </dgm:pt>
    <dgm:pt modelId="{AE1A8EF4-FC38-4CA5-8C2F-E812256C196D}" type="pres">
      <dgm:prSet presAssocID="{B8352CCC-089A-448D-9B3F-06A7AF6B8E7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20C276A-9D55-4B99-8339-36BFB1ADA60E}" type="pres">
      <dgm:prSet presAssocID="{B8352CCC-089A-448D-9B3F-06A7AF6B8E7D}" presName="childText" presStyleLbl="revTx" presStyleIdx="1" presStyleCnt="2">
        <dgm:presLayoutVars>
          <dgm:bulletEnabled val="1"/>
        </dgm:presLayoutVars>
      </dgm:prSet>
      <dgm:spPr/>
    </dgm:pt>
    <dgm:pt modelId="{FD281080-1194-4480-B24A-53F669E9FDEA}" type="pres">
      <dgm:prSet presAssocID="{940C764D-4E17-423D-A8FA-16858A27351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AE70521-DE3D-4D24-8ABA-73F58E9D1C20}" srcId="{18A8382B-396F-464A-A6D9-FB87874ED3D7}" destId="{D114AD4F-AD43-44EF-A83B-D6895FF53212}" srcOrd="0" destOrd="0" parTransId="{4E924842-A416-49A6-9ECE-0C4CADE006DC}" sibTransId="{07CB918A-E857-445D-BFA1-7BDF72765103}"/>
    <dgm:cxn modelId="{6CEE0935-6F4E-43A4-8591-0204F1682768}" type="presOf" srcId="{14E6E79F-26EB-41AF-AA7E-600AF18FF4E7}" destId="{DC771928-0F85-482C-8F97-7D0870941AB9}" srcOrd="0" destOrd="0" presId="urn:microsoft.com/office/officeart/2005/8/layout/vList2"/>
    <dgm:cxn modelId="{F8A7735B-34C3-46C2-8C03-E1F03F228F93}" type="presOf" srcId="{57B76132-321F-45C0-8497-C151400C59E7}" destId="{020C276A-9D55-4B99-8339-36BFB1ADA60E}" srcOrd="0" destOrd="0" presId="urn:microsoft.com/office/officeart/2005/8/layout/vList2"/>
    <dgm:cxn modelId="{8FFA9543-3D77-4884-B3BC-D64DF55AE053}" srcId="{D114AD4F-AD43-44EF-A83B-D6895FF53212}" destId="{14E6E79F-26EB-41AF-AA7E-600AF18FF4E7}" srcOrd="0" destOrd="0" parTransId="{CB2BC2F1-DAD3-42A0-A13E-5279D78BCE4D}" sibTransId="{8EFBCBBA-1AB5-4AD3-8439-6EB305EF0B3E}"/>
    <dgm:cxn modelId="{DD030F67-77C4-4523-A35C-1FC330BE3022}" srcId="{B8352CCC-089A-448D-9B3F-06A7AF6B8E7D}" destId="{57B76132-321F-45C0-8497-C151400C59E7}" srcOrd="0" destOrd="0" parTransId="{8D74C38A-FBB5-459A-BD78-66F55AF76FAB}" sibTransId="{020BEB67-76BB-4F67-81B1-01065D76FC91}"/>
    <dgm:cxn modelId="{A2F4F16F-9AEE-4A70-8C36-887857DDD757}" type="presOf" srcId="{D114AD4F-AD43-44EF-A83B-D6895FF53212}" destId="{738B7164-ADE2-4108-8B7E-9F6352D825C4}" srcOrd="0" destOrd="0" presId="urn:microsoft.com/office/officeart/2005/8/layout/vList2"/>
    <dgm:cxn modelId="{0D6DB952-9FC1-4E0C-BBA8-1224E786D308}" type="presOf" srcId="{18A8382B-396F-464A-A6D9-FB87874ED3D7}" destId="{6BEDF830-2345-4A0A-AEC5-B8D0EB737841}" srcOrd="0" destOrd="0" presId="urn:microsoft.com/office/officeart/2005/8/layout/vList2"/>
    <dgm:cxn modelId="{58D9388C-4C1D-425C-BF3E-C6CB6758F233}" type="presOf" srcId="{B8352CCC-089A-448D-9B3F-06A7AF6B8E7D}" destId="{AE1A8EF4-FC38-4CA5-8C2F-E812256C196D}" srcOrd="0" destOrd="0" presId="urn:microsoft.com/office/officeart/2005/8/layout/vList2"/>
    <dgm:cxn modelId="{C1E18B9C-6704-4F64-A192-C07D36F29254}" type="presOf" srcId="{AA240105-D9DE-4B27-B6E3-1FD763012CD0}" destId="{DC771928-0F85-482C-8F97-7D0870941AB9}" srcOrd="0" destOrd="1" presId="urn:microsoft.com/office/officeart/2005/8/layout/vList2"/>
    <dgm:cxn modelId="{B561AAA1-2DFA-477F-8D4B-B7A2B0DE5F64}" srcId="{18A8382B-396F-464A-A6D9-FB87874ED3D7}" destId="{940C764D-4E17-423D-A8FA-16858A273518}" srcOrd="2" destOrd="0" parTransId="{2F4021D2-EF64-42A9-9C9F-BE846890596A}" sibTransId="{BE422B03-2117-4C46-93CB-69E13ACD9CA9}"/>
    <dgm:cxn modelId="{8A3D04A3-02DD-49E2-A497-3B03808FED90}" srcId="{18A8382B-396F-464A-A6D9-FB87874ED3D7}" destId="{B8352CCC-089A-448D-9B3F-06A7AF6B8E7D}" srcOrd="1" destOrd="0" parTransId="{E3E02099-7CE6-4735-9FA2-C59950A14605}" sibTransId="{25179D04-23B2-4501-9E8C-0E67714C6262}"/>
    <dgm:cxn modelId="{FC3D50BB-309F-47BC-8EA2-F3EB8A9C66A4}" type="presOf" srcId="{940C764D-4E17-423D-A8FA-16858A273518}" destId="{FD281080-1194-4480-B24A-53F669E9FDEA}" srcOrd="0" destOrd="0" presId="urn:microsoft.com/office/officeart/2005/8/layout/vList2"/>
    <dgm:cxn modelId="{95EE3FE3-0B8C-4428-8286-55C458CBFB11}" srcId="{D114AD4F-AD43-44EF-A83B-D6895FF53212}" destId="{AA240105-D9DE-4B27-B6E3-1FD763012CD0}" srcOrd="1" destOrd="0" parTransId="{8EB9E3A3-E6EC-4360-A6BC-83C7B67FB88C}" sibTransId="{3C9C66F9-0BD9-444E-901B-3F4B14A868AD}"/>
    <dgm:cxn modelId="{5D28E939-49B7-4487-82BB-FF12FE77D6C9}" type="presParOf" srcId="{6BEDF830-2345-4A0A-AEC5-B8D0EB737841}" destId="{738B7164-ADE2-4108-8B7E-9F6352D825C4}" srcOrd="0" destOrd="0" presId="urn:microsoft.com/office/officeart/2005/8/layout/vList2"/>
    <dgm:cxn modelId="{687C9ED8-F505-4192-A3CB-108329786304}" type="presParOf" srcId="{6BEDF830-2345-4A0A-AEC5-B8D0EB737841}" destId="{DC771928-0F85-482C-8F97-7D0870941AB9}" srcOrd="1" destOrd="0" presId="urn:microsoft.com/office/officeart/2005/8/layout/vList2"/>
    <dgm:cxn modelId="{9827DFC1-8C61-4846-82AA-DFDD456DDF1C}" type="presParOf" srcId="{6BEDF830-2345-4A0A-AEC5-B8D0EB737841}" destId="{AE1A8EF4-FC38-4CA5-8C2F-E812256C196D}" srcOrd="2" destOrd="0" presId="urn:microsoft.com/office/officeart/2005/8/layout/vList2"/>
    <dgm:cxn modelId="{C9B83337-A078-4485-8FCC-416BB99E4401}" type="presParOf" srcId="{6BEDF830-2345-4A0A-AEC5-B8D0EB737841}" destId="{020C276A-9D55-4B99-8339-36BFB1ADA60E}" srcOrd="3" destOrd="0" presId="urn:microsoft.com/office/officeart/2005/8/layout/vList2"/>
    <dgm:cxn modelId="{B5A31FAD-377F-4C3D-85D6-AF9612AABE0F}" type="presParOf" srcId="{6BEDF830-2345-4A0A-AEC5-B8D0EB737841}" destId="{FD281080-1194-4480-B24A-53F669E9FDE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EB033DE-739E-4F45-876A-F8B7E45CE14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B1B1CAB-216F-46F8-8873-4F539E1688F8}">
      <dgm:prSet/>
      <dgm:spPr/>
      <dgm:t>
        <a:bodyPr/>
        <a:lstStyle/>
        <a:p>
          <a:r>
            <a:rPr lang="en-US"/>
            <a:t>Delays of up to 11 hours reported</a:t>
          </a:r>
        </a:p>
      </dgm:t>
    </dgm:pt>
    <dgm:pt modelId="{3D4D01D8-C8E6-4DD9-B45F-F6FB3D1FEFFC}" type="parTrans" cxnId="{008E60B3-E4F6-4254-A6D9-CD4C555ACD7A}">
      <dgm:prSet/>
      <dgm:spPr/>
      <dgm:t>
        <a:bodyPr/>
        <a:lstStyle/>
        <a:p>
          <a:endParaRPr lang="en-US"/>
        </a:p>
      </dgm:t>
    </dgm:pt>
    <dgm:pt modelId="{149C4B79-18FB-4CAA-8A6A-5C7158C62A71}" type="sibTrans" cxnId="{008E60B3-E4F6-4254-A6D9-CD4C555ACD7A}">
      <dgm:prSet/>
      <dgm:spPr/>
      <dgm:t>
        <a:bodyPr/>
        <a:lstStyle/>
        <a:p>
          <a:endParaRPr lang="en-US"/>
        </a:p>
      </dgm:t>
    </dgm:pt>
    <dgm:pt modelId="{02245E04-3188-434B-9EF0-94FE95DB8956}">
      <dgm:prSet/>
      <dgm:spPr/>
      <dgm:t>
        <a:bodyPr/>
        <a:lstStyle/>
        <a:p>
          <a:r>
            <a:rPr lang="en-US"/>
            <a:t>Some emergency callers held in queue for up to 30 minutes</a:t>
          </a:r>
        </a:p>
      </dgm:t>
    </dgm:pt>
    <dgm:pt modelId="{A6D49FE4-2152-4649-92F9-AC9B28449735}" type="parTrans" cxnId="{D8A09584-CD88-4F23-A7ED-2A27D9DC816D}">
      <dgm:prSet/>
      <dgm:spPr/>
      <dgm:t>
        <a:bodyPr/>
        <a:lstStyle/>
        <a:p>
          <a:endParaRPr lang="en-US"/>
        </a:p>
      </dgm:t>
    </dgm:pt>
    <dgm:pt modelId="{616DA678-7A19-486F-9FD8-9F8234649BD8}" type="sibTrans" cxnId="{D8A09584-CD88-4F23-A7ED-2A27D9DC816D}">
      <dgm:prSet/>
      <dgm:spPr/>
      <dgm:t>
        <a:bodyPr/>
        <a:lstStyle/>
        <a:p>
          <a:endParaRPr lang="en-US"/>
        </a:p>
      </dgm:t>
    </dgm:pt>
    <dgm:pt modelId="{7D15EAD9-EC38-4144-95CE-D450B9EDF725}">
      <dgm:prSet/>
      <dgm:spPr/>
      <dgm:t>
        <a:bodyPr/>
        <a:lstStyle/>
        <a:p>
          <a:r>
            <a:rPr lang="en-US"/>
            <a:t>Ambulances fail to arrive at some incidents</a:t>
          </a:r>
        </a:p>
      </dgm:t>
    </dgm:pt>
    <dgm:pt modelId="{710D8EF6-9405-438E-9A38-2E4D1EE3CE50}" type="parTrans" cxnId="{2D11B90D-ECDE-47C8-B466-7C671F37AAB6}">
      <dgm:prSet/>
      <dgm:spPr/>
      <dgm:t>
        <a:bodyPr/>
        <a:lstStyle/>
        <a:p>
          <a:endParaRPr lang="en-US"/>
        </a:p>
      </dgm:t>
    </dgm:pt>
    <dgm:pt modelId="{02D60F38-2040-40A6-A19C-C60FC6EB56B3}" type="sibTrans" cxnId="{2D11B90D-ECDE-47C8-B466-7C671F37AAB6}">
      <dgm:prSet/>
      <dgm:spPr/>
      <dgm:t>
        <a:bodyPr/>
        <a:lstStyle/>
        <a:p>
          <a:endParaRPr lang="en-US"/>
        </a:p>
      </dgm:t>
    </dgm:pt>
    <dgm:pt modelId="{3ABBA10C-BBD3-4530-8AFD-B918487F2E48}">
      <dgm:prSet/>
      <dgm:spPr/>
      <dgm:t>
        <a:bodyPr/>
        <a:lstStyle/>
        <a:p>
          <a:r>
            <a:rPr lang="en-US"/>
            <a:t>NUPE claimed that up to 20 people may have died as a direct result of the system failures</a:t>
          </a:r>
        </a:p>
      </dgm:t>
    </dgm:pt>
    <dgm:pt modelId="{8AC45C3C-88AC-4E5E-AA7A-496DF945FD36}" type="parTrans" cxnId="{234F55AE-E3B6-42EF-AC5D-D99F5EA2733B}">
      <dgm:prSet/>
      <dgm:spPr/>
      <dgm:t>
        <a:bodyPr/>
        <a:lstStyle/>
        <a:p>
          <a:endParaRPr lang="en-US"/>
        </a:p>
      </dgm:t>
    </dgm:pt>
    <dgm:pt modelId="{90FDE253-D76F-40C4-8D3B-4825E0AE65F1}" type="sibTrans" cxnId="{234F55AE-E3B6-42EF-AC5D-D99F5EA2733B}">
      <dgm:prSet/>
      <dgm:spPr/>
      <dgm:t>
        <a:bodyPr/>
        <a:lstStyle/>
        <a:p>
          <a:endParaRPr lang="en-US"/>
        </a:p>
      </dgm:t>
    </dgm:pt>
    <dgm:pt modelId="{92290F15-AEF7-4EEF-852D-E442B7DE2058}">
      <dgm:prSet/>
      <dgm:spPr/>
      <dgm:t>
        <a:bodyPr/>
        <a:lstStyle/>
        <a:p>
          <a:r>
            <a:rPr lang="en-US"/>
            <a:t>Major government inquiry held</a:t>
          </a:r>
        </a:p>
      </dgm:t>
    </dgm:pt>
    <dgm:pt modelId="{D088F04E-F61C-493B-A1C0-0E41E9CFE6DB}" type="parTrans" cxnId="{D28AFF9D-A4F8-479F-89DA-CB2F7D5DF6EB}">
      <dgm:prSet/>
      <dgm:spPr/>
      <dgm:t>
        <a:bodyPr/>
        <a:lstStyle/>
        <a:p>
          <a:endParaRPr lang="en-US"/>
        </a:p>
      </dgm:t>
    </dgm:pt>
    <dgm:pt modelId="{0A28CA34-C7B4-4FFE-B989-951D1B256964}" type="sibTrans" cxnId="{D28AFF9D-A4F8-479F-89DA-CB2F7D5DF6EB}">
      <dgm:prSet/>
      <dgm:spPr/>
      <dgm:t>
        <a:bodyPr/>
        <a:lstStyle/>
        <a:p>
          <a:endParaRPr lang="en-US"/>
        </a:p>
      </dgm:t>
    </dgm:pt>
    <dgm:pt modelId="{0F89EBF0-441D-43E7-A613-6A01722C9D98}" type="pres">
      <dgm:prSet presAssocID="{9EB033DE-739E-4F45-876A-F8B7E45CE14D}" presName="diagram" presStyleCnt="0">
        <dgm:presLayoutVars>
          <dgm:dir/>
          <dgm:resizeHandles val="exact"/>
        </dgm:presLayoutVars>
      </dgm:prSet>
      <dgm:spPr/>
    </dgm:pt>
    <dgm:pt modelId="{4F87A452-92C8-49C7-9EA7-1BE8ECD4617A}" type="pres">
      <dgm:prSet presAssocID="{0B1B1CAB-216F-46F8-8873-4F539E1688F8}" presName="node" presStyleLbl="node1" presStyleIdx="0" presStyleCnt="5">
        <dgm:presLayoutVars>
          <dgm:bulletEnabled val="1"/>
        </dgm:presLayoutVars>
      </dgm:prSet>
      <dgm:spPr/>
    </dgm:pt>
    <dgm:pt modelId="{8CF670B3-D49D-4826-9CF5-5CD09FBB77E1}" type="pres">
      <dgm:prSet presAssocID="{149C4B79-18FB-4CAA-8A6A-5C7158C62A71}" presName="sibTrans" presStyleCnt="0"/>
      <dgm:spPr/>
    </dgm:pt>
    <dgm:pt modelId="{59A7CEB6-8840-4E64-BAFD-9DFBF35498E5}" type="pres">
      <dgm:prSet presAssocID="{02245E04-3188-434B-9EF0-94FE95DB8956}" presName="node" presStyleLbl="node1" presStyleIdx="1" presStyleCnt="5">
        <dgm:presLayoutVars>
          <dgm:bulletEnabled val="1"/>
        </dgm:presLayoutVars>
      </dgm:prSet>
      <dgm:spPr/>
    </dgm:pt>
    <dgm:pt modelId="{6F1BAD32-40E0-4C46-965D-D73E35FAC834}" type="pres">
      <dgm:prSet presAssocID="{616DA678-7A19-486F-9FD8-9F8234649BD8}" presName="sibTrans" presStyleCnt="0"/>
      <dgm:spPr/>
    </dgm:pt>
    <dgm:pt modelId="{E957FC5F-406D-4808-85CF-632D7879FBE7}" type="pres">
      <dgm:prSet presAssocID="{7D15EAD9-EC38-4144-95CE-D450B9EDF725}" presName="node" presStyleLbl="node1" presStyleIdx="2" presStyleCnt="5">
        <dgm:presLayoutVars>
          <dgm:bulletEnabled val="1"/>
        </dgm:presLayoutVars>
      </dgm:prSet>
      <dgm:spPr/>
    </dgm:pt>
    <dgm:pt modelId="{81115AE8-A2C2-45A4-97AA-435D6EF4AA6D}" type="pres">
      <dgm:prSet presAssocID="{02D60F38-2040-40A6-A19C-C60FC6EB56B3}" presName="sibTrans" presStyleCnt="0"/>
      <dgm:spPr/>
    </dgm:pt>
    <dgm:pt modelId="{2F3A3482-F5A8-4FA6-AE8F-595A33AFCA2F}" type="pres">
      <dgm:prSet presAssocID="{3ABBA10C-BBD3-4530-8AFD-B918487F2E48}" presName="node" presStyleLbl="node1" presStyleIdx="3" presStyleCnt="5">
        <dgm:presLayoutVars>
          <dgm:bulletEnabled val="1"/>
        </dgm:presLayoutVars>
      </dgm:prSet>
      <dgm:spPr/>
    </dgm:pt>
    <dgm:pt modelId="{6BEA7CEE-548A-432B-99C7-F96BA675D261}" type="pres">
      <dgm:prSet presAssocID="{90FDE253-D76F-40C4-8D3B-4825E0AE65F1}" presName="sibTrans" presStyleCnt="0"/>
      <dgm:spPr/>
    </dgm:pt>
    <dgm:pt modelId="{8BB26BE1-0489-486F-80F6-7DCD3186F0AA}" type="pres">
      <dgm:prSet presAssocID="{92290F15-AEF7-4EEF-852D-E442B7DE2058}" presName="node" presStyleLbl="node1" presStyleIdx="4" presStyleCnt="5">
        <dgm:presLayoutVars>
          <dgm:bulletEnabled val="1"/>
        </dgm:presLayoutVars>
      </dgm:prSet>
      <dgm:spPr/>
    </dgm:pt>
  </dgm:ptLst>
  <dgm:cxnLst>
    <dgm:cxn modelId="{2D11B90D-ECDE-47C8-B466-7C671F37AAB6}" srcId="{9EB033DE-739E-4F45-876A-F8B7E45CE14D}" destId="{7D15EAD9-EC38-4144-95CE-D450B9EDF725}" srcOrd="2" destOrd="0" parTransId="{710D8EF6-9405-438E-9A38-2E4D1EE3CE50}" sibTransId="{02D60F38-2040-40A6-A19C-C60FC6EB56B3}"/>
    <dgm:cxn modelId="{255E6C18-9BCF-4347-BB98-37ECC6D1C87F}" type="presOf" srcId="{02245E04-3188-434B-9EF0-94FE95DB8956}" destId="{59A7CEB6-8840-4E64-BAFD-9DFBF35498E5}" srcOrd="0" destOrd="0" presId="urn:microsoft.com/office/officeart/2005/8/layout/default"/>
    <dgm:cxn modelId="{E834F326-090C-4E76-9870-2112D6DEC22B}" type="presOf" srcId="{9EB033DE-739E-4F45-876A-F8B7E45CE14D}" destId="{0F89EBF0-441D-43E7-A613-6A01722C9D98}" srcOrd="0" destOrd="0" presId="urn:microsoft.com/office/officeart/2005/8/layout/default"/>
    <dgm:cxn modelId="{0D970F60-7FB8-4E6F-9066-3255C084A8D2}" type="presOf" srcId="{0B1B1CAB-216F-46F8-8873-4F539E1688F8}" destId="{4F87A452-92C8-49C7-9EA7-1BE8ECD4617A}" srcOrd="0" destOrd="0" presId="urn:microsoft.com/office/officeart/2005/8/layout/default"/>
    <dgm:cxn modelId="{FDBA547F-77D8-4BE2-AD1B-A2295D7A6CB1}" type="presOf" srcId="{7D15EAD9-EC38-4144-95CE-D450B9EDF725}" destId="{E957FC5F-406D-4808-85CF-632D7879FBE7}" srcOrd="0" destOrd="0" presId="urn:microsoft.com/office/officeart/2005/8/layout/default"/>
    <dgm:cxn modelId="{D8A09584-CD88-4F23-A7ED-2A27D9DC816D}" srcId="{9EB033DE-739E-4F45-876A-F8B7E45CE14D}" destId="{02245E04-3188-434B-9EF0-94FE95DB8956}" srcOrd="1" destOrd="0" parTransId="{A6D49FE4-2152-4649-92F9-AC9B28449735}" sibTransId="{616DA678-7A19-486F-9FD8-9F8234649BD8}"/>
    <dgm:cxn modelId="{0223AC8F-CAAF-4383-B7E1-6FF15F57E2EE}" type="presOf" srcId="{92290F15-AEF7-4EEF-852D-E442B7DE2058}" destId="{8BB26BE1-0489-486F-80F6-7DCD3186F0AA}" srcOrd="0" destOrd="0" presId="urn:microsoft.com/office/officeart/2005/8/layout/default"/>
    <dgm:cxn modelId="{D28AFF9D-A4F8-479F-89DA-CB2F7D5DF6EB}" srcId="{9EB033DE-739E-4F45-876A-F8B7E45CE14D}" destId="{92290F15-AEF7-4EEF-852D-E442B7DE2058}" srcOrd="4" destOrd="0" parTransId="{D088F04E-F61C-493B-A1C0-0E41E9CFE6DB}" sibTransId="{0A28CA34-C7B4-4FFE-B989-951D1B256964}"/>
    <dgm:cxn modelId="{742EFFA8-F276-4C3F-A5D2-43A28C1FD870}" type="presOf" srcId="{3ABBA10C-BBD3-4530-8AFD-B918487F2E48}" destId="{2F3A3482-F5A8-4FA6-AE8F-595A33AFCA2F}" srcOrd="0" destOrd="0" presId="urn:microsoft.com/office/officeart/2005/8/layout/default"/>
    <dgm:cxn modelId="{234F55AE-E3B6-42EF-AC5D-D99F5EA2733B}" srcId="{9EB033DE-739E-4F45-876A-F8B7E45CE14D}" destId="{3ABBA10C-BBD3-4530-8AFD-B918487F2E48}" srcOrd="3" destOrd="0" parTransId="{8AC45C3C-88AC-4E5E-AA7A-496DF945FD36}" sibTransId="{90FDE253-D76F-40C4-8D3B-4825E0AE65F1}"/>
    <dgm:cxn modelId="{008E60B3-E4F6-4254-A6D9-CD4C555ACD7A}" srcId="{9EB033DE-739E-4F45-876A-F8B7E45CE14D}" destId="{0B1B1CAB-216F-46F8-8873-4F539E1688F8}" srcOrd="0" destOrd="0" parTransId="{3D4D01D8-C8E6-4DD9-B45F-F6FB3D1FEFFC}" sibTransId="{149C4B79-18FB-4CAA-8A6A-5C7158C62A71}"/>
    <dgm:cxn modelId="{6C118B34-AB61-40DA-BB78-2566974682CC}" type="presParOf" srcId="{0F89EBF0-441D-43E7-A613-6A01722C9D98}" destId="{4F87A452-92C8-49C7-9EA7-1BE8ECD4617A}" srcOrd="0" destOrd="0" presId="urn:microsoft.com/office/officeart/2005/8/layout/default"/>
    <dgm:cxn modelId="{1C3EC573-75F9-4C43-B088-6594ED8FB35A}" type="presParOf" srcId="{0F89EBF0-441D-43E7-A613-6A01722C9D98}" destId="{8CF670B3-D49D-4826-9CF5-5CD09FBB77E1}" srcOrd="1" destOrd="0" presId="urn:microsoft.com/office/officeart/2005/8/layout/default"/>
    <dgm:cxn modelId="{AAEA3FA6-2049-47E0-96A0-FA9B18D2D657}" type="presParOf" srcId="{0F89EBF0-441D-43E7-A613-6A01722C9D98}" destId="{59A7CEB6-8840-4E64-BAFD-9DFBF35498E5}" srcOrd="2" destOrd="0" presId="urn:microsoft.com/office/officeart/2005/8/layout/default"/>
    <dgm:cxn modelId="{A99F52C6-32DA-4F74-99AD-43B3736E241A}" type="presParOf" srcId="{0F89EBF0-441D-43E7-A613-6A01722C9D98}" destId="{6F1BAD32-40E0-4C46-965D-D73E35FAC834}" srcOrd="3" destOrd="0" presId="urn:microsoft.com/office/officeart/2005/8/layout/default"/>
    <dgm:cxn modelId="{31AB9E17-DFD6-438E-8944-7C60AA2444D9}" type="presParOf" srcId="{0F89EBF0-441D-43E7-A613-6A01722C9D98}" destId="{E957FC5F-406D-4808-85CF-632D7879FBE7}" srcOrd="4" destOrd="0" presId="urn:microsoft.com/office/officeart/2005/8/layout/default"/>
    <dgm:cxn modelId="{5C5B5DBD-712C-4678-B7ED-19CF5DB15588}" type="presParOf" srcId="{0F89EBF0-441D-43E7-A613-6A01722C9D98}" destId="{81115AE8-A2C2-45A4-97AA-435D6EF4AA6D}" srcOrd="5" destOrd="0" presId="urn:microsoft.com/office/officeart/2005/8/layout/default"/>
    <dgm:cxn modelId="{904D57D9-65C2-493E-93FB-4C68B1BD410D}" type="presParOf" srcId="{0F89EBF0-441D-43E7-A613-6A01722C9D98}" destId="{2F3A3482-F5A8-4FA6-AE8F-595A33AFCA2F}" srcOrd="6" destOrd="0" presId="urn:microsoft.com/office/officeart/2005/8/layout/default"/>
    <dgm:cxn modelId="{8337F8BB-D85F-4E31-906A-3E7729CC3B63}" type="presParOf" srcId="{0F89EBF0-441D-43E7-A613-6A01722C9D98}" destId="{6BEA7CEE-548A-432B-99C7-F96BA675D261}" srcOrd="7" destOrd="0" presId="urn:microsoft.com/office/officeart/2005/8/layout/default"/>
    <dgm:cxn modelId="{C20EB14E-D240-41E1-82B6-6D44217F7F07}" type="presParOf" srcId="{0F89EBF0-441D-43E7-A613-6A01722C9D98}" destId="{8BB26BE1-0489-486F-80F6-7DCD3186F0A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CAA8267-15DC-46B7-B0C0-1847F8D93B46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5A54998-3D3E-4946-9BA3-B29A17A63A23}">
      <dgm:prSet/>
      <dgm:spPr/>
      <dgm:t>
        <a:bodyPr/>
        <a:lstStyle/>
        <a:p>
          <a:r>
            <a:rPr lang="en-US"/>
            <a:t>Project management may be the most important aspect of systems development.</a:t>
          </a:r>
        </a:p>
      </dgm:t>
    </dgm:pt>
    <dgm:pt modelId="{59E2E395-918B-42B1-9B22-BB1BB47FCB6F}" type="parTrans" cxnId="{17CFDC31-662F-4B0F-9AD3-2A0F1EDFA985}">
      <dgm:prSet/>
      <dgm:spPr/>
      <dgm:t>
        <a:bodyPr/>
        <a:lstStyle/>
        <a:p>
          <a:endParaRPr lang="en-US"/>
        </a:p>
      </dgm:t>
    </dgm:pt>
    <dgm:pt modelId="{32A23588-FAF5-46BA-B13C-4C726DFF3023}" type="sibTrans" cxnId="{17CFDC31-662F-4B0F-9AD3-2A0F1EDFA985}">
      <dgm:prSet/>
      <dgm:spPr/>
      <dgm:t>
        <a:bodyPr/>
        <a:lstStyle/>
        <a:p>
          <a:endParaRPr lang="en-US"/>
        </a:p>
      </dgm:t>
    </dgm:pt>
    <dgm:pt modelId="{9C54485A-DCCD-455B-98BD-80897A7037C5}">
      <dgm:prSet/>
      <dgm:spPr/>
      <dgm:t>
        <a:bodyPr/>
        <a:lstStyle/>
        <a:p>
          <a:r>
            <a:rPr lang="en-US"/>
            <a:t>Effective PM helps ensure</a:t>
          </a:r>
        </a:p>
      </dgm:t>
    </dgm:pt>
    <dgm:pt modelId="{381360F8-60BF-4767-8518-4A66E684DAE3}" type="parTrans" cxnId="{92830818-5BD9-47DD-B237-59DFDEC4A936}">
      <dgm:prSet/>
      <dgm:spPr/>
      <dgm:t>
        <a:bodyPr/>
        <a:lstStyle/>
        <a:p>
          <a:endParaRPr lang="en-US"/>
        </a:p>
      </dgm:t>
    </dgm:pt>
    <dgm:pt modelId="{E245AF86-D7DD-4CF2-A5F5-4655CD8768C9}" type="sibTrans" cxnId="{92830818-5BD9-47DD-B237-59DFDEC4A936}">
      <dgm:prSet/>
      <dgm:spPr/>
      <dgm:t>
        <a:bodyPr/>
        <a:lstStyle/>
        <a:p>
          <a:endParaRPr lang="en-US"/>
        </a:p>
      </dgm:t>
    </dgm:pt>
    <dgm:pt modelId="{9C65BB88-EED8-4504-8161-EE7C8CF8437F}">
      <dgm:prSet/>
      <dgm:spPr/>
      <dgm:t>
        <a:bodyPr/>
        <a:lstStyle/>
        <a:p>
          <a:r>
            <a:rPr lang="en-US"/>
            <a:t>Meeting customer expectations</a:t>
          </a:r>
        </a:p>
      </dgm:t>
    </dgm:pt>
    <dgm:pt modelId="{DF69F23B-E01A-40CA-8AB0-FFEBB8B3D877}" type="parTrans" cxnId="{0EC7EA76-BDF5-4D22-9DDF-FB07117921F5}">
      <dgm:prSet/>
      <dgm:spPr/>
      <dgm:t>
        <a:bodyPr/>
        <a:lstStyle/>
        <a:p>
          <a:endParaRPr lang="en-US"/>
        </a:p>
      </dgm:t>
    </dgm:pt>
    <dgm:pt modelId="{F8B310B1-87C5-4A38-96C7-9ED6DC4A664E}" type="sibTrans" cxnId="{0EC7EA76-BDF5-4D22-9DDF-FB07117921F5}">
      <dgm:prSet/>
      <dgm:spPr/>
      <dgm:t>
        <a:bodyPr/>
        <a:lstStyle/>
        <a:p>
          <a:endParaRPr lang="en-US"/>
        </a:p>
      </dgm:t>
    </dgm:pt>
    <dgm:pt modelId="{64709756-4A7B-45D9-AA24-E0E6276DE529}">
      <dgm:prSet/>
      <dgm:spPr/>
      <dgm:t>
        <a:bodyPr/>
        <a:lstStyle/>
        <a:p>
          <a:r>
            <a:rPr lang="en-US"/>
            <a:t>Satisfying budget and time constraints</a:t>
          </a:r>
        </a:p>
      </dgm:t>
    </dgm:pt>
    <dgm:pt modelId="{65E8864E-C6B4-407E-96B8-23C6A1646573}" type="parTrans" cxnId="{EA9A6570-42FF-41B6-AFDF-17D9CE762DB3}">
      <dgm:prSet/>
      <dgm:spPr/>
      <dgm:t>
        <a:bodyPr/>
        <a:lstStyle/>
        <a:p>
          <a:endParaRPr lang="en-US"/>
        </a:p>
      </dgm:t>
    </dgm:pt>
    <dgm:pt modelId="{C2FB08BD-2F5E-47F7-840D-EEEF77F42044}" type="sibTrans" cxnId="{EA9A6570-42FF-41B6-AFDF-17D9CE762DB3}">
      <dgm:prSet/>
      <dgm:spPr/>
      <dgm:t>
        <a:bodyPr/>
        <a:lstStyle/>
        <a:p>
          <a:endParaRPr lang="en-US"/>
        </a:p>
      </dgm:t>
    </dgm:pt>
    <dgm:pt modelId="{7B0058E6-6092-4B95-A279-6E60AB9710E0}">
      <dgm:prSet/>
      <dgm:spPr/>
      <dgm:t>
        <a:bodyPr/>
        <a:lstStyle/>
        <a:p>
          <a:r>
            <a:rPr lang="en-US"/>
            <a:t>PM skills are difficult and important to learn.</a:t>
          </a:r>
        </a:p>
      </dgm:t>
    </dgm:pt>
    <dgm:pt modelId="{421D1925-4FF2-4E81-B85B-815DE47EE149}" type="parTrans" cxnId="{70F2ABAD-81C4-45C0-AA91-A77AA8FC8ADF}">
      <dgm:prSet/>
      <dgm:spPr/>
      <dgm:t>
        <a:bodyPr/>
        <a:lstStyle/>
        <a:p>
          <a:endParaRPr lang="en-US"/>
        </a:p>
      </dgm:t>
    </dgm:pt>
    <dgm:pt modelId="{097476DB-1B51-460B-8568-5AC3EF1075E6}" type="sibTrans" cxnId="{70F2ABAD-81C4-45C0-AA91-A77AA8FC8ADF}">
      <dgm:prSet/>
      <dgm:spPr/>
      <dgm:t>
        <a:bodyPr/>
        <a:lstStyle/>
        <a:p>
          <a:endParaRPr lang="en-US"/>
        </a:p>
      </dgm:t>
    </dgm:pt>
    <dgm:pt modelId="{7B605FEC-F6EB-4098-A0FD-E914B3AB41E2}" type="pres">
      <dgm:prSet presAssocID="{5CAA8267-15DC-46B7-B0C0-1847F8D93B46}" presName="Name0" presStyleCnt="0">
        <dgm:presLayoutVars>
          <dgm:dir/>
          <dgm:animLvl val="lvl"/>
          <dgm:resizeHandles val="exact"/>
        </dgm:presLayoutVars>
      </dgm:prSet>
      <dgm:spPr/>
    </dgm:pt>
    <dgm:pt modelId="{F25E8669-6A72-4583-9FCA-6EE42A4D03D0}" type="pres">
      <dgm:prSet presAssocID="{7B0058E6-6092-4B95-A279-6E60AB9710E0}" presName="boxAndChildren" presStyleCnt="0"/>
      <dgm:spPr/>
    </dgm:pt>
    <dgm:pt modelId="{EF1753AB-37B0-4056-941C-F2124FB92088}" type="pres">
      <dgm:prSet presAssocID="{7B0058E6-6092-4B95-A279-6E60AB9710E0}" presName="parentTextBox" presStyleLbl="node1" presStyleIdx="0" presStyleCnt="3"/>
      <dgm:spPr/>
    </dgm:pt>
    <dgm:pt modelId="{77A588CB-FC47-4FAC-94F3-0289DA758E74}" type="pres">
      <dgm:prSet presAssocID="{E245AF86-D7DD-4CF2-A5F5-4655CD8768C9}" presName="sp" presStyleCnt="0"/>
      <dgm:spPr/>
    </dgm:pt>
    <dgm:pt modelId="{6E2A3B95-E88D-4803-83DD-C3B5673942A7}" type="pres">
      <dgm:prSet presAssocID="{9C54485A-DCCD-455B-98BD-80897A7037C5}" presName="arrowAndChildren" presStyleCnt="0"/>
      <dgm:spPr/>
    </dgm:pt>
    <dgm:pt modelId="{1D01F306-06AF-4C84-8393-94BC2ECD9CAF}" type="pres">
      <dgm:prSet presAssocID="{9C54485A-DCCD-455B-98BD-80897A7037C5}" presName="parentTextArrow" presStyleLbl="node1" presStyleIdx="0" presStyleCnt="3"/>
      <dgm:spPr/>
    </dgm:pt>
    <dgm:pt modelId="{A4AF1922-C03E-47B9-907E-C99BD93B0DF6}" type="pres">
      <dgm:prSet presAssocID="{9C54485A-DCCD-455B-98BD-80897A7037C5}" presName="arrow" presStyleLbl="node1" presStyleIdx="1" presStyleCnt="3"/>
      <dgm:spPr/>
    </dgm:pt>
    <dgm:pt modelId="{03DE93F2-F9FD-44A9-9D4C-84905EB8F99F}" type="pres">
      <dgm:prSet presAssocID="{9C54485A-DCCD-455B-98BD-80897A7037C5}" presName="descendantArrow" presStyleCnt="0"/>
      <dgm:spPr/>
    </dgm:pt>
    <dgm:pt modelId="{7CE2B3FE-1B10-47E4-A0FA-319317D66E44}" type="pres">
      <dgm:prSet presAssocID="{9C65BB88-EED8-4504-8161-EE7C8CF8437F}" presName="childTextArrow" presStyleLbl="fgAccFollowNode1" presStyleIdx="0" presStyleCnt="2">
        <dgm:presLayoutVars>
          <dgm:bulletEnabled val="1"/>
        </dgm:presLayoutVars>
      </dgm:prSet>
      <dgm:spPr/>
    </dgm:pt>
    <dgm:pt modelId="{F1B7ACCE-0E55-40E2-8244-C785EF110B2F}" type="pres">
      <dgm:prSet presAssocID="{64709756-4A7B-45D9-AA24-E0E6276DE529}" presName="childTextArrow" presStyleLbl="fgAccFollowNode1" presStyleIdx="1" presStyleCnt="2">
        <dgm:presLayoutVars>
          <dgm:bulletEnabled val="1"/>
        </dgm:presLayoutVars>
      </dgm:prSet>
      <dgm:spPr/>
    </dgm:pt>
    <dgm:pt modelId="{20026C5C-7B1A-4F8C-BBC0-6C9D11F823BC}" type="pres">
      <dgm:prSet presAssocID="{32A23588-FAF5-46BA-B13C-4C726DFF3023}" presName="sp" presStyleCnt="0"/>
      <dgm:spPr/>
    </dgm:pt>
    <dgm:pt modelId="{3EC45D43-14AC-44E9-973B-1DC0FD69C518}" type="pres">
      <dgm:prSet presAssocID="{45A54998-3D3E-4946-9BA3-B29A17A63A23}" presName="arrowAndChildren" presStyleCnt="0"/>
      <dgm:spPr/>
    </dgm:pt>
    <dgm:pt modelId="{9C1DDCE0-3F32-4C7E-B45A-A70B74B34794}" type="pres">
      <dgm:prSet presAssocID="{45A54998-3D3E-4946-9BA3-B29A17A63A23}" presName="parentTextArrow" presStyleLbl="node1" presStyleIdx="2" presStyleCnt="3"/>
      <dgm:spPr/>
    </dgm:pt>
  </dgm:ptLst>
  <dgm:cxnLst>
    <dgm:cxn modelId="{AE3AC315-B7C1-4838-8AD4-7D4AA5EAF12F}" type="presOf" srcId="{7B0058E6-6092-4B95-A279-6E60AB9710E0}" destId="{EF1753AB-37B0-4056-941C-F2124FB92088}" srcOrd="0" destOrd="0" presId="urn:microsoft.com/office/officeart/2005/8/layout/process4"/>
    <dgm:cxn modelId="{92830818-5BD9-47DD-B237-59DFDEC4A936}" srcId="{5CAA8267-15DC-46B7-B0C0-1847F8D93B46}" destId="{9C54485A-DCCD-455B-98BD-80897A7037C5}" srcOrd="1" destOrd="0" parTransId="{381360F8-60BF-4767-8518-4A66E684DAE3}" sibTransId="{E245AF86-D7DD-4CF2-A5F5-4655CD8768C9}"/>
    <dgm:cxn modelId="{17CFDC31-662F-4B0F-9AD3-2A0F1EDFA985}" srcId="{5CAA8267-15DC-46B7-B0C0-1847F8D93B46}" destId="{45A54998-3D3E-4946-9BA3-B29A17A63A23}" srcOrd="0" destOrd="0" parTransId="{59E2E395-918B-42B1-9B22-BB1BB47FCB6F}" sibTransId="{32A23588-FAF5-46BA-B13C-4C726DFF3023}"/>
    <dgm:cxn modelId="{00BC0544-971D-4565-894C-3FD3C2BAC023}" type="presOf" srcId="{45A54998-3D3E-4946-9BA3-B29A17A63A23}" destId="{9C1DDCE0-3F32-4C7E-B45A-A70B74B34794}" srcOrd="0" destOrd="0" presId="urn:microsoft.com/office/officeart/2005/8/layout/process4"/>
    <dgm:cxn modelId="{75A12866-723F-4864-A43C-C3ED960072DF}" type="presOf" srcId="{9C54485A-DCCD-455B-98BD-80897A7037C5}" destId="{1D01F306-06AF-4C84-8393-94BC2ECD9CAF}" srcOrd="0" destOrd="0" presId="urn:microsoft.com/office/officeart/2005/8/layout/process4"/>
    <dgm:cxn modelId="{42010E47-698D-4D01-8ED6-271B89F59043}" type="presOf" srcId="{9C65BB88-EED8-4504-8161-EE7C8CF8437F}" destId="{7CE2B3FE-1B10-47E4-A0FA-319317D66E44}" srcOrd="0" destOrd="0" presId="urn:microsoft.com/office/officeart/2005/8/layout/process4"/>
    <dgm:cxn modelId="{8F5FE66A-929E-4141-848A-FFC1E6FBC508}" type="presOf" srcId="{9C54485A-DCCD-455B-98BD-80897A7037C5}" destId="{A4AF1922-C03E-47B9-907E-C99BD93B0DF6}" srcOrd="1" destOrd="0" presId="urn:microsoft.com/office/officeart/2005/8/layout/process4"/>
    <dgm:cxn modelId="{EA9A6570-42FF-41B6-AFDF-17D9CE762DB3}" srcId="{9C54485A-DCCD-455B-98BD-80897A7037C5}" destId="{64709756-4A7B-45D9-AA24-E0E6276DE529}" srcOrd="1" destOrd="0" parTransId="{65E8864E-C6B4-407E-96B8-23C6A1646573}" sibTransId="{C2FB08BD-2F5E-47F7-840D-EEEF77F42044}"/>
    <dgm:cxn modelId="{0C607751-BAC9-4E13-AD18-22DAB78AE745}" type="presOf" srcId="{5CAA8267-15DC-46B7-B0C0-1847F8D93B46}" destId="{7B605FEC-F6EB-4098-A0FD-E914B3AB41E2}" srcOrd="0" destOrd="0" presId="urn:microsoft.com/office/officeart/2005/8/layout/process4"/>
    <dgm:cxn modelId="{0EC7EA76-BDF5-4D22-9DDF-FB07117921F5}" srcId="{9C54485A-DCCD-455B-98BD-80897A7037C5}" destId="{9C65BB88-EED8-4504-8161-EE7C8CF8437F}" srcOrd="0" destOrd="0" parTransId="{DF69F23B-E01A-40CA-8AB0-FFEBB8B3D877}" sibTransId="{F8B310B1-87C5-4A38-96C7-9ED6DC4A664E}"/>
    <dgm:cxn modelId="{70F2ABAD-81C4-45C0-AA91-A77AA8FC8ADF}" srcId="{5CAA8267-15DC-46B7-B0C0-1847F8D93B46}" destId="{7B0058E6-6092-4B95-A279-6E60AB9710E0}" srcOrd="2" destOrd="0" parTransId="{421D1925-4FF2-4E81-B85B-815DE47EE149}" sibTransId="{097476DB-1B51-460B-8568-5AC3EF1075E6}"/>
    <dgm:cxn modelId="{A65D58DB-E8D3-47CE-9956-1CADD6DF9177}" type="presOf" srcId="{64709756-4A7B-45D9-AA24-E0E6276DE529}" destId="{F1B7ACCE-0E55-40E2-8244-C785EF110B2F}" srcOrd="0" destOrd="0" presId="urn:microsoft.com/office/officeart/2005/8/layout/process4"/>
    <dgm:cxn modelId="{38F492DA-6F17-4FEE-9286-D1F3A17B6ABA}" type="presParOf" srcId="{7B605FEC-F6EB-4098-A0FD-E914B3AB41E2}" destId="{F25E8669-6A72-4583-9FCA-6EE42A4D03D0}" srcOrd="0" destOrd="0" presId="urn:microsoft.com/office/officeart/2005/8/layout/process4"/>
    <dgm:cxn modelId="{B98BD675-CE50-4992-AA23-6C95A2D0DCA3}" type="presParOf" srcId="{F25E8669-6A72-4583-9FCA-6EE42A4D03D0}" destId="{EF1753AB-37B0-4056-941C-F2124FB92088}" srcOrd="0" destOrd="0" presId="urn:microsoft.com/office/officeart/2005/8/layout/process4"/>
    <dgm:cxn modelId="{354AF8D3-0835-4B2D-9D85-72969D030C19}" type="presParOf" srcId="{7B605FEC-F6EB-4098-A0FD-E914B3AB41E2}" destId="{77A588CB-FC47-4FAC-94F3-0289DA758E74}" srcOrd="1" destOrd="0" presId="urn:microsoft.com/office/officeart/2005/8/layout/process4"/>
    <dgm:cxn modelId="{D86B8003-979C-4F01-A83E-AC1219AFCCAD}" type="presParOf" srcId="{7B605FEC-F6EB-4098-A0FD-E914B3AB41E2}" destId="{6E2A3B95-E88D-4803-83DD-C3B5673942A7}" srcOrd="2" destOrd="0" presId="urn:microsoft.com/office/officeart/2005/8/layout/process4"/>
    <dgm:cxn modelId="{8EB4B0E8-2E9B-4FEE-9C69-367AB7EE0E30}" type="presParOf" srcId="{6E2A3B95-E88D-4803-83DD-C3B5673942A7}" destId="{1D01F306-06AF-4C84-8393-94BC2ECD9CAF}" srcOrd="0" destOrd="0" presId="urn:microsoft.com/office/officeart/2005/8/layout/process4"/>
    <dgm:cxn modelId="{6B1D4E39-B52F-47D2-895E-DD5B527DF49F}" type="presParOf" srcId="{6E2A3B95-E88D-4803-83DD-C3B5673942A7}" destId="{A4AF1922-C03E-47B9-907E-C99BD93B0DF6}" srcOrd="1" destOrd="0" presId="urn:microsoft.com/office/officeart/2005/8/layout/process4"/>
    <dgm:cxn modelId="{E41E8EB1-224E-45F9-8520-E498B3D459FE}" type="presParOf" srcId="{6E2A3B95-E88D-4803-83DD-C3B5673942A7}" destId="{03DE93F2-F9FD-44A9-9D4C-84905EB8F99F}" srcOrd="2" destOrd="0" presId="urn:microsoft.com/office/officeart/2005/8/layout/process4"/>
    <dgm:cxn modelId="{68052F09-8A11-47B5-879F-C437E8909CA0}" type="presParOf" srcId="{03DE93F2-F9FD-44A9-9D4C-84905EB8F99F}" destId="{7CE2B3FE-1B10-47E4-A0FA-319317D66E44}" srcOrd="0" destOrd="0" presId="urn:microsoft.com/office/officeart/2005/8/layout/process4"/>
    <dgm:cxn modelId="{CF4E57C6-0229-44A7-90F8-046145456491}" type="presParOf" srcId="{03DE93F2-F9FD-44A9-9D4C-84905EB8F99F}" destId="{F1B7ACCE-0E55-40E2-8244-C785EF110B2F}" srcOrd="1" destOrd="0" presId="urn:microsoft.com/office/officeart/2005/8/layout/process4"/>
    <dgm:cxn modelId="{A4FF5790-A30D-4230-950D-3176948CD73C}" type="presParOf" srcId="{7B605FEC-F6EB-4098-A0FD-E914B3AB41E2}" destId="{20026C5C-7B1A-4F8C-BBC0-6C9D11F823BC}" srcOrd="3" destOrd="0" presId="urn:microsoft.com/office/officeart/2005/8/layout/process4"/>
    <dgm:cxn modelId="{1D6E926C-FF9B-4115-8B44-C6F413E23D6C}" type="presParOf" srcId="{7B605FEC-F6EB-4098-A0FD-E914B3AB41E2}" destId="{3EC45D43-14AC-44E9-973B-1DC0FD69C518}" srcOrd="4" destOrd="0" presId="urn:microsoft.com/office/officeart/2005/8/layout/process4"/>
    <dgm:cxn modelId="{F031FE8E-FD99-4B98-80C5-A33DC71E63F9}" type="presParOf" srcId="{3EC45D43-14AC-44E9-973B-1DC0FD69C518}" destId="{9C1DDCE0-3F32-4C7E-B45A-A70B74B34794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BD5E11B-4BFB-4CA6-AFCE-A668D0DAD34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917D54F-D4F8-4893-AAE6-D1208C575EA1}">
      <dgm:prSet/>
      <dgm:spPr/>
      <dgm:t>
        <a:bodyPr/>
        <a:lstStyle/>
        <a:p>
          <a:pPr>
            <a:defRPr cap="all"/>
          </a:pPr>
          <a:r>
            <a:rPr lang="en-GB"/>
            <a:t>Planning</a:t>
          </a:r>
          <a:endParaRPr lang="en-US"/>
        </a:p>
      </dgm:t>
    </dgm:pt>
    <dgm:pt modelId="{723D9F1C-8638-4202-ADAA-F396D7B26566}" type="parTrans" cxnId="{2F0B7035-4985-4B06-905C-9B055605FE1C}">
      <dgm:prSet/>
      <dgm:spPr/>
      <dgm:t>
        <a:bodyPr/>
        <a:lstStyle/>
        <a:p>
          <a:endParaRPr lang="en-US"/>
        </a:p>
      </dgm:t>
    </dgm:pt>
    <dgm:pt modelId="{999D72EA-CF4C-40B2-851F-0AC32C9825DC}" type="sibTrans" cxnId="{2F0B7035-4985-4B06-905C-9B055605FE1C}">
      <dgm:prSet/>
      <dgm:spPr/>
      <dgm:t>
        <a:bodyPr/>
        <a:lstStyle/>
        <a:p>
          <a:endParaRPr lang="en-US"/>
        </a:p>
      </dgm:t>
    </dgm:pt>
    <dgm:pt modelId="{8D855720-8604-4EC0-8E92-D62288A217C3}">
      <dgm:prSet/>
      <dgm:spPr/>
      <dgm:t>
        <a:bodyPr/>
        <a:lstStyle/>
        <a:p>
          <a:pPr>
            <a:defRPr cap="all"/>
          </a:pPr>
          <a:r>
            <a:rPr lang="en-GB"/>
            <a:t>Organizing</a:t>
          </a:r>
          <a:endParaRPr lang="en-US"/>
        </a:p>
      </dgm:t>
    </dgm:pt>
    <dgm:pt modelId="{A88C9D00-9F98-453B-8310-20EFDAA96173}" type="parTrans" cxnId="{B986E569-BFB6-4D44-A5C7-B50C33FA6EAB}">
      <dgm:prSet/>
      <dgm:spPr/>
      <dgm:t>
        <a:bodyPr/>
        <a:lstStyle/>
        <a:p>
          <a:endParaRPr lang="en-US"/>
        </a:p>
      </dgm:t>
    </dgm:pt>
    <dgm:pt modelId="{99AEADD5-B6B2-4B8D-90CF-D9C0A716AEA0}" type="sibTrans" cxnId="{B986E569-BFB6-4D44-A5C7-B50C33FA6EAB}">
      <dgm:prSet/>
      <dgm:spPr/>
      <dgm:t>
        <a:bodyPr/>
        <a:lstStyle/>
        <a:p>
          <a:endParaRPr lang="en-US"/>
        </a:p>
      </dgm:t>
    </dgm:pt>
    <dgm:pt modelId="{B3514BAF-80A3-43C5-A9CD-9F15968CA393}">
      <dgm:prSet/>
      <dgm:spPr/>
      <dgm:t>
        <a:bodyPr/>
        <a:lstStyle/>
        <a:p>
          <a:pPr>
            <a:defRPr cap="all"/>
          </a:pPr>
          <a:r>
            <a:rPr lang="en-GB"/>
            <a:t>Scheduling</a:t>
          </a:r>
          <a:endParaRPr lang="en-US"/>
        </a:p>
      </dgm:t>
    </dgm:pt>
    <dgm:pt modelId="{E86819A4-C18E-4C52-AF41-12230184878A}" type="parTrans" cxnId="{0A5BEBF2-4D9E-4FDF-B14A-955569351B4A}">
      <dgm:prSet/>
      <dgm:spPr/>
      <dgm:t>
        <a:bodyPr/>
        <a:lstStyle/>
        <a:p>
          <a:endParaRPr lang="en-US"/>
        </a:p>
      </dgm:t>
    </dgm:pt>
    <dgm:pt modelId="{772BBD21-BCDB-4A2A-8377-0D041A8EF65B}" type="sibTrans" cxnId="{0A5BEBF2-4D9E-4FDF-B14A-955569351B4A}">
      <dgm:prSet/>
      <dgm:spPr/>
      <dgm:t>
        <a:bodyPr/>
        <a:lstStyle/>
        <a:p>
          <a:endParaRPr lang="en-US"/>
        </a:p>
      </dgm:t>
    </dgm:pt>
    <dgm:pt modelId="{62E8CC98-9632-4992-8839-3F4210CF2CBA}">
      <dgm:prSet/>
      <dgm:spPr/>
      <dgm:t>
        <a:bodyPr/>
        <a:lstStyle/>
        <a:p>
          <a:pPr>
            <a:defRPr cap="all"/>
          </a:pPr>
          <a:r>
            <a:rPr lang="en-GB"/>
            <a:t>Estimating</a:t>
          </a:r>
          <a:endParaRPr lang="en-US"/>
        </a:p>
      </dgm:t>
    </dgm:pt>
    <dgm:pt modelId="{EC2B9FF6-863A-4BA2-B9A3-00E412B04028}" type="parTrans" cxnId="{12E86D8F-9564-4784-AF66-9A706D2F3E51}">
      <dgm:prSet/>
      <dgm:spPr/>
      <dgm:t>
        <a:bodyPr/>
        <a:lstStyle/>
        <a:p>
          <a:endParaRPr lang="en-US"/>
        </a:p>
      </dgm:t>
    </dgm:pt>
    <dgm:pt modelId="{D8D4E675-3B26-4014-B7A3-79D1FB3879BD}" type="sibTrans" cxnId="{12E86D8F-9564-4784-AF66-9A706D2F3E51}">
      <dgm:prSet/>
      <dgm:spPr/>
      <dgm:t>
        <a:bodyPr/>
        <a:lstStyle/>
        <a:p>
          <a:endParaRPr lang="en-US"/>
        </a:p>
      </dgm:t>
    </dgm:pt>
    <dgm:pt modelId="{79D308EA-E50D-441B-ADF0-CA39A49D583F}">
      <dgm:prSet/>
      <dgm:spPr/>
      <dgm:t>
        <a:bodyPr/>
        <a:lstStyle/>
        <a:p>
          <a:pPr>
            <a:defRPr cap="all"/>
          </a:pPr>
          <a:r>
            <a:rPr lang="en-GB"/>
            <a:t>Monitoring</a:t>
          </a:r>
          <a:endParaRPr lang="en-US"/>
        </a:p>
      </dgm:t>
    </dgm:pt>
    <dgm:pt modelId="{A53EA65B-D81F-426D-897F-43F7A2BFC8FB}" type="parTrans" cxnId="{B1100C12-3EA2-46CE-9553-5F31AD013E16}">
      <dgm:prSet/>
      <dgm:spPr/>
      <dgm:t>
        <a:bodyPr/>
        <a:lstStyle/>
        <a:p>
          <a:endParaRPr lang="en-US"/>
        </a:p>
      </dgm:t>
    </dgm:pt>
    <dgm:pt modelId="{2426CD8F-E1EA-4890-9FB8-4EC2FF752328}" type="sibTrans" cxnId="{B1100C12-3EA2-46CE-9553-5F31AD013E16}">
      <dgm:prSet/>
      <dgm:spPr/>
      <dgm:t>
        <a:bodyPr/>
        <a:lstStyle/>
        <a:p>
          <a:endParaRPr lang="en-US"/>
        </a:p>
      </dgm:t>
    </dgm:pt>
    <dgm:pt modelId="{B154033C-E07F-4F44-A2EF-C06071468D11}">
      <dgm:prSet/>
      <dgm:spPr/>
      <dgm:t>
        <a:bodyPr/>
        <a:lstStyle/>
        <a:p>
          <a:pPr>
            <a:defRPr cap="all"/>
          </a:pPr>
          <a:r>
            <a:rPr lang="en-GB"/>
            <a:t>Controlling</a:t>
          </a:r>
          <a:endParaRPr lang="en-US"/>
        </a:p>
      </dgm:t>
    </dgm:pt>
    <dgm:pt modelId="{4CD5E8DD-41B4-4BFB-A651-701E15679716}" type="parTrans" cxnId="{C182D700-69CA-4934-9EFB-D0CCDF277F9F}">
      <dgm:prSet/>
      <dgm:spPr/>
      <dgm:t>
        <a:bodyPr/>
        <a:lstStyle/>
        <a:p>
          <a:endParaRPr lang="en-US"/>
        </a:p>
      </dgm:t>
    </dgm:pt>
    <dgm:pt modelId="{57BA25C9-1E5B-40DF-9AEA-4EFDA7BBA3F9}" type="sibTrans" cxnId="{C182D700-69CA-4934-9EFB-D0CCDF277F9F}">
      <dgm:prSet/>
      <dgm:spPr/>
      <dgm:t>
        <a:bodyPr/>
        <a:lstStyle/>
        <a:p>
          <a:endParaRPr lang="en-US"/>
        </a:p>
      </dgm:t>
    </dgm:pt>
    <dgm:pt modelId="{B866E87D-96F0-4369-A86C-D7A8E0A54E4F}" type="pres">
      <dgm:prSet presAssocID="{2BD5E11B-4BFB-4CA6-AFCE-A668D0DAD340}" presName="root" presStyleCnt="0">
        <dgm:presLayoutVars>
          <dgm:dir/>
          <dgm:resizeHandles val="exact"/>
        </dgm:presLayoutVars>
      </dgm:prSet>
      <dgm:spPr/>
    </dgm:pt>
    <dgm:pt modelId="{EDA734F6-D8CA-4BAA-A304-C917AA9CC471}" type="pres">
      <dgm:prSet presAssocID="{7917D54F-D4F8-4893-AAE6-D1208C575EA1}" presName="compNode" presStyleCnt="0"/>
      <dgm:spPr/>
    </dgm:pt>
    <dgm:pt modelId="{E13F7683-DF66-474D-B535-2D9BCF0D209C}" type="pres">
      <dgm:prSet presAssocID="{7917D54F-D4F8-4893-AAE6-D1208C575EA1}" presName="iconBgRect" presStyleLbl="bgShp" presStyleIdx="0" presStyleCnt="6"/>
      <dgm:spPr/>
    </dgm:pt>
    <dgm:pt modelId="{D3FA8E62-F818-4A70-9B84-BDC1351D67AA}" type="pres">
      <dgm:prSet presAssocID="{7917D54F-D4F8-4893-AAE6-D1208C575EA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80AD17B-155B-42BF-9EEE-07935A703D98}" type="pres">
      <dgm:prSet presAssocID="{7917D54F-D4F8-4893-AAE6-D1208C575EA1}" presName="spaceRect" presStyleCnt="0"/>
      <dgm:spPr/>
    </dgm:pt>
    <dgm:pt modelId="{81AA2E18-A8E7-4B43-9237-CD484F995125}" type="pres">
      <dgm:prSet presAssocID="{7917D54F-D4F8-4893-AAE6-D1208C575EA1}" presName="textRect" presStyleLbl="revTx" presStyleIdx="0" presStyleCnt="6">
        <dgm:presLayoutVars>
          <dgm:chMax val="1"/>
          <dgm:chPref val="1"/>
        </dgm:presLayoutVars>
      </dgm:prSet>
      <dgm:spPr/>
    </dgm:pt>
    <dgm:pt modelId="{755B352A-FB96-468F-AA13-9043EE9739E0}" type="pres">
      <dgm:prSet presAssocID="{999D72EA-CF4C-40B2-851F-0AC32C9825DC}" presName="sibTrans" presStyleCnt="0"/>
      <dgm:spPr/>
    </dgm:pt>
    <dgm:pt modelId="{F5CB7712-F7D4-4F43-81DC-859BF5CA3167}" type="pres">
      <dgm:prSet presAssocID="{8D855720-8604-4EC0-8E92-D62288A217C3}" presName="compNode" presStyleCnt="0"/>
      <dgm:spPr/>
    </dgm:pt>
    <dgm:pt modelId="{0B4D0C07-C60E-4DBC-9B12-0FB54020BB0D}" type="pres">
      <dgm:prSet presAssocID="{8D855720-8604-4EC0-8E92-D62288A217C3}" presName="iconBgRect" presStyleLbl="bgShp" presStyleIdx="1" presStyleCnt="6"/>
      <dgm:spPr/>
    </dgm:pt>
    <dgm:pt modelId="{0BF23353-1B9D-4BD1-84DF-CE636B9F9915}" type="pres">
      <dgm:prSet presAssocID="{8D855720-8604-4EC0-8E92-D62288A217C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D766B45-C945-4B77-BF84-9EF0212ADC0C}" type="pres">
      <dgm:prSet presAssocID="{8D855720-8604-4EC0-8E92-D62288A217C3}" presName="spaceRect" presStyleCnt="0"/>
      <dgm:spPr/>
    </dgm:pt>
    <dgm:pt modelId="{05A697AE-18CB-400D-A479-0F5FFDFE60AF}" type="pres">
      <dgm:prSet presAssocID="{8D855720-8604-4EC0-8E92-D62288A217C3}" presName="textRect" presStyleLbl="revTx" presStyleIdx="1" presStyleCnt="6">
        <dgm:presLayoutVars>
          <dgm:chMax val="1"/>
          <dgm:chPref val="1"/>
        </dgm:presLayoutVars>
      </dgm:prSet>
      <dgm:spPr/>
    </dgm:pt>
    <dgm:pt modelId="{D9B9C7F0-01F0-4C7B-AA05-A97E5E85E4A8}" type="pres">
      <dgm:prSet presAssocID="{99AEADD5-B6B2-4B8D-90CF-D9C0A716AEA0}" presName="sibTrans" presStyleCnt="0"/>
      <dgm:spPr/>
    </dgm:pt>
    <dgm:pt modelId="{8E2572D2-3001-4417-8A19-CF8718B1DF9E}" type="pres">
      <dgm:prSet presAssocID="{B3514BAF-80A3-43C5-A9CD-9F15968CA393}" presName="compNode" presStyleCnt="0"/>
      <dgm:spPr/>
    </dgm:pt>
    <dgm:pt modelId="{8768E068-FA66-4305-838E-1BA7A36E0F96}" type="pres">
      <dgm:prSet presAssocID="{B3514BAF-80A3-43C5-A9CD-9F15968CA393}" presName="iconBgRect" presStyleLbl="bgShp" presStyleIdx="2" presStyleCnt="6"/>
      <dgm:spPr/>
    </dgm:pt>
    <dgm:pt modelId="{96A31E94-D00F-402F-8188-48D548A394DD}" type="pres">
      <dgm:prSet presAssocID="{B3514BAF-80A3-43C5-A9CD-9F15968CA39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0797875E-078A-492F-A546-0199BCB1D58B}" type="pres">
      <dgm:prSet presAssocID="{B3514BAF-80A3-43C5-A9CD-9F15968CA393}" presName="spaceRect" presStyleCnt="0"/>
      <dgm:spPr/>
    </dgm:pt>
    <dgm:pt modelId="{17305868-8826-43A9-BFF5-C7A8DAED8458}" type="pres">
      <dgm:prSet presAssocID="{B3514BAF-80A3-43C5-A9CD-9F15968CA393}" presName="textRect" presStyleLbl="revTx" presStyleIdx="2" presStyleCnt="6">
        <dgm:presLayoutVars>
          <dgm:chMax val="1"/>
          <dgm:chPref val="1"/>
        </dgm:presLayoutVars>
      </dgm:prSet>
      <dgm:spPr/>
    </dgm:pt>
    <dgm:pt modelId="{05CBF43E-B17C-42C9-89C9-7C057F8CFF1B}" type="pres">
      <dgm:prSet presAssocID="{772BBD21-BCDB-4A2A-8377-0D041A8EF65B}" presName="sibTrans" presStyleCnt="0"/>
      <dgm:spPr/>
    </dgm:pt>
    <dgm:pt modelId="{60AE2800-C77F-4ABF-A308-6CC006E3573C}" type="pres">
      <dgm:prSet presAssocID="{62E8CC98-9632-4992-8839-3F4210CF2CBA}" presName="compNode" presStyleCnt="0"/>
      <dgm:spPr/>
    </dgm:pt>
    <dgm:pt modelId="{AF7A6284-6F6B-4490-B998-E4785463103B}" type="pres">
      <dgm:prSet presAssocID="{62E8CC98-9632-4992-8839-3F4210CF2CBA}" presName="iconBgRect" presStyleLbl="bgShp" presStyleIdx="3" presStyleCnt="6"/>
      <dgm:spPr/>
    </dgm:pt>
    <dgm:pt modelId="{5C9BD0DD-7502-4D0A-AED4-80167A4A1FD8}" type="pres">
      <dgm:prSet presAssocID="{62E8CC98-9632-4992-8839-3F4210CF2CB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D991DA15-0C4C-40A9-8426-923106723427}" type="pres">
      <dgm:prSet presAssocID="{62E8CC98-9632-4992-8839-3F4210CF2CBA}" presName="spaceRect" presStyleCnt="0"/>
      <dgm:spPr/>
    </dgm:pt>
    <dgm:pt modelId="{A32CD14B-61DC-4397-BE85-D1950C299F2A}" type="pres">
      <dgm:prSet presAssocID="{62E8CC98-9632-4992-8839-3F4210CF2CBA}" presName="textRect" presStyleLbl="revTx" presStyleIdx="3" presStyleCnt="6">
        <dgm:presLayoutVars>
          <dgm:chMax val="1"/>
          <dgm:chPref val="1"/>
        </dgm:presLayoutVars>
      </dgm:prSet>
      <dgm:spPr/>
    </dgm:pt>
    <dgm:pt modelId="{D7D689A7-399D-46E9-9972-2F3033D3A812}" type="pres">
      <dgm:prSet presAssocID="{D8D4E675-3B26-4014-B7A3-79D1FB3879BD}" presName="sibTrans" presStyleCnt="0"/>
      <dgm:spPr/>
    </dgm:pt>
    <dgm:pt modelId="{B82C7EF7-A51A-4A2B-A233-F2D6F27B6E43}" type="pres">
      <dgm:prSet presAssocID="{79D308EA-E50D-441B-ADF0-CA39A49D583F}" presName="compNode" presStyleCnt="0"/>
      <dgm:spPr/>
    </dgm:pt>
    <dgm:pt modelId="{99051CEB-692D-4064-A958-BA2BB6320F39}" type="pres">
      <dgm:prSet presAssocID="{79D308EA-E50D-441B-ADF0-CA39A49D583F}" presName="iconBgRect" presStyleLbl="bgShp" presStyleIdx="4" presStyleCnt="6"/>
      <dgm:spPr/>
    </dgm:pt>
    <dgm:pt modelId="{723A5AC6-E10F-48DA-BF62-1721D4DB631B}" type="pres">
      <dgm:prSet presAssocID="{79D308EA-E50D-441B-ADF0-CA39A49D583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BC7DB2B8-5AE9-4C6D-8F5D-5D055F027CE3}" type="pres">
      <dgm:prSet presAssocID="{79D308EA-E50D-441B-ADF0-CA39A49D583F}" presName="spaceRect" presStyleCnt="0"/>
      <dgm:spPr/>
    </dgm:pt>
    <dgm:pt modelId="{701E553E-707F-4E2C-B021-84DB3A8D864D}" type="pres">
      <dgm:prSet presAssocID="{79D308EA-E50D-441B-ADF0-CA39A49D583F}" presName="textRect" presStyleLbl="revTx" presStyleIdx="4" presStyleCnt="6">
        <dgm:presLayoutVars>
          <dgm:chMax val="1"/>
          <dgm:chPref val="1"/>
        </dgm:presLayoutVars>
      </dgm:prSet>
      <dgm:spPr/>
    </dgm:pt>
    <dgm:pt modelId="{40694D03-B3C7-4452-B1CA-FD5861CC19B2}" type="pres">
      <dgm:prSet presAssocID="{2426CD8F-E1EA-4890-9FB8-4EC2FF752328}" presName="sibTrans" presStyleCnt="0"/>
      <dgm:spPr/>
    </dgm:pt>
    <dgm:pt modelId="{FFC000A3-0BD2-4EA8-BCE8-88F453882945}" type="pres">
      <dgm:prSet presAssocID="{B154033C-E07F-4F44-A2EF-C06071468D11}" presName="compNode" presStyleCnt="0"/>
      <dgm:spPr/>
    </dgm:pt>
    <dgm:pt modelId="{73AF1FB6-3C08-4CFB-90FD-FE10749B58B4}" type="pres">
      <dgm:prSet presAssocID="{B154033C-E07F-4F44-A2EF-C06071468D11}" presName="iconBgRect" presStyleLbl="bgShp" presStyleIdx="5" presStyleCnt="6"/>
      <dgm:spPr/>
    </dgm:pt>
    <dgm:pt modelId="{6A76A81D-FA0D-4A13-8D62-51DDF52D42FE}" type="pres">
      <dgm:prSet presAssocID="{B154033C-E07F-4F44-A2EF-C06071468D1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BE8752-A92D-4AF0-BEAB-A4DF8FA62F59}" type="pres">
      <dgm:prSet presAssocID="{B154033C-E07F-4F44-A2EF-C06071468D11}" presName="spaceRect" presStyleCnt="0"/>
      <dgm:spPr/>
    </dgm:pt>
    <dgm:pt modelId="{4C01532B-88F6-4714-B5A6-DA06DFA383BA}" type="pres">
      <dgm:prSet presAssocID="{B154033C-E07F-4F44-A2EF-C06071468D1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182D700-69CA-4934-9EFB-D0CCDF277F9F}" srcId="{2BD5E11B-4BFB-4CA6-AFCE-A668D0DAD340}" destId="{B154033C-E07F-4F44-A2EF-C06071468D11}" srcOrd="5" destOrd="0" parTransId="{4CD5E8DD-41B4-4BFB-A651-701E15679716}" sibTransId="{57BA25C9-1E5B-40DF-9AEA-4EFDA7BBA3F9}"/>
    <dgm:cxn modelId="{B1100C12-3EA2-46CE-9553-5F31AD013E16}" srcId="{2BD5E11B-4BFB-4CA6-AFCE-A668D0DAD340}" destId="{79D308EA-E50D-441B-ADF0-CA39A49D583F}" srcOrd="4" destOrd="0" parTransId="{A53EA65B-D81F-426D-897F-43F7A2BFC8FB}" sibTransId="{2426CD8F-E1EA-4890-9FB8-4EC2FF752328}"/>
    <dgm:cxn modelId="{4299C321-88CA-4B90-B62E-25C77001CB52}" type="presOf" srcId="{B3514BAF-80A3-43C5-A9CD-9F15968CA393}" destId="{17305868-8826-43A9-BFF5-C7A8DAED8458}" srcOrd="0" destOrd="0" presId="urn:microsoft.com/office/officeart/2018/5/layout/IconCircleLabelList"/>
    <dgm:cxn modelId="{1C0CC72F-5744-4B61-96DD-ACB7F01697B6}" type="presOf" srcId="{7917D54F-D4F8-4893-AAE6-D1208C575EA1}" destId="{81AA2E18-A8E7-4B43-9237-CD484F995125}" srcOrd="0" destOrd="0" presId="urn:microsoft.com/office/officeart/2018/5/layout/IconCircleLabelList"/>
    <dgm:cxn modelId="{2F0B7035-4985-4B06-905C-9B055605FE1C}" srcId="{2BD5E11B-4BFB-4CA6-AFCE-A668D0DAD340}" destId="{7917D54F-D4F8-4893-AAE6-D1208C575EA1}" srcOrd="0" destOrd="0" parTransId="{723D9F1C-8638-4202-ADAA-F396D7B26566}" sibTransId="{999D72EA-CF4C-40B2-851F-0AC32C9825DC}"/>
    <dgm:cxn modelId="{2C6E315D-CA02-4188-871C-6D37417E79FA}" type="presOf" srcId="{B154033C-E07F-4F44-A2EF-C06071468D11}" destId="{4C01532B-88F6-4714-B5A6-DA06DFA383BA}" srcOrd="0" destOrd="0" presId="urn:microsoft.com/office/officeart/2018/5/layout/IconCircleLabelList"/>
    <dgm:cxn modelId="{37C45368-8A10-4A4A-AED0-C7A7C299335B}" type="presOf" srcId="{2BD5E11B-4BFB-4CA6-AFCE-A668D0DAD340}" destId="{B866E87D-96F0-4369-A86C-D7A8E0A54E4F}" srcOrd="0" destOrd="0" presId="urn:microsoft.com/office/officeart/2018/5/layout/IconCircleLabelList"/>
    <dgm:cxn modelId="{B986E569-BFB6-4D44-A5C7-B50C33FA6EAB}" srcId="{2BD5E11B-4BFB-4CA6-AFCE-A668D0DAD340}" destId="{8D855720-8604-4EC0-8E92-D62288A217C3}" srcOrd="1" destOrd="0" parTransId="{A88C9D00-9F98-453B-8310-20EFDAA96173}" sibTransId="{99AEADD5-B6B2-4B8D-90CF-D9C0A716AEA0}"/>
    <dgm:cxn modelId="{12E86D8F-9564-4784-AF66-9A706D2F3E51}" srcId="{2BD5E11B-4BFB-4CA6-AFCE-A668D0DAD340}" destId="{62E8CC98-9632-4992-8839-3F4210CF2CBA}" srcOrd="3" destOrd="0" parTransId="{EC2B9FF6-863A-4BA2-B9A3-00E412B04028}" sibTransId="{D8D4E675-3B26-4014-B7A3-79D1FB3879BD}"/>
    <dgm:cxn modelId="{E5501AB8-A144-4ABA-9832-3A11F908F7B1}" type="presOf" srcId="{62E8CC98-9632-4992-8839-3F4210CF2CBA}" destId="{A32CD14B-61DC-4397-BE85-D1950C299F2A}" srcOrd="0" destOrd="0" presId="urn:microsoft.com/office/officeart/2018/5/layout/IconCircleLabelList"/>
    <dgm:cxn modelId="{3AAB0FDD-8077-42D6-A12E-3C0CBBB0A8D5}" type="presOf" srcId="{79D308EA-E50D-441B-ADF0-CA39A49D583F}" destId="{701E553E-707F-4E2C-B021-84DB3A8D864D}" srcOrd="0" destOrd="0" presId="urn:microsoft.com/office/officeart/2018/5/layout/IconCircleLabelList"/>
    <dgm:cxn modelId="{736319E8-D4CF-4287-BF29-4E2CED083120}" type="presOf" srcId="{8D855720-8604-4EC0-8E92-D62288A217C3}" destId="{05A697AE-18CB-400D-A479-0F5FFDFE60AF}" srcOrd="0" destOrd="0" presId="urn:microsoft.com/office/officeart/2018/5/layout/IconCircleLabelList"/>
    <dgm:cxn modelId="{0A5BEBF2-4D9E-4FDF-B14A-955569351B4A}" srcId="{2BD5E11B-4BFB-4CA6-AFCE-A668D0DAD340}" destId="{B3514BAF-80A3-43C5-A9CD-9F15968CA393}" srcOrd="2" destOrd="0" parTransId="{E86819A4-C18E-4C52-AF41-12230184878A}" sibTransId="{772BBD21-BCDB-4A2A-8377-0D041A8EF65B}"/>
    <dgm:cxn modelId="{DA0152C0-8A3B-453B-83BC-52B836792C4A}" type="presParOf" srcId="{B866E87D-96F0-4369-A86C-D7A8E0A54E4F}" destId="{EDA734F6-D8CA-4BAA-A304-C917AA9CC471}" srcOrd="0" destOrd="0" presId="urn:microsoft.com/office/officeart/2018/5/layout/IconCircleLabelList"/>
    <dgm:cxn modelId="{2FB5916A-F2DC-49F0-BF48-BDFCB6E7559F}" type="presParOf" srcId="{EDA734F6-D8CA-4BAA-A304-C917AA9CC471}" destId="{E13F7683-DF66-474D-B535-2D9BCF0D209C}" srcOrd="0" destOrd="0" presId="urn:microsoft.com/office/officeart/2018/5/layout/IconCircleLabelList"/>
    <dgm:cxn modelId="{7A57D3A0-BE57-4810-85BC-05DC5BB5D0D4}" type="presParOf" srcId="{EDA734F6-D8CA-4BAA-A304-C917AA9CC471}" destId="{D3FA8E62-F818-4A70-9B84-BDC1351D67AA}" srcOrd="1" destOrd="0" presId="urn:microsoft.com/office/officeart/2018/5/layout/IconCircleLabelList"/>
    <dgm:cxn modelId="{28E0CC2F-696F-4AF6-B621-1833CE43F685}" type="presParOf" srcId="{EDA734F6-D8CA-4BAA-A304-C917AA9CC471}" destId="{F80AD17B-155B-42BF-9EEE-07935A703D98}" srcOrd="2" destOrd="0" presId="urn:microsoft.com/office/officeart/2018/5/layout/IconCircleLabelList"/>
    <dgm:cxn modelId="{48D1CBE7-8C63-4C85-8EA3-BA1DC6157CF7}" type="presParOf" srcId="{EDA734F6-D8CA-4BAA-A304-C917AA9CC471}" destId="{81AA2E18-A8E7-4B43-9237-CD484F995125}" srcOrd="3" destOrd="0" presId="urn:microsoft.com/office/officeart/2018/5/layout/IconCircleLabelList"/>
    <dgm:cxn modelId="{DD235E7B-EAD4-42E8-B6F7-3E441BE767A5}" type="presParOf" srcId="{B866E87D-96F0-4369-A86C-D7A8E0A54E4F}" destId="{755B352A-FB96-468F-AA13-9043EE9739E0}" srcOrd="1" destOrd="0" presId="urn:microsoft.com/office/officeart/2018/5/layout/IconCircleLabelList"/>
    <dgm:cxn modelId="{00A92A67-05DD-4684-B82C-E3600EA3CBCB}" type="presParOf" srcId="{B866E87D-96F0-4369-A86C-D7A8E0A54E4F}" destId="{F5CB7712-F7D4-4F43-81DC-859BF5CA3167}" srcOrd="2" destOrd="0" presId="urn:microsoft.com/office/officeart/2018/5/layout/IconCircleLabelList"/>
    <dgm:cxn modelId="{3C6E67A3-104E-47D9-B70A-D82BAC0D6BFB}" type="presParOf" srcId="{F5CB7712-F7D4-4F43-81DC-859BF5CA3167}" destId="{0B4D0C07-C60E-4DBC-9B12-0FB54020BB0D}" srcOrd="0" destOrd="0" presId="urn:microsoft.com/office/officeart/2018/5/layout/IconCircleLabelList"/>
    <dgm:cxn modelId="{9EB9B238-B654-40D7-8D20-BCDE4FDFEBA5}" type="presParOf" srcId="{F5CB7712-F7D4-4F43-81DC-859BF5CA3167}" destId="{0BF23353-1B9D-4BD1-84DF-CE636B9F9915}" srcOrd="1" destOrd="0" presId="urn:microsoft.com/office/officeart/2018/5/layout/IconCircleLabelList"/>
    <dgm:cxn modelId="{1918DC63-B7F1-4DAE-858D-55B7EFDEEDA4}" type="presParOf" srcId="{F5CB7712-F7D4-4F43-81DC-859BF5CA3167}" destId="{DD766B45-C945-4B77-BF84-9EF0212ADC0C}" srcOrd="2" destOrd="0" presId="urn:microsoft.com/office/officeart/2018/5/layout/IconCircleLabelList"/>
    <dgm:cxn modelId="{17CE9CF8-AF9A-4D61-94B2-9FF5A3F707E6}" type="presParOf" srcId="{F5CB7712-F7D4-4F43-81DC-859BF5CA3167}" destId="{05A697AE-18CB-400D-A479-0F5FFDFE60AF}" srcOrd="3" destOrd="0" presId="urn:microsoft.com/office/officeart/2018/5/layout/IconCircleLabelList"/>
    <dgm:cxn modelId="{4AAE7AB0-D26C-43C4-81C9-CD46D374A3F5}" type="presParOf" srcId="{B866E87D-96F0-4369-A86C-D7A8E0A54E4F}" destId="{D9B9C7F0-01F0-4C7B-AA05-A97E5E85E4A8}" srcOrd="3" destOrd="0" presId="urn:microsoft.com/office/officeart/2018/5/layout/IconCircleLabelList"/>
    <dgm:cxn modelId="{CABE45C4-9E7A-4F0E-B930-A1E171ECAB57}" type="presParOf" srcId="{B866E87D-96F0-4369-A86C-D7A8E0A54E4F}" destId="{8E2572D2-3001-4417-8A19-CF8718B1DF9E}" srcOrd="4" destOrd="0" presId="urn:microsoft.com/office/officeart/2018/5/layout/IconCircleLabelList"/>
    <dgm:cxn modelId="{CC97A5D7-6106-470A-B12B-A31018616D6D}" type="presParOf" srcId="{8E2572D2-3001-4417-8A19-CF8718B1DF9E}" destId="{8768E068-FA66-4305-838E-1BA7A36E0F96}" srcOrd="0" destOrd="0" presId="urn:microsoft.com/office/officeart/2018/5/layout/IconCircleLabelList"/>
    <dgm:cxn modelId="{514405DE-A3DD-48A2-9BE3-F34A4A9E4A54}" type="presParOf" srcId="{8E2572D2-3001-4417-8A19-CF8718B1DF9E}" destId="{96A31E94-D00F-402F-8188-48D548A394DD}" srcOrd="1" destOrd="0" presId="urn:microsoft.com/office/officeart/2018/5/layout/IconCircleLabelList"/>
    <dgm:cxn modelId="{7B7DE07C-4D66-48A2-8AFA-B6A746668423}" type="presParOf" srcId="{8E2572D2-3001-4417-8A19-CF8718B1DF9E}" destId="{0797875E-078A-492F-A546-0199BCB1D58B}" srcOrd="2" destOrd="0" presId="urn:microsoft.com/office/officeart/2018/5/layout/IconCircleLabelList"/>
    <dgm:cxn modelId="{AA891F9B-F014-48BF-B176-71AAB1A4CA39}" type="presParOf" srcId="{8E2572D2-3001-4417-8A19-CF8718B1DF9E}" destId="{17305868-8826-43A9-BFF5-C7A8DAED8458}" srcOrd="3" destOrd="0" presId="urn:microsoft.com/office/officeart/2018/5/layout/IconCircleLabelList"/>
    <dgm:cxn modelId="{EAD54504-0191-4CF5-A417-10CA9A4E06C2}" type="presParOf" srcId="{B866E87D-96F0-4369-A86C-D7A8E0A54E4F}" destId="{05CBF43E-B17C-42C9-89C9-7C057F8CFF1B}" srcOrd="5" destOrd="0" presId="urn:microsoft.com/office/officeart/2018/5/layout/IconCircleLabelList"/>
    <dgm:cxn modelId="{41509306-CB3B-4D69-9F05-F6574053CA17}" type="presParOf" srcId="{B866E87D-96F0-4369-A86C-D7A8E0A54E4F}" destId="{60AE2800-C77F-4ABF-A308-6CC006E3573C}" srcOrd="6" destOrd="0" presId="urn:microsoft.com/office/officeart/2018/5/layout/IconCircleLabelList"/>
    <dgm:cxn modelId="{189C61A8-2210-4591-9C2A-1BD17CF2E747}" type="presParOf" srcId="{60AE2800-C77F-4ABF-A308-6CC006E3573C}" destId="{AF7A6284-6F6B-4490-B998-E4785463103B}" srcOrd="0" destOrd="0" presId="urn:microsoft.com/office/officeart/2018/5/layout/IconCircleLabelList"/>
    <dgm:cxn modelId="{FEEFBBA7-3297-455E-969F-AF911793B88C}" type="presParOf" srcId="{60AE2800-C77F-4ABF-A308-6CC006E3573C}" destId="{5C9BD0DD-7502-4D0A-AED4-80167A4A1FD8}" srcOrd="1" destOrd="0" presId="urn:microsoft.com/office/officeart/2018/5/layout/IconCircleLabelList"/>
    <dgm:cxn modelId="{0D415BE6-4599-4232-B697-8F9A855B06F2}" type="presParOf" srcId="{60AE2800-C77F-4ABF-A308-6CC006E3573C}" destId="{D991DA15-0C4C-40A9-8426-923106723427}" srcOrd="2" destOrd="0" presId="urn:microsoft.com/office/officeart/2018/5/layout/IconCircleLabelList"/>
    <dgm:cxn modelId="{71843D81-D085-414C-99CE-5593C35C1E33}" type="presParOf" srcId="{60AE2800-C77F-4ABF-A308-6CC006E3573C}" destId="{A32CD14B-61DC-4397-BE85-D1950C299F2A}" srcOrd="3" destOrd="0" presId="urn:microsoft.com/office/officeart/2018/5/layout/IconCircleLabelList"/>
    <dgm:cxn modelId="{44BBBE0B-66F9-470E-857F-C3CBCFB7A25B}" type="presParOf" srcId="{B866E87D-96F0-4369-A86C-D7A8E0A54E4F}" destId="{D7D689A7-399D-46E9-9972-2F3033D3A812}" srcOrd="7" destOrd="0" presId="urn:microsoft.com/office/officeart/2018/5/layout/IconCircleLabelList"/>
    <dgm:cxn modelId="{3DC27DA7-61A6-43EC-86F8-BC789FCA3859}" type="presParOf" srcId="{B866E87D-96F0-4369-A86C-D7A8E0A54E4F}" destId="{B82C7EF7-A51A-4A2B-A233-F2D6F27B6E43}" srcOrd="8" destOrd="0" presId="urn:microsoft.com/office/officeart/2018/5/layout/IconCircleLabelList"/>
    <dgm:cxn modelId="{7AECE139-A353-4F77-AA8F-7E38EFD5F90F}" type="presParOf" srcId="{B82C7EF7-A51A-4A2B-A233-F2D6F27B6E43}" destId="{99051CEB-692D-4064-A958-BA2BB6320F39}" srcOrd="0" destOrd="0" presId="urn:microsoft.com/office/officeart/2018/5/layout/IconCircleLabelList"/>
    <dgm:cxn modelId="{97F65645-42E8-4A39-8A13-AB07F051E284}" type="presParOf" srcId="{B82C7EF7-A51A-4A2B-A233-F2D6F27B6E43}" destId="{723A5AC6-E10F-48DA-BF62-1721D4DB631B}" srcOrd="1" destOrd="0" presId="urn:microsoft.com/office/officeart/2018/5/layout/IconCircleLabelList"/>
    <dgm:cxn modelId="{14548AE4-BF99-43E1-A49F-A3FF23652ED5}" type="presParOf" srcId="{B82C7EF7-A51A-4A2B-A233-F2D6F27B6E43}" destId="{BC7DB2B8-5AE9-4C6D-8F5D-5D055F027CE3}" srcOrd="2" destOrd="0" presId="urn:microsoft.com/office/officeart/2018/5/layout/IconCircleLabelList"/>
    <dgm:cxn modelId="{8C156718-4BE1-479D-8FA3-E6478B9F9CAB}" type="presParOf" srcId="{B82C7EF7-A51A-4A2B-A233-F2D6F27B6E43}" destId="{701E553E-707F-4E2C-B021-84DB3A8D864D}" srcOrd="3" destOrd="0" presId="urn:microsoft.com/office/officeart/2018/5/layout/IconCircleLabelList"/>
    <dgm:cxn modelId="{AAA72082-E5ED-4A28-9672-ECBBF662FC0D}" type="presParOf" srcId="{B866E87D-96F0-4369-A86C-D7A8E0A54E4F}" destId="{40694D03-B3C7-4452-B1CA-FD5861CC19B2}" srcOrd="9" destOrd="0" presId="urn:microsoft.com/office/officeart/2018/5/layout/IconCircleLabelList"/>
    <dgm:cxn modelId="{A9217D65-3059-4002-961B-C0B7870BC48D}" type="presParOf" srcId="{B866E87D-96F0-4369-A86C-D7A8E0A54E4F}" destId="{FFC000A3-0BD2-4EA8-BCE8-88F453882945}" srcOrd="10" destOrd="0" presId="urn:microsoft.com/office/officeart/2018/5/layout/IconCircleLabelList"/>
    <dgm:cxn modelId="{D1AFCE2A-8719-4668-A038-74877FABF15A}" type="presParOf" srcId="{FFC000A3-0BD2-4EA8-BCE8-88F453882945}" destId="{73AF1FB6-3C08-4CFB-90FD-FE10749B58B4}" srcOrd="0" destOrd="0" presId="urn:microsoft.com/office/officeart/2018/5/layout/IconCircleLabelList"/>
    <dgm:cxn modelId="{2FB8F314-8A61-410A-8FDB-9CA4712C50C0}" type="presParOf" srcId="{FFC000A3-0BD2-4EA8-BCE8-88F453882945}" destId="{6A76A81D-FA0D-4A13-8D62-51DDF52D42FE}" srcOrd="1" destOrd="0" presId="urn:microsoft.com/office/officeart/2018/5/layout/IconCircleLabelList"/>
    <dgm:cxn modelId="{1C7F37DB-282A-43F2-82FC-DB770508E630}" type="presParOf" srcId="{FFC000A3-0BD2-4EA8-BCE8-88F453882945}" destId="{5ABE8752-A92D-4AF0-BEAB-A4DF8FA62F59}" srcOrd="2" destOrd="0" presId="urn:microsoft.com/office/officeart/2018/5/layout/IconCircleLabelList"/>
    <dgm:cxn modelId="{8D8F0399-9BB5-4C3B-BC4F-77D12BA055CA}" type="presParOf" srcId="{FFC000A3-0BD2-4EA8-BCE8-88F453882945}" destId="{4C01532B-88F6-4714-B5A6-DA06DFA383B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421C7D-22D2-425D-B655-D8BDC5D9E129}">
      <dsp:nvSpPr>
        <dsp:cNvPr id="0" name=""/>
        <dsp:cNvSpPr/>
      </dsp:nvSpPr>
      <dsp:spPr>
        <a:xfrm>
          <a:off x="0" y="689"/>
          <a:ext cx="50982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69ECB-2AB1-4DFD-95B5-81ABC30C97D5}">
      <dsp:nvSpPr>
        <dsp:cNvPr id="0" name=""/>
        <dsp:cNvSpPr/>
      </dsp:nvSpPr>
      <dsp:spPr>
        <a:xfrm>
          <a:off x="0" y="689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Understanding Project management via historical overview of the concept.</a:t>
          </a:r>
          <a:endParaRPr lang="en-US" sz="2200" kern="1200"/>
        </a:p>
      </dsp:txBody>
      <dsp:txXfrm>
        <a:off x="0" y="689"/>
        <a:ext cx="5098256" cy="806933"/>
      </dsp:txXfrm>
    </dsp:sp>
    <dsp:sp modelId="{32109D63-7DB7-49B5-9773-A17BB0E7FFCF}">
      <dsp:nvSpPr>
        <dsp:cNvPr id="0" name=""/>
        <dsp:cNvSpPr/>
      </dsp:nvSpPr>
      <dsp:spPr>
        <a:xfrm>
          <a:off x="0" y="807622"/>
          <a:ext cx="5098256" cy="0"/>
        </a:xfrm>
        <a:prstGeom prst="line">
          <a:avLst/>
        </a:prstGeom>
        <a:solidFill>
          <a:schemeClr val="accent2">
            <a:hueOff val="6506"/>
            <a:satOff val="-4479"/>
            <a:lumOff val="-1144"/>
            <a:alphaOff val="0"/>
          </a:schemeClr>
        </a:solidFill>
        <a:ln w="15875" cap="flat" cmpd="sng" algn="ctr">
          <a:solidFill>
            <a:schemeClr val="accent2">
              <a:hueOff val="6506"/>
              <a:satOff val="-4479"/>
              <a:lumOff val="-11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06FA5-3A7D-4400-B697-E9F39719C1FB}">
      <dsp:nvSpPr>
        <dsp:cNvPr id="0" name=""/>
        <dsp:cNvSpPr/>
      </dsp:nvSpPr>
      <dsp:spPr>
        <a:xfrm>
          <a:off x="0" y="807622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Looking at life cycle models</a:t>
          </a:r>
          <a:endParaRPr lang="en-US" sz="2200" kern="1200"/>
        </a:p>
      </dsp:txBody>
      <dsp:txXfrm>
        <a:off x="0" y="807622"/>
        <a:ext cx="5098256" cy="806933"/>
      </dsp:txXfrm>
    </dsp:sp>
    <dsp:sp modelId="{7E53002A-8DBA-4652-B9F5-0A2A7628461F}">
      <dsp:nvSpPr>
        <dsp:cNvPr id="0" name=""/>
        <dsp:cNvSpPr/>
      </dsp:nvSpPr>
      <dsp:spPr>
        <a:xfrm>
          <a:off x="0" y="1614556"/>
          <a:ext cx="5098256" cy="0"/>
        </a:xfrm>
        <a:prstGeom prst="line">
          <a:avLst/>
        </a:prstGeom>
        <a:solidFill>
          <a:schemeClr val="accent2">
            <a:hueOff val="13013"/>
            <a:satOff val="-8959"/>
            <a:lumOff val="-2288"/>
            <a:alphaOff val="0"/>
          </a:schemeClr>
        </a:solidFill>
        <a:ln w="15875" cap="flat" cmpd="sng" algn="ctr">
          <a:solidFill>
            <a:schemeClr val="accent2">
              <a:hueOff val="13013"/>
              <a:satOff val="-8959"/>
              <a:lumOff val="-22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24AFF-D5A4-45B0-A810-71C2BE21F67E}">
      <dsp:nvSpPr>
        <dsp:cNvPr id="0" name=""/>
        <dsp:cNvSpPr/>
      </dsp:nvSpPr>
      <dsp:spPr>
        <a:xfrm>
          <a:off x="0" y="1614556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need for planning, estimating, scheduling and resourcing </a:t>
          </a:r>
          <a:endParaRPr lang="en-US" sz="2200" kern="1200"/>
        </a:p>
      </dsp:txBody>
      <dsp:txXfrm>
        <a:off x="0" y="1614556"/>
        <a:ext cx="5098256" cy="806933"/>
      </dsp:txXfrm>
    </dsp:sp>
    <dsp:sp modelId="{04A6E09D-0FD7-4349-8C35-71A82033082F}">
      <dsp:nvSpPr>
        <dsp:cNvPr id="0" name=""/>
        <dsp:cNvSpPr/>
      </dsp:nvSpPr>
      <dsp:spPr>
        <a:xfrm>
          <a:off x="0" y="2421489"/>
          <a:ext cx="5098256" cy="0"/>
        </a:xfrm>
        <a:prstGeom prst="line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accent2">
              <a:hueOff val="19519"/>
              <a:satOff val="-13438"/>
              <a:lumOff val="-34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7CD18-6B57-4716-9B71-D509C2A87A93}">
      <dsp:nvSpPr>
        <dsp:cNvPr id="0" name=""/>
        <dsp:cNvSpPr/>
      </dsp:nvSpPr>
      <dsp:spPr>
        <a:xfrm>
          <a:off x="0" y="2421489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Tools for controlling and analysing project success / failure</a:t>
          </a:r>
          <a:endParaRPr lang="en-US" sz="2200" kern="1200"/>
        </a:p>
      </dsp:txBody>
      <dsp:txXfrm>
        <a:off x="0" y="2421489"/>
        <a:ext cx="5098256" cy="806933"/>
      </dsp:txXfrm>
    </dsp:sp>
    <dsp:sp modelId="{61258348-903B-4EEA-A24F-13708DE9D482}">
      <dsp:nvSpPr>
        <dsp:cNvPr id="0" name=""/>
        <dsp:cNvSpPr/>
      </dsp:nvSpPr>
      <dsp:spPr>
        <a:xfrm>
          <a:off x="0" y="3228422"/>
          <a:ext cx="5098256" cy="0"/>
        </a:xfrm>
        <a:prstGeom prst="line">
          <a:avLst/>
        </a:prstGeom>
        <a:solidFill>
          <a:schemeClr val="accent2">
            <a:hueOff val="26025"/>
            <a:satOff val="-17917"/>
            <a:lumOff val="-4575"/>
            <a:alphaOff val="0"/>
          </a:schemeClr>
        </a:solidFill>
        <a:ln w="15875" cap="flat" cmpd="sng" algn="ctr">
          <a:solidFill>
            <a:schemeClr val="accent2">
              <a:hueOff val="26025"/>
              <a:satOff val="-17917"/>
              <a:lumOff val="-45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DD24F-9591-49A3-B0A1-93727C6FCA2D}">
      <dsp:nvSpPr>
        <dsp:cNvPr id="0" name=""/>
        <dsp:cNvSpPr/>
      </dsp:nvSpPr>
      <dsp:spPr>
        <a:xfrm>
          <a:off x="0" y="3228422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Quality Issues</a:t>
          </a:r>
          <a:endParaRPr lang="en-US" sz="2200" kern="1200"/>
        </a:p>
      </dsp:txBody>
      <dsp:txXfrm>
        <a:off x="0" y="3228422"/>
        <a:ext cx="5098256" cy="806933"/>
      </dsp:txXfrm>
    </dsp:sp>
    <dsp:sp modelId="{46FB4F62-D9D5-4E1A-9C95-E912EF69C391}">
      <dsp:nvSpPr>
        <dsp:cNvPr id="0" name=""/>
        <dsp:cNvSpPr/>
      </dsp:nvSpPr>
      <dsp:spPr>
        <a:xfrm>
          <a:off x="0" y="4035355"/>
          <a:ext cx="5098256" cy="0"/>
        </a:xfrm>
        <a:prstGeom prst="line">
          <a:avLst/>
        </a:prstGeom>
        <a:solidFill>
          <a:schemeClr val="accent2">
            <a:hueOff val="32532"/>
            <a:satOff val="-22397"/>
            <a:lumOff val="-5719"/>
            <a:alphaOff val="0"/>
          </a:schemeClr>
        </a:solidFill>
        <a:ln w="15875" cap="flat" cmpd="sng" algn="ctr">
          <a:solidFill>
            <a:schemeClr val="accent2">
              <a:hueOff val="32532"/>
              <a:satOff val="-22397"/>
              <a:lumOff val="-57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C5081-1A83-415B-B4B2-8B402D5D5B73}">
      <dsp:nvSpPr>
        <dsp:cNvPr id="0" name=""/>
        <dsp:cNvSpPr/>
      </dsp:nvSpPr>
      <dsp:spPr>
        <a:xfrm>
          <a:off x="0" y="4035355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 organisation</a:t>
          </a:r>
          <a:endParaRPr lang="en-US" sz="2200" kern="1200"/>
        </a:p>
      </dsp:txBody>
      <dsp:txXfrm>
        <a:off x="0" y="4035355"/>
        <a:ext cx="5098256" cy="806933"/>
      </dsp:txXfrm>
    </dsp:sp>
    <dsp:sp modelId="{2B920107-B160-49C2-9992-0B2622802FB7}">
      <dsp:nvSpPr>
        <dsp:cNvPr id="0" name=""/>
        <dsp:cNvSpPr/>
      </dsp:nvSpPr>
      <dsp:spPr>
        <a:xfrm>
          <a:off x="0" y="4842289"/>
          <a:ext cx="5098256" cy="0"/>
        </a:xfrm>
        <a:prstGeom prst="line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E831C-02FF-441B-9F71-B68A22550B92}">
      <dsp:nvSpPr>
        <dsp:cNvPr id="0" name=""/>
        <dsp:cNvSpPr/>
      </dsp:nvSpPr>
      <dsp:spPr>
        <a:xfrm>
          <a:off x="0" y="4842289"/>
          <a:ext cx="5098256" cy="806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 Management Methodologies</a:t>
          </a:r>
          <a:endParaRPr lang="en-US" sz="2200" kern="1200"/>
        </a:p>
      </dsp:txBody>
      <dsp:txXfrm>
        <a:off x="0" y="4842289"/>
        <a:ext cx="5098256" cy="8069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C4D7D-9CE3-4358-B3DC-DE4AEAF13938}">
      <dsp:nvSpPr>
        <dsp:cNvPr id="0" name=""/>
        <dsp:cNvSpPr/>
      </dsp:nvSpPr>
      <dsp:spPr>
        <a:xfrm>
          <a:off x="0" y="1032876"/>
          <a:ext cx="5098256" cy="113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333248" rIns="395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 planned undertaking of related activities to reach an objective that has a beginning and an end</a:t>
          </a:r>
        </a:p>
      </dsp:txBody>
      <dsp:txXfrm>
        <a:off x="0" y="1032876"/>
        <a:ext cx="5098256" cy="1134000"/>
      </dsp:txXfrm>
    </dsp:sp>
    <dsp:sp modelId="{C7F08F23-0EE9-4E05-910D-33B680B811A0}">
      <dsp:nvSpPr>
        <dsp:cNvPr id="0" name=""/>
        <dsp:cNvSpPr/>
      </dsp:nvSpPr>
      <dsp:spPr>
        <a:xfrm>
          <a:off x="254912" y="796716"/>
          <a:ext cx="3568779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Project</a:t>
          </a:r>
        </a:p>
      </dsp:txBody>
      <dsp:txXfrm>
        <a:off x="277969" y="819773"/>
        <a:ext cx="3522665" cy="426206"/>
      </dsp:txXfrm>
    </dsp:sp>
    <dsp:sp modelId="{ADB27295-A8A2-48C1-9A23-74BAA4629C39}">
      <dsp:nvSpPr>
        <dsp:cNvPr id="0" name=""/>
        <dsp:cNvSpPr/>
      </dsp:nvSpPr>
      <dsp:spPr>
        <a:xfrm>
          <a:off x="0" y="2489436"/>
          <a:ext cx="5098256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333248" rIns="395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 controlled process of initiating, planning, executing, and closing down a project</a:t>
          </a:r>
        </a:p>
      </dsp:txBody>
      <dsp:txXfrm>
        <a:off x="0" y="2489436"/>
        <a:ext cx="5098256" cy="907200"/>
      </dsp:txXfrm>
    </dsp:sp>
    <dsp:sp modelId="{DEBA443A-6B07-4B1B-874F-DD6194C4E6C2}">
      <dsp:nvSpPr>
        <dsp:cNvPr id="0" name=""/>
        <dsp:cNvSpPr/>
      </dsp:nvSpPr>
      <dsp:spPr>
        <a:xfrm>
          <a:off x="254912" y="2253276"/>
          <a:ext cx="3568779" cy="4723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Project management</a:t>
          </a:r>
        </a:p>
      </dsp:txBody>
      <dsp:txXfrm>
        <a:off x="277969" y="2276333"/>
        <a:ext cx="3522665" cy="426206"/>
      </dsp:txXfrm>
    </dsp:sp>
    <dsp:sp modelId="{35A6BCB6-6809-407E-BCE6-6967FFE89FA2}">
      <dsp:nvSpPr>
        <dsp:cNvPr id="0" name=""/>
        <dsp:cNvSpPr/>
      </dsp:nvSpPr>
      <dsp:spPr>
        <a:xfrm>
          <a:off x="0" y="3719196"/>
          <a:ext cx="5098256" cy="113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333248" rIns="395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“Software project management is the process of planning, staffing, monitoring, controlling and leading a software project.”</a:t>
          </a:r>
          <a:endParaRPr lang="en-US" sz="1600" kern="1200"/>
        </a:p>
      </dsp:txBody>
      <dsp:txXfrm>
        <a:off x="0" y="3719196"/>
        <a:ext cx="5098256" cy="1134000"/>
      </dsp:txXfrm>
    </dsp:sp>
    <dsp:sp modelId="{FF9CDE30-D375-4A07-9C15-8DF9E8687C93}">
      <dsp:nvSpPr>
        <dsp:cNvPr id="0" name=""/>
        <dsp:cNvSpPr/>
      </dsp:nvSpPr>
      <dsp:spPr>
        <a:xfrm>
          <a:off x="254912" y="3483036"/>
          <a:ext cx="3568779" cy="4723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IEEE provides the following definition:</a:t>
          </a:r>
          <a:endParaRPr lang="en-US" sz="1600" kern="1200"/>
        </a:p>
      </dsp:txBody>
      <dsp:txXfrm>
        <a:off x="277969" y="3506093"/>
        <a:ext cx="3522665" cy="426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9FD63C-0F2B-46A9-BC7D-1D6FF4C0BFCB}">
      <dsp:nvSpPr>
        <dsp:cNvPr id="0" name=""/>
        <dsp:cNvSpPr/>
      </dsp:nvSpPr>
      <dsp:spPr>
        <a:xfrm>
          <a:off x="2180929" y="943887"/>
          <a:ext cx="4700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097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3460" y="987103"/>
        <a:ext cx="25034" cy="5006"/>
      </dsp:txXfrm>
    </dsp:sp>
    <dsp:sp modelId="{65A8C0BA-9676-4ABF-ACD1-6BCD774909D4}">
      <dsp:nvSpPr>
        <dsp:cNvPr id="0" name=""/>
        <dsp:cNvSpPr/>
      </dsp:nvSpPr>
      <dsp:spPr>
        <a:xfrm>
          <a:off x="5783" y="336523"/>
          <a:ext cx="2176946" cy="1306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poor requirements - if requirements are unclear, incomplete, too general, or not testable, there will be problems. </a:t>
          </a:r>
          <a:endParaRPr lang="en-US" sz="1200" kern="1200"/>
        </a:p>
      </dsp:txBody>
      <dsp:txXfrm>
        <a:off x="5783" y="336523"/>
        <a:ext cx="2176946" cy="1306167"/>
      </dsp:txXfrm>
    </dsp:sp>
    <dsp:sp modelId="{5D1BCCD2-61EA-4038-BC77-27ADD723A3EF}">
      <dsp:nvSpPr>
        <dsp:cNvPr id="0" name=""/>
        <dsp:cNvSpPr/>
      </dsp:nvSpPr>
      <dsp:spPr>
        <a:xfrm>
          <a:off x="4858573" y="943887"/>
          <a:ext cx="4700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097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1104" y="987103"/>
        <a:ext cx="25034" cy="5006"/>
      </dsp:txXfrm>
    </dsp:sp>
    <dsp:sp modelId="{39EF0790-761D-4DEB-9260-325528D0E201}">
      <dsp:nvSpPr>
        <dsp:cNvPr id="0" name=""/>
        <dsp:cNvSpPr/>
      </dsp:nvSpPr>
      <dsp:spPr>
        <a:xfrm>
          <a:off x="2683426" y="336523"/>
          <a:ext cx="2176946" cy="13061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unrealistic schedule - if too much work is crammed in too little time, problems are inevitable. </a:t>
          </a:r>
          <a:endParaRPr lang="en-US" sz="1200" kern="1200"/>
        </a:p>
      </dsp:txBody>
      <dsp:txXfrm>
        <a:off x="2683426" y="336523"/>
        <a:ext cx="2176946" cy="1306167"/>
      </dsp:txXfrm>
    </dsp:sp>
    <dsp:sp modelId="{727CE807-3FA4-4424-A07A-76C493CD6A50}">
      <dsp:nvSpPr>
        <dsp:cNvPr id="0" name=""/>
        <dsp:cNvSpPr/>
      </dsp:nvSpPr>
      <dsp:spPr>
        <a:xfrm>
          <a:off x="1094256" y="1640891"/>
          <a:ext cx="5355287" cy="470097"/>
        </a:xfrm>
        <a:custGeom>
          <a:avLst/>
          <a:gdLst/>
          <a:ahLst/>
          <a:cxnLst/>
          <a:rect l="0" t="0" r="0" b="0"/>
          <a:pathLst>
            <a:path>
              <a:moveTo>
                <a:pt x="5355287" y="0"/>
              </a:moveTo>
              <a:lnTo>
                <a:pt x="5355287" y="252148"/>
              </a:lnTo>
              <a:lnTo>
                <a:pt x="0" y="252148"/>
              </a:lnTo>
              <a:lnTo>
                <a:pt x="0" y="470097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37433" y="1873436"/>
        <a:ext cx="268932" cy="5006"/>
      </dsp:txXfrm>
    </dsp:sp>
    <dsp:sp modelId="{49EC3209-4131-49B3-BF99-C5411E96BE25}">
      <dsp:nvSpPr>
        <dsp:cNvPr id="0" name=""/>
        <dsp:cNvSpPr/>
      </dsp:nvSpPr>
      <dsp:spPr>
        <a:xfrm>
          <a:off x="5361070" y="336523"/>
          <a:ext cx="2176946" cy="13061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inadequate testing - no one will know whether or not the program is any good until the customer complains or systems crash. </a:t>
          </a:r>
          <a:endParaRPr lang="en-US" sz="1200" kern="1200"/>
        </a:p>
      </dsp:txBody>
      <dsp:txXfrm>
        <a:off x="5361070" y="336523"/>
        <a:ext cx="2176946" cy="1306167"/>
      </dsp:txXfrm>
    </dsp:sp>
    <dsp:sp modelId="{96D24DBE-B5B1-4DD2-BFCB-5A405466B001}">
      <dsp:nvSpPr>
        <dsp:cNvPr id="0" name=""/>
        <dsp:cNvSpPr/>
      </dsp:nvSpPr>
      <dsp:spPr>
        <a:xfrm>
          <a:off x="2180929" y="2750752"/>
          <a:ext cx="4700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097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3460" y="2793969"/>
        <a:ext cx="25034" cy="5006"/>
      </dsp:txXfrm>
    </dsp:sp>
    <dsp:sp modelId="{C84056A9-A894-4F13-A02E-09D0C2D65901}">
      <dsp:nvSpPr>
        <dsp:cNvPr id="0" name=""/>
        <dsp:cNvSpPr/>
      </dsp:nvSpPr>
      <dsp:spPr>
        <a:xfrm>
          <a:off x="5783" y="2143388"/>
          <a:ext cx="2176946" cy="13061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featuritis - requests to pile on new features after development is underway; extremely common. </a:t>
          </a:r>
          <a:endParaRPr lang="en-US" sz="1200" kern="1200"/>
        </a:p>
      </dsp:txBody>
      <dsp:txXfrm>
        <a:off x="5783" y="2143388"/>
        <a:ext cx="2176946" cy="1306167"/>
      </dsp:txXfrm>
    </dsp:sp>
    <dsp:sp modelId="{1F0274E0-7E83-4FD2-8962-47A549B017D9}">
      <dsp:nvSpPr>
        <dsp:cNvPr id="0" name=""/>
        <dsp:cNvSpPr/>
      </dsp:nvSpPr>
      <dsp:spPr>
        <a:xfrm>
          <a:off x="2683426" y="2143388"/>
          <a:ext cx="2176946" cy="130616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72" tIns="111971" rIns="106672" bIns="11197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miscommunication - if developers don't know what's needed or customer's have erroneous expectations, problems are guaranteed. </a:t>
          </a:r>
          <a:endParaRPr lang="en-US" sz="1200" kern="1200"/>
        </a:p>
      </dsp:txBody>
      <dsp:txXfrm>
        <a:off x="2683426" y="2143388"/>
        <a:ext cx="2176946" cy="13061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66ABD-27FE-4F7F-B761-2B0D1FC409EF}">
      <dsp:nvSpPr>
        <dsp:cNvPr id="0" name=""/>
        <dsp:cNvSpPr/>
      </dsp:nvSpPr>
      <dsp:spPr>
        <a:xfrm>
          <a:off x="0" y="882980"/>
          <a:ext cx="5098256" cy="2249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437388" rIns="395681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300 emergency ambulances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&gt;400 patient transport service vehicles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326 paramedics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1,300 - 1,600 emergency calls per day</a:t>
          </a:r>
        </a:p>
      </dsp:txBody>
      <dsp:txXfrm>
        <a:off x="0" y="882980"/>
        <a:ext cx="5098256" cy="2249100"/>
      </dsp:txXfrm>
    </dsp:sp>
    <dsp:sp modelId="{879EFEDC-76D5-4E09-9855-20AC7524151B}">
      <dsp:nvSpPr>
        <dsp:cNvPr id="0" name=""/>
        <dsp:cNvSpPr/>
      </dsp:nvSpPr>
      <dsp:spPr>
        <a:xfrm>
          <a:off x="254912" y="573020"/>
          <a:ext cx="3568779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Complex scheduling problem</a:t>
          </a:r>
        </a:p>
      </dsp:txBody>
      <dsp:txXfrm>
        <a:off x="285174" y="603282"/>
        <a:ext cx="3508255" cy="559396"/>
      </dsp:txXfrm>
    </dsp:sp>
    <dsp:sp modelId="{10EAB0F4-E753-4253-87C7-BE934AD00B34}">
      <dsp:nvSpPr>
        <dsp:cNvPr id="0" name=""/>
        <dsp:cNvSpPr/>
      </dsp:nvSpPr>
      <dsp:spPr>
        <a:xfrm>
          <a:off x="0" y="3555441"/>
          <a:ext cx="5098256" cy="15214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437388" rIns="395681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minimal investment in training/equipment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national pay dispute in 1990</a:t>
          </a:r>
        </a:p>
      </dsp:txBody>
      <dsp:txXfrm>
        <a:off x="0" y="3555441"/>
        <a:ext cx="5098256" cy="1521449"/>
      </dsp:txXfrm>
    </dsp:sp>
    <dsp:sp modelId="{0054B399-BC8F-4C83-98E6-67A69559FEDF}">
      <dsp:nvSpPr>
        <dsp:cNvPr id="0" name=""/>
        <dsp:cNvSpPr/>
      </dsp:nvSpPr>
      <dsp:spPr>
        <a:xfrm>
          <a:off x="254912" y="3245481"/>
          <a:ext cx="3568779" cy="61992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Disastrous staff morale</a:t>
          </a:r>
        </a:p>
      </dsp:txBody>
      <dsp:txXfrm>
        <a:off x="285174" y="3275743"/>
        <a:ext cx="3508255" cy="5593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D14B8-9825-490B-AB56-F0CD30A99B2E}">
      <dsp:nvSpPr>
        <dsp:cNvPr id="0" name=""/>
        <dsp:cNvSpPr/>
      </dsp:nvSpPr>
      <dsp:spPr>
        <a:xfrm>
          <a:off x="0" y="360705"/>
          <a:ext cx="2357437" cy="141446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Directors wanted to computerise this entire system</a:t>
          </a:r>
        </a:p>
      </dsp:txBody>
      <dsp:txXfrm>
        <a:off x="0" y="360705"/>
        <a:ext cx="2357437" cy="1414462"/>
      </dsp:txXfrm>
    </dsp:sp>
    <dsp:sp modelId="{7643A177-02E9-46C0-979F-C8DC8416BB4C}">
      <dsp:nvSpPr>
        <dsp:cNvPr id="0" name=""/>
        <dsp:cNvSpPr/>
      </dsp:nvSpPr>
      <dsp:spPr>
        <a:xfrm>
          <a:off x="2593181" y="360705"/>
          <a:ext cx="2357437" cy="1414462"/>
        </a:xfrm>
        <a:prstGeom prst="rect">
          <a:avLst/>
        </a:prstGeom>
        <a:solidFill>
          <a:schemeClr val="accent5">
            <a:hueOff val="531780"/>
            <a:satOff val="-5973"/>
            <a:lumOff val="-12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Autumn 1990: contacted other ambulance services.</a:t>
          </a:r>
        </a:p>
      </dsp:txBody>
      <dsp:txXfrm>
        <a:off x="2593181" y="360705"/>
        <a:ext cx="2357437" cy="1414462"/>
      </dsp:txXfrm>
    </dsp:sp>
    <dsp:sp modelId="{99E948E4-B2C2-4444-8E07-819E3031AF38}">
      <dsp:nvSpPr>
        <dsp:cNvPr id="0" name=""/>
        <dsp:cNvSpPr/>
      </dsp:nvSpPr>
      <dsp:spPr>
        <a:xfrm>
          <a:off x="5186362" y="360705"/>
          <a:ext cx="2357437" cy="1414462"/>
        </a:xfrm>
        <a:prstGeom prst="rect">
          <a:avLst/>
        </a:prstGeom>
        <a:solidFill>
          <a:schemeClr val="accent5">
            <a:hueOff val="1063560"/>
            <a:satOff val="-11946"/>
            <a:lumOff val="-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Systems in use elsewhere rejected as unsuitable.</a:t>
          </a:r>
        </a:p>
      </dsp:txBody>
      <dsp:txXfrm>
        <a:off x="5186362" y="360705"/>
        <a:ext cx="2357437" cy="1414462"/>
      </dsp:txXfrm>
    </dsp:sp>
    <dsp:sp modelId="{ECF16D96-4505-4AD6-AF01-CC59F02E99D7}">
      <dsp:nvSpPr>
        <dsp:cNvPr id="0" name=""/>
        <dsp:cNvSpPr/>
      </dsp:nvSpPr>
      <dsp:spPr>
        <a:xfrm>
          <a:off x="1296590" y="2010911"/>
          <a:ext cx="2357437" cy="1414462"/>
        </a:xfrm>
        <a:prstGeom prst="rect">
          <a:avLst/>
        </a:prstGeom>
        <a:solidFill>
          <a:schemeClr val="accent5">
            <a:hueOff val="1595340"/>
            <a:satOff val="-17918"/>
            <a:lumOff val="-3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February 1991: completed detailed specification for the new system.</a:t>
          </a:r>
        </a:p>
      </dsp:txBody>
      <dsp:txXfrm>
        <a:off x="1296590" y="2010911"/>
        <a:ext cx="2357437" cy="1414462"/>
      </dsp:txXfrm>
    </dsp:sp>
    <dsp:sp modelId="{8865B3B9-B955-477D-9B16-DBA961FF612B}">
      <dsp:nvSpPr>
        <dsp:cNvPr id="0" name=""/>
        <dsp:cNvSpPr/>
      </dsp:nvSpPr>
      <dsp:spPr>
        <a:xfrm>
          <a:off x="3889771" y="2010911"/>
          <a:ext cx="2357437" cy="1414462"/>
        </a:xfrm>
        <a:prstGeom prst="rect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Advertised for tenders</a:t>
          </a:r>
        </a:p>
      </dsp:txBody>
      <dsp:txXfrm>
        <a:off x="3889771" y="2010911"/>
        <a:ext cx="2357437" cy="14144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3D8C6F-D136-445C-AFAC-00D89E9718CA}">
      <dsp:nvSpPr>
        <dsp:cNvPr id="0" name=""/>
        <dsp:cNvSpPr/>
      </dsp:nvSpPr>
      <dsp:spPr>
        <a:xfrm>
          <a:off x="326605" y="861951"/>
          <a:ext cx="1016507" cy="101650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AE3D50-5B92-4B83-9301-46E8B1E206FC}">
      <dsp:nvSpPr>
        <dsp:cNvPr id="0" name=""/>
        <dsp:cNvSpPr/>
      </dsp:nvSpPr>
      <dsp:spPr>
        <a:xfrm>
          <a:off x="543237" y="1078583"/>
          <a:ext cx="583242" cy="5832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AF9B0-07A4-458E-87E6-2DA5DA34BABC}">
      <dsp:nvSpPr>
        <dsp:cNvPr id="0" name=""/>
        <dsp:cNvSpPr/>
      </dsp:nvSpPr>
      <dsp:spPr>
        <a:xfrm>
          <a:off x="1655" y="2195076"/>
          <a:ext cx="1666406" cy="729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Systems Options had no experience in this kind of safety critical system</a:t>
          </a:r>
        </a:p>
      </dsp:txBody>
      <dsp:txXfrm>
        <a:off x="1655" y="2195076"/>
        <a:ext cx="1666406" cy="729052"/>
      </dsp:txXfrm>
    </dsp:sp>
    <dsp:sp modelId="{2D246D63-756A-471E-A763-B953445D8B44}">
      <dsp:nvSpPr>
        <dsp:cNvPr id="0" name=""/>
        <dsp:cNvSpPr/>
      </dsp:nvSpPr>
      <dsp:spPr>
        <a:xfrm>
          <a:off x="2284632" y="861951"/>
          <a:ext cx="1016507" cy="101650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CBF257-0873-4489-90F9-0145E2A59FBB}">
      <dsp:nvSpPr>
        <dsp:cNvPr id="0" name=""/>
        <dsp:cNvSpPr/>
      </dsp:nvSpPr>
      <dsp:spPr>
        <a:xfrm>
          <a:off x="2501265" y="1078583"/>
          <a:ext cx="583242" cy="5832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2DE9B-8625-4822-A24B-B268A5E007DA}">
      <dsp:nvSpPr>
        <dsp:cNvPr id="0" name=""/>
        <dsp:cNvSpPr/>
      </dsp:nvSpPr>
      <dsp:spPr>
        <a:xfrm>
          <a:off x="1959683" y="2195076"/>
          <a:ext cx="1666406" cy="729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Their bid for the software was just £35,000</a:t>
          </a:r>
        </a:p>
      </dsp:txBody>
      <dsp:txXfrm>
        <a:off x="1959683" y="2195076"/>
        <a:ext cx="1666406" cy="729052"/>
      </dsp:txXfrm>
    </dsp:sp>
    <dsp:sp modelId="{5BD896E2-5F74-4076-815B-DDF66F250363}">
      <dsp:nvSpPr>
        <dsp:cNvPr id="0" name=""/>
        <dsp:cNvSpPr/>
      </dsp:nvSpPr>
      <dsp:spPr>
        <a:xfrm>
          <a:off x="4242659" y="861951"/>
          <a:ext cx="1016507" cy="101650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E89AF2-06F4-468A-AE40-A35119957C73}">
      <dsp:nvSpPr>
        <dsp:cNvPr id="0" name=""/>
        <dsp:cNvSpPr/>
      </dsp:nvSpPr>
      <dsp:spPr>
        <a:xfrm>
          <a:off x="4459292" y="1078583"/>
          <a:ext cx="583242" cy="5832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5557F-6E4F-44E7-AC85-90282F0D558D}">
      <dsp:nvSpPr>
        <dsp:cNvPr id="0" name=""/>
        <dsp:cNvSpPr/>
      </dsp:nvSpPr>
      <dsp:spPr>
        <a:xfrm>
          <a:off x="3917710" y="2195076"/>
          <a:ext cx="1666406" cy="729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 reference letter from Staffordshire Fire and Rescue Service expressed concerns about the ability of Systems Options to cope</a:t>
          </a:r>
        </a:p>
      </dsp:txBody>
      <dsp:txXfrm>
        <a:off x="3917710" y="2195076"/>
        <a:ext cx="1666406" cy="729052"/>
      </dsp:txXfrm>
    </dsp:sp>
    <dsp:sp modelId="{8DB79F0E-584C-4723-B041-536A7F5C4C08}">
      <dsp:nvSpPr>
        <dsp:cNvPr id="0" name=""/>
        <dsp:cNvSpPr/>
      </dsp:nvSpPr>
      <dsp:spPr>
        <a:xfrm>
          <a:off x="6200687" y="861951"/>
          <a:ext cx="1016507" cy="101650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9C7C27-A579-45DF-9FEA-44536FEB02D2}">
      <dsp:nvSpPr>
        <dsp:cNvPr id="0" name=""/>
        <dsp:cNvSpPr/>
      </dsp:nvSpPr>
      <dsp:spPr>
        <a:xfrm>
          <a:off x="6417319" y="1078583"/>
          <a:ext cx="583242" cy="5832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137D8-5363-40DE-B891-B9275BA27EA4}">
      <dsp:nvSpPr>
        <dsp:cNvPr id="0" name=""/>
        <dsp:cNvSpPr/>
      </dsp:nvSpPr>
      <dsp:spPr>
        <a:xfrm>
          <a:off x="5875737" y="2195076"/>
          <a:ext cx="1666406" cy="729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Apricot refused to lead the project, leaving Systems Options as the reluctant lead.</a:t>
          </a:r>
        </a:p>
      </dsp:txBody>
      <dsp:txXfrm>
        <a:off x="5875737" y="2195076"/>
        <a:ext cx="1666406" cy="7290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ABCA2-0C06-4AC1-89EA-81B14D2EE7A8}">
      <dsp:nvSpPr>
        <dsp:cNvPr id="0" name=""/>
        <dsp:cNvSpPr/>
      </dsp:nvSpPr>
      <dsp:spPr>
        <a:xfrm>
          <a:off x="0" y="275828"/>
          <a:ext cx="5098256" cy="5098256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DCB4F1-6B0A-4962-9CC3-CC1E13205FA2}">
      <dsp:nvSpPr>
        <dsp:cNvPr id="0" name=""/>
        <dsp:cNvSpPr/>
      </dsp:nvSpPr>
      <dsp:spPr>
        <a:xfrm>
          <a:off x="484334" y="760162"/>
          <a:ext cx="1988319" cy="19883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Project team show good sense early on, identifying some major problems.</a:t>
          </a:r>
        </a:p>
      </dsp:txBody>
      <dsp:txXfrm>
        <a:off x="581396" y="857224"/>
        <a:ext cx="1794195" cy="1794195"/>
      </dsp:txXfrm>
    </dsp:sp>
    <dsp:sp modelId="{EF4B8119-3182-4563-99F3-D6A4F8EDF9C2}">
      <dsp:nvSpPr>
        <dsp:cNvPr id="0" name=""/>
        <dsp:cNvSpPr/>
      </dsp:nvSpPr>
      <dsp:spPr>
        <a:xfrm>
          <a:off x="2625601" y="760162"/>
          <a:ext cx="1988319" cy="198831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One of these is the lack of end-user “buy-in” and participation.</a:t>
          </a:r>
        </a:p>
      </dsp:txBody>
      <dsp:txXfrm>
        <a:off x="2722663" y="857224"/>
        <a:ext cx="1794195" cy="1794195"/>
      </dsp:txXfrm>
    </dsp:sp>
    <dsp:sp modelId="{A7A07EB9-1630-42BD-89EB-17A6369363C8}">
      <dsp:nvSpPr>
        <dsp:cNvPr id="0" name=""/>
        <dsp:cNvSpPr/>
      </dsp:nvSpPr>
      <dsp:spPr>
        <a:xfrm>
          <a:off x="484334" y="2901429"/>
          <a:ext cx="1988319" cy="198831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Some (circumstantial) evidence of sabotage of equipment by some ambulance crews.</a:t>
          </a:r>
        </a:p>
      </dsp:txBody>
      <dsp:txXfrm>
        <a:off x="581396" y="2998491"/>
        <a:ext cx="1794195" cy="1794195"/>
      </dsp:txXfrm>
    </dsp:sp>
    <dsp:sp modelId="{B8F22C6A-90C5-4E18-859B-E9C9A814495E}">
      <dsp:nvSpPr>
        <dsp:cNvPr id="0" name=""/>
        <dsp:cNvSpPr/>
      </dsp:nvSpPr>
      <dsp:spPr>
        <a:xfrm>
          <a:off x="2625601" y="2901429"/>
          <a:ext cx="1988319" cy="19883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LAS Director of Support Services endeavours to correct problems but fails.</a:t>
          </a:r>
        </a:p>
      </dsp:txBody>
      <dsp:txXfrm>
        <a:off x="2722663" y="2998491"/>
        <a:ext cx="1794195" cy="17941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F0BE7B-152E-4510-9CC6-15B3097F0CCA}">
      <dsp:nvSpPr>
        <dsp:cNvPr id="0" name=""/>
        <dsp:cNvSpPr/>
      </dsp:nvSpPr>
      <dsp:spPr>
        <a:xfrm>
          <a:off x="0" y="2344"/>
          <a:ext cx="5098256" cy="1188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BD653-DAF6-4896-9C24-F3327D8AE398}">
      <dsp:nvSpPr>
        <dsp:cNvPr id="0" name=""/>
        <dsp:cNvSpPr/>
      </dsp:nvSpPr>
      <dsp:spPr>
        <a:xfrm>
          <a:off x="359511" y="269750"/>
          <a:ext cx="653657" cy="653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6327A5-633F-43EC-B62B-66AFF8FB62B9}">
      <dsp:nvSpPr>
        <dsp:cNvPr id="0" name=""/>
        <dsp:cNvSpPr/>
      </dsp:nvSpPr>
      <dsp:spPr>
        <a:xfrm>
          <a:off x="1372680" y="2344"/>
          <a:ext cx="3725575" cy="118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80" tIns="125780" rIns="125780" bIns="12578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Software developers were tempted into changing software in response to end-user comments.</a:t>
          </a:r>
        </a:p>
      </dsp:txBody>
      <dsp:txXfrm>
        <a:off x="1372680" y="2344"/>
        <a:ext cx="3725575" cy="1188467"/>
      </dsp:txXfrm>
    </dsp:sp>
    <dsp:sp modelId="{B7399384-BC4A-4DEB-B0CB-BB226C4917C6}">
      <dsp:nvSpPr>
        <dsp:cNvPr id="0" name=""/>
        <dsp:cNvSpPr/>
      </dsp:nvSpPr>
      <dsp:spPr>
        <a:xfrm>
          <a:off x="0" y="1487929"/>
          <a:ext cx="5098256" cy="1188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F94A7-299D-4927-B8A7-596D7231B46D}">
      <dsp:nvSpPr>
        <dsp:cNvPr id="0" name=""/>
        <dsp:cNvSpPr/>
      </dsp:nvSpPr>
      <dsp:spPr>
        <a:xfrm>
          <a:off x="359511" y="1755334"/>
          <a:ext cx="653657" cy="653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7C53A1-63BF-43A2-B1D5-10C31024C900}">
      <dsp:nvSpPr>
        <dsp:cNvPr id="0" name=""/>
        <dsp:cNvSpPr/>
      </dsp:nvSpPr>
      <dsp:spPr>
        <a:xfrm>
          <a:off x="1372680" y="1487929"/>
          <a:ext cx="3725575" cy="118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80" tIns="125780" rIns="125780" bIns="12578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They did not follow the official Project Issue Report process.</a:t>
          </a:r>
        </a:p>
      </dsp:txBody>
      <dsp:txXfrm>
        <a:off x="1372680" y="1487929"/>
        <a:ext cx="3725575" cy="1188467"/>
      </dsp:txXfrm>
    </dsp:sp>
    <dsp:sp modelId="{5C25FDA5-0491-44E3-8B7D-5692F135D156}">
      <dsp:nvSpPr>
        <dsp:cNvPr id="0" name=""/>
        <dsp:cNvSpPr/>
      </dsp:nvSpPr>
      <dsp:spPr>
        <a:xfrm>
          <a:off x="0" y="2973514"/>
          <a:ext cx="5098256" cy="1188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367F6F-D2C4-4A7D-A7AE-A2AE05811301}">
      <dsp:nvSpPr>
        <dsp:cNvPr id="0" name=""/>
        <dsp:cNvSpPr/>
      </dsp:nvSpPr>
      <dsp:spPr>
        <a:xfrm>
          <a:off x="359511" y="3240919"/>
          <a:ext cx="653657" cy="653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BA2728-EA99-4C48-AF7A-462DB79A3B10}">
      <dsp:nvSpPr>
        <dsp:cNvPr id="0" name=""/>
        <dsp:cNvSpPr/>
      </dsp:nvSpPr>
      <dsp:spPr>
        <a:xfrm>
          <a:off x="1372680" y="2973514"/>
          <a:ext cx="3725575" cy="118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80" tIns="125780" rIns="125780" bIns="12578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Testing team had no knowledge of the changes.</a:t>
          </a:r>
        </a:p>
      </dsp:txBody>
      <dsp:txXfrm>
        <a:off x="1372680" y="2973514"/>
        <a:ext cx="3725575" cy="1188467"/>
      </dsp:txXfrm>
    </dsp:sp>
    <dsp:sp modelId="{95CEF952-D5F5-4ADE-9F0A-0990EA39BE5A}">
      <dsp:nvSpPr>
        <dsp:cNvPr id="0" name=""/>
        <dsp:cNvSpPr/>
      </dsp:nvSpPr>
      <dsp:spPr>
        <a:xfrm>
          <a:off x="0" y="4459099"/>
          <a:ext cx="5098256" cy="1188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2FD5D-22D9-43F6-92C9-CF0A0BAC727A}">
      <dsp:nvSpPr>
        <dsp:cNvPr id="0" name=""/>
        <dsp:cNvSpPr/>
      </dsp:nvSpPr>
      <dsp:spPr>
        <a:xfrm>
          <a:off x="359511" y="4726504"/>
          <a:ext cx="653657" cy="6536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25B5A-5031-4428-A555-BD923C587533}">
      <dsp:nvSpPr>
        <dsp:cNvPr id="0" name=""/>
        <dsp:cNvSpPr/>
      </dsp:nvSpPr>
      <dsp:spPr>
        <a:xfrm>
          <a:off x="1372680" y="4459099"/>
          <a:ext cx="3725575" cy="1188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80" tIns="125780" rIns="125780" bIns="12578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Bugs were both hidden and introduced.</a:t>
          </a:r>
        </a:p>
      </dsp:txBody>
      <dsp:txXfrm>
        <a:off x="1372680" y="4459099"/>
        <a:ext cx="3725575" cy="11884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4883E1-55B7-4F2D-862C-E4353B509843}">
      <dsp:nvSpPr>
        <dsp:cNvPr id="0" name=""/>
        <dsp:cNvSpPr/>
      </dsp:nvSpPr>
      <dsp:spPr>
        <a:xfrm>
          <a:off x="0" y="819160"/>
          <a:ext cx="75438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EB5CE-7BFA-4231-80B5-8B09BFCF178D}">
      <dsp:nvSpPr>
        <dsp:cNvPr id="0" name=""/>
        <dsp:cNvSpPr/>
      </dsp:nvSpPr>
      <dsp:spPr>
        <a:xfrm>
          <a:off x="377190" y="582999"/>
          <a:ext cx="5280660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This was “broadly successful”</a:t>
          </a:r>
        </a:p>
      </dsp:txBody>
      <dsp:txXfrm>
        <a:off x="400247" y="606056"/>
        <a:ext cx="5234546" cy="426206"/>
      </dsp:txXfrm>
    </dsp:sp>
    <dsp:sp modelId="{6F8B2264-8E4D-48DF-810D-4577A9D7F39C}">
      <dsp:nvSpPr>
        <dsp:cNvPr id="0" name=""/>
        <dsp:cNvSpPr/>
      </dsp:nvSpPr>
      <dsp:spPr>
        <a:xfrm>
          <a:off x="0" y="1544919"/>
          <a:ext cx="75438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5483" tIns="333248" rIns="585483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four calls lost due to printer being turned off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reports in the U.K. press that patient with lost call subsequently died</a:t>
          </a:r>
        </a:p>
      </dsp:txBody>
      <dsp:txXfrm>
        <a:off x="0" y="1544919"/>
        <a:ext cx="7543800" cy="932400"/>
      </dsp:txXfrm>
    </dsp:sp>
    <dsp:sp modelId="{5555C38C-EE3E-4C3F-A849-70E556B4D331}">
      <dsp:nvSpPr>
        <dsp:cNvPr id="0" name=""/>
        <dsp:cNvSpPr/>
      </dsp:nvSpPr>
      <dsp:spPr>
        <a:xfrm>
          <a:off x="377190" y="1308760"/>
          <a:ext cx="5280660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Some problems</a:t>
          </a:r>
        </a:p>
      </dsp:txBody>
      <dsp:txXfrm>
        <a:off x="400247" y="1331817"/>
        <a:ext cx="5234546" cy="426206"/>
      </dsp:txXfrm>
    </dsp:sp>
    <dsp:sp modelId="{5BE266B4-4698-4ADC-8693-5903C6998499}">
      <dsp:nvSpPr>
        <dsp:cNvPr id="0" name=""/>
        <dsp:cNvSpPr/>
      </dsp:nvSpPr>
      <dsp:spPr>
        <a:xfrm>
          <a:off x="0" y="2799880"/>
          <a:ext cx="75438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7C267-CF42-4704-8142-734A63EC787B}">
      <dsp:nvSpPr>
        <dsp:cNvPr id="0" name=""/>
        <dsp:cNvSpPr/>
      </dsp:nvSpPr>
      <dsp:spPr>
        <a:xfrm>
          <a:off x="377190" y="2563719"/>
          <a:ext cx="5280660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Further problems were identified during this trial live run</a:t>
          </a:r>
        </a:p>
      </dsp:txBody>
      <dsp:txXfrm>
        <a:off x="400247" y="2586776"/>
        <a:ext cx="5234546" cy="4262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8F927C-34D3-4839-92A7-01EA3D780530}">
      <dsp:nvSpPr>
        <dsp:cNvPr id="0" name=""/>
        <dsp:cNvSpPr/>
      </dsp:nvSpPr>
      <dsp:spPr>
        <a:xfrm>
          <a:off x="900820" y="974"/>
          <a:ext cx="847089" cy="84708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CAF8F0-A3BA-4891-83F1-CEA8EA912EF1}">
      <dsp:nvSpPr>
        <dsp:cNvPr id="0" name=""/>
        <dsp:cNvSpPr/>
      </dsp:nvSpPr>
      <dsp:spPr>
        <a:xfrm>
          <a:off x="1081348" y="181501"/>
          <a:ext cx="486035" cy="4860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329749-0DE5-459F-8467-AF42F6ADF565}">
      <dsp:nvSpPr>
        <dsp:cNvPr id="0" name=""/>
        <dsp:cNvSpPr/>
      </dsp:nvSpPr>
      <dsp:spPr>
        <a:xfrm>
          <a:off x="630029" y="1111912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Ambulance crews did not always report their location</a:t>
          </a:r>
        </a:p>
      </dsp:txBody>
      <dsp:txXfrm>
        <a:off x="630029" y="1111912"/>
        <a:ext cx="1388671" cy="607543"/>
      </dsp:txXfrm>
    </dsp:sp>
    <dsp:sp modelId="{7368185A-6D4B-4E8D-AEA2-3D144590B14A}">
      <dsp:nvSpPr>
        <dsp:cNvPr id="0" name=""/>
        <dsp:cNvSpPr/>
      </dsp:nvSpPr>
      <dsp:spPr>
        <a:xfrm>
          <a:off x="2532510" y="974"/>
          <a:ext cx="847089" cy="84708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C360A1-4B79-479C-BF6C-457A45C3FDF3}">
      <dsp:nvSpPr>
        <dsp:cNvPr id="0" name=""/>
        <dsp:cNvSpPr/>
      </dsp:nvSpPr>
      <dsp:spPr>
        <a:xfrm>
          <a:off x="2713037" y="181501"/>
          <a:ext cx="486035" cy="4860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6F3D7-5481-462A-B605-FF95F4518CF3}">
      <dsp:nvSpPr>
        <dsp:cNvPr id="0" name=""/>
        <dsp:cNvSpPr/>
      </dsp:nvSpPr>
      <dsp:spPr>
        <a:xfrm>
          <a:off x="2261719" y="1111912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Other errors in ambulance location data caused by faulty equipment, transmission blackspots, …</a:t>
          </a:r>
        </a:p>
      </dsp:txBody>
      <dsp:txXfrm>
        <a:off x="2261719" y="1111912"/>
        <a:ext cx="1388671" cy="607543"/>
      </dsp:txXfrm>
    </dsp:sp>
    <dsp:sp modelId="{03326B1A-0FA3-4E38-9D04-8075B11A941A}">
      <dsp:nvSpPr>
        <dsp:cNvPr id="0" name=""/>
        <dsp:cNvSpPr/>
      </dsp:nvSpPr>
      <dsp:spPr>
        <a:xfrm>
          <a:off x="4164199" y="974"/>
          <a:ext cx="847089" cy="84708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6933D-4434-440A-86CC-02874B8F77B8}">
      <dsp:nvSpPr>
        <dsp:cNvPr id="0" name=""/>
        <dsp:cNvSpPr/>
      </dsp:nvSpPr>
      <dsp:spPr>
        <a:xfrm>
          <a:off x="4344727" y="181501"/>
          <a:ext cx="486035" cy="4860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BFBBF1-D6C3-47E1-9A55-D1BB773C1CDF}">
      <dsp:nvSpPr>
        <dsp:cNvPr id="0" name=""/>
        <dsp:cNvSpPr/>
      </dsp:nvSpPr>
      <dsp:spPr>
        <a:xfrm>
          <a:off x="3893408" y="1111912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Established working practices differed from system’s behaviour</a:t>
          </a:r>
        </a:p>
      </dsp:txBody>
      <dsp:txXfrm>
        <a:off x="3893408" y="1111912"/>
        <a:ext cx="1388671" cy="607543"/>
      </dsp:txXfrm>
    </dsp:sp>
    <dsp:sp modelId="{3288E9B4-F27F-437B-A12F-2C100C4CE072}">
      <dsp:nvSpPr>
        <dsp:cNvPr id="0" name=""/>
        <dsp:cNvSpPr/>
      </dsp:nvSpPr>
      <dsp:spPr>
        <a:xfrm>
          <a:off x="5795889" y="974"/>
          <a:ext cx="847089" cy="84708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2B006-6EC6-44ED-89D5-64497EFCBBD0}">
      <dsp:nvSpPr>
        <dsp:cNvPr id="0" name=""/>
        <dsp:cNvSpPr/>
      </dsp:nvSpPr>
      <dsp:spPr>
        <a:xfrm>
          <a:off x="5976416" y="181501"/>
          <a:ext cx="486035" cy="4860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B9A15-3436-4262-918E-00977E2E2138}">
      <dsp:nvSpPr>
        <dsp:cNvPr id="0" name=""/>
        <dsp:cNvSpPr/>
      </dsp:nvSpPr>
      <dsp:spPr>
        <a:xfrm>
          <a:off x="5525098" y="1111912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Communication channels overloaded</a:t>
          </a:r>
        </a:p>
      </dsp:txBody>
      <dsp:txXfrm>
        <a:off x="5525098" y="1111912"/>
        <a:ext cx="1388671" cy="607543"/>
      </dsp:txXfrm>
    </dsp:sp>
    <dsp:sp modelId="{CE6D86F0-1068-4C11-BD52-1A9E4AAD6B74}">
      <dsp:nvSpPr>
        <dsp:cNvPr id="0" name=""/>
        <dsp:cNvSpPr/>
      </dsp:nvSpPr>
      <dsp:spPr>
        <a:xfrm>
          <a:off x="3348355" y="2066623"/>
          <a:ext cx="847089" cy="84708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548C88-FF00-41CE-B7B9-E8A7596FBF5C}">
      <dsp:nvSpPr>
        <dsp:cNvPr id="0" name=""/>
        <dsp:cNvSpPr/>
      </dsp:nvSpPr>
      <dsp:spPr>
        <a:xfrm>
          <a:off x="3528882" y="2247151"/>
          <a:ext cx="486035" cy="4860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BA465-3EB7-406B-932F-744BCA41BB12}">
      <dsp:nvSpPr>
        <dsp:cNvPr id="0" name=""/>
        <dsp:cNvSpPr/>
      </dsp:nvSpPr>
      <dsp:spPr>
        <a:xfrm>
          <a:off x="3077564" y="3177561"/>
          <a:ext cx="1388671" cy="607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Workstations would “freeze”, perceived as slow</a:t>
          </a:r>
        </a:p>
      </dsp:txBody>
      <dsp:txXfrm>
        <a:off x="3077564" y="3177561"/>
        <a:ext cx="1388671" cy="60754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C5253-ED7E-4B7B-B8C9-198ACF13F5CD}">
      <dsp:nvSpPr>
        <dsp:cNvPr id="0" name=""/>
        <dsp:cNvSpPr/>
      </dsp:nvSpPr>
      <dsp:spPr>
        <a:xfrm>
          <a:off x="0" y="314788"/>
          <a:ext cx="5098256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By the revised implementation date, 81 problem reports were still unaddressed</a:t>
          </a:r>
        </a:p>
      </dsp:txBody>
      <dsp:txXfrm>
        <a:off x="77847" y="392635"/>
        <a:ext cx="4942562" cy="1439016"/>
      </dsp:txXfrm>
    </dsp:sp>
    <dsp:sp modelId="{005B68CB-E679-4445-86BB-9E889949F483}">
      <dsp:nvSpPr>
        <dsp:cNvPr id="0" name=""/>
        <dsp:cNvSpPr/>
      </dsp:nvSpPr>
      <dsp:spPr>
        <a:xfrm>
          <a:off x="0" y="1909498"/>
          <a:ext cx="5098256" cy="1830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70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2 problems leading to severe service degradation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44 problems resulting in poorer quality of service to patients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35 minor problems</a:t>
          </a:r>
        </a:p>
      </dsp:txBody>
      <dsp:txXfrm>
        <a:off x="0" y="1909498"/>
        <a:ext cx="5098256" cy="1830914"/>
      </dsp:txXfrm>
    </dsp:sp>
    <dsp:sp modelId="{585CE771-E86B-4FB8-8126-7475EC2A582B}">
      <dsp:nvSpPr>
        <dsp:cNvPr id="0" name=""/>
        <dsp:cNvSpPr/>
      </dsp:nvSpPr>
      <dsp:spPr>
        <a:xfrm>
          <a:off x="0" y="3740413"/>
          <a:ext cx="5098256" cy="159471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Despite this, the system went live on 26th October 1992 at 7.00am</a:t>
          </a:r>
        </a:p>
      </dsp:txBody>
      <dsp:txXfrm>
        <a:off x="77847" y="3818260"/>
        <a:ext cx="4942562" cy="14390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E9C73-7BA0-4ADE-97D4-7A57A74CCF98}">
      <dsp:nvSpPr>
        <dsp:cNvPr id="0" name=""/>
        <dsp:cNvSpPr/>
      </dsp:nvSpPr>
      <dsp:spPr>
        <a:xfrm>
          <a:off x="0" y="4252987"/>
          <a:ext cx="5098256" cy="13959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system gradually “lost” ambulances</a:t>
          </a:r>
        </a:p>
      </dsp:txBody>
      <dsp:txXfrm>
        <a:off x="0" y="4252987"/>
        <a:ext cx="5098256" cy="753799"/>
      </dsp:txXfrm>
    </dsp:sp>
    <dsp:sp modelId="{ACE2638E-1CE0-4087-8171-7A571804930E}">
      <dsp:nvSpPr>
        <dsp:cNvPr id="0" name=""/>
        <dsp:cNvSpPr/>
      </dsp:nvSpPr>
      <dsp:spPr>
        <a:xfrm>
          <a:off x="2489" y="4978869"/>
          <a:ext cx="1697759" cy="64212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ambulance crews forgot to press the right buttons</a:t>
          </a:r>
        </a:p>
      </dsp:txBody>
      <dsp:txXfrm>
        <a:off x="2489" y="4978869"/>
        <a:ext cx="1697759" cy="642125"/>
      </dsp:txXfrm>
    </dsp:sp>
    <dsp:sp modelId="{5789A52D-719B-4E4C-9250-DF0D9E6A19C1}">
      <dsp:nvSpPr>
        <dsp:cNvPr id="0" name=""/>
        <dsp:cNvSpPr/>
      </dsp:nvSpPr>
      <dsp:spPr>
        <a:xfrm>
          <a:off x="1700248" y="4978869"/>
          <a:ext cx="1697759" cy="642125"/>
        </a:xfrm>
        <a:prstGeom prst="rect">
          <a:avLst/>
        </a:prstGeom>
        <a:solidFill>
          <a:schemeClr val="accent2">
            <a:tint val="40000"/>
            <a:alpha val="90000"/>
            <a:hueOff val="123599"/>
            <a:satOff val="-11908"/>
            <a:lumOff val="-125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123599"/>
              <a:satOff val="-11908"/>
              <a:lumOff val="-1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radio blackspots generated exception messages</a:t>
          </a:r>
        </a:p>
      </dsp:txBody>
      <dsp:txXfrm>
        <a:off x="1700248" y="4978869"/>
        <a:ext cx="1697759" cy="642125"/>
      </dsp:txXfrm>
    </dsp:sp>
    <dsp:sp modelId="{3E61EB5E-732A-4106-810A-88E8DDF8937D}">
      <dsp:nvSpPr>
        <dsp:cNvPr id="0" name=""/>
        <dsp:cNvSpPr/>
      </dsp:nvSpPr>
      <dsp:spPr>
        <a:xfrm>
          <a:off x="3398007" y="4978869"/>
          <a:ext cx="1697759" cy="642125"/>
        </a:xfrm>
        <a:prstGeom prst="rect">
          <a:avLst/>
        </a:prstGeom>
        <a:solidFill>
          <a:schemeClr val="accent2">
            <a:tint val="40000"/>
            <a:alpha val="90000"/>
            <a:hueOff val="247198"/>
            <a:satOff val="-23816"/>
            <a:lumOff val="-2511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247198"/>
              <a:satOff val="-23816"/>
              <a:lumOff val="-25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faults in comms between the mobile data terminals and HQ led to incorrect ambulance status data</a:t>
          </a:r>
        </a:p>
      </dsp:txBody>
      <dsp:txXfrm>
        <a:off x="3398007" y="4978869"/>
        <a:ext cx="1697759" cy="642125"/>
      </dsp:txXfrm>
    </dsp:sp>
    <dsp:sp modelId="{3AD9EB4A-1CE1-42AA-9B3F-C01DA0CD1F44}">
      <dsp:nvSpPr>
        <dsp:cNvPr id="0" name=""/>
        <dsp:cNvSpPr/>
      </dsp:nvSpPr>
      <dsp:spPr>
        <a:xfrm rot="10800000">
          <a:off x="0" y="2126993"/>
          <a:ext cx="5098256" cy="2146933"/>
        </a:xfrm>
        <a:prstGeom prst="upArrowCallou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Response times gradually slowed until the system appeared to be at a standstill</a:t>
          </a:r>
        </a:p>
      </dsp:txBody>
      <dsp:txXfrm rot="10800000">
        <a:off x="0" y="2126993"/>
        <a:ext cx="5098256" cy="1395013"/>
      </dsp:txXfrm>
    </dsp:sp>
    <dsp:sp modelId="{97E1F597-EEF8-4925-A705-7CC5D290212B}">
      <dsp:nvSpPr>
        <dsp:cNvPr id="0" name=""/>
        <dsp:cNvSpPr/>
      </dsp:nvSpPr>
      <dsp:spPr>
        <a:xfrm rot="10800000">
          <a:off x="0" y="998"/>
          <a:ext cx="5098256" cy="2146933"/>
        </a:xfrm>
        <a:prstGeom prst="upArrowCallou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system did not “fail” immediately</a:t>
          </a:r>
        </a:p>
      </dsp:txBody>
      <dsp:txXfrm rot="10800000">
        <a:off x="0" y="998"/>
        <a:ext cx="5098256" cy="139501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8B7164-ADE2-4108-8B7E-9F6352D825C4}">
      <dsp:nvSpPr>
        <dsp:cNvPr id="0" name=""/>
        <dsp:cNvSpPr/>
      </dsp:nvSpPr>
      <dsp:spPr>
        <a:xfrm>
          <a:off x="0" y="115235"/>
          <a:ext cx="5098256" cy="1429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An increasing number of exception messages further slowed down the system</a:t>
          </a:r>
        </a:p>
      </dsp:txBody>
      <dsp:txXfrm>
        <a:off x="69794" y="185029"/>
        <a:ext cx="4958668" cy="1290152"/>
      </dsp:txXfrm>
    </dsp:sp>
    <dsp:sp modelId="{DC771928-0F85-482C-8F97-7D0870941AB9}">
      <dsp:nvSpPr>
        <dsp:cNvPr id="0" name=""/>
        <dsp:cNvSpPr/>
      </dsp:nvSpPr>
      <dsp:spPr>
        <a:xfrm>
          <a:off x="0" y="1544975"/>
          <a:ext cx="5098256" cy="699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7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too many for staff to deal with successfully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some calls were lost or ignored</a:t>
          </a:r>
        </a:p>
      </dsp:txBody>
      <dsp:txXfrm>
        <a:off x="0" y="1544975"/>
        <a:ext cx="5098256" cy="699660"/>
      </dsp:txXfrm>
    </dsp:sp>
    <dsp:sp modelId="{AE1A8EF4-FC38-4CA5-8C2F-E812256C196D}">
      <dsp:nvSpPr>
        <dsp:cNvPr id="0" name=""/>
        <dsp:cNvSpPr/>
      </dsp:nvSpPr>
      <dsp:spPr>
        <a:xfrm>
          <a:off x="0" y="2244636"/>
          <a:ext cx="5098256" cy="1429740"/>
        </a:xfrm>
        <a:prstGeom prst="roundRec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Staff under orders to minimise voice communications</a:t>
          </a:r>
        </a:p>
      </dsp:txBody>
      <dsp:txXfrm>
        <a:off x="69794" y="2314430"/>
        <a:ext cx="4958668" cy="1290152"/>
      </dsp:txXfrm>
    </dsp:sp>
    <dsp:sp modelId="{020C276A-9D55-4B99-8339-36BFB1ADA60E}">
      <dsp:nvSpPr>
        <dsp:cNvPr id="0" name=""/>
        <dsp:cNvSpPr/>
      </dsp:nvSpPr>
      <dsp:spPr>
        <a:xfrm>
          <a:off x="0" y="3674376"/>
          <a:ext cx="5098256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87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couldn’t collaborate to resolve problems</a:t>
          </a:r>
        </a:p>
      </dsp:txBody>
      <dsp:txXfrm>
        <a:off x="0" y="3674376"/>
        <a:ext cx="5098256" cy="430560"/>
      </dsp:txXfrm>
    </dsp:sp>
    <dsp:sp modelId="{FD281080-1194-4480-B24A-53F669E9FDEA}">
      <dsp:nvSpPr>
        <dsp:cNvPr id="0" name=""/>
        <dsp:cNvSpPr/>
      </dsp:nvSpPr>
      <dsp:spPr>
        <a:xfrm>
          <a:off x="0" y="4104936"/>
          <a:ext cx="5098256" cy="142974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Reverted to semi-manual system at 2.00pm on Tuesday, 27th October 1992.</a:t>
          </a:r>
        </a:p>
      </dsp:txBody>
      <dsp:txXfrm>
        <a:off x="69794" y="4174730"/>
        <a:ext cx="4958668" cy="129015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87A452-92C8-49C7-9EA7-1BE8ECD4617A}">
      <dsp:nvSpPr>
        <dsp:cNvPr id="0" name=""/>
        <dsp:cNvSpPr/>
      </dsp:nvSpPr>
      <dsp:spPr>
        <a:xfrm>
          <a:off x="0" y="360705"/>
          <a:ext cx="2357437" cy="141446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Delays of up to 11 hours reported</a:t>
          </a:r>
        </a:p>
      </dsp:txBody>
      <dsp:txXfrm>
        <a:off x="0" y="360705"/>
        <a:ext cx="2357437" cy="1414462"/>
      </dsp:txXfrm>
    </dsp:sp>
    <dsp:sp modelId="{59A7CEB6-8840-4E64-BAFD-9DFBF35498E5}">
      <dsp:nvSpPr>
        <dsp:cNvPr id="0" name=""/>
        <dsp:cNvSpPr/>
      </dsp:nvSpPr>
      <dsp:spPr>
        <a:xfrm>
          <a:off x="2593181" y="360705"/>
          <a:ext cx="2357437" cy="141446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Some emergency callers held in queue for up to 30 minutes</a:t>
          </a:r>
        </a:p>
      </dsp:txBody>
      <dsp:txXfrm>
        <a:off x="2593181" y="360705"/>
        <a:ext cx="2357437" cy="1414462"/>
      </dsp:txXfrm>
    </dsp:sp>
    <dsp:sp modelId="{E957FC5F-406D-4808-85CF-632D7879FBE7}">
      <dsp:nvSpPr>
        <dsp:cNvPr id="0" name=""/>
        <dsp:cNvSpPr/>
      </dsp:nvSpPr>
      <dsp:spPr>
        <a:xfrm>
          <a:off x="5186362" y="360705"/>
          <a:ext cx="2357437" cy="141446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Ambulances fail to arrive at some incidents</a:t>
          </a:r>
        </a:p>
      </dsp:txBody>
      <dsp:txXfrm>
        <a:off x="5186362" y="360705"/>
        <a:ext cx="2357437" cy="1414462"/>
      </dsp:txXfrm>
    </dsp:sp>
    <dsp:sp modelId="{2F3A3482-F5A8-4FA6-AE8F-595A33AFCA2F}">
      <dsp:nvSpPr>
        <dsp:cNvPr id="0" name=""/>
        <dsp:cNvSpPr/>
      </dsp:nvSpPr>
      <dsp:spPr>
        <a:xfrm>
          <a:off x="1296590" y="2010911"/>
          <a:ext cx="2357437" cy="141446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NUPE claimed that up to 20 people may have died as a direct result of the system failures</a:t>
          </a:r>
        </a:p>
      </dsp:txBody>
      <dsp:txXfrm>
        <a:off x="1296590" y="2010911"/>
        <a:ext cx="2357437" cy="1414462"/>
      </dsp:txXfrm>
    </dsp:sp>
    <dsp:sp modelId="{8BB26BE1-0489-486F-80F6-7DCD3186F0AA}">
      <dsp:nvSpPr>
        <dsp:cNvPr id="0" name=""/>
        <dsp:cNvSpPr/>
      </dsp:nvSpPr>
      <dsp:spPr>
        <a:xfrm>
          <a:off x="3889771" y="2010911"/>
          <a:ext cx="2357437" cy="141446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Major government inquiry held</a:t>
          </a:r>
        </a:p>
      </dsp:txBody>
      <dsp:txXfrm>
        <a:off x="3889771" y="2010911"/>
        <a:ext cx="2357437" cy="141446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753AB-37B0-4056-941C-F2124FB92088}">
      <dsp:nvSpPr>
        <dsp:cNvPr id="0" name=""/>
        <dsp:cNvSpPr/>
      </dsp:nvSpPr>
      <dsp:spPr>
        <a:xfrm>
          <a:off x="0" y="4252987"/>
          <a:ext cx="5098256" cy="13959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PM skills are difficult and important to learn.</a:t>
          </a:r>
        </a:p>
      </dsp:txBody>
      <dsp:txXfrm>
        <a:off x="0" y="4252987"/>
        <a:ext cx="5098256" cy="1395925"/>
      </dsp:txXfrm>
    </dsp:sp>
    <dsp:sp modelId="{A4AF1922-C03E-47B9-907E-C99BD93B0DF6}">
      <dsp:nvSpPr>
        <dsp:cNvPr id="0" name=""/>
        <dsp:cNvSpPr/>
      </dsp:nvSpPr>
      <dsp:spPr>
        <a:xfrm rot="10800000">
          <a:off x="0" y="2126993"/>
          <a:ext cx="5098256" cy="2146933"/>
        </a:xfrm>
        <a:prstGeom prst="upArrowCallou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Effective PM helps ensure</a:t>
          </a:r>
        </a:p>
      </dsp:txBody>
      <dsp:txXfrm rot="-10800000">
        <a:off x="0" y="2126993"/>
        <a:ext cx="5098256" cy="753573"/>
      </dsp:txXfrm>
    </dsp:sp>
    <dsp:sp modelId="{7CE2B3FE-1B10-47E4-A0FA-319317D66E44}">
      <dsp:nvSpPr>
        <dsp:cNvPr id="0" name=""/>
        <dsp:cNvSpPr/>
      </dsp:nvSpPr>
      <dsp:spPr>
        <a:xfrm>
          <a:off x="0" y="2880566"/>
          <a:ext cx="2549127" cy="64193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Meeting customer expectations</a:t>
          </a:r>
        </a:p>
      </dsp:txBody>
      <dsp:txXfrm>
        <a:off x="0" y="2880566"/>
        <a:ext cx="2549127" cy="641933"/>
      </dsp:txXfrm>
    </dsp:sp>
    <dsp:sp modelId="{F1B7ACCE-0E55-40E2-8244-C785EF110B2F}">
      <dsp:nvSpPr>
        <dsp:cNvPr id="0" name=""/>
        <dsp:cNvSpPr/>
      </dsp:nvSpPr>
      <dsp:spPr>
        <a:xfrm>
          <a:off x="2549128" y="2880566"/>
          <a:ext cx="2549127" cy="641933"/>
        </a:xfrm>
        <a:prstGeom prst="rect">
          <a:avLst/>
        </a:prstGeom>
        <a:solidFill>
          <a:schemeClr val="accent2">
            <a:tint val="40000"/>
            <a:alpha val="90000"/>
            <a:hueOff val="247198"/>
            <a:satOff val="-23816"/>
            <a:lumOff val="-2511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247198"/>
              <a:satOff val="-23816"/>
              <a:lumOff val="-25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Satisfying budget and time constraints</a:t>
          </a:r>
        </a:p>
      </dsp:txBody>
      <dsp:txXfrm>
        <a:off x="2549128" y="2880566"/>
        <a:ext cx="2549127" cy="641933"/>
      </dsp:txXfrm>
    </dsp:sp>
    <dsp:sp modelId="{9C1DDCE0-3F32-4C7E-B45A-A70B74B34794}">
      <dsp:nvSpPr>
        <dsp:cNvPr id="0" name=""/>
        <dsp:cNvSpPr/>
      </dsp:nvSpPr>
      <dsp:spPr>
        <a:xfrm rot="10800000">
          <a:off x="0" y="998"/>
          <a:ext cx="5098256" cy="2146933"/>
        </a:xfrm>
        <a:prstGeom prst="upArrowCallou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Project management may be the most important aspect of systems development.</a:t>
          </a:r>
        </a:p>
      </dsp:txBody>
      <dsp:txXfrm rot="10800000">
        <a:off x="0" y="998"/>
        <a:ext cx="5098256" cy="139501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3F7683-DF66-474D-B535-2D9BCF0D209C}">
      <dsp:nvSpPr>
        <dsp:cNvPr id="0" name=""/>
        <dsp:cNvSpPr/>
      </dsp:nvSpPr>
      <dsp:spPr>
        <a:xfrm>
          <a:off x="820866" y="1809"/>
          <a:ext cx="870679" cy="8706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A8E62-F818-4A70-9B84-BDC1351D67AA}">
      <dsp:nvSpPr>
        <dsp:cNvPr id="0" name=""/>
        <dsp:cNvSpPr/>
      </dsp:nvSpPr>
      <dsp:spPr>
        <a:xfrm>
          <a:off x="1006421" y="187364"/>
          <a:ext cx="499570" cy="4995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A2E18-A8E7-4B43-9237-CD484F995125}">
      <dsp:nvSpPr>
        <dsp:cNvPr id="0" name=""/>
        <dsp:cNvSpPr/>
      </dsp:nvSpPr>
      <dsp:spPr>
        <a:xfrm>
          <a:off x="542534" y="1143684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Planning</a:t>
          </a:r>
          <a:endParaRPr lang="en-US" sz="1900" kern="1200"/>
        </a:p>
      </dsp:txBody>
      <dsp:txXfrm>
        <a:off x="542534" y="1143684"/>
        <a:ext cx="1427343" cy="570937"/>
      </dsp:txXfrm>
    </dsp:sp>
    <dsp:sp modelId="{0B4D0C07-C60E-4DBC-9B12-0FB54020BB0D}">
      <dsp:nvSpPr>
        <dsp:cNvPr id="0" name=""/>
        <dsp:cNvSpPr/>
      </dsp:nvSpPr>
      <dsp:spPr>
        <a:xfrm>
          <a:off x="2497995" y="1809"/>
          <a:ext cx="870679" cy="8706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F23353-1B9D-4BD1-84DF-CE636B9F9915}">
      <dsp:nvSpPr>
        <dsp:cNvPr id="0" name=""/>
        <dsp:cNvSpPr/>
      </dsp:nvSpPr>
      <dsp:spPr>
        <a:xfrm>
          <a:off x="2683550" y="187364"/>
          <a:ext cx="499570" cy="4995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697AE-18CB-400D-A479-0F5FFDFE60AF}">
      <dsp:nvSpPr>
        <dsp:cNvPr id="0" name=""/>
        <dsp:cNvSpPr/>
      </dsp:nvSpPr>
      <dsp:spPr>
        <a:xfrm>
          <a:off x="2219663" y="1143684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Organizing</a:t>
          </a:r>
          <a:endParaRPr lang="en-US" sz="1900" kern="1200"/>
        </a:p>
      </dsp:txBody>
      <dsp:txXfrm>
        <a:off x="2219663" y="1143684"/>
        <a:ext cx="1427343" cy="570937"/>
      </dsp:txXfrm>
    </dsp:sp>
    <dsp:sp modelId="{8768E068-FA66-4305-838E-1BA7A36E0F96}">
      <dsp:nvSpPr>
        <dsp:cNvPr id="0" name=""/>
        <dsp:cNvSpPr/>
      </dsp:nvSpPr>
      <dsp:spPr>
        <a:xfrm>
          <a:off x="4175124" y="1809"/>
          <a:ext cx="870679" cy="8706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31E94-D00F-402F-8188-48D548A394DD}">
      <dsp:nvSpPr>
        <dsp:cNvPr id="0" name=""/>
        <dsp:cNvSpPr/>
      </dsp:nvSpPr>
      <dsp:spPr>
        <a:xfrm>
          <a:off x="4360679" y="187364"/>
          <a:ext cx="499570" cy="4995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305868-8826-43A9-BFF5-C7A8DAED8458}">
      <dsp:nvSpPr>
        <dsp:cNvPr id="0" name=""/>
        <dsp:cNvSpPr/>
      </dsp:nvSpPr>
      <dsp:spPr>
        <a:xfrm>
          <a:off x="3896792" y="1143684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Scheduling</a:t>
          </a:r>
          <a:endParaRPr lang="en-US" sz="1900" kern="1200"/>
        </a:p>
      </dsp:txBody>
      <dsp:txXfrm>
        <a:off x="3896792" y="1143684"/>
        <a:ext cx="1427343" cy="570937"/>
      </dsp:txXfrm>
    </dsp:sp>
    <dsp:sp modelId="{AF7A6284-6F6B-4490-B998-E4785463103B}">
      <dsp:nvSpPr>
        <dsp:cNvPr id="0" name=""/>
        <dsp:cNvSpPr/>
      </dsp:nvSpPr>
      <dsp:spPr>
        <a:xfrm>
          <a:off x="5852253" y="1809"/>
          <a:ext cx="870679" cy="8706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BD0DD-7502-4D0A-AED4-80167A4A1FD8}">
      <dsp:nvSpPr>
        <dsp:cNvPr id="0" name=""/>
        <dsp:cNvSpPr/>
      </dsp:nvSpPr>
      <dsp:spPr>
        <a:xfrm>
          <a:off x="6037808" y="187364"/>
          <a:ext cx="499570" cy="4995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CD14B-61DC-4397-BE85-D1950C299F2A}">
      <dsp:nvSpPr>
        <dsp:cNvPr id="0" name=""/>
        <dsp:cNvSpPr/>
      </dsp:nvSpPr>
      <dsp:spPr>
        <a:xfrm>
          <a:off x="5573921" y="1143684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Estimating</a:t>
          </a:r>
          <a:endParaRPr lang="en-US" sz="1900" kern="1200"/>
        </a:p>
      </dsp:txBody>
      <dsp:txXfrm>
        <a:off x="5573921" y="1143684"/>
        <a:ext cx="1427343" cy="570937"/>
      </dsp:txXfrm>
    </dsp:sp>
    <dsp:sp modelId="{99051CEB-692D-4064-A958-BA2BB6320F39}">
      <dsp:nvSpPr>
        <dsp:cNvPr id="0" name=""/>
        <dsp:cNvSpPr/>
      </dsp:nvSpPr>
      <dsp:spPr>
        <a:xfrm>
          <a:off x="2497995" y="2071457"/>
          <a:ext cx="870679" cy="87067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3A5AC6-E10F-48DA-BF62-1721D4DB631B}">
      <dsp:nvSpPr>
        <dsp:cNvPr id="0" name=""/>
        <dsp:cNvSpPr/>
      </dsp:nvSpPr>
      <dsp:spPr>
        <a:xfrm>
          <a:off x="2683550" y="2257012"/>
          <a:ext cx="499570" cy="4995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E553E-707F-4E2C-B021-84DB3A8D864D}">
      <dsp:nvSpPr>
        <dsp:cNvPr id="0" name=""/>
        <dsp:cNvSpPr/>
      </dsp:nvSpPr>
      <dsp:spPr>
        <a:xfrm>
          <a:off x="2219663" y="3213332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Monitoring</a:t>
          </a:r>
          <a:endParaRPr lang="en-US" sz="1900" kern="1200"/>
        </a:p>
      </dsp:txBody>
      <dsp:txXfrm>
        <a:off x="2219663" y="3213332"/>
        <a:ext cx="1427343" cy="570937"/>
      </dsp:txXfrm>
    </dsp:sp>
    <dsp:sp modelId="{73AF1FB6-3C08-4CFB-90FD-FE10749B58B4}">
      <dsp:nvSpPr>
        <dsp:cNvPr id="0" name=""/>
        <dsp:cNvSpPr/>
      </dsp:nvSpPr>
      <dsp:spPr>
        <a:xfrm>
          <a:off x="4175124" y="2071457"/>
          <a:ext cx="870679" cy="8706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6A81D-FA0D-4A13-8D62-51DDF52D42FE}">
      <dsp:nvSpPr>
        <dsp:cNvPr id="0" name=""/>
        <dsp:cNvSpPr/>
      </dsp:nvSpPr>
      <dsp:spPr>
        <a:xfrm>
          <a:off x="4360679" y="2257012"/>
          <a:ext cx="499570" cy="4995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01532B-88F6-4714-B5A6-DA06DFA383BA}">
      <dsp:nvSpPr>
        <dsp:cNvPr id="0" name=""/>
        <dsp:cNvSpPr/>
      </dsp:nvSpPr>
      <dsp:spPr>
        <a:xfrm>
          <a:off x="3896792" y="3213332"/>
          <a:ext cx="1427343" cy="57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Controlling</a:t>
          </a:r>
          <a:endParaRPr lang="en-US" sz="1900" kern="1200"/>
        </a:p>
      </dsp:txBody>
      <dsp:txXfrm>
        <a:off x="3896792" y="3213332"/>
        <a:ext cx="1427343" cy="570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B07DE-2BFB-484C-BF2F-4C625C13B8FD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5531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3E5C7-7FAC-422D-A511-5313A3AE72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6908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D3A03-A343-4533-B356-59E0C31A4892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3056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2548-33B6-47F7-B0A3-0F100535BA7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9524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2A5A5-96C5-42E3-AAD0-B6B7F4B03F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9144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F3FBA-7F35-40F3-9E50-4C0C9A20ABF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530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CDFD6-9D49-410E-99E0-33278C918B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7688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4E85AB-F74F-4080-A18F-54C5A6CE7F7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9932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7E7A9-24DB-46B0-9669-19F1DB0B27C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5684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329AB-C9A1-4F8A-A27B-D3AB987A6AB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7917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22749-02EB-40AB-8AB9-B0BDD8D4519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10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67FD8B2-56E0-4987-99C9-B6A164E44C0A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8228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13" Type="http://schemas.openxmlformats.org/officeDocument/2006/relationships/image" Target="../media/image9.wmf"/><Relationship Id="rId3" Type="http://schemas.openxmlformats.org/officeDocument/2006/relationships/image" Target="../media/image5.emf"/><Relationship Id="rId7" Type="http://schemas.openxmlformats.org/officeDocument/2006/relationships/image" Target="../media/image7.emf"/><Relationship Id="rId12" Type="http://schemas.openxmlformats.org/officeDocument/2006/relationships/oleObject" Target="../embeddings/oleObject7.bin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Relationship Id="rId6" Type="http://schemas.openxmlformats.org/officeDocument/2006/relationships/oleObject" Target="../embeddings/oleObject3.bin"/><Relationship Id="rId11" Type="http://schemas.openxmlformats.org/officeDocument/2006/relationships/oleObject" Target="../embeddings/oleObject6.bin"/><Relationship Id="rId5" Type="http://schemas.openxmlformats.org/officeDocument/2006/relationships/image" Target="../media/image6.png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8.wmf"/><Relationship Id="rId14" Type="http://schemas.openxmlformats.org/officeDocument/2006/relationships/oleObject" Target="../embeddings/oleObject8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060808ED-6003-4A4E-9957-D0CB50C3CDC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Project Planning &amp; Management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3A72A044-D760-4DF2-AFDE-B54F67671BB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Content</a:t>
            </a:r>
            <a:endParaRPr lang="en-US" altLang="en-US" sz="3100">
              <a:solidFill>
                <a:srgbClr val="FFFFFF"/>
              </a:solidFill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9221" name="Rectangle 3">
            <a:extLst>
              <a:ext uri="{FF2B5EF4-FFF2-40B4-BE49-F238E27FC236}">
                <a16:creationId xmlns:a16="http://schemas.microsoft.com/office/drawing/2014/main" id="{239A5176-E57D-4B52-8376-1C23147980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0460541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A1A41EC0-72E6-428B-A3A1-62CCB8919BC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Managing the Information Systems Project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6388" name="Rectangle 3">
            <a:extLst>
              <a:ext uri="{FF2B5EF4-FFF2-40B4-BE49-F238E27FC236}">
                <a16:creationId xmlns:a16="http://schemas.microsoft.com/office/drawing/2014/main" id="{A4F23181-5C69-4B5B-9495-2E1FD4B959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5773661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4C23DDEE-6BC9-43A2-98C2-A1DE8F2301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Project Management</a:t>
            </a:r>
          </a:p>
        </p:txBody>
      </p:sp>
      <p:pic>
        <p:nvPicPr>
          <p:cNvPr id="28677" name="Picture 28676" descr="Computer script on a screen">
            <a:extLst>
              <a:ext uri="{FF2B5EF4-FFF2-40B4-BE49-F238E27FC236}">
                <a16:creationId xmlns:a16="http://schemas.microsoft.com/office/drawing/2014/main" id="{B8613AA1-10DF-4A3E-BA47-CA947D1BE2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56" r="52929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A4C9291-679F-41F8-963A-2914A6417D4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Many software development projects fail because of problems with their management rather than technical problems</a:t>
            </a:r>
          </a:p>
          <a:p>
            <a:pPr eaLnBrk="1" hangingPunct="1"/>
            <a:endParaRPr lang="en-US" altLang="en-US"/>
          </a:p>
          <a:p>
            <a:pPr eaLnBrk="1" hangingPunct="1">
              <a:buFont typeface="Monotype Sorts" pitchFamily="2" charset="2"/>
              <a:buNone/>
            </a:pPr>
            <a:endParaRPr lang="en-US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1026">
            <a:extLst>
              <a:ext uri="{FF2B5EF4-FFF2-40B4-BE49-F238E27FC236}">
                <a16:creationId xmlns:a16="http://schemas.microsoft.com/office/drawing/2014/main" id="{3136F3C8-8389-453E-9054-5CB161B33C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In the Early Days</a:t>
            </a:r>
          </a:p>
        </p:txBody>
      </p:sp>
      <p:sp>
        <p:nvSpPr>
          <p:cNvPr id="30723" name="Rectangle 1027">
            <a:extLst>
              <a:ext uri="{FF2B5EF4-FFF2-40B4-BE49-F238E27FC236}">
                <a16:creationId xmlns:a16="http://schemas.microsoft.com/office/drawing/2014/main" id="{494D8CC5-3332-4E4B-863B-DB51D39542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Programming was seen as an “art”</a:t>
            </a:r>
          </a:p>
          <a:p>
            <a:pPr eaLnBrk="1" hangingPunct="1"/>
            <a:r>
              <a:rPr lang="en-US" altLang="en-US"/>
              <a:t>Vast salaries were paid to the mysterious people who could program</a:t>
            </a:r>
          </a:p>
          <a:p>
            <a:pPr eaLnBrk="1" hangingPunct="1"/>
            <a:r>
              <a:rPr lang="en-US" altLang="en-US"/>
              <a:t>Programs were written by one or two people</a:t>
            </a:r>
          </a:p>
          <a:p>
            <a:pPr eaLnBrk="1" hangingPunct="1"/>
            <a:r>
              <a:rPr lang="en-US" altLang="en-US"/>
              <a:t>Emphasis was on “clever tricks” to get required performance out of available hardware</a:t>
            </a:r>
          </a:p>
          <a:p>
            <a:pPr eaLnBrk="1" hangingPunct="1"/>
            <a:endParaRPr lang="en-GB" alt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Rectangle 1026">
            <a:extLst>
              <a:ext uri="{FF2B5EF4-FFF2-40B4-BE49-F238E27FC236}">
                <a16:creationId xmlns:a16="http://schemas.microsoft.com/office/drawing/2014/main" id="{77909665-FA14-45D9-B36B-96085C6BB4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But!</a:t>
            </a:r>
          </a:p>
        </p:txBody>
      </p:sp>
      <p:sp>
        <p:nvSpPr>
          <p:cNvPr id="31747" name="Rectangle 1027">
            <a:extLst>
              <a:ext uri="{FF2B5EF4-FFF2-40B4-BE49-F238E27FC236}">
                <a16:creationId xmlns:a16="http://schemas.microsoft.com/office/drawing/2014/main" id="{193C1FC6-6CC2-4C65-B259-7A97CFFDD9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The success of early (1960’s) software developments led to an increasing demand for larger and more complex systems.</a:t>
            </a:r>
          </a:p>
          <a:p>
            <a:pPr eaLnBrk="1" hangingPunct="1"/>
            <a:r>
              <a:rPr lang="en-US" altLang="en-US"/>
              <a:t>But early software developers were surprised to discover that the techniques they had developed for programming small projects </a:t>
            </a:r>
            <a:r>
              <a:rPr lang="en-US" altLang="en-US" i="1"/>
              <a:t>just did not work</a:t>
            </a:r>
            <a:r>
              <a:rPr lang="en-US" altLang="en-US"/>
              <a:t> on larger and more complex projects.</a:t>
            </a:r>
          </a:p>
          <a:p>
            <a:pPr eaLnBrk="1" hangingPunct="1"/>
            <a:endParaRPr lang="en-GB" alt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338" name="Rectangle 1026">
            <a:extLst>
              <a:ext uri="{FF2B5EF4-FFF2-40B4-BE49-F238E27FC236}">
                <a16:creationId xmlns:a16="http://schemas.microsoft.com/office/drawing/2014/main" id="{DD56036F-FF7F-45EF-82CF-69C43D2EC1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Problems Arose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771" name="Rectangle 1027">
            <a:extLst>
              <a:ext uri="{FF2B5EF4-FFF2-40B4-BE49-F238E27FC236}">
                <a16:creationId xmlns:a16="http://schemas.microsoft.com/office/drawing/2014/main" id="{B6CAF3E0-7132-40A9-9A48-A18A87A92C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>
              <a:spcAft>
                <a:spcPct val="20000"/>
              </a:spcAft>
            </a:pPr>
            <a:r>
              <a:rPr lang="en-US" altLang="en-US"/>
              <a:t>Schedules slipped.</a:t>
            </a:r>
          </a:p>
          <a:p>
            <a:pPr eaLnBrk="1" hangingPunct="1">
              <a:spcAft>
                <a:spcPct val="20000"/>
              </a:spcAft>
            </a:pPr>
            <a:r>
              <a:rPr lang="en-US" altLang="en-US"/>
              <a:t>Budgets over-ran.</a:t>
            </a:r>
          </a:p>
          <a:p>
            <a:pPr eaLnBrk="1" hangingPunct="1">
              <a:spcAft>
                <a:spcPct val="20000"/>
              </a:spcAft>
            </a:pPr>
            <a:r>
              <a:rPr lang="en-US" altLang="en-US"/>
              <a:t>Users dissatisfied.</a:t>
            </a:r>
          </a:p>
          <a:p>
            <a:pPr eaLnBrk="1" hangingPunct="1">
              <a:spcAft>
                <a:spcPct val="20000"/>
              </a:spcAft>
            </a:pPr>
            <a:r>
              <a:rPr lang="en-US" altLang="en-US"/>
              <a:t>Software that was delivered did not solve the problem for which it was intended.</a:t>
            </a:r>
          </a:p>
          <a:p>
            <a:pPr eaLnBrk="1" hangingPunct="1">
              <a:spcAft>
                <a:spcPct val="20000"/>
              </a:spcAft>
            </a:pPr>
            <a:r>
              <a:rPr lang="en-US" altLang="en-US"/>
              <a:t>Software that was initially “successful” was often found later to be unmaintainable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68D77684-E592-4CEC-8D99-2EA9A8EB9A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8763" y="634946"/>
            <a:ext cx="3845379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What is Project Management?</a:t>
            </a:r>
          </a:p>
        </p:txBody>
      </p:sp>
      <p:pic>
        <p:nvPicPr>
          <p:cNvPr id="71" name="Graphic 70" descr="Meeting">
            <a:extLst>
              <a:ext uri="{FF2B5EF4-FFF2-40B4-BE49-F238E27FC236}">
                <a16:creationId xmlns:a16="http://schemas.microsoft.com/office/drawing/2014/main" id="{C99BA45C-9C2D-4DD8-B7EB-366BE6C43F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2394" y="1224619"/>
            <a:ext cx="4088720" cy="4088720"/>
          </a:xfrm>
          <a:prstGeom prst="rect">
            <a:avLst/>
          </a:prstGeom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08763" y="2086188"/>
            <a:ext cx="356160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3" name="Rectangle 3">
            <a:extLst>
              <a:ext uri="{FF2B5EF4-FFF2-40B4-BE49-F238E27FC236}">
                <a16:creationId xmlns:a16="http://schemas.microsoft.com/office/drawing/2014/main" id="{AFCC1B8A-80D5-4EF5-A7A3-4ED1D0EA80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08763" y="2198914"/>
            <a:ext cx="3845379" cy="3670180"/>
          </a:xfrm>
        </p:spPr>
        <p:txBody>
          <a:bodyPr>
            <a:normAutofit/>
          </a:bodyPr>
          <a:lstStyle/>
          <a:p>
            <a:pPr eaLnBrk="1" hangingPunct="1">
              <a:buFont typeface="Monotype Sorts" pitchFamily="2" charset="2"/>
              <a:buNone/>
            </a:pPr>
            <a:r>
              <a:rPr lang="en-GB" altLang="en-US"/>
              <a:t>IEEE provides the following definition:</a:t>
            </a:r>
          </a:p>
          <a:p>
            <a:pPr eaLnBrk="1" hangingPunct="1">
              <a:buFont typeface="Monotype Sorts" pitchFamily="2" charset="2"/>
              <a:buNone/>
            </a:pPr>
            <a:endParaRPr lang="en-GB" altLang="en-US"/>
          </a:p>
          <a:p>
            <a:pPr eaLnBrk="1" hangingPunct="1">
              <a:buFont typeface="Monotype Sorts" pitchFamily="2" charset="2"/>
              <a:buNone/>
            </a:pPr>
            <a:r>
              <a:rPr lang="en-GB" altLang="en-US"/>
              <a:t>	“Software project management is the process of planning, staffing, monitoring, controlling and leading a software project.”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E54CE3AD-C754-4F1E-A76F-1EDDF7179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3422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Rectangle 1026">
            <a:extLst>
              <a:ext uri="{FF2B5EF4-FFF2-40B4-BE49-F238E27FC236}">
                <a16:creationId xmlns:a16="http://schemas.microsoft.com/office/drawing/2014/main" id="{CEE25998-A2F8-449F-B3A1-B0C551A61D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07" y="643467"/>
            <a:ext cx="2600677" cy="5571066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500">
                <a:solidFill>
                  <a:srgbClr val="FFFFFF"/>
                </a:solidFill>
              </a:rPr>
              <a:t>What Does Management Involve?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238B743-4443-4735-BFC2-B514F640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34229" y="0"/>
            <a:ext cx="570977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4819" name="Rectangle 1027">
            <a:extLst>
              <a:ext uri="{FF2B5EF4-FFF2-40B4-BE49-F238E27FC236}">
                <a16:creationId xmlns:a16="http://schemas.microsoft.com/office/drawing/2014/main" id="{E1AFCED6-9566-43A2-9ECD-E657BCDDBF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43154" y="643467"/>
            <a:ext cx="4578216" cy="557106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Planning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Organizing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Scheduling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Estimating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Monitoring</a:t>
            </a:r>
          </a:p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Controlling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10" name="Rectangle 1026">
            <a:extLst>
              <a:ext uri="{FF2B5EF4-FFF2-40B4-BE49-F238E27FC236}">
                <a16:creationId xmlns:a16="http://schemas.microsoft.com/office/drawing/2014/main" id="{4FC6AD21-6680-434A-87D5-040CB5F1C5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What Does a Project Involve?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3E1FEEA0-FD73-4B0C-924E-2531AFE0AD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There are two aspects to any development project</a:t>
            </a:r>
          </a:p>
          <a:p>
            <a:pPr lvl="1" eaLnBrk="1" hangingPunct="1"/>
            <a:r>
              <a:rPr lang="en-US" altLang="en-US"/>
              <a:t>technical aspects focussing directly on the development task</a:t>
            </a:r>
          </a:p>
          <a:p>
            <a:pPr lvl="1" eaLnBrk="1" hangingPunct="1"/>
            <a:r>
              <a:rPr lang="en-US" altLang="en-US"/>
              <a:t>managerial aspects focussing on performing the development task within resources constraints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1026">
            <a:extLst>
              <a:ext uri="{FF2B5EF4-FFF2-40B4-BE49-F238E27FC236}">
                <a16:creationId xmlns:a16="http://schemas.microsoft.com/office/drawing/2014/main" id="{EB8AD256-4357-4E86-B869-2C2A9C95E3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Project Management (1)</a:t>
            </a:r>
          </a:p>
        </p:txBody>
      </p:sp>
      <p:sp>
        <p:nvSpPr>
          <p:cNvPr id="35843" name="Rectangle 1027">
            <a:extLst>
              <a:ext uri="{FF2B5EF4-FFF2-40B4-BE49-F238E27FC236}">
                <a16:creationId xmlns:a16="http://schemas.microsoft.com/office/drawing/2014/main" id="{E831B512-5C30-43BF-8962-3874204B23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>
              <a:buFont typeface="Monotype Sorts" pitchFamily="2" charset="2"/>
              <a:buNone/>
            </a:pPr>
            <a:r>
              <a:rPr lang="en-GB" altLang="en-US"/>
              <a:t>	In order to conduct a successful project we must understand:</a:t>
            </a:r>
          </a:p>
          <a:p>
            <a:pPr eaLnBrk="1" hangingPunct="1">
              <a:buFont typeface="Monotype Sorts" pitchFamily="2" charset="2"/>
              <a:buNone/>
            </a:pPr>
            <a:endParaRPr lang="en-GB" altLang="en-US"/>
          </a:p>
          <a:p>
            <a:pPr eaLnBrk="1" hangingPunct="1">
              <a:buFontTx/>
              <a:buChar char="•"/>
            </a:pPr>
            <a:r>
              <a:rPr lang="en-GB" altLang="en-US"/>
              <a:t>The scope of work to be done</a:t>
            </a:r>
          </a:p>
          <a:p>
            <a:pPr eaLnBrk="1" hangingPunct="1">
              <a:buFontTx/>
              <a:buChar char="•"/>
            </a:pPr>
            <a:r>
              <a:rPr lang="en-GB" altLang="en-US"/>
              <a:t>The risk to be incurred</a:t>
            </a:r>
          </a:p>
          <a:p>
            <a:pPr eaLnBrk="1" hangingPunct="1">
              <a:buFontTx/>
              <a:buChar char="•"/>
            </a:pPr>
            <a:r>
              <a:rPr lang="en-GB" altLang="en-US"/>
              <a:t>The resources to be required</a:t>
            </a:r>
          </a:p>
          <a:p>
            <a:pPr eaLnBrk="1" hangingPunct="1">
              <a:buFontTx/>
              <a:buChar char="•"/>
            </a:pPr>
            <a:r>
              <a:rPr lang="en-GB" altLang="en-US"/>
              <a:t>The tasks to be accomplished</a:t>
            </a:r>
          </a:p>
          <a:p>
            <a:pPr eaLnBrk="1" hangingPunct="1">
              <a:buFont typeface="Monotype Sorts" pitchFamily="2" charset="2"/>
              <a:buNone/>
            </a:pPr>
            <a:endParaRPr lang="en-GB" alt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58" name="Rectangle 1026">
            <a:extLst>
              <a:ext uri="{FF2B5EF4-FFF2-40B4-BE49-F238E27FC236}">
                <a16:creationId xmlns:a16="http://schemas.microsoft.com/office/drawing/2014/main" id="{F1CC6960-D4BC-448C-8A1C-58BE075E0D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Project Management (2)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867" name="Rectangle 1027">
            <a:extLst>
              <a:ext uri="{FF2B5EF4-FFF2-40B4-BE49-F238E27FC236}">
                <a16:creationId xmlns:a16="http://schemas.microsoft.com/office/drawing/2014/main" id="{633D4FFA-25B1-4B7E-A686-78DBB8769D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>
              <a:buFontTx/>
              <a:buChar char="•"/>
            </a:pPr>
            <a:r>
              <a:rPr lang="en-GB" altLang="en-US"/>
              <a:t>The milestones to be tracked </a:t>
            </a:r>
          </a:p>
          <a:p>
            <a:pPr eaLnBrk="1" hangingPunct="1">
              <a:buFontTx/>
              <a:buChar char="•"/>
            </a:pPr>
            <a:r>
              <a:rPr lang="en-GB" altLang="en-US"/>
              <a:t>The effort to be expended</a:t>
            </a:r>
          </a:p>
          <a:p>
            <a:pPr eaLnBrk="1" hangingPunct="1">
              <a:buFontTx/>
              <a:buChar char="•"/>
            </a:pPr>
            <a:r>
              <a:rPr lang="en-GB" altLang="en-US"/>
              <a:t>The schedule to be followed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1026">
            <a:extLst>
              <a:ext uri="{FF2B5EF4-FFF2-40B4-BE49-F238E27FC236}">
                <a16:creationId xmlns:a16="http://schemas.microsoft.com/office/drawing/2014/main" id="{B83ADAEE-5417-4313-9430-F6FD680EDE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Project Management (3)</a:t>
            </a:r>
          </a:p>
        </p:txBody>
      </p:sp>
      <p:sp>
        <p:nvSpPr>
          <p:cNvPr id="37891" name="Rectangle 1027">
            <a:extLst>
              <a:ext uri="{FF2B5EF4-FFF2-40B4-BE49-F238E27FC236}">
                <a16:creationId xmlns:a16="http://schemas.microsoft.com/office/drawing/2014/main" id="{C4FB03CB-B424-43CB-95FA-51D47CA423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In order to provide that understanding Project Management:</a:t>
            </a:r>
          </a:p>
          <a:p>
            <a:pPr eaLnBrk="1" hangingPunct="1">
              <a:buFontTx/>
              <a:buChar char="•"/>
            </a:pPr>
            <a:r>
              <a:rPr lang="en-GB" altLang="en-US"/>
              <a:t>Begins before technical work starts</a:t>
            </a:r>
          </a:p>
          <a:p>
            <a:pPr eaLnBrk="1" hangingPunct="1">
              <a:buFontTx/>
              <a:buChar char="•"/>
            </a:pPr>
            <a:r>
              <a:rPr lang="en-GB" altLang="en-US"/>
              <a:t>Continues as the software evolves from conception into reality</a:t>
            </a:r>
          </a:p>
          <a:p>
            <a:pPr eaLnBrk="1" hangingPunct="1">
              <a:buFontTx/>
              <a:buChar char="•"/>
            </a:pPr>
            <a:r>
              <a:rPr lang="en-GB" altLang="en-US"/>
              <a:t>Culminates when the software retires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506" name="Rectangle 1026">
            <a:extLst>
              <a:ext uri="{FF2B5EF4-FFF2-40B4-BE49-F238E27FC236}">
                <a16:creationId xmlns:a16="http://schemas.microsoft.com/office/drawing/2014/main" id="{19AA2B13-E356-479B-A739-BADF5C22E3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Why do they Fail?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963" name="Rectangle 1027">
            <a:extLst>
              <a:ext uri="{FF2B5EF4-FFF2-40B4-BE49-F238E27FC236}">
                <a16:creationId xmlns:a16="http://schemas.microsoft.com/office/drawing/2014/main" id="{B41E095A-C9DE-44BE-BA9B-0799D4CD7B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/>
              <a:t>Poor control</a:t>
            </a:r>
          </a:p>
          <a:p>
            <a:pPr eaLnBrk="1" hangingPunct="1"/>
            <a:r>
              <a:rPr lang="en-GB" altLang="en-US"/>
              <a:t>Over ambitious</a:t>
            </a:r>
          </a:p>
          <a:p>
            <a:pPr eaLnBrk="1" hangingPunct="1"/>
            <a:r>
              <a:rPr lang="en-GB" altLang="en-US"/>
              <a:t>Under estimated (keen to impress?)</a:t>
            </a:r>
          </a:p>
          <a:p>
            <a:pPr eaLnBrk="1" hangingPunct="1"/>
            <a:r>
              <a:rPr lang="en-GB" altLang="en-US"/>
              <a:t>Inadequate/poor staffing</a:t>
            </a:r>
          </a:p>
          <a:p>
            <a:pPr eaLnBrk="1" hangingPunct="1"/>
            <a:r>
              <a:rPr lang="en-GB" altLang="en-US"/>
              <a:t>Politics</a:t>
            </a:r>
          </a:p>
          <a:p>
            <a:pPr eaLnBrk="1" hangingPunct="1"/>
            <a:r>
              <a:rPr lang="en-GB" altLang="en-US"/>
              <a:t>Financial</a:t>
            </a:r>
          </a:p>
          <a:p>
            <a:pPr eaLnBrk="1" hangingPunct="1"/>
            <a:r>
              <a:rPr lang="en-GB" altLang="en-US"/>
              <a:t>Poor judgement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6E9237EF-487F-4A4A-88D2-8CD6B8CE509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700"/>
              <a:t>What are 5 common problems in the software development process ?</a:t>
            </a:r>
            <a:endParaRPr lang="en-US" sz="3700"/>
          </a:p>
        </p:txBody>
      </p:sp>
      <p:graphicFrame>
        <p:nvGraphicFramePr>
          <p:cNvPr id="22533" name="Rectangle 3">
            <a:extLst>
              <a:ext uri="{FF2B5EF4-FFF2-40B4-BE49-F238E27FC236}">
                <a16:creationId xmlns:a16="http://schemas.microsoft.com/office/drawing/2014/main" id="{F5140445-A031-4C08-8E5D-E425117DF8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4812396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23D0EDC8-45EA-4014-BAF1-1A0524A4AA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23900" y="643467"/>
            <a:ext cx="4691270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altLang="en-US" sz="6200">
                <a:solidFill>
                  <a:schemeClr val="tx1">
                    <a:lumMod val="85000"/>
                    <a:lumOff val="15000"/>
                  </a:schemeClr>
                </a:solidFill>
              </a:rPr>
              <a:t>The London Ambulance Service Command &amp; Control System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0992" y="1391367"/>
            <a:ext cx="0" cy="355820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Rectangle 80">
            <a:extLst>
              <a:ext uri="{FF2B5EF4-FFF2-40B4-BE49-F238E27FC236}">
                <a16:creationId xmlns:a16="http://schemas.microsoft.com/office/drawing/2014/main" id="{8A549DE7-671D-4575-AF43-858FD999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22D9B36-9BE7-472B-8808-7E0D68107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40942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50" name="Rectangle 2">
            <a:extLst>
              <a:ext uri="{FF2B5EF4-FFF2-40B4-BE49-F238E27FC236}">
                <a16:creationId xmlns:a16="http://schemas.microsoft.com/office/drawing/2014/main" id="{AC516823-B088-4855-AB10-8472715403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The London Ambulance Service</a:t>
            </a:r>
            <a:endParaRPr lang="en-GB" sz="3100">
              <a:solidFill>
                <a:srgbClr val="FFFFFF"/>
              </a:solidFill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4581" name="Rectangle 3">
            <a:extLst>
              <a:ext uri="{FF2B5EF4-FFF2-40B4-BE49-F238E27FC236}">
                <a16:creationId xmlns:a16="http://schemas.microsoft.com/office/drawing/2014/main" id="{CA3E344C-55C4-4B4F-9994-87E7D933F1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2575073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E54CE3AD-C754-4F1E-A76F-1EDDF7179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3422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83C5F586-2DC2-4EE6-871B-810D35C09D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07" y="643467"/>
            <a:ext cx="2600677" cy="5571066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500">
                <a:solidFill>
                  <a:srgbClr val="FFFFFF"/>
                </a:solidFill>
              </a:rPr>
              <a:t>The London Ambulance Service</a:t>
            </a:r>
            <a:endParaRPr lang="en-GB" sz="3500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238B743-4443-4735-BFC2-B514F640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34229" y="0"/>
            <a:ext cx="570977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763ED551-14FB-41DA-8D1F-031F5879B5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43154" y="643467"/>
            <a:ext cx="4578216" cy="557106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Poor management morale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staff resistant to change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Government reforms of Health Service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53 out of 268 managers “removed”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many of the best managers removed themselves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Previous attempt at computerisation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begun in early 1980’s, abandoned in 1990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total cost: £7.5 million</a:t>
            </a:r>
          </a:p>
          <a:p>
            <a:pPr eaLnBrk="1" hangingPunct="1"/>
            <a:endParaRPr lang="en-GB" altLang="en-US" sz="16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Rectangle 2">
            <a:extLst>
              <a:ext uri="{FF2B5EF4-FFF2-40B4-BE49-F238E27FC236}">
                <a16:creationId xmlns:a16="http://schemas.microsoft.com/office/drawing/2014/main" id="{37C99850-0B81-44B2-9D1D-2377819B35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Existing System</a:t>
            </a:r>
          </a:p>
        </p:txBody>
      </p:sp>
      <p:graphicFrame>
        <p:nvGraphicFramePr>
          <p:cNvPr id="1026" name="Object 3">
            <a:extLst>
              <a:ext uri="{FF2B5EF4-FFF2-40B4-BE49-F238E27FC236}">
                <a16:creationId xmlns:a16="http://schemas.microsoft.com/office/drawing/2014/main" id="{A775F8B1-4DE3-4FE3-960A-CAE2079347F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74775" y="4724400"/>
          <a:ext cx="955675" cy="1143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513080" imgH="1810440" progId="MS_ClipArt_Gallery.2">
                  <p:embed/>
                </p:oleObj>
              </mc:Choice>
              <mc:Fallback>
                <p:oleObj name="Clip" r:id="rId2" imgW="1513080" imgH="1810440" progId="MS_ClipArt_Gallery.2">
                  <p:embed/>
                  <p:pic>
                    <p:nvPicPr>
                      <p:cNvPr id="1026" name="Object 3">
                        <a:extLst>
                          <a:ext uri="{FF2B5EF4-FFF2-40B4-BE49-F238E27FC236}">
                            <a16:creationId xmlns:a16="http://schemas.microsoft.com/office/drawing/2014/main" id="{A775F8B1-4DE3-4FE3-960A-CAE2079347F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4775" y="4724400"/>
                        <a:ext cx="955675" cy="1143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4">
            <a:extLst>
              <a:ext uri="{FF2B5EF4-FFF2-40B4-BE49-F238E27FC236}">
                <a16:creationId xmlns:a16="http://schemas.microsoft.com/office/drawing/2014/main" id="{20B1C2DB-E9A8-4BD3-BB92-3910B986CB3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71600" y="2057400"/>
          <a:ext cx="962025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4" imgW="961905" imgH="914286" progId="MS_ClipArt_Gallery.2">
                  <p:embed/>
                </p:oleObj>
              </mc:Choice>
              <mc:Fallback>
                <p:oleObj name="Clip" r:id="rId4" imgW="961905" imgH="914286" progId="MS_ClipArt_Gallery.2">
                  <p:embed/>
                  <p:pic>
                    <p:nvPicPr>
                      <p:cNvPr id="1027" name="Object 4">
                        <a:extLst>
                          <a:ext uri="{FF2B5EF4-FFF2-40B4-BE49-F238E27FC236}">
                            <a16:creationId xmlns:a16="http://schemas.microsoft.com/office/drawing/2014/main" id="{20B1C2DB-E9A8-4BD3-BB92-3910B986CB3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2057400"/>
                        <a:ext cx="962025" cy="914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35" name="AutoShape 5">
            <a:extLst>
              <a:ext uri="{FF2B5EF4-FFF2-40B4-BE49-F238E27FC236}">
                <a16:creationId xmlns:a16="http://schemas.microsoft.com/office/drawing/2014/main" id="{32943895-B628-4616-810E-983E6AD1E48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852613" y="2971800"/>
            <a:ext cx="0" cy="1752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aphicFrame>
        <p:nvGraphicFramePr>
          <p:cNvPr id="1028" name="Object 6">
            <a:extLst>
              <a:ext uri="{FF2B5EF4-FFF2-40B4-BE49-F238E27FC236}">
                <a16:creationId xmlns:a16="http://schemas.microsoft.com/office/drawing/2014/main" id="{80DB4862-9E0D-4331-B0F9-43B935A1FD6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819400" y="3200400"/>
          <a:ext cx="1600200" cy="1168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6" imgW="2053440" imgH="1500840" progId="MS_ClipArt_Gallery.2">
                  <p:embed/>
                </p:oleObj>
              </mc:Choice>
              <mc:Fallback>
                <p:oleObj name="Clip" r:id="rId6" imgW="2053440" imgH="1500840" progId="MS_ClipArt_Gallery.2">
                  <p:embed/>
                  <p:pic>
                    <p:nvPicPr>
                      <p:cNvPr id="1028" name="Object 6">
                        <a:extLst>
                          <a:ext uri="{FF2B5EF4-FFF2-40B4-BE49-F238E27FC236}">
                            <a16:creationId xmlns:a16="http://schemas.microsoft.com/office/drawing/2014/main" id="{80DB4862-9E0D-4331-B0F9-43B935A1FD6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lum bright="6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-2544" b="-2507"/>
                      <a:stretch>
                        <a:fillRect/>
                      </a:stretch>
                    </p:blipFill>
                    <p:spPr bwMode="auto">
                      <a:xfrm>
                        <a:off x="2819400" y="3200400"/>
                        <a:ext cx="1600200" cy="1168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36" name="AutoShape 7">
            <a:extLst>
              <a:ext uri="{FF2B5EF4-FFF2-40B4-BE49-F238E27FC236}">
                <a16:creationId xmlns:a16="http://schemas.microsoft.com/office/drawing/2014/main" id="{A193364E-C102-46CB-B4BD-C66DCB56B5BD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330450" y="3784600"/>
            <a:ext cx="488950" cy="1511300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aphicFrame>
        <p:nvGraphicFramePr>
          <p:cNvPr id="1029" name="Object 8">
            <a:extLst>
              <a:ext uri="{FF2B5EF4-FFF2-40B4-BE49-F238E27FC236}">
                <a16:creationId xmlns:a16="http://schemas.microsoft.com/office/drawing/2014/main" id="{A22B7313-6338-484C-91B1-7AD5669DB98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467600" y="2133600"/>
          <a:ext cx="892175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8" imgW="893160" imgH="849960" progId="MS_ClipArt_Gallery.2">
                  <p:embed/>
                </p:oleObj>
              </mc:Choice>
              <mc:Fallback>
                <p:oleObj name="Clip" r:id="rId8" imgW="893160" imgH="849960" progId="MS_ClipArt_Gallery.2">
                  <p:embed/>
                  <p:pic>
                    <p:nvPicPr>
                      <p:cNvPr id="1029" name="Object 8">
                        <a:extLst>
                          <a:ext uri="{FF2B5EF4-FFF2-40B4-BE49-F238E27FC236}">
                            <a16:creationId xmlns:a16="http://schemas.microsoft.com/office/drawing/2014/main" id="{A22B7313-6338-484C-91B1-7AD5669DB98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2133600"/>
                        <a:ext cx="892175" cy="849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0" name="Object 9">
            <a:extLst>
              <a:ext uri="{FF2B5EF4-FFF2-40B4-BE49-F238E27FC236}">
                <a16:creationId xmlns:a16="http://schemas.microsoft.com/office/drawing/2014/main" id="{00A88121-B1F0-44E6-9216-79B41CCAF7A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467600" y="3619500"/>
          <a:ext cx="892175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10" imgW="893160" imgH="849960" progId="MS_ClipArt_Gallery.2">
                  <p:embed/>
                </p:oleObj>
              </mc:Choice>
              <mc:Fallback>
                <p:oleObj name="Clip" r:id="rId10" imgW="893160" imgH="849960" progId="MS_ClipArt_Gallery.2">
                  <p:embed/>
                  <p:pic>
                    <p:nvPicPr>
                      <p:cNvPr id="1030" name="Object 9">
                        <a:extLst>
                          <a:ext uri="{FF2B5EF4-FFF2-40B4-BE49-F238E27FC236}">
                            <a16:creationId xmlns:a16="http://schemas.microsoft.com/office/drawing/2014/main" id="{00A88121-B1F0-44E6-9216-79B41CCAF7A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3619500"/>
                        <a:ext cx="892175" cy="849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1" name="Object 10">
            <a:extLst>
              <a:ext uri="{FF2B5EF4-FFF2-40B4-BE49-F238E27FC236}">
                <a16:creationId xmlns:a16="http://schemas.microsoft.com/office/drawing/2014/main" id="{9E05914F-5ECD-4961-8A2D-4887F354F15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467600" y="5105400"/>
          <a:ext cx="892175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11" imgW="893160" imgH="849960" progId="MS_ClipArt_Gallery.2">
                  <p:embed/>
                </p:oleObj>
              </mc:Choice>
              <mc:Fallback>
                <p:oleObj name="Clip" r:id="rId11" imgW="893160" imgH="849960" progId="MS_ClipArt_Gallery.2">
                  <p:embed/>
                  <p:pic>
                    <p:nvPicPr>
                      <p:cNvPr id="1031" name="Object 10">
                        <a:extLst>
                          <a:ext uri="{FF2B5EF4-FFF2-40B4-BE49-F238E27FC236}">
                            <a16:creationId xmlns:a16="http://schemas.microsoft.com/office/drawing/2014/main" id="{9E05914F-5ECD-4961-8A2D-4887F354F15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5105400"/>
                        <a:ext cx="892175" cy="849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2" name="Object 11">
            <a:extLst>
              <a:ext uri="{FF2B5EF4-FFF2-40B4-BE49-F238E27FC236}">
                <a16:creationId xmlns:a16="http://schemas.microsoft.com/office/drawing/2014/main" id="{E2F3078B-0A71-4716-A475-29DE659BA7F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105400" y="2819400"/>
          <a:ext cx="1447800" cy="1038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12" imgW="4582440" imgH="3289680" progId="MS_ClipArt_Gallery.2">
                  <p:embed/>
                </p:oleObj>
              </mc:Choice>
              <mc:Fallback>
                <p:oleObj name="Clip" r:id="rId12" imgW="4582440" imgH="3289680" progId="MS_ClipArt_Gallery.2">
                  <p:embed/>
                  <p:pic>
                    <p:nvPicPr>
                      <p:cNvPr id="1032" name="Object 11">
                        <a:extLst>
                          <a:ext uri="{FF2B5EF4-FFF2-40B4-BE49-F238E27FC236}">
                            <a16:creationId xmlns:a16="http://schemas.microsoft.com/office/drawing/2014/main" id="{E2F3078B-0A71-4716-A475-29DE659BA7F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2819400"/>
                        <a:ext cx="1447800" cy="1038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3" name="Object 12">
            <a:extLst>
              <a:ext uri="{FF2B5EF4-FFF2-40B4-BE49-F238E27FC236}">
                <a16:creationId xmlns:a16="http://schemas.microsoft.com/office/drawing/2014/main" id="{2B6AD3EC-63CA-4F28-A44D-3F91B73FE10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105400" y="4495800"/>
          <a:ext cx="1447800" cy="1038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14" imgW="4582440" imgH="3289680" progId="MS_ClipArt_Gallery.2">
                  <p:embed/>
                </p:oleObj>
              </mc:Choice>
              <mc:Fallback>
                <p:oleObj name="Clip" r:id="rId14" imgW="4582440" imgH="3289680" progId="MS_ClipArt_Gallery.2">
                  <p:embed/>
                  <p:pic>
                    <p:nvPicPr>
                      <p:cNvPr id="1033" name="Object 12">
                        <a:extLst>
                          <a:ext uri="{FF2B5EF4-FFF2-40B4-BE49-F238E27FC236}">
                            <a16:creationId xmlns:a16="http://schemas.microsoft.com/office/drawing/2014/main" id="{2B6AD3EC-63CA-4F28-A44D-3F91B73FE10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4495800"/>
                        <a:ext cx="1447800" cy="1038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37" name="AutoShape 13">
            <a:extLst>
              <a:ext uri="{FF2B5EF4-FFF2-40B4-BE49-F238E27FC236}">
                <a16:creationId xmlns:a16="http://schemas.microsoft.com/office/drawing/2014/main" id="{6D22F712-61E7-4475-98EC-8D4C6C565A71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4419600" y="3338513"/>
            <a:ext cx="685800" cy="446087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38" name="AutoShape 14">
            <a:extLst>
              <a:ext uri="{FF2B5EF4-FFF2-40B4-BE49-F238E27FC236}">
                <a16:creationId xmlns:a16="http://schemas.microsoft.com/office/drawing/2014/main" id="{C19E0561-C58F-4E06-94E3-B6B8EACC60E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419600" y="3810000"/>
            <a:ext cx="685800" cy="1230313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39" name="AutoShape 15">
            <a:extLst>
              <a:ext uri="{FF2B5EF4-FFF2-40B4-BE49-F238E27FC236}">
                <a16:creationId xmlns:a16="http://schemas.microsoft.com/office/drawing/2014/main" id="{51D28EAB-06E2-4470-9E64-34756FF2945A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553200" y="2559050"/>
            <a:ext cx="914400" cy="779463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40" name="AutoShape 16">
            <a:extLst>
              <a:ext uri="{FF2B5EF4-FFF2-40B4-BE49-F238E27FC236}">
                <a16:creationId xmlns:a16="http://schemas.microsoft.com/office/drawing/2014/main" id="{B7CBF2B1-5CEB-4467-A7B5-83DE733C917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553200" y="3338513"/>
            <a:ext cx="914400" cy="706437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41" name="AutoShape 17">
            <a:extLst>
              <a:ext uri="{FF2B5EF4-FFF2-40B4-BE49-F238E27FC236}">
                <a16:creationId xmlns:a16="http://schemas.microsoft.com/office/drawing/2014/main" id="{4388EC66-24A4-4715-8940-A86331E6FCB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553200" y="5014913"/>
            <a:ext cx="914400" cy="515937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042" name="Text Box 18">
            <a:extLst>
              <a:ext uri="{FF2B5EF4-FFF2-40B4-BE49-F238E27FC236}">
                <a16:creationId xmlns:a16="http://schemas.microsoft.com/office/drawing/2014/main" id="{0EB9CF63-0026-4E47-8558-66C2AC4183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5943600"/>
            <a:ext cx="142557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/>
              <a:t>Control Assistant</a:t>
            </a:r>
          </a:p>
        </p:txBody>
      </p:sp>
      <p:sp>
        <p:nvSpPr>
          <p:cNvPr id="1043" name="Text Box 19">
            <a:extLst>
              <a:ext uri="{FF2B5EF4-FFF2-40B4-BE49-F238E27FC236}">
                <a16:creationId xmlns:a16="http://schemas.microsoft.com/office/drawing/2014/main" id="{E6654A33-965A-45EE-8719-C8B0E26DBC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9525" y="2373313"/>
            <a:ext cx="156368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/>
              <a:t>Resource Allocator</a:t>
            </a:r>
          </a:p>
        </p:txBody>
      </p:sp>
      <p:sp>
        <p:nvSpPr>
          <p:cNvPr id="1044" name="Text Box 20">
            <a:extLst>
              <a:ext uri="{FF2B5EF4-FFF2-40B4-BE49-F238E27FC236}">
                <a16:creationId xmlns:a16="http://schemas.microsoft.com/office/drawing/2014/main" id="{B5B3916C-0214-4A19-BDE2-09748DF6F0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6096000"/>
            <a:ext cx="15049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/>
              <a:t>Ambulance Crews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61482FCD-02D3-4C85-8D42-8C909E3181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At the beginning of the Project</a:t>
            </a:r>
          </a:p>
        </p:txBody>
      </p:sp>
      <p:graphicFrame>
        <p:nvGraphicFramePr>
          <p:cNvPr id="26629" name="Rectangle 3">
            <a:extLst>
              <a:ext uri="{FF2B5EF4-FFF2-40B4-BE49-F238E27FC236}">
                <a16:creationId xmlns:a16="http://schemas.microsoft.com/office/drawing/2014/main" id="{8E8C3E41-09F4-4EF2-B0F5-5437F72F1B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3695503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E54CE3AD-C754-4F1E-A76F-1EDDF7179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3422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7E965447-FE20-4F35-8881-FE23A4C853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07" y="643467"/>
            <a:ext cx="2600677" cy="557106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500">
                <a:solidFill>
                  <a:srgbClr val="FFFFFF"/>
                </a:solidFill>
              </a:rPr>
              <a:t>The Required System</a:t>
            </a:r>
            <a:endParaRPr lang="en-GB" altLang="en-US" sz="3500">
              <a:solidFill>
                <a:srgbClr val="FFFFFF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238B743-4443-4735-BFC2-B514F640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34229" y="0"/>
            <a:ext cx="570977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B6A34555-5E9D-46A9-B025-8437000B70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43154" y="643467"/>
            <a:ext cx="4578216" cy="557106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LAS required a system able to support: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input &amp; verification of call and incident details,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selection of most suitable ambulances,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communication of incident details to selected ambulances, and</a:t>
            </a:r>
          </a:p>
          <a:p>
            <a:pPr lvl="1" eaLnBrk="1" hangingPunct="1"/>
            <a:r>
              <a:rPr lang="en-US" altLang="en-US" sz="1600">
                <a:solidFill>
                  <a:srgbClr val="FFFFFF"/>
                </a:solidFill>
              </a:rPr>
              <a:t>forward planning to place vehicles and staff at positions where they are most likely to be required.</a:t>
            </a:r>
          </a:p>
          <a:p>
            <a:pPr eaLnBrk="1" hangingPunct="1"/>
            <a:endParaRPr lang="en-GB" altLang="en-US" sz="16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051CA5A6-9C89-44A7-BFB8-E1413B7049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The Required System Components</a:t>
            </a:r>
            <a:endParaRPr lang="en-GB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D95CDF6-B0CF-4D27-8FCE-D584A48E98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The system must comprise:</a:t>
            </a:r>
          </a:p>
          <a:p>
            <a:pPr lvl="1" eaLnBrk="1" hangingPunct="1"/>
            <a:r>
              <a:rPr lang="en-US" altLang="en-US"/>
              <a:t>computer-aided dispatch hardware and software,</a:t>
            </a:r>
          </a:p>
          <a:p>
            <a:pPr lvl="1" eaLnBrk="1" hangingPunct="1"/>
            <a:r>
              <a:rPr lang="en-US" altLang="en-US"/>
              <a:t>gazetteer and mapping software,</a:t>
            </a:r>
          </a:p>
          <a:p>
            <a:pPr lvl="1" eaLnBrk="1" hangingPunct="1"/>
            <a:r>
              <a:rPr lang="en-US" altLang="en-US"/>
              <a:t>communications interface,</a:t>
            </a:r>
          </a:p>
          <a:p>
            <a:pPr lvl="1" eaLnBrk="1" hangingPunct="1"/>
            <a:r>
              <a:rPr lang="en-US" altLang="en-US"/>
              <a:t>radio system to connect control centres with ambulances,</a:t>
            </a:r>
          </a:p>
          <a:p>
            <a:pPr lvl="1" eaLnBrk="1" hangingPunct="1"/>
            <a:r>
              <a:rPr lang="en-US" altLang="en-US"/>
              <a:t>mobile data terminals in ambulances, and</a:t>
            </a:r>
          </a:p>
          <a:p>
            <a:pPr lvl="1" eaLnBrk="1" hangingPunct="1"/>
            <a:r>
              <a:rPr lang="en-US" altLang="en-US"/>
              <a:t>automatic vehicle location system.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D7B740C5-ECAD-4130-8638-33EACC4B71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Responses to Tender Request</a:t>
            </a:r>
            <a:endParaRPr lang="en-GB" altLang="en-US"/>
          </a:p>
        </p:txBody>
      </p:sp>
      <p:pic>
        <p:nvPicPr>
          <p:cNvPr id="29701" name="Picture 29700" descr="Calculator, pen, compass, money and a paper with graphs printed on it">
            <a:extLst>
              <a:ext uri="{FF2B5EF4-FFF2-40B4-BE49-F238E27FC236}">
                <a16:creationId xmlns:a16="http://schemas.microsoft.com/office/drawing/2014/main" id="{9515EB60-8E65-4060-BEF1-B3E7718355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804" r="32583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699" name="Rectangle 3">
            <a:extLst>
              <a:ext uri="{FF2B5EF4-FFF2-40B4-BE49-F238E27FC236}">
                <a16:creationId xmlns:a16="http://schemas.microsoft.com/office/drawing/2014/main" id="{373C8176-921D-4823-8EBA-6207FBAA9F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&gt; 30 companies responded!</a:t>
            </a:r>
          </a:p>
          <a:p>
            <a:pPr eaLnBrk="1" hangingPunct="1"/>
            <a:r>
              <a:rPr lang="en-US" altLang="en-US"/>
              <a:t>But many were concerned about the short timescale and low budget</a:t>
            </a:r>
          </a:p>
          <a:p>
            <a:pPr eaLnBrk="1" hangingPunct="1"/>
            <a:r>
              <a:rPr lang="en-US" altLang="en-US"/>
              <a:t>Eventually, 17 companies submitted proposals to provide all or part of system</a:t>
            </a:r>
          </a:p>
          <a:p>
            <a:pPr eaLnBrk="1" hangingPunct="1"/>
            <a:r>
              <a:rPr lang="en-US" altLang="en-US"/>
              <a:t>No proposal was considered that did not meet the timescale and all the functional requirements.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42F14123-6947-4D3E-874C-C631B36E28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The Winning Consortium</a:t>
            </a:r>
            <a:endParaRPr lang="en-GB" altLang="en-US">
              <a:solidFill>
                <a:schemeClr val="accent2"/>
              </a:solidFill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9B1B520-2229-4DFA-B533-81FE1DE372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Winning consortium consisted of</a:t>
            </a:r>
          </a:p>
          <a:p>
            <a:pPr lvl="1" eaLnBrk="1" hangingPunct="1"/>
            <a:r>
              <a:rPr lang="en-US" altLang="en-US"/>
              <a:t>Apricot (U.K. systems house)</a:t>
            </a:r>
          </a:p>
          <a:p>
            <a:pPr lvl="1" eaLnBrk="1" hangingPunct="1"/>
            <a:r>
              <a:rPr lang="en-US" altLang="en-US"/>
              <a:t>Systems Options (small software company)</a:t>
            </a:r>
          </a:p>
          <a:p>
            <a:pPr lvl="1" eaLnBrk="1" hangingPunct="1"/>
            <a:r>
              <a:rPr lang="en-US" altLang="en-US"/>
              <a:t>Datatrak (vehicle location specialists)</a:t>
            </a:r>
          </a:p>
          <a:p>
            <a:pPr eaLnBrk="1" hangingPunct="1"/>
            <a:r>
              <a:rPr lang="en-US" altLang="en-US"/>
              <a:t>Their bid was £937,463</a:t>
            </a:r>
          </a:p>
          <a:p>
            <a:pPr eaLnBrk="1" hangingPunct="1"/>
            <a:r>
              <a:rPr lang="en-US" altLang="en-US"/>
              <a:t>Some £700,000 less than any other bid</a:t>
            </a:r>
          </a:p>
          <a:p>
            <a:pPr eaLnBrk="1" hangingPunct="1"/>
            <a:r>
              <a:rPr lang="en-US" altLang="en-US"/>
              <a:t>No one queried this...</a:t>
            </a:r>
          </a:p>
          <a:p>
            <a:pPr eaLnBrk="1" hangingPunct="1"/>
            <a:endParaRPr lang="en-GB" alt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E7F2A2B-709F-4C50-96CD-BC1B417E93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Some Concerns</a:t>
            </a:r>
            <a:endParaRPr lang="en-GB" altLang="en-US"/>
          </a:p>
        </p:txBody>
      </p:sp>
      <p:graphicFrame>
        <p:nvGraphicFramePr>
          <p:cNvPr id="31749" name="Rectangle 3">
            <a:extLst>
              <a:ext uri="{FF2B5EF4-FFF2-40B4-BE49-F238E27FC236}">
                <a16:creationId xmlns:a16="http://schemas.microsoft.com/office/drawing/2014/main" id="{929B8365-6A0B-4DAB-B508-261C30E2EE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784596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C116ABE3-FCC2-4C3D-A484-3F7F6B98BB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The Development Begins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32773" name="Rectangle 3">
            <a:extLst>
              <a:ext uri="{FF2B5EF4-FFF2-40B4-BE49-F238E27FC236}">
                <a16:creationId xmlns:a16="http://schemas.microsoft.com/office/drawing/2014/main" id="{06B0DAE0-ACCD-4D1F-9463-EDAC6AF122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98113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E54CE3AD-C754-4F1E-A76F-1EDDF7179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3422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7F17570C-BE34-4F95-9B16-93441C4534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07" y="643467"/>
            <a:ext cx="2600677" cy="557106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500">
                <a:solidFill>
                  <a:srgbClr val="FFFFFF"/>
                </a:solidFill>
              </a:rPr>
              <a:t>Problems begin (end-users)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238B743-4443-4735-BFC2-B514F640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34229" y="0"/>
            <a:ext cx="570977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EC0C9E97-4651-4522-8411-B887A10EF5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43154" y="643467"/>
            <a:ext cx="4578216" cy="557106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Lack of end-user consultation in setting initial requirements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Project seen as attempt to force change in long-held working practices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Training was compartmentalised, so that end-users did not understand the full system</a:t>
            </a:r>
          </a:p>
          <a:p>
            <a:pPr eaLnBrk="1" hangingPunct="1"/>
            <a:r>
              <a:rPr lang="en-US" altLang="en-US" sz="1600">
                <a:solidFill>
                  <a:srgbClr val="FFFFFF"/>
                </a:solidFill>
              </a:rPr>
              <a:t>Training was undertaken too early, resulting in “skills decay”</a:t>
            </a:r>
          </a:p>
          <a:p>
            <a:pPr eaLnBrk="1" hangingPunct="1"/>
            <a:endParaRPr lang="en-GB" altLang="en-US" sz="16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A07281FE-2D75-42C6-9F09-A45448AF08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Delays set in</a:t>
            </a:r>
          </a:p>
        </p:txBody>
      </p:sp>
      <p:pic>
        <p:nvPicPr>
          <p:cNvPr id="34821" name="Picture 34820">
            <a:extLst>
              <a:ext uri="{FF2B5EF4-FFF2-40B4-BE49-F238E27FC236}">
                <a16:creationId xmlns:a16="http://schemas.microsoft.com/office/drawing/2014/main" id="{3ACB92E6-AE4F-4928-A1BB-A825F50907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46" r="51739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19" name="Rectangle 3">
            <a:extLst>
              <a:ext uri="{FF2B5EF4-FFF2-40B4-BE49-F238E27FC236}">
                <a16:creationId xmlns:a16="http://schemas.microsoft.com/office/drawing/2014/main" id="{11E7B42E-C6B2-4D17-BCBD-8FD30C6047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Delays in delivery of radio interface specifications and protocols to Systems Options</a:t>
            </a:r>
          </a:p>
          <a:p>
            <a:pPr eaLnBrk="1" hangingPunct="1"/>
            <a:r>
              <a:rPr lang="en-US" altLang="en-US"/>
              <a:t>Led to delays in delivery of software</a:t>
            </a:r>
          </a:p>
          <a:p>
            <a:pPr eaLnBrk="1" hangingPunct="1"/>
            <a:r>
              <a:rPr lang="en-US" altLang="en-US"/>
              <a:t>Until early December 1991, original target was still believed to be possible</a:t>
            </a:r>
          </a:p>
          <a:p>
            <a:pPr eaLnBrk="1" hangingPunct="1"/>
            <a:r>
              <a:rPr lang="en-US" altLang="en-US"/>
              <a:t>From mid-December 1991, no one believed it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5BF83686-8B8D-4A47-A47B-D80FEE9696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100">
                <a:solidFill>
                  <a:srgbClr val="FFFFFF"/>
                </a:solidFill>
              </a:rPr>
              <a:t>Classic mistake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35845" name="Rectangle 3">
            <a:extLst>
              <a:ext uri="{FF2B5EF4-FFF2-40B4-BE49-F238E27FC236}">
                <a16:creationId xmlns:a16="http://schemas.microsoft.com/office/drawing/2014/main" id="{E2F105AB-9E12-442B-A7FF-D2382F850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0218095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1E5FC31A-1857-4DED-848F-82F54957F3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Reality Begins to Set in</a:t>
            </a:r>
            <a:endParaRPr lang="en-GB" altLang="en-US"/>
          </a:p>
        </p:txBody>
      </p:sp>
      <p:pic>
        <p:nvPicPr>
          <p:cNvPr id="36869" name="Picture 36868" descr="Digital financial graph">
            <a:extLst>
              <a:ext uri="{FF2B5EF4-FFF2-40B4-BE49-F238E27FC236}">
                <a16:creationId xmlns:a16="http://schemas.microsoft.com/office/drawing/2014/main" id="{CF21491F-A1E6-4C3D-913D-9ED4232EAF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353" r="28067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23C346E-22CB-4A59-BC8F-A2F9BEF059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Trials in early January prove inconclusive</a:t>
            </a:r>
          </a:p>
          <a:p>
            <a:pPr eaLnBrk="1" hangingPunct="1"/>
            <a:r>
              <a:rPr lang="en-US" altLang="en-US"/>
              <a:t>The system is still incomplete</a:t>
            </a:r>
          </a:p>
          <a:p>
            <a:pPr eaLnBrk="1" hangingPunct="1"/>
            <a:r>
              <a:rPr lang="en-US" altLang="en-US"/>
              <a:t>No attempt made to simulate the stresses and strains of the live environment</a:t>
            </a:r>
          </a:p>
          <a:p>
            <a:pPr eaLnBrk="1" hangingPunct="1"/>
            <a:r>
              <a:rPr lang="en-US" altLang="en-US"/>
              <a:t>Decide to go live in January 1992 but with a partial solution</a:t>
            </a:r>
          </a:p>
          <a:p>
            <a:pPr lvl="1" eaLnBrk="1" hangingPunct="1"/>
            <a:r>
              <a:rPr lang="en-US" altLang="en-US"/>
              <a:t>incident reporting computerised, with printed reports being handled manually as before.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9F31E410-3558-47B1-9549-45C86F3B7C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Success or Failure?</a:t>
            </a:r>
          </a:p>
        </p:txBody>
      </p:sp>
      <p:graphicFrame>
        <p:nvGraphicFramePr>
          <p:cNvPr id="37895" name="Rectangle 3">
            <a:extLst>
              <a:ext uri="{FF2B5EF4-FFF2-40B4-BE49-F238E27FC236}">
                <a16:creationId xmlns:a16="http://schemas.microsoft.com/office/drawing/2014/main" id="{1B98739D-9401-4BEC-84C0-6FDDE90674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7951534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A51D241E-2B69-4A91-803B-F9B8B1331C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Problems Identified</a:t>
            </a:r>
            <a:endParaRPr lang="en-GB" altLang="en-US"/>
          </a:p>
        </p:txBody>
      </p:sp>
      <p:graphicFrame>
        <p:nvGraphicFramePr>
          <p:cNvPr id="38917" name="Rectangle 3">
            <a:extLst>
              <a:ext uri="{FF2B5EF4-FFF2-40B4-BE49-F238E27FC236}">
                <a16:creationId xmlns:a16="http://schemas.microsoft.com/office/drawing/2014/main" id="{3CC2EC78-7CD8-4216-A3DF-F35682242B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133911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2AD0A44C-D355-49BF-8C9C-928FBAD5AF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Problem Reports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39943" name="Rectangle 3">
            <a:extLst>
              <a:ext uri="{FF2B5EF4-FFF2-40B4-BE49-F238E27FC236}">
                <a16:creationId xmlns:a16="http://schemas.microsoft.com/office/drawing/2014/main" id="{674395EE-DB0E-4571-8319-BDCA41415E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1021657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506EF2C9-2C01-4DAF-A8CE-E5C64EF5B6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The Live System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0965" name="Rectangle 3">
            <a:extLst>
              <a:ext uri="{FF2B5EF4-FFF2-40B4-BE49-F238E27FC236}">
                <a16:creationId xmlns:a16="http://schemas.microsoft.com/office/drawing/2014/main" id="{7CC02987-98F1-4CD5-8C79-421278306C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6165151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BAED5BAF-C7C7-4E1C-9EE0-E8BB2A175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The Live System</a:t>
            </a:r>
            <a:endParaRPr lang="en-GB" altLang="en-US">
              <a:solidFill>
                <a:schemeClr val="accent2"/>
              </a:solidFill>
            </a:endParaRP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0E86E1EC-2BBB-4B98-AD7C-AE271BC345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lvl="1" eaLnBrk="1" hangingPunct="1"/>
            <a:r>
              <a:rPr lang="en-US" altLang="en-US"/>
              <a:t>Some crews took the wrong vehicle out</a:t>
            </a:r>
          </a:p>
          <a:p>
            <a:pPr lvl="1" eaLnBrk="1" hangingPunct="1"/>
            <a:r>
              <a:rPr lang="en-US" altLang="en-US"/>
              <a:t>Some crews failed to respond to the computer generated instructions</a:t>
            </a:r>
          </a:p>
          <a:p>
            <a:pPr eaLnBrk="1" hangingPunct="1"/>
            <a:r>
              <a:rPr lang="en-US" altLang="en-US"/>
              <a:t>This led to difficulty in finding an ambulance to assign to an incident</a:t>
            </a:r>
          </a:p>
          <a:p>
            <a:pPr lvl="1" eaLnBrk="1" hangingPunct="1"/>
            <a:r>
              <a:rPr lang="en-US" altLang="en-US"/>
              <a:t>multiple vehicles sent to some incidents</a:t>
            </a:r>
          </a:p>
          <a:p>
            <a:pPr lvl="1" eaLnBrk="1" hangingPunct="1"/>
            <a:r>
              <a:rPr lang="en-US" altLang="en-US"/>
              <a:t>no vehicles sent to others</a:t>
            </a:r>
          </a:p>
          <a:p>
            <a:pPr lvl="1" eaLnBrk="1" hangingPunct="1"/>
            <a:r>
              <a:rPr lang="en-US" altLang="en-US"/>
              <a:t>duplicate incidents were not identified, leading to further duplication of effort</a:t>
            </a:r>
          </a:p>
          <a:p>
            <a:pPr eaLnBrk="1" hangingPunct="1"/>
            <a:endParaRPr lang="en-GB" alt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BBAE35FE-4D25-4DE0-ADCE-BB3AC41656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The Live System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3013" name="Rectangle 3">
            <a:extLst>
              <a:ext uri="{FF2B5EF4-FFF2-40B4-BE49-F238E27FC236}">
                <a16:creationId xmlns:a16="http://schemas.microsoft.com/office/drawing/2014/main" id="{60F6E083-D617-427A-9A7C-5C72A7F71B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9350548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526B9583-34EF-406E-8028-85DB936918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Consequences for the Public</a:t>
            </a:r>
          </a:p>
        </p:txBody>
      </p:sp>
      <p:graphicFrame>
        <p:nvGraphicFramePr>
          <p:cNvPr id="44037" name="Rectangle 3">
            <a:extLst>
              <a:ext uri="{FF2B5EF4-FFF2-40B4-BE49-F238E27FC236}">
                <a16:creationId xmlns:a16="http://schemas.microsoft.com/office/drawing/2014/main" id="{6AFA2931-2547-4D70-92CB-5D6068EEF1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0181435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5D5BE7B5-391A-4A30-9E4E-5CB93093F9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Considerations of the Inquiry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D69882DB-EA88-4909-A05B-FED185E78D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System must have total ownership by management and staff, and staff must have confidence in its reliability</a:t>
            </a:r>
          </a:p>
          <a:p>
            <a:pPr eaLnBrk="1" hangingPunct="1"/>
            <a:r>
              <a:rPr lang="en-US" altLang="en-US"/>
              <a:t>development timescale and cost must allow for consultation, quality assurance and testing</a:t>
            </a:r>
          </a:p>
          <a:p>
            <a:pPr eaLnBrk="1" hangingPunct="1"/>
            <a:r>
              <a:rPr lang="en-US" altLang="en-US"/>
              <a:t>retraining should be carried out thoroughly and at an appropriate time</a:t>
            </a:r>
          </a:p>
          <a:p>
            <a:pPr eaLnBrk="1" hangingPunct="1"/>
            <a:r>
              <a:rPr lang="en-US" altLang="en-US" b="1"/>
              <a:t>the technology leap was too great - the project required too much, too soon!</a:t>
            </a:r>
          </a:p>
          <a:p>
            <a:pPr eaLnBrk="1" hangingPunct="1"/>
            <a:endParaRPr lang="en-GB" alt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D217D6AB-3B70-46C9-AE3C-D0602752B3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100">
                <a:solidFill>
                  <a:srgbClr val="FFFFFF"/>
                </a:solidFill>
              </a:rPr>
              <a:t>The Next Crisis (4th Nov 1992)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4421289B-5A18-43F0-97B4-FADF9F7792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After about a week of almost successful operation, the system slowed dramatically and then locked up completely</a:t>
            </a:r>
          </a:p>
          <a:p>
            <a:pPr eaLnBrk="1" hangingPunct="1"/>
            <a:r>
              <a:rPr lang="en-US" altLang="en-US"/>
              <a:t>Attempts to reboot failed</a:t>
            </a:r>
          </a:p>
          <a:p>
            <a:pPr eaLnBrk="1" hangingPunct="1"/>
            <a:r>
              <a:rPr lang="en-US" altLang="en-US"/>
              <a:t>Reverted to completely manual system</a:t>
            </a:r>
          </a:p>
          <a:p>
            <a:pPr eaLnBrk="1" hangingPunct="1"/>
            <a:r>
              <a:rPr lang="en-US" altLang="en-US"/>
              <a:t>Systems Options investigated the fault</a:t>
            </a:r>
          </a:p>
          <a:p>
            <a:pPr lvl="1" eaLnBrk="1" hangingPunct="1"/>
            <a:r>
              <a:rPr lang="en-US" altLang="en-US"/>
              <a:t>traced to a small memory problem</a:t>
            </a:r>
          </a:p>
          <a:p>
            <a:pPr lvl="1" eaLnBrk="1" hangingPunct="1"/>
            <a:r>
              <a:rPr lang="en-US" altLang="en-US"/>
              <a:t>later criticised for use of Visual Basic/focus on graphical user interface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700BB284-D568-452C-8FB8-6388C278312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Importance of Project Management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7109" name="Rectangle 3">
            <a:extLst>
              <a:ext uri="{FF2B5EF4-FFF2-40B4-BE49-F238E27FC236}">
                <a16:creationId xmlns:a16="http://schemas.microsoft.com/office/drawing/2014/main" id="{F9A2820D-599F-401F-B470-99B0F41198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0608245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69294BF6-D69B-49BB-AF88-1C6954BD595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Managing the Information Systems Project (cont.)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081B121D-D62C-4363-B328-A5D3019BEF11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Project manager</a:t>
            </a:r>
          </a:p>
          <a:p>
            <a:pPr lvl="1" eaLnBrk="1" hangingPunct="1"/>
            <a:r>
              <a:rPr lang="en-US" altLang="en-US"/>
              <a:t>Systems analyst with management and leadership skills responsible for leading project initiation, planning, execution, and closedown</a:t>
            </a:r>
          </a:p>
          <a:p>
            <a:pPr eaLnBrk="1" hangingPunct="1"/>
            <a:r>
              <a:rPr lang="en-US" altLang="en-US"/>
              <a:t>Deliverable</a:t>
            </a:r>
          </a:p>
          <a:p>
            <a:pPr lvl="1" eaLnBrk="1" hangingPunct="1"/>
            <a:r>
              <a:rPr lang="en-US" altLang="en-US"/>
              <a:t>The end product of an SDLC phase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E6A58D4A-773F-48E8-B119-9949F70F149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What Does Management Involve?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AE43E2CE-3A5D-4958-9348-C5D33915F9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8781483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198</TotalTime>
  <Words>1772</Words>
  <Application>Microsoft Office PowerPoint</Application>
  <PresentationFormat>On-screen Show (4:3)</PresentationFormat>
  <Paragraphs>240</Paragraphs>
  <Slides>42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Times New Roman</vt:lpstr>
      <vt:lpstr>Arial</vt:lpstr>
      <vt:lpstr>Franklin Gothic Book</vt:lpstr>
      <vt:lpstr>Wingdings 2</vt:lpstr>
      <vt:lpstr>Calibri</vt:lpstr>
      <vt:lpstr>Wingdings</vt:lpstr>
      <vt:lpstr>Monotype Sorts</vt:lpstr>
      <vt:lpstr>Retrospect</vt:lpstr>
      <vt:lpstr>Microsoft Clip Gallery</vt:lpstr>
      <vt:lpstr>Project Planning &amp; Management</vt:lpstr>
      <vt:lpstr>Content</vt:lpstr>
      <vt:lpstr>Managing the Information Systems Project</vt:lpstr>
      <vt:lpstr>Project Management</vt:lpstr>
      <vt:lpstr>In the Early Days</vt:lpstr>
      <vt:lpstr>But!</vt:lpstr>
      <vt:lpstr>Problems Arose</vt:lpstr>
      <vt:lpstr>What is Project Management?</vt:lpstr>
      <vt:lpstr>What Does Management Involve?</vt:lpstr>
      <vt:lpstr>What Does a Project Involve?</vt:lpstr>
      <vt:lpstr>Project Management (1)</vt:lpstr>
      <vt:lpstr>Project Management (2)</vt:lpstr>
      <vt:lpstr>Project Management (3)</vt:lpstr>
      <vt:lpstr>Why do they Fail?</vt:lpstr>
      <vt:lpstr>What are 5 common problems in the software development process ?</vt:lpstr>
      <vt:lpstr>The London Ambulance Service Command &amp; Control System</vt:lpstr>
      <vt:lpstr>The London Ambulance Service</vt:lpstr>
      <vt:lpstr>The London Ambulance Service</vt:lpstr>
      <vt:lpstr>The Existing System</vt:lpstr>
      <vt:lpstr>At the beginning of the Project</vt:lpstr>
      <vt:lpstr>The Required System</vt:lpstr>
      <vt:lpstr>The Required System Components</vt:lpstr>
      <vt:lpstr>Responses to Tender Request</vt:lpstr>
      <vt:lpstr>The Winning Consortium</vt:lpstr>
      <vt:lpstr>Some Concerns</vt:lpstr>
      <vt:lpstr>The Development Begins</vt:lpstr>
      <vt:lpstr>Problems begin (end-users)</vt:lpstr>
      <vt:lpstr>Delays set in</vt:lpstr>
      <vt:lpstr>Classic mistake</vt:lpstr>
      <vt:lpstr>Reality Begins to Set in</vt:lpstr>
      <vt:lpstr>Success or Failure?</vt:lpstr>
      <vt:lpstr>Problems Identified</vt:lpstr>
      <vt:lpstr>Problem Reports</vt:lpstr>
      <vt:lpstr>The Live System</vt:lpstr>
      <vt:lpstr>The Live System</vt:lpstr>
      <vt:lpstr>The Live System</vt:lpstr>
      <vt:lpstr>Consequences for the Public</vt:lpstr>
      <vt:lpstr>Considerations of the Inquiry</vt:lpstr>
      <vt:lpstr>The Next Crisis (4th Nov 1992)</vt:lpstr>
      <vt:lpstr>Importance of Project Management</vt:lpstr>
      <vt:lpstr>Managing the Information Systems Project (cont.)</vt:lpstr>
      <vt:lpstr>What Does Management Involve?</vt:lpstr>
    </vt:vector>
  </TitlesOfParts>
  <Company>WISA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London Ambulance Service</dc:title>
  <dc:creator>B Holland</dc:creator>
  <cp:lastModifiedBy>Beverley Holland</cp:lastModifiedBy>
  <cp:revision>15</cp:revision>
  <dcterms:created xsi:type="dcterms:W3CDTF">2000-09-28T11:18:56Z</dcterms:created>
  <dcterms:modified xsi:type="dcterms:W3CDTF">2022-03-07T18:31:56Z</dcterms:modified>
</cp:coreProperties>
</file>