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ink/ink1.xml" ContentType="application/inkml+xml"/>
  <Override PartName="/ppt/ink/ink2.xml" ContentType="application/inkml+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0" r:id="rId2"/>
    <p:sldId id="263" r:id="rId3"/>
    <p:sldId id="261" r:id="rId4"/>
    <p:sldId id="271" r:id="rId5"/>
    <p:sldId id="270" r:id="rId6"/>
    <p:sldId id="294" r:id="rId7"/>
    <p:sldId id="296" r:id="rId8"/>
    <p:sldId id="297" r:id="rId9"/>
    <p:sldId id="293" r:id="rId10"/>
    <p:sldId id="295" r:id="rId11"/>
    <p:sldId id="290" r:id="rId12"/>
    <p:sldId id="291" r:id="rId13"/>
    <p:sldId id="292" r:id="rId14"/>
    <p:sldId id="273" r:id="rId15"/>
    <p:sldId id="288"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enna Buss" userId="ebe92fd9-86ab-4bce-940e-1db872879048" providerId="ADAL" clId="{0F761C5C-2944-4C17-AE01-C9E3CDB42943}"/>
    <pc:docChg chg="undo custSel addSld delSld modSld sldOrd">
      <pc:chgData name="Menna Buss" userId="ebe92fd9-86ab-4bce-940e-1db872879048" providerId="ADAL" clId="{0F761C5C-2944-4C17-AE01-C9E3CDB42943}" dt="2026-01-27T11:43:38.221" v="1774" actId="207"/>
      <pc:docMkLst>
        <pc:docMk/>
      </pc:docMkLst>
      <pc:sldChg chg="del">
        <pc:chgData name="Menna Buss" userId="ebe92fd9-86ab-4bce-940e-1db872879048" providerId="ADAL" clId="{0F761C5C-2944-4C17-AE01-C9E3CDB42943}" dt="2026-01-26T21:44:05.524" v="122" actId="21"/>
        <pc:sldMkLst>
          <pc:docMk/>
          <pc:sldMk cId="2369173574" sldId="256"/>
        </pc:sldMkLst>
      </pc:sldChg>
      <pc:sldChg chg="modSp add mod ord">
        <pc:chgData name="Menna Buss" userId="ebe92fd9-86ab-4bce-940e-1db872879048" providerId="ADAL" clId="{0F761C5C-2944-4C17-AE01-C9E3CDB42943}" dt="2026-01-26T21:43:30.302" v="120" actId="20577"/>
        <pc:sldMkLst>
          <pc:docMk/>
          <pc:sldMk cId="1256607971" sldId="260"/>
        </pc:sldMkLst>
        <pc:spChg chg="mod">
          <ac:chgData name="Menna Buss" userId="ebe92fd9-86ab-4bce-940e-1db872879048" providerId="ADAL" clId="{0F761C5C-2944-4C17-AE01-C9E3CDB42943}" dt="2026-01-26T21:43:20.874" v="119" actId="14100"/>
          <ac:spMkLst>
            <pc:docMk/>
            <pc:sldMk cId="1256607971" sldId="260"/>
            <ac:spMk id="2" creationId="{E45BF1F8-0775-D2C2-1A91-55A073AC0F62}"/>
          </ac:spMkLst>
        </pc:spChg>
        <pc:spChg chg="mod">
          <ac:chgData name="Menna Buss" userId="ebe92fd9-86ab-4bce-940e-1db872879048" providerId="ADAL" clId="{0F761C5C-2944-4C17-AE01-C9E3CDB42943}" dt="2026-01-26T21:43:30.302" v="120" actId="20577"/>
          <ac:spMkLst>
            <pc:docMk/>
            <pc:sldMk cId="1256607971" sldId="260"/>
            <ac:spMk id="3" creationId="{E40C9B98-8E00-90FC-D19F-3C5E3F06051E}"/>
          </ac:spMkLst>
        </pc:spChg>
        <pc:spChg chg="mod">
          <ac:chgData name="Menna Buss" userId="ebe92fd9-86ab-4bce-940e-1db872879048" providerId="ADAL" clId="{0F761C5C-2944-4C17-AE01-C9E3CDB42943}" dt="2026-01-26T21:43:00.546" v="107" actId="255"/>
          <ac:spMkLst>
            <pc:docMk/>
            <pc:sldMk cId="1256607971" sldId="260"/>
            <ac:spMk id="10" creationId="{72C603DF-9D29-0430-E991-82A48D15865E}"/>
          </ac:spMkLst>
        </pc:spChg>
      </pc:sldChg>
      <pc:sldChg chg="delSp modSp add mod ord">
        <pc:chgData name="Menna Buss" userId="ebe92fd9-86ab-4bce-940e-1db872879048" providerId="ADAL" clId="{0F761C5C-2944-4C17-AE01-C9E3CDB42943}" dt="2026-01-26T21:47:17.347" v="210" actId="20577"/>
        <pc:sldMkLst>
          <pc:docMk/>
          <pc:sldMk cId="126289709" sldId="261"/>
        </pc:sldMkLst>
        <pc:spChg chg="mod">
          <ac:chgData name="Menna Buss" userId="ebe92fd9-86ab-4bce-940e-1db872879048" providerId="ADAL" clId="{0F761C5C-2944-4C17-AE01-C9E3CDB42943}" dt="2026-01-26T21:47:17.347" v="210" actId="20577"/>
          <ac:spMkLst>
            <pc:docMk/>
            <pc:sldMk cId="126289709" sldId="261"/>
            <ac:spMk id="5" creationId="{70BADD20-5C17-144A-0650-AC9B7598F43E}"/>
          </ac:spMkLst>
        </pc:spChg>
        <pc:picChg chg="del">
          <ac:chgData name="Menna Buss" userId="ebe92fd9-86ab-4bce-940e-1db872879048" providerId="ADAL" clId="{0F761C5C-2944-4C17-AE01-C9E3CDB42943}" dt="2026-01-26T21:45:11.778" v="125" actId="21"/>
          <ac:picMkLst>
            <pc:docMk/>
            <pc:sldMk cId="126289709" sldId="261"/>
            <ac:picMk id="4" creationId="{6B00B7D2-49A7-390D-771C-F1D3B54F0053}"/>
          </ac:picMkLst>
        </pc:picChg>
        <pc:inkChg chg="del">
          <ac:chgData name="Menna Buss" userId="ebe92fd9-86ab-4bce-940e-1db872879048" providerId="ADAL" clId="{0F761C5C-2944-4C17-AE01-C9E3CDB42943}" dt="2026-01-26T21:45:14.095" v="126" actId="21"/>
          <ac:inkMkLst>
            <pc:docMk/>
            <pc:sldMk cId="126289709" sldId="261"/>
            <ac:inkMk id="6" creationId="{B41B8E57-381A-38AC-DAF8-0BDEC1411413}"/>
          </ac:inkMkLst>
        </pc:inkChg>
      </pc:sldChg>
      <pc:sldChg chg="delSp add mod">
        <pc:chgData name="Menna Buss" userId="ebe92fd9-86ab-4bce-940e-1db872879048" providerId="ADAL" clId="{0F761C5C-2944-4C17-AE01-C9E3CDB42943}" dt="2026-01-26T21:44:01.511" v="121" actId="21"/>
        <pc:sldMkLst>
          <pc:docMk/>
          <pc:sldMk cId="757961484" sldId="263"/>
        </pc:sldMkLst>
        <pc:spChg chg="del">
          <ac:chgData name="Menna Buss" userId="ebe92fd9-86ab-4bce-940e-1db872879048" providerId="ADAL" clId="{0F761C5C-2944-4C17-AE01-C9E3CDB42943}" dt="2026-01-26T21:44:01.511" v="121" actId="21"/>
          <ac:spMkLst>
            <pc:docMk/>
            <pc:sldMk cId="757961484" sldId="263"/>
            <ac:spMk id="10" creationId="{B456E037-033D-A8FF-6D16-847C8743E46F}"/>
          </ac:spMkLst>
        </pc:spChg>
      </pc:sldChg>
      <pc:sldChg chg="modSp add mod ord">
        <pc:chgData name="Menna Buss" userId="ebe92fd9-86ab-4bce-940e-1db872879048" providerId="ADAL" clId="{0F761C5C-2944-4C17-AE01-C9E3CDB42943}" dt="2026-01-26T21:50:08.546" v="235" actId="1076"/>
        <pc:sldMkLst>
          <pc:docMk/>
          <pc:sldMk cId="2269200445" sldId="270"/>
        </pc:sldMkLst>
        <pc:spChg chg="mod">
          <ac:chgData name="Menna Buss" userId="ebe92fd9-86ab-4bce-940e-1db872879048" providerId="ADAL" clId="{0F761C5C-2944-4C17-AE01-C9E3CDB42943}" dt="2026-01-26T21:50:08.546" v="235" actId="1076"/>
          <ac:spMkLst>
            <pc:docMk/>
            <pc:sldMk cId="2269200445" sldId="270"/>
            <ac:spMk id="10" creationId="{6FB6AB0F-78EE-B0D3-D172-158F9D8FC9CF}"/>
          </ac:spMkLst>
        </pc:spChg>
        <pc:inkChg chg="mod">
          <ac:chgData name="Menna Buss" userId="ebe92fd9-86ab-4bce-940e-1db872879048" providerId="ADAL" clId="{0F761C5C-2944-4C17-AE01-C9E3CDB42943}" dt="2026-01-26T21:49:49.992" v="218" actId="1076"/>
          <ac:inkMkLst>
            <pc:docMk/>
            <pc:sldMk cId="2269200445" sldId="270"/>
            <ac:inkMk id="7" creationId="{576165C9-1CFE-00A9-C45B-EB59FBD8EA59}"/>
          </ac:inkMkLst>
        </pc:inkChg>
      </pc:sldChg>
      <pc:sldChg chg="addSp delSp modSp add mod ord">
        <pc:chgData name="Menna Buss" userId="ebe92fd9-86ab-4bce-940e-1db872879048" providerId="ADAL" clId="{0F761C5C-2944-4C17-AE01-C9E3CDB42943}" dt="2026-01-26T22:53:35.995" v="1483" actId="22"/>
        <pc:sldMkLst>
          <pc:docMk/>
          <pc:sldMk cId="1199336955" sldId="271"/>
        </pc:sldMkLst>
        <pc:picChg chg="add del">
          <ac:chgData name="Menna Buss" userId="ebe92fd9-86ab-4bce-940e-1db872879048" providerId="ADAL" clId="{0F761C5C-2944-4C17-AE01-C9E3CDB42943}" dt="2026-01-26T22:53:35.995" v="1483" actId="22"/>
          <ac:picMkLst>
            <pc:docMk/>
            <pc:sldMk cId="1199336955" sldId="271"/>
            <ac:picMk id="9" creationId="{9DAF563E-8B1E-1889-8CC9-A561EFB02AE0}"/>
          </ac:picMkLst>
        </pc:picChg>
        <pc:inkChg chg="mod">
          <ac:chgData name="Menna Buss" userId="ebe92fd9-86ab-4bce-940e-1db872879048" providerId="ADAL" clId="{0F761C5C-2944-4C17-AE01-C9E3CDB42943}" dt="2026-01-26T21:48:19.880" v="215" actId="1076"/>
          <ac:inkMkLst>
            <pc:docMk/>
            <pc:sldMk cId="1199336955" sldId="271"/>
            <ac:inkMk id="4" creationId="{606850B5-6119-AF9B-E358-F4AB10ED6946}"/>
          </ac:inkMkLst>
        </pc:inkChg>
      </pc:sldChg>
      <pc:sldChg chg="add ord">
        <pc:chgData name="Menna Buss" userId="ebe92fd9-86ab-4bce-940e-1db872879048" providerId="ADAL" clId="{0F761C5C-2944-4C17-AE01-C9E3CDB42943}" dt="2026-01-26T23:29:11.731" v="1693" actId="1076"/>
        <pc:sldMkLst>
          <pc:docMk/>
          <pc:sldMk cId="343926362" sldId="273"/>
        </pc:sldMkLst>
      </pc:sldChg>
      <pc:sldChg chg="modSp add mod ord">
        <pc:chgData name="Menna Buss" userId="ebe92fd9-86ab-4bce-940e-1db872879048" providerId="ADAL" clId="{0F761C5C-2944-4C17-AE01-C9E3CDB42943}" dt="2026-01-27T11:43:38.221" v="1774" actId="207"/>
        <pc:sldMkLst>
          <pc:docMk/>
          <pc:sldMk cId="4204496090" sldId="288"/>
        </pc:sldMkLst>
        <pc:spChg chg="mod">
          <ac:chgData name="Menna Buss" userId="ebe92fd9-86ab-4bce-940e-1db872879048" providerId="ADAL" clId="{0F761C5C-2944-4C17-AE01-C9E3CDB42943}" dt="2026-01-27T11:43:38.221" v="1774" actId="207"/>
          <ac:spMkLst>
            <pc:docMk/>
            <pc:sldMk cId="4204496090" sldId="288"/>
            <ac:spMk id="5" creationId="{E8AD1599-AD96-2D17-1C6A-50BB1EAFE16F}"/>
          </ac:spMkLst>
        </pc:spChg>
      </pc:sldChg>
      <pc:sldChg chg="add del">
        <pc:chgData name="Menna Buss" userId="ebe92fd9-86ab-4bce-940e-1db872879048" providerId="ADAL" clId="{0F761C5C-2944-4C17-AE01-C9E3CDB42943}" dt="2026-01-26T22:00:21.726" v="413" actId="21"/>
        <pc:sldMkLst>
          <pc:docMk/>
          <pc:sldMk cId="3670642387" sldId="289"/>
        </pc:sldMkLst>
      </pc:sldChg>
      <pc:sldChg chg="addSp delSp modSp add mod">
        <pc:chgData name="Menna Buss" userId="ebe92fd9-86ab-4bce-940e-1db872879048" providerId="ADAL" clId="{0F761C5C-2944-4C17-AE01-C9E3CDB42943}" dt="2026-01-26T22:12:35.580" v="916" actId="20577"/>
        <pc:sldMkLst>
          <pc:docMk/>
          <pc:sldMk cId="2568272478" sldId="290"/>
        </pc:sldMkLst>
        <pc:spChg chg="del">
          <ac:chgData name="Menna Buss" userId="ebe92fd9-86ab-4bce-940e-1db872879048" providerId="ADAL" clId="{0F761C5C-2944-4C17-AE01-C9E3CDB42943}" dt="2026-01-26T21:55:09.945" v="242" actId="478"/>
          <ac:spMkLst>
            <pc:docMk/>
            <pc:sldMk cId="2568272478" sldId="290"/>
            <ac:spMk id="2" creationId="{1D8CCDB8-45A6-C1F2-52FC-7F1FE2200440}"/>
          </ac:spMkLst>
        </pc:spChg>
        <pc:spChg chg="add del mod">
          <ac:chgData name="Menna Buss" userId="ebe92fd9-86ab-4bce-940e-1db872879048" providerId="ADAL" clId="{0F761C5C-2944-4C17-AE01-C9E3CDB42943}" dt="2026-01-26T22:12:35.580" v="916" actId="20577"/>
          <ac:spMkLst>
            <pc:docMk/>
            <pc:sldMk cId="2568272478" sldId="290"/>
            <ac:spMk id="5" creationId="{70BADD20-5C17-144A-0650-AC9B7598F43E}"/>
          </ac:spMkLst>
        </pc:spChg>
        <pc:spChg chg="add del mod">
          <ac:chgData name="Menna Buss" userId="ebe92fd9-86ab-4bce-940e-1db872879048" providerId="ADAL" clId="{0F761C5C-2944-4C17-AE01-C9E3CDB42943}" dt="2026-01-26T21:55:17.843" v="244" actId="478"/>
          <ac:spMkLst>
            <pc:docMk/>
            <pc:sldMk cId="2568272478" sldId="290"/>
            <ac:spMk id="6" creationId="{40CDA876-E674-1B66-4C2C-BB6E8FAA4616}"/>
          </ac:spMkLst>
        </pc:spChg>
        <pc:spChg chg="del">
          <ac:chgData name="Menna Buss" userId="ebe92fd9-86ab-4bce-940e-1db872879048" providerId="ADAL" clId="{0F761C5C-2944-4C17-AE01-C9E3CDB42943}" dt="2026-01-26T21:55:14.997" v="243" actId="21"/>
          <ac:spMkLst>
            <pc:docMk/>
            <pc:sldMk cId="2568272478" sldId="290"/>
            <ac:spMk id="10" creationId="{6FB6AB0F-78EE-B0D3-D172-158F9D8FC9CF}"/>
          </ac:spMkLst>
        </pc:spChg>
        <pc:picChg chg="add mod">
          <ac:chgData name="Menna Buss" userId="ebe92fd9-86ab-4bce-940e-1db872879048" providerId="ADAL" clId="{0F761C5C-2944-4C17-AE01-C9E3CDB42943}" dt="2026-01-26T21:56:56.681" v="258" actId="1076"/>
          <ac:picMkLst>
            <pc:docMk/>
            <pc:sldMk cId="2568272478" sldId="290"/>
            <ac:picMk id="7" creationId="{C4119009-BFA8-0E56-058A-E70CCA7C23CC}"/>
          </ac:picMkLst>
        </pc:picChg>
        <pc:picChg chg="add mod">
          <ac:chgData name="Menna Buss" userId="ebe92fd9-86ab-4bce-940e-1db872879048" providerId="ADAL" clId="{0F761C5C-2944-4C17-AE01-C9E3CDB42943}" dt="2026-01-26T21:56:58.703" v="259" actId="1076"/>
          <ac:picMkLst>
            <pc:docMk/>
            <pc:sldMk cId="2568272478" sldId="290"/>
            <ac:picMk id="8" creationId="{66B5BD5E-ED44-677C-0326-3B24192F1272}"/>
          </ac:picMkLst>
        </pc:picChg>
      </pc:sldChg>
      <pc:sldChg chg="addSp delSp modSp add mod">
        <pc:chgData name="Menna Buss" userId="ebe92fd9-86ab-4bce-940e-1db872879048" providerId="ADAL" clId="{0F761C5C-2944-4C17-AE01-C9E3CDB42943}" dt="2026-01-26T22:06:55.241" v="712" actId="20577"/>
        <pc:sldMkLst>
          <pc:docMk/>
          <pc:sldMk cId="3506817965" sldId="291"/>
        </pc:sldMkLst>
        <pc:spChg chg="mod">
          <ac:chgData name="Menna Buss" userId="ebe92fd9-86ab-4bce-940e-1db872879048" providerId="ADAL" clId="{0F761C5C-2944-4C17-AE01-C9E3CDB42943}" dt="2026-01-26T22:06:55.241" v="712" actId="20577"/>
          <ac:spMkLst>
            <pc:docMk/>
            <pc:sldMk cId="3506817965" sldId="291"/>
            <ac:spMk id="5" creationId="{70BADD20-5C17-144A-0650-AC9B7598F43E}"/>
          </ac:spMkLst>
        </pc:spChg>
        <pc:picChg chg="add mod">
          <ac:chgData name="Menna Buss" userId="ebe92fd9-86ab-4bce-940e-1db872879048" providerId="ADAL" clId="{0F761C5C-2944-4C17-AE01-C9E3CDB42943}" dt="2026-01-26T22:01:51.395" v="475" actId="1076"/>
          <ac:picMkLst>
            <pc:docMk/>
            <pc:sldMk cId="3506817965" sldId="291"/>
            <ac:picMk id="2" creationId="{C468AF77-4E21-DD74-50C2-6AA41915C963}"/>
          </ac:picMkLst>
        </pc:picChg>
        <pc:picChg chg="add mod">
          <ac:chgData name="Menna Buss" userId="ebe92fd9-86ab-4bce-940e-1db872879048" providerId="ADAL" clId="{0F761C5C-2944-4C17-AE01-C9E3CDB42943}" dt="2026-01-26T22:01:56.055" v="477" actId="14100"/>
          <ac:picMkLst>
            <pc:docMk/>
            <pc:sldMk cId="3506817965" sldId="291"/>
            <ac:picMk id="4" creationId="{FD2EBA61-9DB6-A130-D758-7EC400B428BF}"/>
          </ac:picMkLst>
        </pc:picChg>
        <pc:picChg chg="del">
          <ac:chgData name="Menna Buss" userId="ebe92fd9-86ab-4bce-940e-1db872879048" providerId="ADAL" clId="{0F761C5C-2944-4C17-AE01-C9E3CDB42943}" dt="2026-01-26T22:01:16.919" v="470" actId="478"/>
          <ac:picMkLst>
            <pc:docMk/>
            <pc:sldMk cId="3506817965" sldId="291"/>
            <ac:picMk id="7" creationId="{C4119009-BFA8-0E56-058A-E70CCA7C23CC}"/>
          </ac:picMkLst>
        </pc:picChg>
        <pc:picChg chg="del">
          <ac:chgData name="Menna Buss" userId="ebe92fd9-86ab-4bce-940e-1db872879048" providerId="ADAL" clId="{0F761C5C-2944-4C17-AE01-C9E3CDB42943}" dt="2026-01-26T22:01:15.197" v="469" actId="478"/>
          <ac:picMkLst>
            <pc:docMk/>
            <pc:sldMk cId="3506817965" sldId="291"/>
            <ac:picMk id="8" creationId="{66B5BD5E-ED44-677C-0326-3B24192F1272}"/>
          </ac:picMkLst>
        </pc:picChg>
      </pc:sldChg>
      <pc:sldChg chg="addSp delSp modSp add mod">
        <pc:chgData name="Menna Buss" userId="ebe92fd9-86ab-4bce-940e-1db872879048" providerId="ADAL" clId="{0F761C5C-2944-4C17-AE01-C9E3CDB42943}" dt="2026-01-26T22:11:28.752" v="879" actId="20577"/>
        <pc:sldMkLst>
          <pc:docMk/>
          <pc:sldMk cId="2272851824" sldId="292"/>
        </pc:sldMkLst>
        <pc:spChg chg="mod">
          <ac:chgData name="Menna Buss" userId="ebe92fd9-86ab-4bce-940e-1db872879048" providerId="ADAL" clId="{0F761C5C-2944-4C17-AE01-C9E3CDB42943}" dt="2026-01-26T22:11:28.752" v="879" actId="20577"/>
          <ac:spMkLst>
            <pc:docMk/>
            <pc:sldMk cId="2272851824" sldId="292"/>
            <ac:spMk id="5" creationId="{70BADD20-5C17-144A-0650-AC9B7598F43E}"/>
          </ac:spMkLst>
        </pc:spChg>
        <pc:picChg chg="del">
          <ac:chgData name="Menna Buss" userId="ebe92fd9-86ab-4bce-940e-1db872879048" providerId="ADAL" clId="{0F761C5C-2944-4C17-AE01-C9E3CDB42943}" dt="2026-01-26T22:08:00.086" v="743" actId="21"/>
          <ac:picMkLst>
            <pc:docMk/>
            <pc:sldMk cId="2272851824" sldId="292"/>
            <ac:picMk id="2" creationId="{C468AF77-4E21-DD74-50C2-6AA41915C963}"/>
          </ac:picMkLst>
        </pc:picChg>
        <pc:picChg chg="del">
          <ac:chgData name="Menna Buss" userId="ebe92fd9-86ab-4bce-940e-1db872879048" providerId="ADAL" clId="{0F761C5C-2944-4C17-AE01-C9E3CDB42943}" dt="2026-01-26T22:07:56.040" v="742" actId="21"/>
          <ac:picMkLst>
            <pc:docMk/>
            <pc:sldMk cId="2272851824" sldId="292"/>
            <ac:picMk id="4" creationId="{FD2EBA61-9DB6-A130-D758-7EC400B428BF}"/>
          </ac:picMkLst>
        </pc:picChg>
        <pc:picChg chg="add mod">
          <ac:chgData name="Menna Buss" userId="ebe92fd9-86ab-4bce-940e-1db872879048" providerId="ADAL" clId="{0F761C5C-2944-4C17-AE01-C9E3CDB42943}" dt="2026-01-26T22:08:10.458" v="746" actId="14100"/>
          <ac:picMkLst>
            <pc:docMk/>
            <pc:sldMk cId="2272851824" sldId="292"/>
            <ac:picMk id="6" creationId="{ADF67954-A98E-7542-2E84-CECD1DA9821C}"/>
          </ac:picMkLst>
        </pc:picChg>
        <pc:picChg chg="add mod">
          <ac:chgData name="Menna Buss" userId="ebe92fd9-86ab-4bce-940e-1db872879048" providerId="ADAL" clId="{0F761C5C-2944-4C17-AE01-C9E3CDB42943}" dt="2026-01-26T22:08:18.078" v="748" actId="14100"/>
          <ac:picMkLst>
            <pc:docMk/>
            <pc:sldMk cId="2272851824" sldId="292"/>
            <ac:picMk id="7" creationId="{90BC88A8-E16D-18AA-1E4E-F90C6B08BF4F}"/>
          </ac:picMkLst>
        </pc:picChg>
      </pc:sldChg>
      <pc:sldChg chg="addSp delSp modSp add mod ord">
        <pc:chgData name="Menna Buss" userId="ebe92fd9-86ab-4bce-940e-1db872879048" providerId="ADAL" clId="{0F761C5C-2944-4C17-AE01-C9E3CDB42943}" dt="2026-01-26T23:27:37.378" v="1655" actId="1076"/>
        <pc:sldMkLst>
          <pc:docMk/>
          <pc:sldMk cId="4237701624" sldId="293"/>
        </pc:sldMkLst>
        <pc:spChg chg="mod">
          <ac:chgData name="Menna Buss" userId="ebe92fd9-86ab-4bce-940e-1db872879048" providerId="ADAL" clId="{0F761C5C-2944-4C17-AE01-C9E3CDB42943}" dt="2026-01-26T23:27:37.378" v="1655" actId="1076"/>
          <ac:spMkLst>
            <pc:docMk/>
            <pc:sldMk cId="4237701624" sldId="293"/>
            <ac:spMk id="5" creationId="{70BADD20-5C17-144A-0650-AC9B7598F43E}"/>
          </ac:spMkLst>
        </pc:spChg>
        <pc:spChg chg="add mod">
          <ac:chgData name="Menna Buss" userId="ebe92fd9-86ab-4bce-940e-1db872879048" providerId="ADAL" clId="{0F761C5C-2944-4C17-AE01-C9E3CDB42943}" dt="2026-01-26T23:27:26.960" v="1653" actId="1076"/>
          <ac:spMkLst>
            <pc:docMk/>
            <pc:sldMk cId="4237701624" sldId="293"/>
            <ac:spMk id="8" creationId="{BDD537BF-551D-952D-B88C-FE8B1689CABA}"/>
          </ac:spMkLst>
        </pc:spChg>
        <pc:picChg chg="add mod">
          <ac:chgData name="Menna Buss" userId="ebe92fd9-86ab-4bce-940e-1db872879048" providerId="ADAL" clId="{0F761C5C-2944-4C17-AE01-C9E3CDB42943}" dt="2026-01-26T23:27:24.656" v="1652" actId="14100"/>
          <ac:picMkLst>
            <pc:docMk/>
            <pc:sldMk cId="4237701624" sldId="293"/>
            <ac:picMk id="2" creationId="{42DC60A8-432D-BDD7-80ED-1713468A562F}"/>
          </ac:picMkLst>
        </pc:picChg>
        <pc:picChg chg="del">
          <ac:chgData name="Menna Buss" userId="ebe92fd9-86ab-4bce-940e-1db872879048" providerId="ADAL" clId="{0F761C5C-2944-4C17-AE01-C9E3CDB42943}" dt="2026-01-26T22:54:03.002" v="1490" actId="21"/>
          <ac:picMkLst>
            <pc:docMk/>
            <pc:sldMk cId="4237701624" sldId="293"/>
            <ac:picMk id="6" creationId="{ADF67954-A98E-7542-2E84-CECD1DA9821C}"/>
          </ac:picMkLst>
        </pc:picChg>
        <pc:picChg chg="del">
          <ac:chgData name="Menna Buss" userId="ebe92fd9-86ab-4bce-940e-1db872879048" providerId="ADAL" clId="{0F761C5C-2944-4C17-AE01-C9E3CDB42943}" dt="2026-01-26T22:54:00.468" v="1489" actId="21"/>
          <ac:picMkLst>
            <pc:docMk/>
            <pc:sldMk cId="4237701624" sldId="293"/>
            <ac:picMk id="7" creationId="{90BC88A8-E16D-18AA-1E4E-F90C6B08BF4F}"/>
          </ac:picMkLst>
        </pc:picChg>
      </pc:sldChg>
      <pc:sldChg chg="addSp delSp modSp add mod ord">
        <pc:chgData name="Menna Buss" userId="ebe92fd9-86ab-4bce-940e-1db872879048" providerId="ADAL" clId="{0F761C5C-2944-4C17-AE01-C9E3CDB42943}" dt="2026-01-26T23:26:39.432" v="1648" actId="14100"/>
        <pc:sldMkLst>
          <pc:docMk/>
          <pc:sldMk cId="6313351" sldId="294"/>
        </pc:sldMkLst>
        <pc:spChg chg="del">
          <ac:chgData name="Menna Buss" userId="ebe92fd9-86ab-4bce-940e-1db872879048" providerId="ADAL" clId="{0F761C5C-2944-4C17-AE01-C9E3CDB42943}" dt="2026-01-26T23:26:33.017" v="1646" actId="478"/>
          <ac:spMkLst>
            <pc:docMk/>
            <pc:sldMk cId="6313351" sldId="294"/>
            <ac:spMk id="5" creationId="{70BADD20-5C17-144A-0650-AC9B7598F43E}"/>
          </ac:spMkLst>
        </pc:spChg>
        <pc:picChg chg="add mod">
          <ac:chgData name="Menna Buss" userId="ebe92fd9-86ab-4bce-940e-1db872879048" providerId="ADAL" clId="{0F761C5C-2944-4C17-AE01-C9E3CDB42943}" dt="2026-01-26T23:26:39.432" v="1648" actId="14100"/>
          <ac:picMkLst>
            <pc:docMk/>
            <pc:sldMk cId="6313351" sldId="294"/>
            <ac:picMk id="2" creationId="{76C9AE5A-41EC-A393-AE35-F46B4B4499D7}"/>
          </ac:picMkLst>
        </pc:picChg>
        <pc:picChg chg="del">
          <ac:chgData name="Menna Buss" userId="ebe92fd9-86ab-4bce-940e-1db872879048" providerId="ADAL" clId="{0F761C5C-2944-4C17-AE01-C9E3CDB42943}" dt="2026-01-26T22:53:57.410" v="1488" actId="21"/>
          <ac:picMkLst>
            <pc:docMk/>
            <pc:sldMk cId="6313351" sldId="294"/>
            <ac:picMk id="6" creationId="{ADF67954-A98E-7542-2E84-CECD1DA9821C}"/>
          </ac:picMkLst>
        </pc:picChg>
        <pc:picChg chg="del">
          <ac:chgData name="Menna Buss" userId="ebe92fd9-86ab-4bce-940e-1db872879048" providerId="ADAL" clId="{0F761C5C-2944-4C17-AE01-C9E3CDB42943}" dt="2026-01-26T22:53:55.452" v="1487" actId="21"/>
          <ac:picMkLst>
            <pc:docMk/>
            <pc:sldMk cId="6313351" sldId="294"/>
            <ac:picMk id="7" creationId="{90BC88A8-E16D-18AA-1E4E-F90C6B08BF4F}"/>
          </ac:picMkLst>
        </pc:picChg>
      </pc:sldChg>
      <pc:sldChg chg="addSp modSp add mod setBg">
        <pc:chgData name="Menna Buss" userId="ebe92fd9-86ab-4bce-940e-1db872879048" providerId="ADAL" clId="{0F761C5C-2944-4C17-AE01-C9E3CDB42943}" dt="2026-01-26T23:42:44.983" v="1766" actId="1076"/>
        <pc:sldMkLst>
          <pc:docMk/>
          <pc:sldMk cId="3322085085" sldId="295"/>
        </pc:sldMkLst>
        <pc:spChg chg="mod ord">
          <ac:chgData name="Menna Buss" userId="ebe92fd9-86ab-4bce-940e-1db872879048" providerId="ADAL" clId="{0F761C5C-2944-4C17-AE01-C9E3CDB42943}" dt="2026-01-26T23:41:18.192" v="1744" actId="26606"/>
          <ac:spMkLst>
            <pc:docMk/>
            <pc:sldMk cId="3322085085" sldId="295"/>
            <ac:spMk id="3" creationId="{09921949-AEC6-E2AF-A362-22F1386B9E9D}"/>
          </ac:spMkLst>
        </pc:spChg>
        <pc:spChg chg="mod">
          <ac:chgData name="Menna Buss" userId="ebe92fd9-86ab-4bce-940e-1db872879048" providerId="ADAL" clId="{0F761C5C-2944-4C17-AE01-C9E3CDB42943}" dt="2026-01-26T23:42:25.563" v="1764" actId="3062"/>
          <ac:spMkLst>
            <pc:docMk/>
            <pc:sldMk cId="3322085085" sldId="295"/>
            <ac:spMk id="5" creationId="{70BADD20-5C17-144A-0650-AC9B7598F43E}"/>
          </ac:spMkLst>
        </pc:spChg>
        <pc:spChg chg="add">
          <ac:chgData name="Menna Buss" userId="ebe92fd9-86ab-4bce-940e-1db872879048" providerId="ADAL" clId="{0F761C5C-2944-4C17-AE01-C9E3CDB42943}" dt="2026-01-26T23:41:18.192" v="1744" actId="26606"/>
          <ac:spMkLst>
            <pc:docMk/>
            <pc:sldMk cId="3322085085" sldId="295"/>
            <ac:spMk id="10" creationId="{3C54F4CE-85F0-46ED-80DA-9518C9251AD1}"/>
          </ac:spMkLst>
        </pc:spChg>
        <pc:spChg chg="add">
          <ac:chgData name="Menna Buss" userId="ebe92fd9-86ab-4bce-940e-1db872879048" providerId="ADAL" clId="{0F761C5C-2944-4C17-AE01-C9E3CDB42943}" dt="2026-01-26T23:41:18.192" v="1744" actId="26606"/>
          <ac:spMkLst>
            <pc:docMk/>
            <pc:sldMk cId="3322085085" sldId="295"/>
            <ac:spMk id="12" creationId="{DADD1FCA-8ACB-4958-81DD-4CDD6D3E1921}"/>
          </ac:spMkLst>
        </pc:spChg>
        <pc:picChg chg="add mod">
          <ac:chgData name="Menna Buss" userId="ebe92fd9-86ab-4bce-940e-1db872879048" providerId="ADAL" clId="{0F761C5C-2944-4C17-AE01-C9E3CDB42943}" dt="2026-01-26T23:42:44.983" v="1766" actId="1076"/>
          <ac:picMkLst>
            <pc:docMk/>
            <pc:sldMk cId="3322085085" sldId="295"/>
            <ac:picMk id="2" creationId="{E0C5BB86-A7B0-E99E-D06A-A232B9FB0040}"/>
          </ac:picMkLst>
        </pc:picChg>
      </pc:sldChg>
      <pc:sldChg chg="addSp delSp modSp add mod ord">
        <pc:chgData name="Menna Buss" userId="ebe92fd9-86ab-4bce-940e-1db872879048" providerId="ADAL" clId="{0F761C5C-2944-4C17-AE01-C9E3CDB42943}" dt="2026-01-26T23:53:21.336" v="1771" actId="931"/>
        <pc:sldMkLst>
          <pc:docMk/>
          <pc:sldMk cId="3408939450" sldId="296"/>
        </pc:sldMkLst>
        <pc:spChg chg="add del mod">
          <ac:chgData name="Menna Buss" userId="ebe92fd9-86ab-4bce-940e-1db872879048" providerId="ADAL" clId="{0F761C5C-2944-4C17-AE01-C9E3CDB42943}" dt="2026-01-26T23:53:12.697" v="1770" actId="21"/>
          <ac:spMkLst>
            <pc:docMk/>
            <pc:sldMk cId="3408939450" sldId="296"/>
            <ac:spMk id="4" creationId="{CCC22421-9299-2557-C85D-FDCB960EB45E}"/>
          </ac:spMkLst>
        </pc:spChg>
        <pc:spChg chg="del">
          <ac:chgData name="Menna Buss" userId="ebe92fd9-86ab-4bce-940e-1db872879048" providerId="ADAL" clId="{0F761C5C-2944-4C17-AE01-C9E3CDB42943}" dt="2026-01-26T23:33:43.183" v="1696" actId="478"/>
          <ac:spMkLst>
            <pc:docMk/>
            <pc:sldMk cId="3408939450" sldId="296"/>
            <ac:spMk id="5" creationId="{70BADD20-5C17-144A-0650-AC9B7598F43E}"/>
          </ac:spMkLst>
        </pc:spChg>
        <pc:picChg chg="add del mod">
          <ac:chgData name="Menna Buss" userId="ebe92fd9-86ab-4bce-940e-1db872879048" providerId="ADAL" clId="{0F761C5C-2944-4C17-AE01-C9E3CDB42943}" dt="2026-01-26T23:53:05.778" v="1769" actId="21"/>
          <ac:picMkLst>
            <pc:docMk/>
            <pc:sldMk cId="3408939450" sldId="296"/>
            <ac:picMk id="2" creationId="{999B33DF-C86F-B1C4-AD65-443D80196870}"/>
          </ac:picMkLst>
        </pc:picChg>
        <pc:picChg chg="add">
          <ac:chgData name="Menna Buss" userId="ebe92fd9-86ab-4bce-940e-1db872879048" providerId="ADAL" clId="{0F761C5C-2944-4C17-AE01-C9E3CDB42943}" dt="2026-01-26T23:53:21.336" v="1771" actId="931"/>
          <ac:picMkLst>
            <pc:docMk/>
            <pc:sldMk cId="3408939450" sldId="296"/>
            <ac:picMk id="6" creationId="{CFBCF83B-9A65-D0E2-CA04-61975BBD0C93}"/>
          </ac:picMkLst>
        </pc:picChg>
      </pc:sldChg>
      <pc:sldChg chg="add">
        <pc:chgData name="Menna Buss" userId="ebe92fd9-86ab-4bce-940e-1db872879048" providerId="ADAL" clId="{0F761C5C-2944-4C17-AE01-C9E3CDB42943}" dt="2026-01-26T23:53:01.679" v="1768" actId="22"/>
        <pc:sldMkLst>
          <pc:docMk/>
          <pc:sldMk cId="2067030987" sldId="297"/>
        </pc:sldMkLst>
      </pc:sldChg>
    </pc:docChg>
  </pc:docChgLst>
</pc:chgInfo>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10-06T16:51:08.649"/>
    </inkml:context>
    <inkml:brush xml:id="br0">
      <inkml:brushProperty name="width" value="0.2" units="cm"/>
      <inkml:brushProperty name="height" value="0.4" units="cm"/>
      <inkml:brushProperty name="color" value="#FFFC00"/>
      <inkml:brushProperty name="tip" value="rectangle"/>
      <inkml:brushProperty name="rasterOp" value="maskPen"/>
    </inkml:brush>
  </inkml:definitions>
  <inkml:trace contextRef="#ctx0" brushRef="#br0">12170 249,'-101'-5,"0"0,-1 0,1-1,7 1,1 0,2 1,5 2,1 1,5 1,0 1,-10-1,-1 1,0-2,1-5,0 0,-2 0,-10 5,-2 1,0-3,0-6,0-4,-1 2,3 3,1 2,-3-2,18 1,0 1,-1-2,0-1,3 0,0 1,1-2,-2 2,-3 2,-2 1,-2 0,2 0,0-2,0-1,0 1,-1 2,-2 0,-1 3,-2 0,2 0,0 0,2-1,-1 1,-1 0,-6 1,-2 1,1 0,-1 1,2 2,0 1,0 1,-1 1,-1-1,0 1,0 1,-2 4,1 2,-1 3,0 1,1 2,-2 1,0 1,1 2,-1 0,2 1,1 2,-1 1,1 1,-2 3,-1 2,2 0,-1 1,20-7,1 1,0 0,-1 1,3 3,-19 9,1 4,2 1,-2 0,17-8,-2-1,1 0,0 2,2 3,1 1,1 4,2 0,-1 1,1 0,2 0,0-1,-1 0,3 2,-1 1,2 2,-1 2,1 1,2 1,-2 1,2 1,-1 3,0-1,3 1,0 1,-8 11,0 1,1 1,2 3,10-11,-1 1,2 2,1 0,2 0,-8 14,2-2,2 3,1-1,1 3,0 1,2 1,2-1,2 1,3 1,0 0,1 0,3 0,0 0,2 0,1 0,4-1,3 0,-1-1,3 1,1-1,0-2,3 2,1 0,4-1,2 1,3-1,2-1,-1 18,6-2,2 3,4-22,2 2,2-1,0-2,3 19,1-3,4 1,5 2,2 1,6-1,7 0,5 0,6-1,-5-23,5-2,2 1,2-1,2-2,2 0,3-2,0 0,5 5,0 0,2-2,2 0,-1-3,4 0,1-3,1-1,3 0,2-3,2 1,2-2,2 0,3 0,0-3,4-2,2-2,3-3,2-2,-1-2,2 1,0 0,2-3,3-4,8-3,3-2,2-4,0 0,-2 1,0-1,2-1,3-7,-15-8,2-5,1-2,2-1,0 0,3 1,1-1,1-2,1 1,0-3,4-2,0-1,2-2,-1-1,2 0,-16 0,2 0,-1 0,0-2,2 0,-1-2,3-2,1-2,1 1,-1-3,0 0,1-2,0 0,0-1,1-2,-1 0,1-1,0-1,4-2,1 0,0-2,1 0,-2-2,1-1,0-1,0-3,0 0,-1-1,1 0,0 1,-2 3,1-2,0 2,-1 0,1-1,0-2,-13 3,0 0,0-3,0 2,0-2,0 0,0 0,-1 1,0-2,0 2,0-2,0 1,1-1,-2 1,12-4,1 0,-1 0,-1 1,1-2,-1-1,0-3,0-1,0-2,0 1,-1-1,0 2,-4 1,2 0,-2 1,1 0,-1-1,-2-2,-2-1,0-2,-1-1,-1-1,0 1,2-1,-2 3,1-1,-1 0,0 0,-1-2,-2-1,-2-1,-3-3,1 0,-1-1,-1 1,-1 1,14-7,-2 1,0 1,-1-1,-2-2,-1-3,-3 0,1-2,-3 0,1 1,-4 3,-1 0,-1 1,-1-1,-3 0,13-12,-2-1,-3 1,-1-2,-1 0,-1-2,-1 0,-4-1,-8 5,-4 1,0-1,-3-2,-4 3,-1-1,-3 0,-3-1,8-20,-5-1,-6-2,-6 5,-5-1,-4 0,-4 3,-4 1,-4-1,-5 1,-4 0,-1 0,-1 0,1 0,-7 0,-8-1,-5 0,-3 1,0-2,-4 1,-5 1,-11-4,-7 1,-4 1,-1 3,-4 0,-5 3,-11-2,-6 2,-2-1,19 20,-1-1,-1 2,-2 3,-6 2,-2 2,-3 2,1 1,-2-4,-1 0,0 1,-2 2,-2 1,-1 0,-1 2,-2 2,-3 1,-4 2,0 1,-2 0,-1 0,0-1,-3 3,-1 1,-6 2,-3 2,-1 0,0 5,1 1,-2 3,1 0,-3 3,18 4,-2 3,-1-1,0 3,0 1,0 1,1 4,-1-1,-1 2,0 1,-3 2,1 1,-1 0,0 1,-1 1,-3-1,-1-2,0 3,0 1,-2 3,-1 4,-1 2,-1 2,1 3,-1 1,2 0,-1 1,1 3,0 0,-1 5,11-1,0 5,-1 0,0 2,1-1,0 2</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10-06T16:51:02.923"/>
    </inkml:context>
    <inkml:brush xml:id="br0">
      <inkml:brushProperty name="width" value="0.2" units="cm"/>
      <inkml:brushProperty name="height" value="0.4" units="cm"/>
      <inkml:brushProperty name="color" value="#FFFC00"/>
      <inkml:brushProperty name="tip" value="rectangle"/>
      <inkml:brushProperty name="rasterOp" value="maskPen"/>
    </inkml:brush>
  </inkml:definitions>
  <inkml:trace contextRef="#ctx0" brushRef="#br0">10741 227,'-95'-24,"0"0,-2 2,6 5,28 13,3 1,-12-5,-2-2,-7 1,-2-1,-7-3,-2 1,26 6,0 0,-2 1,-5-1,-2 0,0 1,0-2,0 1,-2 1,-7 1,-3 1,1 1,-1-1,0 0,-1 1,-5 1,-3 2,1-1,0 0,0 0,-1 0,21 0,-1 0,1 0,-1 0,0 0,0-1,0 1,1 1,-1 2,1 1,-1 0,-1 0,-5 1,-2-1,0 1,2 1,4 1,1 2,1 0,-3 0,-7 1,-2 1,0 0,0-1,4 1,-1 0,1 0,-1 1,-1 0,-1 1,0 0,-1 0,0 2,-1 0,1 0,0 0,3 0,0 0,1 0,0 2,-1 1,1 1,0 1,1-1,3 0,2 1,1-1,-2 2,-2 2,-1 0,0 1,3 0,5 0,1-1,1 1,0 1,-1 2,0 0,0 2,0 0,0 1,0 2,0 1,2 1,-16 11,2 2,0 1,17-10,-1 0,0 1,2 1,1 2,1 1,1 0,1 0,-15 13,2-1,0 2,-4 1,0 2,2 2,4 3,3 1,0-1,1-3,0-1,1 3,1 7,1 4,2 0,3-6,2 0,2 2,1 3,3 1,1 1,3-2,0 1,2 1,0 3,2 1,2 1,4-3,2 0,3 2,1 5,2 2,3-1,4-5,2 0,2 1,2 3,1 1,3 0,4-2,3 0,0 0,2 0,1 0,1 0,3-1,2 0,-1 0,0 1,0-1,0 0,1-1,1-1,3 0,5 2,4 1,2-1,2 1,3-1,4 0,5-1,6-1,1 0,4 2,2 1,2-1,3 0,1 1,2-2,0 0,1-1,3 0,-12-18,1 0,1-1,1 0,2 0,1 0,1-2,1-2,2-3,1-2,2-1,0 0,2 0,2 1,1-2,2-4,6-2,4-3,0-3,1 1,-4-2,-1 1,2-3,3-1,12-2,3-2,2-2,0-1,-2-2,-1-2,1-1,3-2,-12-6,2-2,1-1,1-1,0-1,0-1,1-1,0-1,1-1,0-1,6 0,1-1,0-1,1-1,-1-1,2 0,0-2,1-1,-1 0,1-2,-1 0,1-1,-1-1,1-2,0-1,-12-1,0-1,1-2,0 0,-1-2,0 0,13-4,-1-1,-1-1,1-2,0-2,-13 2,0-1,1-2,-1-1,1 0,-1 1,-1-1,0 1,1-1,-1-1,-1 0,0-2,0-1,-1-1,0-1,0 0,-1-1,0-1,-2 2,0-2,0 1,-1-1,0-1,0 0,2-1,0-2,-1 1,1-2,-2 1,-2 0,8-6,-3 0,0-1,-1 1,2-1,4-1,0-1,1 1,-1-2,-4 0,-7 0,-3 0,0-2,-2 1,1-1,-1 1,0 0,0 0,-1-1,-2-2,-3 0,0-2,-2 0,-1-1,0 0,11-10,0-1,-1 0,-2-2,-2 0,-1-2,-2-1,-1 0,-3 3,0 1,-2-2,-3-2,-2-3,-3-2,-2-1,-1 1,-4 5,-1 0,-2 0,-1-2,1-7,-2-2,0-2,-2 1,-2 2,0 0,-2-1,-1 0,-1-1,-1-1,-1-1,-2 1,-2-1,-2 0,-1 0,-3 0,-1 3,-1 1,-3 1,-1-2,-3 1,-2-1,-1 1,-1 1,2 4,-1 0,0 1,-1 0,-1-1,-1-1,-1 1,-3 2,-7-15,-3 4,-3-1,1-3,-2 1,-6 2,-8 7,-4 2,-3 2,-1 3,-2 1,0 0,1 0,0 0,-3 3,-5 3,-3 2,-2 2,0 0,-2 1,-2 1,-3 0,-1 1,-3 3,-3 2</inkml:trace>
</inkml:ink>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FDB78C-7EC4-AAB3-94CC-A8F613E76757}"/>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62A1FCEF-A2B0-063F-7BE8-102806DA6F4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F9AAB450-70F6-E5C3-E0EC-F1BDA8175A2E}"/>
              </a:ext>
            </a:extLst>
          </p:cNvPr>
          <p:cNvSpPr>
            <a:spLocks noGrp="1"/>
          </p:cNvSpPr>
          <p:nvPr>
            <p:ph type="dt" sz="half" idx="10"/>
          </p:nvPr>
        </p:nvSpPr>
        <p:spPr/>
        <p:txBody>
          <a:bodyPr/>
          <a:lstStyle/>
          <a:p>
            <a:fld id="{F0A780DF-A28F-E345-A3E0-9D6EFA7996CF}" type="datetimeFigureOut">
              <a:rPr lang="en-US" smtClean="0"/>
              <a:t>1/26/26</a:t>
            </a:fld>
            <a:endParaRPr lang="en-US"/>
          </a:p>
        </p:txBody>
      </p:sp>
      <p:sp>
        <p:nvSpPr>
          <p:cNvPr id="5" name="Footer Placeholder 4">
            <a:extLst>
              <a:ext uri="{FF2B5EF4-FFF2-40B4-BE49-F238E27FC236}">
                <a16:creationId xmlns:a16="http://schemas.microsoft.com/office/drawing/2014/main" id="{7996917B-6056-A1F9-3D56-970955A3D3D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775A31-5F2C-96FA-92AF-78E0C4EF8CFF}"/>
              </a:ext>
            </a:extLst>
          </p:cNvPr>
          <p:cNvSpPr>
            <a:spLocks noGrp="1"/>
          </p:cNvSpPr>
          <p:nvPr>
            <p:ph type="sldNum" sz="quarter" idx="12"/>
          </p:nvPr>
        </p:nvSpPr>
        <p:spPr/>
        <p:txBody>
          <a:bodyPr/>
          <a:lstStyle/>
          <a:p>
            <a:fld id="{35CB397A-A3DD-4A4D-99D8-E94D76214801}" type="slidenum">
              <a:rPr lang="en-US" smtClean="0"/>
              <a:t>‹#›</a:t>
            </a:fld>
            <a:endParaRPr lang="en-US"/>
          </a:p>
        </p:txBody>
      </p:sp>
    </p:spTree>
    <p:extLst>
      <p:ext uri="{BB962C8B-B14F-4D97-AF65-F5344CB8AC3E}">
        <p14:creationId xmlns:p14="http://schemas.microsoft.com/office/powerpoint/2010/main" val="3719069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B2F3BD-48F7-AF32-3107-DE095AAC5A07}"/>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C566E76E-D7EC-92CC-529B-8F1B50A9BEC8}"/>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4C1473E-0775-1A44-47F1-C078E58999BF}"/>
              </a:ext>
            </a:extLst>
          </p:cNvPr>
          <p:cNvSpPr>
            <a:spLocks noGrp="1"/>
          </p:cNvSpPr>
          <p:nvPr>
            <p:ph type="dt" sz="half" idx="10"/>
          </p:nvPr>
        </p:nvSpPr>
        <p:spPr/>
        <p:txBody>
          <a:bodyPr/>
          <a:lstStyle/>
          <a:p>
            <a:fld id="{F0A780DF-A28F-E345-A3E0-9D6EFA7996CF}" type="datetimeFigureOut">
              <a:rPr lang="en-US" smtClean="0"/>
              <a:t>1/26/26</a:t>
            </a:fld>
            <a:endParaRPr lang="en-US"/>
          </a:p>
        </p:txBody>
      </p:sp>
      <p:sp>
        <p:nvSpPr>
          <p:cNvPr id="5" name="Footer Placeholder 4">
            <a:extLst>
              <a:ext uri="{FF2B5EF4-FFF2-40B4-BE49-F238E27FC236}">
                <a16:creationId xmlns:a16="http://schemas.microsoft.com/office/drawing/2014/main" id="{8A5CD9D3-50B3-A78D-80A5-40B6848A822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2A9BE95-C955-A2CF-A246-008362D4617A}"/>
              </a:ext>
            </a:extLst>
          </p:cNvPr>
          <p:cNvSpPr>
            <a:spLocks noGrp="1"/>
          </p:cNvSpPr>
          <p:nvPr>
            <p:ph type="sldNum" sz="quarter" idx="12"/>
          </p:nvPr>
        </p:nvSpPr>
        <p:spPr/>
        <p:txBody>
          <a:bodyPr/>
          <a:lstStyle/>
          <a:p>
            <a:fld id="{35CB397A-A3DD-4A4D-99D8-E94D76214801}" type="slidenum">
              <a:rPr lang="en-US" smtClean="0"/>
              <a:t>‹#›</a:t>
            </a:fld>
            <a:endParaRPr lang="en-US"/>
          </a:p>
        </p:txBody>
      </p:sp>
    </p:spTree>
    <p:extLst>
      <p:ext uri="{BB962C8B-B14F-4D97-AF65-F5344CB8AC3E}">
        <p14:creationId xmlns:p14="http://schemas.microsoft.com/office/powerpoint/2010/main" val="7911570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194247-82D8-8EE5-F065-36BBDC43775B}"/>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B95CD98-F5AE-A48F-B67D-532DAC5C4B93}"/>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4810E509-CFF4-A114-E95A-FB2E16023240}"/>
              </a:ext>
            </a:extLst>
          </p:cNvPr>
          <p:cNvSpPr>
            <a:spLocks noGrp="1"/>
          </p:cNvSpPr>
          <p:nvPr>
            <p:ph type="dt" sz="half" idx="10"/>
          </p:nvPr>
        </p:nvSpPr>
        <p:spPr/>
        <p:txBody>
          <a:bodyPr/>
          <a:lstStyle/>
          <a:p>
            <a:fld id="{F0A780DF-A28F-E345-A3E0-9D6EFA7996CF}" type="datetimeFigureOut">
              <a:rPr lang="en-US" smtClean="0"/>
              <a:t>1/26/26</a:t>
            </a:fld>
            <a:endParaRPr lang="en-US"/>
          </a:p>
        </p:txBody>
      </p:sp>
      <p:sp>
        <p:nvSpPr>
          <p:cNvPr id="5" name="Footer Placeholder 4">
            <a:extLst>
              <a:ext uri="{FF2B5EF4-FFF2-40B4-BE49-F238E27FC236}">
                <a16:creationId xmlns:a16="http://schemas.microsoft.com/office/drawing/2014/main" id="{1B8E6669-5DC4-2CE9-187A-2E08115872C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FBF6F5F-B55D-68C7-696B-8A8CC58CEE20}"/>
              </a:ext>
            </a:extLst>
          </p:cNvPr>
          <p:cNvSpPr>
            <a:spLocks noGrp="1"/>
          </p:cNvSpPr>
          <p:nvPr>
            <p:ph type="sldNum" sz="quarter" idx="12"/>
          </p:nvPr>
        </p:nvSpPr>
        <p:spPr/>
        <p:txBody>
          <a:bodyPr/>
          <a:lstStyle/>
          <a:p>
            <a:fld id="{35CB397A-A3DD-4A4D-99D8-E94D76214801}" type="slidenum">
              <a:rPr lang="en-US" smtClean="0"/>
              <a:t>‹#›</a:t>
            </a:fld>
            <a:endParaRPr lang="en-US"/>
          </a:p>
        </p:txBody>
      </p:sp>
    </p:spTree>
    <p:extLst>
      <p:ext uri="{BB962C8B-B14F-4D97-AF65-F5344CB8AC3E}">
        <p14:creationId xmlns:p14="http://schemas.microsoft.com/office/powerpoint/2010/main" val="37808655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8C3263-F896-DA50-E3E5-839D7C61B9D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48C4B730-66AA-923D-7938-2D6CFF604D3B}"/>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1FF6E7B0-26D7-5F2C-A899-19A98C7F44E4}"/>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28B2954-DE1A-7702-C9D8-F5C6F8A31134}"/>
              </a:ext>
            </a:extLst>
          </p:cNvPr>
          <p:cNvSpPr>
            <a:spLocks noGrp="1"/>
          </p:cNvSpPr>
          <p:nvPr>
            <p:ph type="dt" sz="half" idx="10"/>
          </p:nvPr>
        </p:nvSpPr>
        <p:spPr/>
        <p:txBody>
          <a:bodyPr/>
          <a:lstStyle/>
          <a:p>
            <a:fld id="{F0A780DF-A28F-E345-A3E0-9D6EFA7996CF}" type="datetimeFigureOut">
              <a:rPr lang="en-US" smtClean="0"/>
              <a:t>1/26/26</a:t>
            </a:fld>
            <a:endParaRPr lang="en-US"/>
          </a:p>
        </p:txBody>
      </p:sp>
      <p:sp>
        <p:nvSpPr>
          <p:cNvPr id="6" name="Footer Placeholder 5">
            <a:extLst>
              <a:ext uri="{FF2B5EF4-FFF2-40B4-BE49-F238E27FC236}">
                <a16:creationId xmlns:a16="http://schemas.microsoft.com/office/drawing/2014/main" id="{AB67A30C-CA4C-BF93-A382-1FC941AD6B3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4449510-54E3-EA85-7C30-4782A3CD8DE5}"/>
              </a:ext>
            </a:extLst>
          </p:cNvPr>
          <p:cNvSpPr>
            <a:spLocks noGrp="1"/>
          </p:cNvSpPr>
          <p:nvPr>
            <p:ph type="sldNum" sz="quarter" idx="12"/>
          </p:nvPr>
        </p:nvSpPr>
        <p:spPr/>
        <p:txBody>
          <a:bodyPr/>
          <a:lstStyle/>
          <a:p>
            <a:fld id="{35CB397A-A3DD-4A4D-99D8-E94D76214801}" type="slidenum">
              <a:rPr lang="en-US" smtClean="0"/>
              <a:t>‹#›</a:t>
            </a:fld>
            <a:endParaRPr lang="en-US"/>
          </a:p>
        </p:txBody>
      </p:sp>
    </p:spTree>
    <p:extLst>
      <p:ext uri="{BB962C8B-B14F-4D97-AF65-F5344CB8AC3E}">
        <p14:creationId xmlns:p14="http://schemas.microsoft.com/office/powerpoint/2010/main" val="42566504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9B16F6-CAA5-8A9B-A78D-99BC3E4EA754}"/>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038B3A3-BF19-76CF-627D-21CB69336D7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8206836C-9F0B-17A1-D65A-EA487493B0FA}"/>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C92054C0-F040-7809-DAFF-FC20C5D0025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29337EB9-2E1B-E281-8AAB-DA7A2A5ADDA4}"/>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0B6C6010-A2A3-84CB-A27B-A7D73A8ED49E}"/>
              </a:ext>
            </a:extLst>
          </p:cNvPr>
          <p:cNvSpPr>
            <a:spLocks noGrp="1"/>
          </p:cNvSpPr>
          <p:nvPr>
            <p:ph type="dt" sz="half" idx="10"/>
          </p:nvPr>
        </p:nvSpPr>
        <p:spPr/>
        <p:txBody>
          <a:bodyPr/>
          <a:lstStyle/>
          <a:p>
            <a:fld id="{F0A780DF-A28F-E345-A3E0-9D6EFA7996CF}" type="datetimeFigureOut">
              <a:rPr lang="en-US" smtClean="0"/>
              <a:t>1/26/26</a:t>
            </a:fld>
            <a:endParaRPr lang="en-US"/>
          </a:p>
        </p:txBody>
      </p:sp>
      <p:sp>
        <p:nvSpPr>
          <p:cNvPr id="8" name="Footer Placeholder 7">
            <a:extLst>
              <a:ext uri="{FF2B5EF4-FFF2-40B4-BE49-F238E27FC236}">
                <a16:creationId xmlns:a16="http://schemas.microsoft.com/office/drawing/2014/main" id="{216A93B0-414D-00F7-4774-A388779BDFE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57F6E0A-E5BE-8CFE-46D8-0BC58E332882}"/>
              </a:ext>
            </a:extLst>
          </p:cNvPr>
          <p:cNvSpPr>
            <a:spLocks noGrp="1"/>
          </p:cNvSpPr>
          <p:nvPr>
            <p:ph type="sldNum" sz="quarter" idx="12"/>
          </p:nvPr>
        </p:nvSpPr>
        <p:spPr/>
        <p:txBody>
          <a:bodyPr/>
          <a:lstStyle/>
          <a:p>
            <a:fld id="{35CB397A-A3DD-4A4D-99D8-E94D76214801}" type="slidenum">
              <a:rPr lang="en-US" smtClean="0"/>
              <a:t>‹#›</a:t>
            </a:fld>
            <a:endParaRPr lang="en-US"/>
          </a:p>
        </p:txBody>
      </p:sp>
    </p:spTree>
    <p:extLst>
      <p:ext uri="{BB962C8B-B14F-4D97-AF65-F5344CB8AC3E}">
        <p14:creationId xmlns:p14="http://schemas.microsoft.com/office/powerpoint/2010/main" val="25430195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64C70B-F97A-AF86-AF91-536446875583}"/>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EB4D2095-986A-FFD9-5472-05380BC93C99}"/>
              </a:ext>
            </a:extLst>
          </p:cNvPr>
          <p:cNvSpPr>
            <a:spLocks noGrp="1"/>
          </p:cNvSpPr>
          <p:nvPr>
            <p:ph type="dt" sz="half" idx="10"/>
          </p:nvPr>
        </p:nvSpPr>
        <p:spPr/>
        <p:txBody>
          <a:bodyPr/>
          <a:lstStyle/>
          <a:p>
            <a:fld id="{F0A780DF-A28F-E345-A3E0-9D6EFA7996CF}" type="datetimeFigureOut">
              <a:rPr lang="en-US" smtClean="0"/>
              <a:t>1/26/26</a:t>
            </a:fld>
            <a:endParaRPr lang="en-US"/>
          </a:p>
        </p:txBody>
      </p:sp>
      <p:sp>
        <p:nvSpPr>
          <p:cNvPr id="4" name="Footer Placeholder 3">
            <a:extLst>
              <a:ext uri="{FF2B5EF4-FFF2-40B4-BE49-F238E27FC236}">
                <a16:creationId xmlns:a16="http://schemas.microsoft.com/office/drawing/2014/main" id="{37D1C3B4-D517-4A6B-B113-3EF3116FF36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FFB7F0C1-5D0B-3B58-1D36-E1C7D5E7E241}"/>
              </a:ext>
            </a:extLst>
          </p:cNvPr>
          <p:cNvSpPr>
            <a:spLocks noGrp="1"/>
          </p:cNvSpPr>
          <p:nvPr>
            <p:ph type="sldNum" sz="quarter" idx="12"/>
          </p:nvPr>
        </p:nvSpPr>
        <p:spPr/>
        <p:txBody>
          <a:bodyPr/>
          <a:lstStyle/>
          <a:p>
            <a:fld id="{35CB397A-A3DD-4A4D-99D8-E94D76214801}" type="slidenum">
              <a:rPr lang="en-US" smtClean="0"/>
              <a:t>‹#›</a:t>
            </a:fld>
            <a:endParaRPr lang="en-US"/>
          </a:p>
        </p:txBody>
      </p:sp>
    </p:spTree>
    <p:extLst>
      <p:ext uri="{BB962C8B-B14F-4D97-AF65-F5344CB8AC3E}">
        <p14:creationId xmlns:p14="http://schemas.microsoft.com/office/powerpoint/2010/main" val="13631932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935E558-90CA-16D6-E01E-DCADD65640E6}"/>
              </a:ext>
            </a:extLst>
          </p:cNvPr>
          <p:cNvSpPr>
            <a:spLocks noGrp="1"/>
          </p:cNvSpPr>
          <p:nvPr>
            <p:ph type="dt" sz="half" idx="10"/>
          </p:nvPr>
        </p:nvSpPr>
        <p:spPr/>
        <p:txBody>
          <a:bodyPr/>
          <a:lstStyle/>
          <a:p>
            <a:fld id="{F0A780DF-A28F-E345-A3E0-9D6EFA7996CF}" type="datetimeFigureOut">
              <a:rPr lang="en-US" smtClean="0"/>
              <a:t>1/26/26</a:t>
            </a:fld>
            <a:endParaRPr lang="en-US"/>
          </a:p>
        </p:txBody>
      </p:sp>
      <p:sp>
        <p:nvSpPr>
          <p:cNvPr id="3" name="Footer Placeholder 2">
            <a:extLst>
              <a:ext uri="{FF2B5EF4-FFF2-40B4-BE49-F238E27FC236}">
                <a16:creationId xmlns:a16="http://schemas.microsoft.com/office/drawing/2014/main" id="{7755ADC0-72E0-7311-A0B7-456B464297A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477BB646-15C6-9AFC-24BC-13F10CE03549}"/>
              </a:ext>
            </a:extLst>
          </p:cNvPr>
          <p:cNvSpPr>
            <a:spLocks noGrp="1"/>
          </p:cNvSpPr>
          <p:nvPr>
            <p:ph type="sldNum" sz="quarter" idx="12"/>
          </p:nvPr>
        </p:nvSpPr>
        <p:spPr/>
        <p:txBody>
          <a:bodyPr/>
          <a:lstStyle/>
          <a:p>
            <a:fld id="{35CB397A-A3DD-4A4D-99D8-E94D76214801}" type="slidenum">
              <a:rPr lang="en-US" smtClean="0"/>
              <a:t>‹#›</a:t>
            </a:fld>
            <a:endParaRPr lang="en-US"/>
          </a:p>
        </p:txBody>
      </p:sp>
    </p:spTree>
    <p:extLst>
      <p:ext uri="{BB962C8B-B14F-4D97-AF65-F5344CB8AC3E}">
        <p14:creationId xmlns:p14="http://schemas.microsoft.com/office/powerpoint/2010/main" val="6281869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7BDE4B-6077-F220-2779-2C8326F6741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FEA8D495-60C3-1627-7C14-E11ED102073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A6A28134-3B09-A8B7-A831-9AFA54697D7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6621ED4-520A-45D8-F1C6-CCAB6A33ED11}"/>
              </a:ext>
            </a:extLst>
          </p:cNvPr>
          <p:cNvSpPr>
            <a:spLocks noGrp="1"/>
          </p:cNvSpPr>
          <p:nvPr>
            <p:ph type="dt" sz="half" idx="10"/>
          </p:nvPr>
        </p:nvSpPr>
        <p:spPr/>
        <p:txBody>
          <a:bodyPr/>
          <a:lstStyle/>
          <a:p>
            <a:fld id="{F0A780DF-A28F-E345-A3E0-9D6EFA7996CF}" type="datetimeFigureOut">
              <a:rPr lang="en-US" smtClean="0"/>
              <a:t>1/26/26</a:t>
            </a:fld>
            <a:endParaRPr lang="en-US"/>
          </a:p>
        </p:txBody>
      </p:sp>
      <p:sp>
        <p:nvSpPr>
          <p:cNvPr id="6" name="Footer Placeholder 5">
            <a:extLst>
              <a:ext uri="{FF2B5EF4-FFF2-40B4-BE49-F238E27FC236}">
                <a16:creationId xmlns:a16="http://schemas.microsoft.com/office/drawing/2014/main" id="{0EC5F209-65D7-36ED-1E05-1B7E9AC1934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B428619-8A74-B29C-F077-A821606259C0}"/>
              </a:ext>
            </a:extLst>
          </p:cNvPr>
          <p:cNvSpPr>
            <a:spLocks noGrp="1"/>
          </p:cNvSpPr>
          <p:nvPr>
            <p:ph type="sldNum" sz="quarter" idx="12"/>
          </p:nvPr>
        </p:nvSpPr>
        <p:spPr/>
        <p:txBody>
          <a:bodyPr/>
          <a:lstStyle/>
          <a:p>
            <a:fld id="{35CB397A-A3DD-4A4D-99D8-E94D76214801}" type="slidenum">
              <a:rPr lang="en-US" smtClean="0"/>
              <a:t>‹#›</a:t>
            </a:fld>
            <a:endParaRPr lang="en-US"/>
          </a:p>
        </p:txBody>
      </p:sp>
    </p:spTree>
    <p:extLst>
      <p:ext uri="{BB962C8B-B14F-4D97-AF65-F5344CB8AC3E}">
        <p14:creationId xmlns:p14="http://schemas.microsoft.com/office/powerpoint/2010/main" val="11103028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4922-7DE6-A7BA-8A75-A94F50CA1FA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E4938BBC-2122-886D-8DC1-E51AD48E37E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8ECE8FB3-564A-5568-F6E4-A67D9EDE210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0D952C9-BCAB-E97B-A2B3-B7FBA1643033}"/>
              </a:ext>
            </a:extLst>
          </p:cNvPr>
          <p:cNvSpPr>
            <a:spLocks noGrp="1"/>
          </p:cNvSpPr>
          <p:nvPr>
            <p:ph type="dt" sz="half" idx="10"/>
          </p:nvPr>
        </p:nvSpPr>
        <p:spPr/>
        <p:txBody>
          <a:bodyPr/>
          <a:lstStyle/>
          <a:p>
            <a:fld id="{F0A780DF-A28F-E345-A3E0-9D6EFA7996CF}" type="datetimeFigureOut">
              <a:rPr lang="en-US" smtClean="0"/>
              <a:t>1/26/26</a:t>
            </a:fld>
            <a:endParaRPr lang="en-US"/>
          </a:p>
        </p:txBody>
      </p:sp>
      <p:sp>
        <p:nvSpPr>
          <p:cNvPr id="6" name="Footer Placeholder 5">
            <a:extLst>
              <a:ext uri="{FF2B5EF4-FFF2-40B4-BE49-F238E27FC236}">
                <a16:creationId xmlns:a16="http://schemas.microsoft.com/office/drawing/2014/main" id="{B8182598-9971-A20A-8815-E6B59A2490E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CD6E4C3-3253-BE8C-2C08-5D167D21F305}"/>
              </a:ext>
            </a:extLst>
          </p:cNvPr>
          <p:cNvSpPr>
            <a:spLocks noGrp="1"/>
          </p:cNvSpPr>
          <p:nvPr>
            <p:ph type="sldNum" sz="quarter" idx="12"/>
          </p:nvPr>
        </p:nvSpPr>
        <p:spPr/>
        <p:txBody>
          <a:bodyPr/>
          <a:lstStyle/>
          <a:p>
            <a:fld id="{35CB397A-A3DD-4A4D-99D8-E94D76214801}" type="slidenum">
              <a:rPr lang="en-US" smtClean="0"/>
              <a:t>‹#›</a:t>
            </a:fld>
            <a:endParaRPr lang="en-US"/>
          </a:p>
        </p:txBody>
      </p:sp>
    </p:spTree>
    <p:extLst>
      <p:ext uri="{BB962C8B-B14F-4D97-AF65-F5344CB8AC3E}">
        <p14:creationId xmlns:p14="http://schemas.microsoft.com/office/powerpoint/2010/main" val="1805889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AFBCFB-39A8-A2B3-FFB4-B4885A3BCEE5}"/>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0676898-B22E-280D-2173-7F9A21BAEF14}"/>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90097B-4BD7-E800-DAE0-83FE42E3CE9B}"/>
              </a:ext>
            </a:extLst>
          </p:cNvPr>
          <p:cNvSpPr>
            <a:spLocks noGrp="1"/>
          </p:cNvSpPr>
          <p:nvPr>
            <p:ph type="dt" sz="half" idx="10"/>
          </p:nvPr>
        </p:nvSpPr>
        <p:spPr/>
        <p:txBody>
          <a:bodyPr/>
          <a:lstStyle/>
          <a:p>
            <a:fld id="{F0A780DF-A28F-E345-A3E0-9D6EFA7996CF}" type="datetimeFigureOut">
              <a:rPr lang="en-US" smtClean="0"/>
              <a:t>1/26/26</a:t>
            </a:fld>
            <a:endParaRPr lang="en-US"/>
          </a:p>
        </p:txBody>
      </p:sp>
      <p:sp>
        <p:nvSpPr>
          <p:cNvPr id="5" name="Footer Placeholder 4">
            <a:extLst>
              <a:ext uri="{FF2B5EF4-FFF2-40B4-BE49-F238E27FC236}">
                <a16:creationId xmlns:a16="http://schemas.microsoft.com/office/drawing/2014/main" id="{A58AC18E-FE86-F488-8718-F8D80B73A04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C4CFA75-D093-8184-63E6-8E13F9BD2C25}"/>
              </a:ext>
            </a:extLst>
          </p:cNvPr>
          <p:cNvSpPr>
            <a:spLocks noGrp="1"/>
          </p:cNvSpPr>
          <p:nvPr>
            <p:ph type="sldNum" sz="quarter" idx="12"/>
          </p:nvPr>
        </p:nvSpPr>
        <p:spPr/>
        <p:txBody>
          <a:bodyPr/>
          <a:lstStyle/>
          <a:p>
            <a:fld id="{35CB397A-A3DD-4A4D-99D8-E94D76214801}" type="slidenum">
              <a:rPr lang="en-US" smtClean="0"/>
              <a:t>‹#›</a:t>
            </a:fld>
            <a:endParaRPr lang="en-US"/>
          </a:p>
        </p:txBody>
      </p:sp>
    </p:spTree>
    <p:extLst>
      <p:ext uri="{BB962C8B-B14F-4D97-AF65-F5344CB8AC3E}">
        <p14:creationId xmlns:p14="http://schemas.microsoft.com/office/powerpoint/2010/main" val="25047061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6FA654F-5258-CF38-5A0A-A75B4BFE2F1F}"/>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C3DC18C9-6086-59D3-AF20-19518862C49A}"/>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56A5885-10BB-A386-ED23-78EE1957DEA3}"/>
              </a:ext>
            </a:extLst>
          </p:cNvPr>
          <p:cNvSpPr>
            <a:spLocks noGrp="1"/>
          </p:cNvSpPr>
          <p:nvPr>
            <p:ph type="dt" sz="half" idx="10"/>
          </p:nvPr>
        </p:nvSpPr>
        <p:spPr/>
        <p:txBody>
          <a:bodyPr/>
          <a:lstStyle/>
          <a:p>
            <a:fld id="{F0A780DF-A28F-E345-A3E0-9D6EFA7996CF}" type="datetimeFigureOut">
              <a:rPr lang="en-US" smtClean="0"/>
              <a:t>1/26/26</a:t>
            </a:fld>
            <a:endParaRPr lang="en-US"/>
          </a:p>
        </p:txBody>
      </p:sp>
      <p:sp>
        <p:nvSpPr>
          <p:cNvPr id="5" name="Footer Placeholder 4">
            <a:extLst>
              <a:ext uri="{FF2B5EF4-FFF2-40B4-BE49-F238E27FC236}">
                <a16:creationId xmlns:a16="http://schemas.microsoft.com/office/drawing/2014/main" id="{B9856F8B-935E-BD6E-1418-D077B9CEFC4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609DC73-D86E-CD27-8313-0113ECA28F41}"/>
              </a:ext>
            </a:extLst>
          </p:cNvPr>
          <p:cNvSpPr>
            <a:spLocks noGrp="1"/>
          </p:cNvSpPr>
          <p:nvPr>
            <p:ph type="sldNum" sz="quarter" idx="12"/>
          </p:nvPr>
        </p:nvSpPr>
        <p:spPr/>
        <p:txBody>
          <a:bodyPr/>
          <a:lstStyle/>
          <a:p>
            <a:fld id="{35CB397A-A3DD-4A4D-99D8-E94D76214801}" type="slidenum">
              <a:rPr lang="en-US" smtClean="0"/>
              <a:t>‹#›</a:t>
            </a:fld>
            <a:endParaRPr lang="en-US"/>
          </a:p>
        </p:txBody>
      </p:sp>
    </p:spTree>
    <p:extLst>
      <p:ext uri="{BB962C8B-B14F-4D97-AF65-F5344CB8AC3E}">
        <p14:creationId xmlns:p14="http://schemas.microsoft.com/office/powerpoint/2010/main" val="41331941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777749A-76D3-FA78-9D89-EF5BD46A8D7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BD94C37-2A10-8803-B9B2-E76A77E50A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93BCB20-A9CD-B3CC-AF05-A6F2F66E129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F0A780DF-A28F-E345-A3E0-9D6EFA7996CF}" type="datetimeFigureOut">
              <a:rPr lang="en-US" smtClean="0"/>
              <a:t>1/26/26</a:t>
            </a:fld>
            <a:endParaRPr lang="en-US"/>
          </a:p>
        </p:txBody>
      </p:sp>
      <p:sp>
        <p:nvSpPr>
          <p:cNvPr id="5" name="Footer Placeholder 4">
            <a:extLst>
              <a:ext uri="{FF2B5EF4-FFF2-40B4-BE49-F238E27FC236}">
                <a16:creationId xmlns:a16="http://schemas.microsoft.com/office/drawing/2014/main" id="{D4417A65-4EA9-F73A-0872-CE439A73377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DCC90EB3-D2BB-EA51-C7C1-4650E3D3D74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5CB397A-A3DD-4A4D-99D8-E94D76214801}" type="slidenum">
              <a:rPr lang="en-US" smtClean="0"/>
              <a:t>‹#›</a:t>
            </a:fld>
            <a:endParaRPr lang="en-US"/>
          </a:p>
        </p:txBody>
      </p:sp>
    </p:spTree>
    <p:extLst>
      <p:ext uri="{BB962C8B-B14F-4D97-AF65-F5344CB8AC3E}">
        <p14:creationId xmlns:p14="http://schemas.microsoft.com/office/powerpoint/2010/main" val="603413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customXml" Target="../ink/ink1.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customXml" Target="../ink/ink2.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hyperlink" Target="https://www.merriam-webster.com/dictionary/blackout" TargetMode="External"/><Relationship Id="rId2" Type="http://schemas.openxmlformats.org/officeDocument/2006/relationships/hyperlink" Target="https://www.merriam-webster.com/dictionary/redaction" TargetMode="External"/><Relationship Id="rId1" Type="http://schemas.openxmlformats.org/officeDocument/2006/relationships/slideLayout" Target="../slideLayouts/slideLayout1.xml"/><Relationship Id="rId5" Type="http://schemas.openxmlformats.org/officeDocument/2006/relationships/hyperlink" Target="https://www.youtube.com/watch?v=oww7oB9rjgw&amp;t=2s" TargetMode="External"/><Relationship Id="rId4" Type="http://schemas.openxmlformats.org/officeDocument/2006/relationships/image" Target="../media/image9.png"/></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hyperlink" Target="mailto:menna.buss@uwtsd.ac.uk" TargetMode="Externa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2D1A49C-CB17-D3E3-AECE-E30DAB864851}"/>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540ABDBF-E490-8AEB-1794-652AACCFC583}"/>
              </a:ext>
            </a:extLst>
          </p:cNvPr>
          <p:cNvPicPr>
            <a:picLocks noChangeAspect="1"/>
          </p:cNvPicPr>
          <p:nvPr/>
        </p:nvPicPr>
        <p:blipFill>
          <a:blip r:embed="rId2">
            <a:extLst>
              <a:ext uri="{28A0092B-C50C-407E-A947-70E740481C1C}">
                <a14:useLocalDpi xmlns:a14="http://schemas.microsoft.com/office/drawing/2010/main" val="0"/>
              </a:ext>
            </a:extLst>
          </a:blip>
          <a:srcRect l="-84" r="20885"/>
          <a:stretch>
            <a:fillRect/>
          </a:stretch>
        </p:blipFill>
        <p:spPr>
          <a:xfrm>
            <a:off x="0" y="896470"/>
            <a:ext cx="12192000" cy="5961529"/>
          </a:xfrm>
          <a:prstGeom prst="rect">
            <a:avLst/>
          </a:prstGeom>
        </p:spPr>
      </p:pic>
      <p:sp>
        <p:nvSpPr>
          <p:cNvPr id="3" name="Subtitle 2">
            <a:extLst>
              <a:ext uri="{FF2B5EF4-FFF2-40B4-BE49-F238E27FC236}">
                <a16:creationId xmlns:a16="http://schemas.microsoft.com/office/drawing/2014/main" id="{E40C9B98-8E00-90FC-D19F-3C5E3F06051E}"/>
              </a:ext>
            </a:extLst>
          </p:cNvPr>
          <p:cNvSpPr>
            <a:spLocks noGrp="1"/>
          </p:cNvSpPr>
          <p:nvPr>
            <p:ph type="subTitle" idx="1"/>
          </p:nvPr>
        </p:nvSpPr>
        <p:spPr>
          <a:xfrm>
            <a:off x="257520" y="2205052"/>
            <a:ext cx="6316598" cy="1163418"/>
          </a:xfrm>
        </p:spPr>
        <p:txBody>
          <a:bodyPr vert="horz" lIns="91440" tIns="45720" rIns="91440" bIns="45720" rtlCol="0" anchor="t">
            <a:normAutofit fontScale="77500" lnSpcReduction="20000"/>
          </a:bodyPr>
          <a:lstStyle/>
          <a:p>
            <a:pPr algn="l">
              <a:lnSpc>
                <a:spcPct val="110000"/>
              </a:lnSpc>
            </a:pPr>
            <a:r>
              <a:rPr lang="en-GB" dirty="0">
                <a:solidFill>
                  <a:schemeClr val="bg1"/>
                </a:solidFill>
              </a:rPr>
              <a:t>1ST YEAR BA</a:t>
            </a:r>
          </a:p>
          <a:p>
            <a:pPr algn="l">
              <a:lnSpc>
                <a:spcPct val="110000"/>
              </a:lnSpc>
            </a:pPr>
            <a:r>
              <a:rPr lang="en-GB" dirty="0">
                <a:solidFill>
                  <a:schemeClr val="bg1"/>
                </a:solidFill>
              </a:rPr>
              <a:t>SURFACE PATTERN &amp; TEXTILES  </a:t>
            </a:r>
          </a:p>
          <a:p>
            <a:pPr algn="l">
              <a:lnSpc>
                <a:spcPct val="110000"/>
              </a:lnSpc>
            </a:pPr>
            <a:r>
              <a:rPr lang="en-GB" dirty="0">
                <a:solidFill>
                  <a:schemeClr val="bg1"/>
                </a:solidFill>
              </a:rPr>
              <a:t>DESIGN CRAFTS </a:t>
            </a:r>
          </a:p>
          <a:p>
            <a:pPr algn="l">
              <a:lnSpc>
                <a:spcPct val="110000"/>
              </a:lnSpc>
            </a:pPr>
            <a:endParaRPr lang="en-GB" dirty="0">
              <a:solidFill>
                <a:schemeClr val="bg1"/>
              </a:solidFill>
            </a:endParaRPr>
          </a:p>
          <a:p>
            <a:pPr algn="l">
              <a:lnSpc>
                <a:spcPct val="110000"/>
              </a:lnSpc>
            </a:pPr>
            <a:endParaRPr lang="en-GB" dirty="0">
              <a:solidFill>
                <a:schemeClr val="bg1"/>
              </a:solidFill>
            </a:endParaRPr>
          </a:p>
        </p:txBody>
      </p:sp>
      <p:sp>
        <p:nvSpPr>
          <p:cNvPr id="2" name="Title 1">
            <a:extLst>
              <a:ext uri="{FF2B5EF4-FFF2-40B4-BE49-F238E27FC236}">
                <a16:creationId xmlns:a16="http://schemas.microsoft.com/office/drawing/2014/main" id="{E45BF1F8-0775-D2C2-1A91-55A073AC0F62}"/>
              </a:ext>
            </a:extLst>
          </p:cNvPr>
          <p:cNvSpPr>
            <a:spLocks noGrp="1"/>
          </p:cNvSpPr>
          <p:nvPr>
            <p:ph type="ctrTitle"/>
          </p:nvPr>
        </p:nvSpPr>
        <p:spPr>
          <a:xfrm>
            <a:off x="257519" y="919157"/>
            <a:ext cx="5295617" cy="1090473"/>
          </a:xfrm>
        </p:spPr>
        <p:txBody>
          <a:bodyPr>
            <a:normAutofit/>
          </a:bodyPr>
          <a:lstStyle/>
          <a:p>
            <a:pPr algn="l"/>
            <a:r>
              <a:rPr lang="en-GB" sz="2400" dirty="0">
                <a:solidFill>
                  <a:schemeClr val="bg1"/>
                </a:solidFill>
              </a:rPr>
              <a:t>CROESO NÔL  | WELCOME BACK</a:t>
            </a:r>
          </a:p>
        </p:txBody>
      </p:sp>
      <p:pic>
        <p:nvPicPr>
          <p:cNvPr id="4" name="Picture 3">
            <a:extLst>
              <a:ext uri="{FF2B5EF4-FFF2-40B4-BE49-F238E27FC236}">
                <a16:creationId xmlns:a16="http://schemas.microsoft.com/office/drawing/2014/main" id="{C2815A5F-DFFB-AFD5-9155-F7FA5F2C8B39}"/>
              </a:ext>
            </a:extLst>
          </p:cNvPr>
          <p:cNvPicPr>
            <a:picLocks noChangeAspect="1"/>
          </p:cNvPicPr>
          <p:nvPr/>
        </p:nvPicPr>
        <p:blipFill>
          <a:blip r:embed="rId3"/>
          <a:stretch>
            <a:fillRect/>
          </a:stretch>
        </p:blipFill>
        <p:spPr>
          <a:xfrm>
            <a:off x="0" y="132244"/>
            <a:ext cx="4342809" cy="764225"/>
          </a:xfrm>
          <a:prstGeom prst="rect">
            <a:avLst/>
          </a:prstGeom>
        </p:spPr>
      </p:pic>
      <p:sp>
        <p:nvSpPr>
          <p:cNvPr id="10" name="Title 1">
            <a:extLst>
              <a:ext uri="{FF2B5EF4-FFF2-40B4-BE49-F238E27FC236}">
                <a16:creationId xmlns:a16="http://schemas.microsoft.com/office/drawing/2014/main" id="{72C603DF-9D29-0430-E991-82A48D15865E}"/>
              </a:ext>
            </a:extLst>
          </p:cNvPr>
          <p:cNvSpPr txBox="1">
            <a:spLocks/>
          </p:cNvSpPr>
          <p:nvPr/>
        </p:nvSpPr>
        <p:spPr>
          <a:xfrm>
            <a:off x="257520" y="4127613"/>
            <a:ext cx="8956205" cy="1791542"/>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4000" b="1" kern="1200">
                <a:solidFill>
                  <a:schemeClr val="tx1"/>
                </a:solidFill>
                <a:latin typeface="+mj-lt"/>
                <a:ea typeface="+mj-ea"/>
                <a:cs typeface="+mj-cs"/>
              </a:defRPr>
            </a:lvl1pPr>
          </a:lstStyle>
          <a:p>
            <a:pPr algn="l"/>
            <a:r>
              <a:rPr lang="en-GB" sz="2800" dirty="0">
                <a:solidFill>
                  <a:schemeClr val="bg1"/>
                </a:solidFill>
              </a:rPr>
              <a:t>CONTEXTUAL STUDIES: WAYS OF PERCEIVING ADDA4023 </a:t>
            </a:r>
          </a:p>
          <a:p>
            <a:pPr algn="l"/>
            <a:r>
              <a:rPr lang="en-GB" sz="2800" dirty="0">
                <a:solidFill>
                  <a:schemeClr val="bg1"/>
                </a:solidFill>
              </a:rPr>
              <a:t> </a:t>
            </a:r>
          </a:p>
          <a:p>
            <a:pPr algn="l"/>
            <a:endParaRPr lang="en-GB" sz="2800" dirty="0">
              <a:solidFill>
                <a:schemeClr val="bg1"/>
              </a:solidFill>
            </a:endParaRPr>
          </a:p>
          <a:p>
            <a:pPr algn="l"/>
            <a:r>
              <a:rPr lang="en-GB" sz="2000" dirty="0">
                <a:solidFill>
                  <a:schemeClr val="bg1"/>
                </a:solidFill>
              </a:rPr>
              <a:t>MENNA BUSS </a:t>
            </a:r>
          </a:p>
        </p:txBody>
      </p:sp>
    </p:spTree>
    <p:extLst>
      <p:ext uri="{BB962C8B-B14F-4D97-AF65-F5344CB8AC3E}">
        <p14:creationId xmlns:p14="http://schemas.microsoft.com/office/powerpoint/2010/main" val="12566079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a:extLst>
            <a:ext uri="{FF2B5EF4-FFF2-40B4-BE49-F238E27FC236}">
              <a16:creationId xmlns:a16="http://schemas.microsoft.com/office/drawing/2014/main" id="{36AB242A-15BE-EF59-C524-8EA894247FE7}"/>
            </a:ext>
          </a:extLst>
        </p:cNvPr>
        <p:cNvGrpSpPr/>
        <p:nvPr/>
      </p:nvGrpSpPr>
      <p:grpSpPr>
        <a:xfrm>
          <a:off x="0" y="0"/>
          <a:ext cx="0" cy="0"/>
          <a:chOff x="0" y="0"/>
          <a:chExt cx="0" cy="0"/>
        </a:xfrm>
      </p:grpSpPr>
      <p:sp>
        <p:nvSpPr>
          <p:cNvPr id="3" name="Subtitle 2">
            <a:extLst>
              <a:ext uri="{FF2B5EF4-FFF2-40B4-BE49-F238E27FC236}">
                <a16:creationId xmlns:a16="http://schemas.microsoft.com/office/drawing/2014/main" id="{0CD86813-77D9-7078-6F85-F3825BFE03B4}"/>
              </a:ext>
            </a:extLst>
          </p:cNvPr>
          <p:cNvSpPr>
            <a:spLocks noGrp="1"/>
          </p:cNvSpPr>
          <p:nvPr>
            <p:ph type="subTitle" idx="1"/>
          </p:nvPr>
        </p:nvSpPr>
        <p:spPr>
          <a:xfrm>
            <a:off x="510074" y="3029896"/>
            <a:ext cx="8401302" cy="2884973"/>
          </a:xfrm>
        </p:spPr>
        <p:txBody>
          <a:bodyPr vert="horz" lIns="91440" tIns="45720" rIns="91440" bIns="45720" rtlCol="0" anchor="t">
            <a:normAutofit/>
          </a:bodyPr>
          <a:lstStyle/>
          <a:p>
            <a:pPr algn="l">
              <a:lnSpc>
                <a:spcPct val="110000"/>
              </a:lnSpc>
            </a:pPr>
            <a:endParaRPr lang="en-US"/>
          </a:p>
          <a:p>
            <a:pPr algn="l">
              <a:lnSpc>
                <a:spcPct val="110000"/>
              </a:lnSpc>
            </a:pPr>
            <a:endParaRPr lang="en-GB"/>
          </a:p>
        </p:txBody>
      </p:sp>
      <p:sp>
        <p:nvSpPr>
          <p:cNvPr id="5" name="Rectangle: Rounded Corners 4">
            <a:extLst>
              <a:ext uri="{FF2B5EF4-FFF2-40B4-BE49-F238E27FC236}">
                <a16:creationId xmlns:a16="http://schemas.microsoft.com/office/drawing/2014/main" id="{E8AD1599-AD96-2D17-1C6A-50BB1EAFE16F}"/>
              </a:ext>
            </a:extLst>
          </p:cNvPr>
          <p:cNvSpPr/>
          <p:nvPr/>
        </p:nvSpPr>
        <p:spPr>
          <a:xfrm>
            <a:off x="0" y="1777762"/>
            <a:ext cx="10085295" cy="3112390"/>
          </a:xfrm>
          <a:prstGeom prst="roundRect">
            <a:avLst/>
          </a:prstGeom>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r">
              <a:lnSpc>
                <a:spcPct val="110000"/>
              </a:lnSpc>
              <a:spcBef>
                <a:spcPts val="1000"/>
              </a:spcBef>
            </a:pPr>
            <a:endParaRPr lang="en-US" dirty="0">
              <a:solidFill>
                <a:schemeClr val="bg1"/>
              </a:solidFill>
            </a:endParaRPr>
          </a:p>
          <a:p>
            <a:pPr algn="r">
              <a:lnSpc>
                <a:spcPct val="110000"/>
              </a:lnSpc>
              <a:spcBef>
                <a:spcPts val="1000"/>
              </a:spcBef>
            </a:pPr>
            <a:r>
              <a:rPr lang="en-GB" dirty="0">
                <a:ln w="22225">
                  <a:solidFill>
                    <a:schemeClr val="accent2"/>
                  </a:solidFill>
                  <a:prstDash val="solid"/>
                </a:ln>
                <a:solidFill>
                  <a:schemeClr val="accent2">
                    <a:lumMod val="40000"/>
                    <a:lumOff val="60000"/>
                  </a:schemeClr>
                </a:solidFill>
              </a:rPr>
              <a:t>LECTURER - CONTEXTUAL STUDIES</a:t>
            </a:r>
            <a:endParaRPr lang="en-GB" dirty="0">
              <a:solidFill>
                <a:schemeClr val="bg1"/>
              </a:solidFill>
            </a:endParaRPr>
          </a:p>
          <a:p>
            <a:pPr algn="r">
              <a:lnSpc>
                <a:spcPct val="110000"/>
              </a:lnSpc>
              <a:spcBef>
                <a:spcPts val="1000"/>
              </a:spcBef>
            </a:pPr>
            <a:r>
              <a:rPr lang="en-GB" dirty="0">
                <a:solidFill>
                  <a:schemeClr val="bg1"/>
                </a:solidFill>
              </a:rPr>
              <a:t>AVAILABLE EVERY TUESDAY</a:t>
            </a:r>
            <a:endParaRPr lang="en-US" dirty="0">
              <a:solidFill>
                <a:schemeClr val="bg1"/>
              </a:solidFill>
            </a:endParaRPr>
          </a:p>
          <a:p>
            <a:pPr algn="r">
              <a:lnSpc>
                <a:spcPct val="110000"/>
              </a:lnSpc>
              <a:spcBef>
                <a:spcPts val="1000"/>
              </a:spcBef>
            </a:pPr>
            <a:r>
              <a:rPr lang="en-GB" dirty="0">
                <a:solidFill>
                  <a:schemeClr val="bg1"/>
                </a:solidFill>
              </a:rPr>
              <a:t>AM: in person PM: via email </a:t>
            </a:r>
          </a:p>
          <a:p>
            <a:pPr algn="r">
              <a:lnSpc>
                <a:spcPct val="110000"/>
              </a:lnSpc>
              <a:spcBef>
                <a:spcPts val="1000"/>
              </a:spcBef>
            </a:pPr>
            <a:r>
              <a:rPr lang="en-GB" dirty="0" err="1">
                <a:solidFill>
                  <a:schemeClr val="bg1"/>
                </a:solidFill>
              </a:rPr>
              <a:t>menna.buss@uwtsd.ac.uk</a:t>
            </a:r>
            <a:endParaRPr lang="en-GB" dirty="0">
              <a:solidFill>
                <a:schemeClr val="bg1"/>
              </a:solidFill>
            </a:endParaRPr>
          </a:p>
        </p:txBody>
      </p:sp>
      <p:pic>
        <p:nvPicPr>
          <p:cNvPr id="8" name="Picture 7">
            <a:extLst>
              <a:ext uri="{FF2B5EF4-FFF2-40B4-BE49-F238E27FC236}">
                <a16:creationId xmlns:a16="http://schemas.microsoft.com/office/drawing/2014/main" id="{0AE0BAF9-4AE3-13AC-6341-AFA7B1F0035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77197" y="2533836"/>
            <a:ext cx="1599763" cy="1600242"/>
          </a:xfrm>
          <a:prstGeom prst="rect">
            <a:avLst/>
          </a:prstGeom>
        </p:spPr>
      </p:pic>
      <p:sp>
        <p:nvSpPr>
          <p:cNvPr id="11" name="Title 1">
            <a:extLst>
              <a:ext uri="{FF2B5EF4-FFF2-40B4-BE49-F238E27FC236}">
                <a16:creationId xmlns:a16="http://schemas.microsoft.com/office/drawing/2014/main" id="{B3277D09-3F8A-7487-64E4-6D4712788111}"/>
              </a:ext>
            </a:extLst>
          </p:cNvPr>
          <p:cNvSpPr txBox="1">
            <a:spLocks/>
          </p:cNvSpPr>
          <p:nvPr/>
        </p:nvSpPr>
        <p:spPr>
          <a:xfrm>
            <a:off x="2676959" y="3081025"/>
            <a:ext cx="2274199" cy="1600242"/>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4000" b="1" kern="1200">
                <a:solidFill>
                  <a:schemeClr val="tx1"/>
                </a:solidFill>
                <a:latin typeface="+mj-lt"/>
                <a:ea typeface="+mj-ea"/>
                <a:cs typeface="+mj-cs"/>
              </a:defRPr>
            </a:lvl1pPr>
          </a:lstStyle>
          <a:p>
            <a:pPr algn="l"/>
            <a:r>
              <a:rPr lang="en-GB" sz="1700">
                <a:solidFill>
                  <a:schemeClr val="bg1"/>
                </a:solidFill>
              </a:rPr>
              <a:t>MENNA BUSS</a:t>
            </a:r>
          </a:p>
          <a:p>
            <a:pPr algn="l"/>
            <a:endParaRPr lang="en-GB" sz="1700">
              <a:solidFill>
                <a:schemeClr val="bg1"/>
              </a:solidFill>
            </a:endParaRPr>
          </a:p>
          <a:p>
            <a:pPr algn="l"/>
            <a:r>
              <a:rPr lang="en-GB" sz="1700">
                <a:solidFill>
                  <a:schemeClr val="bg1"/>
                </a:solidFill>
              </a:rPr>
              <a:t>BA </a:t>
            </a:r>
            <a:r>
              <a:rPr lang="en-GB" sz="1700" err="1">
                <a:solidFill>
                  <a:schemeClr val="bg1"/>
                </a:solidFill>
              </a:rPr>
              <a:t>Hons</a:t>
            </a:r>
            <a:r>
              <a:rPr lang="en-GB" sz="1700">
                <a:solidFill>
                  <a:schemeClr val="bg1"/>
                </a:solidFill>
              </a:rPr>
              <a:t> | PGCE</a:t>
            </a:r>
          </a:p>
        </p:txBody>
      </p:sp>
    </p:spTree>
    <p:extLst>
      <p:ext uri="{BB962C8B-B14F-4D97-AF65-F5344CB8AC3E}">
        <p14:creationId xmlns:p14="http://schemas.microsoft.com/office/powerpoint/2010/main" val="7579614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a:extLst>
            <a:ext uri="{FF2B5EF4-FFF2-40B4-BE49-F238E27FC236}">
              <a16:creationId xmlns:a16="http://schemas.microsoft.com/office/drawing/2014/main" id="{E5C727B6-435C-E1B2-DE61-820F970F0D4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D8CCDB8-45A6-C1F2-52FC-7F1FE2200440}"/>
              </a:ext>
            </a:extLst>
          </p:cNvPr>
          <p:cNvSpPr>
            <a:spLocks noGrp="1"/>
          </p:cNvSpPr>
          <p:nvPr>
            <p:ph type="ctrTitle"/>
          </p:nvPr>
        </p:nvSpPr>
        <p:spPr>
          <a:xfrm>
            <a:off x="245779" y="200710"/>
            <a:ext cx="3827768" cy="1484841"/>
          </a:xfrm>
        </p:spPr>
        <p:txBody>
          <a:bodyPr>
            <a:normAutofit/>
          </a:bodyPr>
          <a:lstStyle/>
          <a:p>
            <a:pPr algn="l"/>
            <a:r>
              <a:rPr lang="en-GB" sz="2400" dirty="0">
                <a:solidFill>
                  <a:schemeClr val="bg1"/>
                </a:solidFill>
              </a:rPr>
              <a:t>Tuesday Lectures</a:t>
            </a:r>
            <a:br>
              <a:rPr lang="en-GB" sz="2400" dirty="0">
                <a:solidFill>
                  <a:schemeClr val="bg1"/>
                </a:solidFill>
              </a:rPr>
            </a:br>
            <a:r>
              <a:rPr lang="en-GB" sz="2400" dirty="0">
                <a:solidFill>
                  <a:schemeClr val="bg1"/>
                </a:solidFill>
              </a:rPr>
              <a:t>10:00 - 12:00 </a:t>
            </a:r>
            <a:br>
              <a:rPr lang="en-GB" sz="2400" dirty="0">
                <a:solidFill>
                  <a:schemeClr val="bg1"/>
                </a:solidFill>
              </a:rPr>
            </a:br>
            <a:r>
              <a:rPr lang="en-GB" sz="2400" dirty="0">
                <a:solidFill>
                  <a:schemeClr val="bg1"/>
                </a:solidFill>
              </a:rPr>
              <a:t>Reading Room, ALEX</a:t>
            </a:r>
          </a:p>
        </p:txBody>
      </p:sp>
      <p:sp>
        <p:nvSpPr>
          <p:cNvPr id="3" name="Subtitle 2">
            <a:extLst>
              <a:ext uri="{FF2B5EF4-FFF2-40B4-BE49-F238E27FC236}">
                <a16:creationId xmlns:a16="http://schemas.microsoft.com/office/drawing/2014/main" id="{09921949-AEC6-E2AF-A362-22F1386B9E9D}"/>
              </a:ext>
            </a:extLst>
          </p:cNvPr>
          <p:cNvSpPr>
            <a:spLocks noGrp="1"/>
          </p:cNvSpPr>
          <p:nvPr>
            <p:ph type="subTitle" idx="1"/>
          </p:nvPr>
        </p:nvSpPr>
        <p:spPr>
          <a:xfrm>
            <a:off x="510074" y="3029896"/>
            <a:ext cx="8401302" cy="2884973"/>
          </a:xfrm>
        </p:spPr>
        <p:txBody>
          <a:bodyPr vert="horz" lIns="91440" tIns="45720" rIns="91440" bIns="45720" rtlCol="0" anchor="t">
            <a:normAutofit/>
          </a:bodyPr>
          <a:lstStyle/>
          <a:p>
            <a:pPr algn="l">
              <a:lnSpc>
                <a:spcPct val="110000"/>
              </a:lnSpc>
            </a:pPr>
            <a:endParaRPr lang="en-US"/>
          </a:p>
          <a:p>
            <a:pPr algn="l">
              <a:lnSpc>
                <a:spcPct val="110000"/>
              </a:lnSpc>
            </a:pPr>
            <a:endParaRPr lang="en-GB"/>
          </a:p>
        </p:txBody>
      </p:sp>
      <p:sp>
        <p:nvSpPr>
          <p:cNvPr id="10" name="Title 1">
            <a:extLst>
              <a:ext uri="{FF2B5EF4-FFF2-40B4-BE49-F238E27FC236}">
                <a16:creationId xmlns:a16="http://schemas.microsoft.com/office/drawing/2014/main" id="{6FB6AB0F-78EE-B0D3-D172-158F9D8FC9CF}"/>
              </a:ext>
            </a:extLst>
          </p:cNvPr>
          <p:cNvSpPr txBox="1">
            <a:spLocks/>
          </p:cNvSpPr>
          <p:nvPr/>
        </p:nvSpPr>
        <p:spPr>
          <a:xfrm>
            <a:off x="6699707" y="195186"/>
            <a:ext cx="5498541" cy="1048243"/>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4000" b="1" kern="1200">
                <a:solidFill>
                  <a:schemeClr val="tx1"/>
                </a:solidFill>
                <a:latin typeface="+mj-lt"/>
                <a:ea typeface="+mj-ea"/>
                <a:cs typeface="+mj-cs"/>
              </a:defRPr>
            </a:lvl1pPr>
          </a:lstStyle>
          <a:p>
            <a:pPr algn="l"/>
            <a:r>
              <a:rPr lang="en-GB" sz="2000">
                <a:solidFill>
                  <a:schemeClr val="bg1"/>
                </a:solidFill>
              </a:rPr>
              <a:t>CONTEXTUAL STUDIES: INTRODUCTION</a:t>
            </a:r>
          </a:p>
          <a:p>
            <a:pPr algn="l"/>
            <a:endParaRPr lang="en-GB" sz="2000" b="0">
              <a:solidFill>
                <a:schemeClr val="bg1"/>
              </a:solidFill>
            </a:endParaRPr>
          </a:p>
          <a:p>
            <a:pPr algn="l"/>
            <a:endParaRPr lang="en-GB" sz="2400"/>
          </a:p>
        </p:txBody>
      </p:sp>
      <p:sp>
        <p:nvSpPr>
          <p:cNvPr id="5" name="Rectangle: Rounded Corners 4">
            <a:extLst>
              <a:ext uri="{FF2B5EF4-FFF2-40B4-BE49-F238E27FC236}">
                <a16:creationId xmlns:a16="http://schemas.microsoft.com/office/drawing/2014/main" id="{70BADD20-5C17-144A-0650-AC9B7598F43E}"/>
              </a:ext>
            </a:extLst>
          </p:cNvPr>
          <p:cNvSpPr/>
          <p:nvPr/>
        </p:nvSpPr>
        <p:spPr>
          <a:xfrm>
            <a:off x="0" y="2086765"/>
            <a:ext cx="10097745" cy="3112390"/>
          </a:xfrm>
          <a:prstGeom prst="roundRect">
            <a:avLst/>
          </a:prstGeom>
          <a:ln w="3175">
            <a:solidFill>
              <a:srgbClr val="00B0F0"/>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nSpc>
                <a:spcPct val="110000"/>
              </a:lnSpc>
              <a:spcBef>
                <a:spcPts val="1000"/>
              </a:spcBef>
            </a:pPr>
            <a:r>
              <a:rPr lang="en-GB" dirty="0">
                <a:solidFill>
                  <a:schemeClr val="bg1"/>
                </a:solidFill>
              </a:rPr>
              <a:t>TODAY</a:t>
            </a:r>
            <a:r>
              <a:rPr lang="en-US" dirty="0">
                <a:solidFill>
                  <a:schemeClr val="bg1"/>
                </a:solidFill>
              </a:rPr>
              <a:t>:</a:t>
            </a:r>
          </a:p>
          <a:p>
            <a:pPr>
              <a:lnSpc>
                <a:spcPct val="110000"/>
              </a:lnSpc>
              <a:spcBef>
                <a:spcPts val="1000"/>
              </a:spcBef>
            </a:pPr>
            <a:r>
              <a:rPr lang="en-US" dirty="0">
                <a:solidFill>
                  <a:schemeClr val="bg1"/>
                </a:solidFill>
              </a:rPr>
              <a:t>10:00 – </a:t>
            </a:r>
            <a:r>
              <a:rPr lang="en-GB" dirty="0">
                <a:solidFill>
                  <a:schemeClr val="bg1"/>
                </a:solidFill>
              </a:rPr>
              <a:t>10:30</a:t>
            </a:r>
            <a:r>
              <a:rPr lang="en-US" dirty="0">
                <a:solidFill>
                  <a:schemeClr val="bg1"/>
                </a:solidFill>
              </a:rPr>
              <a:t> </a:t>
            </a:r>
            <a:r>
              <a:rPr lang="en-GB" dirty="0">
                <a:solidFill>
                  <a:schemeClr val="bg1"/>
                </a:solidFill>
              </a:rPr>
              <a:t>REVIEW | WAYS OF PERCEIVING - INTRODUCTION</a:t>
            </a:r>
          </a:p>
          <a:p>
            <a:pPr>
              <a:lnSpc>
                <a:spcPct val="110000"/>
              </a:lnSpc>
              <a:spcBef>
                <a:spcPts val="1000"/>
              </a:spcBef>
            </a:pPr>
            <a:r>
              <a:rPr lang="en-US" dirty="0">
                <a:solidFill>
                  <a:schemeClr val="bg1"/>
                </a:solidFill>
              </a:rPr>
              <a:t> </a:t>
            </a:r>
            <a:r>
              <a:rPr lang="en-GB" dirty="0">
                <a:solidFill>
                  <a:schemeClr val="bg1"/>
                </a:solidFill>
              </a:rPr>
              <a:t>10.30 – 10:45 </a:t>
            </a:r>
            <a:r>
              <a:rPr lang="en-US" dirty="0">
                <a:solidFill>
                  <a:schemeClr val="bg1"/>
                </a:solidFill>
              </a:rPr>
              <a:t>BREAK</a:t>
            </a:r>
            <a:endParaRPr lang="en-GB" dirty="0">
              <a:solidFill>
                <a:schemeClr val="bg1"/>
              </a:solidFill>
            </a:endParaRPr>
          </a:p>
          <a:p>
            <a:pPr>
              <a:lnSpc>
                <a:spcPct val="110000"/>
              </a:lnSpc>
              <a:spcBef>
                <a:spcPts val="1000"/>
              </a:spcBef>
            </a:pPr>
            <a:r>
              <a:rPr lang="en-GB" dirty="0">
                <a:solidFill>
                  <a:schemeClr val="bg1"/>
                </a:solidFill>
              </a:rPr>
              <a:t>10:45 - 11:15 ‘PLAY ON WORDS’</a:t>
            </a:r>
          </a:p>
          <a:p>
            <a:pPr>
              <a:lnSpc>
                <a:spcPct val="110000"/>
              </a:lnSpc>
              <a:spcBef>
                <a:spcPts val="1000"/>
              </a:spcBef>
            </a:pPr>
            <a:r>
              <a:rPr lang="en-GB" dirty="0">
                <a:solidFill>
                  <a:schemeClr val="bg1"/>
                </a:solidFill>
              </a:rPr>
              <a:t>11:15 – </a:t>
            </a:r>
            <a:r>
              <a:rPr lang="en-GB">
                <a:solidFill>
                  <a:schemeClr val="bg1"/>
                </a:solidFill>
              </a:rPr>
              <a:t>11:30 STUDY TASK | Q</a:t>
            </a:r>
            <a:r>
              <a:rPr lang="en-GB" dirty="0">
                <a:solidFill>
                  <a:schemeClr val="bg1"/>
                </a:solidFill>
              </a:rPr>
              <a:t>&amp;A | END</a:t>
            </a:r>
          </a:p>
        </p:txBody>
      </p:sp>
    </p:spTree>
    <p:extLst>
      <p:ext uri="{BB962C8B-B14F-4D97-AF65-F5344CB8AC3E}">
        <p14:creationId xmlns:p14="http://schemas.microsoft.com/office/powerpoint/2010/main" val="1262897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a:extLst>
            <a:ext uri="{FF2B5EF4-FFF2-40B4-BE49-F238E27FC236}">
              <a16:creationId xmlns:a16="http://schemas.microsoft.com/office/drawing/2014/main" id="{E5C727B6-435C-E1B2-DE61-820F970F0D4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D8CCDB8-45A6-C1F2-52FC-7F1FE2200440}"/>
              </a:ext>
            </a:extLst>
          </p:cNvPr>
          <p:cNvSpPr>
            <a:spLocks noGrp="1"/>
          </p:cNvSpPr>
          <p:nvPr>
            <p:ph type="ctrTitle"/>
          </p:nvPr>
        </p:nvSpPr>
        <p:spPr>
          <a:xfrm>
            <a:off x="490506" y="724327"/>
            <a:ext cx="5198547" cy="582419"/>
          </a:xfrm>
        </p:spPr>
        <p:txBody>
          <a:bodyPr>
            <a:normAutofit/>
          </a:bodyPr>
          <a:lstStyle/>
          <a:p>
            <a:pPr algn="l"/>
            <a:r>
              <a:rPr lang="en-GB" sz="2400">
                <a:solidFill>
                  <a:schemeClr val="bg1"/>
                </a:solidFill>
              </a:rPr>
              <a:t>1</a:t>
            </a:r>
            <a:r>
              <a:rPr lang="en-GB" sz="2400" baseline="30000">
                <a:solidFill>
                  <a:schemeClr val="bg1"/>
                </a:solidFill>
              </a:rPr>
              <a:t>st</a:t>
            </a:r>
            <a:r>
              <a:rPr lang="en-GB" sz="2400">
                <a:solidFill>
                  <a:schemeClr val="bg1"/>
                </a:solidFill>
              </a:rPr>
              <a:t> YEAR:</a:t>
            </a:r>
          </a:p>
        </p:txBody>
      </p:sp>
      <p:sp>
        <p:nvSpPr>
          <p:cNvPr id="3" name="Subtitle 2">
            <a:extLst>
              <a:ext uri="{FF2B5EF4-FFF2-40B4-BE49-F238E27FC236}">
                <a16:creationId xmlns:a16="http://schemas.microsoft.com/office/drawing/2014/main" id="{09921949-AEC6-E2AF-A362-22F1386B9E9D}"/>
              </a:ext>
            </a:extLst>
          </p:cNvPr>
          <p:cNvSpPr>
            <a:spLocks noGrp="1"/>
          </p:cNvSpPr>
          <p:nvPr>
            <p:ph type="subTitle" idx="1"/>
          </p:nvPr>
        </p:nvSpPr>
        <p:spPr>
          <a:xfrm>
            <a:off x="510074" y="3029896"/>
            <a:ext cx="8401302" cy="2884973"/>
          </a:xfrm>
        </p:spPr>
        <p:txBody>
          <a:bodyPr vert="horz" lIns="91440" tIns="45720" rIns="91440" bIns="45720" rtlCol="0" anchor="t">
            <a:normAutofit/>
          </a:bodyPr>
          <a:lstStyle/>
          <a:p>
            <a:pPr algn="l">
              <a:lnSpc>
                <a:spcPct val="110000"/>
              </a:lnSpc>
            </a:pPr>
            <a:endParaRPr lang="en-US"/>
          </a:p>
          <a:p>
            <a:pPr algn="l">
              <a:lnSpc>
                <a:spcPct val="110000"/>
              </a:lnSpc>
            </a:pPr>
            <a:endParaRPr lang="en-GB"/>
          </a:p>
        </p:txBody>
      </p:sp>
      <p:sp>
        <p:nvSpPr>
          <p:cNvPr id="10" name="Title 1">
            <a:extLst>
              <a:ext uri="{FF2B5EF4-FFF2-40B4-BE49-F238E27FC236}">
                <a16:creationId xmlns:a16="http://schemas.microsoft.com/office/drawing/2014/main" id="{6FB6AB0F-78EE-B0D3-D172-158F9D8FC9CF}"/>
              </a:ext>
            </a:extLst>
          </p:cNvPr>
          <p:cNvSpPr txBox="1">
            <a:spLocks/>
          </p:cNvSpPr>
          <p:nvPr/>
        </p:nvSpPr>
        <p:spPr>
          <a:xfrm>
            <a:off x="6699707" y="187998"/>
            <a:ext cx="5340391" cy="1055431"/>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4000" b="1" kern="1200">
                <a:solidFill>
                  <a:schemeClr val="tx1"/>
                </a:solidFill>
                <a:latin typeface="+mj-lt"/>
                <a:ea typeface="+mj-ea"/>
                <a:cs typeface="+mj-cs"/>
              </a:defRPr>
            </a:lvl1pPr>
          </a:lstStyle>
          <a:p>
            <a:pPr algn="l"/>
            <a:r>
              <a:rPr lang="en-GB" sz="2000" dirty="0">
                <a:solidFill>
                  <a:schemeClr val="bg1"/>
                </a:solidFill>
              </a:rPr>
              <a:t>CONTEXTUAL STUDIES: INTRODUCTION</a:t>
            </a:r>
          </a:p>
          <a:p>
            <a:pPr algn="l"/>
            <a:endParaRPr lang="en-GB" sz="2000" b="0" dirty="0">
              <a:solidFill>
                <a:schemeClr val="bg1"/>
              </a:solidFill>
            </a:endParaRPr>
          </a:p>
          <a:p>
            <a:pPr algn="l"/>
            <a:endParaRPr lang="en-GB" sz="2400" dirty="0"/>
          </a:p>
        </p:txBody>
      </p:sp>
      <p:sp>
        <p:nvSpPr>
          <p:cNvPr id="5" name="Rectangle: Rounded Corners 4">
            <a:extLst>
              <a:ext uri="{FF2B5EF4-FFF2-40B4-BE49-F238E27FC236}">
                <a16:creationId xmlns:a16="http://schemas.microsoft.com/office/drawing/2014/main" id="{70BADD20-5C17-144A-0650-AC9B7598F43E}"/>
              </a:ext>
            </a:extLst>
          </p:cNvPr>
          <p:cNvSpPr/>
          <p:nvPr/>
        </p:nvSpPr>
        <p:spPr>
          <a:xfrm>
            <a:off x="434131" y="1455425"/>
            <a:ext cx="8929005" cy="1832496"/>
          </a:xfrm>
          <a:prstGeom prst="roundRect">
            <a:avLst/>
          </a:prstGeom>
          <a:ln>
            <a:solidFill>
              <a:srgbClr val="00B0F0"/>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nSpc>
                <a:spcPct val="110000"/>
              </a:lnSpc>
              <a:spcBef>
                <a:spcPts val="1000"/>
              </a:spcBef>
            </a:pPr>
            <a:endParaRPr lang="en-GB">
              <a:solidFill>
                <a:schemeClr val="bg1"/>
              </a:solidFill>
            </a:endParaRPr>
          </a:p>
          <a:p>
            <a:pPr>
              <a:lnSpc>
                <a:spcPct val="110000"/>
              </a:lnSpc>
              <a:spcBef>
                <a:spcPts val="1000"/>
              </a:spcBef>
            </a:pPr>
            <a:r>
              <a:rPr lang="en-GB">
                <a:solidFill>
                  <a:schemeClr val="bg1"/>
                </a:solidFill>
              </a:rPr>
              <a:t>FOCUS ON DEVELOPING YOUR ESSENTIAL RESEARCH &amp; WRITING SKILLS</a:t>
            </a:r>
          </a:p>
          <a:p>
            <a:pPr>
              <a:lnSpc>
                <a:spcPct val="110000"/>
              </a:lnSpc>
              <a:spcBef>
                <a:spcPts val="1000"/>
              </a:spcBef>
            </a:pPr>
            <a:r>
              <a:rPr lang="en-GB">
                <a:solidFill>
                  <a:schemeClr val="bg1"/>
                </a:solidFill>
              </a:rPr>
              <a:t>Students build a general but essential vocabulary and understanding of how to articulate practice-based research in textual, visual and verbal formats.</a:t>
            </a:r>
          </a:p>
          <a:p>
            <a:pPr>
              <a:lnSpc>
                <a:spcPct val="110000"/>
              </a:lnSpc>
              <a:spcBef>
                <a:spcPts val="1000"/>
              </a:spcBef>
            </a:pPr>
            <a:endParaRPr lang="en-GB">
              <a:solidFill>
                <a:schemeClr val="bg1"/>
              </a:solidFill>
            </a:endParaRPr>
          </a:p>
        </p:txBody>
      </p:sp>
      <p:sp>
        <p:nvSpPr>
          <p:cNvPr id="8" name="Rectangle: Rounded Corners 7">
            <a:extLst>
              <a:ext uri="{FF2B5EF4-FFF2-40B4-BE49-F238E27FC236}">
                <a16:creationId xmlns:a16="http://schemas.microsoft.com/office/drawing/2014/main" id="{3C1B15B7-6BCC-85F1-EA43-816A8C70394C}"/>
              </a:ext>
            </a:extLst>
          </p:cNvPr>
          <p:cNvSpPr/>
          <p:nvPr/>
        </p:nvSpPr>
        <p:spPr>
          <a:xfrm>
            <a:off x="413363" y="3389144"/>
            <a:ext cx="4355362" cy="2626948"/>
          </a:xfrm>
          <a:prstGeom prst="roundRect">
            <a:avLst/>
          </a:prstGeom>
          <a:ln>
            <a:solidFill>
              <a:srgbClr val="00B0F0"/>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nSpc>
                <a:spcPct val="110000"/>
              </a:lnSpc>
              <a:spcBef>
                <a:spcPts val="1000"/>
              </a:spcBef>
            </a:pPr>
            <a:r>
              <a:rPr lang="en-GB" b="1">
                <a:ln w="22225">
                  <a:solidFill>
                    <a:schemeClr val="accent2"/>
                  </a:solidFill>
                  <a:prstDash val="solid"/>
                </a:ln>
                <a:solidFill>
                  <a:schemeClr val="accent2">
                    <a:lumMod val="40000"/>
                    <a:lumOff val="60000"/>
                  </a:schemeClr>
                </a:solidFill>
              </a:rPr>
              <a:t>‘WAYS OF THINKING’</a:t>
            </a:r>
          </a:p>
          <a:p>
            <a:pPr>
              <a:lnSpc>
                <a:spcPct val="110000"/>
              </a:lnSpc>
              <a:spcBef>
                <a:spcPts val="1000"/>
              </a:spcBef>
            </a:pPr>
            <a:r>
              <a:rPr lang="en-GB">
                <a:solidFill>
                  <a:schemeClr val="bg1"/>
                </a:solidFill>
              </a:rPr>
              <a:t>THE SELF</a:t>
            </a:r>
          </a:p>
          <a:p>
            <a:pPr>
              <a:lnSpc>
                <a:spcPct val="110000"/>
              </a:lnSpc>
              <a:spcBef>
                <a:spcPts val="1000"/>
              </a:spcBef>
            </a:pPr>
            <a:r>
              <a:rPr lang="en-GB">
                <a:solidFill>
                  <a:schemeClr val="bg1"/>
                </a:solidFill>
              </a:rPr>
              <a:t>What are my values? How do I relate to past and present practices? What are my hopes for the future?</a:t>
            </a:r>
            <a:endParaRPr lang="en-GB" b="1">
              <a:ln w="22225">
                <a:solidFill>
                  <a:schemeClr val="accent2"/>
                </a:solidFill>
                <a:prstDash val="solid"/>
              </a:ln>
              <a:solidFill>
                <a:schemeClr val="accent2">
                  <a:lumMod val="40000"/>
                  <a:lumOff val="60000"/>
                </a:schemeClr>
              </a:solidFill>
            </a:endParaRPr>
          </a:p>
        </p:txBody>
      </p:sp>
      <p:sp>
        <p:nvSpPr>
          <p:cNvPr id="6" name="Rectangle: Rounded Corners 5">
            <a:extLst>
              <a:ext uri="{FF2B5EF4-FFF2-40B4-BE49-F238E27FC236}">
                <a16:creationId xmlns:a16="http://schemas.microsoft.com/office/drawing/2014/main" id="{FBC241D7-E0ED-A69C-EFFC-CE2859002887}"/>
              </a:ext>
            </a:extLst>
          </p:cNvPr>
          <p:cNvSpPr/>
          <p:nvPr/>
        </p:nvSpPr>
        <p:spPr>
          <a:xfrm>
            <a:off x="4910557" y="3389144"/>
            <a:ext cx="4452579" cy="2626948"/>
          </a:xfrm>
          <a:prstGeom prst="roundRect">
            <a:avLst/>
          </a:prstGeom>
          <a:ln>
            <a:solidFill>
              <a:srgbClr val="00B0F0"/>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nSpc>
                <a:spcPct val="110000"/>
              </a:lnSpc>
              <a:spcBef>
                <a:spcPts val="1000"/>
              </a:spcBef>
            </a:pPr>
            <a:r>
              <a:rPr lang="en-GB" b="1">
                <a:ln w="22225">
                  <a:solidFill>
                    <a:schemeClr val="accent2"/>
                  </a:solidFill>
                  <a:prstDash val="solid"/>
                </a:ln>
                <a:solidFill>
                  <a:schemeClr val="accent2">
                    <a:lumMod val="40000"/>
                    <a:lumOff val="60000"/>
                  </a:schemeClr>
                </a:solidFill>
              </a:rPr>
              <a:t>‘WAYS OF PERCEIVING’</a:t>
            </a:r>
          </a:p>
          <a:p>
            <a:pPr>
              <a:lnSpc>
                <a:spcPct val="110000"/>
              </a:lnSpc>
              <a:spcBef>
                <a:spcPts val="1000"/>
              </a:spcBef>
            </a:pPr>
            <a:r>
              <a:rPr lang="en-GB">
                <a:solidFill>
                  <a:schemeClr val="bg1"/>
                </a:solidFill>
              </a:rPr>
              <a:t>THE IMAGINED</a:t>
            </a:r>
          </a:p>
          <a:p>
            <a:pPr>
              <a:lnSpc>
                <a:spcPct val="110000"/>
              </a:lnSpc>
              <a:spcBef>
                <a:spcPts val="1000"/>
              </a:spcBef>
            </a:pPr>
            <a:r>
              <a:rPr lang="en-GB">
                <a:solidFill>
                  <a:schemeClr val="bg1"/>
                </a:solidFill>
              </a:rPr>
              <a:t>How can I best communicate my ideas? Who &amp; what inspires and influences me?</a:t>
            </a:r>
          </a:p>
        </p:txBody>
      </p:sp>
      <mc:AlternateContent xmlns:mc="http://schemas.openxmlformats.org/markup-compatibility/2006" xmlns:p14="http://schemas.microsoft.com/office/powerpoint/2010/main">
        <mc:Choice Requires="p14">
          <p:contentPart p14:bwMode="auto" r:id="rId2">
            <p14:nvContentPartPr>
              <p14:cNvPr id="4" name="Ink 3">
                <a:extLst>
                  <a:ext uri="{FF2B5EF4-FFF2-40B4-BE49-F238E27FC236}">
                    <a16:creationId xmlns:a16="http://schemas.microsoft.com/office/drawing/2014/main" id="{606850B5-6119-AF9B-E358-F4AB10ED6946}"/>
                  </a:ext>
                </a:extLst>
              </p14:cNvPr>
              <p14:cNvContentPartPr/>
              <p14:nvPr/>
            </p14:nvContentPartPr>
            <p14:xfrm>
              <a:off x="4457489" y="3062189"/>
              <a:ext cx="5570702" cy="3280858"/>
            </p14:xfrm>
          </p:contentPart>
        </mc:Choice>
        <mc:Fallback xmlns="">
          <p:pic>
            <p:nvPicPr>
              <p:cNvPr id="4" name="Ink 3">
                <a:extLst>
                  <a:ext uri="{FF2B5EF4-FFF2-40B4-BE49-F238E27FC236}">
                    <a16:creationId xmlns:a16="http://schemas.microsoft.com/office/drawing/2014/main" id="{606850B5-6119-AF9B-E358-F4AB10ED6946}"/>
                  </a:ext>
                </a:extLst>
              </p:cNvPr>
              <p:cNvPicPr/>
              <p:nvPr/>
            </p:nvPicPr>
            <p:blipFill>
              <a:blip r:embed="rId3"/>
              <a:stretch>
                <a:fillRect/>
              </a:stretch>
            </p:blipFill>
            <p:spPr>
              <a:xfrm>
                <a:off x="4421489" y="2990185"/>
                <a:ext cx="5642343" cy="3424506"/>
              </a:xfrm>
              <a:prstGeom prst="rect">
                <a:avLst/>
              </a:prstGeom>
            </p:spPr>
          </p:pic>
        </mc:Fallback>
      </mc:AlternateContent>
    </p:spTree>
    <p:extLst>
      <p:ext uri="{BB962C8B-B14F-4D97-AF65-F5344CB8AC3E}">
        <p14:creationId xmlns:p14="http://schemas.microsoft.com/office/powerpoint/2010/main" val="11993369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a:extLst>
            <a:ext uri="{FF2B5EF4-FFF2-40B4-BE49-F238E27FC236}">
              <a16:creationId xmlns:a16="http://schemas.microsoft.com/office/drawing/2014/main" id="{E5C727B6-435C-E1B2-DE61-820F970F0D4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D8CCDB8-45A6-C1F2-52FC-7F1FE2200440}"/>
              </a:ext>
            </a:extLst>
          </p:cNvPr>
          <p:cNvSpPr>
            <a:spLocks noGrp="1"/>
          </p:cNvSpPr>
          <p:nvPr>
            <p:ph type="ctrTitle"/>
          </p:nvPr>
        </p:nvSpPr>
        <p:spPr>
          <a:xfrm>
            <a:off x="510074" y="1171254"/>
            <a:ext cx="5198547" cy="582419"/>
          </a:xfrm>
        </p:spPr>
        <p:txBody>
          <a:bodyPr>
            <a:normAutofit/>
          </a:bodyPr>
          <a:lstStyle/>
          <a:p>
            <a:pPr algn="l"/>
            <a:r>
              <a:rPr lang="en-GB" sz="2400">
                <a:solidFill>
                  <a:schemeClr val="bg1"/>
                </a:solidFill>
              </a:rPr>
              <a:t>YOUR LEARNING MODULES</a:t>
            </a:r>
          </a:p>
        </p:txBody>
      </p:sp>
      <p:sp>
        <p:nvSpPr>
          <p:cNvPr id="3" name="Subtitle 2">
            <a:extLst>
              <a:ext uri="{FF2B5EF4-FFF2-40B4-BE49-F238E27FC236}">
                <a16:creationId xmlns:a16="http://schemas.microsoft.com/office/drawing/2014/main" id="{09921949-AEC6-E2AF-A362-22F1386B9E9D}"/>
              </a:ext>
            </a:extLst>
          </p:cNvPr>
          <p:cNvSpPr>
            <a:spLocks noGrp="1"/>
          </p:cNvSpPr>
          <p:nvPr>
            <p:ph type="subTitle" idx="1"/>
          </p:nvPr>
        </p:nvSpPr>
        <p:spPr>
          <a:xfrm>
            <a:off x="510074" y="3029896"/>
            <a:ext cx="8401302" cy="2884973"/>
          </a:xfrm>
        </p:spPr>
        <p:txBody>
          <a:bodyPr vert="horz" lIns="91440" tIns="45720" rIns="91440" bIns="45720" rtlCol="0" anchor="t">
            <a:normAutofit/>
          </a:bodyPr>
          <a:lstStyle/>
          <a:p>
            <a:pPr algn="l">
              <a:lnSpc>
                <a:spcPct val="110000"/>
              </a:lnSpc>
            </a:pPr>
            <a:endParaRPr lang="en-US"/>
          </a:p>
          <a:p>
            <a:pPr algn="l">
              <a:lnSpc>
                <a:spcPct val="110000"/>
              </a:lnSpc>
            </a:pPr>
            <a:endParaRPr lang="en-GB"/>
          </a:p>
        </p:txBody>
      </p:sp>
      <p:sp>
        <p:nvSpPr>
          <p:cNvPr id="10" name="Title 1">
            <a:extLst>
              <a:ext uri="{FF2B5EF4-FFF2-40B4-BE49-F238E27FC236}">
                <a16:creationId xmlns:a16="http://schemas.microsoft.com/office/drawing/2014/main" id="{6FB6AB0F-78EE-B0D3-D172-158F9D8FC9CF}"/>
              </a:ext>
            </a:extLst>
          </p:cNvPr>
          <p:cNvSpPr txBox="1">
            <a:spLocks/>
          </p:cNvSpPr>
          <p:nvPr/>
        </p:nvSpPr>
        <p:spPr>
          <a:xfrm>
            <a:off x="9242807" y="110597"/>
            <a:ext cx="2837744" cy="1055431"/>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4000" b="1" kern="1200">
                <a:solidFill>
                  <a:schemeClr val="tx1"/>
                </a:solidFill>
                <a:latin typeface="+mj-lt"/>
                <a:ea typeface="+mj-ea"/>
                <a:cs typeface="+mj-cs"/>
              </a:defRPr>
            </a:lvl1pPr>
          </a:lstStyle>
          <a:p>
            <a:pPr algn="l"/>
            <a:r>
              <a:rPr lang="en-GB" sz="2000" dirty="0">
                <a:solidFill>
                  <a:schemeClr val="bg1"/>
                </a:solidFill>
              </a:rPr>
              <a:t>CONTEXTUAL STUDIES</a:t>
            </a:r>
            <a:endParaRPr lang="en-GB" sz="2000" b="0" dirty="0">
              <a:solidFill>
                <a:schemeClr val="bg1"/>
              </a:solidFill>
            </a:endParaRPr>
          </a:p>
          <a:p>
            <a:pPr algn="l"/>
            <a:endParaRPr lang="en-GB" sz="2400" dirty="0"/>
          </a:p>
        </p:txBody>
      </p:sp>
      <p:sp>
        <p:nvSpPr>
          <p:cNvPr id="5" name="Rectangle: Rounded Corners 4">
            <a:extLst>
              <a:ext uri="{FF2B5EF4-FFF2-40B4-BE49-F238E27FC236}">
                <a16:creationId xmlns:a16="http://schemas.microsoft.com/office/drawing/2014/main" id="{70BADD20-5C17-144A-0650-AC9B7598F43E}"/>
              </a:ext>
            </a:extLst>
          </p:cNvPr>
          <p:cNvSpPr/>
          <p:nvPr/>
        </p:nvSpPr>
        <p:spPr>
          <a:xfrm>
            <a:off x="490506" y="2238339"/>
            <a:ext cx="4238622" cy="2626948"/>
          </a:xfrm>
          <a:prstGeom prst="roundRect">
            <a:avLst/>
          </a:prstGeom>
          <a:ln>
            <a:solidFill>
              <a:srgbClr val="00B0F0"/>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nSpc>
                <a:spcPct val="110000"/>
              </a:lnSpc>
              <a:spcBef>
                <a:spcPts val="1000"/>
              </a:spcBef>
            </a:pPr>
            <a:r>
              <a:rPr lang="en-GB">
                <a:solidFill>
                  <a:schemeClr val="bg1"/>
                </a:solidFill>
              </a:rPr>
              <a:t>SEMESTER 1 (Sept - Feb 2025): </a:t>
            </a:r>
          </a:p>
          <a:p>
            <a:pPr>
              <a:lnSpc>
                <a:spcPct val="110000"/>
              </a:lnSpc>
              <a:spcBef>
                <a:spcPts val="1000"/>
              </a:spcBef>
            </a:pPr>
            <a:r>
              <a:rPr lang="en-GB" b="1">
                <a:ln w="22225">
                  <a:solidFill>
                    <a:schemeClr val="accent2"/>
                  </a:solidFill>
                  <a:prstDash val="solid"/>
                </a:ln>
                <a:solidFill>
                  <a:schemeClr val="accent2">
                    <a:lumMod val="40000"/>
                    <a:lumOff val="60000"/>
                  </a:schemeClr>
                </a:solidFill>
              </a:rPr>
              <a:t>‘WAYS OF THINKING’</a:t>
            </a:r>
          </a:p>
          <a:p>
            <a:pPr>
              <a:lnSpc>
                <a:spcPct val="110000"/>
              </a:lnSpc>
              <a:spcBef>
                <a:spcPts val="1000"/>
              </a:spcBef>
            </a:pPr>
            <a:r>
              <a:rPr lang="en-GB">
                <a:solidFill>
                  <a:schemeClr val="bg1"/>
                </a:solidFill>
              </a:rPr>
              <a:t>10 CREDIT MODULE</a:t>
            </a:r>
          </a:p>
          <a:p>
            <a:pPr>
              <a:lnSpc>
                <a:spcPct val="110000"/>
              </a:lnSpc>
              <a:spcBef>
                <a:spcPts val="1000"/>
              </a:spcBef>
            </a:pPr>
            <a:r>
              <a:rPr lang="en-GB">
                <a:solidFill>
                  <a:schemeClr val="bg1"/>
                </a:solidFill>
              </a:rPr>
              <a:t>CODE: ADDA4022</a:t>
            </a:r>
          </a:p>
        </p:txBody>
      </p:sp>
      <p:sp>
        <p:nvSpPr>
          <p:cNvPr id="6" name="Rectangle: Rounded Corners 5">
            <a:extLst>
              <a:ext uri="{FF2B5EF4-FFF2-40B4-BE49-F238E27FC236}">
                <a16:creationId xmlns:a16="http://schemas.microsoft.com/office/drawing/2014/main" id="{02D153B4-FCC1-AD40-FDB4-E78087702FF7}"/>
              </a:ext>
            </a:extLst>
          </p:cNvPr>
          <p:cNvSpPr/>
          <p:nvPr/>
        </p:nvSpPr>
        <p:spPr>
          <a:xfrm rot="16200000">
            <a:off x="3976843" y="3072429"/>
            <a:ext cx="2626947" cy="958767"/>
          </a:xfrm>
          <a:prstGeom prst="roundRect">
            <a:avLst/>
          </a:prstGeom>
          <a:ln>
            <a:solidFill>
              <a:srgbClr val="00B0F0"/>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lnSpc>
                <a:spcPct val="110000"/>
              </a:lnSpc>
              <a:spcBef>
                <a:spcPts val="1000"/>
              </a:spcBef>
            </a:pPr>
            <a:r>
              <a:rPr lang="en-GB">
                <a:solidFill>
                  <a:schemeClr val="bg1"/>
                </a:solidFill>
              </a:rPr>
              <a:t>ASSESSMENT</a:t>
            </a:r>
          </a:p>
        </p:txBody>
      </p:sp>
      <p:sp>
        <p:nvSpPr>
          <p:cNvPr id="8" name="Rectangle: Rounded Corners 7">
            <a:extLst>
              <a:ext uri="{FF2B5EF4-FFF2-40B4-BE49-F238E27FC236}">
                <a16:creationId xmlns:a16="http://schemas.microsoft.com/office/drawing/2014/main" id="{3C1B15B7-6BCC-85F1-EA43-816A8C70394C}"/>
              </a:ext>
            </a:extLst>
          </p:cNvPr>
          <p:cNvSpPr/>
          <p:nvPr/>
        </p:nvSpPr>
        <p:spPr>
          <a:xfrm>
            <a:off x="5851505" y="2238339"/>
            <a:ext cx="4238622" cy="2626948"/>
          </a:xfrm>
          <a:prstGeom prst="roundRect">
            <a:avLst/>
          </a:prstGeom>
          <a:ln>
            <a:solidFill>
              <a:srgbClr val="00B0F0"/>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nSpc>
                <a:spcPct val="110000"/>
              </a:lnSpc>
              <a:spcBef>
                <a:spcPts val="1000"/>
              </a:spcBef>
            </a:pPr>
            <a:r>
              <a:rPr lang="en-GB">
                <a:solidFill>
                  <a:schemeClr val="bg1"/>
                </a:solidFill>
              </a:rPr>
              <a:t>SEMESTER 2 (Feb - May 2026)</a:t>
            </a:r>
          </a:p>
          <a:p>
            <a:pPr>
              <a:lnSpc>
                <a:spcPct val="110000"/>
              </a:lnSpc>
              <a:spcBef>
                <a:spcPts val="1000"/>
              </a:spcBef>
            </a:pPr>
            <a:r>
              <a:rPr lang="en-GB" b="1">
                <a:ln w="22225">
                  <a:solidFill>
                    <a:schemeClr val="accent2"/>
                  </a:solidFill>
                  <a:prstDash val="solid"/>
                </a:ln>
                <a:solidFill>
                  <a:schemeClr val="accent2">
                    <a:lumMod val="40000"/>
                    <a:lumOff val="60000"/>
                  </a:schemeClr>
                </a:solidFill>
              </a:rPr>
              <a:t>‘WAYS OF PERCEIVING’</a:t>
            </a:r>
          </a:p>
          <a:p>
            <a:pPr>
              <a:lnSpc>
                <a:spcPct val="110000"/>
              </a:lnSpc>
              <a:spcBef>
                <a:spcPts val="1000"/>
              </a:spcBef>
            </a:pPr>
            <a:r>
              <a:rPr lang="en-GB">
                <a:solidFill>
                  <a:schemeClr val="bg1"/>
                </a:solidFill>
              </a:rPr>
              <a:t>10 CREDIT MODULE</a:t>
            </a:r>
          </a:p>
          <a:p>
            <a:pPr>
              <a:lnSpc>
                <a:spcPct val="110000"/>
              </a:lnSpc>
              <a:spcBef>
                <a:spcPts val="1000"/>
              </a:spcBef>
            </a:pPr>
            <a:r>
              <a:rPr lang="en-GB">
                <a:solidFill>
                  <a:schemeClr val="bg1"/>
                </a:solidFill>
              </a:rPr>
              <a:t>CODE: ADDA4023</a:t>
            </a:r>
          </a:p>
        </p:txBody>
      </p:sp>
      <p:sp>
        <p:nvSpPr>
          <p:cNvPr id="11" name="Rectangle: Rounded Corners 10">
            <a:extLst>
              <a:ext uri="{FF2B5EF4-FFF2-40B4-BE49-F238E27FC236}">
                <a16:creationId xmlns:a16="http://schemas.microsoft.com/office/drawing/2014/main" id="{9873A735-0685-27E9-73C8-FFD242652609}"/>
              </a:ext>
            </a:extLst>
          </p:cNvPr>
          <p:cNvSpPr/>
          <p:nvPr/>
        </p:nvSpPr>
        <p:spPr>
          <a:xfrm rot="16200000">
            <a:off x="9348206" y="3072430"/>
            <a:ext cx="2626947" cy="958767"/>
          </a:xfrm>
          <a:prstGeom prst="roundRect">
            <a:avLst/>
          </a:prstGeom>
          <a:ln>
            <a:solidFill>
              <a:srgbClr val="00B0F0"/>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lnSpc>
                <a:spcPct val="110000"/>
              </a:lnSpc>
              <a:spcBef>
                <a:spcPts val="1000"/>
              </a:spcBef>
            </a:pPr>
            <a:r>
              <a:rPr lang="en-GB">
                <a:solidFill>
                  <a:schemeClr val="bg1"/>
                </a:solidFill>
              </a:rPr>
              <a:t>ASSESSMENT</a:t>
            </a:r>
          </a:p>
        </p:txBody>
      </p:sp>
      <mc:AlternateContent xmlns:mc="http://schemas.openxmlformats.org/markup-compatibility/2006" xmlns:p14="http://schemas.microsoft.com/office/powerpoint/2010/main">
        <mc:Choice Requires="p14">
          <p:contentPart p14:bwMode="auto" r:id="rId2">
            <p14:nvContentPartPr>
              <p14:cNvPr id="7" name="Ink 6">
                <a:extLst>
                  <a:ext uri="{FF2B5EF4-FFF2-40B4-BE49-F238E27FC236}">
                    <a16:creationId xmlns:a16="http://schemas.microsoft.com/office/drawing/2014/main" id="{576165C9-1CFE-00A9-C45B-EB59FBD8EA59}"/>
                  </a:ext>
                </a:extLst>
              </p14:cNvPr>
              <p14:cNvContentPartPr/>
              <p14:nvPr/>
            </p14:nvContentPartPr>
            <p14:xfrm>
              <a:off x="5547404" y="2040368"/>
              <a:ext cx="4266360" cy="3063960"/>
            </p14:xfrm>
          </p:contentPart>
        </mc:Choice>
        <mc:Fallback xmlns="">
          <p:pic>
            <p:nvPicPr>
              <p:cNvPr id="7" name="Ink 6">
                <a:extLst>
                  <a:ext uri="{FF2B5EF4-FFF2-40B4-BE49-F238E27FC236}">
                    <a16:creationId xmlns:a16="http://schemas.microsoft.com/office/drawing/2014/main" id="{576165C9-1CFE-00A9-C45B-EB59FBD8EA59}"/>
                  </a:ext>
                </a:extLst>
              </p:cNvPr>
              <p:cNvPicPr/>
              <p:nvPr/>
            </p:nvPicPr>
            <p:blipFill>
              <a:blip r:embed="rId3"/>
              <a:stretch>
                <a:fillRect/>
              </a:stretch>
            </p:blipFill>
            <p:spPr>
              <a:xfrm>
                <a:off x="5511404" y="1968368"/>
                <a:ext cx="4338000" cy="3207600"/>
              </a:xfrm>
              <a:prstGeom prst="rect">
                <a:avLst/>
              </a:prstGeom>
            </p:spPr>
          </p:pic>
        </mc:Fallback>
      </mc:AlternateContent>
    </p:spTree>
    <p:extLst>
      <p:ext uri="{BB962C8B-B14F-4D97-AF65-F5344CB8AC3E}">
        <p14:creationId xmlns:p14="http://schemas.microsoft.com/office/powerpoint/2010/main" val="22692004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a:extLst>
            <a:ext uri="{FF2B5EF4-FFF2-40B4-BE49-F238E27FC236}">
              <a16:creationId xmlns:a16="http://schemas.microsoft.com/office/drawing/2014/main" id="{E5C727B6-435C-E1B2-DE61-820F970F0D40}"/>
            </a:ext>
          </a:extLst>
        </p:cNvPr>
        <p:cNvGrpSpPr/>
        <p:nvPr/>
      </p:nvGrpSpPr>
      <p:grpSpPr>
        <a:xfrm>
          <a:off x="0" y="0"/>
          <a:ext cx="0" cy="0"/>
          <a:chOff x="0" y="0"/>
          <a:chExt cx="0" cy="0"/>
        </a:xfrm>
      </p:grpSpPr>
      <p:sp>
        <p:nvSpPr>
          <p:cNvPr id="3" name="Subtitle 2">
            <a:extLst>
              <a:ext uri="{FF2B5EF4-FFF2-40B4-BE49-F238E27FC236}">
                <a16:creationId xmlns:a16="http://schemas.microsoft.com/office/drawing/2014/main" id="{09921949-AEC6-E2AF-A362-22F1386B9E9D}"/>
              </a:ext>
            </a:extLst>
          </p:cNvPr>
          <p:cNvSpPr>
            <a:spLocks noGrp="1"/>
          </p:cNvSpPr>
          <p:nvPr>
            <p:ph type="subTitle" idx="1"/>
          </p:nvPr>
        </p:nvSpPr>
        <p:spPr>
          <a:xfrm>
            <a:off x="510074" y="3029896"/>
            <a:ext cx="8401302" cy="2884973"/>
          </a:xfrm>
        </p:spPr>
        <p:txBody>
          <a:bodyPr vert="horz" lIns="91440" tIns="45720" rIns="91440" bIns="45720" rtlCol="0" anchor="t">
            <a:normAutofit/>
          </a:bodyPr>
          <a:lstStyle/>
          <a:p>
            <a:pPr algn="l">
              <a:lnSpc>
                <a:spcPct val="110000"/>
              </a:lnSpc>
            </a:pPr>
            <a:endParaRPr lang="en-US"/>
          </a:p>
          <a:p>
            <a:pPr algn="l">
              <a:lnSpc>
                <a:spcPct val="110000"/>
              </a:lnSpc>
            </a:pPr>
            <a:endParaRPr lang="en-GB"/>
          </a:p>
        </p:txBody>
      </p:sp>
      <p:pic>
        <p:nvPicPr>
          <p:cNvPr id="2" name="Picture 1">
            <a:extLst>
              <a:ext uri="{FF2B5EF4-FFF2-40B4-BE49-F238E27FC236}">
                <a16:creationId xmlns:a16="http://schemas.microsoft.com/office/drawing/2014/main" id="{76C9AE5A-41EC-A393-AE35-F46B4B4499D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624417" y="206436"/>
            <a:ext cx="6342780" cy="6342780"/>
          </a:xfrm>
          <a:prstGeom prst="rect">
            <a:avLst/>
          </a:prstGeom>
        </p:spPr>
      </p:pic>
    </p:spTree>
    <p:extLst>
      <p:ext uri="{BB962C8B-B14F-4D97-AF65-F5344CB8AC3E}">
        <p14:creationId xmlns:p14="http://schemas.microsoft.com/office/powerpoint/2010/main" val="63133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a:extLst>
            <a:ext uri="{FF2B5EF4-FFF2-40B4-BE49-F238E27FC236}">
              <a16:creationId xmlns:a16="http://schemas.microsoft.com/office/drawing/2014/main" id="{E5C727B6-435C-E1B2-DE61-820F970F0D40}"/>
            </a:ext>
          </a:extLst>
        </p:cNvPr>
        <p:cNvGrpSpPr/>
        <p:nvPr/>
      </p:nvGrpSpPr>
      <p:grpSpPr>
        <a:xfrm>
          <a:off x="0" y="0"/>
          <a:ext cx="0" cy="0"/>
          <a:chOff x="0" y="0"/>
          <a:chExt cx="0" cy="0"/>
        </a:xfrm>
      </p:grpSpPr>
      <p:sp>
        <p:nvSpPr>
          <p:cNvPr id="3" name="Subtitle 2">
            <a:extLst>
              <a:ext uri="{FF2B5EF4-FFF2-40B4-BE49-F238E27FC236}">
                <a16:creationId xmlns:a16="http://schemas.microsoft.com/office/drawing/2014/main" id="{09921949-AEC6-E2AF-A362-22F1386B9E9D}"/>
              </a:ext>
            </a:extLst>
          </p:cNvPr>
          <p:cNvSpPr>
            <a:spLocks noGrp="1"/>
          </p:cNvSpPr>
          <p:nvPr>
            <p:ph type="subTitle" idx="1"/>
          </p:nvPr>
        </p:nvSpPr>
        <p:spPr>
          <a:xfrm>
            <a:off x="510074" y="3029896"/>
            <a:ext cx="8401302" cy="2884973"/>
          </a:xfrm>
        </p:spPr>
        <p:txBody>
          <a:bodyPr vert="horz" lIns="91440" tIns="45720" rIns="91440" bIns="45720" rtlCol="0" anchor="t">
            <a:normAutofit/>
          </a:bodyPr>
          <a:lstStyle/>
          <a:p>
            <a:pPr algn="l">
              <a:lnSpc>
                <a:spcPct val="110000"/>
              </a:lnSpc>
            </a:pPr>
            <a:endParaRPr lang="en-US"/>
          </a:p>
          <a:p>
            <a:pPr algn="l">
              <a:lnSpc>
                <a:spcPct val="110000"/>
              </a:lnSpc>
            </a:pPr>
            <a:endParaRPr lang="en-GB"/>
          </a:p>
        </p:txBody>
      </p:sp>
      <p:pic>
        <p:nvPicPr>
          <p:cNvPr id="6" name="Picture 5">
            <a:extLst>
              <a:ext uri="{FF2B5EF4-FFF2-40B4-BE49-F238E27FC236}">
                <a16:creationId xmlns:a16="http://schemas.microsoft.com/office/drawing/2014/main" id="{CFBCF83B-9A65-D0E2-CA04-61975BBD0C9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063240" y="1579684"/>
            <a:ext cx="6065520" cy="3698631"/>
          </a:xfrm>
          <a:prstGeom prst="rect">
            <a:avLst/>
          </a:prstGeom>
        </p:spPr>
      </p:pic>
    </p:spTree>
    <p:extLst>
      <p:ext uri="{BB962C8B-B14F-4D97-AF65-F5344CB8AC3E}">
        <p14:creationId xmlns:p14="http://schemas.microsoft.com/office/powerpoint/2010/main" val="34089394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a:extLst>
            <a:ext uri="{FF2B5EF4-FFF2-40B4-BE49-F238E27FC236}">
              <a16:creationId xmlns:a16="http://schemas.microsoft.com/office/drawing/2014/main" id="{E5C727B6-435C-E1B2-DE61-820F970F0D40}"/>
            </a:ext>
          </a:extLst>
        </p:cNvPr>
        <p:cNvGrpSpPr/>
        <p:nvPr/>
      </p:nvGrpSpPr>
      <p:grpSpPr>
        <a:xfrm>
          <a:off x="0" y="0"/>
          <a:ext cx="0" cy="0"/>
          <a:chOff x="0" y="0"/>
          <a:chExt cx="0" cy="0"/>
        </a:xfrm>
      </p:grpSpPr>
      <p:sp>
        <p:nvSpPr>
          <p:cNvPr id="3" name="Subtitle 2">
            <a:extLst>
              <a:ext uri="{FF2B5EF4-FFF2-40B4-BE49-F238E27FC236}">
                <a16:creationId xmlns:a16="http://schemas.microsoft.com/office/drawing/2014/main" id="{09921949-AEC6-E2AF-A362-22F1386B9E9D}"/>
              </a:ext>
            </a:extLst>
          </p:cNvPr>
          <p:cNvSpPr>
            <a:spLocks noGrp="1"/>
          </p:cNvSpPr>
          <p:nvPr>
            <p:ph type="subTitle" idx="1"/>
          </p:nvPr>
        </p:nvSpPr>
        <p:spPr>
          <a:xfrm>
            <a:off x="510074" y="3029896"/>
            <a:ext cx="8401302" cy="2884973"/>
          </a:xfrm>
        </p:spPr>
        <p:txBody>
          <a:bodyPr vert="horz" lIns="91440" tIns="45720" rIns="91440" bIns="45720" rtlCol="0" anchor="t">
            <a:normAutofit/>
          </a:bodyPr>
          <a:lstStyle/>
          <a:p>
            <a:pPr algn="l">
              <a:lnSpc>
                <a:spcPct val="110000"/>
              </a:lnSpc>
            </a:pPr>
            <a:endParaRPr lang="en-US"/>
          </a:p>
          <a:p>
            <a:pPr algn="l">
              <a:lnSpc>
                <a:spcPct val="110000"/>
              </a:lnSpc>
            </a:pPr>
            <a:endParaRPr lang="en-GB"/>
          </a:p>
        </p:txBody>
      </p:sp>
      <p:pic>
        <p:nvPicPr>
          <p:cNvPr id="2" name="Picture 1">
            <a:extLst>
              <a:ext uri="{FF2B5EF4-FFF2-40B4-BE49-F238E27FC236}">
                <a16:creationId xmlns:a16="http://schemas.microsoft.com/office/drawing/2014/main" id="{999B33DF-C86F-B1C4-AD65-443D8019687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04021" y="0"/>
            <a:ext cx="4543219" cy="6858000"/>
          </a:xfrm>
          <a:prstGeom prst="rect">
            <a:avLst/>
          </a:prstGeom>
        </p:spPr>
      </p:pic>
      <p:sp>
        <p:nvSpPr>
          <p:cNvPr id="4" name="TextBox 3">
            <a:extLst>
              <a:ext uri="{FF2B5EF4-FFF2-40B4-BE49-F238E27FC236}">
                <a16:creationId xmlns:a16="http://schemas.microsoft.com/office/drawing/2014/main" id="{CCC22421-9299-2557-C85D-FDCB960EB45E}"/>
              </a:ext>
            </a:extLst>
          </p:cNvPr>
          <p:cNvSpPr txBox="1"/>
          <p:nvPr/>
        </p:nvSpPr>
        <p:spPr>
          <a:xfrm>
            <a:off x="6478338" y="6338297"/>
            <a:ext cx="4677739" cy="369332"/>
          </a:xfrm>
          <a:prstGeom prst="rect">
            <a:avLst/>
          </a:prstGeom>
          <a:noFill/>
        </p:spPr>
        <p:txBody>
          <a:bodyPr wrap="square" rtlCol="0">
            <a:spAutoFit/>
          </a:bodyPr>
          <a:lstStyle/>
          <a:p>
            <a:pPr algn="l"/>
            <a:r>
              <a:rPr lang="en-GB" i="1" dirty="0">
                <a:highlight>
                  <a:srgbClr val="C0C0C0"/>
                </a:highlight>
              </a:rPr>
              <a:t>‘GREY WITH QUESTIONS’</a:t>
            </a:r>
            <a:r>
              <a:rPr lang="en-GB" dirty="0">
                <a:highlight>
                  <a:srgbClr val="C0C0C0"/>
                </a:highlight>
              </a:rPr>
              <a:t> SHERRY HALE</a:t>
            </a:r>
            <a:endParaRPr lang="en-US" dirty="0">
              <a:highlight>
                <a:srgbClr val="C0C0C0"/>
              </a:highlight>
            </a:endParaRPr>
          </a:p>
        </p:txBody>
      </p:sp>
    </p:spTree>
    <p:extLst>
      <p:ext uri="{BB962C8B-B14F-4D97-AF65-F5344CB8AC3E}">
        <p14:creationId xmlns:p14="http://schemas.microsoft.com/office/powerpoint/2010/main" val="20670309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a:extLst>
            <a:ext uri="{FF2B5EF4-FFF2-40B4-BE49-F238E27FC236}">
              <a16:creationId xmlns:a16="http://schemas.microsoft.com/office/drawing/2014/main" id="{E5C727B6-435C-E1B2-DE61-820F970F0D40}"/>
            </a:ext>
          </a:extLst>
        </p:cNvPr>
        <p:cNvGrpSpPr/>
        <p:nvPr/>
      </p:nvGrpSpPr>
      <p:grpSpPr>
        <a:xfrm>
          <a:off x="0" y="0"/>
          <a:ext cx="0" cy="0"/>
          <a:chOff x="0" y="0"/>
          <a:chExt cx="0" cy="0"/>
        </a:xfrm>
      </p:grpSpPr>
      <p:sp>
        <p:nvSpPr>
          <p:cNvPr id="3" name="Subtitle 2">
            <a:extLst>
              <a:ext uri="{FF2B5EF4-FFF2-40B4-BE49-F238E27FC236}">
                <a16:creationId xmlns:a16="http://schemas.microsoft.com/office/drawing/2014/main" id="{09921949-AEC6-E2AF-A362-22F1386B9E9D}"/>
              </a:ext>
            </a:extLst>
          </p:cNvPr>
          <p:cNvSpPr>
            <a:spLocks noGrp="1"/>
          </p:cNvSpPr>
          <p:nvPr>
            <p:ph type="subTitle" idx="1"/>
          </p:nvPr>
        </p:nvSpPr>
        <p:spPr>
          <a:xfrm>
            <a:off x="510074" y="3029896"/>
            <a:ext cx="8401302" cy="2884973"/>
          </a:xfrm>
        </p:spPr>
        <p:txBody>
          <a:bodyPr vert="horz" lIns="91440" tIns="45720" rIns="91440" bIns="45720" rtlCol="0" anchor="t">
            <a:normAutofit/>
          </a:bodyPr>
          <a:lstStyle/>
          <a:p>
            <a:pPr algn="l">
              <a:lnSpc>
                <a:spcPct val="110000"/>
              </a:lnSpc>
            </a:pPr>
            <a:endParaRPr lang="en-US"/>
          </a:p>
          <a:p>
            <a:pPr algn="l">
              <a:lnSpc>
                <a:spcPct val="110000"/>
              </a:lnSpc>
            </a:pPr>
            <a:endParaRPr lang="en-GB"/>
          </a:p>
        </p:txBody>
      </p:sp>
      <p:sp>
        <p:nvSpPr>
          <p:cNvPr id="5" name="Rectangle: Rounded Corners 4">
            <a:extLst>
              <a:ext uri="{FF2B5EF4-FFF2-40B4-BE49-F238E27FC236}">
                <a16:creationId xmlns:a16="http://schemas.microsoft.com/office/drawing/2014/main" id="{70BADD20-5C17-144A-0650-AC9B7598F43E}"/>
              </a:ext>
            </a:extLst>
          </p:cNvPr>
          <p:cNvSpPr/>
          <p:nvPr/>
        </p:nvSpPr>
        <p:spPr>
          <a:xfrm>
            <a:off x="5778305" y="129489"/>
            <a:ext cx="6132416" cy="3643158"/>
          </a:xfrm>
          <a:prstGeom prst="roundRect">
            <a:avLst/>
          </a:prstGeom>
          <a:ln w="3175">
            <a:solidFill>
              <a:schemeClr val="bg1">
                <a:lumMod val="90000"/>
              </a:schemeClr>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nSpc>
                <a:spcPct val="110000"/>
              </a:lnSpc>
              <a:spcBef>
                <a:spcPts val="1000"/>
              </a:spcBef>
            </a:pPr>
            <a:r>
              <a:rPr lang="en-GB" dirty="0">
                <a:solidFill>
                  <a:schemeClr val="bg1"/>
                </a:solidFill>
              </a:rPr>
              <a:t>‘PLAY ON WORDS’ - </a:t>
            </a:r>
            <a:r>
              <a:rPr lang="en-GB" dirty="0" err="1">
                <a:solidFill>
                  <a:schemeClr val="bg1"/>
                </a:solidFill>
              </a:rPr>
              <a:t>REDACTIVE</a:t>
            </a:r>
            <a:r>
              <a:rPr lang="en-GB" dirty="0">
                <a:solidFill>
                  <a:schemeClr val="bg1"/>
                </a:solidFill>
              </a:rPr>
              <a:t> POETRY - </a:t>
            </a:r>
          </a:p>
          <a:p>
            <a:pPr>
              <a:lnSpc>
                <a:spcPct val="110000"/>
              </a:lnSpc>
              <a:spcBef>
                <a:spcPts val="1000"/>
              </a:spcBef>
            </a:pPr>
            <a:r>
              <a:rPr lang="en-GB" sz="1600" b="0" i="0" u="none" strike="noStrike" dirty="0">
                <a:solidFill>
                  <a:srgbClr val="000000"/>
                </a:solidFill>
                <a:effectLst/>
                <a:highlight>
                  <a:srgbClr val="C0C0C0"/>
                </a:highlight>
                <a:latin typeface="Libre Franklin" pitchFamily="2" charset="77"/>
              </a:rPr>
              <a:t>I prefer the term “redaction” to “blackout”, because </a:t>
            </a:r>
            <a:r>
              <a:rPr lang="en-GB" sz="1600" b="0" i="0" u="none" strike="noStrike" dirty="0">
                <a:solidFill>
                  <a:srgbClr val="222222"/>
                </a:solidFill>
                <a:effectLst/>
                <a:highlight>
                  <a:srgbClr val="C0C0C0"/>
                </a:highlight>
                <a:latin typeface="Libre Franklin" pitchFamily="2" charset="77"/>
                <a:hlinkClick r:id="rId2"/>
              </a:rPr>
              <a:t>redacting</a:t>
            </a:r>
            <a:r>
              <a:rPr lang="en-GB" sz="1600" b="0" i="0" u="none" strike="noStrike" dirty="0">
                <a:solidFill>
                  <a:srgbClr val="000000"/>
                </a:solidFill>
                <a:effectLst/>
                <a:highlight>
                  <a:srgbClr val="C0C0C0"/>
                </a:highlight>
                <a:latin typeface="Libre Franklin" pitchFamily="2" charset="77"/>
              </a:rPr>
              <a:t> a document is something deliberate and active, while a </a:t>
            </a:r>
            <a:r>
              <a:rPr lang="en-GB" sz="1600" b="0" i="0" u="none" strike="noStrike" dirty="0">
                <a:solidFill>
                  <a:srgbClr val="222222"/>
                </a:solidFill>
                <a:effectLst/>
                <a:highlight>
                  <a:srgbClr val="C0C0C0"/>
                </a:highlight>
                <a:latin typeface="Libre Franklin" pitchFamily="2" charset="77"/>
                <a:hlinkClick r:id="rId3"/>
              </a:rPr>
              <a:t>blackout</a:t>
            </a:r>
            <a:r>
              <a:rPr lang="en-GB" sz="1600" b="0" i="0" u="none" strike="noStrike" dirty="0">
                <a:solidFill>
                  <a:srgbClr val="000000"/>
                </a:solidFill>
                <a:effectLst/>
                <a:highlight>
                  <a:srgbClr val="C0C0C0"/>
                </a:highlight>
                <a:latin typeface="Libre Franklin" pitchFamily="2" charset="77"/>
              </a:rPr>
              <a:t> is more something that happens to you. </a:t>
            </a:r>
          </a:p>
          <a:p>
            <a:pPr>
              <a:lnSpc>
                <a:spcPct val="110000"/>
              </a:lnSpc>
              <a:spcBef>
                <a:spcPts val="1000"/>
              </a:spcBef>
            </a:pPr>
            <a:r>
              <a:rPr lang="en-GB" sz="1600" dirty="0">
                <a:solidFill>
                  <a:srgbClr val="000000"/>
                </a:solidFill>
                <a:highlight>
                  <a:srgbClr val="C0C0C0"/>
                </a:highlight>
                <a:latin typeface="Libre Franklin" pitchFamily="2" charset="77"/>
              </a:rPr>
              <a:t>R</a:t>
            </a:r>
            <a:r>
              <a:rPr lang="en-GB" sz="1600" b="0" i="0" u="none" strike="noStrike" dirty="0">
                <a:solidFill>
                  <a:srgbClr val="000000"/>
                </a:solidFill>
                <a:effectLst/>
                <a:highlight>
                  <a:srgbClr val="C0C0C0"/>
                </a:highlight>
                <a:latin typeface="Libre Franklin" pitchFamily="2" charset="77"/>
              </a:rPr>
              <a:t>edacted documents do carry that sinister edge of “what is it they don’t want you to see”, along with the changing of meaning by hiding things. Also, you needn’t use black. </a:t>
            </a:r>
            <a:r>
              <a:rPr lang="en-GB" sz="1600" dirty="0">
                <a:solidFill>
                  <a:schemeClr val="bg1"/>
                </a:solidFill>
              </a:rPr>
              <a:t>Marion Boddy-Evans</a:t>
            </a:r>
            <a:endParaRPr lang="en-GB" sz="1600" dirty="0">
              <a:solidFill>
                <a:schemeClr val="bg1"/>
              </a:solidFill>
              <a:highlight>
                <a:srgbClr val="C0C0C0"/>
              </a:highlight>
            </a:endParaRPr>
          </a:p>
        </p:txBody>
      </p:sp>
      <p:pic>
        <p:nvPicPr>
          <p:cNvPr id="2" name="Picture 1">
            <a:extLst>
              <a:ext uri="{FF2B5EF4-FFF2-40B4-BE49-F238E27FC236}">
                <a16:creationId xmlns:a16="http://schemas.microsoft.com/office/drawing/2014/main" id="{42DC60A8-432D-BDD7-80ED-1713468A562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0"/>
            <a:ext cx="5268231" cy="6858000"/>
          </a:xfrm>
          <a:prstGeom prst="rect">
            <a:avLst/>
          </a:prstGeom>
        </p:spPr>
      </p:pic>
      <p:sp>
        <p:nvSpPr>
          <p:cNvPr id="8" name="TextBox 7">
            <a:hlinkClick r:id="rId5"/>
            <a:extLst>
              <a:ext uri="{FF2B5EF4-FFF2-40B4-BE49-F238E27FC236}">
                <a16:creationId xmlns:a16="http://schemas.microsoft.com/office/drawing/2014/main" id="{BDD537BF-551D-952D-B88C-FE8B1689CABA}"/>
              </a:ext>
            </a:extLst>
          </p:cNvPr>
          <p:cNvSpPr txBox="1"/>
          <p:nvPr/>
        </p:nvSpPr>
        <p:spPr>
          <a:xfrm>
            <a:off x="6179439" y="5742192"/>
            <a:ext cx="4000084" cy="369332"/>
          </a:xfrm>
          <a:prstGeom prst="rect">
            <a:avLst/>
          </a:prstGeom>
          <a:noFill/>
        </p:spPr>
        <p:txBody>
          <a:bodyPr wrap="square">
            <a:spAutoFit/>
          </a:bodyPr>
          <a:lstStyle/>
          <a:p>
            <a:r>
              <a:rPr lang="en-US" b="1" dirty="0">
                <a:ln w="9525">
                  <a:solidFill>
                    <a:schemeClr val="bg1"/>
                  </a:solidFill>
                  <a:prstDash val="solid"/>
                </a:ln>
                <a:effectLst>
                  <a:outerShdw blurRad="12700" dist="38100" dir="2700000" algn="tl" rotWithShape="0">
                    <a:schemeClr val="bg1">
                      <a:lumMod val="50000"/>
                    </a:schemeClr>
                  </a:outerShdw>
                </a:effectLst>
                <a:hlinkClick r:id="rId5"/>
              </a:rPr>
              <a:t>REDACTIVE Poetry TED Talk Youtube</a:t>
            </a:r>
            <a:endParaRPr lang="en-US" dirty="0"/>
          </a:p>
        </p:txBody>
      </p:sp>
    </p:spTree>
    <p:extLst>
      <p:ext uri="{BB962C8B-B14F-4D97-AF65-F5344CB8AC3E}">
        <p14:creationId xmlns:p14="http://schemas.microsoft.com/office/powerpoint/2010/main" val="42377016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5C727B6-435C-E1B2-DE61-820F970F0D40}"/>
            </a:ext>
          </a:extLst>
        </p:cNvPr>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C54F4CE-85F0-46ED-80DA-9518C9251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DADD1FCA-8ACB-4958-81DD-4CDD6D3E19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802086" cy="6858000"/>
          </a:xfrm>
          <a:custGeom>
            <a:avLst/>
            <a:gdLst>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6695 w 5734864"/>
              <a:gd name="connsiteY13" fmla="*/ 1035077 h 6858000"/>
              <a:gd name="connsiteX14" fmla="*/ 847865 w 5734864"/>
              <a:gd name="connsiteY14" fmla="*/ 1070795 h 6858000"/>
              <a:gd name="connsiteX15" fmla="*/ 862786 w 5734864"/>
              <a:gd name="connsiteY15" fmla="*/ 1238994 h 6858000"/>
              <a:gd name="connsiteX16" fmla="*/ 859345 w 5734864"/>
              <a:gd name="connsiteY16" fmla="*/ 1380427 h 6858000"/>
              <a:gd name="connsiteX17" fmla="*/ 855172 w 5734864"/>
              <a:gd name="connsiteY17" fmla="*/ 1435262 h 6858000"/>
              <a:gd name="connsiteX18" fmla="*/ 860494 w 5734864"/>
              <a:gd name="connsiteY18" fmla="*/ 1453861 h 6858000"/>
              <a:gd name="connsiteX19" fmla="*/ 853731 w 5734864"/>
              <a:gd name="connsiteY19" fmla="*/ 1467047 h 6858000"/>
              <a:gd name="connsiteX20" fmla="*/ 845847 w 5734864"/>
              <a:gd name="connsiteY20" fmla="*/ 1502307 h 6858000"/>
              <a:gd name="connsiteX21" fmla="*/ 817613 w 5734864"/>
              <a:gd name="connsiteY21" fmla="*/ 1565166 h 6858000"/>
              <a:gd name="connsiteX22" fmla="*/ 804223 w 5734864"/>
              <a:gd name="connsiteY22" fmla="*/ 1601941 h 6858000"/>
              <a:gd name="connsiteX23" fmla="*/ 791773 w 5734864"/>
              <a:gd name="connsiteY23" fmla="*/ 1627005 h 6858000"/>
              <a:gd name="connsiteX24" fmla="*/ 774645 w 5734864"/>
              <a:gd name="connsiteY24" fmla="*/ 1699922 h 6858000"/>
              <a:gd name="connsiteX25" fmla="*/ 752343 w 5734864"/>
              <a:gd name="connsiteY25" fmla="*/ 1824604 h 6858000"/>
              <a:gd name="connsiteX26" fmla="*/ 746254 w 5734864"/>
              <a:gd name="connsiteY26" fmla="*/ 1850222 h 6858000"/>
              <a:gd name="connsiteX27" fmla="*/ 728600 w 5734864"/>
              <a:gd name="connsiteY27" fmla="*/ 1869603 h 6858000"/>
              <a:gd name="connsiteX28" fmla="*/ 724396 w 5734864"/>
              <a:gd name="connsiteY28" fmla="*/ 1883104 h 6858000"/>
              <a:gd name="connsiteX29" fmla="*/ 722165 w 5734864"/>
              <a:gd name="connsiteY29" fmla="*/ 1885924 h 6858000"/>
              <a:gd name="connsiteX30" fmla="*/ 721338 w 5734864"/>
              <a:gd name="connsiteY30" fmla="*/ 1887123 h 6858000"/>
              <a:gd name="connsiteX31" fmla="*/ 714840 w 5734864"/>
              <a:gd name="connsiteY31" fmla="*/ 1902274 h 6858000"/>
              <a:gd name="connsiteX32" fmla="*/ 722847 w 5734864"/>
              <a:gd name="connsiteY32" fmla="*/ 1929891 h 6858000"/>
              <a:gd name="connsiteX33" fmla="*/ 719647 w 5734864"/>
              <a:gd name="connsiteY33" fmla="*/ 1936120 h 6858000"/>
              <a:gd name="connsiteX34" fmla="*/ 714660 w 5734864"/>
              <a:gd name="connsiteY34" fmla="*/ 1982709 h 6858000"/>
              <a:gd name="connsiteX35" fmla="*/ 710759 w 5734864"/>
              <a:gd name="connsiteY35" fmla="*/ 2013010 h 6858000"/>
              <a:gd name="connsiteX36" fmla="*/ 697927 w 5734864"/>
              <a:gd name="connsiteY36" fmla="*/ 2069833 h 6858000"/>
              <a:gd name="connsiteX37" fmla="*/ 693594 w 5734864"/>
              <a:gd name="connsiteY37" fmla="*/ 2103731 h 6858000"/>
              <a:gd name="connsiteX38" fmla="*/ 691109 w 5734864"/>
              <a:gd name="connsiteY38" fmla="*/ 2124027 h 6858000"/>
              <a:gd name="connsiteX39" fmla="*/ 676593 w 5734864"/>
              <a:gd name="connsiteY39" fmla="*/ 2176182 h 6858000"/>
              <a:gd name="connsiteX40" fmla="*/ 633227 w 5734864"/>
              <a:gd name="connsiteY40" fmla="*/ 2258036 h 6858000"/>
              <a:gd name="connsiteX41" fmla="*/ 625564 w 5734864"/>
              <a:gd name="connsiteY41" fmla="*/ 2284567 h 6858000"/>
              <a:gd name="connsiteX42" fmla="*/ 627074 w 5734864"/>
              <a:gd name="connsiteY42" fmla="*/ 2289605 h 6858000"/>
              <a:gd name="connsiteX43" fmla="*/ 614574 w 5734864"/>
              <a:gd name="connsiteY43" fmla="*/ 2308717 h 6858000"/>
              <a:gd name="connsiteX44" fmla="*/ 606890 w 5734864"/>
              <a:gd name="connsiteY44" fmla="*/ 2320662 h 6858000"/>
              <a:gd name="connsiteX45" fmla="*/ 605558 w 5734864"/>
              <a:gd name="connsiteY45" fmla="*/ 2327897 h 6858000"/>
              <a:gd name="connsiteX46" fmla="*/ 602202 w 5734864"/>
              <a:gd name="connsiteY46" fmla="*/ 2357749 h 6858000"/>
              <a:gd name="connsiteX47" fmla="*/ 600213 w 5734864"/>
              <a:gd name="connsiteY47" fmla="*/ 2364905 h 6858000"/>
              <a:gd name="connsiteX48" fmla="*/ 597160 w 5734864"/>
              <a:gd name="connsiteY48" fmla="*/ 2388351 h 6858000"/>
              <a:gd name="connsiteX49" fmla="*/ 597982 w 5734864"/>
              <a:gd name="connsiteY49" fmla="*/ 2402296 h 6858000"/>
              <a:gd name="connsiteX50" fmla="*/ 593150 w 5734864"/>
              <a:gd name="connsiteY50" fmla="*/ 2420015 h 6858000"/>
              <a:gd name="connsiteX51" fmla="*/ 592833 w 5734864"/>
              <a:gd name="connsiteY51" fmla="*/ 2422749 h 6858000"/>
              <a:gd name="connsiteX52" fmla="*/ 594479 w 5734864"/>
              <a:gd name="connsiteY52" fmla="*/ 2426002 h 6858000"/>
              <a:gd name="connsiteX53" fmla="*/ 591963 w 5734864"/>
              <a:gd name="connsiteY53" fmla="*/ 2431950 h 6858000"/>
              <a:gd name="connsiteX54" fmla="*/ 591544 w 5734864"/>
              <a:gd name="connsiteY54" fmla="*/ 2433897 h 6858000"/>
              <a:gd name="connsiteX55" fmla="*/ 589519 w 5734864"/>
              <a:gd name="connsiteY55" fmla="*/ 2451398 h 6858000"/>
              <a:gd name="connsiteX56" fmla="*/ 590037 w 5734864"/>
              <a:gd name="connsiteY56" fmla="*/ 2455536 h 6858000"/>
              <a:gd name="connsiteX57" fmla="*/ 588179 w 5734864"/>
              <a:gd name="connsiteY57" fmla="*/ 2462981 h 6858000"/>
              <a:gd name="connsiteX58" fmla="*/ 583434 w 5734864"/>
              <a:gd name="connsiteY58" fmla="*/ 2503991 h 6858000"/>
              <a:gd name="connsiteX59" fmla="*/ 567942 w 5734864"/>
              <a:gd name="connsiteY59" fmla="*/ 2652936 h 6858000"/>
              <a:gd name="connsiteX60" fmla="*/ 573869 w 5734864"/>
              <a:gd name="connsiteY60" fmla="*/ 2670188 h 6858000"/>
              <a:gd name="connsiteX61" fmla="*/ 575243 w 5734864"/>
              <a:gd name="connsiteY61" fmla="*/ 2688114 h 6858000"/>
              <a:gd name="connsiteX62" fmla="*/ 573824 w 5734864"/>
              <a:gd name="connsiteY62" fmla="*/ 2689856 h 6858000"/>
              <a:gd name="connsiteX63" fmla="*/ 570699 w 5734864"/>
              <a:gd name="connsiteY63" fmla="*/ 2709353 h 6858000"/>
              <a:gd name="connsiteX64" fmla="*/ 573192 w 5734864"/>
              <a:gd name="connsiteY64" fmla="*/ 2714527 h 6858000"/>
              <a:gd name="connsiteX65" fmla="*/ 572044 w 5734864"/>
              <a:gd name="connsiteY65" fmla="*/ 2728187 h 6858000"/>
              <a:gd name="connsiteX66" fmla="*/ 572465 w 5734864"/>
              <a:gd name="connsiteY66" fmla="*/ 2755863 h 6858000"/>
              <a:gd name="connsiteX67" fmla="*/ 570028 w 5734864"/>
              <a:gd name="connsiteY67" fmla="*/ 2760324 h 6858000"/>
              <a:gd name="connsiteX68" fmla="*/ 566748 w 5734864"/>
              <a:gd name="connsiteY68" fmla="*/ 2800948 h 6858000"/>
              <a:gd name="connsiteX69" fmla="*/ 565509 w 5734864"/>
              <a:gd name="connsiteY69" fmla="*/ 2801167 h 6858000"/>
              <a:gd name="connsiteX70" fmla="*/ 559367 w 5734864"/>
              <a:gd name="connsiteY70" fmla="*/ 2811129 h 6858000"/>
              <a:gd name="connsiteX71" fmla="*/ 550354 w 5734864"/>
              <a:gd name="connsiteY71" fmla="*/ 2830949 h 6858000"/>
              <a:gd name="connsiteX72" fmla="*/ 514795 w 5734864"/>
              <a:gd name="connsiteY72" fmla="*/ 2872433 h 6858000"/>
              <a:gd name="connsiteX73" fmla="*/ 509875 w 5734864"/>
              <a:gd name="connsiteY73" fmla="*/ 2923099 h 6858000"/>
              <a:gd name="connsiteX74" fmla="*/ 509577 w 5734864"/>
              <a:gd name="connsiteY74" fmla="*/ 2923197 h 6858000"/>
              <a:gd name="connsiteX75" fmla="*/ 507597 w 5734864"/>
              <a:gd name="connsiteY75" fmla="*/ 2931868 h 6858000"/>
              <a:gd name="connsiteX76" fmla="*/ 507379 w 5734864"/>
              <a:gd name="connsiteY76" fmla="*/ 2938322 h 6858000"/>
              <a:gd name="connsiteX77" fmla="*/ 504725 w 5734864"/>
              <a:gd name="connsiteY77" fmla="*/ 2954519 h 6858000"/>
              <a:gd name="connsiteX78" fmla="*/ 502018 w 5734864"/>
              <a:gd name="connsiteY78" fmla="*/ 2959643 h 6858000"/>
              <a:gd name="connsiteX79" fmla="*/ 498360 w 5734864"/>
              <a:gd name="connsiteY79" fmla="*/ 2961019 h 6858000"/>
              <a:gd name="connsiteX80" fmla="*/ 498483 w 5734864"/>
              <a:gd name="connsiteY80" fmla="*/ 2962590 h 6858000"/>
              <a:gd name="connsiteX81" fmla="*/ 484403 w 5734864"/>
              <a:gd name="connsiteY81" fmla="*/ 2990538 h 6858000"/>
              <a:gd name="connsiteX82" fmla="*/ 463075 w 5734864"/>
              <a:gd name="connsiteY82" fmla="*/ 3055956 h 6858000"/>
              <a:gd name="connsiteX83" fmla="*/ 455013 w 5734864"/>
              <a:gd name="connsiteY83" fmla="*/ 3094482 h 6858000"/>
              <a:gd name="connsiteX84" fmla="*/ 428391 w 5734864"/>
              <a:gd name="connsiteY84" fmla="*/ 3198850 h 6858000"/>
              <a:gd name="connsiteX85" fmla="*/ 401440 w 5734864"/>
              <a:gd name="connsiteY85" fmla="*/ 3307560 h 6858000"/>
              <a:gd name="connsiteX86" fmla="*/ 386076 w 5734864"/>
              <a:gd name="connsiteY86" fmla="*/ 3373943 h 6858000"/>
              <a:gd name="connsiteX87" fmla="*/ 374726 w 5734864"/>
              <a:gd name="connsiteY87" fmla="*/ 3381364 h 6858000"/>
              <a:gd name="connsiteX88" fmla="*/ 369145 w 5734864"/>
              <a:gd name="connsiteY88" fmla="*/ 3383729 h 6858000"/>
              <a:gd name="connsiteX89" fmla="*/ 364294 w 5734864"/>
              <a:gd name="connsiteY89" fmla="*/ 3414159 h 6858000"/>
              <a:gd name="connsiteX90" fmla="*/ 366450 w 5734864"/>
              <a:gd name="connsiteY90" fmla="*/ 3436925 h 6858000"/>
              <a:gd name="connsiteX91" fmla="*/ 351743 w 5734864"/>
              <a:gd name="connsiteY91" fmla="*/ 3521619 h 6858000"/>
              <a:gd name="connsiteX92" fmla="*/ 345784 w 5734864"/>
              <a:gd name="connsiteY92" fmla="*/ 3603757 h 6858000"/>
              <a:gd name="connsiteX93" fmla="*/ 344198 w 5734864"/>
              <a:gd name="connsiteY93" fmla="*/ 3652424 h 6858000"/>
              <a:gd name="connsiteX94" fmla="*/ 352450 w 5734864"/>
              <a:gd name="connsiteY94" fmla="*/ 3665222 h 6858000"/>
              <a:gd name="connsiteX95" fmla="*/ 342621 w 5734864"/>
              <a:gd name="connsiteY95" fmla="*/ 3700804 h 6858000"/>
              <a:gd name="connsiteX96" fmla="*/ 341514 w 5734864"/>
              <a:gd name="connsiteY96" fmla="*/ 3734774 h 6858000"/>
              <a:gd name="connsiteX97" fmla="*/ 340607 w 5734864"/>
              <a:gd name="connsiteY97" fmla="*/ 3785153 h 6858000"/>
              <a:gd name="connsiteX98" fmla="*/ 340707 w 5734864"/>
              <a:gd name="connsiteY98" fmla="*/ 3788177 h 6858000"/>
              <a:gd name="connsiteX99" fmla="*/ 340361 w 5734864"/>
              <a:gd name="connsiteY99" fmla="*/ 3798803 h 6858000"/>
              <a:gd name="connsiteX100" fmla="*/ 339642 w 5734864"/>
              <a:gd name="connsiteY100" fmla="*/ 3838750 h 6858000"/>
              <a:gd name="connsiteX101" fmla="*/ 360295 w 5734864"/>
              <a:gd name="connsiteY101" fmla="*/ 4015196 h 6858000"/>
              <a:gd name="connsiteX102" fmla="*/ 339043 w 5734864"/>
              <a:gd name="connsiteY102" fmla="*/ 4052778 h 6858000"/>
              <a:gd name="connsiteX103" fmla="*/ 339343 w 5734864"/>
              <a:gd name="connsiteY103" fmla="*/ 4096257 h 6858000"/>
              <a:gd name="connsiteX104" fmla="*/ 340786 w 5734864"/>
              <a:gd name="connsiteY104" fmla="*/ 4321136 h 6858000"/>
              <a:gd name="connsiteX105" fmla="*/ 343158 w 5734864"/>
              <a:gd name="connsiteY105" fmla="*/ 4429174 h 6858000"/>
              <a:gd name="connsiteX106" fmla="*/ 334599 w 5734864"/>
              <a:gd name="connsiteY106" fmla="*/ 4449938 h 6858000"/>
              <a:gd name="connsiteX107" fmla="*/ 332890 w 5734864"/>
              <a:gd name="connsiteY107" fmla="*/ 4453515 h 6858000"/>
              <a:gd name="connsiteX108" fmla="*/ 331105 w 5734864"/>
              <a:gd name="connsiteY108" fmla="*/ 4467941 h 6858000"/>
              <a:gd name="connsiteX109" fmla="*/ 324289 w 5734864"/>
              <a:gd name="connsiteY109" fmla="*/ 4471861 h 6858000"/>
              <a:gd name="connsiteX110" fmla="*/ 317079 w 5734864"/>
              <a:gd name="connsiteY110" fmla="*/ 4493468 h 6858000"/>
              <a:gd name="connsiteX111" fmla="*/ 315557 w 5734864"/>
              <a:gd name="connsiteY111" fmla="*/ 4520067 h 6858000"/>
              <a:gd name="connsiteX112" fmla="*/ 315240 w 5734864"/>
              <a:gd name="connsiteY112" fmla="*/ 4536872 h 6858000"/>
              <a:gd name="connsiteX113" fmla="*/ 316200 w 5734864"/>
              <a:gd name="connsiteY113" fmla="*/ 4538297 h 6858000"/>
              <a:gd name="connsiteX114" fmla="*/ 317507 w 5734864"/>
              <a:gd name="connsiteY114" fmla="*/ 4547582 h 6858000"/>
              <a:gd name="connsiteX115" fmla="*/ 323078 w 5734864"/>
              <a:gd name="connsiteY115" fmla="*/ 4592102 h 6858000"/>
              <a:gd name="connsiteX116" fmla="*/ 328722 w 5734864"/>
              <a:gd name="connsiteY116" fmla="*/ 4667914 h 6858000"/>
              <a:gd name="connsiteX117" fmla="*/ 335597 w 5734864"/>
              <a:gd name="connsiteY117" fmla="*/ 4695035 h 6858000"/>
              <a:gd name="connsiteX118" fmla="*/ 339485 w 5734864"/>
              <a:gd name="connsiteY118" fmla="*/ 4695979 h 6858000"/>
              <a:gd name="connsiteX119" fmla="*/ 341089 w 5734864"/>
              <a:gd name="connsiteY119" fmla="*/ 4704268 h 6858000"/>
              <a:gd name="connsiteX120" fmla="*/ 342177 w 5734864"/>
              <a:gd name="connsiteY120" fmla="*/ 4706060 h 6858000"/>
              <a:gd name="connsiteX121" fmla="*/ 347751 w 5734864"/>
              <a:gd name="connsiteY121" fmla="*/ 4716754 h 6858000"/>
              <a:gd name="connsiteX122" fmla="*/ 344125 w 5734864"/>
              <a:gd name="connsiteY122" fmla="*/ 4764669 h 6858000"/>
              <a:gd name="connsiteX123" fmla="*/ 340188 w 5734864"/>
              <a:gd name="connsiteY123" fmla="*/ 4779386 h 6858000"/>
              <a:gd name="connsiteX124" fmla="*/ 335146 w 5734864"/>
              <a:gd name="connsiteY124" fmla="*/ 4787491 h 6858000"/>
              <a:gd name="connsiteX125" fmla="*/ 319124 w 5734864"/>
              <a:gd name="connsiteY125" fmla="*/ 4843514 h 6858000"/>
              <a:gd name="connsiteX126" fmla="*/ 305956 w 5734864"/>
              <a:gd name="connsiteY126" fmla="*/ 4881505 h 6858000"/>
              <a:gd name="connsiteX127" fmla="*/ 301062 w 5734864"/>
              <a:gd name="connsiteY127" fmla="*/ 4889332 h 6858000"/>
              <a:gd name="connsiteX128" fmla="*/ 302141 w 5734864"/>
              <a:gd name="connsiteY128" fmla="*/ 4899400 h 6858000"/>
              <a:gd name="connsiteX129" fmla="*/ 304424 w 5734864"/>
              <a:gd name="connsiteY129" fmla="*/ 4902664 h 6858000"/>
              <a:gd name="connsiteX130" fmla="*/ 293123 w 5734864"/>
              <a:gd name="connsiteY130" fmla="*/ 4932769 h 6858000"/>
              <a:gd name="connsiteX131" fmla="*/ 292275 w 5734864"/>
              <a:gd name="connsiteY131" fmla="*/ 4936482 h 6858000"/>
              <a:gd name="connsiteX132" fmla="*/ 288304 w 5734864"/>
              <a:gd name="connsiteY132" fmla="*/ 4962325 h 6858000"/>
              <a:gd name="connsiteX133" fmla="*/ 287420 w 5734864"/>
              <a:gd name="connsiteY133" fmla="*/ 5042193 h 6858000"/>
              <a:gd name="connsiteX134" fmla="*/ 287020 w 5734864"/>
              <a:gd name="connsiteY134" fmla="*/ 5065655 h 6858000"/>
              <a:gd name="connsiteX135" fmla="*/ 288488 w 5734864"/>
              <a:gd name="connsiteY135" fmla="*/ 5082216 h 6858000"/>
              <a:gd name="connsiteX136" fmla="*/ 282763 w 5734864"/>
              <a:gd name="connsiteY136" fmla="*/ 5127114 h 6858000"/>
              <a:gd name="connsiteX137" fmla="*/ 269316 w 5734864"/>
              <a:gd name="connsiteY137" fmla="*/ 5202682 h 6858000"/>
              <a:gd name="connsiteX138" fmla="*/ 269174 w 5734864"/>
              <a:gd name="connsiteY138" fmla="*/ 5230835 h 6858000"/>
              <a:gd name="connsiteX139" fmla="*/ 272679 w 5734864"/>
              <a:gd name="connsiteY139" fmla="*/ 5232660 h 6858000"/>
              <a:gd name="connsiteX140" fmla="*/ 272160 w 5734864"/>
              <a:gd name="connsiteY140" fmla="*/ 5241150 h 6858000"/>
              <a:gd name="connsiteX141" fmla="*/ 272760 w 5734864"/>
              <a:gd name="connsiteY141" fmla="*/ 5243156 h 6858000"/>
              <a:gd name="connsiteX142" fmla="*/ 275462 w 5734864"/>
              <a:gd name="connsiteY142" fmla="*/ 5254919 h 6858000"/>
              <a:gd name="connsiteX143" fmla="*/ 262897 w 5734864"/>
              <a:gd name="connsiteY143" fmla="*/ 5286259 h 6858000"/>
              <a:gd name="connsiteX144" fmla="*/ 252761 w 5734864"/>
              <a:gd name="connsiteY144" fmla="*/ 5357801 h 6858000"/>
              <a:gd name="connsiteX145" fmla="*/ 242360 w 5734864"/>
              <a:gd name="connsiteY145" fmla="*/ 5460080 h 6858000"/>
              <a:gd name="connsiteX146" fmla="*/ 229880 w 5734864"/>
              <a:gd name="connsiteY146" fmla="*/ 5539714 h 6858000"/>
              <a:gd name="connsiteX147" fmla="*/ 204283 w 5734864"/>
              <a:gd name="connsiteY147" fmla="*/ 5639080 h 6858000"/>
              <a:gd name="connsiteX148" fmla="*/ 198948 w 5734864"/>
              <a:gd name="connsiteY148" fmla="*/ 5710958 h 6858000"/>
              <a:gd name="connsiteX149" fmla="*/ 192367 w 5734864"/>
              <a:gd name="connsiteY149" fmla="*/ 5719859 h 6858000"/>
              <a:gd name="connsiteX150" fmla="*/ 188035 w 5734864"/>
              <a:gd name="connsiteY150" fmla="*/ 5729935 h 6858000"/>
              <a:gd name="connsiteX151" fmla="*/ 188428 w 5734864"/>
              <a:gd name="connsiteY151" fmla="*/ 5731182 h 6858000"/>
              <a:gd name="connsiteX152" fmla="*/ 181635 w 5734864"/>
              <a:gd name="connsiteY152" fmla="*/ 5753538 h 6858000"/>
              <a:gd name="connsiteX153" fmla="*/ 169744 w 5734864"/>
              <a:gd name="connsiteY153" fmla="*/ 5796307 h 6858000"/>
              <a:gd name="connsiteX154" fmla="*/ 170351 w 5734864"/>
              <a:gd name="connsiteY154" fmla="*/ 5796644 h 6858000"/>
              <a:gd name="connsiteX155" fmla="*/ 171559 w 5734864"/>
              <a:gd name="connsiteY155" fmla="*/ 5803435 h 6858000"/>
              <a:gd name="connsiteX156" fmla="*/ 172284 w 5734864"/>
              <a:gd name="connsiteY156" fmla="*/ 5816391 h 6858000"/>
              <a:gd name="connsiteX157" fmla="*/ 182542 w 5734864"/>
              <a:gd name="connsiteY157" fmla="*/ 5846382 h 6858000"/>
              <a:gd name="connsiteX158" fmla="*/ 175877 w 5734864"/>
              <a:gd name="connsiteY158" fmla="*/ 5871336 h 6858000"/>
              <a:gd name="connsiteX159" fmla="*/ 174910 w 5734864"/>
              <a:gd name="connsiteY159" fmla="*/ 5876376 h 6858000"/>
              <a:gd name="connsiteX160" fmla="*/ 175047 w 5734864"/>
              <a:gd name="connsiteY160" fmla="*/ 5876483 h 6858000"/>
              <a:gd name="connsiteX161" fmla="*/ 174335 w 5734864"/>
              <a:gd name="connsiteY161" fmla="*/ 5881814 h 6858000"/>
              <a:gd name="connsiteX162" fmla="*/ 171273 w 5734864"/>
              <a:gd name="connsiteY162" fmla="*/ 5895339 h 6858000"/>
              <a:gd name="connsiteX163" fmla="*/ 171658 w 5734864"/>
              <a:gd name="connsiteY163" fmla="*/ 5898749 h 6858000"/>
              <a:gd name="connsiteX164" fmla="*/ 174658 w 5734864"/>
              <a:gd name="connsiteY164" fmla="*/ 5919558 h 6858000"/>
              <a:gd name="connsiteX165" fmla="*/ 169099 w 5734864"/>
              <a:gd name="connsiteY165" fmla="*/ 5984417 h 6858000"/>
              <a:gd name="connsiteX166" fmla="*/ 162007 w 5734864"/>
              <a:gd name="connsiteY166" fmla="*/ 6049043 h 6858000"/>
              <a:gd name="connsiteX167" fmla="*/ 156875 w 5734864"/>
              <a:gd name="connsiteY167" fmla="*/ 6114000 h 6858000"/>
              <a:gd name="connsiteX168" fmla="*/ 165441 w 5734864"/>
              <a:gd name="connsiteY168" fmla="*/ 6146938 h 6858000"/>
              <a:gd name="connsiteX169" fmla="*/ 165177 w 5734864"/>
              <a:gd name="connsiteY169" fmla="*/ 6150658 h 6858000"/>
              <a:gd name="connsiteX170" fmla="*/ 161772 w 5734864"/>
              <a:gd name="connsiteY170" fmla="*/ 6160011 h 6858000"/>
              <a:gd name="connsiteX171" fmla="*/ 160051 w 5734864"/>
              <a:gd name="connsiteY171" fmla="*/ 6163393 h 6858000"/>
              <a:gd name="connsiteX172" fmla="*/ 158473 w 5734864"/>
              <a:gd name="connsiteY172" fmla="*/ 6168628 h 6858000"/>
              <a:gd name="connsiteX173" fmla="*/ 158573 w 5734864"/>
              <a:gd name="connsiteY173" fmla="*/ 6168799 h 6858000"/>
              <a:gd name="connsiteX174" fmla="*/ 146463 w 5734864"/>
              <a:gd name="connsiteY174" fmla="*/ 6196671 h 6858000"/>
              <a:gd name="connsiteX175" fmla="*/ 150209 w 5734864"/>
              <a:gd name="connsiteY175" fmla="*/ 6232365 h 6858000"/>
              <a:gd name="connsiteX176" fmla="*/ 148544 w 5734864"/>
              <a:gd name="connsiteY176" fmla="*/ 6246162 h 6858000"/>
              <a:gd name="connsiteX177" fmla="*/ 148403 w 5734864"/>
              <a:gd name="connsiteY177" fmla="*/ 6253754 h 6858000"/>
              <a:gd name="connsiteX178" fmla="*/ 138880 w 5734864"/>
              <a:gd name="connsiteY178" fmla="*/ 6276449 h 6858000"/>
              <a:gd name="connsiteX179" fmla="*/ 138683 w 5734864"/>
              <a:gd name="connsiteY179" fmla="*/ 6279721 h 6858000"/>
              <a:gd name="connsiteX180" fmla="*/ 130721 w 5734864"/>
              <a:gd name="connsiteY180" fmla="*/ 6293675 h 6858000"/>
              <a:gd name="connsiteX181" fmla="*/ 120717 w 5734864"/>
              <a:gd name="connsiteY181" fmla="*/ 6313967 h 6858000"/>
              <a:gd name="connsiteX182" fmla="*/ 120841 w 5734864"/>
              <a:gd name="connsiteY182" fmla="*/ 6315437 h 6858000"/>
              <a:gd name="connsiteX183" fmla="*/ 115208 w 5734864"/>
              <a:gd name="connsiteY183" fmla="*/ 6324024 h 6858000"/>
              <a:gd name="connsiteX184" fmla="*/ 101217 w 5734864"/>
              <a:gd name="connsiteY184" fmla="*/ 6365923 h 6858000"/>
              <a:gd name="connsiteX185" fmla="*/ 74946 w 5734864"/>
              <a:gd name="connsiteY185" fmla="*/ 6556817 h 6858000"/>
              <a:gd name="connsiteX186" fmla="*/ 16001 w 5734864"/>
              <a:gd name="connsiteY186" fmla="*/ 6808678 h 6858000"/>
              <a:gd name="connsiteX187" fmla="*/ 0 w 5734864"/>
              <a:gd name="connsiteY187" fmla="*/ 6858000 h 6858000"/>
              <a:gd name="connsiteX188" fmla="*/ 5734864 w 5734864"/>
              <a:gd name="connsiteY188" fmla="*/ 6858000 h 6858000"/>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6695 w 5734864"/>
              <a:gd name="connsiteY13" fmla="*/ 1035077 h 6858000"/>
              <a:gd name="connsiteX14" fmla="*/ 847865 w 5734864"/>
              <a:gd name="connsiteY14" fmla="*/ 1070795 h 6858000"/>
              <a:gd name="connsiteX15" fmla="*/ 862786 w 5734864"/>
              <a:gd name="connsiteY15" fmla="*/ 1238994 h 6858000"/>
              <a:gd name="connsiteX16" fmla="*/ 859345 w 5734864"/>
              <a:gd name="connsiteY16" fmla="*/ 1380427 h 6858000"/>
              <a:gd name="connsiteX17" fmla="*/ 855172 w 5734864"/>
              <a:gd name="connsiteY17" fmla="*/ 1435262 h 6858000"/>
              <a:gd name="connsiteX18" fmla="*/ 860494 w 5734864"/>
              <a:gd name="connsiteY18" fmla="*/ 1453861 h 6858000"/>
              <a:gd name="connsiteX19" fmla="*/ 853731 w 5734864"/>
              <a:gd name="connsiteY19" fmla="*/ 1467047 h 6858000"/>
              <a:gd name="connsiteX20" fmla="*/ 845847 w 5734864"/>
              <a:gd name="connsiteY20" fmla="*/ 1502307 h 6858000"/>
              <a:gd name="connsiteX21" fmla="*/ 817613 w 5734864"/>
              <a:gd name="connsiteY21" fmla="*/ 1565166 h 6858000"/>
              <a:gd name="connsiteX22" fmla="*/ 804223 w 5734864"/>
              <a:gd name="connsiteY22" fmla="*/ 1601941 h 6858000"/>
              <a:gd name="connsiteX23" fmla="*/ 791773 w 5734864"/>
              <a:gd name="connsiteY23" fmla="*/ 1627005 h 6858000"/>
              <a:gd name="connsiteX24" fmla="*/ 774645 w 5734864"/>
              <a:gd name="connsiteY24" fmla="*/ 1699922 h 6858000"/>
              <a:gd name="connsiteX25" fmla="*/ 752343 w 5734864"/>
              <a:gd name="connsiteY25" fmla="*/ 1824604 h 6858000"/>
              <a:gd name="connsiteX26" fmla="*/ 746254 w 5734864"/>
              <a:gd name="connsiteY26" fmla="*/ 1850222 h 6858000"/>
              <a:gd name="connsiteX27" fmla="*/ 728600 w 5734864"/>
              <a:gd name="connsiteY27" fmla="*/ 1869603 h 6858000"/>
              <a:gd name="connsiteX28" fmla="*/ 724396 w 5734864"/>
              <a:gd name="connsiteY28" fmla="*/ 1883104 h 6858000"/>
              <a:gd name="connsiteX29" fmla="*/ 722165 w 5734864"/>
              <a:gd name="connsiteY29" fmla="*/ 1885924 h 6858000"/>
              <a:gd name="connsiteX30" fmla="*/ 721338 w 5734864"/>
              <a:gd name="connsiteY30" fmla="*/ 1887123 h 6858000"/>
              <a:gd name="connsiteX31" fmla="*/ 714840 w 5734864"/>
              <a:gd name="connsiteY31" fmla="*/ 1902274 h 6858000"/>
              <a:gd name="connsiteX32" fmla="*/ 722847 w 5734864"/>
              <a:gd name="connsiteY32" fmla="*/ 1929891 h 6858000"/>
              <a:gd name="connsiteX33" fmla="*/ 714660 w 5734864"/>
              <a:gd name="connsiteY33" fmla="*/ 1982709 h 6858000"/>
              <a:gd name="connsiteX34" fmla="*/ 710759 w 5734864"/>
              <a:gd name="connsiteY34" fmla="*/ 2013010 h 6858000"/>
              <a:gd name="connsiteX35" fmla="*/ 697927 w 5734864"/>
              <a:gd name="connsiteY35" fmla="*/ 2069833 h 6858000"/>
              <a:gd name="connsiteX36" fmla="*/ 693594 w 5734864"/>
              <a:gd name="connsiteY36" fmla="*/ 2103731 h 6858000"/>
              <a:gd name="connsiteX37" fmla="*/ 691109 w 5734864"/>
              <a:gd name="connsiteY37" fmla="*/ 2124027 h 6858000"/>
              <a:gd name="connsiteX38" fmla="*/ 676593 w 5734864"/>
              <a:gd name="connsiteY38" fmla="*/ 2176182 h 6858000"/>
              <a:gd name="connsiteX39" fmla="*/ 633227 w 5734864"/>
              <a:gd name="connsiteY39" fmla="*/ 2258036 h 6858000"/>
              <a:gd name="connsiteX40" fmla="*/ 625564 w 5734864"/>
              <a:gd name="connsiteY40" fmla="*/ 2284567 h 6858000"/>
              <a:gd name="connsiteX41" fmla="*/ 627074 w 5734864"/>
              <a:gd name="connsiteY41" fmla="*/ 2289605 h 6858000"/>
              <a:gd name="connsiteX42" fmla="*/ 614574 w 5734864"/>
              <a:gd name="connsiteY42" fmla="*/ 2308717 h 6858000"/>
              <a:gd name="connsiteX43" fmla="*/ 606890 w 5734864"/>
              <a:gd name="connsiteY43" fmla="*/ 2320662 h 6858000"/>
              <a:gd name="connsiteX44" fmla="*/ 605558 w 5734864"/>
              <a:gd name="connsiteY44" fmla="*/ 2327897 h 6858000"/>
              <a:gd name="connsiteX45" fmla="*/ 602202 w 5734864"/>
              <a:gd name="connsiteY45" fmla="*/ 2357749 h 6858000"/>
              <a:gd name="connsiteX46" fmla="*/ 600213 w 5734864"/>
              <a:gd name="connsiteY46" fmla="*/ 2364905 h 6858000"/>
              <a:gd name="connsiteX47" fmla="*/ 597160 w 5734864"/>
              <a:gd name="connsiteY47" fmla="*/ 2388351 h 6858000"/>
              <a:gd name="connsiteX48" fmla="*/ 597982 w 5734864"/>
              <a:gd name="connsiteY48" fmla="*/ 2402296 h 6858000"/>
              <a:gd name="connsiteX49" fmla="*/ 593150 w 5734864"/>
              <a:gd name="connsiteY49" fmla="*/ 2420015 h 6858000"/>
              <a:gd name="connsiteX50" fmla="*/ 592833 w 5734864"/>
              <a:gd name="connsiteY50" fmla="*/ 2422749 h 6858000"/>
              <a:gd name="connsiteX51" fmla="*/ 594479 w 5734864"/>
              <a:gd name="connsiteY51" fmla="*/ 2426002 h 6858000"/>
              <a:gd name="connsiteX52" fmla="*/ 591963 w 5734864"/>
              <a:gd name="connsiteY52" fmla="*/ 2431950 h 6858000"/>
              <a:gd name="connsiteX53" fmla="*/ 591544 w 5734864"/>
              <a:gd name="connsiteY53" fmla="*/ 2433897 h 6858000"/>
              <a:gd name="connsiteX54" fmla="*/ 589519 w 5734864"/>
              <a:gd name="connsiteY54" fmla="*/ 2451398 h 6858000"/>
              <a:gd name="connsiteX55" fmla="*/ 590037 w 5734864"/>
              <a:gd name="connsiteY55" fmla="*/ 2455536 h 6858000"/>
              <a:gd name="connsiteX56" fmla="*/ 588179 w 5734864"/>
              <a:gd name="connsiteY56" fmla="*/ 2462981 h 6858000"/>
              <a:gd name="connsiteX57" fmla="*/ 583434 w 5734864"/>
              <a:gd name="connsiteY57" fmla="*/ 2503991 h 6858000"/>
              <a:gd name="connsiteX58" fmla="*/ 567942 w 5734864"/>
              <a:gd name="connsiteY58" fmla="*/ 2652936 h 6858000"/>
              <a:gd name="connsiteX59" fmla="*/ 573869 w 5734864"/>
              <a:gd name="connsiteY59" fmla="*/ 2670188 h 6858000"/>
              <a:gd name="connsiteX60" fmla="*/ 575243 w 5734864"/>
              <a:gd name="connsiteY60" fmla="*/ 2688114 h 6858000"/>
              <a:gd name="connsiteX61" fmla="*/ 573824 w 5734864"/>
              <a:gd name="connsiteY61" fmla="*/ 2689856 h 6858000"/>
              <a:gd name="connsiteX62" fmla="*/ 570699 w 5734864"/>
              <a:gd name="connsiteY62" fmla="*/ 2709353 h 6858000"/>
              <a:gd name="connsiteX63" fmla="*/ 573192 w 5734864"/>
              <a:gd name="connsiteY63" fmla="*/ 2714527 h 6858000"/>
              <a:gd name="connsiteX64" fmla="*/ 572044 w 5734864"/>
              <a:gd name="connsiteY64" fmla="*/ 2728187 h 6858000"/>
              <a:gd name="connsiteX65" fmla="*/ 572465 w 5734864"/>
              <a:gd name="connsiteY65" fmla="*/ 2755863 h 6858000"/>
              <a:gd name="connsiteX66" fmla="*/ 570028 w 5734864"/>
              <a:gd name="connsiteY66" fmla="*/ 2760324 h 6858000"/>
              <a:gd name="connsiteX67" fmla="*/ 566748 w 5734864"/>
              <a:gd name="connsiteY67" fmla="*/ 2800948 h 6858000"/>
              <a:gd name="connsiteX68" fmla="*/ 565509 w 5734864"/>
              <a:gd name="connsiteY68" fmla="*/ 2801167 h 6858000"/>
              <a:gd name="connsiteX69" fmla="*/ 559367 w 5734864"/>
              <a:gd name="connsiteY69" fmla="*/ 2811129 h 6858000"/>
              <a:gd name="connsiteX70" fmla="*/ 550354 w 5734864"/>
              <a:gd name="connsiteY70" fmla="*/ 2830949 h 6858000"/>
              <a:gd name="connsiteX71" fmla="*/ 514795 w 5734864"/>
              <a:gd name="connsiteY71" fmla="*/ 2872433 h 6858000"/>
              <a:gd name="connsiteX72" fmla="*/ 509875 w 5734864"/>
              <a:gd name="connsiteY72" fmla="*/ 2923099 h 6858000"/>
              <a:gd name="connsiteX73" fmla="*/ 509577 w 5734864"/>
              <a:gd name="connsiteY73" fmla="*/ 2923197 h 6858000"/>
              <a:gd name="connsiteX74" fmla="*/ 507597 w 5734864"/>
              <a:gd name="connsiteY74" fmla="*/ 2931868 h 6858000"/>
              <a:gd name="connsiteX75" fmla="*/ 507379 w 5734864"/>
              <a:gd name="connsiteY75" fmla="*/ 2938322 h 6858000"/>
              <a:gd name="connsiteX76" fmla="*/ 504725 w 5734864"/>
              <a:gd name="connsiteY76" fmla="*/ 2954519 h 6858000"/>
              <a:gd name="connsiteX77" fmla="*/ 502018 w 5734864"/>
              <a:gd name="connsiteY77" fmla="*/ 2959643 h 6858000"/>
              <a:gd name="connsiteX78" fmla="*/ 498360 w 5734864"/>
              <a:gd name="connsiteY78" fmla="*/ 2961019 h 6858000"/>
              <a:gd name="connsiteX79" fmla="*/ 498483 w 5734864"/>
              <a:gd name="connsiteY79" fmla="*/ 2962590 h 6858000"/>
              <a:gd name="connsiteX80" fmla="*/ 484403 w 5734864"/>
              <a:gd name="connsiteY80" fmla="*/ 2990538 h 6858000"/>
              <a:gd name="connsiteX81" fmla="*/ 463075 w 5734864"/>
              <a:gd name="connsiteY81" fmla="*/ 3055956 h 6858000"/>
              <a:gd name="connsiteX82" fmla="*/ 455013 w 5734864"/>
              <a:gd name="connsiteY82" fmla="*/ 3094482 h 6858000"/>
              <a:gd name="connsiteX83" fmla="*/ 428391 w 5734864"/>
              <a:gd name="connsiteY83" fmla="*/ 3198850 h 6858000"/>
              <a:gd name="connsiteX84" fmla="*/ 401440 w 5734864"/>
              <a:gd name="connsiteY84" fmla="*/ 3307560 h 6858000"/>
              <a:gd name="connsiteX85" fmla="*/ 386076 w 5734864"/>
              <a:gd name="connsiteY85" fmla="*/ 3373943 h 6858000"/>
              <a:gd name="connsiteX86" fmla="*/ 374726 w 5734864"/>
              <a:gd name="connsiteY86" fmla="*/ 3381364 h 6858000"/>
              <a:gd name="connsiteX87" fmla="*/ 369145 w 5734864"/>
              <a:gd name="connsiteY87" fmla="*/ 3383729 h 6858000"/>
              <a:gd name="connsiteX88" fmla="*/ 364294 w 5734864"/>
              <a:gd name="connsiteY88" fmla="*/ 3414159 h 6858000"/>
              <a:gd name="connsiteX89" fmla="*/ 366450 w 5734864"/>
              <a:gd name="connsiteY89" fmla="*/ 3436925 h 6858000"/>
              <a:gd name="connsiteX90" fmla="*/ 351743 w 5734864"/>
              <a:gd name="connsiteY90" fmla="*/ 3521619 h 6858000"/>
              <a:gd name="connsiteX91" fmla="*/ 345784 w 5734864"/>
              <a:gd name="connsiteY91" fmla="*/ 3603757 h 6858000"/>
              <a:gd name="connsiteX92" fmla="*/ 344198 w 5734864"/>
              <a:gd name="connsiteY92" fmla="*/ 3652424 h 6858000"/>
              <a:gd name="connsiteX93" fmla="*/ 352450 w 5734864"/>
              <a:gd name="connsiteY93" fmla="*/ 3665222 h 6858000"/>
              <a:gd name="connsiteX94" fmla="*/ 342621 w 5734864"/>
              <a:gd name="connsiteY94" fmla="*/ 3700804 h 6858000"/>
              <a:gd name="connsiteX95" fmla="*/ 341514 w 5734864"/>
              <a:gd name="connsiteY95" fmla="*/ 3734774 h 6858000"/>
              <a:gd name="connsiteX96" fmla="*/ 340607 w 5734864"/>
              <a:gd name="connsiteY96" fmla="*/ 3785153 h 6858000"/>
              <a:gd name="connsiteX97" fmla="*/ 340707 w 5734864"/>
              <a:gd name="connsiteY97" fmla="*/ 3788177 h 6858000"/>
              <a:gd name="connsiteX98" fmla="*/ 340361 w 5734864"/>
              <a:gd name="connsiteY98" fmla="*/ 3798803 h 6858000"/>
              <a:gd name="connsiteX99" fmla="*/ 339642 w 5734864"/>
              <a:gd name="connsiteY99" fmla="*/ 3838750 h 6858000"/>
              <a:gd name="connsiteX100" fmla="*/ 360295 w 5734864"/>
              <a:gd name="connsiteY100" fmla="*/ 4015196 h 6858000"/>
              <a:gd name="connsiteX101" fmla="*/ 339043 w 5734864"/>
              <a:gd name="connsiteY101" fmla="*/ 4052778 h 6858000"/>
              <a:gd name="connsiteX102" fmla="*/ 339343 w 5734864"/>
              <a:gd name="connsiteY102" fmla="*/ 4096257 h 6858000"/>
              <a:gd name="connsiteX103" fmla="*/ 340786 w 5734864"/>
              <a:gd name="connsiteY103" fmla="*/ 4321136 h 6858000"/>
              <a:gd name="connsiteX104" fmla="*/ 343158 w 5734864"/>
              <a:gd name="connsiteY104" fmla="*/ 4429174 h 6858000"/>
              <a:gd name="connsiteX105" fmla="*/ 334599 w 5734864"/>
              <a:gd name="connsiteY105" fmla="*/ 4449938 h 6858000"/>
              <a:gd name="connsiteX106" fmla="*/ 332890 w 5734864"/>
              <a:gd name="connsiteY106" fmla="*/ 4453515 h 6858000"/>
              <a:gd name="connsiteX107" fmla="*/ 331105 w 5734864"/>
              <a:gd name="connsiteY107" fmla="*/ 4467941 h 6858000"/>
              <a:gd name="connsiteX108" fmla="*/ 324289 w 5734864"/>
              <a:gd name="connsiteY108" fmla="*/ 4471861 h 6858000"/>
              <a:gd name="connsiteX109" fmla="*/ 317079 w 5734864"/>
              <a:gd name="connsiteY109" fmla="*/ 4493468 h 6858000"/>
              <a:gd name="connsiteX110" fmla="*/ 315557 w 5734864"/>
              <a:gd name="connsiteY110" fmla="*/ 4520067 h 6858000"/>
              <a:gd name="connsiteX111" fmla="*/ 315240 w 5734864"/>
              <a:gd name="connsiteY111" fmla="*/ 4536872 h 6858000"/>
              <a:gd name="connsiteX112" fmla="*/ 316200 w 5734864"/>
              <a:gd name="connsiteY112" fmla="*/ 4538297 h 6858000"/>
              <a:gd name="connsiteX113" fmla="*/ 317507 w 5734864"/>
              <a:gd name="connsiteY113" fmla="*/ 4547582 h 6858000"/>
              <a:gd name="connsiteX114" fmla="*/ 323078 w 5734864"/>
              <a:gd name="connsiteY114" fmla="*/ 4592102 h 6858000"/>
              <a:gd name="connsiteX115" fmla="*/ 328722 w 5734864"/>
              <a:gd name="connsiteY115" fmla="*/ 4667914 h 6858000"/>
              <a:gd name="connsiteX116" fmla="*/ 335597 w 5734864"/>
              <a:gd name="connsiteY116" fmla="*/ 4695035 h 6858000"/>
              <a:gd name="connsiteX117" fmla="*/ 339485 w 5734864"/>
              <a:gd name="connsiteY117" fmla="*/ 4695979 h 6858000"/>
              <a:gd name="connsiteX118" fmla="*/ 341089 w 5734864"/>
              <a:gd name="connsiteY118" fmla="*/ 4704268 h 6858000"/>
              <a:gd name="connsiteX119" fmla="*/ 342177 w 5734864"/>
              <a:gd name="connsiteY119" fmla="*/ 4706060 h 6858000"/>
              <a:gd name="connsiteX120" fmla="*/ 347751 w 5734864"/>
              <a:gd name="connsiteY120" fmla="*/ 4716754 h 6858000"/>
              <a:gd name="connsiteX121" fmla="*/ 344125 w 5734864"/>
              <a:gd name="connsiteY121" fmla="*/ 4764669 h 6858000"/>
              <a:gd name="connsiteX122" fmla="*/ 340188 w 5734864"/>
              <a:gd name="connsiteY122" fmla="*/ 4779386 h 6858000"/>
              <a:gd name="connsiteX123" fmla="*/ 335146 w 5734864"/>
              <a:gd name="connsiteY123" fmla="*/ 4787491 h 6858000"/>
              <a:gd name="connsiteX124" fmla="*/ 319124 w 5734864"/>
              <a:gd name="connsiteY124" fmla="*/ 4843514 h 6858000"/>
              <a:gd name="connsiteX125" fmla="*/ 305956 w 5734864"/>
              <a:gd name="connsiteY125" fmla="*/ 4881505 h 6858000"/>
              <a:gd name="connsiteX126" fmla="*/ 301062 w 5734864"/>
              <a:gd name="connsiteY126" fmla="*/ 4889332 h 6858000"/>
              <a:gd name="connsiteX127" fmla="*/ 302141 w 5734864"/>
              <a:gd name="connsiteY127" fmla="*/ 4899400 h 6858000"/>
              <a:gd name="connsiteX128" fmla="*/ 304424 w 5734864"/>
              <a:gd name="connsiteY128" fmla="*/ 4902664 h 6858000"/>
              <a:gd name="connsiteX129" fmla="*/ 293123 w 5734864"/>
              <a:gd name="connsiteY129" fmla="*/ 4932769 h 6858000"/>
              <a:gd name="connsiteX130" fmla="*/ 292275 w 5734864"/>
              <a:gd name="connsiteY130" fmla="*/ 4936482 h 6858000"/>
              <a:gd name="connsiteX131" fmla="*/ 288304 w 5734864"/>
              <a:gd name="connsiteY131" fmla="*/ 4962325 h 6858000"/>
              <a:gd name="connsiteX132" fmla="*/ 287420 w 5734864"/>
              <a:gd name="connsiteY132" fmla="*/ 5042193 h 6858000"/>
              <a:gd name="connsiteX133" fmla="*/ 287020 w 5734864"/>
              <a:gd name="connsiteY133" fmla="*/ 5065655 h 6858000"/>
              <a:gd name="connsiteX134" fmla="*/ 288488 w 5734864"/>
              <a:gd name="connsiteY134" fmla="*/ 5082216 h 6858000"/>
              <a:gd name="connsiteX135" fmla="*/ 282763 w 5734864"/>
              <a:gd name="connsiteY135" fmla="*/ 5127114 h 6858000"/>
              <a:gd name="connsiteX136" fmla="*/ 269316 w 5734864"/>
              <a:gd name="connsiteY136" fmla="*/ 5202682 h 6858000"/>
              <a:gd name="connsiteX137" fmla="*/ 269174 w 5734864"/>
              <a:gd name="connsiteY137" fmla="*/ 5230835 h 6858000"/>
              <a:gd name="connsiteX138" fmla="*/ 272679 w 5734864"/>
              <a:gd name="connsiteY138" fmla="*/ 5232660 h 6858000"/>
              <a:gd name="connsiteX139" fmla="*/ 272160 w 5734864"/>
              <a:gd name="connsiteY139" fmla="*/ 5241150 h 6858000"/>
              <a:gd name="connsiteX140" fmla="*/ 272760 w 5734864"/>
              <a:gd name="connsiteY140" fmla="*/ 5243156 h 6858000"/>
              <a:gd name="connsiteX141" fmla="*/ 275462 w 5734864"/>
              <a:gd name="connsiteY141" fmla="*/ 5254919 h 6858000"/>
              <a:gd name="connsiteX142" fmla="*/ 262897 w 5734864"/>
              <a:gd name="connsiteY142" fmla="*/ 5286259 h 6858000"/>
              <a:gd name="connsiteX143" fmla="*/ 252761 w 5734864"/>
              <a:gd name="connsiteY143" fmla="*/ 5357801 h 6858000"/>
              <a:gd name="connsiteX144" fmla="*/ 242360 w 5734864"/>
              <a:gd name="connsiteY144" fmla="*/ 5460080 h 6858000"/>
              <a:gd name="connsiteX145" fmla="*/ 229880 w 5734864"/>
              <a:gd name="connsiteY145" fmla="*/ 5539714 h 6858000"/>
              <a:gd name="connsiteX146" fmla="*/ 204283 w 5734864"/>
              <a:gd name="connsiteY146" fmla="*/ 5639080 h 6858000"/>
              <a:gd name="connsiteX147" fmla="*/ 198948 w 5734864"/>
              <a:gd name="connsiteY147" fmla="*/ 5710958 h 6858000"/>
              <a:gd name="connsiteX148" fmla="*/ 192367 w 5734864"/>
              <a:gd name="connsiteY148" fmla="*/ 5719859 h 6858000"/>
              <a:gd name="connsiteX149" fmla="*/ 188035 w 5734864"/>
              <a:gd name="connsiteY149" fmla="*/ 5729935 h 6858000"/>
              <a:gd name="connsiteX150" fmla="*/ 188428 w 5734864"/>
              <a:gd name="connsiteY150" fmla="*/ 5731182 h 6858000"/>
              <a:gd name="connsiteX151" fmla="*/ 181635 w 5734864"/>
              <a:gd name="connsiteY151" fmla="*/ 5753538 h 6858000"/>
              <a:gd name="connsiteX152" fmla="*/ 169744 w 5734864"/>
              <a:gd name="connsiteY152" fmla="*/ 5796307 h 6858000"/>
              <a:gd name="connsiteX153" fmla="*/ 170351 w 5734864"/>
              <a:gd name="connsiteY153" fmla="*/ 5796644 h 6858000"/>
              <a:gd name="connsiteX154" fmla="*/ 171559 w 5734864"/>
              <a:gd name="connsiteY154" fmla="*/ 5803435 h 6858000"/>
              <a:gd name="connsiteX155" fmla="*/ 172284 w 5734864"/>
              <a:gd name="connsiteY155" fmla="*/ 5816391 h 6858000"/>
              <a:gd name="connsiteX156" fmla="*/ 182542 w 5734864"/>
              <a:gd name="connsiteY156" fmla="*/ 5846382 h 6858000"/>
              <a:gd name="connsiteX157" fmla="*/ 175877 w 5734864"/>
              <a:gd name="connsiteY157" fmla="*/ 5871336 h 6858000"/>
              <a:gd name="connsiteX158" fmla="*/ 174910 w 5734864"/>
              <a:gd name="connsiteY158" fmla="*/ 5876376 h 6858000"/>
              <a:gd name="connsiteX159" fmla="*/ 175047 w 5734864"/>
              <a:gd name="connsiteY159" fmla="*/ 5876483 h 6858000"/>
              <a:gd name="connsiteX160" fmla="*/ 174335 w 5734864"/>
              <a:gd name="connsiteY160" fmla="*/ 5881814 h 6858000"/>
              <a:gd name="connsiteX161" fmla="*/ 171273 w 5734864"/>
              <a:gd name="connsiteY161" fmla="*/ 5895339 h 6858000"/>
              <a:gd name="connsiteX162" fmla="*/ 171658 w 5734864"/>
              <a:gd name="connsiteY162" fmla="*/ 5898749 h 6858000"/>
              <a:gd name="connsiteX163" fmla="*/ 174658 w 5734864"/>
              <a:gd name="connsiteY163" fmla="*/ 5919558 h 6858000"/>
              <a:gd name="connsiteX164" fmla="*/ 169099 w 5734864"/>
              <a:gd name="connsiteY164" fmla="*/ 5984417 h 6858000"/>
              <a:gd name="connsiteX165" fmla="*/ 162007 w 5734864"/>
              <a:gd name="connsiteY165" fmla="*/ 6049043 h 6858000"/>
              <a:gd name="connsiteX166" fmla="*/ 156875 w 5734864"/>
              <a:gd name="connsiteY166" fmla="*/ 6114000 h 6858000"/>
              <a:gd name="connsiteX167" fmla="*/ 165441 w 5734864"/>
              <a:gd name="connsiteY167" fmla="*/ 6146938 h 6858000"/>
              <a:gd name="connsiteX168" fmla="*/ 165177 w 5734864"/>
              <a:gd name="connsiteY168" fmla="*/ 6150658 h 6858000"/>
              <a:gd name="connsiteX169" fmla="*/ 161772 w 5734864"/>
              <a:gd name="connsiteY169" fmla="*/ 6160011 h 6858000"/>
              <a:gd name="connsiteX170" fmla="*/ 160051 w 5734864"/>
              <a:gd name="connsiteY170" fmla="*/ 6163393 h 6858000"/>
              <a:gd name="connsiteX171" fmla="*/ 158473 w 5734864"/>
              <a:gd name="connsiteY171" fmla="*/ 6168628 h 6858000"/>
              <a:gd name="connsiteX172" fmla="*/ 158573 w 5734864"/>
              <a:gd name="connsiteY172" fmla="*/ 6168799 h 6858000"/>
              <a:gd name="connsiteX173" fmla="*/ 146463 w 5734864"/>
              <a:gd name="connsiteY173" fmla="*/ 6196671 h 6858000"/>
              <a:gd name="connsiteX174" fmla="*/ 150209 w 5734864"/>
              <a:gd name="connsiteY174" fmla="*/ 6232365 h 6858000"/>
              <a:gd name="connsiteX175" fmla="*/ 148544 w 5734864"/>
              <a:gd name="connsiteY175" fmla="*/ 6246162 h 6858000"/>
              <a:gd name="connsiteX176" fmla="*/ 148403 w 5734864"/>
              <a:gd name="connsiteY176" fmla="*/ 6253754 h 6858000"/>
              <a:gd name="connsiteX177" fmla="*/ 138880 w 5734864"/>
              <a:gd name="connsiteY177" fmla="*/ 6276449 h 6858000"/>
              <a:gd name="connsiteX178" fmla="*/ 138683 w 5734864"/>
              <a:gd name="connsiteY178" fmla="*/ 6279721 h 6858000"/>
              <a:gd name="connsiteX179" fmla="*/ 130721 w 5734864"/>
              <a:gd name="connsiteY179" fmla="*/ 6293675 h 6858000"/>
              <a:gd name="connsiteX180" fmla="*/ 120717 w 5734864"/>
              <a:gd name="connsiteY180" fmla="*/ 6313967 h 6858000"/>
              <a:gd name="connsiteX181" fmla="*/ 120841 w 5734864"/>
              <a:gd name="connsiteY181" fmla="*/ 6315437 h 6858000"/>
              <a:gd name="connsiteX182" fmla="*/ 115208 w 5734864"/>
              <a:gd name="connsiteY182" fmla="*/ 6324024 h 6858000"/>
              <a:gd name="connsiteX183" fmla="*/ 101217 w 5734864"/>
              <a:gd name="connsiteY183" fmla="*/ 6365923 h 6858000"/>
              <a:gd name="connsiteX184" fmla="*/ 74946 w 5734864"/>
              <a:gd name="connsiteY184" fmla="*/ 6556817 h 6858000"/>
              <a:gd name="connsiteX185" fmla="*/ 16001 w 5734864"/>
              <a:gd name="connsiteY185" fmla="*/ 6808678 h 6858000"/>
              <a:gd name="connsiteX186" fmla="*/ 0 w 5734864"/>
              <a:gd name="connsiteY186" fmla="*/ 6858000 h 6858000"/>
              <a:gd name="connsiteX187" fmla="*/ 5734864 w 5734864"/>
              <a:gd name="connsiteY187" fmla="*/ 6858000 h 6858000"/>
              <a:gd name="connsiteX188" fmla="*/ 5734864 w 5734864"/>
              <a:gd name="connsiteY188" fmla="*/ 0 h 6858000"/>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7865 w 5734864"/>
              <a:gd name="connsiteY13" fmla="*/ 1070795 h 6858000"/>
              <a:gd name="connsiteX14" fmla="*/ 862786 w 5734864"/>
              <a:gd name="connsiteY14" fmla="*/ 1238994 h 6858000"/>
              <a:gd name="connsiteX15" fmla="*/ 859345 w 5734864"/>
              <a:gd name="connsiteY15" fmla="*/ 1380427 h 6858000"/>
              <a:gd name="connsiteX16" fmla="*/ 855172 w 5734864"/>
              <a:gd name="connsiteY16" fmla="*/ 1435262 h 6858000"/>
              <a:gd name="connsiteX17" fmla="*/ 860494 w 5734864"/>
              <a:gd name="connsiteY17" fmla="*/ 1453861 h 6858000"/>
              <a:gd name="connsiteX18" fmla="*/ 853731 w 5734864"/>
              <a:gd name="connsiteY18" fmla="*/ 1467047 h 6858000"/>
              <a:gd name="connsiteX19" fmla="*/ 845847 w 5734864"/>
              <a:gd name="connsiteY19" fmla="*/ 1502307 h 6858000"/>
              <a:gd name="connsiteX20" fmla="*/ 817613 w 5734864"/>
              <a:gd name="connsiteY20" fmla="*/ 1565166 h 6858000"/>
              <a:gd name="connsiteX21" fmla="*/ 804223 w 5734864"/>
              <a:gd name="connsiteY21" fmla="*/ 1601941 h 6858000"/>
              <a:gd name="connsiteX22" fmla="*/ 791773 w 5734864"/>
              <a:gd name="connsiteY22" fmla="*/ 1627005 h 6858000"/>
              <a:gd name="connsiteX23" fmla="*/ 774645 w 5734864"/>
              <a:gd name="connsiteY23" fmla="*/ 1699922 h 6858000"/>
              <a:gd name="connsiteX24" fmla="*/ 752343 w 5734864"/>
              <a:gd name="connsiteY24" fmla="*/ 1824604 h 6858000"/>
              <a:gd name="connsiteX25" fmla="*/ 746254 w 5734864"/>
              <a:gd name="connsiteY25" fmla="*/ 1850222 h 6858000"/>
              <a:gd name="connsiteX26" fmla="*/ 728600 w 5734864"/>
              <a:gd name="connsiteY26" fmla="*/ 1869603 h 6858000"/>
              <a:gd name="connsiteX27" fmla="*/ 724396 w 5734864"/>
              <a:gd name="connsiteY27" fmla="*/ 1883104 h 6858000"/>
              <a:gd name="connsiteX28" fmla="*/ 722165 w 5734864"/>
              <a:gd name="connsiteY28" fmla="*/ 1885924 h 6858000"/>
              <a:gd name="connsiteX29" fmla="*/ 721338 w 5734864"/>
              <a:gd name="connsiteY29" fmla="*/ 1887123 h 6858000"/>
              <a:gd name="connsiteX30" fmla="*/ 714840 w 5734864"/>
              <a:gd name="connsiteY30" fmla="*/ 1902274 h 6858000"/>
              <a:gd name="connsiteX31" fmla="*/ 722847 w 5734864"/>
              <a:gd name="connsiteY31" fmla="*/ 1929891 h 6858000"/>
              <a:gd name="connsiteX32" fmla="*/ 714660 w 5734864"/>
              <a:gd name="connsiteY32" fmla="*/ 1982709 h 6858000"/>
              <a:gd name="connsiteX33" fmla="*/ 710759 w 5734864"/>
              <a:gd name="connsiteY33" fmla="*/ 2013010 h 6858000"/>
              <a:gd name="connsiteX34" fmla="*/ 697927 w 5734864"/>
              <a:gd name="connsiteY34" fmla="*/ 2069833 h 6858000"/>
              <a:gd name="connsiteX35" fmla="*/ 693594 w 5734864"/>
              <a:gd name="connsiteY35" fmla="*/ 2103731 h 6858000"/>
              <a:gd name="connsiteX36" fmla="*/ 691109 w 5734864"/>
              <a:gd name="connsiteY36" fmla="*/ 2124027 h 6858000"/>
              <a:gd name="connsiteX37" fmla="*/ 676593 w 5734864"/>
              <a:gd name="connsiteY37" fmla="*/ 2176182 h 6858000"/>
              <a:gd name="connsiteX38" fmla="*/ 633227 w 5734864"/>
              <a:gd name="connsiteY38" fmla="*/ 2258036 h 6858000"/>
              <a:gd name="connsiteX39" fmla="*/ 625564 w 5734864"/>
              <a:gd name="connsiteY39" fmla="*/ 2284567 h 6858000"/>
              <a:gd name="connsiteX40" fmla="*/ 627074 w 5734864"/>
              <a:gd name="connsiteY40" fmla="*/ 2289605 h 6858000"/>
              <a:gd name="connsiteX41" fmla="*/ 614574 w 5734864"/>
              <a:gd name="connsiteY41" fmla="*/ 2308717 h 6858000"/>
              <a:gd name="connsiteX42" fmla="*/ 606890 w 5734864"/>
              <a:gd name="connsiteY42" fmla="*/ 2320662 h 6858000"/>
              <a:gd name="connsiteX43" fmla="*/ 605558 w 5734864"/>
              <a:gd name="connsiteY43" fmla="*/ 2327897 h 6858000"/>
              <a:gd name="connsiteX44" fmla="*/ 602202 w 5734864"/>
              <a:gd name="connsiteY44" fmla="*/ 2357749 h 6858000"/>
              <a:gd name="connsiteX45" fmla="*/ 600213 w 5734864"/>
              <a:gd name="connsiteY45" fmla="*/ 2364905 h 6858000"/>
              <a:gd name="connsiteX46" fmla="*/ 597160 w 5734864"/>
              <a:gd name="connsiteY46" fmla="*/ 2388351 h 6858000"/>
              <a:gd name="connsiteX47" fmla="*/ 597982 w 5734864"/>
              <a:gd name="connsiteY47" fmla="*/ 2402296 h 6858000"/>
              <a:gd name="connsiteX48" fmla="*/ 593150 w 5734864"/>
              <a:gd name="connsiteY48" fmla="*/ 2420015 h 6858000"/>
              <a:gd name="connsiteX49" fmla="*/ 592833 w 5734864"/>
              <a:gd name="connsiteY49" fmla="*/ 2422749 h 6858000"/>
              <a:gd name="connsiteX50" fmla="*/ 594479 w 5734864"/>
              <a:gd name="connsiteY50" fmla="*/ 2426002 h 6858000"/>
              <a:gd name="connsiteX51" fmla="*/ 591963 w 5734864"/>
              <a:gd name="connsiteY51" fmla="*/ 2431950 h 6858000"/>
              <a:gd name="connsiteX52" fmla="*/ 591544 w 5734864"/>
              <a:gd name="connsiteY52" fmla="*/ 2433897 h 6858000"/>
              <a:gd name="connsiteX53" fmla="*/ 589519 w 5734864"/>
              <a:gd name="connsiteY53" fmla="*/ 2451398 h 6858000"/>
              <a:gd name="connsiteX54" fmla="*/ 590037 w 5734864"/>
              <a:gd name="connsiteY54" fmla="*/ 2455536 h 6858000"/>
              <a:gd name="connsiteX55" fmla="*/ 588179 w 5734864"/>
              <a:gd name="connsiteY55" fmla="*/ 2462981 h 6858000"/>
              <a:gd name="connsiteX56" fmla="*/ 583434 w 5734864"/>
              <a:gd name="connsiteY56" fmla="*/ 2503991 h 6858000"/>
              <a:gd name="connsiteX57" fmla="*/ 567942 w 5734864"/>
              <a:gd name="connsiteY57" fmla="*/ 2652936 h 6858000"/>
              <a:gd name="connsiteX58" fmla="*/ 573869 w 5734864"/>
              <a:gd name="connsiteY58" fmla="*/ 2670188 h 6858000"/>
              <a:gd name="connsiteX59" fmla="*/ 575243 w 5734864"/>
              <a:gd name="connsiteY59" fmla="*/ 2688114 h 6858000"/>
              <a:gd name="connsiteX60" fmla="*/ 573824 w 5734864"/>
              <a:gd name="connsiteY60" fmla="*/ 2689856 h 6858000"/>
              <a:gd name="connsiteX61" fmla="*/ 570699 w 5734864"/>
              <a:gd name="connsiteY61" fmla="*/ 2709353 h 6858000"/>
              <a:gd name="connsiteX62" fmla="*/ 573192 w 5734864"/>
              <a:gd name="connsiteY62" fmla="*/ 2714527 h 6858000"/>
              <a:gd name="connsiteX63" fmla="*/ 572044 w 5734864"/>
              <a:gd name="connsiteY63" fmla="*/ 2728187 h 6858000"/>
              <a:gd name="connsiteX64" fmla="*/ 572465 w 5734864"/>
              <a:gd name="connsiteY64" fmla="*/ 2755863 h 6858000"/>
              <a:gd name="connsiteX65" fmla="*/ 570028 w 5734864"/>
              <a:gd name="connsiteY65" fmla="*/ 2760324 h 6858000"/>
              <a:gd name="connsiteX66" fmla="*/ 566748 w 5734864"/>
              <a:gd name="connsiteY66" fmla="*/ 2800948 h 6858000"/>
              <a:gd name="connsiteX67" fmla="*/ 565509 w 5734864"/>
              <a:gd name="connsiteY67" fmla="*/ 2801167 h 6858000"/>
              <a:gd name="connsiteX68" fmla="*/ 559367 w 5734864"/>
              <a:gd name="connsiteY68" fmla="*/ 2811129 h 6858000"/>
              <a:gd name="connsiteX69" fmla="*/ 550354 w 5734864"/>
              <a:gd name="connsiteY69" fmla="*/ 2830949 h 6858000"/>
              <a:gd name="connsiteX70" fmla="*/ 514795 w 5734864"/>
              <a:gd name="connsiteY70" fmla="*/ 2872433 h 6858000"/>
              <a:gd name="connsiteX71" fmla="*/ 509875 w 5734864"/>
              <a:gd name="connsiteY71" fmla="*/ 2923099 h 6858000"/>
              <a:gd name="connsiteX72" fmla="*/ 509577 w 5734864"/>
              <a:gd name="connsiteY72" fmla="*/ 2923197 h 6858000"/>
              <a:gd name="connsiteX73" fmla="*/ 507597 w 5734864"/>
              <a:gd name="connsiteY73" fmla="*/ 2931868 h 6858000"/>
              <a:gd name="connsiteX74" fmla="*/ 507379 w 5734864"/>
              <a:gd name="connsiteY74" fmla="*/ 2938322 h 6858000"/>
              <a:gd name="connsiteX75" fmla="*/ 504725 w 5734864"/>
              <a:gd name="connsiteY75" fmla="*/ 2954519 h 6858000"/>
              <a:gd name="connsiteX76" fmla="*/ 502018 w 5734864"/>
              <a:gd name="connsiteY76" fmla="*/ 2959643 h 6858000"/>
              <a:gd name="connsiteX77" fmla="*/ 498360 w 5734864"/>
              <a:gd name="connsiteY77" fmla="*/ 2961019 h 6858000"/>
              <a:gd name="connsiteX78" fmla="*/ 498483 w 5734864"/>
              <a:gd name="connsiteY78" fmla="*/ 2962590 h 6858000"/>
              <a:gd name="connsiteX79" fmla="*/ 484403 w 5734864"/>
              <a:gd name="connsiteY79" fmla="*/ 2990538 h 6858000"/>
              <a:gd name="connsiteX80" fmla="*/ 463075 w 5734864"/>
              <a:gd name="connsiteY80" fmla="*/ 3055956 h 6858000"/>
              <a:gd name="connsiteX81" fmla="*/ 455013 w 5734864"/>
              <a:gd name="connsiteY81" fmla="*/ 3094482 h 6858000"/>
              <a:gd name="connsiteX82" fmla="*/ 428391 w 5734864"/>
              <a:gd name="connsiteY82" fmla="*/ 3198850 h 6858000"/>
              <a:gd name="connsiteX83" fmla="*/ 401440 w 5734864"/>
              <a:gd name="connsiteY83" fmla="*/ 3307560 h 6858000"/>
              <a:gd name="connsiteX84" fmla="*/ 386076 w 5734864"/>
              <a:gd name="connsiteY84" fmla="*/ 3373943 h 6858000"/>
              <a:gd name="connsiteX85" fmla="*/ 374726 w 5734864"/>
              <a:gd name="connsiteY85" fmla="*/ 3381364 h 6858000"/>
              <a:gd name="connsiteX86" fmla="*/ 369145 w 5734864"/>
              <a:gd name="connsiteY86" fmla="*/ 3383729 h 6858000"/>
              <a:gd name="connsiteX87" fmla="*/ 364294 w 5734864"/>
              <a:gd name="connsiteY87" fmla="*/ 3414159 h 6858000"/>
              <a:gd name="connsiteX88" fmla="*/ 366450 w 5734864"/>
              <a:gd name="connsiteY88" fmla="*/ 3436925 h 6858000"/>
              <a:gd name="connsiteX89" fmla="*/ 351743 w 5734864"/>
              <a:gd name="connsiteY89" fmla="*/ 3521619 h 6858000"/>
              <a:gd name="connsiteX90" fmla="*/ 345784 w 5734864"/>
              <a:gd name="connsiteY90" fmla="*/ 3603757 h 6858000"/>
              <a:gd name="connsiteX91" fmla="*/ 344198 w 5734864"/>
              <a:gd name="connsiteY91" fmla="*/ 3652424 h 6858000"/>
              <a:gd name="connsiteX92" fmla="*/ 352450 w 5734864"/>
              <a:gd name="connsiteY92" fmla="*/ 3665222 h 6858000"/>
              <a:gd name="connsiteX93" fmla="*/ 342621 w 5734864"/>
              <a:gd name="connsiteY93" fmla="*/ 3700804 h 6858000"/>
              <a:gd name="connsiteX94" fmla="*/ 341514 w 5734864"/>
              <a:gd name="connsiteY94" fmla="*/ 3734774 h 6858000"/>
              <a:gd name="connsiteX95" fmla="*/ 340607 w 5734864"/>
              <a:gd name="connsiteY95" fmla="*/ 3785153 h 6858000"/>
              <a:gd name="connsiteX96" fmla="*/ 340707 w 5734864"/>
              <a:gd name="connsiteY96" fmla="*/ 3788177 h 6858000"/>
              <a:gd name="connsiteX97" fmla="*/ 340361 w 5734864"/>
              <a:gd name="connsiteY97" fmla="*/ 3798803 h 6858000"/>
              <a:gd name="connsiteX98" fmla="*/ 339642 w 5734864"/>
              <a:gd name="connsiteY98" fmla="*/ 3838750 h 6858000"/>
              <a:gd name="connsiteX99" fmla="*/ 360295 w 5734864"/>
              <a:gd name="connsiteY99" fmla="*/ 4015196 h 6858000"/>
              <a:gd name="connsiteX100" fmla="*/ 339043 w 5734864"/>
              <a:gd name="connsiteY100" fmla="*/ 4052778 h 6858000"/>
              <a:gd name="connsiteX101" fmla="*/ 339343 w 5734864"/>
              <a:gd name="connsiteY101" fmla="*/ 4096257 h 6858000"/>
              <a:gd name="connsiteX102" fmla="*/ 340786 w 5734864"/>
              <a:gd name="connsiteY102" fmla="*/ 4321136 h 6858000"/>
              <a:gd name="connsiteX103" fmla="*/ 343158 w 5734864"/>
              <a:gd name="connsiteY103" fmla="*/ 4429174 h 6858000"/>
              <a:gd name="connsiteX104" fmla="*/ 334599 w 5734864"/>
              <a:gd name="connsiteY104" fmla="*/ 4449938 h 6858000"/>
              <a:gd name="connsiteX105" fmla="*/ 332890 w 5734864"/>
              <a:gd name="connsiteY105" fmla="*/ 4453515 h 6858000"/>
              <a:gd name="connsiteX106" fmla="*/ 331105 w 5734864"/>
              <a:gd name="connsiteY106" fmla="*/ 4467941 h 6858000"/>
              <a:gd name="connsiteX107" fmla="*/ 324289 w 5734864"/>
              <a:gd name="connsiteY107" fmla="*/ 4471861 h 6858000"/>
              <a:gd name="connsiteX108" fmla="*/ 317079 w 5734864"/>
              <a:gd name="connsiteY108" fmla="*/ 4493468 h 6858000"/>
              <a:gd name="connsiteX109" fmla="*/ 315557 w 5734864"/>
              <a:gd name="connsiteY109" fmla="*/ 4520067 h 6858000"/>
              <a:gd name="connsiteX110" fmla="*/ 315240 w 5734864"/>
              <a:gd name="connsiteY110" fmla="*/ 4536872 h 6858000"/>
              <a:gd name="connsiteX111" fmla="*/ 316200 w 5734864"/>
              <a:gd name="connsiteY111" fmla="*/ 4538297 h 6858000"/>
              <a:gd name="connsiteX112" fmla="*/ 317507 w 5734864"/>
              <a:gd name="connsiteY112" fmla="*/ 4547582 h 6858000"/>
              <a:gd name="connsiteX113" fmla="*/ 323078 w 5734864"/>
              <a:gd name="connsiteY113" fmla="*/ 4592102 h 6858000"/>
              <a:gd name="connsiteX114" fmla="*/ 328722 w 5734864"/>
              <a:gd name="connsiteY114" fmla="*/ 4667914 h 6858000"/>
              <a:gd name="connsiteX115" fmla="*/ 335597 w 5734864"/>
              <a:gd name="connsiteY115" fmla="*/ 4695035 h 6858000"/>
              <a:gd name="connsiteX116" fmla="*/ 339485 w 5734864"/>
              <a:gd name="connsiteY116" fmla="*/ 4695979 h 6858000"/>
              <a:gd name="connsiteX117" fmla="*/ 341089 w 5734864"/>
              <a:gd name="connsiteY117" fmla="*/ 4704268 h 6858000"/>
              <a:gd name="connsiteX118" fmla="*/ 342177 w 5734864"/>
              <a:gd name="connsiteY118" fmla="*/ 4706060 h 6858000"/>
              <a:gd name="connsiteX119" fmla="*/ 347751 w 5734864"/>
              <a:gd name="connsiteY119" fmla="*/ 4716754 h 6858000"/>
              <a:gd name="connsiteX120" fmla="*/ 344125 w 5734864"/>
              <a:gd name="connsiteY120" fmla="*/ 4764669 h 6858000"/>
              <a:gd name="connsiteX121" fmla="*/ 340188 w 5734864"/>
              <a:gd name="connsiteY121" fmla="*/ 4779386 h 6858000"/>
              <a:gd name="connsiteX122" fmla="*/ 335146 w 5734864"/>
              <a:gd name="connsiteY122" fmla="*/ 4787491 h 6858000"/>
              <a:gd name="connsiteX123" fmla="*/ 319124 w 5734864"/>
              <a:gd name="connsiteY123" fmla="*/ 4843514 h 6858000"/>
              <a:gd name="connsiteX124" fmla="*/ 305956 w 5734864"/>
              <a:gd name="connsiteY124" fmla="*/ 4881505 h 6858000"/>
              <a:gd name="connsiteX125" fmla="*/ 301062 w 5734864"/>
              <a:gd name="connsiteY125" fmla="*/ 4889332 h 6858000"/>
              <a:gd name="connsiteX126" fmla="*/ 302141 w 5734864"/>
              <a:gd name="connsiteY126" fmla="*/ 4899400 h 6858000"/>
              <a:gd name="connsiteX127" fmla="*/ 304424 w 5734864"/>
              <a:gd name="connsiteY127" fmla="*/ 4902664 h 6858000"/>
              <a:gd name="connsiteX128" fmla="*/ 293123 w 5734864"/>
              <a:gd name="connsiteY128" fmla="*/ 4932769 h 6858000"/>
              <a:gd name="connsiteX129" fmla="*/ 292275 w 5734864"/>
              <a:gd name="connsiteY129" fmla="*/ 4936482 h 6858000"/>
              <a:gd name="connsiteX130" fmla="*/ 288304 w 5734864"/>
              <a:gd name="connsiteY130" fmla="*/ 4962325 h 6858000"/>
              <a:gd name="connsiteX131" fmla="*/ 287420 w 5734864"/>
              <a:gd name="connsiteY131" fmla="*/ 5042193 h 6858000"/>
              <a:gd name="connsiteX132" fmla="*/ 287020 w 5734864"/>
              <a:gd name="connsiteY132" fmla="*/ 5065655 h 6858000"/>
              <a:gd name="connsiteX133" fmla="*/ 288488 w 5734864"/>
              <a:gd name="connsiteY133" fmla="*/ 5082216 h 6858000"/>
              <a:gd name="connsiteX134" fmla="*/ 282763 w 5734864"/>
              <a:gd name="connsiteY134" fmla="*/ 5127114 h 6858000"/>
              <a:gd name="connsiteX135" fmla="*/ 269316 w 5734864"/>
              <a:gd name="connsiteY135" fmla="*/ 5202682 h 6858000"/>
              <a:gd name="connsiteX136" fmla="*/ 269174 w 5734864"/>
              <a:gd name="connsiteY136" fmla="*/ 5230835 h 6858000"/>
              <a:gd name="connsiteX137" fmla="*/ 272679 w 5734864"/>
              <a:gd name="connsiteY137" fmla="*/ 5232660 h 6858000"/>
              <a:gd name="connsiteX138" fmla="*/ 272160 w 5734864"/>
              <a:gd name="connsiteY138" fmla="*/ 5241150 h 6858000"/>
              <a:gd name="connsiteX139" fmla="*/ 272760 w 5734864"/>
              <a:gd name="connsiteY139" fmla="*/ 5243156 h 6858000"/>
              <a:gd name="connsiteX140" fmla="*/ 275462 w 5734864"/>
              <a:gd name="connsiteY140" fmla="*/ 5254919 h 6858000"/>
              <a:gd name="connsiteX141" fmla="*/ 262897 w 5734864"/>
              <a:gd name="connsiteY141" fmla="*/ 5286259 h 6858000"/>
              <a:gd name="connsiteX142" fmla="*/ 252761 w 5734864"/>
              <a:gd name="connsiteY142" fmla="*/ 5357801 h 6858000"/>
              <a:gd name="connsiteX143" fmla="*/ 242360 w 5734864"/>
              <a:gd name="connsiteY143" fmla="*/ 5460080 h 6858000"/>
              <a:gd name="connsiteX144" fmla="*/ 229880 w 5734864"/>
              <a:gd name="connsiteY144" fmla="*/ 5539714 h 6858000"/>
              <a:gd name="connsiteX145" fmla="*/ 204283 w 5734864"/>
              <a:gd name="connsiteY145" fmla="*/ 5639080 h 6858000"/>
              <a:gd name="connsiteX146" fmla="*/ 198948 w 5734864"/>
              <a:gd name="connsiteY146" fmla="*/ 5710958 h 6858000"/>
              <a:gd name="connsiteX147" fmla="*/ 192367 w 5734864"/>
              <a:gd name="connsiteY147" fmla="*/ 5719859 h 6858000"/>
              <a:gd name="connsiteX148" fmla="*/ 188035 w 5734864"/>
              <a:gd name="connsiteY148" fmla="*/ 5729935 h 6858000"/>
              <a:gd name="connsiteX149" fmla="*/ 188428 w 5734864"/>
              <a:gd name="connsiteY149" fmla="*/ 5731182 h 6858000"/>
              <a:gd name="connsiteX150" fmla="*/ 181635 w 5734864"/>
              <a:gd name="connsiteY150" fmla="*/ 5753538 h 6858000"/>
              <a:gd name="connsiteX151" fmla="*/ 169744 w 5734864"/>
              <a:gd name="connsiteY151" fmla="*/ 5796307 h 6858000"/>
              <a:gd name="connsiteX152" fmla="*/ 170351 w 5734864"/>
              <a:gd name="connsiteY152" fmla="*/ 5796644 h 6858000"/>
              <a:gd name="connsiteX153" fmla="*/ 171559 w 5734864"/>
              <a:gd name="connsiteY153" fmla="*/ 5803435 h 6858000"/>
              <a:gd name="connsiteX154" fmla="*/ 172284 w 5734864"/>
              <a:gd name="connsiteY154" fmla="*/ 5816391 h 6858000"/>
              <a:gd name="connsiteX155" fmla="*/ 182542 w 5734864"/>
              <a:gd name="connsiteY155" fmla="*/ 5846382 h 6858000"/>
              <a:gd name="connsiteX156" fmla="*/ 175877 w 5734864"/>
              <a:gd name="connsiteY156" fmla="*/ 5871336 h 6858000"/>
              <a:gd name="connsiteX157" fmla="*/ 174910 w 5734864"/>
              <a:gd name="connsiteY157" fmla="*/ 5876376 h 6858000"/>
              <a:gd name="connsiteX158" fmla="*/ 175047 w 5734864"/>
              <a:gd name="connsiteY158" fmla="*/ 5876483 h 6858000"/>
              <a:gd name="connsiteX159" fmla="*/ 174335 w 5734864"/>
              <a:gd name="connsiteY159" fmla="*/ 5881814 h 6858000"/>
              <a:gd name="connsiteX160" fmla="*/ 171273 w 5734864"/>
              <a:gd name="connsiteY160" fmla="*/ 5895339 h 6858000"/>
              <a:gd name="connsiteX161" fmla="*/ 171658 w 5734864"/>
              <a:gd name="connsiteY161" fmla="*/ 5898749 h 6858000"/>
              <a:gd name="connsiteX162" fmla="*/ 174658 w 5734864"/>
              <a:gd name="connsiteY162" fmla="*/ 5919558 h 6858000"/>
              <a:gd name="connsiteX163" fmla="*/ 169099 w 5734864"/>
              <a:gd name="connsiteY163" fmla="*/ 5984417 h 6858000"/>
              <a:gd name="connsiteX164" fmla="*/ 162007 w 5734864"/>
              <a:gd name="connsiteY164" fmla="*/ 6049043 h 6858000"/>
              <a:gd name="connsiteX165" fmla="*/ 156875 w 5734864"/>
              <a:gd name="connsiteY165" fmla="*/ 6114000 h 6858000"/>
              <a:gd name="connsiteX166" fmla="*/ 165441 w 5734864"/>
              <a:gd name="connsiteY166" fmla="*/ 6146938 h 6858000"/>
              <a:gd name="connsiteX167" fmla="*/ 165177 w 5734864"/>
              <a:gd name="connsiteY167" fmla="*/ 6150658 h 6858000"/>
              <a:gd name="connsiteX168" fmla="*/ 161772 w 5734864"/>
              <a:gd name="connsiteY168" fmla="*/ 6160011 h 6858000"/>
              <a:gd name="connsiteX169" fmla="*/ 160051 w 5734864"/>
              <a:gd name="connsiteY169" fmla="*/ 6163393 h 6858000"/>
              <a:gd name="connsiteX170" fmla="*/ 158473 w 5734864"/>
              <a:gd name="connsiteY170" fmla="*/ 6168628 h 6858000"/>
              <a:gd name="connsiteX171" fmla="*/ 158573 w 5734864"/>
              <a:gd name="connsiteY171" fmla="*/ 6168799 h 6858000"/>
              <a:gd name="connsiteX172" fmla="*/ 146463 w 5734864"/>
              <a:gd name="connsiteY172" fmla="*/ 6196671 h 6858000"/>
              <a:gd name="connsiteX173" fmla="*/ 150209 w 5734864"/>
              <a:gd name="connsiteY173" fmla="*/ 6232365 h 6858000"/>
              <a:gd name="connsiteX174" fmla="*/ 148544 w 5734864"/>
              <a:gd name="connsiteY174" fmla="*/ 6246162 h 6858000"/>
              <a:gd name="connsiteX175" fmla="*/ 148403 w 5734864"/>
              <a:gd name="connsiteY175" fmla="*/ 6253754 h 6858000"/>
              <a:gd name="connsiteX176" fmla="*/ 138880 w 5734864"/>
              <a:gd name="connsiteY176" fmla="*/ 6276449 h 6858000"/>
              <a:gd name="connsiteX177" fmla="*/ 138683 w 5734864"/>
              <a:gd name="connsiteY177" fmla="*/ 6279721 h 6858000"/>
              <a:gd name="connsiteX178" fmla="*/ 130721 w 5734864"/>
              <a:gd name="connsiteY178" fmla="*/ 6293675 h 6858000"/>
              <a:gd name="connsiteX179" fmla="*/ 120717 w 5734864"/>
              <a:gd name="connsiteY179" fmla="*/ 6313967 h 6858000"/>
              <a:gd name="connsiteX180" fmla="*/ 120841 w 5734864"/>
              <a:gd name="connsiteY180" fmla="*/ 6315437 h 6858000"/>
              <a:gd name="connsiteX181" fmla="*/ 115208 w 5734864"/>
              <a:gd name="connsiteY181" fmla="*/ 6324024 h 6858000"/>
              <a:gd name="connsiteX182" fmla="*/ 101217 w 5734864"/>
              <a:gd name="connsiteY182" fmla="*/ 6365923 h 6858000"/>
              <a:gd name="connsiteX183" fmla="*/ 74946 w 5734864"/>
              <a:gd name="connsiteY183" fmla="*/ 6556817 h 6858000"/>
              <a:gd name="connsiteX184" fmla="*/ 16001 w 5734864"/>
              <a:gd name="connsiteY184" fmla="*/ 6808678 h 6858000"/>
              <a:gd name="connsiteX185" fmla="*/ 0 w 5734864"/>
              <a:gd name="connsiteY185" fmla="*/ 6858000 h 6858000"/>
              <a:gd name="connsiteX186" fmla="*/ 5734864 w 5734864"/>
              <a:gd name="connsiteY186" fmla="*/ 6858000 h 6858000"/>
              <a:gd name="connsiteX187" fmla="*/ 5734864 w 5734864"/>
              <a:gd name="connsiteY187"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Lst>
            <a:rect l="l" t="t" r="r" b="b"/>
            <a:pathLst>
              <a:path w="5734864" h="6858000">
                <a:moveTo>
                  <a:pt x="5734864" y="0"/>
                </a:moveTo>
                <a:lnTo>
                  <a:pt x="771611" y="0"/>
                </a:lnTo>
                <a:cubicBezTo>
                  <a:pt x="771634" y="16369"/>
                  <a:pt x="771656" y="32739"/>
                  <a:pt x="771679" y="49108"/>
                </a:cubicBezTo>
                <a:cubicBezTo>
                  <a:pt x="775201" y="55622"/>
                  <a:pt x="788724" y="196721"/>
                  <a:pt x="794248" y="200968"/>
                </a:cubicBezTo>
                <a:lnTo>
                  <a:pt x="801749" y="414071"/>
                </a:lnTo>
                <a:cubicBezTo>
                  <a:pt x="807329" y="440933"/>
                  <a:pt x="835107" y="598697"/>
                  <a:pt x="818548" y="585467"/>
                </a:cubicBezTo>
                <a:cubicBezTo>
                  <a:pt x="856197" y="664140"/>
                  <a:pt x="837895" y="708473"/>
                  <a:pt x="857476" y="800623"/>
                </a:cubicBezTo>
                <a:cubicBezTo>
                  <a:pt x="822401" y="857344"/>
                  <a:pt x="855723" y="824571"/>
                  <a:pt x="851083" y="878903"/>
                </a:cubicBezTo>
                <a:cubicBezTo>
                  <a:pt x="884811" y="859448"/>
                  <a:pt x="834648" y="946397"/>
                  <a:pt x="873564" y="943826"/>
                </a:cubicBezTo>
                <a:cubicBezTo>
                  <a:pt x="871487" y="953795"/>
                  <a:pt x="868248" y="963533"/>
                  <a:pt x="864705" y="973328"/>
                </a:cubicBezTo>
                <a:lnTo>
                  <a:pt x="862869" y="978457"/>
                </a:lnTo>
                <a:lnTo>
                  <a:pt x="862233" y="998041"/>
                </a:lnTo>
                <a:lnTo>
                  <a:pt x="853665" y="1004750"/>
                </a:lnTo>
                <a:lnTo>
                  <a:pt x="847865" y="1070795"/>
                </a:lnTo>
                <a:cubicBezTo>
                  <a:pt x="870234" y="1110486"/>
                  <a:pt x="833172" y="1190441"/>
                  <a:pt x="862786" y="1238994"/>
                </a:cubicBezTo>
                <a:cubicBezTo>
                  <a:pt x="864699" y="1290599"/>
                  <a:pt x="860615" y="1347716"/>
                  <a:pt x="859345" y="1380427"/>
                </a:cubicBezTo>
                <a:cubicBezTo>
                  <a:pt x="845703" y="1396391"/>
                  <a:pt x="873184" y="1435525"/>
                  <a:pt x="855172" y="1435262"/>
                </a:cubicBezTo>
                <a:lnTo>
                  <a:pt x="860494" y="1453861"/>
                </a:lnTo>
                <a:lnTo>
                  <a:pt x="853731" y="1467047"/>
                </a:lnTo>
                <a:cubicBezTo>
                  <a:pt x="846549" y="1480528"/>
                  <a:pt x="841728" y="1491093"/>
                  <a:pt x="845847" y="1502307"/>
                </a:cubicBezTo>
                <a:lnTo>
                  <a:pt x="817613" y="1565166"/>
                </a:lnTo>
                <a:cubicBezTo>
                  <a:pt x="805468" y="1557258"/>
                  <a:pt x="816534" y="1596564"/>
                  <a:pt x="804223" y="1601941"/>
                </a:cubicBezTo>
                <a:cubicBezTo>
                  <a:pt x="794287" y="1604654"/>
                  <a:pt x="795328" y="1617209"/>
                  <a:pt x="791773" y="1627005"/>
                </a:cubicBezTo>
                <a:cubicBezTo>
                  <a:pt x="781684" y="1634393"/>
                  <a:pt x="772978" y="1683187"/>
                  <a:pt x="774645" y="1699922"/>
                </a:cubicBezTo>
                <a:cubicBezTo>
                  <a:pt x="785341" y="1746767"/>
                  <a:pt x="744845" y="1787099"/>
                  <a:pt x="752343" y="1824604"/>
                </a:cubicBezTo>
                <a:cubicBezTo>
                  <a:pt x="751502" y="1834578"/>
                  <a:pt x="749297" y="1842929"/>
                  <a:pt x="746254" y="1850222"/>
                </a:cubicBezTo>
                <a:lnTo>
                  <a:pt x="728600" y="1869603"/>
                </a:lnTo>
                <a:lnTo>
                  <a:pt x="724396" y="1883104"/>
                </a:lnTo>
                <a:lnTo>
                  <a:pt x="722165" y="1885924"/>
                </a:lnTo>
                <a:lnTo>
                  <a:pt x="721338" y="1887123"/>
                </a:lnTo>
                <a:lnTo>
                  <a:pt x="714840" y="1902274"/>
                </a:lnTo>
                <a:lnTo>
                  <a:pt x="722847" y="1929891"/>
                </a:lnTo>
                <a:lnTo>
                  <a:pt x="714660" y="1982709"/>
                </a:lnTo>
                <a:cubicBezTo>
                  <a:pt x="727725" y="2006201"/>
                  <a:pt x="714739" y="1997091"/>
                  <a:pt x="710759" y="2013010"/>
                </a:cubicBezTo>
                <a:cubicBezTo>
                  <a:pt x="707970" y="2027531"/>
                  <a:pt x="700788" y="2054714"/>
                  <a:pt x="697927" y="2069833"/>
                </a:cubicBezTo>
                <a:cubicBezTo>
                  <a:pt x="685211" y="2080229"/>
                  <a:pt x="698762" y="2088241"/>
                  <a:pt x="693594" y="2103731"/>
                </a:cubicBezTo>
                <a:cubicBezTo>
                  <a:pt x="688481" y="2110649"/>
                  <a:pt x="687183" y="2115973"/>
                  <a:pt x="691109" y="2124027"/>
                </a:cubicBezTo>
                <a:cubicBezTo>
                  <a:pt x="666413" y="2155740"/>
                  <a:pt x="688031" y="2144874"/>
                  <a:pt x="676593" y="2176182"/>
                </a:cubicBezTo>
                <a:cubicBezTo>
                  <a:pt x="665190" y="2202944"/>
                  <a:pt x="656416" y="2233857"/>
                  <a:pt x="633227" y="2258036"/>
                </a:cubicBezTo>
                <a:cubicBezTo>
                  <a:pt x="626930" y="2262191"/>
                  <a:pt x="623498" y="2274069"/>
                  <a:pt x="625564" y="2284567"/>
                </a:cubicBezTo>
                <a:cubicBezTo>
                  <a:pt x="625918" y="2286374"/>
                  <a:pt x="626427" y="2288071"/>
                  <a:pt x="627074" y="2289605"/>
                </a:cubicBezTo>
                <a:cubicBezTo>
                  <a:pt x="619029" y="2296628"/>
                  <a:pt x="616453" y="2303188"/>
                  <a:pt x="614574" y="2308717"/>
                </a:cubicBezTo>
                <a:lnTo>
                  <a:pt x="606890" y="2320662"/>
                </a:lnTo>
                <a:lnTo>
                  <a:pt x="605558" y="2327897"/>
                </a:lnTo>
                <a:lnTo>
                  <a:pt x="602202" y="2357749"/>
                </a:lnTo>
                <a:lnTo>
                  <a:pt x="600213" y="2364905"/>
                </a:lnTo>
                <a:lnTo>
                  <a:pt x="597160" y="2388351"/>
                </a:lnTo>
                <a:lnTo>
                  <a:pt x="597982" y="2402296"/>
                </a:lnTo>
                <a:lnTo>
                  <a:pt x="593150" y="2420015"/>
                </a:lnTo>
                <a:cubicBezTo>
                  <a:pt x="593044" y="2420926"/>
                  <a:pt x="592939" y="2421838"/>
                  <a:pt x="592833" y="2422749"/>
                </a:cubicBezTo>
                <a:lnTo>
                  <a:pt x="594479" y="2426002"/>
                </a:lnTo>
                <a:cubicBezTo>
                  <a:pt x="594168" y="2427683"/>
                  <a:pt x="593118" y="2429721"/>
                  <a:pt x="591963" y="2431950"/>
                </a:cubicBezTo>
                <a:cubicBezTo>
                  <a:pt x="591823" y="2432599"/>
                  <a:pt x="591684" y="2433248"/>
                  <a:pt x="591544" y="2433897"/>
                </a:cubicBezTo>
                <a:lnTo>
                  <a:pt x="589519" y="2451398"/>
                </a:lnTo>
                <a:cubicBezTo>
                  <a:pt x="589692" y="2452777"/>
                  <a:pt x="589864" y="2454157"/>
                  <a:pt x="590037" y="2455536"/>
                </a:cubicBezTo>
                <a:lnTo>
                  <a:pt x="588179" y="2462981"/>
                </a:lnTo>
                <a:lnTo>
                  <a:pt x="583434" y="2503991"/>
                </a:lnTo>
                <a:cubicBezTo>
                  <a:pt x="576530" y="2566058"/>
                  <a:pt x="570433" y="2625224"/>
                  <a:pt x="567942" y="2652936"/>
                </a:cubicBezTo>
                <a:cubicBezTo>
                  <a:pt x="570864" y="2658290"/>
                  <a:pt x="572739" y="2664095"/>
                  <a:pt x="573869" y="2670188"/>
                </a:cubicBezTo>
                <a:lnTo>
                  <a:pt x="575243" y="2688114"/>
                </a:lnTo>
                <a:lnTo>
                  <a:pt x="573824" y="2689856"/>
                </a:lnTo>
                <a:cubicBezTo>
                  <a:pt x="569972" y="2698471"/>
                  <a:pt x="569572" y="2704494"/>
                  <a:pt x="570699" y="2709353"/>
                </a:cubicBezTo>
                <a:lnTo>
                  <a:pt x="573192" y="2714527"/>
                </a:lnTo>
                <a:cubicBezTo>
                  <a:pt x="572809" y="2719080"/>
                  <a:pt x="572427" y="2723634"/>
                  <a:pt x="572044" y="2728187"/>
                </a:cubicBezTo>
                <a:cubicBezTo>
                  <a:pt x="572184" y="2737412"/>
                  <a:pt x="572325" y="2746638"/>
                  <a:pt x="572465" y="2755863"/>
                </a:cubicBezTo>
                <a:lnTo>
                  <a:pt x="570028" y="2760324"/>
                </a:lnTo>
                <a:lnTo>
                  <a:pt x="566748" y="2800948"/>
                </a:lnTo>
                <a:lnTo>
                  <a:pt x="565509" y="2801167"/>
                </a:lnTo>
                <a:cubicBezTo>
                  <a:pt x="562655" y="2802587"/>
                  <a:pt x="560408" y="2805381"/>
                  <a:pt x="559367" y="2811129"/>
                </a:cubicBezTo>
                <a:cubicBezTo>
                  <a:pt x="543471" y="2797318"/>
                  <a:pt x="552020" y="2812773"/>
                  <a:pt x="550354" y="2830949"/>
                </a:cubicBezTo>
                <a:cubicBezTo>
                  <a:pt x="525292" y="2813553"/>
                  <a:pt x="531129" y="2868192"/>
                  <a:pt x="514795" y="2872433"/>
                </a:cubicBezTo>
                <a:lnTo>
                  <a:pt x="509875" y="2923099"/>
                </a:lnTo>
                <a:lnTo>
                  <a:pt x="509577" y="2923197"/>
                </a:lnTo>
                <a:cubicBezTo>
                  <a:pt x="508704" y="2924865"/>
                  <a:pt x="508038" y="2927556"/>
                  <a:pt x="507597" y="2931868"/>
                </a:cubicBezTo>
                <a:cubicBezTo>
                  <a:pt x="507524" y="2934019"/>
                  <a:pt x="507452" y="2936171"/>
                  <a:pt x="507379" y="2938322"/>
                </a:cubicBezTo>
                <a:lnTo>
                  <a:pt x="504725" y="2954519"/>
                </a:lnTo>
                <a:lnTo>
                  <a:pt x="502018" y="2959643"/>
                </a:lnTo>
                <a:lnTo>
                  <a:pt x="498360" y="2961019"/>
                </a:lnTo>
                <a:lnTo>
                  <a:pt x="498483" y="2962590"/>
                </a:lnTo>
                <a:cubicBezTo>
                  <a:pt x="502388" y="2975027"/>
                  <a:pt x="510202" y="2980016"/>
                  <a:pt x="484403" y="2990538"/>
                </a:cubicBezTo>
                <a:cubicBezTo>
                  <a:pt x="489425" y="3018352"/>
                  <a:pt x="474337" y="3021029"/>
                  <a:pt x="463075" y="3055956"/>
                </a:cubicBezTo>
                <a:cubicBezTo>
                  <a:pt x="469487" y="3072485"/>
                  <a:pt x="464165" y="3083955"/>
                  <a:pt x="455013" y="3094482"/>
                </a:cubicBezTo>
                <a:cubicBezTo>
                  <a:pt x="453131" y="3130054"/>
                  <a:pt x="437643" y="3160106"/>
                  <a:pt x="428391" y="3198850"/>
                </a:cubicBezTo>
                <a:lnTo>
                  <a:pt x="401440" y="3307560"/>
                </a:lnTo>
                <a:lnTo>
                  <a:pt x="386076" y="3373943"/>
                </a:lnTo>
                <a:cubicBezTo>
                  <a:pt x="386236" y="3376061"/>
                  <a:pt x="380537" y="3378856"/>
                  <a:pt x="374726" y="3381364"/>
                </a:cubicBezTo>
                <a:lnTo>
                  <a:pt x="369145" y="3383729"/>
                </a:lnTo>
                <a:lnTo>
                  <a:pt x="364294" y="3414159"/>
                </a:lnTo>
                <a:lnTo>
                  <a:pt x="366450" y="3436925"/>
                </a:lnTo>
                <a:lnTo>
                  <a:pt x="351743" y="3521619"/>
                </a:lnTo>
                <a:lnTo>
                  <a:pt x="345784" y="3603757"/>
                </a:lnTo>
                <a:cubicBezTo>
                  <a:pt x="345255" y="3619979"/>
                  <a:pt x="344727" y="3636202"/>
                  <a:pt x="344198" y="3652424"/>
                </a:cubicBezTo>
                <a:lnTo>
                  <a:pt x="352450" y="3665222"/>
                </a:lnTo>
                <a:lnTo>
                  <a:pt x="342621" y="3700804"/>
                </a:lnTo>
                <a:lnTo>
                  <a:pt x="341514" y="3734774"/>
                </a:lnTo>
                <a:cubicBezTo>
                  <a:pt x="341212" y="3751567"/>
                  <a:pt x="340909" y="3768360"/>
                  <a:pt x="340607" y="3785153"/>
                </a:cubicBezTo>
                <a:cubicBezTo>
                  <a:pt x="340640" y="3786161"/>
                  <a:pt x="340674" y="3787169"/>
                  <a:pt x="340707" y="3788177"/>
                </a:cubicBezTo>
                <a:cubicBezTo>
                  <a:pt x="340592" y="3791719"/>
                  <a:pt x="340476" y="3795261"/>
                  <a:pt x="340361" y="3798803"/>
                </a:cubicBezTo>
                <a:cubicBezTo>
                  <a:pt x="340121" y="3812119"/>
                  <a:pt x="339882" y="3825434"/>
                  <a:pt x="339642" y="3838750"/>
                </a:cubicBezTo>
                <a:cubicBezTo>
                  <a:pt x="337363" y="3949044"/>
                  <a:pt x="361794" y="3960437"/>
                  <a:pt x="360295" y="4015196"/>
                </a:cubicBezTo>
                <a:lnTo>
                  <a:pt x="339043" y="4052778"/>
                </a:lnTo>
                <a:lnTo>
                  <a:pt x="339343" y="4096257"/>
                </a:lnTo>
                <a:cubicBezTo>
                  <a:pt x="362058" y="4159145"/>
                  <a:pt x="332404" y="4250479"/>
                  <a:pt x="340786" y="4321136"/>
                </a:cubicBezTo>
                <a:cubicBezTo>
                  <a:pt x="341421" y="4376624"/>
                  <a:pt x="344189" y="4407708"/>
                  <a:pt x="343158" y="4429174"/>
                </a:cubicBezTo>
                <a:cubicBezTo>
                  <a:pt x="340948" y="4436304"/>
                  <a:pt x="337887" y="4443121"/>
                  <a:pt x="334599" y="4449938"/>
                </a:cubicBezTo>
                <a:lnTo>
                  <a:pt x="332890" y="4453515"/>
                </a:lnTo>
                <a:lnTo>
                  <a:pt x="331105" y="4467941"/>
                </a:lnTo>
                <a:lnTo>
                  <a:pt x="324289" y="4471861"/>
                </a:lnTo>
                <a:lnTo>
                  <a:pt x="317079" y="4493468"/>
                </a:lnTo>
                <a:cubicBezTo>
                  <a:pt x="315353" y="4501584"/>
                  <a:pt x="314639" y="4510343"/>
                  <a:pt x="315557" y="4520067"/>
                </a:cubicBezTo>
                <a:cubicBezTo>
                  <a:pt x="315451" y="4525669"/>
                  <a:pt x="315346" y="4531270"/>
                  <a:pt x="315240" y="4536872"/>
                </a:cubicBezTo>
                <a:lnTo>
                  <a:pt x="316200" y="4538297"/>
                </a:lnTo>
                <a:cubicBezTo>
                  <a:pt x="316738" y="4541182"/>
                  <a:pt x="316785" y="4544563"/>
                  <a:pt x="317507" y="4547582"/>
                </a:cubicBezTo>
                <a:cubicBezTo>
                  <a:pt x="322716" y="4552468"/>
                  <a:pt x="324912" y="4582137"/>
                  <a:pt x="323078" y="4592102"/>
                </a:cubicBezTo>
                <a:cubicBezTo>
                  <a:pt x="314597" y="4619728"/>
                  <a:pt x="334923" y="4645745"/>
                  <a:pt x="328722" y="4667914"/>
                </a:cubicBezTo>
                <a:cubicBezTo>
                  <a:pt x="330810" y="4685069"/>
                  <a:pt x="333803" y="4690356"/>
                  <a:pt x="335597" y="4695035"/>
                </a:cubicBezTo>
                <a:lnTo>
                  <a:pt x="339485" y="4695979"/>
                </a:lnTo>
                <a:lnTo>
                  <a:pt x="341089" y="4704268"/>
                </a:lnTo>
                <a:lnTo>
                  <a:pt x="342177" y="4706060"/>
                </a:lnTo>
                <a:cubicBezTo>
                  <a:pt x="344268" y="4709474"/>
                  <a:pt x="346234" y="4712931"/>
                  <a:pt x="347751" y="4716754"/>
                </a:cubicBezTo>
                <a:lnTo>
                  <a:pt x="344125" y="4764669"/>
                </a:lnTo>
                <a:lnTo>
                  <a:pt x="340188" y="4779386"/>
                </a:lnTo>
                <a:lnTo>
                  <a:pt x="335146" y="4787491"/>
                </a:lnTo>
                <a:lnTo>
                  <a:pt x="319124" y="4843514"/>
                </a:lnTo>
                <a:lnTo>
                  <a:pt x="305956" y="4881505"/>
                </a:lnTo>
                <a:lnTo>
                  <a:pt x="301062" y="4889332"/>
                </a:lnTo>
                <a:lnTo>
                  <a:pt x="302141" y="4899400"/>
                </a:lnTo>
                <a:cubicBezTo>
                  <a:pt x="302767" y="4900706"/>
                  <a:pt x="303536" y="4901803"/>
                  <a:pt x="304424" y="4902664"/>
                </a:cubicBezTo>
                <a:lnTo>
                  <a:pt x="293123" y="4932769"/>
                </a:lnTo>
                <a:lnTo>
                  <a:pt x="292275" y="4936482"/>
                </a:lnTo>
                <a:lnTo>
                  <a:pt x="288304" y="4962325"/>
                </a:lnTo>
                <a:cubicBezTo>
                  <a:pt x="288009" y="4988948"/>
                  <a:pt x="287715" y="5015570"/>
                  <a:pt x="287420" y="5042193"/>
                </a:cubicBezTo>
                <a:cubicBezTo>
                  <a:pt x="295373" y="5039737"/>
                  <a:pt x="281659" y="5060438"/>
                  <a:pt x="287020" y="5065655"/>
                </a:cubicBezTo>
                <a:cubicBezTo>
                  <a:pt x="291675" y="5068928"/>
                  <a:pt x="288601" y="5075970"/>
                  <a:pt x="288488" y="5082216"/>
                </a:cubicBezTo>
                <a:cubicBezTo>
                  <a:pt x="292282" y="5088207"/>
                  <a:pt x="287008" y="5117775"/>
                  <a:pt x="282763" y="5127114"/>
                </a:cubicBezTo>
                <a:cubicBezTo>
                  <a:pt x="267723" y="5152218"/>
                  <a:pt x="280799" y="5182399"/>
                  <a:pt x="269316" y="5202682"/>
                </a:cubicBezTo>
                <a:cubicBezTo>
                  <a:pt x="267050" y="5219969"/>
                  <a:pt x="268614" y="5225841"/>
                  <a:pt x="269174" y="5230835"/>
                </a:cubicBezTo>
                <a:lnTo>
                  <a:pt x="272679" y="5232660"/>
                </a:lnTo>
                <a:lnTo>
                  <a:pt x="272160" y="5241150"/>
                </a:lnTo>
                <a:lnTo>
                  <a:pt x="272760" y="5243156"/>
                </a:lnTo>
                <a:cubicBezTo>
                  <a:pt x="273922" y="5246984"/>
                  <a:pt x="274952" y="5250824"/>
                  <a:pt x="275462" y="5254919"/>
                </a:cubicBezTo>
                <a:cubicBezTo>
                  <a:pt x="258407" y="5258851"/>
                  <a:pt x="276976" y="5290392"/>
                  <a:pt x="262897" y="5286259"/>
                </a:cubicBezTo>
                <a:cubicBezTo>
                  <a:pt x="262724" y="5309439"/>
                  <a:pt x="239612" y="5337531"/>
                  <a:pt x="252761" y="5357801"/>
                </a:cubicBezTo>
                <a:cubicBezTo>
                  <a:pt x="248775" y="5392256"/>
                  <a:pt x="247799" y="5423412"/>
                  <a:pt x="242360" y="5460080"/>
                </a:cubicBezTo>
                <a:cubicBezTo>
                  <a:pt x="232632" y="5488478"/>
                  <a:pt x="242025" y="5519143"/>
                  <a:pt x="229880" y="5539714"/>
                </a:cubicBezTo>
                <a:cubicBezTo>
                  <a:pt x="230558" y="5572454"/>
                  <a:pt x="222150" y="5613340"/>
                  <a:pt x="204283" y="5639080"/>
                </a:cubicBezTo>
                <a:cubicBezTo>
                  <a:pt x="201596" y="5674226"/>
                  <a:pt x="191051" y="5680198"/>
                  <a:pt x="198948" y="5710958"/>
                </a:cubicBezTo>
                <a:cubicBezTo>
                  <a:pt x="196338" y="5713534"/>
                  <a:pt x="194185" y="5716550"/>
                  <a:pt x="192367" y="5719859"/>
                </a:cubicBezTo>
                <a:lnTo>
                  <a:pt x="188035" y="5729935"/>
                </a:lnTo>
                <a:lnTo>
                  <a:pt x="188428" y="5731182"/>
                </a:lnTo>
                <a:lnTo>
                  <a:pt x="181635" y="5753538"/>
                </a:lnTo>
                <a:lnTo>
                  <a:pt x="169744" y="5796307"/>
                </a:lnTo>
                <a:lnTo>
                  <a:pt x="170351" y="5796644"/>
                </a:lnTo>
                <a:cubicBezTo>
                  <a:pt x="171558" y="5797954"/>
                  <a:pt x="172173" y="5799948"/>
                  <a:pt x="171559" y="5803435"/>
                </a:cubicBezTo>
                <a:cubicBezTo>
                  <a:pt x="182664" y="5798231"/>
                  <a:pt x="175075" y="5805646"/>
                  <a:pt x="172284" y="5816391"/>
                </a:cubicBezTo>
                <a:cubicBezTo>
                  <a:pt x="188911" y="5810703"/>
                  <a:pt x="174844" y="5841128"/>
                  <a:pt x="182542" y="5846382"/>
                </a:cubicBezTo>
                <a:cubicBezTo>
                  <a:pt x="180118" y="5854404"/>
                  <a:pt x="177856" y="5862781"/>
                  <a:pt x="175877" y="5871336"/>
                </a:cubicBezTo>
                <a:lnTo>
                  <a:pt x="174910" y="5876376"/>
                </a:lnTo>
                <a:lnTo>
                  <a:pt x="175047" y="5876483"/>
                </a:lnTo>
                <a:cubicBezTo>
                  <a:pt x="175167" y="5877594"/>
                  <a:pt x="174973" y="5879257"/>
                  <a:pt x="174335" y="5881814"/>
                </a:cubicBezTo>
                <a:lnTo>
                  <a:pt x="171273" y="5895339"/>
                </a:lnTo>
                <a:cubicBezTo>
                  <a:pt x="171401" y="5896476"/>
                  <a:pt x="171530" y="5897612"/>
                  <a:pt x="171658" y="5898749"/>
                </a:cubicBezTo>
                <a:lnTo>
                  <a:pt x="174658" y="5919558"/>
                </a:lnTo>
                <a:cubicBezTo>
                  <a:pt x="173958" y="5933601"/>
                  <a:pt x="171208" y="5962838"/>
                  <a:pt x="169099" y="5984417"/>
                </a:cubicBezTo>
                <a:cubicBezTo>
                  <a:pt x="162916" y="6005205"/>
                  <a:pt x="164971" y="6025162"/>
                  <a:pt x="162007" y="6049043"/>
                </a:cubicBezTo>
                <a:cubicBezTo>
                  <a:pt x="150795" y="6073830"/>
                  <a:pt x="160091" y="6088483"/>
                  <a:pt x="156875" y="6114000"/>
                </a:cubicBezTo>
                <a:cubicBezTo>
                  <a:pt x="141597" y="6134477"/>
                  <a:pt x="163381" y="6133378"/>
                  <a:pt x="165441" y="6146938"/>
                </a:cubicBezTo>
                <a:lnTo>
                  <a:pt x="165177" y="6150658"/>
                </a:lnTo>
                <a:lnTo>
                  <a:pt x="161772" y="6160011"/>
                </a:lnTo>
                <a:lnTo>
                  <a:pt x="160051" y="6163393"/>
                </a:lnTo>
                <a:cubicBezTo>
                  <a:pt x="159032" y="6165775"/>
                  <a:pt x="158564" y="6167421"/>
                  <a:pt x="158473" y="6168628"/>
                </a:cubicBezTo>
                <a:cubicBezTo>
                  <a:pt x="158506" y="6168685"/>
                  <a:pt x="158540" y="6168742"/>
                  <a:pt x="158573" y="6168799"/>
                </a:cubicBezTo>
                <a:lnTo>
                  <a:pt x="146463" y="6196671"/>
                </a:lnTo>
                <a:cubicBezTo>
                  <a:pt x="152348" y="6205503"/>
                  <a:pt x="134460" y="6231012"/>
                  <a:pt x="150209" y="6232365"/>
                </a:cubicBezTo>
                <a:cubicBezTo>
                  <a:pt x="145821" y="6242321"/>
                  <a:pt x="137774" y="6246719"/>
                  <a:pt x="148544" y="6246162"/>
                </a:cubicBezTo>
                <a:cubicBezTo>
                  <a:pt x="147378" y="6249522"/>
                  <a:pt x="147566" y="6251866"/>
                  <a:pt x="148403" y="6253754"/>
                </a:cubicBezTo>
                <a:lnTo>
                  <a:pt x="138880" y="6276449"/>
                </a:lnTo>
                <a:cubicBezTo>
                  <a:pt x="138814" y="6277540"/>
                  <a:pt x="138749" y="6278630"/>
                  <a:pt x="138683" y="6279721"/>
                </a:cubicBezTo>
                <a:lnTo>
                  <a:pt x="130721" y="6293675"/>
                </a:lnTo>
                <a:lnTo>
                  <a:pt x="120717" y="6313967"/>
                </a:lnTo>
                <a:cubicBezTo>
                  <a:pt x="120758" y="6314457"/>
                  <a:pt x="120800" y="6314947"/>
                  <a:pt x="120841" y="6315437"/>
                </a:cubicBezTo>
                <a:lnTo>
                  <a:pt x="115208" y="6324024"/>
                </a:lnTo>
                <a:cubicBezTo>
                  <a:pt x="113007" y="6326672"/>
                  <a:pt x="103991" y="6364381"/>
                  <a:pt x="101217" y="6365923"/>
                </a:cubicBezTo>
                <a:lnTo>
                  <a:pt x="74946" y="6556817"/>
                </a:lnTo>
                <a:cubicBezTo>
                  <a:pt x="55357" y="6665926"/>
                  <a:pt x="35695" y="6744075"/>
                  <a:pt x="16001" y="6808678"/>
                </a:cubicBezTo>
                <a:lnTo>
                  <a:pt x="0" y="6858000"/>
                </a:lnTo>
                <a:lnTo>
                  <a:pt x="5734864" y="6858000"/>
                </a:lnTo>
                <a:lnTo>
                  <a:pt x="5734864"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Rectangle: Rounded Corners 4">
            <a:extLst>
              <a:ext uri="{FF2B5EF4-FFF2-40B4-BE49-F238E27FC236}">
                <a16:creationId xmlns:a16="http://schemas.microsoft.com/office/drawing/2014/main" id="{70BADD20-5C17-144A-0650-AC9B7598F43E}"/>
              </a:ext>
            </a:extLst>
          </p:cNvPr>
          <p:cNvSpPr/>
          <p:nvPr/>
        </p:nvSpPr>
        <p:spPr>
          <a:xfrm>
            <a:off x="773408" y="992094"/>
            <a:ext cx="3616913" cy="2880162"/>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horz" lIns="91440" tIns="45720" rIns="91440" bIns="45720" rtlCol="0" anchor="b">
            <a:normAutofit fontScale="92500" lnSpcReduction="20000"/>
          </a:bodyPr>
          <a:lstStyle/>
          <a:p>
            <a:pPr algn="ctr">
              <a:lnSpc>
                <a:spcPct val="90000"/>
              </a:lnSpc>
              <a:spcBef>
                <a:spcPct val="0"/>
              </a:spcBef>
              <a:spcAft>
                <a:spcPts val="600"/>
              </a:spcAft>
            </a:pPr>
            <a:r>
              <a:rPr lang="en-US" sz="4400" kern="1200" dirty="0">
                <a:ln w="0"/>
                <a:solidFill>
                  <a:schemeClr val="tx1"/>
                </a:solidFill>
                <a:effectLst>
                  <a:outerShdw blurRad="38100" dist="19050" dir="2700000" algn="tl" rotWithShape="0">
                    <a:schemeClr val="dk1">
                      <a:alpha val="40000"/>
                    </a:schemeClr>
                  </a:outerShdw>
                </a:effectLst>
                <a:highlight>
                  <a:srgbClr val="C0C0C0"/>
                </a:highlight>
                <a:latin typeface="+mj-lt"/>
                <a:ea typeface="+mj-ea"/>
                <a:cs typeface="+mj-cs"/>
              </a:rPr>
              <a:t>CREATE </a:t>
            </a:r>
            <a:endParaRPr lang="en-GB" sz="4400" kern="1200" dirty="0">
              <a:ln w="0"/>
              <a:solidFill>
                <a:schemeClr val="tx1"/>
              </a:solidFill>
              <a:effectLst>
                <a:outerShdw blurRad="38100" dist="19050" dir="2700000" algn="tl" rotWithShape="0">
                  <a:schemeClr val="dk1">
                    <a:alpha val="40000"/>
                  </a:schemeClr>
                </a:outerShdw>
              </a:effectLst>
              <a:highlight>
                <a:srgbClr val="C0C0C0"/>
              </a:highlight>
              <a:latin typeface="+mj-lt"/>
              <a:ea typeface="+mj-ea"/>
              <a:cs typeface="+mj-cs"/>
            </a:endParaRPr>
          </a:p>
          <a:p>
            <a:pPr algn="ctr">
              <a:lnSpc>
                <a:spcPct val="90000"/>
              </a:lnSpc>
              <a:spcBef>
                <a:spcPct val="0"/>
              </a:spcBef>
              <a:spcAft>
                <a:spcPts val="600"/>
              </a:spcAft>
            </a:pPr>
            <a:r>
              <a:rPr lang="en-US" sz="4400" kern="1200" dirty="0">
                <a:ln w="0"/>
                <a:solidFill>
                  <a:schemeClr val="tx1"/>
                </a:solidFill>
                <a:effectLst>
                  <a:outerShdw blurRad="38100" dist="19050" dir="2700000" algn="tl" rotWithShape="0">
                    <a:schemeClr val="dk1">
                      <a:alpha val="40000"/>
                    </a:schemeClr>
                  </a:outerShdw>
                </a:effectLst>
                <a:highlight>
                  <a:srgbClr val="C0C0C0"/>
                </a:highlight>
                <a:latin typeface="+mj-lt"/>
                <a:ea typeface="+mj-ea"/>
                <a:cs typeface="+mj-cs"/>
              </a:rPr>
              <a:t>YOUR </a:t>
            </a:r>
            <a:endParaRPr lang="en-GB" sz="4400" kern="1200" dirty="0">
              <a:ln w="0"/>
              <a:solidFill>
                <a:schemeClr val="tx1"/>
              </a:solidFill>
              <a:effectLst>
                <a:outerShdw blurRad="38100" dist="19050" dir="2700000" algn="tl" rotWithShape="0">
                  <a:schemeClr val="dk1">
                    <a:alpha val="40000"/>
                  </a:schemeClr>
                </a:outerShdw>
              </a:effectLst>
              <a:highlight>
                <a:srgbClr val="C0C0C0"/>
              </a:highlight>
              <a:latin typeface="+mj-lt"/>
              <a:ea typeface="+mj-ea"/>
              <a:cs typeface="+mj-cs"/>
            </a:endParaRPr>
          </a:p>
          <a:p>
            <a:pPr algn="ctr">
              <a:lnSpc>
                <a:spcPct val="90000"/>
              </a:lnSpc>
              <a:spcBef>
                <a:spcPct val="0"/>
              </a:spcBef>
              <a:spcAft>
                <a:spcPts val="600"/>
              </a:spcAft>
            </a:pPr>
            <a:r>
              <a:rPr lang="en-US" sz="4400" kern="1200" dirty="0">
                <a:ln w="0"/>
                <a:solidFill>
                  <a:schemeClr val="tx1"/>
                </a:solidFill>
                <a:effectLst>
                  <a:outerShdw blurRad="38100" dist="19050" dir="2700000" algn="tl" rotWithShape="0">
                    <a:schemeClr val="dk1">
                      <a:alpha val="40000"/>
                    </a:schemeClr>
                  </a:outerShdw>
                </a:effectLst>
                <a:highlight>
                  <a:srgbClr val="C0C0C0"/>
                </a:highlight>
                <a:latin typeface="+mj-lt"/>
                <a:ea typeface="+mj-ea"/>
                <a:cs typeface="+mj-cs"/>
              </a:rPr>
              <a:t>OWN </a:t>
            </a:r>
            <a:r>
              <a:rPr lang="en-US" sz="4400" kern="1200" dirty="0" err="1">
                <a:ln w="0"/>
                <a:solidFill>
                  <a:schemeClr val="tx1"/>
                </a:solidFill>
                <a:effectLst>
                  <a:outerShdw blurRad="38100" dist="19050" dir="2700000" algn="tl" rotWithShape="0">
                    <a:schemeClr val="dk1">
                      <a:alpha val="40000"/>
                    </a:schemeClr>
                  </a:outerShdw>
                </a:effectLst>
                <a:highlight>
                  <a:srgbClr val="C0C0C0"/>
                </a:highlight>
                <a:latin typeface="+mj-lt"/>
                <a:ea typeface="+mj-ea"/>
                <a:cs typeface="+mj-cs"/>
              </a:rPr>
              <a:t>REDACTIVE</a:t>
            </a:r>
            <a:r>
              <a:rPr lang="en-US" sz="4400" kern="1200" dirty="0">
                <a:ln w="0"/>
                <a:solidFill>
                  <a:schemeClr val="tx1"/>
                </a:solidFill>
                <a:effectLst>
                  <a:outerShdw blurRad="38100" dist="19050" dir="2700000" algn="tl" rotWithShape="0">
                    <a:schemeClr val="dk1">
                      <a:alpha val="40000"/>
                    </a:schemeClr>
                  </a:outerShdw>
                </a:effectLst>
                <a:highlight>
                  <a:srgbClr val="C0C0C0"/>
                </a:highlight>
                <a:latin typeface="+mj-lt"/>
                <a:ea typeface="+mj-ea"/>
                <a:cs typeface="+mj-cs"/>
              </a:rPr>
              <a:t> POE</a:t>
            </a:r>
            <a:r>
              <a:rPr lang="en-GB" sz="4400" kern="1200" dirty="0">
                <a:ln w="0"/>
                <a:solidFill>
                  <a:schemeClr val="tx1"/>
                </a:solidFill>
                <a:effectLst>
                  <a:outerShdw blurRad="38100" dist="19050" dir="2700000" algn="tl" rotWithShape="0">
                    <a:schemeClr val="dk1">
                      <a:alpha val="40000"/>
                    </a:schemeClr>
                  </a:outerShdw>
                </a:effectLst>
                <a:highlight>
                  <a:srgbClr val="C0C0C0"/>
                </a:highlight>
                <a:latin typeface="+mj-lt"/>
                <a:ea typeface="+mj-ea"/>
                <a:cs typeface="+mj-cs"/>
              </a:rPr>
              <a:t>M…</a:t>
            </a:r>
            <a:endParaRPr lang="en-US" sz="4400" kern="1200" dirty="0">
              <a:ln w="0"/>
              <a:solidFill>
                <a:schemeClr val="tx1"/>
              </a:solidFill>
              <a:effectLst>
                <a:outerShdw blurRad="38100" dist="19050" dir="2700000" algn="tl" rotWithShape="0">
                  <a:schemeClr val="dk1">
                    <a:alpha val="40000"/>
                  </a:schemeClr>
                </a:outerShdw>
              </a:effectLst>
              <a:highlight>
                <a:srgbClr val="C0C0C0"/>
              </a:highlight>
              <a:latin typeface="+mj-lt"/>
              <a:ea typeface="+mj-ea"/>
              <a:cs typeface="+mj-cs"/>
            </a:endParaRPr>
          </a:p>
        </p:txBody>
      </p:sp>
      <p:sp>
        <p:nvSpPr>
          <p:cNvPr id="3" name="Subtitle 2">
            <a:extLst>
              <a:ext uri="{FF2B5EF4-FFF2-40B4-BE49-F238E27FC236}">
                <a16:creationId xmlns:a16="http://schemas.microsoft.com/office/drawing/2014/main" id="{09921949-AEC6-E2AF-A362-22F1386B9E9D}"/>
              </a:ext>
            </a:extLst>
          </p:cNvPr>
          <p:cNvSpPr>
            <a:spLocks noGrp="1"/>
          </p:cNvSpPr>
          <p:nvPr>
            <p:ph type="subTitle" idx="1"/>
          </p:nvPr>
        </p:nvSpPr>
        <p:spPr>
          <a:xfrm>
            <a:off x="996287" y="4121253"/>
            <a:ext cx="3125337" cy="1136843"/>
          </a:xfrm>
        </p:spPr>
        <p:txBody>
          <a:bodyPr vert="horz" lIns="91440" tIns="45720" rIns="91440" bIns="45720" rtlCol="0">
            <a:normAutofit/>
          </a:bodyPr>
          <a:lstStyle/>
          <a:p>
            <a:endParaRPr lang="en-US" sz="1800" kern="1200">
              <a:solidFill>
                <a:schemeClr val="tx1"/>
              </a:solidFill>
              <a:latin typeface="+mn-lt"/>
              <a:ea typeface="+mn-ea"/>
              <a:cs typeface="+mn-cs"/>
            </a:endParaRPr>
          </a:p>
          <a:p>
            <a:endParaRPr lang="en-US" sz="1800" kern="1200">
              <a:solidFill>
                <a:schemeClr val="tx1"/>
              </a:solidFill>
              <a:latin typeface="+mn-lt"/>
              <a:ea typeface="+mn-ea"/>
              <a:cs typeface="+mn-cs"/>
            </a:endParaRPr>
          </a:p>
        </p:txBody>
      </p:sp>
      <p:pic>
        <p:nvPicPr>
          <p:cNvPr id="2" name="Picture 1">
            <a:extLst>
              <a:ext uri="{FF2B5EF4-FFF2-40B4-BE49-F238E27FC236}">
                <a16:creationId xmlns:a16="http://schemas.microsoft.com/office/drawing/2014/main" id="{E0C5BB86-A7B0-E99E-D06A-A232B9FB004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56853" y="792878"/>
            <a:ext cx="4425794" cy="4797612"/>
          </a:xfrm>
          <a:prstGeom prst="rect">
            <a:avLst/>
          </a:prstGeom>
        </p:spPr>
      </p:pic>
    </p:spTree>
    <p:extLst>
      <p:ext uri="{BB962C8B-B14F-4D97-AF65-F5344CB8AC3E}">
        <p14:creationId xmlns:p14="http://schemas.microsoft.com/office/powerpoint/2010/main" val="33220850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a:extLst>
            <a:ext uri="{FF2B5EF4-FFF2-40B4-BE49-F238E27FC236}">
              <a16:creationId xmlns:a16="http://schemas.microsoft.com/office/drawing/2014/main" id="{E5C727B6-435C-E1B2-DE61-820F970F0D40}"/>
            </a:ext>
          </a:extLst>
        </p:cNvPr>
        <p:cNvGrpSpPr/>
        <p:nvPr/>
      </p:nvGrpSpPr>
      <p:grpSpPr>
        <a:xfrm>
          <a:off x="0" y="0"/>
          <a:ext cx="0" cy="0"/>
          <a:chOff x="0" y="0"/>
          <a:chExt cx="0" cy="0"/>
        </a:xfrm>
      </p:grpSpPr>
      <p:sp>
        <p:nvSpPr>
          <p:cNvPr id="3" name="Subtitle 2">
            <a:extLst>
              <a:ext uri="{FF2B5EF4-FFF2-40B4-BE49-F238E27FC236}">
                <a16:creationId xmlns:a16="http://schemas.microsoft.com/office/drawing/2014/main" id="{09921949-AEC6-E2AF-A362-22F1386B9E9D}"/>
              </a:ext>
            </a:extLst>
          </p:cNvPr>
          <p:cNvSpPr>
            <a:spLocks noGrp="1"/>
          </p:cNvSpPr>
          <p:nvPr>
            <p:ph type="subTitle" idx="1"/>
          </p:nvPr>
        </p:nvSpPr>
        <p:spPr>
          <a:xfrm>
            <a:off x="510074" y="3029896"/>
            <a:ext cx="8401302" cy="2884973"/>
          </a:xfrm>
        </p:spPr>
        <p:txBody>
          <a:bodyPr vert="horz" lIns="91440" tIns="45720" rIns="91440" bIns="45720" rtlCol="0" anchor="t">
            <a:normAutofit/>
          </a:bodyPr>
          <a:lstStyle/>
          <a:p>
            <a:pPr algn="l">
              <a:lnSpc>
                <a:spcPct val="110000"/>
              </a:lnSpc>
            </a:pPr>
            <a:endParaRPr lang="en-US"/>
          </a:p>
          <a:p>
            <a:pPr algn="l">
              <a:lnSpc>
                <a:spcPct val="110000"/>
              </a:lnSpc>
            </a:pPr>
            <a:endParaRPr lang="en-GB"/>
          </a:p>
        </p:txBody>
      </p:sp>
      <p:sp>
        <p:nvSpPr>
          <p:cNvPr id="5" name="Rectangle: Rounded Corners 4">
            <a:extLst>
              <a:ext uri="{FF2B5EF4-FFF2-40B4-BE49-F238E27FC236}">
                <a16:creationId xmlns:a16="http://schemas.microsoft.com/office/drawing/2014/main" id="{70BADD20-5C17-144A-0650-AC9B7598F43E}"/>
              </a:ext>
            </a:extLst>
          </p:cNvPr>
          <p:cNvSpPr/>
          <p:nvPr/>
        </p:nvSpPr>
        <p:spPr>
          <a:xfrm>
            <a:off x="348627" y="79686"/>
            <a:ext cx="10097745" cy="1165412"/>
          </a:xfrm>
          <a:prstGeom prst="roundRect">
            <a:avLst/>
          </a:prstGeom>
          <a:ln w="3175">
            <a:solidFill>
              <a:srgbClr val="00B0F0"/>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marL="342900" indent="-342900">
              <a:lnSpc>
                <a:spcPct val="110000"/>
              </a:lnSpc>
              <a:spcBef>
                <a:spcPts val="1000"/>
              </a:spcBef>
              <a:buAutoNum type="alphaUcParenR"/>
            </a:pPr>
            <a:r>
              <a:rPr lang="en-GB" dirty="0">
                <a:solidFill>
                  <a:schemeClr val="bg1"/>
                </a:solidFill>
              </a:rPr>
              <a:t>COLLABORATIVE PROJECT </a:t>
            </a:r>
          </a:p>
          <a:p>
            <a:pPr>
              <a:lnSpc>
                <a:spcPct val="110000"/>
              </a:lnSpc>
              <a:spcBef>
                <a:spcPts val="1000"/>
              </a:spcBef>
            </a:pPr>
            <a:r>
              <a:rPr lang="en-GB" dirty="0">
                <a:solidFill>
                  <a:schemeClr val="bg1"/>
                </a:solidFill>
              </a:rPr>
              <a:t>Anna Pritchard &amp; </a:t>
            </a:r>
            <a:r>
              <a:rPr lang="en-GB" dirty="0" err="1">
                <a:solidFill>
                  <a:schemeClr val="bg1"/>
                </a:solidFill>
              </a:rPr>
              <a:t>Eryri</a:t>
            </a:r>
            <a:r>
              <a:rPr lang="en-GB" dirty="0">
                <a:solidFill>
                  <a:schemeClr val="bg1"/>
                </a:solidFill>
              </a:rPr>
              <a:t> National Park X </a:t>
            </a:r>
            <a:r>
              <a:rPr lang="en-GB" dirty="0" err="1">
                <a:solidFill>
                  <a:schemeClr val="bg1"/>
                </a:solidFill>
              </a:rPr>
              <a:t>Plas</a:t>
            </a:r>
            <a:r>
              <a:rPr lang="en-GB" dirty="0">
                <a:solidFill>
                  <a:schemeClr val="bg1"/>
                </a:solidFill>
              </a:rPr>
              <a:t> </a:t>
            </a:r>
            <a:r>
              <a:rPr lang="en-GB" dirty="0" err="1">
                <a:solidFill>
                  <a:schemeClr val="bg1"/>
                </a:solidFill>
              </a:rPr>
              <a:t>Glyn-y-Weddw</a:t>
            </a:r>
            <a:r>
              <a:rPr lang="en-GB" dirty="0">
                <a:solidFill>
                  <a:schemeClr val="bg1"/>
                </a:solidFill>
              </a:rPr>
              <a:t> </a:t>
            </a:r>
          </a:p>
          <a:p>
            <a:pPr>
              <a:lnSpc>
                <a:spcPct val="110000"/>
              </a:lnSpc>
              <a:spcBef>
                <a:spcPts val="1000"/>
              </a:spcBef>
            </a:pPr>
            <a:r>
              <a:rPr lang="en-GB" dirty="0">
                <a:solidFill>
                  <a:schemeClr val="bg1"/>
                </a:solidFill>
              </a:rPr>
              <a:t> </a:t>
            </a:r>
            <a:r>
              <a:rPr lang="en-GB" u="sng" dirty="0">
                <a:solidFill>
                  <a:schemeClr val="bg1"/>
                </a:solidFill>
              </a:rPr>
              <a:t>Keywords</a:t>
            </a:r>
            <a:r>
              <a:rPr lang="en-GB" dirty="0">
                <a:solidFill>
                  <a:schemeClr val="bg1"/>
                </a:solidFill>
              </a:rPr>
              <a:t>: weaving, place names, safeguarding histories, celebrate.</a:t>
            </a:r>
          </a:p>
        </p:txBody>
      </p:sp>
      <p:pic>
        <p:nvPicPr>
          <p:cNvPr id="7" name="Picture 6">
            <a:extLst>
              <a:ext uri="{FF2B5EF4-FFF2-40B4-BE49-F238E27FC236}">
                <a16:creationId xmlns:a16="http://schemas.microsoft.com/office/drawing/2014/main" id="{C4119009-BFA8-0E56-058A-E70CCA7C23C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259503" y="1311823"/>
            <a:ext cx="3456128" cy="5254209"/>
          </a:xfrm>
          <a:prstGeom prst="rect">
            <a:avLst/>
          </a:prstGeom>
        </p:spPr>
      </p:pic>
      <p:pic>
        <p:nvPicPr>
          <p:cNvPr id="8" name="Picture 7">
            <a:extLst>
              <a:ext uri="{FF2B5EF4-FFF2-40B4-BE49-F238E27FC236}">
                <a16:creationId xmlns:a16="http://schemas.microsoft.com/office/drawing/2014/main" id="{66B5BD5E-ED44-677C-0326-3B24192F127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38447" y="1310640"/>
            <a:ext cx="4525311" cy="5255392"/>
          </a:xfrm>
          <a:prstGeom prst="rect">
            <a:avLst/>
          </a:prstGeom>
        </p:spPr>
      </p:pic>
    </p:spTree>
    <p:extLst>
      <p:ext uri="{BB962C8B-B14F-4D97-AF65-F5344CB8AC3E}">
        <p14:creationId xmlns:p14="http://schemas.microsoft.com/office/powerpoint/2010/main" val="25682724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a:extLst>
            <a:ext uri="{FF2B5EF4-FFF2-40B4-BE49-F238E27FC236}">
              <a16:creationId xmlns:a16="http://schemas.microsoft.com/office/drawing/2014/main" id="{E5C727B6-435C-E1B2-DE61-820F970F0D40}"/>
            </a:ext>
          </a:extLst>
        </p:cNvPr>
        <p:cNvGrpSpPr/>
        <p:nvPr/>
      </p:nvGrpSpPr>
      <p:grpSpPr>
        <a:xfrm>
          <a:off x="0" y="0"/>
          <a:ext cx="0" cy="0"/>
          <a:chOff x="0" y="0"/>
          <a:chExt cx="0" cy="0"/>
        </a:xfrm>
      </p:grpSpPr>
      <p:sp>
        <p:nvSpPr>
          <p:cNvPr id="3" name="Subtitle 2">
            <a:extLst>
              <a:ext uri="{FF2B5EF4-FFF2-40B4-BE49-F238E27FC236}">
                <a16:creationId xmlns:a16="http://schemas.microsoft.com/office/drawing/2014/main" id="{09921949-AEC6-E2AF-A362-22F1386B9E9D}"/>
              </a:ext>
            </a:extLst>
          </p:cNvPr>
          <p:cNvSpPr>
            <a:spLocks noGrp="1"/>
          </p:cNvSpPr>
          <p:nvPr>
            <p:ph type="subTitle" idx="1"/>
          </p:nvPr>
        </p:nvSpPr>
        <p:spPr>
          <a:xfrm>
            <a:off x="510074" y="3029896"/>
            <a:ext cx="8401302" cy="2884973"/>
          </a:xfrm>
        </p:spPr>
        <p:txBody>
          <a:bodyPr vert="horz" lIns="91440" tIns="45720" rIns="91440" bIns="45720" rtlCol="0" anchor="t">
            <a:normAutofit/>
          </a:bodyPr>
          <a:lstStyle/>
          <a:p>
            <a:pPr algn="l">
              <a:lnSpc>
                <a:spcPct val="110000"/>
              </a:lnSpc>
            </a:pPr>
            <a:endParaRPr lang="en-US"/>
          </a:p>
          <a:p>
            <a:pPr algn="l">
              <a:lnSpc>
                <a:spcPct val="110000"/>
              </a:lnSpc>
            </a:pPr>
            <a:endParaRPr lang="en-GB"/>
          </a:p>
        </p:txBody>
      </p:sp>
      <p:sp>
        <p:nvSpPr>
          <p:cNvPr id="5" name="Rectangle: Rounded Corners 4">
            <a:extLst>
              <a:ext uri="{FF2B5EF4-FFF2-40B4-BE49-F238E27FC236}">
                <a16:creationId xmlns:a16="http://schemas.microsoft.com/office/drawing/2014/main" id="{70BADD20-5C17-144A-0650-AC9B7598F43E}"/>
              </a:ext>
            </a:extLst>
          </p:cNvPr>
          <p:cNvSpPr/>
          <p:nvPr/>
        </p:nvSpPr>
        <p:spPr>
          <a:xfrm>
            <a:off x="348627" y="79686"/>
            <a:ext cx="11610848" cy="1296322"/>
          </a:xfrm>
          <a:prstGeom prst="roundRect">
            <a:avLst/>
          </a:prstGeom>
          <a:ln w="3175">
            <a:solidFill>
              <a:srgbClr val="00B0F0"/>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nSpc>
                <a:spcPct val="110000"/>
              </a:lnSpc>
              <a:spcBef>
                <a:spcPts val="1000"/>
              </a:spcBef>
            </a:pPr>
            <a:r>
              <a:rPr lang="en-GB" dirty="0">
                <a:solidFill>
                  <a:schemeClr val="bg1"/>
                </a:solidFill>
              </a:rPr>
              <a:t>B) COLLABORATIVE PROJECT</a:t>
            </a:r>
          </a:p>
          <a:p>
            <a:pPr>
              <a:lnSpc>
                <a:spcPct val="110000"/>
              </a:lnSpc>
              <a:spcBef>
                <a:spcPts val="1000"/>
              </a:spcBef>
            </a:pPr>
            <a:r>
              <a:rPr lang="en-GB" dirty="0">
                <a:solidFill>
                  <a:schemeClr val="bg1"/>
                </a:solidFill>
              </a:rPr>
              <a:t>Imperial War Museum X Liberty X Fine Cell Work.  </a:t>
            </a:r>
          </a:p>
          <a:p>
            <a:pPr>
              <a:lnSpc>
                <a:spcPct val="110000"/>
              </a:lnSpc>
              <a:spcBef>
                <a:spcPts val="1000"/>
              </a:spcBef>
            </a:pPr>
            <a:r>
              <a:rPr lang="en-GB" u="sng" dirty="0">
                <a:solidFill>
                  <a:schemeClr val="bg1"/>
                </a:solidFill>
              </a:rPr>
              <a:t>Keywords</a:t>
            </a:r>
            <a:r>
              <a:rPr lang="en-GB" dirty="0">
                <a:solidFill>
                  <a:schemeClr val="bg1"/>
                </a:solidFill>
              </a:rPr>
              <a:t>:  creativity in conflict, craft and making as sources of hope,  beyond display.</a:t>
            </a:r>
          </a:p>
        </p:txBody>
      </p:sp>
      <p:pic>
        <p:nvPicPr>
          <p:cNvPr id="2" name="Picture 1">
            <a:extLst>
              <a:ext uri="{FF2B5EF4-FFF2-40B4-BE49-F238E27FC236}">
                <a16:creationId xmlns:a16="http://schemas.microsoft.com/office/drawing/2014/main" id="{C468AF77-4E21-DD74-50C2-6AA41915C96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18902" y="1376009"/>
            <a:ext cx="3520602" cy="5268177"/>
          </a:xfrm>
          <a:prstGeom prst="rect">
            <a:avLst/>
          </a:prstGeom>
        </p:spPr>
      </p:pic>
      <p:pic>
        <p:nvPicPr>
          <p:cNvPr id="4" name="Picture 3">
            <a:extLst>
              <a:ext uri="{FF2B5EF4-FFF2-40B4-BE49-F238E27FC236}">
                <a16:creationId xmlns:a16="http://schemas.microsoft.com/office/drawing/2014/main" id="{FD2EBA61-9DB6-A130-D758-7EC400B428B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507096" y="1376008"/>
            <a:ext cx="5143792" cy="5268177"/>
          </a:xfrm>
          <a:prstGeom prst="rect">
            <a:avLst/>
          </a:prstGeom>
        </p:spPr>
      </p:pic>
    </p:spTree>
    <p:extLst>
      <p:ext uri="{BB962C8B-B14F-4D97-AF65-F5344CB8AC3E}">
        <p14:creationId xmlns:p14="http://schemas.microsoft.com/office/powerpoint/2010/main" val="350681796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a:extLst>
            <a:ext uri="{FF2B5EF4-FFF2-40B4-BE49-F238E27FC236}">
              <a16:creationId xmlns:a16="http://schemas.microsoft.com/office/drawing/2014/main" id="{E5C727B6-435C-E1B2-DE61-820F970F0D40}"/>
            </a:ext>
          </a:extLst>
        </p:cNvPr>
        <p:cNvGrpSpPr/>
        <p:nvPr/>
      </p:nvGrpSpPr>
      <p:grpSpPr>
        <a:xfrm>
          <a:off x="0" y="0"/>
          <a:ext cx="0" cy="0"/>
          <a:chOff x="0" y="0"/>
          <a:chExt cx="0" cy="0"/>
        </a:xfrm>
      </p:grpSpPr>
      <p:sp>
        <p:nvSpPr>
          <p:cNvPr id="3" name="Subtitle 2">
            <a:extLst>
              <a:ext uri="{FF2B5EF4-FFF2-40B4-BE49-F238E27FC236}">
                <a16:creationId xmlns:a16="http://schemas.microsoft.com/office/drawing/2014/main" id="{09921949-AEC6-E2AF-A362-22F1386B9E9D}"/>
              </a:ext>
            </a:extLst>
          </p:cNvPr>
          <p:cNvSpPr>
            <a:spLocks noGrp="1"/>
          </p:cNvSpPr>
          <p:nvPr>
            <p:ph type="subTitle" idx="1"/>
          </p:nvPr>
        </p:nvSpPr>
        <p:spPr>
          <a:xfrm>
            <a:off x="510074" y="3029896"/>
            <a:ext cx="8401302" cy="2884973"/>
          </a:xfrm>
        </p:spPr>
        <p:txBody>
          <a:bodyPr vert="horz" lIns="91440" tIns="45720" rIns="91440" bIns="45720" rtlCol="0" anchor="t">
            <a:normAutofit/>
          </a:bodyPr>
          <a:lstStyle/>
          <a:p>
            <a:pPr algn="l">
              <a:lnSpc>
                <a:spcPct val="110000"/>
              </a:lnSpc>
            </a:pPr>
            <a:endParaRPr lang="en-US"/>
          </a:p>
          <a:p>
            <a:pPr algn="l">
              <a:lnSpc>
                <a:spcPct val="110000"/>
              </a:lnSpc>
            </a:pPr>
            <a:endParaRPr lang="en-GB"/>
          </a:p>
        </p:txBody>
      </p:sp>
      <p:sp>
        <p:nvSpPr>
          <p:cNvPr id="5" name="Rectangle: Rounded Corners 4">
            <a:extLst>
              <a:ext uri="{FF2B5EF4-FFF2-40B4-BE49-F238E27FC236}">
                <a16:creationId xmlns:a16="http://schemas.microsoft.com/office/drawing/2014/main" id="{70BADD20-5C17-144A-0650-AC9B7598F43E}"/>
              </a:ext>
            </a:extLst>
          </p:cNvPr>
          <p:cNvSpPr/>
          <p:nvPr/>
        </p:nvSpPr>
        <p:spPr>
          <a:xfrm>
            <a:off x="348627" y="79686"/>
            <a:ext cx="11610848" cy="1296322"/>
          </a:xfrm>
          <a:prstGeom prst="roundRect">
            <a:avLst/>
          </a:prstGeom>
          <a:ln w="3175">
            <a:solidFill>
              <a:srgbClr val="00B0F0"/>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nSpc>
                <a:spcPct val="110000"/>
              </a:lnSpc>
              <a:spcBef>
                <a:spcPts val="1000"/>
              </a:spcBef>
            </a:pPr>
            <a:r>
              <a:rPr lang="en-GB" dirty="0">
                <a:solidFill>
                  <a:schemeClr val="bg1"/>
                </a:solidFill>
              </a:rPr>
              <a:t>C) COLLABORATIVE PROJECT</a:t>
            </a:r>
          </a:p>
          <a:p>
            <a:pPr>
              <a:lnSpc>
                <a:spcPct val="110000"/>
              </a:lnSpc>
              <a:spcBef>
                <a:spcPts val="1000"/>
              </a:spcBef>
            </a:pPr>
            <a:r>
              <a:rPr lang="en-GB" dirty="0">
                <a:solidFill>
                  <a:schemeClr val="bg1"/>
                </a:solidFill>
              </a:rPr>
              <a:t> David </a:t>
            </a:r>
            <a:r>
              <a:rPr lang="en-GB" dirty="0" err="1">
                <a:solidFill>
                  <a:schemeClr val="bg1"/>
                </a:solidFill>
              </a:rPr>
              <a:t>Shillinglaw</a:t>
            </a:r>
            <a:r>
              <a:rPr lang="en-GB" dirty="0">
                <a:solidFill>
                  <a:schemeClr val="bg1"/>
                </a:solidFill>
              </a:rPr>
              <a:t> X Max Porter X </a:t>
            </a:r>
            <a:r>
              <a:rPr lang="en-GB" dirty="0" err="1">
                <a:solidFill>
                  <a:schemeClr val="bg1"/>
                </a:solidFill>
              </a:rPr>
              <a:t>Eritage</a:t>
            </a:r>
            <a:r>
              <a:rPr lang="en-GB" dirty="0">
                <a:solidFill>
                  <a:schemeClr val="bg1"/>
                </a:solidFill>
              </a:rPr>
              <a:t> Studio Gallery</a:t>
            </a:r>
          </a:p>
          <a:p>
            <a:pPr>
              <a:lnSpc>
                <a:spcPct val="110000"/>
              </a:lnSpc>
              <a:spcBef>
                <a:spcPts val="1000"/>
              </a:spcBef>
            </a:pPr>
            <a:r>
              <a:rPr lang="en-GB" u="sng" dirty="0">
                <a:solidFill>
                  <a:schemeClr val="bg1"/>
                </a:solidFill>
              </a:rPr>
              <a:t>Keywords</a:t>
            </a:r>
            <a:r>
              <a:rPr lang="en-GB" dirty="0">
                <a:solidFill>
                  <a:schemeClr val="bg1"/>
                </a:solidFill>
              </a:rPr>
              <a:t>:  friendship, creative process, what it means to be human.</a:t>
            </a:r>
          </a:p>
        </p:txBody>
      </p:sp>
      <p:pic>
        <p:nvPicPr>
          <p:cNvPr id="6" name="Picture 5">
            <a:extLst>
              <a:ext uri="{FF2B5EF4-FFF2-40B4-BE49-F238E27FC236}">
                <a16:creationId xmlns:a16="http://schemas.microsoft.com/office/drawing/2014/main" id="{ADF67954-A98E-7542-2E84-CECD1DA9821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19193" y="1551516"/>
            <a:ext cx="4149139" cy="5117835"/>
          </a:xfrm>
          <a:prstGeom prst="rect">
            <a:avLst/>
          </a:prstGeom>
        </p:spPr>
      </p:pic>
      <p:pic>
        <p:nvPicPr>
          <p:cNvPr id="7" name="Picture 6">
            <a:extLst>
              <a:ext uri="{FF2B5EF4-FFF2-40B4-BE49-F238E27FC236}">
                <a16:creationId xmlns:a16="http://schemas.microsoft.com/office/drawing/2014/main" id="{90BC88A8-E16D-18AA-1E4E-F90C6B08BF4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077451" y="1551515"/>
            <a:ext cx="3289608" cy="5108581"/>
          </a:xfrm>
          <a:prstGeom prst="rect">
            <a:avLst/>
          </a:prstGeom>
        </p:spPr>
      </p:pic>
    </p:spTree>
    <p:extLst>
      <p:ext uri="{BB962C8B-B14F-4D97-AF65-F5344CB8AC3E}">
        <p14:creationId xmlns:p14="http://schemas.microsoft.com/office/powerpoint/2010/main" val="227285182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a:extLst>
            <a:ext uri="{FF2B5EF4-FFF2-40B4-BE49-F238E27FC236}">
              <a16:creationId xmlns:a16="http://schemas.microsoft.com/office/drawing/2014/main" id="{36AB242A-15BE-EF59-C524-8EA894247FE7}"/>
            </a:ext>
          </a:extLst>
        </p:cNvPr>
        <p:cNvGrpSpPr/>
        <p:nvPr/>
      </p:nvGrpSpPr>
      <p:grpSpPr>
        <a:xfrm>
          <a:off x="0" y="0"/>
          <a:ext cx="0" cy="0"/>
          <a:chOff x="0" y="0"/>
          <a:chExt cx="0" cy="0"/>
        </a:xfrm>
      </p:grpSpPr>
      <p:sp>
        <p:nvSpPr>
          <p:cNvPr id="3" name="Subtitle 2">
            <a:extLst>
              <a:ext uri="{FF2B5EF4-FFF2-40B4-BE49-F238E27FC236}">
                <a16:creationId xmlns:a16="http://schemas.microsoft.com/office/drawing/2014/main" id="{0CD86813-77D9-7078-6F85-F3825BFE03B4}"/>
              </a:ext>
            </a:extLst>
          </p:cNvPr>
          <p:cNvSpPr>
            <a:spLocks noGrp="1"/>
          </p:cNvSpPr>
          <p:nvPr>
            <p:ph type="subTitle" idx="1"/>
          </p:nvPr>
        </p:nvSpPr>
        <p:spPr>
          <a:xfrm>
            <a:off x="510074" y="3029896"/>
            <a:ext cx="8401302" cy="2884973"/>
          </a:xfrm>
        </p:spPr>
        <p:txBody>
          <a:bodyPr vert="horz" lIns="91440" tIns="45720" rIns="91440" bIns="45720" rtlCol="0" anchor="t">
            <a:normAutofit/>
          </a:bodyPr>
          <a:lstStyle/>
          <a:p>
            <a:pPr algn="l">
              <a:lnSpc>
                <a:spcPct val="110000"/>
              </a:lnSpc>
            </a:pPr>
            <a:endParaRPr lang="en-US"/>
          </a:p>
          <a:p>
            <a:pPr algn="l">
              <a:lnSpc>
                <a:spcPct val="110000"/>
              </a:lnSpc>
            </a:pPr>
            <a:endParaRPr lang="en-GB"/>
          </a:p>
        </p:txBody>
      </p:sp>
      <p:sp>
        <p:nvSpPr>
          <p:cNvPr id="10" name="Title 1">
            <a:extLst>
              <a:ext uri="{FF2B5EF4-FFF2-40B4-BE49-F238E27FC236}">
                <a16:creationId xmlns:a16="http://schemas.microsoft.com/office/drawing/2014/main" id="{B456E037-033D-A8FF-6D16-847C8743E46F}"/>
              </a:ext>
            </a:extLst>
          </p:cNvPr>
          <p:cNvSpPr txBox="1">
            <a:spLocks/>
          </p:cNvSpPr>
          <p:nvPr/>
        </p:nvSpPr>
        <p:spPr>
          <a:xfrm>
            <a:off x="6262844" y="152154"/>
            <a:ext cx="5789705" cy="790977"/>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4000" b="1" kern="1200">
                <a:solidFill>
                  <a:schemeClr val="tx1"/>
                </a:solidFill>
                <a:latin typeface="+mj-lt"/>
                <a:ea typeface="+mj-ea"/>
                <a:cs typeface="+mj-cs"/>
              </a:defRPr>
            </a:lvl1pPr>
          </a:lstStyle>
          <a:p>
            <a:pPr algn="l"/>
            <a:endParaRPr lang="en-GB" sz="2000" b="0" dirty="0">
              <a:solidFill>
                <a:schemeClr val="bg1"/>
              </a:solidFill>
            </a:endParaRPr>
          </a:p>
        </p:txBody>
      </p:sp>
      <p:sp>
        <p:nvSpPr>
          <p:cNvPr id="5" name="Rectangle: Rounded Corners 4">
            <a:extLst>
              <a:ext uri="{FF2B5EF4-FFF2-40B4-BE49-F238E27FC236}">
                <a16:creationId xmlns:a16="http://schemas.microsoft.com/office/drawing/2014/main" id="{E8AD1599-AD96-2D17-1C6A-50BB1EAFE16F}"/>
              </a:ext>
            </a:extLst>
          </p:cNvPr>
          <p:cNvSpPr/>
          <p:nvPr/>
        </p:nvSpPr>
        <p:spPr>
          <a:xfrm>
            <a:off x="0" y="943130"/>
            <a:ext cx="11405098" cy="5406869"/>
          </a:xfrm>
          <a:prstGeom prst="roundRect">
            <a:avLst/>
          </a:prstGeom>
          <a:solidFill>
            <a:srgbClr val="0070C0"/>
          </a:solidFill>
          <a:ln>
            <a:solidFill>
              <a:srgbClr val="00B0F0"/>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nSpc>
                <a:spcPct val="110000"/>
              </a:lnSpc>
              <a:spcBef>
                <a:spcPts val="1000"/>
              </a:spcBef>
            </a:pPr>
            <a:r>
              <a:rPr lang="en-GB" sz="2000" dirty="0">
                <a:solidFill>
                  <a:schemeClr val="bg1"/>
                </a:solidFill>
              </a:rPr>
              <a:t>	 	</a:t>
            </a:r>
          </a:p>
          <a:p>
            <a:pPr>
              <a:lnSpc>
                <a:spcPct val="110000"/>
              </a:lnSpc>
              <a:spcBef>
                <a:spcPts val="1000"/>
              </a:spcBef>
            </a:pPr>
            <a:r>
              <a:rPr lang="en-GB" sz="2400" b="1"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STUDY TASKS</a:t>
            </a:r>
            <a:endParaRPr lang="en-GB" sz="2000" dirty="0">
              <a:solidFill>
                <a:schemeClr val="bg1"/>
              </a:solidFill>
            </a:endParaRPr>
          </a:p>
          <a:p>
            <a:pPr>
              <a:lnSpc>
                <a:spcPct val="110000"/>
              </a:lnSpc>
              <a:spcBef>
                <a:spcPts val="1000"/>
              </a:spcBef>
            </a:pPr>
            <a:r>
              <a:rPr lang="en-GB" sz="2000" dirty="0">
                <a:solidFill>
                  <a:schemeClr val="bg1"/>
                </a:solidFill>
              </a:rPr>
              <a:t>To be completed by next week’s lecture.  </a:t>
            </a:r>
          </a:p>
          <a:p>
            <a:pPr>
              <a:lnSpc>
                <a:spcPct val="110000"/>
              </a:lnSpc>
              <a:spcBef>
                <a:spcPts val="1000"/>
              </a:spcBef>
            </a:pPr>
            <a:r>
              <a:rPr lang="en-GB" sz="2000" dirty="0">
                <a:solidFill>
                  <a:schemeClr val="bg1"/>
                </a:solidFill>
              </a:rPr>
              <a:t>Tasks can be started under guidance at the end of the lecture.</a:t>
            </a:r>
          </a:p>
          <a:p>
            <a:pPr>
              <a:lnSpc>
                <a:spcPct val="110000"/>
              </a:lnSpc>
              <a:spcBef>
                <a:spcPts val="1000"/>
              </a:spcBef>
            </a:pPr>
            <a:r>
              <a:rPr lang="en-GB" sz="2000" dirty="0">
                <a:solidFill>
                  <a:schemeClr val="bg1"/>
                </a:solidFill>
              </a:rPr>
              <a:t>For some tasks you will be required to visit Y FFORWM, SA1 library or other locations.</a:t>
            </a:r>
          </a:p>
          <a:p>
            <a:pPr>
              <a:lnSpc>
                <a:spcPct val="110000"/>
              </a:lnSpc>
              <a:spcBef>
                <a:spcPts val="1000"/>
              </a:spcBef>
            </a:pPr>
            <a:r>
              <a:rPr lang="en-GB" sz="2000" dirty="0">
                <a:solidFill>
                  <a:schemeClr val="bg1"/>
                </a:solidFill>
              </a:rPr>
              <a:t>It is highly recommended that you use Tuesday afternoons to complete tasks.</a:t>
            </a:r>
          </a:p>
          <a:p>
            <a:pPr>
              <a:lnSpc>
                <a:spcPct val="110000"/>
              </a:lnSpc>
              <a:spcBef>
                <a:spcPts val="1000"/>
              </a:spcBef>
            </a:pPr>
            <a:r>
              <a:rPr lang="en-GB" sz="2000" dirty="0">
                <a:solidFill>
                  <a:schemeClr val="bg1"/>
                </a:solidFill>
              </a:rPr>
              <a:t>Your study tasks are designed to: </a:t>
            </a:r>
          </a:p>
          <a:p>
            <a:pPr>
              <a:lnSpc>
                <a:spcPct val="110000"/>
              </a:lnSpc>
              <a:spcBef>
                <a:spcPts val="1000"/>
              </a:spcBef>
            </a:pPr>
            <a:r>
              <a:rPr lang="en-GB" sz="2000" dirty="0">
                <a:solidFill>
                  <a:schemeClr val="bg1"/>
                </a:solidFill>
              </a:rPr>
              <a:t>EXTEND LEARNING: opportunity to further explore an area we have covered in a lecture.</a:t>
            </a:r>
          </a:p>
          <a:p>
            <a:pPr>
              <a:lnSpc>
                <a:spcPct val="110000"/>
              </a:lnSpc>
              <a:spcBef>
                <a:spcPts val="1000"/>
              </a:spcBef>
            </a:pPr>
            <a:r>
              <a:rPr lang="en-GB" sz="2000" dirty="0">
                <a:solidFill>
                  <a:schemeClr val="bg1"/>
                </a:solidFill>
              </a:rPr>
              <a:t>ENCOURAGE COLLABORATION: working with peers in pairs or groups.</a:t>
            </a:r>
          </a:p>
          <a:p>
            <a:pPr>
              <a:lnSpc>
                <a:spcPct val="110000"/>
              </a:lnSpc>
              <a:spcBef>
                <a:spcPts val="1000"/>
              </a:spcBef>
            </a:pPr>
            <a:r>
              <a:rPr lang="en-GB" sz="2000" dirty="0">
                <a:solidFill>
                  <a:schemeClr val="bg1"/>
                </a:solidFill>
              </a:rPr>
              <a:t>ALLOW REFLECTION: chance to consider, giving your own thoughts, opinions, ideas.</a:t>
            </a:r>
          </a:p>
          <a:p>
            <a:pPr>
              <a:lnSpc>
                <a:spcPct val="110000"/>
              </a:lnSpc>
              <a:spcBef>
                <a:spcPts val="1000"/>
              </a:spcBef>
            </a:pPr>
            <a:endParaRPr lang="en-GB" dirty="0">
              <a:solidFill>
                <a:schemeClr val="bg1"/>
              </a:solidFill>
            </a:endParaRPr>
          </a:p>
        </p:txBody>
      </p:sp>
    </p:spTree>
    <p:extLst>
      <p:ext uri="{BB962C8B-B14F-4D97-AF65-F5344CB8AC3E}">
        <p14:creationId xmlns:p14="http://schemas.microsoft.com/office/powerpoint/2010/main" val="34392636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a:extLst>
            <a:ext uri="{FF2B5EF4-FFF2-40B4-BE49-F238E27FC236}">
              <a16:creationId xmlns:a16="http://schemas.microsoft.com/office/drawing/2014/main" id="{36AB242A-15BE-EF59-C524-8EA894247FE7}"/>
            </a:ext>
          </a:extLst>
        </p:cNvPr>
        <p:cNvGrpSpPr/>
        <p:nvPr/>
      </p:nvGrpSpPr>
      <p:grpSpPr>
        <a:xfrm>
          <a:off x="0" y="0"/>
          <a:ext cx="0" cy="0"/>
          <a:chOff x="0" y="0"/>
          <a:chExt cx="0" cy="0"/>
        </a:xfrm>
      </p:grpSpPr>
      <p:sp>
        <p:nvSpPr>
          <p:cNvPr id="3" name="Subtitle 2">
            <a:extLst>
              <a:ext uri="{FF2B5EF4-FFF2-40B4-BE49-F238E27FC236}">
                <a16:creationId xmlns:a16="http://schemas.microsoft.com/office/drawing/2014/main" id="{0CD86813-77D9-7078-6F85-F3825BFE03B4}"/>
              </a:ext>
            </a:extLst>
          </p:cNvPr>
          <p:cNvSpPr>
            <a:spLocks noGrp="1"/>
          </p:cNvSpPr>
          <p:nvPr>
            <p:ph type="subTitle" idx="1"/>
          </p:nvPr>
        </p:nvSpPr>
        <p:spPr>
          <a:xfrm>
            <a:off x="510074" y="3029896"/>
            <a:ext cx="8401302" cy="2884973"/>
          </a:xfrm>
        </p:spPr>
        <p:txBody>
          <a:bodyPr vert="horz" lIns="91440" tIns="45720" rIns="91440" bIns="45720" rtlCol="0" anchor="t">
            <a:normAutofit/>
          </a:bodyPr>
          <a:lstStyle/>
          <a:p>
            <a:pPr algn="l">
              <a:lnSpc>
                <a:spcPct val="110000"/>
              </a:lnSpc>
            </a:pPr>
            <a:endParaRPr lang="en-US"/>
          </a:p>
          <a:p>
            <a:pPr algn="l">
              <a:lnSpc>
                <a:spcPct val="110000"/>
              </a:lnSpc>
            </a:pPr>
            <a:endParaRPr lang="en-GB"/>
          </a:p>
        </p:txBody>
      </p:sp>
      <p:sp>
        <p:nvSpPr>
          <p:cNvPr id="10" name="Title 1">
            <a:extLst>
              <a:ext uri="{FF2B5EF4-FFF2-40B4-BE49-F238E27FC236}">
                <a16:creationId xmlns:a16="http://schemas.microsoft.com/office/drawing/2014/main" id="{B456E037-033D-A8FF-6D16-847C8743E46F}"/>
              </a:ext>
            </a:extLst>
          </p:cNvPr>
          <p:cNvSpPr txBox="1">
            <a:spLocks/>
          </p:cNvSpPr>
          <p:nvPr/>
        </p:nvSpPr>
        <p:spPr>
          <a:xfrm>
            <a:off x="6262844" y="152154"/>
            <a:ext cx="5789705" cy="790977"/>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4000" b="1" kern="1200">
                <a:solidFill>
                  <a:schemeClr val="tx1"/>
                </a:solidFill>
                <a:latin typeface="+mj-lt"/>
                <a:ea typeface="+mj-ea"/>
                <a:cs typeface="+mj-cs"/>
              </a:defRPr>
            </a:lvl1pPr>
          </a:lstStyle>
          <a:p>
            <a:pPr algn="l"/>
            <a:endParaRPr lang="en-GB" sz="2000" b="0" dirty="0">
              <a:solidFill>
                <a:schemeClr val="bg1"/>
              </a:solidFill>
            </a:endParaRPr>
          </a:p>
        </p:txBody>
      </p:sp>
      <p:sp>
        <p:nvSpPr>
          <p:cNvPr id="5" name="Rectangle: Rounded Corners 4">
            <a:extLst>
              <a:ext uri="{FF2B5EF4-FFF2-40B4-BE49-F238E27FC236}">
                <a16:creationId xmlns:a16="http://schemas.microsoft.com/office/drawing/2014/main" id="{E8AD1599-AD96-2D17-1C6A-50BB1EAFE16F}"/>
              </a:ext>
            </a:extLst>
          </p:cNvPr>
          <p:cNvSpPr/>
          <p:nvPr/>
        </p:nvSpPr>
        <p:spPr>
          <a:xfrm>
            <a:off x="0" y="428314"/>
            <a:ext cx="12052549" cy="6001372"/>
          </a:xfrm>
          <a:prstGeom prst="roundRect">
            <a:avLst/>
          </a:prstGeom>
          <a:solidFill>
            <a:schemeClr val="tx2">
              <a:lumMod val="75000"/>
              <a:lumOff val="25000"/>
            </a:schemeClr>
          </a:solidFill>
          <a:ln>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nSpc>
                <a:spcPct val="110000"/>
              </a:lnSpc>
              <a:spcBef>
                <a:spcPts val="1000"/>
              </a:spcBef>
            </a:pPr>
            <a:r>
              <a:rPr lang="en-GB" sz="2000" dirty="0">
                <a:solidFill>
                  <a:schemeClr val="bg1"/>
                </a:solidFill>
              </a:rPr>
              <a:t>	 	</a:t>
            </a:r>
          </a:p>
          <a:p>
            <a:pPr>
              <a:lnSpc>
                <a:spcPct val="110000"/>
              </a:lnSpc>
              <a:spcBef>
                <a:spcPts val="1000"/>
              </a:spcBef>
            </a:pPr>
            <a:r>
              <a:rPr lang="en-GB" sz="2400" b="1"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STUDY TASKS</a:t>
            </a:r>
            <a:endParaRPr lang="en-GB" sz="2400" dirty="0">
              <a:solidFill>
                <a:schemeClr val="bg1"/>
              </a:solidFill>
            </a:endParaRPr>
          </a:p>
          <a:p>
            <a:pPr>
              <a:lnSpc>
                <a:spcPct val="110000"/>
              </a:lnSpc>
              <a:spcBef>
                <a:spcPts val="1000"/>
              </a:spcBef>
            </a:pPr>
            <a:r>
              <a:rPr lang="en-GB" i="1" dirty="0">
                <a:solidFill>
                  <a:schemeClr val="bg1"/>
                </a:solidFill>
              </a:rPr>
              <a:t>EXTEND LEARNING: opportunity to further explore </a:t>
            </a:r>
            <a:r>
              <a:rPr lang="en-GB" sz="2400" i="1" dirty="0">
                <a:solidFill>
                  <a:schemeClr val="bg1"/>
                </a:solidFill>
              </a:rPr>
              <a:t>COLLABORATION…</a:t>
            </a:r>
          </a:p>
          <a:p>
            <a:pPr>
              <a:lnSpc>
                <a:spcPct val="110000"/>
              </a:lnSpc>
              <a:spcBef>
                <a:spcPts val="1000"/>
              </a:spcBef>
            </a:pPr>
            <a:r>
              <a:rPr lang="en-GB" sz="2400" dirty="0">
                <a:solidFill>
                  <a:schemeClr val="bg1"/>
                </a:solidFill>
              </a:rPr>
              <a:t>CHOOSE A) B) or C) from the examples of Collaborative projects we have discussed.</a:t>
            </a:r>
          </a:p>
          <a:p>
            <a:pPr marL="342900" indent="-342900">
              <a:lnSpc>
                <a:spcPct val="110000"/>
              </a:lnSpc>
              <a:spcBef>
                <a:spcPts val="1000"/>
              </a:spcBef>
              <a:buFont typeface="Courier New" panose="02070309020205020404" pitchFamily="49" charset="0"/>
              <a:buChar char="o"/>
            </a:pPr>
            <a:r>
              <a:rPr lang="en-GB" sz="2400" dirty="0">
                <a:solidFill>
                  <a:schemeClr val="bg1"/>
                </a:solidFill>
              </a:rPr>
              <a:t>Research ALL 3 collaborators via instagram accounts and/or websites. Make notes on your findings.</a:t>
            </a:r>
          </a:p>
          <a:p>
            <a:pPr marL="342900" indent="-342900">
              <a:lnSpc>
                <a:spcPct val="110000"/>
              </a:lnSpc>
              <a:spcBef>
                <a:spcPts val="1000"/>
              </a:spcBef>
              <a:buFont typeface="Courier New" panose="02070309020205020404" pitchFamily="49" charset="0"/>
              <a:buChar char="o"/>
            </a:pPr>
            <a:r>
              <a:rPr lang="en-GB" sz="2400" dirty="0">
                <a:solidFill>
                  <a:schemeClr val="bg1"/>
                </a:solidFill>
              </a:rPr>
              <a:t>Write 100 words on how you think audiences might respond to the work &amp; why you think the project is important.</a:t>
            </a:r>
          </a:p>
          <a:p>
            <a:pPr>
              <a:lnSpc>
                <a:spcPct val="110000"/>
              </a:lnSpc>
              <a:spcBef>
                <a:spcPts val="1000"/>
              </a:spcBef>
            </a:pPr>
            <a:r>
              <a:rPr lang="en-GB" sz="2400" dirty="0">
                <a:solidFill>
                  <a:schemeClr val="bg1"/>
                </a:solidFill>
              </a:rPr>
              <a:t>Email your notes before 03/02 (next lecture) &amp; bring them to share with the group.</a:t>
            </a:r>
          </a:p>
          <a:p>
            <a:pPr>
              <a:lnSpc>
                <a:spcPct val="110000"/>
              </a:lnSpc>
              <a:spcBef>
                <a:spcPts val="1000"/>
              </a:spcBef>
            </a:pPr>
            <a:r>
              <a:rPr lang="en-GB" sz="2400" dirty="0" err="1">
                <a:solidFill>
                  <a:srgbClr val="FFFF00"/>
                </a:solidFill>
                <a:hlinkClick r:id="rId2">
                  <a:extLst>
                    <a:ext uri="{A12FA001-AC4F-418D-AE19-62706E023703}">
                      <ahyp:hlinkClr xmlns:ahyp="http://schemas.microsoft.com/office/drawing/2018/hyperlinkcolor" val="tx"/>
                    </a:ext>
                  </a:extLst>
                </a:hlinkClick>
              </a:rPr>
              <a:t>menna.buss@uwtsd.ac.uk</a:t>
            </a:r>
            <a:endParaRPr lang="en-GB" sz="2000" dirty="0">
              <a:solidFill>
                <a:srgbClr val="FFFF00"/>
              </a:solidFill>
            </a:endParaRPr>
          </a:p>
          <a:p>
            <a:pPr>
              <a:lnSpc>
                <a:spcPct val="110000"/>
              </a:lnSpc>
              <a:spcBef>
                <a:spcPts val="1000"/>
              </a:spcBef>
            </a:pPr>
            <a:endParaRPr lang="en-GB" sz="2000" dirty="0">
              <a:solidFill>
                <a:schemeClr val="bg1"/>
              </a:solidFill>
            </a:endParaRPr>
          </a:p>
          <a:p>
            <a:pPr>
              <a:lnSpc>
                <a:spcPct val="110000"/>
              </a:lnSpc>
              <a:spcBef>
                <a:spcPts val="1000"/>
              </a:spcBef>
            </a:pPr>
            <a:endParaRPr lang="en-GB" dirty="0">
              <a:solidFill>
                <a:schemeClr val="bg1"/>
              </a:solidFill>
            </a:endParaRPr>
          </a:p>
        </p:txBody>
      </p:sp>
    </p:spTree>
    <p:extLst>
      <p:ext uri="{BB962C8B-B14F-4D97-AF65-F5344CB8AC3E}">
        <p14:creationId xmlns:p14="http://schemas.microsoft.com/office/powerpoint/2010/main" val="420449609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15</Slides>
  <Notes>0</Notes>
  <HiddenSlides>0</HiddenSlide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Office Theme</vt:lpstr>
      <vt:lpstr>CROESO NÔL  | WELCOME BACK</vt:lpstr>
      <vt:lpstr>PowerPoint Presentation</vt:lpstr>
      <vt:lpstr>Tuesday Lectures 10:00 - 12:00  Reading Room, ALEX</vt:lpstr>
      <vt:lpstr>1st YEAR:</vt:lpstr>
      <vt:lpstr>YOUR LEARNING MODULES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Menna Buss</dc:creator>
  <cp:lastModifiedBy>Menna Buss</cp:lastModifiedBy>
  <cp:revision>8</cp:revision>
  <dcterms:created xsi:type="dcterms:W3CDTF">2026-01-26T21:37:53Z</dcterms:created>
  <dcterms:modified xsi:type="dcterms:W3CDTF">2026-01-27T11:43:41Z</dcterms:modified>
</cp:coreProperties>
</file>