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E76D1F1-12BA-4A18-BF2E-8682E7BE94AF}" v="8" dt="2022-11-22T20:54:56.75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58" d="100"/>
          <a:sy n="58" d="100"/>
        </p:scale>
        <p:origin x="98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urul Amin" userId="6dd1a31165ea4a5a" providerId="LiveId" clId="{7E76D1F1-12BA-4A18-BF2E-8682E7BE94AF}"/>
    <pc:docChg chg="custSel modSld">
      <pc:chgData name="Nurul Amin" userId="6dd1a31165ea4a5a" providerId="LiveId" clId="{7E76D1F1-12BA-4A18-BF2E-8682E7BE94AF}" dt="2022-11-22T20:56:44.753" v="216" actId="20577"/>
      <pc:docMkLst>
        <pc:docMk/>
      </pc:docMkLst>
      <pc:sldChg chg="addSp modSp mod setBg addAnim setClrOvrMap">
        <pc:chgData name="Nurul Amin" userId="6dd1a31165ea4a5a" providerId="LiveId" clId="{7E76D1F1-12BA-4A18-BF2E-8682E7BE94AF}" dt="2022-11-22T20:54:56.755" v="208" actId="20577"/>
        <pc:sldMkLst>
          <pc:docMk/>
          <pc:sldMk cId="3559091021" sldId="256"/>
        </pc:sldMkLst>
        <pc:spChg chg="mod">
          <ac:chgData name="Nurul Amin" userId="6dd1a31165ea4a5a" providerId="LiveId" clId="{7E76D1F1-12BA-4A18-BF2E-8682E7BE94AF}" dt="2022-11-22T20:54:56.755" v="208" actId="20577"/>
          <ac:spMkLst>
            <pc:docMk/>
            <pc:sldMk cId="3559091021" sldId="256"/>
            <ac:spMk id="2" creationId="{B941D49D-FE8A-103A-2F7F-5648FEAE68F7}"/>
          </ac:spMkLst>
        </pc:spChg>
        <pc:spChg chg="mod">
          <ac:chgData name="Nurul Amin" userId="6dd1a31165ea4a5a" providerId="LiveId" clId="{7E76D1F1-12BA-4A18-BF2E-8682E7BE94AF}" dt="2022-11-22T20:54:48.727" v="201" actId="403"/>
          <ac:spMkLst>
            <pc:docMk/>
            <pc:sldMk cId="3559091021" sldId="256"/>
            <ac:spMk id="3" creationId="{7EB32500-8C6C-5829-862C-E165A7892F64}"/>
          </ac:spMkLst>
        </pc:spChg>
        <pc:spChg chg="add">
          <ac:chgData name="Nurul Amin" userId="6dd1a31165ea4a5a" providerId="LiveId" clId="{7E76D1F1-12BA-4A18-BF2E-8682E7BE94AF}" dt="2022-11-22T20:54:00.157" v="128" actId="26606"/>
          <ac:spMkLst>
            <pc:docMk/>
            <pc:sldMk cId="3559091021" sldId="256"/>
            <ac:spMk id="9" creationId="{71B2258F-86CA-4D4D-8270-BC05FCDEBFB3}"/>
          </ac:spMkLst>
        </pc:spChg>
        <pc:picChg chg="add">
          <ac:chgData name="Nurul Amin" userId="6dd1a31165ea4a5a" providerId="LiveId" clId="{7E76D1F1-12BA-4A18-BF2E-8682E7BE94AF}" dt="2022-11-22T20:54:00.157" v="128" actId="26606"/>
          <ac:picMkLst>
            <pc:docMk/>
            <pc:sldMk cId="3559091021" sldId="256"/>
            <ac:picMk id="5" creationId="{C10579D8-439A-6C4B-965A-BEA3C33A05FD}"/>
          </ac:picMkLst>
        </pc:picChg>
      </pc:sldChg>
      <pc:sldChg chg="addSp modSp mod">
        <pc:chgData name="Nurul Amin" userId="6dd1a31165ea4a5a" providerId="LiveId" clId="{7E76D1F1-12BA-4A18-BF2E-8682E7BE94AF}" dt="2022-11-22T20:56:44.753" v="216" actId="20577"/>
        <pc:sldMkLst>
          <pc:docMk/>
          <pc:sldMk cId="269437038" sldId="257"/>
        </pc:sldMkLst>
        <pc:spChg chg="add mod">
          <ac:chgData name="Nurul Amin" userId="6dd1a31165ea4a5a" providerId="LiveId" clId="{7E76D1F1-12BA-4A18-BF2E-8682E7BE94AF}" dt="2022-11-22T20:56:44.753" v="216" actId="20577"/>
          <ac:spMkLst>
            <pc:docMk/>
            <pc:sldMk cId="269437038" sldId="257"/>
            <ac:spMk id="2" creationId="{76288F9D-638A-678B-2C66-0120936954D6}"/>
          </ac:spMkLst>
        </pc:spChg>
        <pc:spChg chg="mod">
          <ac:chgData name="Nurul Amin" userId="6dd1a31165ea4a5a" providerId="LiveId" clId="{7E76D1F1-12BA-4A18-BF2E-8682E7BE94AF}" dt="2022-11-22T20:55:59.283" v="212" actId="1076"/>
          <ac:spMkLst>
            <pc:docMk/>
            <pc:sldMk cId="269437038" sldId="257"/>
            <ac:spMk id="28" creationId="{5238E416-D8AA-B893-45A1-939F4E8D7162}"/>
          </ac:spMkLst>
        </pc:spChg>
        <pc:picChg chg="mod">
          <ac:chgData name="Nurul Amin" userId="6dd1a31165ea4a5a" providerId="LiveId" clId="{7E76D1F1-12BA-4A18-BF2E-8682E7BE94AF}" dt="2022-11-22T20:55:51.482" v="211" actId="1076"/>
          <ac:picMkLst>
            <pc:docMk/>
            <pc:sldMk cId="269437038" sldId="257"/>
            <ac:picMk id="4" creationId="{25A0FCB4-B320-3AA8-49B8-B1527C961142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42F14F-C4ED-38AE-135D-226167A2891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C379964-AD31-6B93-31AC-35EC0738EA3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386DF5-36C2-BB55-41F7-2935C5BC5C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D80B14-EA1D-456C-A150-CEB9C09B507E}" type="datetimeFigureOut">
              <a:rPr lang="en-GB" smtClean="0"/>
              <a:t>22/11/2022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A0B7B8-A0B3-46ED-FDF7-F4D737D7D2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034E53-5B0A-49A0-E077-23EEB50E4A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4A8B1-18B4-4D2B-8296-C937E70E98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08967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B2F8B-3433-4B82-4871-4C16F8A99F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8630DB-BEF2-AB98-90C3-1713BAA817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BBF025-88C4-9725-8B49-57DDD0E0E9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D80B14-EA1D-456C-A150-CEB9C09B507E}" type="datetimeFigureOut">
              <a:rPr lang="en-GB" smtClean="0"/>
              <a:t>22/11/2022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E5891D-E765-3396-227E-B26312C40A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44589C-15CB-DE2C-92CD-D27C40C018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4A8B1-18B4-4D2B-8296-C937E70E98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49017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CF4B0F-7807-9C2C-CC6C-76B6A464C5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DDE45E-B7A1-8665-C1C7-F8D938C61A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BDD752-94C9-312D-A043-1D4FF6661C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D80B14-EA1D-456C-A150-CEB9C09B507E}" type="datetimeFigureOut">
              <a:rPr lang="en-GB" smtClean="0"/>
              <a:t>22/11/2022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7C733B-EEA4-8C86-5F18-319E8E5A4A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A205A7-5EC1-EFDC-54EC-F53F23E55F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4A8B1-18B4-4D2B-8296-C937E70E98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92899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83FEE6-F114-BD3A-BB10-6851003F78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A99D72-06BE-BC56-C709-EE8DCA07008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0E1748-2A0E-4DAF-FBF7-3FAB0754529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1615F8-65AF-C50D-EA0F-0E06BBD74A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D80B14-EA1D-456C-A150-CEB9C09B507E}" type="datetimeFigureOut">
              <a:rPr lang="en-GB" smtClean="0"/>
              <a:t>22/11/2022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8C66F5-F9FD-FD25-4E06-6AD52FE6D2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457E49-4B9D-68FD-E508-DA3EA2219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4A8B1-18B4-4D2B-8296-C937E70E98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9806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D1A98-3F35-F884-32DB-622FD545D4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DADC42-18A3-FAAB-B755-74136C778A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BD852C-DA3C-F739-1EF8-F4F5E34D9A3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9057FA6-DCE1-825B-27D7-C77F2BBCC11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C69B03-9D0B-DB52-62A7-5B21FC4E8F3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CC327F4-7A02-0967-C9B5-30765E4BC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D80B14-EA1D-456C-A150-CEB9C09B507E}" type="datetimeFigureOut">
              <a:rPr lang="en-GB" smtClean="0"/>
              <a:t>22/11/2022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85D73CD-5730-11EB-5E79-9AADF1CF83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14239BA-2547-9AAD-6812-BBD352780B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4A8B1-18B4-4D2B-8296-C937E70E98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75728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8FA599-C0AD-F03A-7B2A-EA0BD1276F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E597B93-8770-5DD5-A9B8-BED8E54D5A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D80B14-EA1D-456C-A150-CEB9C09B507E}" type="datetimeFigureOut">
              <a:rPr lang="en-GB" smtClean="0"/>
              <a:t>22/11/2022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553EDB3-F81B-7E89-74FE-8F10181880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7A8237-3501-5474-26D0-BA04011E7D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4A8B1-18B4-4D2B-8296-C937E70E98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80704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403EA5F-3FCD-0D1E-11C6-6972CC06BF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D80B14-EA1D-456C-A150-CEB9C09B507E}" type="datetimeFigureOut">
              <a:rPr lang="en-GB" smtClean="0"/>
              <a:t>22/11/2022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D85250A-E1DC-61F9-608C-2073FBE4EA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9EB4CC-92F4-4C19-8124-BC1298C62C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4A8B1-18B4-4D2B-8296-C937E70E98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59392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F64AC6-A594-24BE-C944-16B3C299D8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99D0BA-C53D-B251-1DC6-52241AD5B6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3B02A2-9F91-B333-AD81-8BEC4EAA625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E82D19-C26E-B6D6-9C4C-7F1F2DA204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D80B14-EA1D-456C-A150-CEB9C09B507E}" type="datetimeFigureOut">
              <a:rPr lang="en-GB" smtClean="0"/>
              <a:t>22/11/2022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F562B3-8972-342D-A8E2-89D157AC4F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E99942-279B-3F68-81DD-1AFDDA19C2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4A8B1-18B4-4D2B-8296-C937E70E98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10862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D0A8FC-1EA4-34C1-C9A1-0042DCA12B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1470F4E-98D4-0514-200D-B93298A87B4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192582-4E6A-A438-82A2-1761AE37D3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D12F1C-7599-9BD1-D153-771290795A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D80B14-EA1D-456C-A150-CEB9C09B507E}" type="datetimeFigureOut">
              <a:rPr lang="en-GB" smtClean="0"/>
              <a:t>22/11/2022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B036F8-D679-D759-1BC1-E061504506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79472C-DD1E-9243-DB3B-2D27D36EFE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4A8B1-18B4-4D2B-8296-C937E70E98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42986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7D2E14-3D46-3694-D248-B4B94B1616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E19F39B-69B8-451A-50AB-317D36544F9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CBF471-1849-2BE0-9FDF-606225F292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D80B14-EA1D-456C-A150-CEB9C09B507E}" type="datetimeFigureOut">
              <a:rPr lang="en-GB" smtClean="0"/>
              <a:t>22/11/2022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E06B88-F053-FBFB-4457-733B400F76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2F2B02-46E3-A9EC-AA52-79990099C8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4A8B1-18B4-4D2B-8296-C937E70E98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41698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02A7142-F215-C724-B4F4-396A8DBCF0C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02E374F-9590-7B6E-3E77-856B895CEA1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CD4E81-2D64-A1E5-506A-755F5AC957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D80B14-EA1D-456C-A150-CEB9C09B507E}" type="datetimeFigureOut">
              <a:rPr lang="en-GB" smtClean="0"/>
              <a:t>22/11/2022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04A32C-AFAF-1E07-8B4C-3455251861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42083F-CECB-344E-E2CA-267FB3A5F1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4A8B1-18B4-4D2B-8296-C937E70E98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76923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8FAAFB7-5C1E-F93B-0B20-172EE424A3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BB8A4E-3FE0-F8E8-97B3-C3C594A001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81F800-0733-8280-0D23-3EB5AE129DB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D80B14-EA1D-456C-A150-CEB9C09B507E}" type="datetimeFigureOut">
              <a:rPr lang="en-GB" smtClean="0"/>
              <a:t>22/11/2022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2C2464-3AB2-815A-6B3F-2E468F02155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B7FAC4-4FA4-58DF-0AA5-C2C6343609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84A8B1-18B4-4D2B-8296-C937E70E98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48577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breakfast spread">
            <a:extLst>
              <a:ext uri="{FF2B5EF4-FFF2-40B4-BE49-F238E27FC236}">
                <a16:creationId xmlns:a16="http://schemas.microsoft.com/office/drawing/2014/main" id="{C10579D8-439A-6C4B-965A-BEA3C33A05F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5730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941D49D-FE8A-103A-2F7F-5648FEAE68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Palace Hotel breakfast board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B32500-8C6C-5829-862C-E165A7892F6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2302356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rgbClr val="FFFFFF"/>
                </a:solidFill>
              </a:rPr>
              <a:t>Nurul Amin</a:t>
            </a:r>
          </a:p>
          <a:p>
            <a:r>
              <a:rPr lang="en-GB" sz="2800" dirty="0">
                <a:solidFill>
                  <a:srgbClr val="FFFFFF"/>
                </a:solidFill>
              </a:rPr>
              <a:t>ID: 2109799</a:t>
            </a:r>
          </a:p>
          <a:p>
            <a:r>
              <a:rPr lang="en-GB" sz="2800" dirty="0">
                <a:solidFill>
                  <a:srgbClr val="FFFFFF"/>
                </a:solidFill>
              </a:rPr>
              <a:t>BMIH5003</a:t>
            </a:r>
          </a:p>
          <a:p>
            <a:r>
              <a:rPr lang="en-GB" sz="2800" dirty="0">
                <a:solidFill>
                  <a:srgbClr val="FFFFFF"/>
                </a:solidFill>
              </a:rPr>
              <a:t>Lecturer: Rodrigo Aguilera</a:t>
            </a:r>
          </a:p>
        </p:txBody>
      </p:sp>
    </p:spTree>
    <p:extLst>
      <p:ext uri="{BB962C8B-B14F-4D97-AF65-F5344CB8AC3E}">
        <p14:creationId xmlns:p14="http://schemas.microsoft.com/office/powerpoint/2010/main" val="35590910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tray of cupcakes&#10;&#10;Description automatically generated with low confidence">
            <a:extLst>
              <a:ext uri="{FF2B5EF4-FFF2-40B4-BE49-F238E27FC236}">
                <a16:creationId xmlns:a16="http://schemas.microsoft.com/office/drawing/2014/main" id="{01AEE153-6734-BEDB-089F-6E7E7BBFAD7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80"/>
          <a:stretch/>
        </p:blipFill>
        <p:spPr>
          <a:xfrm>
            <a:off x="4114230" y="-10820"/>
            <a:ext cx="4444096" cy="3067040"/>
          </a:xfrm>
          <a:prstGeom prst="rect">
            <a:avLst/>
          </a:prstGeom>
        </p:spPr>
      </p:pic>
      <p:pic>
        <p:nvPicPr>
          <p:cNvPr id="4" name="Picture 3" descr="A picture containing food, plate, doughnut, pastry&#10;&#10;Description automatically generated">
            <a:extLst>
              <a:ext uri="{FF2B5EF4-FFF2-40B4-BE49-F238E27FC236}">
                <a16:creationId xmlns:a16="http://schemas.microsoft.com/office/drawing/2014/main" id="{25A0FCB4-B320-3AA8-49B8-B1527C96114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789" r="2" b="27683"/>
          <a:stretch/>
        </p:blipFill>
        <p:spPr>
          <a:xfrm>
            <a:off x="0" y="3790947"/>
            <a:ext cx="8305800" cy="3067051"/>
          </a:xfrm>
          <a:prstGeom prst="rect">
            <a:avLst/>
          </a:prstGeom>
        </p:spPr>
      </p:pic>
      <p:sp>
        <p:nvSpPr>
          <p:cNvPr id="17" name="Freeform: Shape 13">
            <a:extLst>
              <a:ext uri="{FF2B5EF4-FFF2-40B4-BE49-F238E27FC236}">
                <a16:creationId xmlns:a16="http://schemas.microsoft.com/office/drawing/2014/main" id="{EA518CE4-E4D4-4D8A-980F-6D692AC969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155454" cy="4845530"/>
          </a:xfrm>
          <a:custGeom>
            <a:avLst/>
            <a:gdLst>
              <a:gd name="connsiteX0" fmla="*/ 0 w 5155454"/>
              <a:gd name="connsiteY0" fmla="*/ 0 h 4845530"/>
              <a:gd name="connsiteX1" fmla="*/ 4766270 w 5155454"/>
              <a:gd name="connsiteY1" fmla="*/ 0 h 4845530"/>
              <a:gd name="connsiteX2" fmla="*/ 4896671 w 5155454"/>
              <a:gd name="connsiteY2" fmla="*/ 270697 h 4845530"/>
              <a:gd name="connsiteX3" fmla="*/ 5155454 w 5155454"/>
              <a:gd name="connsiteY3" fmla="*/ 1552495 h 4845530"/>
              <a:gd name="connsiteX4" fmla="*/ 1862419 w 5155454"/>
              <a:gd name="connsiteY4" fmla="*/ 4845530 h 4845530"/>
              <a:gd name="connsiteX5" fmla="*/ 21252 w 5155454"/>
              <a:gd name="connsiteY5" fmla="*/ 4283132 h 4845530"/>
              <a:gd name="connsiteX6" fmla="*/ 0 w 5155454"/>
              <a:gd name="connsiteY6" fmla="*/ 4267240 h 48455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155454" h="4845530">
                <a:moveTo>
                  <a:pt x="0" y="0"/>
                </a:moveTo>
                <a:lnTo>
                  <a:pt x="4766270" y="0"/>
                </a:lnTo>
                <a:lnTo>
                  <a:pt x="4896671" y="270697"/>
                </a:lnTo>
                <a:cubicBezTo>
                  <a:pt x="5063308" y="664671"/>
                  <a:pt x="5155454" y="1097822"/>
                  <a:pt x="5155454" y="1552495"/>
                </a:cubicBezTo>
                <a:cubicBezTo>
                  <a:pt x="5155454" y="3371188"/>
                  <a:pt x="3681112" y="4845530"/>
                  <a:pt x="1862419" y="4845530"/>
                </a:cubicBezTo>
                <a:cubicBezTo>
                  <a:pt x="1180409" y="4845530"/>
                  <a:pt x="546824" y="4638201"/>
                  <a:pt x="21252" y="4283132"/>
                </a:cubicBezTo>
                <a:lnTo>
                  <a:pt x="0" y="426724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glass of beer&#10;&#10;Description automatically generated with medium confidence">
            <a:extLst>
              <a:ext uri="{FF2B5EF4-FFF2-40B4-BE49-F238E27FC236}">
                <a16:creationId xmlns:a16="http://schemas.microsoft.com/office/drawing/2014/main" id="{54125111-48D8-B752-9C5F-67558780EDE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5940" r="2545" b="1"/>
          <a:stretch/>
        </p:blipFill>
        <p:spPr>
          <a:xfrm>
            <a:off x="1" y="2"/>
            <a:ext cx="5017099" cy="4718647"/>
          </a:xfrm>
          <a:custGeom>
            <a:avLst/>
            <a:gdLst/>
            <a:ahLst/>
            <a:cxnLst/>
            <a:rect l="l" t="t" r="r" b="b"/>
            <a:pathLst>
              <a:path w="5017099" h="4718647">
                <a:moveTo>
                  <a:pt x="0" y="0"/>
                </a:moveTo>
                <a:lnTo>
                  <a:pt x="4599738" y="0"/>
                </a:lnTo>
                <a:lnTo>
                  <a:pt x="4636346" y="60259"/>
                </a:lnTo>
                <a:cubicBezTo>
                  <a:pt x="4879170" y="507256"/>
                  <a:pt x="5017099" y="1019504"/>
                  <a:pt x="5017099" y="1563967"/>
                </a:cubicBezTo>
                <a:cubicBezTo>
                  <a:pt x="5017099" y="3306249"/>
                  <a:pt x="3604701" y="4718647"/>
                  <a:pt x="1862419" y="4718647"/>
                </a:cubicBezTo>
                <a:cubicBezTo>
                  <a:pt x="1209063" y="4718647"/>
                  <a:pt x="602098" y="4520029"/>
                  <a:pt x="98607" y="4179877"/>
                </a:cubicBezTo>
                <a:lnTo>
                  <a:pt x="0" y="4106140"/>
                </a:lnTo>
                <a:close/>
              </a:path>
            </a:pathLst>
          </a:custGeom>
        </p:spPr>
      </p:pic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F82BF3E2-EB0E-40D6-8835-2367A5316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48480" y="1563968"/>
            <a:ext cx="6043520" cy="5294033"/>
          </a:xfrm>
          <a:custGeom>
            <a:avLst/>
            <a:gdLst>
              <a:gd name="connsiteX0" fmla="*/ 3600823 w 6043520"/>
              <a:gd name="connsiteY0" fmla="*/ 0 h 5294033"/>
              <a:gd name="connsiteX1" fmla="*/ 5891281 w 6043520"/>
              <a:gd name="connsiteY1" fmla="*/ 822253 h 5294033"/>
              <a:gd name="connsiteX2" fmla="*/ 6043520 w 6043520"/>
              <a:gd name="connsiteY2" fmla="*/ 960617 h 5294033"/>
              <a:gd name="connsiteX3" fmla="*/ 6043520 w 6043520"/>
              <a:gd name="connsiteY3" fmla="*/ 5294033 h 5294033"/>
              <a:gd name="connsiteX4" fmla="*/ 423445 w 6043520"/>
              <a:gd name="connsiteY4" fmla="*/ 5294033 h 5294033"/>
              <a:gd name="connsiteX5" fmla="*/ 282971 w 6043520"/>
              <a:gd name="connsiteY5" fmla="*/ 5002426 h 5294033"/>
              <a:gd name="connsiteX6" fmla="*/ 0 w 6043520"/>
              <a:gd name="connsiteY6" fmla="*/ 3600823 h 5294033"/>
              <a:gd name="connsiteX7" fmla="*/ 3600823 w 6043520"/>
              <a:gd name="connsiteY7" fmla="*/ 0 h 52940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043520" h="5294033">
                <a:moveTo>
                  <a:pt x="3600823" y="0"/>
                </a:moveTo>
                <a:cubicBezTo>
                  <a:pt x="4470871" y="0"/>
                  <a:pt x="5268847" y="308574"/>
                  <a:pt x="5891281" y="822253"/>
                </a:cubicBezTo>
                <a:lnTo>
                  <a:pt x="6043520" y="960617"/>
                </a:lnTo>
                <a:lnTo>
                  <a:pt x="6043520" y="5294033"/>
                </a:lnTo>
                <a:lnTo>
                  <a:pt x="423445" y="5294033"/>
                </a:lnTo>
                <a:lnTo>
                  <a:pt x="282971" y="5002426"/>
                </a:lnTo>
                <a:cubicBezTo>
                  <a:pt x="100759" y="4571630"/>
                  <a:pt x="0" y="4097993"/>
                  <a:pt x="0" y="3600823"/>
                </a:cubicBezTo>
                <a:cubicBezTo>
                  <a:pt x="0" y="1612143"/>
                  <a:pt x="1612143" y="0"/>
                  <a:pt x="3600823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834010B-9E29-C090-765F-A0BED23EF43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0777" r="12774" b="-2"/>
          <a:stretch/>
        </p:blipFill>
        <p:spPr>
          <a:xfrm>
            <a:off x="6283728" y="1699213"/>
            <a:ext cx="5908273" cy="5158786"/>
          </a:xfrm>
          <a:custGeom>
            <a:avLst/>
            <a:gdLst/>
            <a:ahLst/>
            <a:cxnLst/>
            <a:rect l="l" t="t" r="r" b="b"/>
            <a:pathLst>
              <a:path w="5908273" h="5158786">
                <a:moveTo>
                  <a:pt x="3465576" y="0"/>
                </a:moveTo>
                <a:cubicBezTo>
                  <a:pt x="4302945" y="0"/>
                  <a:pt x="5070948" y="296984"/>
                  <a:pt x="5670004" y="791369"/>
                </a:cubicBezTo>
                <a:lnTo>
                  <a:pt x="5908273" y="1007923"/>
                </a:lnTo>
                <a:lnTo>
                  <a:pt x="5908273" y="5158786"/>
                </a:lnTo>
                <a:lnTo>
                  <a:pt x="443374" y="5158786"/>
                </a:lnTo>
                <a:lnTo>
                  <a:pt x="418277" y="5117476"/>
                </a:lnTo>
                <a:cubicBezTo>
                  <a:pt x="151523" y="4626427"/>
                  <a:pt x="0" y="4063697"/>
                  <a:pt x="0" y="3465576"/>
                </a:cubicBezTo>
                <a:cubicBezTo>
                  <a:pt x="0" y="1551591"/>
                  <a:pt x="1551591" y="0"/>
                  <a:pt x="3465576" y="0"/>
                </a:cubicBezTo>
                <a:close/>
              </a:path>
            </a:pathLst>
          </a:custGeom>
        </p:spPr>
      </p:pic>
      <p:sp>
        <p:nvSpPr>
          <p:cNvPr id="18" name="Oval 17">
            <a:extLst>
              <a:ext uri="{FF2B5EF4-FFF2-40B4-BE49-F238E27FC236}">
                <a16:creationId xmlns:a16="http://schemas.microsoft.com/office/drawing/2014/main" id="{481E86DD-89E6-42B2-8675-84B7C56BFF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50534" y="1716727"/>
            <a:ext cx="4572000" cy="457200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0A1EC03-EEB8-68D5-704F-0D1ABBBF1743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6740" r="6595" b="2"/>
          <a:stretch/>
        </p:blipFill>
        <p:spPr>
          <a:xfrm>
            <a:off x="3287694" y="1853886"/>
            <a:ext cx="4297680" cy="4297680"/>
          </a:xfrm>
          <a:custGeom>
            <a:avLst/>
            <a:gdLst/>
            <a:ahLst/>
            <a:cxnLst/>
            <a:rect l="l" t="t" r="r" b="b"/>
            <a:pathLst>
              <a:path w="4297680" h="4297680">
                <a:moveTo>
                  <a:pt x="2148840" y="0"/>
                </a:moveTo>
                <a:cubicBezTo>
                  <a:pt x="3335612" y="0"/>
                  <a:pt x="4297680" y="962068"/>
                  <a:pt x="4297680" y="2148840"/>
                </a:cubicBezTo>
                <a:cubicBezTo>
                  <a:pt x="4297680" y="3335612"/>
                  <a:pt x="3335612" y="4297680"/>
                  <a:pt x="2148840" y="4297680"/>
                </a:cubicBezTo>
                <a:cubicBezTo>
                  <a:pt x="962068" y="4297680"/>
                  <a:pt x="0" y="3335612"/>
                  <a:pt x="0" y="2148840"/>
                </a:cubicBezTo>
                <a:cubicBezTo>
                  <a:pt x="0" y="962068"/>
                  <a:pt x="962068" y="0"/>
                  <a:pt x="2148840" y="0"/>
                </a:cubicBezTo>
                <a:close/>
              </a:path>
            </a:pathLst>
          </a:custGeom>
        </p:spPr>
      </p:pic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5EFE9E4D-D93B-4B04-A3B5-234F5DBB9E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62313" y="-1"/>
            <a:ext cx="4444096" cy="3211788"/>
          </a:xfrm>
          <a:custGeom>
            <a:avLst/>
            <a:gdLst>
              <a:gd name="connsiteX0" fmla="*/ 5102 w 4444096"/>
              <a:gd name="connsiteY0" fmla="*/ 0 h 3211788"/>
              <a:gd name="connsiteX1" fmla="*/ 4444096 w 4444096"/>
              <a:gd name="connsiteY1" fmla="*/ 0 h 3211788"/>
              <a:gd name="connsiteX2" fmla="*/ 4444096 w 4444096"/>
              <a:gd name="connsiteY2" fmla="*/ 2908319 h 3211788"/>
              <a:gd name="connsiteX3" fmla="*/ 4321598 w 4444096"/>
              <a:gd name="connsiteY3" fmla="*/ 2967330 h 3211788"/>
              <a:gd name="connsiteX4" fmla="*/ 3110753 w 4444096"/>
              <a:gd name="connsiteY4" fmla="*/ 3211788 h 3211788"/>
              <a:gd name="connsiteX5" fmla="*/ 0 w 4444096"/>
              <a:gd name="connsiteY5" fmla="*/ 101035 h 32117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44096" h="3211788">
                <a:moveTo>
                  <a:pt x="5102" y="0"/>
                </a:moveTo>
                <a:lnTo>
                  <a:pt x="4444096" y="0"/>
                </a:lnTo>
                <a:lnTo>
                  <a:pt x="4444096" y="2908319"/>
                </a:lnTo>
                <a:lnTo>
                  <a:pt x="4321598" y="2967330"/>
                </a:lnTo>
                <a:cubicBezTo>
                  <a:pt x="3949433" y="3124742"/>
                  <a:pt x="3540258" y="3211788"/>
                  <a:pt x="3110753" y="3211788"/>
                </a:cubicBezTo>
                <a:cubicBezTo>
                  <a:pt x="1392732" y="3211788"/>
                  <a:pt x="0" y="1819056"/>
                  <a:pt x="0" y="101035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6" name="Picture 5" descr="A pile of food&#10;&#10;Description automatically generated with low confidence">
            <a:extLst>
              <a:ext uri="{FF2B5EF4-FFF2-40B4-BE49-F238E27FC236}">
                <a16:creationId xmlns:a16="http://schemas.microsoft.com/office/drawing/2014/main" id="{DEB6EA00-82C9-EA18-BD1C-82943ACF77DA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r="6592" b="1"/>
          <a:stretch/>
        </p:blipFill>
        <p:spPr>
          <a:xfrm>
            <a:off x="7899093" y="-2"/>
            <a:ext cx="4292908" cy="3056221"/>
          </a:xfrm>
          <a:custGeom>
            <a:avLst/>
            <a:gdLst/>
            <a:ahLst/>
            <a:cxnLst/>
            <a:rect l="l" t="t" r="r" b="b"/>
            <a:pathLst>
              <a:path w="4277711" h="3045402">
                <a:moveTo>
                  <a:pt x="5102" y="0"/>
                </a:moveTo>
                <a:lnTo>
                  <a:pt x="4277711" y="0"/>
                </a:lnTo>
                <a:lnTo>
                  <a:pt x="4277711" y="2723810"/>
                </a:lnTo>
                <a:lnTo>
                  <a:pt x="4090449" y="2814019"/>
                </a:lnTo>
                <a:cubicBezTo>
                  <a:pt x="3738190" y="2963012"/>
                  <a:pt x="3350901" y="3045402"/>
                  <a:pt x="2944368" y="3045402"/>
                </a:cubicBezTo>
                <a:cubicBezTo>
                  <a:pt x="1318238" y="3045402"/>
                  <a:pt x="0" y="1727164"/>
                  <a:pt x="0" y="101034"/>
                </a:cubicBezTo>
                <a:close/>
              </a:path>
            </a:pathLst>
          </a:cu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2339655-055A-F067-843F-99F072FA74B7}"/>
              </a:ext>
            </a:extLst>
          </p:cNvPr>
          <p:cNvSpPr txBox="1"/>
          <p:nvPr/>
        </p:nvSpPr>
        <p:spPr>
          <a:xfrm>
            <a:off x="8530796" y="5106035"/>
            <a:ext cx="3716868" cy="23252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  <a:spcAft>
                <a:spcPts val="800"/>
              </a:spcAft>
            </a:pPr>
            <a:endParaRPr lang="en-GB" sz="2400" dirty="0">
              <a:solidFill>
                <a:schemeClr val="bg1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24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Pan con </a:t>
            </a:r>
            <a:r>
              <a:rPr lang="en-GB" sz="24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tomate</a:t>
            </a:r>
            <a:r>
              <a:rPr lang="en-GB" sz="24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(Bread with tomato)   €2.25</a:t>
            </a: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598CA559-E202-0041-87A7-46A79591EE7C}"/>
              </a:ext>
            </a:extLst>
          </p:cNvPr>
          <p:cNvGrpSpPr/>
          <p:nvPr/>
        </p:nvGrpSpPr>
        <p:grpSpPr>
          <a:xfrm>
            <a:off x="3780426" y="6450"/>
            <a:ext cx="1000378" cy="795138"/>
            <a:chOff x="0" y="0"/>
            <a:chExt cx="2617941" cy="2133600"/>
          </a:xfrm>
        </p:grpSpPr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E648F84F-D53E-1639-6745-EF13960858D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2617941" cy="213360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C11EC3F2-3DF6-8FE9-8845-71255FD8010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5373" y="584730"/>
              <a:ext cx="1736725" cy="11334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C852A9AF-7C50-2D7B-492A-2B1BD58C49C8}"/>
              </a:ext>
            </a:extLst>
          </p:cNvPr>
          <p:cNvSpPr/>
          <p:nvPr/>
        </p:nvSpPr>
        <p:spPr>
          <a:xfrm>
            <a:off x="-905190" y="563392"/>
            <a:ext cx="7093161" cy="90505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4000" dirty="0" err="1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Menú</a:t>
            </a:r>
            <a:r>
              <a:rPr lang="en-GB" sz="400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Especial </a:t>
            </a:r>
            <a:r>
              <a:rPr lang="en-GB" sz="4000" dirty="0" err="1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Desayuno</a:t>
            </a:r>
            <a:endParaRPr lang="en-GB" sz="4000" dirty="0">
              <a:solidFill>
                <a:srgbClr val="FF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09FFA59-4149-CE72-2B43-B76CD3C9FF31}"/>
              </a:ext>
            </a:extLst>
          </p:cNvPr>
          <p:cNvSpPr txBox="1"/>
          <p:nvPr/>
        </p:nvSpPr>
        <p:spPr>
          <a:xfrm>
            <a:off x="178159" y="2611622"/>
            <a:ext cx="176669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Cerveza de </a:t>
            </a:r>
            <a:r>
              <a:rPr lang="en-GB" sz="18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limón</a:t>
            </a: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(Lemon beer) -   €1.50</a:t>
            </a:r>
          </a:p>
          <a:p>
            <a:endParaRPr lang="en-GB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5238E416-D8AA-B893-45A1-939F4E8D7162}"/>
              </a:ext>
            </a:extLst>
          </p:cNvPr>
          <p:cNvSpPr txBox="1"/>
          <p:nvPr/>
        </p:nvSpPr>
        <p:spPr>
          <a:xfrm>
            <a:off x="2577727" y="6034142"/>
            <a:ext cx="318138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Ensaimadas</a:t>
            </a: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   €2</a:t>
            </a:r>
          </a:p>
          <a:p>
            <a:endParaRPr lang="en-GB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F83C6D7-9565-C15F-23F2-B3D5C40384E1}"/>
              </a:ext>
            </a:extLst>
          </p:cNvPr>
          <p:cNvSpPr txBox="1"/>
          <p:nvPr/>
        </p:nvSpPr>
        <p:spPr>
          <a:xfrm>
            <a:off x="10299055" y="2013614"/>
            <a:ext cx="188160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Torrijas</a:t>
            </a: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de leche (Milk French Toast)    €2.99</a:t>
            </a:r>
          </a:p>
          <a:p>
            <a:endParaRPr lang="en-GB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843F6E61-5F91-014A-91E1-C8420FC18236}"/>
              </a:ext>
            </a:extLst>
          </p:cNvPr>
          <p:cNvSpPr txBox="1"/>
          <p:nvPr/>
        </p:nvSpPr>
        <p:spPr>
          <a:xfrm>
            <a:off x="6071371" y="67352"/>
            <a:ext cx="208477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Magdalena (cupcake)  €2.50</a:t>
            </a:r>
          </a:p>
          <a:p>
            <a:endParaRPr lang="en-GB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B451FF32-5688-9688-02FE-53928824BB91}"/>
              </a:ext>
            </a:extLst>
          </p:cNvPr>
          <p:cNvSpPr txBox="1"/>
          <p:nvPr/>
        </p:nvSpPr>
        <p:spPr>
          <a:xfrm>
            <a:off x="5214432" y="4650897"/>
            <a:ext cx="218243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Café Con Leche (Regular coffee)€0.99</a:t>
            </a:r>
          </a:p>
          <a:p>
            <a:endParaRPr lang="en-GB" dirty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FD7FFE40-3285-DD21-2D8D-E6776888089A}"/>
              </a:ext>
            </a:extLst>
          </p:cNvPr>
          <p:cNvSpPr/>
          <p:nvPr/>
        </p:nvSpPr>
        <p:spPr>
          <a:xfrm>
            <a:off x="14017" y="-82639"/>
            <a:ext cx="374698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Palace Hotel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0AF3C049-EBEC-6BA2-81B3-D201334A0D3C}"/>
              </a:ext>
            </a:extLst>
          </p:cNvPr>
          <p:cNvSpPr txBox="1"/>
          <p:nvPr/>
        </p:nvSpPr>
        <p:spPr>
          <a:xfrm>
            <a:off x="0" y="1348124"/>
            <a:ext cx="17133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err="1">
                <a:solidFill>
                  <a:srgbClr val="FFFF00"/>
                </a:solidFill>
              </a:rPr>
              <a:t>Servir</a:t>
            </a:r>
            <a:r>
              <a:rPr lang="en-GB" sz="2000" dirty="0">
                <a:solidFill>
                  <a:srgbClr val="FFFF00"/>
                </a:solidFill>
              </a:rPr>
              <a:t> comida de 7 a.m. a 10a.m.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6288F9D-638A-678B-2C66-0120936954D6}"/>
              </a:ext>
            </a:extLst>
          </p:cNvPr>
          <p:cNvSpPr txBox="1"/>
          <p:nvPr/>
        </p:nvSpPr>
        <p:spPr>
          <a:xfrm>
            <a:off x="8739950" y="119366"/>
            <a:ext cx="2792313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Para </a:t>
            </a:r>
            <a:r>
              <a:rPr lang="en-GB" sz="2000" dirty="0" err="1">
                <a:solidFill>
                  <a:schemeClr val="bg1"/>
                </a:solidFill>
              </a:rPr>
              <a:t>los</a:t>
            </a:r>
            <a:r>
              <a:rPr lang="en-GB" sz="2000" dirty="0">
                <a:solidFill>
                  <a:schemeClr val="bg1"/>
                </a:solidFill>
              </a:rPr>
              <a:t> no </a:t>
            </a:r>
            <a:r>
              <a:rPr lang="en-GB" sz="2000" dirty="0" err="1">
                <a:solidFill>
                  <a:schemeClr val="bg1"/>
                </a:solidFill>
              </a:rPr>
              <a:t>invitados</a:t>
            </a:r>
            <a:r>
              <a:rPr lang="en-GB" sz="2000" dirty="0">
                <a:solidFill>
                  <a:schemeClr val="bg1"/>
                </a:solidFill>
              </a:rPr>
              <a:t> hay un cargo </a:t>
            </a:r>
            <a:r>
              <a:rPr lang="en-GB" sz="2000" dirty="0" err="1">
                <a:solidFill>
                  <a:schemeClr val="bg1"/>
                </a:solidFill>
              </a:rPr>
              <a:t>adicional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>
                <a:solidFill>
                  <a:schemeClr val="bg1"/>
                </a:solidFill>
              </a:rPr>
              <a:t>de </a:t>
            </a:r>
            <a:r>
              <a:rPr lang="en-GB" sz="200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€</a:t>
            </a:r>
            <a:r>
              <a:rPr lang="en-GB" sz="2000">
                <a:solidFill>
                  <a:schemeClr val="bg1"/>
                </a:solidFill>
              </a:rPr>
              <a:t>5 </a:t>
            </a:r>
            <a:r>
              <a:rPr lang="en-GB" sz="2000" dirty="0">
                <a:solidFill>
                  <a:schemeClr val="bg1"/>
                </a:solidFill>
              </a:rPr>
              <a:t>–</a:t>
            </a:r>
          </a:p>
          <a:p>
            <a:r>
              <a:rPr lang="en-GB" sz="2000" dirty="0">
                <a:solidFill>
                  <a:schemeClr val="bg1"/>
                </a:solidFill>
              </a:rPr>
              <a:t>(For non guests there is additional </a:t>
            </a:r>
            <a:r>
              <a:rPr lang="en-GB" sz="2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€5 charge)</a:t>
            </a:r>
            <a:endParaRPr lang="en-GB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4370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103</Words>
  <Application>Microsoft Office PowerPoint</Application>
  <PresentationFormat>Widescreen</PresentationFormat>
  <Paragraphs>17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Times New Roman</vt:lpstr>
      <vt:lpstr>Office Theme</vt:lpstr>
      <vt:lpstr>Palace Hotel breakfast board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Nurul Amin</dc:creator>
  <cp:lastModifiedBy>Nurul Amin</cp:lastModifiedBy>
  <cp:revision>1</cp:revision>
  <dcterms:created xsi:type="dcterms:W3CDTF">2022-11-22T20:16:03Z</dcterms:created>
  <dcterms:modified xsi:type="dcterms:W3CDTF">2022-11-22T20:56:45Z</dcterms:modified>
</cp:coreProperties>
</file>