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4" d="100"/>
          <a:sy n="74" d="100"/>
        </p:scale>
        <p:origin x="15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na Clarke" userId="0e796cea95a8c3e0" providerId="LiveId" clId="{DE316C92-C8C9-4F47-B1BE-A1D9B16C7CE6}"/>
    <pc:docChg chg="modSld">
      <pc:chgData name="Nina Clarke" userId="0e796cea95a8c3e0" providerId="LiveId" clId="{DE316C92-C8C9-4F47-B1BE-A1D9B16C7CE6}" dt="2025-10-02T14:41:18.366" v="1" actId="20577"/>
      <pc:docMkLst>
        <pc:docMk/>
      </pc:docMkLst>
      <pc:sldChg chg="modSp mod">
        <pc:chgData name="Nina Clarke" userId="0e796cea95a8c3e0" providerId="LiveId" clId="{DE316C92-C8C9-4F47-B1BE-A1D9B16C7CE6}" dt="2025-10-02T14:41:18.366" v="1" actId="20577"/>
        <pc:sldMkLst>
          <pc:docMk/>
          <pc:sldMk cId="829831049" sldId="258"/>
        </pc:sldMkLst>
        <pc:spChg chg="mod">
          <ac:chgData name="Nina Clarke" userId="0e796cea95a8c3e0" providerId="LiveId" clId="{DE316C92-C8C9-4F47-B1BE-A1D9B16C7CE6}" dt="2025-10-02T14:41:18.366" v="1" actId="20577"/>
          <ac:spMkLst>
            <pc:docMk/>
            <pc:sldMk cId="829831049" sldId="258"/>
            <ac:spMk id="3" creationId="{0B3084C6-FABC-06A1-952A-9A4CCF81C92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B49E7-E063-1EE9-9D66-F1F9866464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733E74-6FD7-C5FD-6C39-9CF838EAEF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EA4A43-0172-7488-CDBA-244D27052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1B8B2-08AA-B024-F7E1-BBE119557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BF00A8-2289-9AD9-6CE8-04CC42AC6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744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D4AD9-57CF-8E44-4CB5-7FF29D9D9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73253-B84B-A9FC-96FC-1977C4F672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DFDA9B-5D7C-5C8F-16A5-1D0FFC757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F086B2-CF2D-C97D-718E-6C8D5FD11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708EAE-4D7F-A0E6-CE7F-6473FB5EA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174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629B5-179A-396D-3F4D-7652B942A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FFBF9B-DCB9-B2E3-78B7-470BA2FF7D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54384E-5785-7026-FAC7-61CC06A8E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75263E-8C9A-B1C0-07AD-BCFCF7166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D9A3EC-9AB7-CB0C-C56A-46A30CF00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322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72DB1-AF1C-7AA3-B4AC-4EF98E868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87073-3CC3-7F38-2CC8-538FB90FC9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4CD4E7-C928-742B-709E-16744B814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5FFA83-40C9-D99E-5B51-57FA06300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1C8EA5-802B-ED42-CFE1-25BDAF345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3FAF73-7461-DF15-F24F-A7E94B217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609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FAA88-BDF6-469F-13A0-B6BEFFC63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B7D521-C571-F813-064C-C36900EFD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5FF941-D756-F102-B7BF-3DFEC0323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5233F0-473F-36AB-1B18-E8C458184C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3C29B7-3CBF-A710-B92E-E1FF0E36FC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D97F6-3F66-7FA4-EA4A-9A40E5C07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4132E54-0BF2-3DD9-1451-584E905A58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E0F93E-E19F-A084-D021-640EEC041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628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B9754-3B57-DCBB-6295-519B79C17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926F31-E337-7D9F-8280-6A509491C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BB44A1-50F0-D694-3688-1DA19B843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3BBDFD-E7AD-84FD-5AE5-0EA05EDB8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148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34BA69-C9C4-BE29-48E0-D9EB054AC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BF4E01-01AD-8905-0791-1A1AE708B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3AC47D-8637-8398-9EEE-9C1F89E05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216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23D9B-8A01-BEEC-6F55-EFBBDA414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B9781-0DA6-A610-0F5D-F8DAA0309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E85019-7232-B66F-325E-157B720A57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67012E-5C12-1B12-FDC0-2E42D7E08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B8CC73-9AA0-3EC7-63CA-061BA0F02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054D1C-6CFB-C34A-3F6F-98F0A1333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597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0D977-B036-9FC8-93B2-96DCC3226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D0DB49-D15A-01AF-3BAE-49598F0302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E5D1C2-7B29-22C5-2DE4-2FADD894BD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45B17B-830B-F22B-6DCB-BE9B2BD6C6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AB7535-7E7F-9D54-1895-D96514ED3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A6AB2D-D2DA-8EB6-6155-A18FEBC45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7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55099-F2DA-7520-D25D-B23BF1794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111B54-9934-49A3-8D3C-89FFCD866A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8A2EB5-71AF-68E9-D92D-A623A0628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834C49-3D98-379E-1E2C-62840D111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3E87A2-59D9-2B31-804C-5406FA3E1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9614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57D79D-B887-6700-B5AC-0F1F5AD393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5B0872-D6E1-9CED-02DB-D7FA09ACAF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116101-DB6B-D7A5-5A97-DC1905153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D13FA2-9848-0F35-34A4-1EF8CE903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233A9E-B21F-BDD8-1451-1BFBD3FB0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605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0DF7E0-D0DB-7972-3FBB-4175D90A7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90FF36-D2E6-55AB-484A-EC84305278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442D0-26C5-9C6A-E2CE-F3114A53A7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9720DE-02A9-4062-A570-67318C164F83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E7575-4B06-8A08-81A2-C7C135AD5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7DF08F-0C09-A1A6-B6F4-7CBB99776B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741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550A1-4CD5-B0D3-CBBB-9991C08BE0D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Component 1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0E46AC-ED38-4751-CCFC-3B9518186BF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2940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6BCAF-039C-416A-2CCB-A25D56F6F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development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FCE7A-68BB-7D45-E541-DAFF697CFE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My career goal is to become a family support worker </a:t>
            </a:r>
          </a:p>
          <a:p>
            <a:r>
              <a:rPr lang="en-GB" dirty="0"/>
              <a:t>To </a:t>
            </a:r>
            <a:r>
              <a:rPr lang="en-GB" dirty="0" err="1"/>
              <a:t>stargtically</a:t>
            </a:r>
            <a:r>
              <a:rPr lang="en-GB" dirty="0"/>
              <a:t> plan on how to </a:t>
            </a:r>
            <a:r>
              <a:rPr lang="en-GB" dirty="0" err="1"/>
              <a:t>prusure</a:t>
            </a:r>
            <a:r>
              <a:rPr lang="en-GB" dirty="0"/>
              <a:t> my dream job I will use a SWOT analysis </a:t>
            </a:r>
          </a:p>
          <a:p>
            <a:r>
              <a:rPr lang="en-GB" dirty="0"/>
              <a:t>S </a:t>
            </a:r>
            <a:r>
              <a:rPr lang="en-GB" dirty="0" err="1"/>
              <a:t>streghths</a:t>
            </a:r>
            <a:r>
              <a:rPr lang="en-GB" dirty="0"/>
              <a:t> </a:t>
            </a:r>
          </a:p>
          <a:p>
            <a:r>
              <a:rPr lang="en-GB" dirty="0"/>
              <a:t>W weaknesses </a:t>
            </a:r>
          </a:p>
          <a:p>
            <a:r>
              <a:rPr lang="en-GB" dirty="0"/>
              <a:t>O opportunities </a:t>
            </a:r>
          </a:p>
          <a:p>
            <a:r>
              <a:rPr lang="en-GB" dirty="0"/>
              <a:t>T threats </a:t>
            </a:r>
          </a:p>
        </p:txBody>
      </p:sp>
    </p:spTree>
    <p:extLst>
      <p:ext uri="{BB962C8B-B14F-4D97-AF65-F5344CB8AC3E}">
        <p14:creationId xmlns:p14="http://schemas.microsoft.com/office/powerpoint/2010/main" val="39643012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36ED3-BA22-3709-BB6B-CB62A8932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084C6-FABC-06A1-952A-9A4CCF81C9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My strengths are </a:t>
            </a:r>
          </a:p>
          <a:p>
            <a:endParaRPr lang="en-GB" dirty="0"/>
          </a:p>
          <a:p>
            <a:r>
              <a:rPr lang="en-GB" dirty="0"/>
              <a:t>My weaknesses are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298310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78C7D-C95D-DAD4-0AB4-46D17F7DD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overcome weaknesses and </a:t>
            </a:r>
            <a:r>
              <a:rPr lang="en-GB" dirty="0" err="1"/>
              <a:t>minise</a:t>
            </a:r>
            <a:r>
              <a:rPr lang="en-GB" dirty="0"/>
              <a:t> threats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93637-B4F8-B487-6C40-BB3FFC9820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707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C0B37-FECB-6B31-182C-7C83D9CD8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opportunities are available to 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91978-9F9B-C5EE-974A-DA9A1EDD88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277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CE212-C8FC-BD18-1405-916DD7F47C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utilise my strengths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BB8F1-46BE-99B0-1663-04BB045B08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6187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16E10-25C9-FB33-F9D1-EAF938D00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Refernce</a:t>
            </a:r>
            <a:r>
              <a:rPr lang="en-GB" dirty="0"/>
              <a:t>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C8CEF-67B0-F1D0-CC75-61AEFDEA99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2385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69</Words>
  <Application>Microsoft Office PowerPoint</Application>
  <PresentationFormat>Widescreen</PresentationFormat>
  <Paragraphs>18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Component 1 </vt:lpstr>
      <vt:lpstr>Professional development plan </vt:lpstr>
      <vt:lpstr>SWOT Analysis </vt:lpstr>
      <vt:lpstr>How to overcome weaknesses and minise threats </vt:lpstr>
      <vt:lpstr>What opportunities are available to me?</vt:lpstr>
      <vt:lpstr>How to utilise my strengths </vt:lpstr>
      <vt:lpstr>Refernce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Nina Clarke</dc:creator>
  <cp:lastModifiedBy>Nina Clarke</cp:lastModifiedBy>
  <cp:revision>1</cp:revision>
  <dcterms:created xsi:type="dcterms:W3CDTF">2025-10-02T14:23:56Z</dcterms:created>
  <dcterms:modified xsi:type="dcterms:W3CDTF">2025-10-02T16:10:08Z</dcterms:modified>
</cp:coreProperties>
</file>