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2"/>
  </p:sldMasterIdLst>
  <p:notesMasterIdLst>
    <p:notesMasterId r:id="rId65"/>
  </p:notesMasterIdLst>
  <p:sldIdLst>
    <p:sldId id="859" r:id="rId3"/>
    <p:sldId id="876" r:id="rId4"/>
    <p:sldId id="844" r:id="rId5"/>
    <p:sldId id="862" r:id="rId6"/>
    <p:sldId id="858" r:id="rId7"/>
    <p:sldId id="863" r:id="rId8"/>
    <p:sldId id="877" r:id="rId9"/>
    <p:sldId id="857" r:id="rId10"/>
    <p:sldId id="855" r:id="rId11"/>
    <p:sldId id="878" r:id="rId12"/>
    <p:sldId id="867" r:id="rId13"/>
    <p:sldId id="860" r:id="rId14"/>
    <p:sldId id="851" r:id="rId15"/>
    <p:sldId id="850" r:id="rId16"/>
    <p:sldId id="846" r:id="rId17"/>
    <p:sldId id="885" r:id="rId18"/>
    <p:sldId id="880" r:id="rId19"/>
    <p:sldId id="873" r:id="rId20"/>
    <p:sldId id="874" r:id="rId21"/>
    <p:sldId id="871" r:id="rId22"/>
    <p:sldId id="870" r:id="rId23"/>
    <p:sldId id="869" r:id="rId24"/>
    <p:sldId id="872" r:id="rId25"/>
    <p:sldId id="854" r:id="rId26"/>
    <p:sldId id="884" r:id="rId27"/>
    <p:sldId id="924" r:id="rId28"/>
    <p:sldId id="920" r:id="rId29"/>
    <p:sldId id="922" r:id="rId30"/>
    <p:sldId id="921" r:id="rId31"/>
    <p:sldId id="923" r:id="rId32"/>
    <p:sldId id="919" r:id="rId33"/>
    <p:sldId id="868" r:id="rId34"/>
    <p:sldId id="916" r:id="rId35"/>
    <p:sldId id="875" r:id="rId36"/>
    <p:sldId id="942" r:id="rId37"/>
    <p:sldId id="941" r:id="rId38"/>
    <p:sldId id="887" r:id="rId39"/>
    <p:sldId id="917" r:id="rId40"/>
    <p:sldId id="925" r:id="rId41"/>
    <p:sldId id="918" r:id="rId42"/>
    <p:sldId id="926" r:id="rId43"/>
    <p:sldId id="927" r:id="rId44"/>
    <p:sldId id="928" r:id="rId45"/>
    <p:sldId id="939" r:id="rId46"/>
    <p:sldId id="938" r:id="rId47"/>
    <p:sldId id="929" r:id="rId48"/>
    <p:sldId id="940" r:id="rId49"/>
    <p:sldId id="934" r:id="rId50"/>
    <p:sldId id="915" r:id="rId51"/>
    <p:sldId id="882" r:id="rId52"/>
    <p:sldId id="853" r:id="rId53"/>
    <p:sldId id="936" r:id="rId54"/>
    <p:sldId id="937" r:id="rId55"/>
    <p:sldId id="866" r:id="rId56"/>
    <p:sldId id="932" r:id="rId57"/>
    <p:sldId id="933" r:id="rId58"/>
    <p:sldId id="931" r:id="rId59"/>
    <p:sldId id="930" r:id="rId60"/>
    <p:sldId id="935" r:id="rId61"/>
    <p:sldId id="886" r:id="rId62"/>
    <p:sldId id="861" r:id="rId63"/>
    <p:sldId id="834" r:id="rId64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buFont typeface="Arial" panose="020B0604020202020204" pitchFamily="34" charset="0"/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29">
          <p15:clr>
            <a:srgbClr val="A4A3A4"/>
          </p15:clr>
        </p15:guide>
        <p15:guide id="2" pos="2917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DC2D5"/>
    <a:srgbClr val="006BBC"/>
    <a:srgbClr val="F8F8F8"/>
    <a:srgbClr val="EAEAEA"/>
    <a:srgbClr val="DDDDDD"/>
    <a:srgbClr val="17DCF1"/>
    <a:srgbClr val="12D0CB"/>
    <a:srgbClr val="FDE6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Objects="1">
      <p:cViewPr varScale="1">
        <p:scale>
          <a:sx n="109" d="100"/>
          <a:sy n="109" d="100"/>
        </p:scale>
        <p:origin x="1674" y="102"/>
      </p:cViewPr>
      <p:guideLst>
        <p:guide orient="horz" pos="2129"/>
        <p:guide pos="291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9E1486EF-6D8F-4FDD-8DD1-D9D59E6320C5}" type="datetimeFigureOut">
              <a:rPr lang="zh-CN" altLang="en-US"/>
              <a:t>2018/11/13</a:t>
            </a:fld>
            <a:endParaRPr lang="en-US"/>
          </a:p>
        </p:txBody>
      </p:sp>
      <p:sp>
        <p:nvSpPr>
          <p:cNvPr id="4403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algn="r" eaLnBrk="0" hangingPunct="0">
              <a:defRPr sz="1200"/>
            </a:lvl1pPr>
          </a:lstStyle>
          <a:p>
            <a:fld id="{F9EE1D4E-FCDD-4C9F-A4F3-DE60C6D4421C}" type="slidenum">
              <a:rPr lang="zh-CN" altLang="en-US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532" y="2130426"/>
            <a:ext cx="7772936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065" y="3886200"/>
            <a:ext cx="6401871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065" indent="0" algn="ctr">
              <a:buNone/>
              <a:defRPr/>
            </a:lvl4pPr>
            <a:lvl5pPr marL="1370965" indent="0" algn="ctr">
              <a:buNone/>
              <a:defRPr/>
            </a:lvl5pPr>
            <a:lvl6pPr marL="1713865" indent="0" algn="ctr">
              <a:buNone/>
              <a:defRPr/>
            </a:lvl6pPr>
            <a:lvl7pPr marL="2056765" indent="0" algn="ctr">
              <a:buNone/>
              <a:defRPr/>
            </a:lvl7pPr>
            <a:lvl8pPr marL="2399030" indent="0" algn="ctr">
              <a:buNone/>
              <a:defRPr/>
            </a:lvl8pPr>
            <a:lvl9pPr marL="274193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28" y="4406901"/>
            <a:ext cx="7771745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28" y="2906713"/>
            <a:ext cx="7771745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065" indent="0">
              <a:buNone/>
              <a:defRPr sz="1050"/>
            </a:lvl4pPr>
            <a:lvl5pPr marL="1370965" indent="0">
              <a:buNone/>
              <a:defRPr sz="1050"/>
            </a:lvl5pPr>
            <a:lvl6pPr marL="1713865" indent="0">
              <a:buNone/>
              <a:defRPr sz="1050"/>
            </a:lvl6pPr>
            <a:lvl7pPr marL="2056765" indent="0">
              <a:buNone/>
              <a:defRPr sz="1050"/>
            </a:lvl7pPr>
            <a:lvl8pPr marL="2399030" indent="0">
              <a:buNone/>
              <a:defRPr sz="1050"/>
            </a:lvl8pPr>
            <a:lvl9pPr marL="274193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021" y="1600201"/>
            <a:ext cx="4057256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8533" y="1600201"/>
            <a:ext cx="4058446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2" y="274638"/>
            <a:ext cx="822995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022" y="1535113"/>
            <a:ext cx="4040594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065" indent="0">
              <a:buNone/>
              <a:defRPr sz="1200" b="1"/>
            </a:lvl4pPr>
            <a:lvl5pPr marL="1370965" indent="0">
              <a:buNone/>
              <a:defRPr sz="1200" b="1"/>
            </a:lvl5pPr>
            <a:lvl6pPr marL="1713865" indent="0">
              <a:buNone/>
              <a:defRPr sz="1200" b="1"/>
            </a:lvl6pPr>
            <a:lvl7pPr marL="2056765" indent="0">
              <a:buNone/>
              <a:defRPr sz="1200" b="1"/>
            </a:lvl7pPr>
            <a:lvl8pPr marL="2399030" indent="0">
              <a:buNone/>
              <a:defRPr sz="1200" b="1"/>
            </a:lvl8pPr>
            <a:lvl9pPr marL="274193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022" y="2174875"/>
            <a:ext cx="4040594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195" y="1535113"/>
            <a:ext cx="4041784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065" indent="0">
              <a:buNone/>
              <a:defRPr sz="1200" b="1"/>
            </a:lvl4pPr>
            <a:lvl5pPr marL="1370965" indent="0">
              <a:buNone/>
              <a:defRPr sz="1200" b="1"/>
            </a:lvl5pPr>
            <a:lvl6pPr marL="1713865" indent="0">
              <a:buNone/>
              <a:defRPr sz="1200" b="1"/>
            </a:lvl6pPr>
            <a:lvl7pPr marL="2056765" indent="0">
              <a:buNone/>
              <a:defRPr sz="1200" b="1"/>
            </a:lvl7pPr>
            <a:lvl8pPr marL="2399030" indent="0">
              <a:buNone/>
              <a:defRPr sz="1200" b="1"/>
            </a:lvl8pPr>
            <a:lvl9pPr marL="274193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195" y="2174875"/>
            <a:ext cx="4041784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1" y="273050"/>
            <a:ext cx="3008725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241" y="273051"/>
            <a:ext cx="5111738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021" y="1435101"/>
            <a:ext cx="3008725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065" indent="0">
              <a:buNone/>
              <a:defRPr sz="675"/>
            </a:lvl4pPr>
            <a:lvl5pPr marL="1370965" indent="0">
              <a:buNone/>
              <a:defRPr sz="675"/>
            </a:lvl5pPr>
            <a:lvl6pPr marL="1713865" indent="0">
              <a:buNone/>
              <a:defRPr sz="675"/>
            </a:lvl6pPr>
            <a:lvl7pPr marL="2056765" indent="0">
              <a:buNone/>
              <a:defRPr sz="675"/>
            </a:lvl7pPr>
            <a:lvl8pPr marL="2399030" indent="0">
              <a:buNone/>
              <a:defRPr sz="675"/>
            </a:lvl8pPr>
            <a:lvl9pPr marL="2741930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381" y="4800600"/>
            <a:ext cx="5486638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381" y="612775"/>
            <a:ext cx="5486638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065" indent="0">
              <a:buNone/>
              <a:defRPr sz="1500"/>
            </a:lvl4pPr>
            <a:lvl5pPr marL="1370965" indent="0">
              <a:buNone/>
              <a:defRPr sz="1500"/>
            </a:lvl5pPr>
            <a:lvl6pPr marL="1713865" indent="0">
              <a:buNone/>
              <a:defRPr sz="1500"/>
            </a:lvl6pPr>
            <a:lvl7pPr marL="2056765" indent="0">
              <a:buNone/>
              <a:defRPr sz="1500"/>
            </a:lvl7pPr>
            <a:lvl8pPr marL="2399030" indent="0">
              <a:buNone/>
              <a:defRPr sz="1500"/>
            </a:lvl8pPr>
            <a:lvl9pPr marL="2741930" indent="0">
              <a:buNone/>
              <a:defRPr sz="15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381" y="5367338"/>
            <a:ext cx="5486638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065" indent="0">
              <a:buNone/>
              <a:defRPr sz="675"/>
            </a:lvl4pPr>
            <a:lvl5pPr marL="1370965" indent="0">
              <a:buNone/>
              <a:defRPr sz="675"/>
            </a:lvl5pPr>
            <a:lvl6pPr marL="1713865" indent="0">
              <a:buNone/>
              <a:defRPr sz="675"/>
            </a:lvl6pPr>
            <a:lvl7pPr marL="2056765" indent="0">
              <a:buNone/>
              <a:defRPr sz="675"/>
            </a:lvl7pPr>
            <a:lvl8pPr marL="2399030" indent="0">
              <a:buNone/>
              <a:defRPr sz="675"/>
            </a:lvl8pPr>
            <a:lvl9pPr marL="2741930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30382" y="908050"/>
            <a:ext cx="2056597" cy="521811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022" y="908050"/>
            <a:ext cx="6059105" cy="521811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532" y="2130426"/>
            <a:ext cx="7772936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065" y="3886200"/>
            <a:ext cx="6401871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065" indent="0" algn="ctr">
              <a:buNone/>
              <a:defRPr/>
            </a:lvl4pPr>
            <a:lvl5pPr marL="1370965" indent="0" algn="ctr">
              <a:buNone/>
              <a:defRPr/>
            </a:lvl5pPr>
            <a:lvl6pPr marL="1713865" indent="0" algn="ctr">
              <a:buNone/>
              <a:defRPr/>
            </a:lvl6pPr>
            <a:lvl7pPr marL="2056765" indent="0" algn="ctr">
              <a:buNone/>
              <a:defRPr/>
            </a:lvl7pPr>
            <a:lvl8pPr marL="2399030" indent="0" algn="ctr">
              <a:buNone/>
              <a:defRPr/>
            </a:lvl8pPr>
            <a:lvl9pPr marL="274193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28" y="4406901"/>
            <a:ext cx="7771745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28" y="2906713"/>
            <a:ext cx="7771745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065" indent="0">
              <a:buNone/>
              <a:defRPr sz="1050"/>
            </a:lvl4pPr>
            <a:lvl5pPr marL="1370965" indent="0">
              <a:buNone/>
              <a:defRPr sz="1050"/>
            </a:lvl5pPr>
            <a:lvl6pPr marL="1713865" indent="0">
              <a:buNone/>
              <a:defRPr sz="1050"/>
            </a:lvl6pPr>
            <a:lvl7pPr marL="2056765" indent="0">
              <a:buNone/>
              <a:defRPr sz="1050"/>
            </a:lvl7pPr>
            <a:lvl8pPr marL="2399030" indent="0">
              <a:buNone/>
              <a:defRPr sz="1050"/>
            </a:lvl8pPr>
            <a:lvl9pPr marL="274193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021" y="1600201"/>
            <a:ext cx="4057256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8533" y="1600201"/>
            <a:ext cx="4058446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2" y="274638"/>
            <a:ext cx="822995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022" y="1535113"/>
            <a:ext cx="4040594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065" indent="0">
              <a:buNone/>
              <a:defRPr sz="1200" b="1"/>
            </a:lvl4pPr>
            <a:lvl5pPr marL="1370965" indent="0">
              <a:buNone/>
              <a:defRPr sz="1200" b="1"/>
            </a:lvl5pPr>
            <a:lvl6pPr marL="1713865" indent="0">
              <a:buNone/>
              <a:defRPr sz="1200" b="1"/>
            </a:lvl6pPr>
            <a:lvl7pPr marL="2056765" indent="0">
              <a:buNone/>
              <a:defRPr sz="1200" b="1"/>
            </a:lvl7pPr>
            <a:lvl8pPr marL="2399030" indent="0">
              <a:buNone/>
              <a:defRPr sz="1200" b="1"/>
            </a:lvl8pPr>
            <a:lvl9pPr marL="274193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022" y="2174875"/>
            <a:ext cx="4040594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195" y="1535113"/>
            <a:ext cx="4041784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065" indent="0">
              <a:buNone/>
              <a:defRPr sz="1200" b="1"/>
            </a:lvl4pPr>
            <a:lvl5pPr marL="1370965" indent="0">
              <a:buNone/>
              <a:defRPr sz="1200" b="1"/>
            </a:lvl5pPr>
            <a:lvl6pPr marL="1713865" indent="0">
              <a:buNone/>
              <a:defRPr sz="1200" b="1"/>
            </a:lvl6pPr>
            <a:lvl7pPr marL="2056765" indent="0">
              <a:buNone/>
              <a:defRPr sz="1200" b="1"/>
            </a:lvl7pPr>
            <a:lvl8pPr marL="2399030" indent="0">
              <a:buNone/>
              <a:defRPr sz="1200" b="1"/>
            </a:lvl8pPr>
            <a:lvl9pPr marL="274193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195" y="2174875"/>
            <a:ext cx="4041784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021" y="273050"/>
            <a:ext cx="3008725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241" y="273051"/>
            <a:ext cx="5111738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021" y="1435101"/>
            <a:ext cx="3008725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065" indent="0">
              <a:buNone/>
              <a:defRPr sz="675"/>
            </a:lvl4pPr>
            <a:lvl5pPr marL="1370965" indent="0">
              <a:buNone/>
              <a:defRPr sz="675"/>
            </a:lvl5pPr>
            <a:lvl6pPr marL="1713865" indent="0">
              <a:buNone/>
              <a:defRPr sz="675"/>
            </a:lvl6pPr>
            <a:lvl7pPr marL="2056765" indent="0">
              <a:buNone/>
              <a:defRPr sz="675"/>
            </a:lvl7pPr>
            <a:lvl8pPr marL="2399030" indent="0">
              <a:buNone/>
              <a:defRPr sz="675"/>
            </a:lvl8pPr>
            <a:lvl9pPr marL="2741930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381" y="4800600"/>
            <a:ext cx="5486638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381" y="612775"/>
            <a:ext cx="5486638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065" indent="0">
              <a:buNone/>
              <a:defRPr sz="1500"/>
            </a:lvl4pPr>
            <a:lvl5pPr marL="1370965" indent="0">
              <a:buNone/>
              <a:defRPr sz="1500"/>
            </a:lvl5pPr>
            <a:lvl6pPr marL="1713865" indent="0">
              <a:buNone/>
              <a:defRPr sz="1500"/>
            </a:lvl6pPr>
            <a:lvl7pPr marL="2056765" indent="0">
              <a:buNone/>
              <a:defRPr sz="1500"/>
            </a:lvl7pPr>
            <a:lvl8pPr marL="2399030" indent="0">
              <a:buNone/>
              <a:defRPr sz="1500"/>
            </a:lvl8pPr>
            <a:lvl9pPr marL="2741930" indent="0">
              <a:buNone/>
              <a:defRPr sz="15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381" y="5367338"/>
            <a:ext cx="5486638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065" indent="0">
              <a:buNone/>
              <a:defRPr sz="675"/>
            </a:lvl4pPr>
            <a:lvl5pPr marL="1370965" indent="0">
              <a:buNone/>
              <a:defRPr sz="675"/>
            </a:lvl5pPr>
            <a:lvl6pPr marL="1713865" indent="0">
              <a:buNone/>
              <a:defRPr sz="675"/>
            </a:lvl6pPr>
            <a:lvl7pPr marL="2056765" indent="0">
              <a:buNone/>
              <a:defRPr sz="675"/>
            </a:lvl7pPr>
            <a:lvl8pPr marL="2399030" indent="0">
              <a:buNone/>
              <a:defRPr sz="675"/>
            </a:lvl8pPr>
            <a:lvl9pPr marL="2741930" indent="0">
              <a:buNone/>
              <a:defRPr sz="675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30382" y="908050"/>
            <a:ext cx="2056597" cy="521811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022" y="908050"/>
            <a:ext cx="6059105" cy="521811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18" Type="http://schemas.openxmlformats.org/officeDocument/2006/relationships/image" Target="../media/image6.pn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23" Type="http://schemas.openxmlformats.org/officeDocument/2006/relationships/image" Target="../media/image11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022" y="908050"/>
            <a:ext cx="8229957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/>
              <a:t>单击此处编辑母版标题样式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022" y="1600201"/>
            <a:ext cx="822995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 smtClean="0"/>
              <a:t>单击此处编辑母版文本样式</a:t>
            </a:r>
          </a:p>
          <a:p>
            <a:pPr lvl="1"/>
            <a:r>
              <a:rPr lang="zh-CN" altLang="zh-CN" smtClean="0"/>
              <a:t>第二级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5pPr>
      <a:lvl6pPr marL="342900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6pPr>
      <a:lvl7pPr marL="685800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7pPr>
      <a:lvl8pPr marL="1028065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8pPr>
      <a:lvl9pPr marL="1370965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1500">
          <a:solidFill>
            <a:schemeClr val="tx1"/>
          </a:solidFill>
          <a:latin typeface="+mn-lt"/>
          <a:ea typeface="+mn-ea"/>
          <a:cs typeface="+mn-cs"/>
        </a:defRPr>
      </a:lvl1pPr>
      <a:lvl2pPr marL="556895" indent="-213995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仿宋_GB2312" pitchFamily="1" charset="-122"/>
        </a:defRPr>
      </a:lvl2pPr>
      <a:lvl3pPr marL="856615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宋体" panose="02010600030101010101" pitchFamily="2" charset="-122"/>
        </a:defRPr>
      </a:lvl3pPr>
      <a:lvl4pPr marL="1199515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4pPr>
      <a:lvl5pPr marL="1542415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5pPr>
      <a:lvl6pPr marL="1885315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6pPr>
      <a:lvl7pPr marL="2228215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7pPr>
      <a:lvl8pPr marL="257048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8pPr>
      <a:lvl9pPr marL="291338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9pPr>
    </p:bodyStyle>
    <p:otherStyle>
      <a:defPPr>
        <a:defRPr lang="zh-CN"/>
      </a:defPPr>
      <a:lvl1pPr marL="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0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09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38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7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03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193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PECLOGO-eff-0-1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698" y="2886075"/>
            <a:ext cx="795027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descr="PPECLOGO-eff-0-2"/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941" y="2757489"/>
            <a:ext cx="821210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PPECLOGO-eff-0-3"/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55" y="1447800"/>
            <a:ext cx="2260114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 descr="PPECLOGO-eff-0-1"/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111" y="3770314"/>
            <a:ext cx="39275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PPECLOGO-eff-0-1"/>
          <p:cNvPicPr>
            <a:picLocks noChangeAspect="1" noChangeArrowheads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74" y="2903538"/>
            <a:ext cx="299920" cy="30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8" descr="PPECLOGO-eff-0-2"/>
          <p:cNvPicPr>
            <a:picLocks noChangeAspect="1" noChangeArrowheads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283" y="2574925"/>
            <a:ext cx="735519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9" descr="PPECLOGO-eff-5-4"/>
          <p:cNvPicPr>
            <a:picLocks noChangeAspect="1" noChangeArrowheads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779" y="3206750"/>
            <a:ext cx="1108039" cy="112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Picture 10" descr="PPECLOGO-eff-5-2"/>
          <p:cNvPicPr>
            <a:picLocks noChangeAspect="1" noChangeArrowheads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220" y="3446463"/>
            <a:ext cx="1374635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Picture 11" descr="PPECLOGO-eff-5-4"/>
          <p:cNvPicPr>
            <a:picLocks noChangeAspect="1" noChangeArrowheads="1"/>
          </p:cNvPicPr>
          <p:nvPr userDrawn="1"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127" y="2725738"/>
            <a:ext cx="837873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1" name="Picture 12" descr="PPECLOGO-eff-0-1"/>
          <p:cNvPicPr>
            <a:picLocks noChangeAspect="1" noChangeArrowheads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72" y="3624263"/>
            <a:ext cx="39156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2" name="Picture 13" descr="PPECLOGO-eff-0-1"/>
          <p:cNvPicPr>
            <a:picLocks noChangeAspect="1" noChangeArrowheads="1"/>
          </p:cNvPicPr>
          <p:nvPr userDrawn="1"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235" y="2365376"/>
            <a:ext cx="391563" cy="39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3" name="Picture 14" descr="PPECLOGO-eff2-1-2"/>
          <p:cNvPicPr>
            <a:picLocks noChangeAspect="1" noChangeArrowheads="1"/>
          </p:cNvPicPr>
          <p:nvPr userDrawn="1"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067" y="2795588"/>
            <a:ext cx="1272281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5" descr="PPECLOGO-eff2-1-3"/>
          <p:cNvPicPr>
            <a:picLocks noChangeAspect="1" noChangeArrowheads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2" y="2786064"/>
            <a:ext cx="328484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5" name="Picture 16" descr="PPECLOGO-eff2-1-4"/>
          <p:cNvPicPr>
            <a:picLocks noChangeAspect="1" noChangeArrowheads="1"/>
          </p:cNvPicPr>
          <p:nvPr userDrawn="1"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589" y="3325814"/>
            <a:ext cx="527241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6" name="Picture 17" descr="PPECLOGO-eff2-1-3"/>
          <p:cNvPicPr>
            <a:picLocks noChangeAspect="1" noChangeArrowheads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732" y="2909889"/>
            <a:ext cx="270167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7" name="Picture 18" descr="PPECLOGO-eff2-1-3"/>
          <p:cNvPicPr>
            <a:picLocks noChangeAspect="1" noChangeArrowheads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393" y="3446464"/>
            <a:ext cx="210658" cy="23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022" y="908050"/>
            <a:ext cx="8229957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/>
              <a:t>单击此处编辑母版标题样式</a:t>
            </a:r>
          </a:p>
        </p:txBody>
      </p:sp>
      <p:sp>
        <p:nvSpPr>
          <p:cNvPr id="51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022" y="1600201"/>
            <a:ext cx="822995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 smtClean="0"/>
              <a:t>单击此处编辑母版文本样式</a:t>
            </a:r>
          </a:p>
          <a:p>
            <a:pPr lvl="1"/>
            <a:r>
              <a:rPr lang="zh-CN" altLang="zh-CN" smtClean="0"/>
              <a:t>第二级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rAng="0" ptsTypes="">
                                      <p:cBhvr>
                                        <p:cTn id="39" dur="3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31632 3.33333E-6 " pathEditMode="relative" rAng="0" ptsTypes="AA">
                                      <p:cBhvr>
                                        <p:cTn id="41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00" y="0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-1.85185E-6 L -0.46684 -1.85185E-6 " pathEditMode="relative" rAng="0" ptsTypes="AA">
                                      <p:cBhvr>
                                        <p:cTn id="43" dur="3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00" y="0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111E-6 L -0.19531 1.11111E-6 " pathEditMode="relative" rAng="0" ptsTypes="AA">
                                      <p:cBhvr>
                                        <p:cTn id="45" dur="3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0" y="0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L -0.43594 2.59259E-6 " pathEditMode="relative" rAng="0" ptsTypes="AA">
                                      <p:cBhvr>
                                        <p:cTn id="47" dur="3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00" y="0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85185E-6 L -0.33577 -1.85185E-6 " pathEditMode="relative" rAng="0" ptsTypes="AA">
                                      <p:cBhvr>
                                        <p:cTn id="49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00" y="0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-0.57188 -1.85185E-6 " pathEditMode="relative" rAng="0" ptsTypes="AA">
                                      <p:cBhvr>
                                        <p:cTn id="51" dur="3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00" y="0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-0.57188 -1.85185E-6 " pathEditMode="relative" rAng="0" ptsTypes="AA">
                                      <p:cBhvr>
                                        <p:cTn id="53" dur="3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00" y="0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63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L 0.43906 2.59259E-6 " pathEditMode="relative" rAng="0" ptsTypes="AA">
                                      <p:cBhvr>
                                        <p:cTn id="55" dur="3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00" y="0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63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0.62813 2.96296E-6 " pathEditMode="relative" rAng="0" ptsTypes="AA">
                                      <p:cBhvr>
                                        <p:cTn id="57" dur="3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00" y="0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63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0.42465 -2.96296E-6 " pathEditMode="relative" rAng="0" ptsTypes="AA">
                                      <p:cBhvr>
                                        <p:cTn id="59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00" y="0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xit" presetSubtype="16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53" presetClass="exit" presetSubtype="16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3" presetClass="exit" presetSubtype="16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53" presetClass="exit" presetSubtype="16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3" presetClass="exit" presetSubtype="16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5pPr>
      <a:lvl6pPr marL="342900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6pPr>
      <a:lvl7pPr marL="685800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7pPr>
      <a:lvl8pPr marL="1028065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8pPr>
      <a:lvl9pPr marL="1370965" algn="l" rtl="0" eaLnBrk="0" fontAlgn="base" hangingPunct="0">
        <a:spcBef>
          <a:spcPct val="0"/>
        </a:spcBef>
        <a:spcAft>
          <a:spcPct val="0"/>
        </a:spcAft>
        <a:defRPr sz="1800">
          <a:solidFill>
            <a:schemeClr val="tx1"/>
          </a:solidFill>
          <a:latin typeface="Arial" panose="020B0604020202020204" pitchFamily="34" charset="0"/>
          <a:ea typeface="微软雅黑" panose="020B0503020204020204" pitchFamily="34" charset="-122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1500">
          <a:solidFill>
            <a:schemeClr val="tx1"/>
          </a:solidFill>
          <a:latin typeface="+mn-lt"/>
          <a:ea typeface="+mn-ea"/>
          <a:cs typeface="+mn-cs"/>
        </a:defRPr>
      </a:lvl1pPr>
      <a:lvl2pPr marL="556895" indent="-213995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仿宋_GB2312" pitchFamily="1" charset="-122"/>
        </a:defRPr>
      </a:lvl2pPr>
      <a:lvl3pPr marL="856615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宋体" panose="02010600030101010101" pitchFamily="2" charset="-122"/>
        </a:defRPr>
      </a:lvl3pPr>
      <a:lvl4pPr marL="1199515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4pPr>
      <a:lvl5pPr marL="1542415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5pPr>
      <a:lvl6pPr marL="1885315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6pPr>
      <a:lvl7pPr marL="2228215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7pPr>
      <a:lvl8pPr marL="257048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8pPr>
      <a:lvl9pPr marL="291338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宋体" panose="02010600030101010101" pitchFamily="2" charset="-122"/>
        </a:defRPr>
      </a:lvl9pPr>
    </p:bodyStyle>
    <p:otherStyle>
      <a:defPPr>
        <a:defRPr lang="zh-CN"/>
      </a:defPPr>
      <a:lvl1pPr marL="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0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09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38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7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03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193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jp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9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gi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4.gif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gif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g"/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5.jp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11" Type="http://schemas.openxmlformats.org/officeDocument/2006/relationships/image" Target="../media/image105.png"/><Relationship Id="rId5" Type="http://schemas.openxmlformats.org/officeDocument/2006/relationships/image" Target="../media/image99.png"/><Relationship Id="rId10" Type="http://schemas.openxmlformats.org/officeDocument/2006/relationships/image" Target="../media/image104.png"/><Relationship Id="rId4" Type="http://schemas.openxmlformats.org/officeDocument/2006/relationships/image" Target="../media/image98.png"/><Relationship Id="rId9" Type="http://schemas.openxmlformats.org/officeDocument/2006/relationships/image" Target="../media/image103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gi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gif"/><Relationship Id="rId2" Type="http://schemas.openxmlformats.org/officeDocument/2006/relationships/image" Target="../media/image107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0.gif"/><Relationship Id="rId4" Type="http://schemas.openxmlformats.org/officeDocument/2006/relationships/image" Target="../media/image109.gif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49922" y="2505318"/>
            <a:ext cx="2429321" cy="13845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zài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jiàn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</a:t>
            </a:r>
            <a:r>
              <a:rPr lang="zh-CN" altLang="en-US" sz="6595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见 </a:t>
            </a:r>
            <a:endParaRPr lang="en-US" altLang="zh-CN" sz="6595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1835696" y="656550"/>
            <a:ext cx="2586234" cy="1387019"/>
            <a:chOff x="1837598" y="985510"/>
            <a:chExt cx="2586234" cy="1387019"/>
          </a:xfrm>
        </p:grpSpPr>
        <p:sp>
          <p:nvSpPr>
            <p:cNvPr id="5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你 </a:t>
              </a:r>
              <a:r>
                <a:rPr lang="zh-CN" altLang="en-US" sz="6595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好</a:t>
              </a:r>
              <a:endPara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985510"/>
              <a:ext cx="203259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n</a:t>
              </a:r>
              <a:r>
                <a:rPr lang="en-GB" b="1" dirty="0" smtClean="0"/>
                <a:t>ǐ             </a:t>
              </a:r>
              <a:r>
                <a:rPr lang="en-GB" b="1" dirty="0" err="1" smtClean="0"/>
                <a:t>hǎo</a:t>
              </a:r>
              <a:endParaRPr lang="en-GB" b="1" dirty="0"/>
            </a:p>
          </p:txBody>
        </p:sp>
      </p:grpSp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44" y="4237482"/>
            <a:ext cx="2473872" cy="2304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4602004" y="4941168"/>
            <a:ext cx="3553590" cy="1473210"/>
            <a:chOff x="4932040" y="5157192"/>
            <a:chExt cx="3223554" cy="1257186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2040" y="5157192"/>
              <a:ext cx="3223554" cy="125718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6804248" y="5301788"/>
              <a:ext cx="485105" cy="215444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0" tIns="0" rIns="0" bIns="0" rtlCol="0">
              <a:spAutoFit/>
            </a:bodyPr>
            <a:lstStyle/>
            <a:p>
              <a:r>
                <a:rPr lang="zh-CN" altLang="en-US" sz="1400" dirty="0"/>
                <a:t>再</a:t>
              </a:r>
              <a:r>
                <a:rPr lang="zh-CN" altLang="en-US" sz="1400" dirty="0" smtClean="0"/>
                <a:t>见！</a:t>
              </a:r>
              <a:endParaRPr lang="en-GB" sz="1400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4057710" y="1701388"/>
            <a:ext cx="839091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altLang="zh-CN" sz="1400" dirty="0" smtClean="0"/>
              <a:t>HELLO</a:t>
            </a:r>
            <a:endParaRPr lang="en-GB" sz="1400" dirty="0"/>
          </a:p>
        </p:txBody>
      </p:sp>
      <p:sp>
        <p:nvSpPr>
          <p:cNvPr id="13" name="TextBox 12"/>
          <p:cNvSpPr txBox="1"/>
          <p:nvPr/>
        </p:nvSpPr>
        <p:spPr>
          <a:xfrm>
            <a:off x="6900896" y="3501008"/>
            <a:ext cx="576064" cy="21544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400" dirty="0" smtClean="0"/>
              <a:t>BYE</a:t>
            </a:r>
            <a:endParaRPr lang="en-GB" sz="1400" dirty="0"/>
          </a:p>
        </p:txBody>
      </p:sp>
      <p:sp>
        <p:nvSpPr>
          <p:cNvPr id="2" name="Rectangle 1"/>
          <p:cNvSpPr/>
          <p:nvPr/>
        </p:nvSpPr>
        <p:spPr>
          <a:xfrm>
            <a:off x="7956376" y="127756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/>
              <a:t>G</a:t>
            </a:r>
            <a:r>
              <a:rPr lang="en-GB" dirty="0" err="1" smtClean="0"/>
              <a:t>reeting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3383017" y="1484784"/>
            <a:ext cx="3282877" cy="1387019"/>
            <a:chOff x="1837597" y="985510"/>
            <a:chExt cx="3384376" cy="1387019"/>
          </a:xfrm>
        </p:grpSpPr>
        <p:sp>
          <p:nvSpPr>
            <p:cNvPr id="5" name="TextBox 11"/>
            <p:cNvSpPr txBox="1">
              <a:spLocks noChangeArrowheads="1"/>
            </p:cNvSpPr>
            <p:nvPr/>
          </p:nvSpPr>
          <p:spPr bwMode="auto">
            <a:xfrm>
              <a:off x="1837597" y="1264982"/>
              <a:ext cx="2853418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老师好</a:t>
              </a:r>
              <a:endPara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985510"/>
              <a:ext cx="317025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 </a:t>
              </a:r>
              <a:r>
                <a:rPr lang="en-US" altLang="zh-CN" b="1" dirty="0" err="1" smtClean="0"/>
                <a:t>lǎo</a:t>
              </a:r>
              <a:r>
                <a:rPr lang="en-US" altLang="zh-CN" b="1" dirty="0" smtClean="0"/>
                <a:t>        </a:t>
              </a:r>
              <a:r>
                <a:rPr lang="en-US" altLang="zh-CN" b="1" dirty="0" err="1" smtClean="0"/>
                <a:t>shī</a:t>
              </a:r>
              <a:r>
                <a:rPr lang="en-US" altLang="zh-CN" b="1" dirty="0" smtClean="0"/>
                <a:t>       </a:t>
              </a:r>
              <a:r>
                <a:rPr lang="en-US" altLang="zh-CN" b="1" dirty="0" err="1" smtClean="0"/>
                <a:t>hǎo</a:t>
              </a:r>
              <a:endParaRPr lang="en-GB" b="1" dirty="0"/>
            </a:p>
          </p:txBody>
        </p:sp>
      </p:grpSp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44" y="4237482"/>
            <a:ext cx="2473872" cy="2304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4602004" y="4941168"/>
            <a:ext cx="3553590" cy="1473210"/>
            <a:chOff x="4932040" y="5157192"/>
            <a:chExt cx="3223554" cy="1257186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2040" y="5157192"/>
              <a:ext cx="3223554" cy="125718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6804248" y="5301788"/>
              <a:ext cx="485105" cy="215444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0" tIns="0" rIns="0" bIns="0" rtlCol="0">
              <a:spAutoFit/>
            </a:bodyPr>
            <a:lstStyle/>
            <a:p>
              <a:r>
                <a:rPr lang="zh-CN" altLang="en-US" sz="1400" dirty="0"/>
                <a:t>再</a:t>
              </a:r>
              <a:r>
                <a:rPr lang="zh-CN" altLang="en-US" sz="1400" dirty="0" smtClean="0"/>
                <a:t>见！</a:t>
              </a:r>
              <a:endParaRPr lang="en-GB" sz="1400" dirty="0"/>
            </a:p>
          </p:txBody>
        </p:sp>
      </p:grpSp>
      <p:sp>
        <p:nvSpPr>
          <p:cNvPr id="15" name="TextBox 11"/>
          <p:cNvSpPr txBox="1">
            <a:spLocks noChangeArrowheads="1"/>
          </p:cNvSpPr>
          <p:nvPr/>
        </p:nvSpPr>
        <p:spPr bwMode="auto">
          <a:xfrm>
            <a:off x="323528" y="410761"/>
            <a:ext cx="230425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40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Title+</a:t>
            </a:r>
            <a:r>
              <a:rPr lang="zh-CN" altLang="en-US" sz="40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好</a:t>
            </a:r>
            <a:endParaRPr lang="zh-CN" altLang="en-US" sz="4000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956376" y="127756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/>
              <a:t>G</a:t>
            </a:r>
            <a:r>
              <a:rPr lang="en-GB" dirty="0" err="1" smtClean="0"/>
              <a:t>reeting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77826"/>
            <a:ext cx="6401871" cy="1752600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854" y="1675407"/>
            <a:ext cx="9144000" cy="3644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558208" y="1919151"/>
            <a:ext cx="417293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汉语与汉字</a:t>
            </a:r>
            <a:endParaRPr lang="en-GB" sz="6000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85758" y="2877176"/>
            <a:ext cx="5173211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dirty="0" smtClean="0">
                <a:solidFill>
                  <a:srgbClr val="FF0000"/>
                </a:solidFill>
              </a:rPr>
              <a:t>Chinese Language</a:t>
            </a:r>
            <a:r>
              <a:rPr lang="en-GB" sz="4400" dirty="0" smtClean="0">
                <a:solidFill>
                  <a:srgbClr val="FF0000"/>
                </a:solidFill>
              </a:rPr>
              <a:t/>
            </a:r>
            <a:br>
              <a:rPr lang="en-GB" sz="4400" dirty="0" smtClean="0">
                <a:solidFill>
                  <a:srgbClr val="FF0000"/>
                </a:solidFill>
              </a:rPr>
            </a:br>
            <a:r>
              <a:rPr lang="en-GB" sz="4400" dirty="0" smtClean="0">
                <a:solidFill>
                  <a:srgbClr val="FF0000"/>
                </a:solidFill>
              </a:rPr>
              <a:t>Chinese </a:t>
            </a:r>
            <a:r>
              <a:rPr lang="en-US" altLang="zh-CN" sz="4400" dirty="0" smtClean="0">
                <a:solidFill>
                  <a:srgbClr val="FF0000"/>
                </a:solidFill>
              </a:rPr>
              <a:t>C</a:t>
            </a:r>
            <a:r>
              <a:rPr lang="en-GB" sz="4400" dirty="0" err="1" smtClean="0">
                <a:solidFill>
                  <a:srgbClr val="FF0000"/>
                </a:solidFill>
              </a:rPr>
              <a:t>haracter</a:t>
            </a:r>
            <a:r>
              <a:rPr lang="en-US" altLang="zh-CN" sz="4400" dirty="0" smtClean="0">
                <a:solidFill>
                  <a:srgbClr val="FF0000"/>
                </a:solidFill>
              </a:rPr>
              <a:t>s</a:t>
            </a:r>
            <a:endParaRPr lang="en-GB" sz="4400" b="1" dirty="0">
              <a:solidFill>
                <a:srgbClr val="FF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648"/>
            <a:ext cx="4158207" cy="62373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22" descr="图片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931" y="4933950"/>
            <a:ext cx="1409700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968"/>
          <a:stretch>
            <a:fillRect/>
          </a:stretch>
        </p:blipFill>
        <p:spPr>
          <a:xfrm>
            <a:off x="0" y="0"/>
            <a:ext cx="918893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3768" y="2420888"/>
            <a:ext cx="4475018" cy="1309216"/>
          </a:xfrm>
        </p:spPr>
        <p:txBody>
          <a:bodyPr/>
          <a:lstStyle/>
          <a:p>
            <a:pPr algn="ctr"/>
            <a:r>
              <a:rPr lang="zh-CN" altLang="en-US" sz="6600" dirty="0" smtClean="0">
                <a:solidFill>
                  <a:srgbClr val="FF0000"/>
                </a:solidFill>
              </a:rPr>
              <a:t>语</a:t>
            </a:r>
            <a:r>
              <a:rPr lang="zh-CN" altLang="en-US" sz="6600" dirty="0">
                <a:solidFill>
                  <a:srgbClr val="FF0000"/>
                </a:solidFill>
              </a:rPr>
              <a:t>言</a:t>
            </a:r>
            <a:endParaRPr lang="en-GB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02160" y="1463975"/>
            <a:ext cx="70781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ea typeface="等线" panose="02010600030101010101" charset="-122"/>
                <a:cs typeface="Times New Roman" panose="02020603050405020304" pitchFamily="18" charset="0"/>
              </a:rPr>
              <a:t>Which language is the most widely used in the world? </a:t>
            </a:r>
            <a:endParaRPr lang="en-GB" sz="2400" dirty="0">
              <a:solidFill>
                <a:srgbClr val="FF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56"/>
          <a:stretch>
            <a:fillRect/>
          </a:stretch>
        </p:blipFill>
        <p:spPr>
          <a:xfrm>
            <a:off x="971600" y="2276872"/>
            <a:ext cx="7307539" cy="224983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557" y="1844824"/>
            <a:ext cx="7726886" cy="3384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02160" y="1463975"/>
            <a:ext cx="8230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ea typeface="等线" panose="02010600030101010101" charset="-122"/>
                <a:cs typeface="Times New Roman" panose="02020603050405020304" pitchFamily="18" charset="0"/>
              </a:rPr>
              <a:t>Which language is </a:t>
            </a:r>
            <a:r>
              <a:rPr lang="en-US" altLang="zh-CN" sz="2400" dirty="0" smtClean="0">
                <a:solidFill>
                  <a:srgbClr val="FF0000"/>
                </a:solidFill>
                <a:latin typeface="Calibri" panose="020F0502020204030204" pitchFamily="34" charset="0"/>
                <a:ea typeface="等线" panose="02010600030101010101" charset="-122"/>
                <a:cs typeface="Times New Roman" panose="02020603050405020304" pitchFamily="18" charset="0"/>
              </a:rPr>
              <a:t>spoken by the most people </a:t>
            </a:r>
            <a:r>
              <a:rPr lang="en-GB" sz="2400" dirty="0" smtClean="0">
                <a:solidFill>
                  <a:srgbClr val="FF0000"/>
                </a:solidFill>
                <a:latin typeface="Calibri" panose="020F0502020204030204" pitchFamily="34" charset="0"/>
                <a:ea typeface="等线" panose="02010600030101010101" charset="-122"/>
                <a:cs typeface="Times New Roman" panose="02020603050405020304" pitchFamily="18" charset="0"/>
              </a:rPr>
              <a:t>in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ea typeface="等线" panose="02010600030101010101" charset="-122"/>
                <a:cs typeface="Times New Roman" panose="02020603050405020304" pitchFamily="18" charset="0"/>
              </a:rPr>
              <a:t>the world? </a:t>
            </a:r>
            <a:endParaRPr lang="en-GB" sz="2400" dirty="0">
              <a:solidFill>
                <a:srgbClr val="FF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56"/>
          <a:stretch>
            <a:fillRect/>
          </a:stretch>
        </p:blipFill>
        <p:spPr>
          <a:xfrm>
            <a:off x="971600" y="2276872"/>
            <a:ext cx="7307539" cy="224983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48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622" y="44624"/>
            <a:ext cx="518282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7200" b="1" dirty="0" smtClean="0">
                <a:solidFill>
                  <a:srgbClr val="FF0000"/>
                </a:solidFill>
              </a:rPr>
              <a:t> </a:t>
            </a:r>
            <a:r>
              <a:rPr lang="en-US" altLang="zh-CN" sz="4400" dirty="0" smtClean="0">
                <a:solidFill>
                  <a:srgbClr val="FF0000"/>
                </a:solidFill>
              </a:rPr>
              <a:t>Chinese </a:t>
            </a:r>
            <a:r>
              <a:rPr lang="en-US" altLang="zh-CN" sz="4400" dirty="0">
                <a:solidFill>
                  <a:srgbClr val="FF0000"/>
                </a:solidFill>
              </a:rPr>
              <a:t>Language</a:t>
            </a:r>
            <a:endParaRPr lang="en-GB" sz="4400" dirty="0"/>
          </a:p>
        </p:txBody>
      </p:sp>
      <p:sp>
        <p:nvSpPr>
          <p:cNvPr id="5" name="Rectangle 4"/>
          <p:cNvSpPr/>
          <p:nvPr/>
        </p:nvSpPr>
        <p:spPr>
          <a:xfrm>
            <a:off x="827584" y="1605747"/>
            <a:ext cx="205310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Mandarin  </a:t>
            </a:r>
            <a:r>
              <a:rPr lang="en-GB" b="1" dirty="0" smtClean="0"/>
              <a:t>    70%</a:t>
            </a:r>
            <a:r>
              <a:rPr lang="en-US" b="1" dirty="0" smtClean="0"/>
              <a:t>        </a:t>
            </a:r>
            <a:br>
              <a:rPr lang="en-US" b="1" dirty="0" smtClean="0"/>
            </a:br>
            <a:endParaRPr lang="en-US" b="1" dirty="0" smtClean="0"/>
          </a:p>
          <a:p>
            <a:endParaRPr lang="en-US" b="1" dirty="0"/>
          </a:p>
          <a:p>
            <a:r>
              <a:rPr lang="en-GB" b="1" dirty="0" smtClean="0"/>
              <a:t>Cantonese      </a:t>
            </a:r>
            <a:br>
              <a:rPr lang="en-GB" b="1" dirty="0" smtClean="0"/>
            </a:br>
            <a:endParaRPr lang="en-GB" b="1" dirty="0" smtClean="0"/>
          </a:p>
          <a:p>
            <a:r>
              <a:rPr lang="en-US" b="1" dirty="0" smtClean="0">
                <a:solidFill>
                  <a:srgbClr val="7030A0"/>
                </a:solidFill>
              </a:rPr>
              <a:t>……</a:t>
            </a:r>
            <a:endParaRPr lang="en-GB" b="1" dirty="0">
              <a:solidFill>
                <a:srgbClr val="7030A0"/>
              </a:solidFill>
            </a:endParaRPr>
          </a:p>
          <a:p>
            <a:endParaRPr lang="en-GB" dirty="0"/>
          </a:p>
        </p:txBody>
      </p:sp>
      <p:pic>
        <p:nvPicPr>
          <p:cNvPr id="11" name="Picture 3" descr="ChinaMap_lar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95799"/>
            <a:ext cx="4896544" cy="413997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8" t="17871" r="16778" b="14090"/>
          <a:stretch>
            <a:fillRect/>
          </a:stretch>
        </p:blipFill>
        <p:spPr>
          <a:xfrm>
            <a:off x="683568" y="4237467"/>
            <a:ext cx="2560284" cy="1440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3530514" y="1412776"/>
            <a:ext cx="2586234" cy="1387019"/>
            <a:chOff x="1837598" y="985510"/>
            <a:chExt cx="2586234" cy="1387019"/>
          </a:xfrm>
        </p:grpSpPr>
        <p:sp>
          <p:nvSpPr>
            <p:cNvPr id="5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谢 谢</a:t>
              </a:r>
              <a:endPara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985510"/>
              <a:ext cx="203259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          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</a:t>
              </a:r>
              <a:endParaRPr lang="en-GB" b="1" dirty="0"/>
            </a:p>
          </p:txBody>
        </p: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277" y="3211014"/>
            <a:ext cx="3797077" cy="17995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7"/>
          <p:cNvSpPr/>
          <p:nvPr/>
        </p:nvSpPr>
        <p:spPr>
          <a:xfrm>
            <a:off x="4135006" y="2761786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F0"/>
                </a:solidFill>
              </a:rPr>
              <a:t>Thanks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956376" y="127756"/>
            <a:ext cx="1210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/>
              <a:t>New word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298134" y="2821995"/>
            <a:ext cx="2586234" cy="1387019"/>
            <a:chOff x="1837598" y="985510"/>
            <a:chExt cx="2586234" cy="1387019"/>
          </a:xfrm>
        </p:grpSpPr>
        <p:sp>
          <p:nvSpPr>
            <p:cNvPr id="5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谢 谢</a:t>
              </a:r>
              <a:endPara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985510"/>
              <a:ext cx="203259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          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</a:t>
              </a:r>
              <a:endParaRPr lang="en-GB" b="1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1216224" y="767180"/>
            <a:ext cx="2586234" cy="1387019"/>
            <a:chOff x="1837598" y="985510"/>
            <a:chExt cx="2586234" cy="1387019"/>
          </a:xfrm>
        </p:grpSpPr>
        <p:sp>
          <p:nvSpPr>
            <p:cNvPr id="9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你 </a:t>
              </a:r>
              <a:r>
                <a:rPr lang="zh-CN" altLang="en-US" sz="6595" b="1" dirty="0" smtClean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好</a:t>
              </a:r>
              <a:endParaRPr lang="zh-CN" altLang="en-US" sz="6595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051720" y="985510"/>
              <a:ext cx="203259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n</a:t>
              </a:r>
              <a:r>
                <a:rPr lang="en-GB" b="1" dirty="0" smtClean="0"/>
                <a:t>ǐ             </a:t>
              </a:r>
              <a:r>
                <a:rPr lang="en-GB" b="1" dirty="0" err="1" smtClean="0"/>
                <a:t>hǎo</a:t>
              </a:r>
              <a:endParaRPr lang="en-GB" b="1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932040" y="767180"/>
            <a:ext cx="3282877" cy="1387019"/>
            <a:chOff x="1837597" y="985510"/>
            <a:chExt cx="3384376" cy="1387019"/>
          </a:xfrm>
        </p:grpSpPr>
        <p:sp>
          <p:nvSpPr>
            <p:cNvPr id="12" name="TextBox 11"/>
            <p:cNvSpPr txBox="1">
              <a:spLocks noChangeArrowheads="1"/>
            </p:cNvSpPr>
            <p:nvPr/>
          </p:nvSpPr>
          <p:spPr bwMode="auto">
            <a:xfrm>
              <a:off x="1837597" y="1264982"/>
              <a:ext cx="2853418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老师好</a:t>
              </a:r>
              <a:endPara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051720" y="985510"/>
              <a:ext cx="317025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 </a:t>
              </a:r>
              <a:r>
                <a:rPr lang="en-US" altLang="zh-CN" b="1" dirty="0" err="1" smtClean="0"/>
                <a:t>lǎo</a:t>
              </a:r>
              <a:r>
                <a:rPr lang="en-US" altLang="zh-CN" b="1" dirty="0" smtClean="0"/>
                <a:t>        </a:t>
              </a:r>
              <a:r>
                <a:rPr lang="en-US" altLang="zh-CN" b="1" dirty="0" err="1" smtClean="0"/>
                <a:t>shī</a:t>
              </a:r>
              <a:r>
                <a:rPr lang="en-US" altLang="zh-CN" b="1" dirty="0" smtClean="0"/>
                <a:t>       </a:t>
              </a:r>
              <a:r>
                <a:rPr lang="en-US" altLang="zh-CN" b="1" dirty="0" err="1" smtClean="0"/>
                <a:t>hǎo</a:t>
              </a:r>
              <a:endParaRPr lang="en-GB" b="1" dirty="0"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1255312" y="2703887"/>
            <a:ext cx="2586234" cy="1387019"/>
            <a:chOff x="1837598" y="985510"/>
            <a:chExt cx="2586234" cy="1387019"/>
          </a:xfrm>
        </p:grpSpPr>
        <p:sp>
          <p:nvSpPr>
            <p:cNvPr id="15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请 坐</a:t>
              </a:r>
              <a:endParaRPr lang="zh-CN" altLang="en-US" sz="6595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051720" y="985510"/>
              <a:ext cx="203259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           </a:t>
              </a:r>
              <a:r>
                <a:rPr lang="en-US" altLang="zh-CN" b="1" dirty="0" err="1" smtClean="0"/>
                <a:t>xiè</a:t>
              </a:r>
              <a:r>
                <a:rPr lang="en-US" altLang="zh-CN" b="1" dirty="0" smtClean="0"/>
                <a:t> </a:t>
              </a:r>
              <a:endParaRPr lang="en-GB" b="1" dirty="0"/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1122569" y="4736528"/>
            <a:ext cx="2851720" cy="1283470"/>
            <a:chOff x="1837598" y="985510"/>
            <a:chExt cx="2586234" cy="2038923"/>
          </a:xfrm>
        </p:grpSpPr>
        <p:sp>
          <p:nvSpPr>
            <p:cNvPr id="18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7594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不客气</a:t>
              </a:r>
              <a:endParaRPr lang="zh-CN" altLang="en-US" sz="6595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051720" y="985510"/>
              <a:ext cx="2032599" cy="58672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b="1" dirty="0" smtClean="0"/>
                <a:t> </a:t>
              </a:r>
              <a:r>
                <a:rPr lang="en-US" altLang="zh-CN" b="1" dirty="0" err="1"/>
                <a:t>bù</a:t>
              </a:r>
              <a:r>
                <a:rPr lang="en-US" altLang="zh-CN" b="1" dirty="0"/>
                <a:t> </a:t>
              </a:r>
              <a:r>
                <a:rPr lang="en-US" altLang="zh-CN" b="1" dirty="0" smtClean="0"/>
                <a:t>       </a:t>
              </a:r>
              <a:r>
                <a:rPr lang="en-US" altLang="zh-CN" b="1" dirty="0" err="1" smtClean="0"/>
                <a:t>kè</a:t>
              </a:r>
              <a:r>
                <a:rPr lang="en-US" altLang="zh-CN" b="1" dirty="0" smtClean="0"/>
                <a:t>          </a:t>
              </a:r>
              <a:r>
                <a:rPr lang="en-US" altLang="zh-CN" b="1" dirty="0" err="1" smtClean="0"/>
                <a:t>qì</a:t>
              </a:r>
              <a:endParaRPr lang="en-GB" b="1" dirty="0"/>
            </a:p>
          </p:txBody>
        </p:sp>
      </p:grpSp>
      <p:sp>
        <p:nvSpPr>
          <p:cNvPr id="2" name="Rectangle 1"/>
          <p:cNvSpPr/>
          <p:nvPr/>
        </p:nvSpPr>
        <p:spPr>
          <a:xfrm>
            <a:off x="1833906" y="2132613"/>
            <a:ext cx="7489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F0"/>
                </a:solidFill>
              </a:rPr>
              <a:t>Hello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5472327" y="2194819"/>
            <a:ext cx="18020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F0"/>
                </a:solidFill>
              </a:rPr>
              <a:t>Hello</a:t>
            </a:r>
            <a:r>
              <a:rPr lang="zh-CN" altLang="en-US" b="1" dirty="0" smtClean="0">
                <a:solidFill>
                  <a:srgbClr val="00B0F0"/>
                </a:solidFill>
              </a:rPr>
              <a:t>，</a:t>
            </a:r>
            <a:r>
              <a:rPr lang="en-US" altLang="zh-CN" b="1" dirty="0" smtClean="0">
                <a:solidFill>
                  <a:srgbClr val="00B0F0"/>
                </a:solidFill>
              </a:rPr>
              <a:t>teacher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426546" y="4160487"/>
            <a:ext cx="2223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F0"/>
                </a:solidFill>
              </a:rPr>
              <a:t>Please have a seat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902626" y="4171005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F0"/>
                </a:solidFill>
              </a:rPr>
              <a:t>Thanks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522090" y="6016323"/>
            <a:ext cx="2052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smtClean="0">
                <a:solidFill>
                  <a:srgbClr val="00B0F0"/>
                </a:solidFill>
              </a:rPr>
              <a:t>You are welcome</a:t>
            </a:r>
            <a:endParaRPr lang="en-GB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02"/>
          <a:stretch>
            <a:fillRect/>
          </a:stretch>
        </p:blipFill>
        <p:spPr>
          <a:xfrm>
            <a:off x="0" y="0"/>
            <a:ext cx="9144000" cy="68532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694" y="1412776"/>
            <a:ext cx="4475018" cy="2147168"/>
          </a:xfrm>
        </p:spPr>
        <p:txBody>
          <a:bodyPr/>
          <a:lstStyle/>
          <a:p>
            <a:pPr algn="ctr"/>
            <a:r>
              <a:rPr lang="en-US" altLang="zh-CN" sz="6600" dirty="0">
                <a:solidFill>
                  <a:srgbClr val="FF0000"/>
                </a:solidFill>
              </a:rPr>
              <a:t>C</a:t>
            </a:r>
            <a:r>
              <a:rPr lang="en-GB" sz="6600" dirty="0" err="1">
                <a:solidFill>
                  <a:srgbClr val="FF0000"/>
                </a:solidFill>
              </a:rPr>
              <a:t>haracter</a:t>
            </a:r>
            <a:r>
              <a:rPr lang="en-US" altLang="zh-CN" sz="6600" dirty="0" smtClean="0">
                <a:solidFill>
                  <a:srgbClr val="FF0000"/>
                </a:solidFill>
              </a:rPr>
              <a:t>s</a:t>
            </a:r>
            <a:br>
              <a:rPr lang="en-US" altLang="zh-CN" sz="6600" dirty="0" smtClean="0">
                <a:solidFill>
                  <a:srgbClr val="FF0000"/>
                </a:solidFill>
              </a:rPr>
            </a:br>
            <a:r>
              <a:rPr lang="zh-CN" altLang="en-US" sz="6600" dirty="0">
                <a:solidFill>
                  <a:srgbClr val="FF0000"/>
                </a:solidFill>
              </a:rPr>
              <a:t>文字</a:t>
            </a:r>
            <a:endParaRPr lang="en-GB" sz="6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8"/>
          <a:stretch>
            <a:fillRect/>
          </a:stretch>
        </p:blipFill>
        <p:spPr>
          <a:xfrm>
            <a:off x="5403712" y="123624"/>
            <a:ext cx="3360145" cy="41513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7712"/>
            <a:ext cx="2051070" cy="24161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65" y="2574196"/>
            <a:ext cx="6142746" cy="40951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60648"/>
            <a:ext cx="2651618" cy="1800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ectangle 5"/>
          <p:cNvSpPr/>
          <p:nvPr/>
        </p:nvSpPr>
        <p:spPr>
          <a:xfrm>
            <a:off x="1763688" y="764704"/>
            <a:ext cx="162897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Egypt</a:t>
            </a:r>
          </a:p>
        </p:txBody>
      </p:sp>
      <p:sp>
        <p:nvSpPr>
          <p:cNvPr id="2" name="Rectangle 1"/>
          <p:cNvSpPr/>
          <p:nvPr/>
        </p:nvSpPr>
        <p:spPr>
          <a:xfrm>
            <a:off x="6003690" y="2204864"/>
            <a:ext cx="2236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British Museum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13" r="24012" b="3903"/>
          <a:stretch>
            <a:fillRect/>
          </a:stretch>
        </p:blipFill>
        <p:spPr>
          <a:xfrm>
            <a:off x="5004048" y="1400731"/>
            <a:ext cx="3600400" cy="45488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图片 2252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4" r="7902" b="4593"/>
          <a:stretch>
            <a:fillRect/>
          </a:stretch>
        </p:blipFill>
        <p:spPr bwMode="auto">
          <a:xfrm>
            <a:off x="467544" y="313492"/>
            <a:ext cx="4104456" cy="56483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5940152" y="583984"/>
            <a:ext cx="16594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dirty="0" smtClean="0">
                <a:solidFill>
                  <a:srgbClr val="FF0000"/>
                </a:solidFill>
              </a:rPr>
              <a:t>China</a:t>
            </a:r>
            <a:endParaRPr lang="en-GB" sz="4400" dirty="0">
              <a:solidFill>
                <a:srgbClr val="FF0000"/>
              </a:solidFill>
            </a:endParaRPr>
          </a:p>
        </p:txBody>
      </p:sp>
      <p:pic>
        <p:nvPicPr>
          <p:cNvPr id="12" name="Picture 8" descr="ppt宝藏_ww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628" y="188640"/>
            <a:ext cx="937592" cy="937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419872" y="6220024"/>
            <a:ext cx="2317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/>
              <a:t>Bones  </a:t>
            </a:r>
            <a:r>
              <a:rPr lang="zh-CN" altLang="en-US" dirty="0" smtClean="0"/>
              <a:t>，</a:t>
            </a:r>
            <a:r>
              <a:rPr lang="en-GB" dirty="0" smtClean="0"/>
              <a:t>Turtle </a:t>
            </a:r>
            <a:r>
              <a:rPr lang="en-GB" dirty="0"/>
              <a:t>shell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379" t="5006" r="3114" b="5628"/>
          <a:stretch>
            <a:fillRect/>
          </a:stretch>
        </p:blipFill>
        <p:spPr>
          <a:xfrm>
            <a:off x="611560" y="692696"/>
            <a:ext cx="8000260" cy="5256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1024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1" b="50038"/>
          <a:stretch>
            <a:fillRect/>
          </a:stretch>
        </p:blipFill>
        <p:spPr bwMode="auto">
          <a:xfrm>
            <a:off x="1085606" y="1340768"/>
            <a:ext cx="7273925" cy="40973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23528" y="332656"/>
            <a:ext cx="26372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Pictograph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691679" y="1295795"/>
            <a:ext cx="5976664" cy="4680520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dirty="0"/>
              <a:t> </a:t>
            </a:r>
            <a:r>
              <a:rPr lang="zh-CN" altLang="en-US" sz="2400" dirty="0" smtClean="0"/>
              <a:t>       </a:t>
            </a:r>
            <a:r>
              <a:rPr lang="en-GB" altLang="zh-CN" sz="1400" dirty="0" err="1" smtClean="0"/>
              <a:t>rén</a:t>
            </a:r>
            <a:r>
              <a:rPr lang="en-GB" altLang="zh-CN" sz="1400" dirty="0" smtClean="0"/>
              <a:t> </a:t>
            </a:r>
            <a:r>
              <a:rPr lang="en-GB" altLang="zh-CN" sz="1400" dirty="0" err="1"/>
              <a:t>zhī</a:t>
            </a:r>
            <a:r>
              <a:rPr lang="en-GB" altLang="zh-CN" sz="1400" dirty="0"/>
              <a:t> </a:t>
            </a:r>
            <a:r>
              <a:rPr lang="en-GB" altLang="zh-CN" sz="1400" dirty="0" err="1"/>
              <a:t>chū</a:t>
            </a:r>
            <a:r>
              <a:rPr lang="en-GB" altLang="zh-CN" sz="1400" dirty="0"/>
              <a:t> </a:t>
            </a:r>
            <a:r>
              <a:rPr lang="zh-CN" altLang="en-GB" sz="1400" dirty="0" smtClean="0"/>
              <a:t>，</a:t>
            </a:r>
            <a:r>
              <a:rPr lang="en-GB" altLang="zh-CN" sz="1400" dirty="0" err="1" smtClean="0"/>
              <a:t>xìng</a:t>
            </a:r>
            <a:r>
              <a:rPr lang="en-GB" altLang="zh-CN" sz="1400" dirty="0" smtClean="0"/>
              <a:t> </a:t>
            </a:r>
            <a:r>
              <a:rPr lang="en-GB" altLang="zh-CN" sz="1400" dirty="0" err="1"/>
              <a:t>běn</a:t>
            </a:r>
            <a:r>
              <a:rPr lang="en-GB" altLang="zh-CN" sz="1400" dirty="0"/>
              <a:t> </a:t>
            </a:r>
            <a:r>
              <a:rPr lang="en-GB" altLang="zh-CN" sz="1400" dirty="0" err="1"/>
              <a:t>shàn</a:t>
            </a:r>
            <a:r>
              <a:rPr lang="en-GB" altLang="zh-CN" sz="1400" dirty="0"/>
              <a:t> </a:t>
            </a:r>
            <a:r>
              <a:rPr lang="zh-CN" altLang="en-US" sz="1400" dirty="0"/>
              <a:t> </a:t>
            </a:r>
            <a:r>
              <a:rPr lang="en-GB" altLang="zh-CN" sz="1400" dirty="0" err="1" smtClean="0"/>
              <a:t>xìng</a:t>
            </a:r>
            <a:r>
              <a:rPr lang="en-GB" altLang="zh-CN" sz="1400" dirty="0" smtClean="0"/>
              <a:t> </a:t>
            </a:r>
            <a:r>
              <a:rPr lang="en-GB" altLang="zh-CN" sz="1400" dirty="0" err="1" smtClean="0"/>
              <a:t>xiāng</a:t>
            </a:r>
            <a:r>
              <a:rPr lang="en-GB" altLang="zh-CN" sz="1400" dirty="0"/>
              <a:t> </a:t>
            </a:r>
            <a:r>
              <a:rPr lang="en-GB" altLang="zh-CN" sz="1400" dirty="0" err="1" smtClean="0"/>
              <a:t>jìn</a:t>
            </a:r>
            <a:r>
              <a:rPr lang="en-GB" altLang="zh-CN" sz="1400" dirty="0" smtClean="0"/>
              <a:t> </a:t>
            </a:r>
            <a:r>
              <a:rPr lang="zh-CN" altLang="en-GB" sz="1400" dirty="0" smtClean="0"/>
              <a:t>，</a:t>
            </a:r>
            <a:r>
              <a:rPr lang="en-GB" altLang="zh-CN" sz="1400" dirty="0" err="1" smtClean="0"/>
              <a:t>xí</a:t>
            </a:r>
            <a:r>
              <a:rPr lang="en-GB" altLang="zh-CN" sz="1400" dirty="0" smtClean="0"/>
              <a:t> </a:t>
            </a:r>
            <a:r>
              <a:rPr lang="en-GB" altLang="zh-CN" sz="1400" dirty="0" err="1" smtClean="0"/>
              <a:t>xiāng</a:t>
            </a:r>
            <a:r>
              <a:rPr lang="en-GB" altLang="zh-CN" sz="1400" dirty="0" smtClean="0"/>
              <a:t> yuan</a:t>
            </a:r>
          </a:p>
          <a:p>
            <a:pPr marL="0" indent="0">
              <a:buNone/>
            </a:pPr>
            <a:r>
              <a:rPr lang="zh-CN" altLang="en-US" sz="2400" dirty="0" smtClean="0"/>
              <a:t>       </a:t>
            </a:r>
            <a:r>
              <a:rPr lang="zh-CN" altLang="en-US" sz="2400" dirty="0" smtClean="0">
                <a:solidFill>
                  <a:srgbClr val="FF0000"/>
                </a:solidFill>
              </a:rPr>
              <a:t>人</a:t>
            </a:r>
            <a:r>
              <a:rPr lang="zh-CN" altLang="en-US" sz="2400" dirty="0">
                <a:solidFill>
                  <a:srgbClr val="FF0000"/>
                </a:solidFill>
              </a:rPr>
              <a:t>之初，性本善；性相近，习相远。</a:t>
            </a:r>
            <a:r>
              <a:rPr lang="zh-CN" altLang="en-US" sz="2400" dirty="0"/>
              <a:t/>
            </a:r>
            <a:br>
              <a:rPr lang="zh-CN" altLang="en-US" sz="2400" dirty="0"/>
            </a:br>
            <a:r>
              <a:rPr lang="zh-CN" altLang="en-US" sz="2400" dirty="0"/>
              <a:t>　　苟不教，性乃迁；教之道，贵以专。</a:t>
            </a:r>
            <a:br>
              <a:rPr lang="zh-CN" altLang="en-US" sz="2400" dirty="0"/>
            </a:br>
            <a:r>
              <a:rPr lang="zh-CN" altLang="en-US" sz="2400" dirty="0"/>
              <a:t>　　昔孟母，择邻处；子不学，断机杼。</a:t>
            </a:r>
            <a:br>
              <a:rPr lang="zh-CN" altLang="en-US" sz="2400" dirty="0"/>
            </a:br>
            <a:r>
              <a:rPr lang="zh-CN" altLang="en-US" sz="2400" dirty="0"/>
              <a:t>　　窦燕山，有义方；教五子，名俱扬。</a:t>
            </a:r>
            <a:br>
              <a:rPr lang="zh-CN" altLang="en-US" sz="2400" dirty="0"/>
            </a:br>
            <a:r>
              <a:rPr lang="zh-CN" altLang="en-US" sz="2400" dirty="0"/>
              <a:t>　　养不教，父之过；教不严，师之惰。</a:t>
            </a:r>
            <a:br>
              <a:rPr lang="zh-CN" altLang="en-US" sz="2400" dirty="0"/>
            </a:br>
            <a:r>
              <a:rPr lang="zh-CN" altLang="en-US" sz="2400" dirty="0"/>
              <a:t>　　子不学，非所宜；幼不学，老何为？</a:t>
            </a:r>
            <a:br>
              <a:rPr lang="zh-CN" altLang="en-US" sz="2400" dirty="0"/>
            </a:br>
            <a:r>
              <a:rPr lang="zh-CN" altLang="en-US" sz="2400" dirty="0"/>
              <a:t>　　玉不琢，不成器；人不学，不知义。</a:t>
            </a:r>
            <a:br>
              <a:rPr lang="zh-CN" altLang="en-US" sz="2400" dirty="0"/>
            </a:br>
            <a:r>
              <a:rPr lang="zh-CN" altLang="en-US" sz="2400" dirty="0"/>
              <a:t>　　为人子，方少时；亲师友，习礼仪。</a:t>
            </a:r>
            <a:br>
              <a:rPr lang="zh-CN" altLang="en-US" sz="2400" dirty="0"/>
            </a:br>
            <a:r>
              <a:rPr lang="zh-CN" altLang="en-US" sz="2400" dirty="0"/>
              <a:t>　　香九龄，能温席；孝于亲，所当执。</a:t>
            </a:r>
            <a:br>
              <a:rPr lang="zh-CN" altLang="en-US" sz="2400" dirty="0"/>
            </a:br>
            <a:r>
              <a:rPr lang="zh-CN" altLang="en-US" sz="2400" dirty="0"/>
              <a:t>　　融四岁，能让梨；弟于长，宜先知。</a:t>
            </a:r>
            <a:br>
              <a:rPr lang="zh-CN" altLang="en-US" sz="2400" dirty="0"/>
            </a:br>
            <a:r>
              <a:rPr lang="zh-CN" altLang="en-US" sz="2400" dirty="0"/>
              <a:t>　　首孝弟，次见闻；知某数，识某文。</a:t>
            </a:r>
            <a:br>
              <a:rPr lang="zh-CN" altLang="en-US" sz="2400" dirty="0"/>
            </a:br>
            <a:r>
              <a:rPr lang="zh-CN" altLang="en-US" sz="2400" dirty="0"/>
              <a:t>　　一而十，十而百，百而千，千而万。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4211960" y="980728"/>
            <a:ext cx="11079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zh-CN" altLang="en-US" sz="2400" dirty="0">
                <a:latin typeface="+mn-lt"/>
                <a:ea typeface="+mn-ea"/>
              </a:rPr>
              <a:t>三字经</a:t>
            </a:r>
            <a:endParaRPr lang="en-US" altLang="zh-CN" sz="2400" dirty="0">
              <a:latin typeface="+mn-lt"/>
              <a:ea typeface="+mn-ea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79512" y="226995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solidFill>
                  <a:srgbClr val="333333"/>
                </a:solidFill>
              </a:rPr>
              <a:t>Three Character Classic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498" y="1844824"/>
            <a:ext cx="5635004" cy="2942724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1" t="16989" r="5955" b="23552"/>
          <a:stretch>
            <a:fillRect/>
          </a:stretch>
        </p:blipFill>
        <p:spPr>
          <a:xfrm>
            <a:off x="1475656" y="1547723"/>
            <a:ext cx="5899514" cy="2664296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180" y="173355"/>
            <a:ext cx="8230235" cy="3017520"/>
          </a:xfrm>
        </p:spPr>
        <p:txBody>
          <a:bodyPr/>
          <a:lstStyle/>
          <a:p>
            <a:r>
              <a:rPr lang="en-US" altLang="zh-CN" sz="6600" dirty="0" err="1" smtClean="0">
                <a:solidFill>
                  <a:srgbClr val="00B050"/>
                </a:solidFill>
              </a:rPr>
              <a:t>PinYin </a:t>
            </a:r>
            <a:r>
              <a:rPr lang="zh-CN" altLang="en-US" sz="6600" dirty="0" err="1" smtClean="0">
                <a:solidFill>
                  <a:srgbClr val="00B050"/>
                </a:solidFill>
              </a:rPr>
              <a:t>拼音</a:t>
            </a:r>
            <a:r>
              <a:rPr lang="en-US" altLang="zh-CN" sz="6600" dirty="0" smtClean="0">
                <a:solidFill>
                  <a:srgbClr val="FF0000"/>
                </a:solidFill>
              </a:rPr>
              <a:t> </a:t>
            </a:r>
            <a:br>
              <a:rPr lang="en-US" altLang="zh-CN" sz="6600" dirty="0" smtClean="0">
                <a:solidFill>
                  <a:srgbClr val="FF0000"/>
                </a:solidFill>
              </a:rPr>
            </a:br>
            <a:r>
              <a:rPr lang="en-US" altLang="zh-CN" sz="6600" dirty="0" smtClean="0">
                <a:solidFill>
                  <a:srgbClr val="FF0000"/>
                </a:solidFill>
              </a:rPr>
              <a:t>Help You to Read </a:t>
            </a:r>
            <a:r>
              <a:rPr lang="en-GB" sz="6600" dirty="0" smtClean="0">
                <a:solidFill>
                  <a:srgbClr val="FF0000"/>
                </a:solidFill>
              </a:rPr>
              <a:t>Chinese</a:t>
            </a:r>
            <a:endParaRPr lang="en-GB" sz="6600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492896"/>
            <a:ext cx="4495800" cy="3683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itle 1"/>
          <p:cNvSpPr txBox="1"/>
          <p:nvPr/>
        </p:nvSpPr>
        <p:spPr bwMode="auto">
          <a:xfrm>
            <a:off x="6350" y="4746625"/>
            <a:ext cx="3536950" cy="2146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3429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6858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10280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13709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ctr">
              <a:buFontTx/>
            </a:pPr>
            <a:r>
              <a:rPr lang="en-US" altLang="en-GB" sz="6600" dirty="0" smtClean="0">
                <a:solidFill>
                  <a:srgbClr val="FF0000"/>
                </a:solidFill>
              </a:rPr>
              <a:t>Read</a:t>
            </a:r>
            <a:r>
              <a:rPr lang="en-GB" sz="6600" dirty="0" smtClean="0">
                <a:solidFill>
                  <a:srgbClr val="FF0000"/>
                </a:solidFill>
              </a:rPr>
              <a:t>ing</a:t>
            </a:r>
            <a:endParaRPr lang="en-US" altLang="zh-CN" sz="6600" kern="0" dirty="0" smtClean="0">
              <a:solidFill>
                <a:srgbClr val="FF0000"/>
              </a:solidFill>
            </a:endParaRPr>
          </a:p>
          <a:p>
            <a:pPr algn="ctr">
              <a:buFontTx/>
            </a:pPr>
            <a:r>
              <a:rPr lang="zh-CN" altLang="en-US" sz="6600" kern="0" dirty="0">
                <a:solidFill>
                  <a:srgbClr val="FF0000"/>
                </a:solidFill>
              </a:rPr>
              <a:t>读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384" y="404664"/>
            <a:ext cx="8142595" cy="5976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3"/>
          <p:cNvSpPr>
            <a:spLocks noGrp="1"/>
          </p:cNvSpPr>
          <p:nvPr>
            <p:ph type="title"/>
          </p:nvPr>
        </p:nvSpPr>
        <p:spPr>
          <a:xfrm>
            <a:off x="544995" y="346875"/>
            <a:ext cx="1512168" cy="635000"/>
          </a:xfrm>
        </p:spPr>
        <p:txBody>
          <a:bodyPr/>
          <a:lstStyle/>
          <a:p>
            <a:pPr>
              <a:buFont typeface="Arial" panose="020B0604020202020204" pitchFamily="34" charset="0"/>
            </a:pPr>
            <a:r>
              <a:rPr lang="en-GB" sz="3200" b="1" u="sng" kern="1200" dirty="0" smtClean="0">
                <a:solidFill>
                  <a:srgbClr val="00B050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Tones</a:t>
            </a:r>
            <a:endParaRPr lang="en-GB" sz="3200" b="1" u="sng" kern="1200" dirty="0">
              <a:solidFill>
                <a:srgbClr val="FF0000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71"/>
          <a:stretch>
            <a:fillRect/>
          </a:stretch>
        </p:blipFill>
        <p:spPr>
          <a:xfrm>
            <a:off x="781050" y="1851660"/>
            <a:ext cx="8007985" cy="335216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71600" y="2588033"/>
            <a:ext cx="6972935" cy="20612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 eaLnBrk="1" hangingPunct="1"/>
            <a:r>
              <a:rPr lang="en-US" altLang="zh-CN" sz="4800" b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mā      má     mǎ     mà</a:t>
            </a:r>
            <a:endParaRPr lang="en-US" altLang="zh-CN" sz="4800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eaLnBrk="1" hangingPunct="1"/>
            <a:r>
              <a:rPr lang="zh-CN" altLang="en-US" sz="8000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妈   麻   马   骂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1980" y="296440"/>
            <a:ext cx="3027391" cy="18249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文本框 1"/>
          <p:cNvSpPr txBox="1"/>
          <p:nvPr/>
        </p:nvSpPr>
        <p:spPr>
          <a:xfrm>
            <a:off x="412750" y="296545"/>
            <a:ext cx="1609090" cy="119888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7200" b="1" dirty="0" err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ma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728595" y="5154295"/>
            <a:ext cx="167830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4000" b="1"/>
              <a:t>numb</a:t>
            </a:r>
          </a:p>
        </p:txBody>
      </p:sp>
      <p:pic>
        <p:nvPicPr>
          <p:cNvPr id="9" name="图片 8" descr="u=118973109,415726121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420" y="4649470"/>
            <a:ext cx="1064260" cy="2060575"/>
          </a:xfrm>
          <a:prstGeom prst="rect">
            <a:avLst/>
          </a:prstGeom>
        </p:spPr>
      </p:pic>
      <p:pic>
        <p:nvPicPr>
          <p:cNvPr id="10" name="图片 9" descr="u=1255551520,1689765881&amp;fm=200&amp;gp=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3435" y="4879975"/>
            <a:ext cx="1632585" cy="1613535"/>
          </a:xfrm>
          <a:prstGeom prst="rect">
            <a:avLst/>
          </a:prstGeom>
        </p:spPr>
      </p:pic>
      <p:pic>
        <p:nvPicPr>
          <p:cNvPr id="11" name="图片 10" descr="u=3837454352,1077870028&amp;fm=200&amp;gp=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1310" y="4900930"/>
            <a:ext cx="1634490" cy="15925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991577" y="1958562"/>
            <a:ext cx="218095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睡  觉</a:t>
            </a:r>
            <a:endParaRPr lang="en-GB" sz="6000" b="1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060849" y="1958561"/>
            <a:ext cx="215636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水  饺</a:t>
            </a:r>
            <a:endParaRPr lang="en-GB" sz="6000" b="1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06556" y="1484784"/>
            <a:ext cx="21659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err="1"/>
              <a:t>shuì</a:t>
            </a:r>
            <a:r>
              <a:rPr lang="en-GB" sz="3200" dirty="0"/>
              <a:t> </a:t>
            </a:r>
            <a:r>
              <a:rPr lang="en-GB" sz="3200" dirty="0" smtClean="0"/>
              <a:t>   </a:t>
            </a:r>
            <a:r>
              <a:rPr lang="en-GB" sz="3200" dirty="0" err="1" smtClean="0"/>
              <a:t>jiào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6" name="Rectangle 5"/>
          <p:cNvSpPr/>
          <p:nvPr/>
        </p:nvSpPr>
        <p:spPr>
          <a:xfrm>
            <a:off x="5122963" y="1484784"/>
            <a:ext cx="22573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err="1"/>
              <a:t>shuǐ</a:t>
            </a:r>
            <a:r>
              <a:rPr lang="en-GB" sz="3200" dirty="0"/>
              <a:t> </a:t>
            </a:r>
            <a:r>
              <a:rPr lang="en-GB" sz="3200" dirty="0" smtClean="0"/>
              <a:t>     </a:t>
            </a:r>
            <a:r>
              <a:rPr lang="en-GB" sz="3200" dirty="0" err="1" smtClean="0"/>
              <a:t>jiǎo</a:t>
            </a:r>
            <a:endParaRPr lang="en-GB" sz="3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389" y="3089303"/>
            <a:ext cx="1932091" cy="16354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245905" y="3105449"/>
            <a:ext cx="1641184" cy="16411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Rectangle 7"/>
          <p:cNvSpPr/>
          <p:nvPr/>
        </p:nvSpPr>
        <p:spPr>
          <a:xfrm>
            <a:off x="1619672" y="5373216"/>
            <a:ext cx="657389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dirty="0">
                <a:solidFill>
                  <a:srgbClr val="FF0000"/>
                </a:solidFill>
              </a:rPr>
              <a:t>对不</a:t>
            </a:r>
            <a:r>
              <a:rPr lang="zh-CN" altLang="en-US" dirty="0" smtClean="0">
                <a:solidFill>
                  <a:srgbClr val="FF0000"/>
                </a:solidFill>
              </a:rPr>
              <a:t>起，我的中文不好！</a:t>
            </a:r>
            <a:r>
              <a:rPr lang="en-GB" dirty="0" smtClean="0"/>
              <a:t>https</a:t>
            </a:r>
            <a:r>
              <a:rPr lang="en-GB" dirty="0"/>
              <a:t>://www.youtube.com/watch?v=2XTBwvi0h2E&amp;list=RD2XTBwvi0h2E&amp;start_radio=1&amp;t=9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401" y="128183"/>
            <a:ext cx="1648988" cy="16489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1577" y="1958562"/>
            <a:ext cx="218095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被  子</a:t>
            </a:r>
            <a:endParaRPr lang="en-GB" sz="6000" b="1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60849" y="1958561"/>
            <a:ext cx="215636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杯  子</a:t>
            </a:r>
            <a:endParaRPr lang="en-GB" sz="6000" b="1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21324" y="1484784"/>
            <a:ext cx="17107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err="1" smtClean="0"/>
              <a:t>bèi</a:t>
            </a:r>
            <a:r>
              <a:rPr lang="en-GB" sz="3200" dirty="0" smtClean="0"/>
              <a:t>      z</a:t>
            </a:r>
            <a:r>
              <a:rPr lang="en-US" altLang="zh-CN" sz="3200" dirty="0" err="1" smtClean="0"/>
              <a:t>i</a:t>
            </a:r>
            <a:endParaRPr lang="en-GB" sz="3200" dirty="0"/>
          </a:p>
        </p:txBody>
      </p:sp>
      <p:sp>
        <p:nvSpPr>
          <p:cNvPr id="5" name="Rectangle 4"/>
          <p:cNvSpPr/>
          <p:nvPr/>
        </p:nvSpPr>
        <p:spPr>
          <a:xfrm>
            <a:off x="5193898" y="1484783"/>
            <a:ext cx="18245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err="1"/>
              <a:t>bēi</a:t>
            </a:r>
            <a:r>
              <a:rPr lang="en-GB" sz="3200" dirty="0"/>
              <a:t> </a:t>
            </a:r>
            <a:r>
              <a:rPr lang="en-GB" sz="3200" dirty="0" smtClean="0"/>
              <a:t>     z</a:t>
            </a:r>
            <a:r>
              <a:rPr lang="en-US" altLang="zh-CN" sz="3200" dirty="0" err="1" smtClean="0"/>
              <a:t>i</a:t>
            </a:r>
            <a:r>
              <a:rPr lang="en-US" altLang="zh-CN" sz="3200" dirty="0" smtClean="0"/>
              <a:t> </a:t>
            </a: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241" y="3586708"/>
            <a:ext cx="1700808" cy="170080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96" r="16841" b="5009"/>
          <a:stretch>
            <a:fillRect/>
          </a:stretch>
        </p:blipFill>
        <p:spPr>
          <a:xfrm>
            <a:off x="5193898" y="3596281"/>
            <a:ext cx="1904760" cy="170080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/>
          <p:nvPr/>
        </p:nvSpPr>
        <p:spPr bwMode="auto">
          <a:xfrm>
            <a:off x="697865" y="1340485"/>
            <a:ext cx="7901305" cy="333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3429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6858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10280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13709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ctr">
              <a:buFontTx/>
            </a:pPr>
            <a:r>
              <a:rPr lang="en-US" altLang="en-GB" sz="6000" dirty="0" smtClean="0">
                <a:solidFill>
                  <a:srgbClr val="FF0000"/>
                </a:solidFill>
              </a:rPr>
              <a:t>Let Us Read </a:t>
            </a:r>
          </a:p>
          <a:p>
            <a:pPr algn="ctr">
              <a:buFontTx/>
            </a:pPr>
            <a:r>
              <a:rPr lang="en-US" altLang="en-GB" sz="6000" dirty="0" smtClean="0">
                <a:solidFill>
                  <a:srgbClr val="FF0000"/>
                </a:solidFill>
              </a:rPr>
              <a:t>Chinese Words </a:t>
            </a:r>
          </a:p>
          <a:p>
            <a:pPr algn="ctr">
              <a:buFontTx/>
            </a:pPr>
            <a:r>
              <a:rPr lang="en-US" altLang="en-GB" sz="6000" dirty="0" smtClean="0">
                <a:solidFill>
                  <a:srgbClr val="FF0000"/>
                </a:solidFill>
              </a:rPr>
              <a:t>With Tones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/>
          <p:nvPr/>
        </p:nvGrpSpPr>
        <p:grpSpPr>
          <a:xfrm>
            <a:off x="3206115" y="1757680"/>
            <a:ext cx="2962910" cy="1674477"/>
            <a:chOff x="1837598" y="697478"/>
            <a:chExt cx="3573140" cy="1673980"/>
          </a:xfrm>
        </p:grpSpPr>
        <p:sp>
          <p:nvSpPr>
            <p:cNvPr id="3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64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妈 妈</a:t>
              </a:r>
            </a:p>
          </p:txBody>
        </p:sp>
        <p:sp>
          <p:nvSpPr>
            <p:cNvPr id="5" name="Rectangle 9"/>
            <p:cNvSpPr/>
            <p:nvPr/>
          </p:nvSpPr>
          <p:spPr>
            <a:xfrm>
              <a:off x="1952452" y="697478"/>
              <a:ext cx="3458286" cy="70654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4000" b="1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mā  </a:t>
              </a:r>
              <a:r>
                <a:rPr lang="en-US" altLang="zh-CN" sz="4000" b="1" smtClean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ma</a:t>
              </a:r>
            </a:p>
          </p:txBody>
        </p:sp>
      </p:grpSp>
      <p:pic>
        <p:nvPicPr>
          <p:cNvPr id="9" name="图片 8" descr="u=118973109,415726121&amp;fm=26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440" y="4182745"/>
            <a:ext cx="1064260" cy="206057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51168" y="187960"/>
            <a:ext cx="13595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>
              <a:buFontTx/>
            </a:pPr>
            <a:r>
              <a:rPr lang="en-US" dirty="0" smtClean="0">
                <a:solidFill>
                  <a:srgbClr val="00B050"/>
                </a:solidFill>
                <a:sym typeface="+mn-ea"/>
              </a:rPr>
              <a:t>New Words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3429046" y="1883073"/>
            <a:ext cx="3096344" cy="1675051"/>
            <a:chOff x="1837598" y="697478"/>
            <a:chExt cx="3573140" cy="1675051"/>
          </a:xfrm>
        </p:grpSpPr>
        <p:sp>
          <p:nvSpPr>
            <p:cNvPr id="9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你 </a:t>
              </a:r>
              <a:r>
                <a:rPr lang="zh-CN" altLang="en-US" sz="6595" b="1" dirty="0" smtClean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好</a:t>
              </a:r>
              <a:endParaRPr lang="zh-CN" altLang="en-US" sz="6595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952452" y="697478"/>
              <a:ext cx="3458286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4000" b="1" dirty="0" smtClean="0"/>
                <a:t>n</a:t>
              </a:r>
              <a:r>
                <a:rPr lang="en-GB" sz="4000" b="1" dirty="0" smtClean="0"/>
                <a:t>ǐ    </a:t>
              </a:r>
              <a:r>
                <a:rPr lang="en-GB" sz="4000" b="1" dirty="0" err="1" smtClean="0"/>
                <a:t>hǎo</a:t>
              </a:r>
              <a:endParaRPr lang="en-GB" sz="4000" b="1" dirty="0"/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473872" y="2252564"/>
            <a:ext cx="2592288" cy="17227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4000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zài</a:t>
            </a:r>
            <a:r>
              <a:rPr lang="en-US" altLang="zh-CN" sz="4000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4000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jiàn</a:t>
            </a:r>
            <a:r>
              <a:rPr lang="en-US" altLang="zh-CN" sz="4000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6595" b="1" dirty="0">
                <a:solidFill>
                  <a:srgbClr val="0DC2D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</a:t>
            </a:r>
            <a:r>
              <a:rPr lang="zh-CN" altLang="en-US" sz="6595" b="1" dirty="0" smtClean="0">
                <a:solidFill>
                  <a:srgbClr val="0DC2D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见</a:t>
            </a:r>
            <a:r>
              <a:rPr lang="zh-CN" altLang="en-US" sz="6595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6595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3197271" y="2320533"/>
            <a:ext cx="3168352" cy="1607814"/>
            <a:chOff x="1837598" y="985510"/>
            <a:chExt cx="3168352" cy="897622"/>
          </a:xfrm>
        </p:grpSpPr>
        <p:sp>
          <p:nvSpPr>
            <p:cNvPr id="12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618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7030A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谢 谢</a:t>
              </a:r>
              <a:endParaRPr lang="zh-CN" altLang="en-US" sz="6595" b="1" dirty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909606" y="985510"/>
              <a:ext cx="3096344" cy="40700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4000" b="1" dirty="0" err="1" smtClean="0"/>
                <a:t>xiè</a:t>
              </a:r>
              <a:r>
                <a:rPr lang="en-US" altLang="zh-CN" sz="4000" b="1" dirty="0" smtClean="0"/>
                <a:t>   </a:t>
              </a:r>
              <a:r>
                <a:rPr lang="en-US" altLang="zh-CN" sz="4000" b="1" dirty="0" err="1" smtClean="0"/>
                <a:t>xiè</a:t>
              </a:r>
              <a:r>
                <a:rPr lang="en-US" altLang="zh-CN" sz="4000" b="1" dirty="0" smtClean="0"/>
                <a:t> </a:t>
              </a:r>
              <a:endParaRPr lang="en-GB" sz="4000" b="1" dirty="0"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724312" y="3070444"/>
            <a:ext cx="2592288" cy="17227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4000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zài</a:t>
            </a:r>
            <a:r>
              <a:rPr lang="en-US" altLang="zh-CN" sz="4000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4000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jiàn</a:t>
            </a:r>
            <a:r>
              <a:rPr lang="en-US" altLang="zh-CN" sz="4000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6595" b="1" dirty="0">
                <a:solidFill>
                  <a:srgbClr val="0DC2D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</a:t>
            </a:r>
            <a:r>
              <a:rPr lang="zh-CN" altLang="en-US" sz="6595" b="1" dirty="0" smtClean="0">
                <a:solidFill>
                  <a:srgbClr val="0DC2D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见</a:t>
            </a:r>
            <a:r>
              <a:rPr lang="zh-CN" altLang="en-US" sz="6595" b="1" dirty="0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6595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5724571" y="1336338"/>
            <a:ext cx="3096344" cy="1675051"/>
            <a:chOff x="1837598" y="697478"/>
            <a:chExt cx="3573140" cy="1675051"/>
          </a:xfrm>
        </p:grpSpPr>
        <p:sp>
          <p:nvSpPr>
            <p:cNvPr id="9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7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你 </a:t>
              </a:r>
              <a:r>
                <a:rPr lang="zh-CN" altLang="en-US" sz="6595" b="1" dirty="0" smtClean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好</a:t>
              </a:r>
              <a:endParaRPr lang="zh-CN" altLang="en-US" sz="6595" b="1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952452" y="697478"/>
              <a:ext cx="3458286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4000" b="1" dirty="0" smtClean="0"/>
                <a:t>n</a:t>
              </a:r>
              <a:r>
                <a:rPr lang="en-GB" sz="4000" b="1" dirty="0" smtClean="0"/>
                <a:t>ǐ    </a:t>
              </a:r>
              <a:r>
                <a:rPr lang="en-GB" sz="4000" b="1" dirty="0" err="1" smtClean="0"/>
                <a:t>hǎo</a:t>
              </a:r>
              <a:endParaRPr lang="en-GB" sz="4000" b="1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577261" y="3979153"/>
            <a:ext cx="3168352" cy="1607814"/>
            <a:chOff x="1837598" y="985510"/>
            <a:chExt cx="3168352" cy="897622"/>
          </a:xfrm>
        </p:grpSpPr>
        <p:sp>
          <p:nvSpPr>
            <p:cNvPr id="12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618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 smtClean="0">
                  <a:solidFill>
                    <a:srgbClr val="7030A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谢 谢</a:t>
              </a:r>
              <a:endParaRPr lang="zh-CN" altLang="en-US" sz="6595" b="1" dirty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909606" y="985510"/>
              <a:ext cx="3096344" cy="40700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4000" b="1" dirty="0" err="1" smtClean="0"/>
                <a:t>xiè</a:t>
              </a:r>
              <a:r>
                <a:rPr lang="en-US" altLang="zh-CN" sz="4000" b="1" dirty="0" smtClean="0"/>
                <a:t>   </a:t>
              </a:r>
              <a:r>
                <a:rPr lang="en-US" altLang="zh-CN" sz="4000" b="1" dirty="0" err="1" smtClean="0"/>
                <a:t>xiè</a:t>
              </a:r>
              <a:r>
                <a:rPr lang="en-US" altLang="zh-CN" sz="4000" b="1" dirty="0" smtClean="0"/>
                <a:t> </a:t>
              </a:r>
              <a:endParaRPr lang="en-GB" sz="4000" b="1" dirty="0"/>
            </a:p>
          </p:txBody>
        </p:sp>
      </p:grpSp>
      <p:grpSp>
        <p:nvGrpSpPr>
          <p:cNvPr id="2" name="Group 7"/>
          <p:cNvGrpSpPr/>
          <p:nvPr/>
        </p:nvGrpSpPr>
        <p:grpSpPr>
          <a:xfrm>
            <a:off x="3012440" y="278130"/>
            <a:ext cx="2927985" cy="1683359"/>
            <a:chOff x="1837598" y="688590"/>
            <a:chExt cx="3458386" cy="1682886"/>
          </a:xfrm>
        </p:grpSpPr>
        <p:sp>
          <p:nvSpPr>
            <p:cNvPr id="3" name="TextBox 11"/>
            <p:cNvSpPr txBox="1">
              <a:spLocks noChangeArrowheads="1"/>
            </p:cNvSpPr>
            <p:nvPr/>
          </p:nvSpPr>
          <p:spPr bwMode="auto">
            <a:xfrm>
              <a:off x="1837598" y="1264982"/>
              <a:ext cx="2586234" cy="11064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r>
                <a:rPr lang="zh-CN" altLang="en-US" sz="6595" b="1" dirty="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妈 妈</a:t>
              </a:r>
            </a:p>
          </p:txBody>
        </p:sp>
        <p:sp>
          <p:nvSpPr>
            <p:cNvPr id="5" name="Rectangle 9"/>
            <p:cNvSpPr/>
            <p:nvPr/>
          </p:nvSpPr>
          <p:spPr>
            <a:xfrm>
              <a:off x="1837698" y="688590"/>
              <a:ext cx="3458286" cy="70655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zh-CN" sz="4000" b="1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mā  </a:t>
              </a:r>
              <a:r>
                <a:rPr lang="en-US" altLang="zh-CN" sz="4000" b="1" smtClean="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ma</a:t>
              </a:r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40860" cy="4827240"/>
          </a:xfrm>
          <a:prstGeom prst="rect">
            <a:avLst/>
          </a:prstGeom>
        </p:spPr>
      </p:pic>
      <p:sp>
        <p:nvSpPr>
          <p:cNvPr id="4" name="Title 1"/>
          <p:cNvSpPr txBox="1"/>
          <p:nvPr/>
        </p:nvSpPr>
        <p:spPr bwMode="auto">
          <a:xfrm>
            <a:off x="6227831" y="4809621"/>
            <a:ext cx="3169057" cy="2147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3429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6858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10280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13709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ctr">
              <a:buFontTx/>
            </a:pPr>
            <a:r>
              <a:rPr lang="en-GB" sz="6600" dirty="0" smtClean="0">
                <a:solidFill>
                  <a:srgbClr val="FF0000"/>
                </a:solidFill>
              </a:rPr>
              <a:t>Writing</a:t>
            </a:r>
            <a:endParaRPr lang="en-US" altLang="zh-CN" sz="6600" kern="0" dirty="0" smtClean="0">
              <a:solidFill>
                <a:srgbClr val="FF0000"/>
              </a:solidFill>
            </a:endParaRPr>
          </a:p>
          <a:p>
            <a:pPr algn="ctr">
              <a:buFontTx/>
            </a:pPr>
            <a:r>
              <a:rPr lang="zh-CN" altLang="en-US" sz="6600" kern="0" dirty="0">
                <a:solidFill>
                  <a:srgbClr val="FF0000"/>
                </a:solidFill>
              </a:rPr>
              <a:t>写</a:t>
            </a:r>
            <a:endParaRPr lang="en-GB" sz="6600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1570849160,3079488935&amp;fm=26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880" y="521970"/>
            <a:ext cx="7255510" cy="544195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4350" y="34082"/>
            <a:ext cx="6408712" cy="6790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4" descr="u=3572409405,1066174639&amp;fm=20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080" y="34290"/>
            <a:ext cx="4318635" cy="244030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8895" y="3869055"/>
            <a:ext cx="264541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400"/>
              <a:t>Do you think the two are the same?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76275" y="2528570"/>
            <a:ext cx="163512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/>
              <a:t>Real Chinese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560185" y="2795905"/>
            <a:ext cx="21272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Noodle character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621819"/>
            <a:ext cx="3131840" cy="335521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5"/>
          <a:stretch>
            <a:fillRect/>
          </a:stretch>
        </p:blipFill>
        <p:spPr>
          <a:xfrm>
            <a:off x="5004048" y="1621819"/>
            <a:ext cx="3240360" cy="3369178"/>
          </a:xfrm>
          <a:prstGeom prst="rect">
            <a:avLst/>
          </a:prstGeom>
        </p:spPr>
      </p:pic>
      <p:sp>
        <p:nvSpPr>
          <p:cNvPr id="12" name="Title 3"/>
          <p:cNvSpPr>
            <a:spLocks noGrp="1"/>
          </p:cNvSpPr>
          <p:nvPr>
            <p:ph type="title"/>
          </p:nvPr>
        </p:nvSpPr>
        <p:spPr>
          <a:xfrm>
            <a:off x="1979712" y="5373216"/>
            <a:ext cx="1368152" cy="635000"/>
          </a:xfrm>
        </p:spPr>
        <p:txBody>
          <a:bodyPr/>
          <a:lstStyle/>
          <a:p>
            <a:pPr>
              <a:buFont typeface="Arial" panose="020B0604020202020204" pitchFamily="34" charset="0"/>
            </a:pPr>
            <a:r>
              <a:rPr lang="en-US" altLang="zh-CN" sz="3200" b="1" kern="1200" dirty="0" smtClean="0">
                <a:solidFill>
                  <a:srgbClr val="00B050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Shark</a:t>
            </a:r>
            <a:endParaRPr lang="en-GB" sz="3200" b="1" kern="1200" dirty="0">
              <a:solidFill>
                <a:srgbClr val="FF0000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Title 3"/>
          <p:cNvSpPr txBox="1"/>
          <p:nvPr/>
        </p:nvSpPr>
        <p:spPr bwMode="auto">
          <a:xfrm>
            <a:off x="6372200" y="5365540"/>
            <a:ext cx="720080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3429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6858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10280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13709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zh-CN" altLang="en-US" sz="3200" b="1" kern="1200" dirty="0" smtClean="0">
                <a:solidFill>
                  <a:srgbClr val="00B050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熊</a:t>
            </a:r>
            <a:endParaRPr lang="en-GB" sz="3200" b="1" kern="1200" dirty="0">
              <a:solidFill>
                <a:srgbClr val="FF0000"/>
              </a:solidFill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732607" y="6175977"/>
            <a:ext cx="2191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333333"/>
                </a:solidFill>
              </a:rPr>
              <a:t>56,000,  3500=99%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834073" y="6084562"/>
            <a:ext cx="1723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333333"/>
                </a:solidFill>
              </a:rPr>
              <a:t>600,000,  1000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43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12776"/>
            <a:ext cx="6290170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63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984" y="404664"/>
            <a:ext cx="8414417" cy="5616624"/>
          </a:xfrm>
        </p:spPr>
      </p:pic>
      <p:sp>
        <p:nvSpPr>
          <p:cNvPr id="5" name="Rectangle 4"/>
          <p:cNvSpPr/>
          <p:nvPr/>
        </p:nvSpPr>
        <p:spPr>
          <a:xfrm>
            <a:off x="479833" y="413004"/>
            <a:ext cx="208823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>
                <a:solidFill>
                  <a:srgbClr val="FF0000"/>
                </a:solidFill>
              </a:rPr>
              <a:t>笔墨纸砚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37870" y="4137660"/>
            <a:ext cx="254000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Four Treasures </a:t>
            </a:r>
          </a:p>
          <a:p>
            <a:r>
              <a:rPr lang="zh-CN" altLang="en-US"/>
              <a:t>Of </a:t>
            </a:r>
          </a:p>
          <a:p>
            <a:r>
              <a:rPr lang="zh-CN" altLang="en-US"/>
              <a:t>The Chinese Study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u=2482796429,2899840907&amp;fm=26&amp;gp=0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68925" y="3319145"/>
            <a:ext cx="3632200" cy="3414395"/>
          </a:xfrm>
          <a:prstGeom prst="rect">
            <a:avLst/>
          </a:prstGeom>
        </p:spPr>
      </p:pic>
      <p:pic>
        <p:nvPicPr>
          <p:cNvPr id="8" name="图片 7" descr="u=1955820323,2466128645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360" y="60960"/>
            <a:ext cx="3810000" cy="3810000"/>
          </a:xfrm>
          <a:prstGeom prst="rect">
            <a:avLst/>
          </a:prstGeom>
        </p:spPr>
      </p:pic>
      <p:pic>
        <p:nvPicPr>
          <p:cNvPr id="9" name="图片 8" descr="u=3230746311,3225402651&amp;fm=26&amp;gp=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7720" y="60960"/>
            <a:ext cx="3810000" cy="253746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6018530" y="2520950"/>
            <a:ext cx="144653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weasel</a:t>
            </a:r>
          </a:p>
        </p:txBody>
      </p:sp>
      <p:sp>
        <p:nvSpPr>
          <p:cNvPr id="11" name="标题 1"/>
          <p:cNvSpPr>
            <a:spLocks noGrp="1"/>
          </p:cNvSpPr>
          <p:nvPr/>
        </p:nvSpPr>
        <p:spPr>
          <a:xfrm>
            <a:off x="254635" y="3870960"/>
            <a:ext cx="3981450" cy="635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3429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6858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10280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13709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r>
              <a:rPr lang="en-US" altLang="zh-CN" sz="4400"/>
              <a:t>Chinese Brush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u=3060163655,2167745665&amp;fm=26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29690"/>
            <a:ext cx="4171950" cy="2239010"/>
          </a:xfrm>
          <a:prstGeom prst="rect">
            <a:avLst/>
          </a:prstGeom>
        </p:spPr>
      </p:pic>
      <p:sp>
        <p:nvSpPr>
          <p:cNvPr id="11" name="标题 1"/>
          <p:cNvSpPr>
            <a:spLocks noGrp="1"/>
          </p:cNvSpPr>
          <p:nvPr/>
        </p:nvSpPr>
        <p:spPr>
          <a:xfrm>
            <a:off x="2254250" y="4911090"/>
            <a:ext cx="5505450" cy="635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3429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6858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10280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13709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r>
              <a:rPr lang="en-US" altLang="zh-CN" sz="4400"/>
              <a:t>Ink and Ink Stone</a:t>
            </a:r>
          </a:p>
        </p:txBody>
      </p:sp>
      <p:pic>
        <p:nvPicPr>
          <p:cNvPr id="5" name="图片 4" descr="u=1981113570,2230233387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7590" y="747395"/>
            <a:ext cx="4051935" cy="340360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0310" y="2602230"/>
            <a:ext cx="7333615" cy="635000"/>
          </a:xfrm>
        </p:spPr>
        <p:txBody>
          <a:bodyPr/>
          <a:lstStyle/>
          <a:p>
            <a:r>
              <a:rPr lang="en-US" altLang="zh-CN" sz="4400"/>
              <a:t>The I</a:t>
            </a:r>
            <a:r>
              <a:rPr lang="zh-CN" altLang="en-US" sz="4400"/>
              <a:t>nvent</a:t>
            </a:r>
            <a:r>
              <a:rPr lang="en-US" altLang="zh-CN" sz="4400"/>
              <a:t>ation</a:t>
            </a:r>
            <a:r>
              <a:rPr lang="zh-CN" altLang="en-US" sz="4400"/>
              <a:t> </a:t>
            </a:r>
            <a:r>
              <a:rPr lang="en-US" altLang="zh-CN" sz="4400"/>
              <a:t>of P</a:t>
            </a:r>
            <a:r>
              <a:rPr lang="zh-CN" altLang="en-US" sz="4400"/>
              <a:t>aper</a:t>
            </a:r>
            <a:endParaRPr lang="en-US" altLang="zh-CN" sz="440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/>
          <p:nvPr/>
        </p:nvSpPr>
        <p:spPr bwMode="auto">
          <a:xfrm>
            <a:off x="706755" y="1223645"/>
            <a:ext cx="7901305" cy="333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3429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685800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10280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1370965" algn="l" rtl="0" eaLnBrk="0" fontAlgn="base" hangingPunct="0">
              <a:spcBef>
                <a:spcPct val="0"/>
              </a:spcBef>
              <a:spcAft>
                <a:spcPct val="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ctr">
              <a:buFontTx/>
            </a:pPr>
            <a:r>
              <a:rPr lang="en-US" altLang="en-GB" sz="6000" dirty="0" smtClean="0">
                <a:solidFill>
                  <a:srgbClr val="FF0000"/>
                </a:solidFill>
              </a:rPr>
              <a:t>Let Us Write with </a:t>
            </a:r>
          </a:p>
          <a:p>
            <a:pPr algn="ctr">
              <a:buFontTx/>
            </a:pPr>
            <a:r>
              <a:rPr lang="en-US" altLang="en-GB" sz="6000" dirty="0" smtClean="0">
                <a:solidFill>
                  <a:srgbClr val="FF0000"/>
                </a:solidFill>
              </a:rPr>
              <a:t>Chinese Brush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286385" y="276860"/>
            <a:ext cx="3364865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4400" dirty="0">
                <a:solidFill>
                  <a:schemeClr val="bg1"/>
                </a:solidFill>
              </a:rPr>
              <a:t>C</a:t>
            </a:r>
            <a:r>
              <a:rPr lang="zh-CN" altLang="en-US" sz="4400" dirty="0">
                <a:solidFill>
                  <a:schemeClr val="bg1"/>
                </a:solidFill>
              </a:rPr>
              <a:t>alligraphy</a:t>
            </a:r>
          </a:p>
        </p:txBody>
      </p:sp>
      <p:pic>
        <p:nvPicPr>
          <p:cNvPr id="6" name="图片 5" descr="u=3646104605,677295001&amp;fm=26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675" y="1369060"/>
            <a:ext cx="5257800" cy="1554480"/>
          </a:xfrm>
          <a:prstGeom prst="rect">
            <a:avLst/>
          </a:prstGeom>
        </p:spPr>
      </p:pic>
      <p:pic>
        <p:nvPicPr>
          <p:cNvPr id="7" name="图片 6" descr="u=4260832241,3238784948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7460" y="3749040"/>
            <a:ext cx="4389120" cy="2286000"/>
          </a:xfrm>
          <a:prstGeom prst="rect">
            <a:avLst/>
          </a:prstGeom>
        </p:spPr>
      </p:pic>
      <p:pic>
        <p:nvPicPr>
          <p:cNvPr id="8" name="图片 7" descr="u=1519126798,1386005448&amp;fm=15&amp;gp=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0935" y="4490720"/>
            <a:ext cx="1676400" cy="1676400"/>
          </a:xfrm>
          <a:prstGeom prst="rect">
            <a:avLst/>
          </a:prstGeom>
        </p:spPr>
      </p:pic>
      <p:pic>
        <p:nvPicPr>
          <p:cNvPr id="9" name="图片 8" descr="数字签名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5435" y="1529080"/>
            <a:ext cx="1460500" cy="9283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内容占位符 4" descr="u=2357676775,1951177953&amp;fm=26&amp;gp=0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3728" y="1700808"/>
            <a:ext cx="5405650" cy="36004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Rectangle 2"/>
          <p:cNvSpPr/>
          <p:nvPr/>
        </p:nvSpPr>
        <p:spPr>
          <a:xfrm>
            <a:off x="323528" y="260648"/>
            <a:ext cx="126669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600" dirty="0" smtClean="0">
                <a:solidFill>
                  <a:srgbClr val="FF0000"/>
                </a:solidFill>
              </a:rPr>
              <a:t>Art</a:t>
            </a:r>
            <a:endParaRPr lang="en-GB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908720"/>
            <a:ext cx="5472608" cy="35814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Rectangle 5"/>
          <p:cNvSpPr/>
          <p:nvPr/>
        </p:nvSpPr>
        <p:spPr>
          <a:xfrm>
            <a:off x="2734378" y="5877272"/>
            <a:ext cx="3243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1 Character = </a:t>
            </a:r>
            <a:r>
              <a:rPr lang="en-GB" dirty="0">
                <a:solidFill>
                  <a:srgbClr val="FF0000"/>
                </a:solidFill>
              </a:rPr>
              <a:t>￡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zh-CN" altLang="en-US" dirty="0" smtClean="0">
                <a:solidFill>
                  <a:srgbClr val="FF0000"/>
                </a:solidFill>
              </a:rPr>
              <a:t>，</a:t>
            </a:r>
            <a:r>
              <a:rPr lang="en-US" altLang="zh-CN" dirty="0" smtClean="0">
                <a:solidFill>
                  <a:srgbClr val="FF0000"/>
                </a:solidFill>
              </a:rPr>
              <a:t>000</a:t>
            </a:r>
            <a:r>
              <a:rPr lang="zh-CN" altLang="en-US" dirty="0" smtClean="0">
                <a:solidFill>
                  <a:srgbClr val="FF0000"/>
                </a:solidFill>
              </a:rPr>
              <a:t>，</a:t>
            </a:r>
            <a:r>
              <a:rPr lang="en-US" altLang="zh-CN" dirty="0" smtClean="0">
                <a:solidFill>
                  <a:srgbClr val="FF0000"/>
                </a:solidFill>
              </a:rPr>
              <a:t>000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403648" y="4860543"/>
            <a:ext cx="5472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dirty="0"/>
              <a:t>A C</a:t>
            </a:r>
            <a:r>
              <a:rPr lang="zh-CN" altLang="en-US" dirty="0"/>
              <a:t>alligraphy </a:t>
            </a:r>
            <a:r>
              <a:rPr lang="en-US" altLang="zh-CN" dirty="0"/>
              <a:t>of Huang </a:t>
            </a:r>
            <a:r>
              <a:rPr lang="en-US" altLang="zh-CN" dirty="0" err="1"/>
              <a:t>Tingjian</a:t>
            </a:r>
            <a:r>
              <a:rPr lang="en-US" altLang="zh-CN" dirty="0"/>
              <a:t> ,</a:t>
            </a:r>
            <a:r>
              <a:rPr lang="en-GB" dirty="0"/>
              <a:t>Song Dynasty, </a:t>
            </a:r>
            <a:r>
              <a:rPr lang="en-GB" dirty="0" smtClean="0"/>
              <a:t>June,2010,</a:t>
            </a:r>
            <a:r>
              <a:rPr lang="en-US" altLang="zh-CN" dirty="0" smtClean="0"/>
              <a:t>368</a:t>
            </a:r>
            <a:endParaRPr lang="en-US" altLang="zh-CN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9" t="22760" r="3680" b="11034"/>
          <a:stretch/>
        </p:blipFill>
        <p:spPr>
          <a:xfrm>
            <a:off x="6300192" y="5661248"/>
            <a:ext cx="1584176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37734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726" y="476672"/>
            <a:ext cx="4497998" cy="297767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726" y="3791333"/>
            <a:ext cx="4497998" cy="30053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791333"/>
            <a:ext cx="3096344" cy="104617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32532" y="354052"/>
            <a:ext cx="300755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600" dirty="0" smtClean="0">
                <a:solidFill>
                  <a:srgbClr val="FF0000"/>
                </a:solidFill>
              </a:rPr>
              <a:t>Symbol</a:t>
            </a:r>
            <a:endParaRPr lang="en-GB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43440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1960" y="692696"/>
            <a:ext cx="4248472" cy="566481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Rectangle 4"/>
          <p:cNvSpPr/>
          <p:nvPr/>
        </p:nvSpPr>
        <p:spPr>
          <a:xfrm>
            <a:off x="179512" y="404664"/>
            <a:ext cx="343074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Exercise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7504" y="260648"/>
            <a:ext cx="451598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Celebrating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72816"/>
            <a:ext cx="3786811" cy="252201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4258" y="1773705"/>
            <a:ext cx="3810000" cy="250507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Rectangle 7"/>
          <p:cNvSpPr/>
          <p:nvPr/>
        </p:nvSpPr>
        <p:spPr>
          <a:xfrm>
            <a:off x="1187624" y="4581128"/>
            <a:ext cx="21999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>
                <a:solidFill>
                  <a:srgbClr val="FF0000"/>
                </a:solidFill>
              </a:rPr>
              <a:t>Wedding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586592" y="4581128"/>
            <a:ext cx="206659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>
                <a:solidFill>
                  <a:srgbClr val="FF0000"/>
                </a:solidFill>
              </a:rPr>
              <a:t>Birthday</a:t>
            </a:r>
            <a:endParaRPr lang="en-GB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516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343" y="3501008"/>
            <a:ext cx="4271657" cy="284492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017" y="332656"/>
            <a:ext cx="3931642" cy="39316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342" y="462062"/>
            <a:ext cx="4271657" cy="28449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508104" y="5013176"/>
            <a:ext cx="23805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>
                <a:solidFill>
                  <a:srgbClr val="FF0000"/>
                </a:solidFill>
              </a:rPr>
              <a:t>New Year</a:t>
            </a:r>
            <a:endParaRPr lang="en-GB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74271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u=433128383,582555393&amp;fm=26&amp;gp=0"/>
          <p:cNvPicPr>
            <a:picLocks noChangeAspect="1"/>
          </p:cNvPicPr>
          <p:nvPr/>
        </p:nvPicPr>
        <p:blipFill>
          <a:blip r:embed="rId2"/>
          <a:srcRect l="47808" t="41229" b="9149"/>
          <a:stretch>
            <a:fillRect/>
          </a:stretch>
        </p:blipFill>
        <p:spPr>
          <a:xfrm>
            <a:off x="4930140" y="1059815"/>
            <a:ext cx="3686810" cy="4245610"/>
          </a:xfrm>
          <a:prstGeom prst="rect">
            <a:avLst/>
          </a:prstGeom>
        </p:spPr>
      </p:pic>
      <p:pic>
        <p:nvPicPr>
          <p:cNvPr id="6" name="图片 5" descr="u=1801241675,2646727430&amp;fm=200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506730"/>
            <a:ext cx="3810000" cy="58445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31" y="1052736"/>
            <a:ext cx="8964488" cy="427067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2048" y="260648"/>
            <a:ext cx="17491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Strokes</a:t>
            </a:r>
            <a:endParaRPr lang="en-GB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3636531" y="1554005"/>
            <a:ext cx="2245360" cy="72286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zh-CN" altLang="en-US" sz="4400" b="1" dirty="0">
                <a:solidFill>
                  <a:schemeClr val="accent1"/>
                </a:solidFill>
                <a:ea typeface="Adobe 楷体 Std R" charset="-122"/>
              </a:rPr>
              <a:t>yī</a:t>
            </a:r>
            <a:endParaRPr lang="zh-CN" altLang="en-US" dirty="0">
              <a:solidFill>
                <a:schemeClr val="accent1"/>
              </a:solidFill>
              <a:ea typeface="Adobe 楷体 Std R" charset="-122"/>
            </a:endParaRPr>
          </a:p>
        </p:txBody>
      </p:sp>
      <p:pic>
        <p:nvPicPr>
          <p:cNvPr id="28" name="Picture 22" descr="图片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65104"/>
            <a:ext cx="1409700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6"/>
          <p:cNvSpPr/>
          <p:nvPr/>
        </p:nvSpPr>
        <p:spPr>
          <a:xfrm>
            <a:off x="32048" y="260648"/>
            <a:ext cx="2595880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GB" sz="3600" dirty="0" smtClean="0">
                <a:solidFill>
                  <a:srgbClr val="FF0000"/>
                </a:solidFill>
              </a:rPr>
              <a:t>Basic Rules</a:t>
            </a:r>
            <a:endParaRPr lang="en-US" altLang="zh-CN" sz="3600" dirty="0" smtClean="0">
              <a:solidFill>
                <a:srgbClr val="FF0000"/>
              </a:solidFill>
            </a:endParaRPr>
          </a:p>
        </p:txBody>
      </p:sp>
      <p:sp>
        <p:nvSpPr>
          <p:cNvPr id="3" name="右箭头 2"/>
          <p:cNvSpPr/>
          <p:nvPr/>
        </p:nvSpPr>
        <p:spPr>
          <a:xfrm>
            <a:off x="718165" y="1628800"/>
            <a:ext cx="1223645" cy="4318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0" name="Rectangle 6"/>
          <p:cNvSpPr/>
          <p:nvPr/>
        </p:nvSpPr>
        <p:spPr>
          <a:xfrm>
            <a:off x="32048" y="5882303"/>
            <a:ext cx="2595880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GB" sz="3600" dirty="0" smtClean="0">
                <a:solidFill>
                  <a:srgbClr val="FF0000"/>
                </a:solidFill>
              </a:rPr>
              <a:t>New Words</a:t>
            </a:r>
            <a:endParaRPr lang="en-US" altLang="zh-CN" sz="3600" dirty="0" smtClean="0">
              <a:solidFill>
                <a:srgbClr val="FF0000"/>
              </a:solidFill>
            </a:endParaRP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6531" y="2276872"/>
            <a:ext cx="2244725" cy="2244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右箭头 2"/>
          <p:cNvSpPr/>
          <p:nvPr/>
        </p:nvSpPr>
        <p:spPr>
          <a:xfrm>
            <a:off x="395536" y="475932"/>
            <a:ext cx="1223645" cy="4318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右箭头 28"/>
          <p:cNvSpPr/>
          <p:nvPr/>
        </p:nvSpPr>
        <p:spPr>
          <a:xfrm rot="5400000">
            <a:off x="1511781" y="512555"/>
            <a:ext cx="1223645" cy="4318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Rectangle 18"/>
          <p:cNvSpPr>
            <a:spLocks noChangeArrowheads="1"/>
          </p:cNvSpPr>
          <p:nvPr/>
        </p:nvSpPr>
        <p:spPr bwMode="auto">
          <a:xfrm>
            <a:off x="3492516" y="1700808"/>
            <a:ext cx="2245360" cy="72286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sz="4400" b="1" dirty="0" err="1">
                <a:solidFill>
                  <a:schemeClr val="accent1"/>
                </a:solidFill>
              </a:rPr>
              <a:t>shàng</a:t>
            </a:r>
            <a:r>
              <a:rPr lang="en-GB" sz="4400" dirty="0"/>
              <a:t> </a:t>
            </a:r>
            <a:endParaRPr lang="zh-CN" altLang="en-US" dirty="0">
              <a:ea typeface="Adobe 楷体 Std R" charset="-122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423674"/>
            <a:ext cx="2245995" cy="2245995"/>
          </a:xfrm>
          <a:prstGeom prst="rect">
            <a:avLst/>
          </a:prstGeom>
        </p:spPr>
      </p:pic>
      <p:pic>
        <p:nvPicPr>
          <p:cNvPr id="8" name="Picture 22" descr="图片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65104"/>
            <a:ext cx="1409700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72096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8"/>
          <p:cNvSpPr>
            <a:spLocks noChangeArrowheads="1"/>
          </p:cNvSpPr>
          <p:nvPr/>
        </p:nvSpPr>
        <p:spPr bwMode="auto">
          <a:xfrm>
            <a:off x="3419872" y="1046056"/>
            <a:ext cx="2245360" cy="72286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rén</a:t>
            </a:r>
            <a:r>
              <a:rPr lang="en-GB" sz="4400" dirty="0" smtClean="0"/>
              <a:t> </a:t>
            </a:r>
            <a:endParaRPr lang="zh-CN" altLang="en-US" dirty="0">
              <a:ea typeface="Adobe 楷体 Std R" charset="-12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772816"/>
            <a:ext cx="2245360" cy="2245360"/>
          </a:xfrm>
          <a:prstGeom prst="rect">
            <a:avLst/>
          </a:prstGeom>
        </p:spPr>
      </p:pic>
      <p:pic>
        <p:nvPicPr>
          <p:cNvPr id="6" name="Picture 22" descr="图片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293096"/>
            <a:ext cx="1409700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16453" t="10937" r="16529" b="7034"/>
          <a:stretch/>
        </p:blipFill>
        <p:spPr>
          <a:xfrm>
            <a:off x="343256" y="5015844"/>
            <a:ext cx="2376264" cy="163601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17355" t="16119" r="16480" b="24104"/>
          <a:stretch>
            <a:fillRect/>
          </a:stretch>
        </p:blipFill>
        <p:spPr>
          <a:xfrm>
            <a:off x="2719520" y="5015845"/>
            <a:ext cx="2986602" cy="16333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8418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4" t="7773" r="6153" b="17212"/>
          <a:stretch>
            <a:fillRect/>
          </a:stretch>
        </p:blipFill>
        <p:spPr>
          <a:xfrm>
            <a:off x="4860032" y="1365361"/>
            <a:ext cx="3528392" cy="34089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3662"/>
            <a:ext cx="3312368" cy="3312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797152"/>
            <a:ext cx="2769104" cy="184976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692" y="3054654"/>
            <a:ext cx="4762500" cy="35909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9" r="17122"/>
          <a:stretch/>
        </p:blipFill>
        <p:spPr>
          <a:xfrm rot="10800000">
            <a:off x="827583" y="404664"/>
            <a:ext cx="2648293" cy="257671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915816" y="404664"/>
            <a:ext cx="5902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err="1"/>
              <a:t>fú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07764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55"/>
          <a:stretch/>
        </p:blipFill>
        <p:spPr>
          <a:xfrm>
            <a:off x="457022" y="513284"/>
            <a:ext cx="3960440" cy="56166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010182"/>
            <a:ext cx="3710093" cy="208823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4779" y="513284"/>
            <a:ext cx="2436636" cy="298894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54927804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福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232" y="3356992"/>
            <a:ext cx="1143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356992"/>
            <a:ext cx="1143000" cy="1143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356992"/>
            <a:ext cx="1143000" cy="1143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56992"/>
            <a:ext cx="1143000" cy="1143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5384" y="3356992"/>
            <a:ext cx="1143000" cy="1143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844824"/>
            <a:ext cx="1143000" cy="1143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844824"/>
            <a:ext cx="1143000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622" y="1844824"/>
            <a:ext cx="1143000" cy="1143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444" y="1843154"/>
            <a:ext cx="1143000" cy="1143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9596" y="1843154"/>
            <a:ext cx="1143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6879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908050"/>
            <a:ext cx="4968552" cy="4968552"/>
          </a:xfrm>
        </p:spPr>
      </p:pic>
    </p:spTree>
    <p:extLst>
      <p:ext uri="{BB962C8B-B14F-4D97-AF65-F5344CB8AC3E}">
        <p14:creationId xmlns:p14="http://schemas.microsoft.com/office/powerpoint/2010/main" val="176126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9712" y="641000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shèng</a:t>
            </a:r>
            <a:r>
              <a:rPr lang="en-GB" dirty="0"/>
              <a:t> </a:t>
            </a:r>
            <a:r>
              <a:rPr lang="en-GB" dirty="0" smtClean="0"/>
              <a:t>             </a:t>
            </a:r>
            <a:r>
              <a:rPr lang="en-GB" dirty="0" err="1" smtClean="0"/>
              <a:t>dàn</a:t>
            </a:r>
            <a:r>
              <a:rPr lang="en-GB" dirty="0" smtClean="0"/>
              <a:t>               </a:t>
            </a:r>
            <a:r>
              <a:rPr lang="en-GB" dirty="0" err="1"/>
              <a:t>kuài</a:t>
            </a:r>
            <a:r>
              <a:rPr lang="en-GB" dirty="0"/>
              <a:t> </a:t>
            </a:r>
            <a:r>
              <a:rPr lang="en-GB" dirty="0" smtClean="0"/>
              <a:t>                 </a:t>
            </a:r>
            <a:r>
              <a:rPr lang="en-GB" dirty="0" err="1" smtClean="0"/>
              <a:t>lè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691680" y="1131753"/>
            <a:ext cx="5688632" cy="144655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8800" dirty="0" smtClean="0">
                <a:solidFill>
                  <a:schemeClr val="accent1"/>
                </a:solidFill>
              </a:rPr>
              <a:t>圣 诞 快 乐</a:t>
            </a:r>
            <a:endParaRPr lang="en-GB" sz="8800" dirty="0">
              <a:solidFill>
                <a:schemeClr val="accent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054" y="4509120"/>
            <a:ext cx="1440160" cy="144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509120"/>
            <a:ext cx="1440160" cy="14401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8037" y="4509120"/>
            <a:ext cx="1440160" cy="14401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2846" y="4509120"/>
            <a:ext cx="1418901" cy="141890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318937" y="2720037"/>
            <a:ext cx="4176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       Christmas                     Happy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03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84673" y="445015"/>
            <a:ext cx="33123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我     </a:t>
            </a:r>
            <a:r>
              <a:rPr lang="en-US" altLang="zh-CN" sz="4000" b="1" dirty="0" smtClean="0">
                <a:solidFill>
                  <a:srgbClr val="00B050"/>
                </a:solidFill>
              </a:rPr>
              <a:t>I</a:t>
            </a:r>
          </a:p>
          <a:p>
            <a:r>
              <a:rPr lang="zh-CN" altLang="en-US" sz="6000" b="1" dirty="0" smtClean="0">
                <a:solidFill>
                  <a:srgbClr val="FF0000"/>
                </a:solidFill>
              </a:rPr>
              <a:t>爱你 </a:t>
            </a:r>
            <a:r>
              <a:rPr lang="en-US" altLang="zh-CN" sz="2400" b="1" dirty="0" smtClean="0">
                <a:solidFill>
                  <a:srgbClr val="00B050"/>
                </a:solidFill>
              </a:rPr>
              <a:t>love you</a:t>
            </a:r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71543" y="2776231"/>
            <a:ext cx="39183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斯旺西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Swansea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46609" y="4111324"/>
            <a:ext cx="370235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威尔士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Wales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630418" y="445203"/>
            <a:ext cx="208823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酷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Cool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572000" y="1556792"/>
            <a:ext cx="447636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超人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Superman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84673" y="5446417"/>
            <a:ext cx="258828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英国 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UK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572000" y="2873385"/>
            <a:ext cx="4476362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圣诞节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Christmas</a:t>
            </a:r>
          </a:p>
        </p:txBody>
      </p:sp>
      <p:sp>
        <p:nvSpPr>
          <p:cNvPr id="10" name="Rectangle 9"/>
          <p:cNvSpPr/>
          <p:nvPr/>
        </p:nvSpPr>
        <p:spPr>
          <a:xfrm>
            <a:off x="4572000" y="4000984"/>
            <a:ext cx="30243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>
                <a:solidFill>
                  <a:srgbClr val="FF0000"/>
                </a:solidFill>
              </a:rPr>
              <a:t>快乐</a:t>
            </a:r>
            <a:r>
              <a:rPr lang="zh-CN" altLang="en-US" sz="6000" b="1" dirty="0" smtClean="0">
                <a:solidFill>
                  <a:srgbClr val="FF0000"/>
                </a:solidFill>
              </a:rPr>
              <a:t>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Happy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630434" y="5446623"/>
            <a:ext cx="30243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b="1" dirty="0" smtClean="0">
                <a:solidFill>
                  <a:srgbClr val="FF0000"/>
                </a:solidFill>
              </a:rPr>
              <a:t>妈妈 </a:t>
            </a:r>
            <a:r>
              <a:rPr lang="en-US" altLang="zh-CN" sz="2000" b="1" dirty="0" smtClean="0">
                <a:solidFill>
                  <a:srgbClr val="00B050"/>
                </a:solidFill>
              </a:rPr>
              <a:t>mom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2" name="右箭头 1"/>
          <p:cNvSpPr/>
          <p:nvPr/>
        </p:nvSpPr>
        <p:spPr>
          <a:xfrm>
            <a:off x="7005320" y="445135"/>
            <a:ext cx="1223645" cy="4318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9" name="右箭头 28"/>
          <p:cNvSpPr/>
          <p:nvPr/>
        </p:nvSpPr>
        <p:spPr>
          <a:xfrm rot="5400000">
            <a:off x="8119745" y="521335"/>
            <a:ext cx="1223645" cy="4318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92696"/>
            <a:ext cx="8193095" cy="532859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137947" y="1722285"/>
            <a:ext cx="7127240" cy="28613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6000" dirty="0">
                <a:solidFill>
                  <a:srgbClr val="FF0000"/>
                </a:solidFill>
              </a:rPr>
              <a:t>How to </a:t>
            </a:r>
            <a:r>
              <a:rPr lang="en-US" altLang="zh-CN" sz="6000" dirty="0" smtClean="0">
                <a:solidFill>
                  <a:srgbClr val="FF0000"/>
                </a:solidFill>
              </a:rPr>
              <a:t>Type</a:t>
            </a:r>
            <a:r>
              <a:rPr lang="en-GB" sz="6000" dirty="0" smtClean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GB" sz="6000" dirty="0" smtClean="0">
                <a:solidFill>
                  <a:srgbClr val="FF0000"/>
                </a:solidFill>
              </a:rPr>
              <a:t>Chinese </a:t>
            </a:r>
            <a:r>
              <a:rPr lang="en-US" altLang="en-GB" sz="6000" dirty="0">
                <a:solidFill>
                  <a:srgbClr val="FF0000"/>
                </a:solidFill>
              </a:rPr>
              <a:t>C</a:t>
            </a:r>
            <a:r>
              <a:rPr lang="en-GB" sz="6000" dirty="0">
                <a:solidFill>
                  <a:srgbClr val="FF0000"/>
                </a:solidFill>
              </a:rPr>
              <a:t>haracters </a:t>
            </a:r>
            <a:endParaRPr lang="en-GB" sz="6000" dirty="0" smtClean="0">
              <a:solidFill>
                <a:srgbClr val="FF0000"/>
              </a:solidFill>
            </a:endParaRPr>
          </a:p>
          <a:p>
            <a:pPr algn="ctr"/>
            <a:r>
              <a:rPr lang="en-GB" sz="6000" dirty="0" smtClean="0">
                <a:solidFill>
                  <a:srgbClr val="FF0000"/>
                </a:solidFill>
              </a:rPr>
              <a:t>by </a:t>
            </a:r>
            <a:r>
              <a:rPr lang="en-US" altLang="en-GB" sz="6000" dirty="0">
                <a:solidFill>
                  <a:srgbClr val="FF0000"/>
                </a:solidFill>
              </a:rPr>
              <a:t>K</a:t>
            </a:r>
            <a:r>
              <a:rPr lang="en-GB" sz="6000" dirty="0">
                <a:solidFill>
                  <a:srgbClr val="FF0000"/>
                </a:solidFill>
              </a:rPr>
              <a:t>eyboard</a:t>
            </a:r>
            <a:endParaRPr lang="en-GB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35896" y="2420888"/>
            <a:ext cx="2429321" cy="13845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zài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</a:t>
            </a:r>
            <a:r>
              <a:rPr lang="en-US" altLang="zh-CN" b="1" dirty="0" err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jiàn</a:t>
            </a:r>
            <a:r>
              <a:rPr lang="en-US" altLang="zh-CN" b="1" dirty="0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/>
            </a:r>
            <a:br>
              <a: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6595" b="1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  见</a:t>
            </a:r>
            <a:endParaRPr lang="en-US" altLang="zh-CN" sz="6595" b="1" dirty="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27158"/>
            <a:ext cx="2592288" cy="2415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4_默认设计模板">
  <a:themeElements>
    <a:clrScheme name="">
      <a:dk1>
        <a:srgbClr val="957F66"/>
      </a:dk1>
      <a:lt1>
        <a:srgbClr val="4D4D4D"/>
      </a:lt1>
      <a:dk2>
        <a:srgbClr val="C4271D"/>
      </a:dk2>
      <a:lt2>
        <a:srgbClr val="DDDDDD"/>
      </a:lt2>
      <a:accent1>
        <a:srgbClr val="000000"/>
      </a:accent1>
      <a:accent2>
        <a:srgbClr val="FFFFFF"/>
      </a:accent2>
      <a:accent3>
        <a:srgbClr val="DEACAB"/>
      </a:accent3>
      <a:accent4>
        <a:srgbClr val="404040"/>
      </a:accent4>
      <a:accent5>
        <a:srgbClr val="AAAAAA"/>
      </a:accent5>
      <a:accent6>
        <a:srgbClr val="E7E7E7"/>
      </a:accent6>
      <a:hlink>
        <a:srgbClr val="B3B3B3"/>
      </a:hlink>
      <a:folHlink>
        <a:srgbClr val="404040"/>
      </a:folHlink>
    </a:clrScheme>
    <a:fontScheme name="4_默认设计模板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4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4ECF8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默认设计模板 13">
        <a:dk1>
          <a:srgbClr val="000000"/>
        </a:dk1>
        <a:lt1>
          <a:srgbClr val="FFFFD9"/>
        </a:lt1>
        <a:dk2>
          <a:srgbClr val="2B2E30"/>
        </a:dk2>
        <a:lt2>
          <a:srgbClr val="777777"/>
        </a:lt2>
        <a:accent1>
          <a:srgbClr val="7FBA00"/>
        </a:accent1>
        <a:accent2>
          <a:srgbClr val="FCDB00"/>
        </a:accent2>
        <a:accent3>
          <a:srgbClr val="FFFFE9"/>
        </a:accent3>
        <a:accent4>
          <a:srgbClr val="000000"/>
        </a:accent4>
        <a:accent5>
          <a:srgbClr val="C0D9AA"/>
        </a:accent5>
        <a:accent6>
          <a:srgbClr val="E4C600"/>
        </a:accent6>
        <a:hlink>
          <a:srgbClr val="21A3D0"/>
        </a:hlink>
        <a:folHlink>
          <a:srgbClr val="DA251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默认设计模板">
  <a:themeElements>
    <a:clrScheme name="">
      <a:dk1>
        <a:srgbClr val="957F66"/>
      </a:dk1>
      <a:lt1>
        <a:srgbClr val="4D4D4D"/>
      </a:lt1>
      <a:dk2>
        <a:srgbClr val="C4271D"/>
      </a:dk2>
      <a:lt2>
        <a:srgbClr val="DDDDDD"/>
      </a:lt2>
      <a:accent1>
        <a:srgbClr val="000000"/>
      </a:accent1>
      <a:accent2>
        <a:srgbClr val="FFFFFF"/>
      </a:accent2>
      <a:accent3>
        <a:srgbClr val="DEACAB"/>
      </a:accent3>
      <a:accent4>
        <a:srgbClr val="404040"/>
      </a:accent4>
      <a:accent5>
        <a:srgbClr val="AAAAAA"/>
      </a:accent5>
      <a:accent6>
        <a:srgbClr val="E7E7E7"/>
      </a:accent6>
      <a:hlink>
        <a:srgbClr val="B3B3B3"/>
      </a:hlink>
      <a:folHlink>
        <a:srgbClr val="404040"/>
      </a:folHlink>
    </a:clrScheme>
    <a:fontScheme name="5_默认设计模板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5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4ECF8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_默认设计模板 13">
        <a:dk1>
          <a:srgbClr val="000000"/>
        </a:dk1>
        <a:lt1>
          <a:srgbClr val="FFFFD9"/>
        </a:lt1>
        <a:dk2>
          <a:srgbClr val="2B2E30"/>
        </a:dk2>
        <a:lt2>
          <a:srgbClr val="777777"/>
        </a:lt2>
        <a:accent1>
          <a:srgbClr val="7FBA00"/>
        </a:accent1>
        <a:accent2>
          <a:srgbClr val="FCDB00"/>
        </a:accent2>
        <a:accent3>
          <a:srgbClr val="FFFFE9"/>
        </a:accent3>
        <a:accent4>
          <a:srgbClr val="000000"/>
        </a:accent4>
        <a:accent5>
          <a:srgbClr val="C0D9AA"/>
        </a:accent5>
        <a:accent6>
          <a:srgbClr val="E4C600"/>
        </a:accent6>
        <a:hlink>
          <a:srgbClr val="21A3D0"/>
        </a:hlink>
        <a:folHlink>
          <a:srgbClr val="DA251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496</Words>
  <Application>Microsoft Office PowerPoint</Application>
  <PresentationFormat>On-screen Show (4:3)</PresentationFormat>
  <Paragraphs>139</Paragraphs>
  <Slides>62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62</vt:i4>
      </vt:variant>
    </vt:vector>
  </HeadingPairs>
  <TitlesOfParts>
    <vt:vector size="72" baseType="lpstr">
      <vt:lpstr>Adobe 楷体 Std R</vt:lpstr>
      <vt:lpstr>等线</vt:lpstr>
      <vt:lpstr>仿宋_GB2312</vt:lpstr>
      <vt:lpstr>微软雅黑</vt:lpstr>
      <vt:lpstr>宋体</vt:lpstr>
      <vt:lpstr>Arial</vt:lpstr>
      <vt:lpstr>Calibri</vt:lpstr>
      <vt:lpstr>Times New Roman</vt:lpstr>
      <vt:lpstr>4_默认设计模板</vt:lpstr>
      <vt:lpstr>5_默认设计模板</vt:lpstr>
      <vt:lpstr>PowerPoint Presentation</vt:lpstr>
      <vt:lpstr>PowerPoint Presentation</vt:lpstr>
      <vt:lpstr>PowerPoint Presentation</vt:lpstr>
      <vt:lpstr>语言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Characters 文字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PinYin 拼音  Help You to Read Chinese</vt:lpstr>
      <vt:lpstr>PowerPoint Presentation</vt:lpstr>
      <vt:lpstr>Tones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Shark</vt:lpstr>
      <vt:lpstr>PowerPoint Presentation</vt:lpstr>
      <vt:lpstr>PowerPoint Presentation</vt:lpstr>
      <vt:lpstr>PowerPoint Presentation</vt:lpstr>
      <vt:lpstr>PowerPoint Presentation</vt:lpstr>
      <vt:lpstr>The Inventation of Paper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Zhiqing Guo</cp:lastModifiedBy>
  <cp:revision>120</cp:revision>
  <dcterms:created xsi:type="dcterms:W3CDTF">2013-01-25T01:44:00Z</dcterms:created>
  <dcterms:modified xsi:type="dcterms:W3CDTF">2018-11-13T16:33:51Z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2052-11.1.0.7949</vt:lpwstr>
  </property>
</Properties>
</file>