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5.xml" ContentType="application/inkml+xml"/>
  <Override PartName="/ppt/ink/ink6.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7.xml" ContentType="application/inkml+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8.xml" ContentType="application/inkml+xml"/>
  <Override PartName="/ppt/ink/ink9.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58" r:id="rId4"/>
    <p:sldId id="259" r:id="rId5"/>
    <p:sldId id="260" r:id="rId6"/>
    <p:sldId id="261" r:id="rId7"/>
    <p:sldId id="262" r:id="rId8"/>
    <p:sldId id="263" r:id="rId9"/>
    <p:sldId id="264" r:id="rId10"/>
    <p:sldId id="265" r:id="rId11"/>
    <p:sldId id="266" r:id="rId12"/>
    <p:sldId id="272"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9533C9-CBA8-48F5-8B2D-572FDAB46F22}"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36AB6F94-128A-4AB7-A3CA-051AE11BCF33}">
      <dgm:prSet/>
      <dgm:spPr/>
      <dgm:t>
        <a:bodyPr/>
        <a:lstStyle/>
        <a:p>
          <a:r>
            <a:rPr lang="en-US" baseline="0"/>
            <a:t>Diversity entails recognising, respecting, and appreciating one another's differences. Moreover, a diverse environment is characterised by a wide variety of origins and perspectives, which fosters an empowered culture of creativity and innovation.</a:t>
          </a:r>
          <a:endParaRPr lang="en-US"/>
        </a:p>
      </dgm:t>
    </dgm:pt>
    <dgm:pt modelId="{10D71CA4-65F5-41C8-8D1D-45286F3C7AF1}" type="parTrans" cxnId="{908AC1CA-C533-48E0-9A42-54B8B7897488}">
      <dgm:prSet/>
      <dgm:spPr/>
      <dgm:t>
        <a:bodyPr/>
        <a:lstStyle/>
        <a:p>
          <a:endParaRPr lang="en-US"/>
        </a:p>
      </dgm:t>
    </dgm:pt>
    <dgm:pt modelId="{3474B880-E82F-4E00-98BE-8925F2EE002D}" type="sibTrans" cxnId="{908AC1CA-C533-48E0-9A42-54B8B7897488}">
      <dgm:prSet/>
      <dgm:spPr/>
      <dgm:t>
        <a:bodyPr/>
        <a:lstStyle/>
        <a:p>
          <a:endParaRPr lang="en-US"/>
        </a:p>
      </dgm:t>
    </dgm:pt>
    <dgm:pt modelId="{E1D4AE1D-1F07-4094-AF23-0AC6CA52D207}">
      <dgm:prSet/>
      <dgm:spPr/>
      <dgm:t>
        <a:bodyPr/>
        <a:lstStyle/>
        <a:p>
          <a:r>
            <a:rPr lang="en-US" baseline="0"/>
            <a:t>Diversity within the police produces a team that is more diverse in terms of gender, race, age, and sexual orientation as well as a greater variety of physical abilities, making the team more representative.</a:t>
          </a:r>
          <a:endParaRPr lang="en-US"/>
        </a:p>
      </dgm:t>
    </dgm:pt>
    <dgm:pt modelId="{636E3395-BF5F-472C-872C-86CBE2F08BC8}" type="parTrans" cxnId="{A4F8D27B-92C4-4BA9-A7B2-B27D0348060D}">
      <dgm:prSet/>
      <dgm:spPr/>
      <dgm:t>
        <a:bodyPr/>
        <a:lstStyle/>
        <a:p>
          <a:endParaRPr lang="en-US"/>
        </a:p>
      </dgm:t>
    </dgm:pt>
    <dgm:pt modelId="{2B5658F7-084B-4CF8-B54D-16323C090E55}" type="sibTrans" cxnId="{A4F8D27B-92C4-4BA9-A7B2-B27D0348060D}">
      <dgm:prSet/>
      <dgm:spPr/>
      <dgm:t>
        <a:bodyPr/>
        <a:lstStyle/>
        <a:p>
          <a:endParaRPr lang="en-US"/>
        </a:p>
      </dgm:t>
    </dgm:pt>
    <dgm:pt modelId="{ACAB9ED5-4CD5-43AB-96D5-776A1B5EFDF5}" type="pres">
      <dgm:prSet presAssocID="{8A9533C9-CBA8-48F5-8B2D-572FDAB46F22}" presName="hierChild1" presStyleCnt="0">
        <dgm:presLayoutVars>
          <dgm:chPref val="1"/>
          <dgm:dir/>
          <dgm:animOne val="branch"/>
          <dgm:animLvl val="lvl"/>
          <dgm:resizeHandles/>
        </dgm:presLayoutVars>
      </dgm:prSet>
      <dgm:spPr/>
    </dgm:pt>
    <dgm:pt modelId="{9ABAA1CD-258B-46D8-B292-9674112984A2}" type="pres">
      <dgm:prSet presAssocID="{36AB6F94-128A-4AB7-A3CA-051AE11BCF33}" presName="hierRoot1" presStyleCnt="0"/>
      <dgm:spPr/>
    </dgm:pt>
    <dgm:pt modelId="{923A465A-89B4-4359-B29F-2C882F785384}" type="pres">
      <dgm:prSet presAssocID="{36AB6F94-128A-4AB7-A3CA-051AE11BCF33}" presName="composite" presStyleCnt="0"/>
      <dgm:spPr/>
    </dgm:pt>
    <dgm:pt modelId="{28A4F719-2405-498E-9870-F3571B5BFE2C}" type="pres">
      <dgm:prSet presAssocID="{36AB6F94-128A-4AB7-A3CA-051AE11BCF33}" presName="background" presStyleLbl="node0" presStyleIdx="0" presStyleCnt="2"/>
      <dgm:spPr/>
    </dgm:pt>
    <dgm:pt modelId="{95486BA9-5C86-4CB7-96A6-A2125AB1A7EC}" type="pres">
      <dgm:prSet presAssocID="{36AB6F94-128A-4AB7-A3CA-051AE11BCF33}" presName="text" presStyleLbl="fgAcc0" presStyleIdx="0" presStyleCnt="2">
        <dgm:presLayoutVars>
          <dgm:chPref val="3"/>
        </dgm:presLayoutVars>
      </dgm:prSet>
      <dgm:spPr/>
    </dgm:pt>
    <dgm:pt modelId="{62DF1441-5B6E-4852-88E2-6E3139A20F83}" type="pres">
      <dgm:prSet presAssocID="{36AB6F94-128A-4AB7-A3CA-051AE11BCF33}" presName="hierChild2" presStyleCnt="0"/>
      <dgm:spPr/>
    </dgm:pt>
    <dgm:pt modelId="{AA924262-9C56-4C3E-8B1F-BC805192D1AA}" type="pres">
      <dgm:prSet presAssocID="{E1D4AE1D-1F07-4094-AF23-0AC6CA52D207}" presName="hierRoot1" presStyleCnt="0"/>
      <dgm:spPr/>
    </dgm:pt>
    <dgm:pt modelId="{52CAF59F-6740-4A15-B2E1-5B8EB6E674CF}" type="pres">
      <dgm:prSet presAssocID="{E1D4AE1D-1F07-4094-AF23-0AC6CA52D207}" presName="composite" presStyleCnt="0"/>
      <dgm:spPr/>
    </dgm:pt>
    <dgm:pt modelId="{AC14134A-90B2-4094-AFEF-732AC71591FB}" type="pres">
      <dgm:prSet presAssocID="{E1D4AE1D-1F07-4094-AF23-0AC6CA52D207}" presName="background" presStyleLbl="node0" presStyleIdx="1" presStyleCnt="2"/>
      <dgm:spPr/>
    </dgm:pt>
    <dgm:pt modelId="{1802680E-48E9-4BA3-BD59-CA2B08B0BF01}" type="pres">
      <dgm:prSet presAssocID="{E1D4AE1D-1F07-4094-AF23-0AC6CA52D207}" presName="text" presStyleLbl="fgAcc0" presStyleIdx="1" presStyleCnt="2">
        <dgm:presLayoutVars>
          <dgm:chPref val="3"/>
        </dgm:presLayoutVars>
      </dgm:prSet>
      <dgm:spPr/>
    </dgm:pt>
    <dgm:pt modelId="{CD4B25B2-CA10-4BAE-BC18-285C82AA4A6B}" type="pres">
      <dgm:prSet presAssocID="{E1D4AE1D-1F07-4094-AF23-0AC6CA52D207}" presName="hierChild2" presStyleCnt="0"/>
      <dgm:spPr/>
    </dgm:pt>
  </dgm:ptLst>
  <dgm:cxnLst>
    <dgm:cxn modelId="{4235AA52-A7E4-42D3-B22C-8076C89E9DC4}" type="presOf" srcId="{E1D4AE1D-1F07-4094-AF23-0AC6CA52D207}" destId="{1802680E-48E9-4BA3-BD59-CA2B08B0BF01}" srcOrd="0" destOrd="0" presId="urn:microsoft.com/office/officeart/2005/8/layout/hierarchy1"/>
    <dgm:cxn modelId="{A4F8D27B-92C4-4BA9-A7B2-B27D0348060D}" srcId="{8A9533C9-CBA8-48F5-8B2D-572FDAB46F22}" destId="{E1D4AE1D-1F07-4094-AF23-0AC6CA52D207}" srcOrd="1" destOrd="0" parTransId="{636E3395-BF5F-472C-872C-86CBE2F08BC8}" sibTransId="{2B5658F7-084B-4CF8-B54D-16323C090E55}"/>
    <dgm:cxn modelId="{908AC1CA-C533-48E0-9A42-54B8B7897488}" srcId="{8A9533C9-CBA8-48F5-8B2D-572FDAB46F22}" destId="{36AB6F94-128A-4AB7-A3CA-051AE11BCF33}" srcOrd="0" destOrd="0" parTransId="{10D71CA4-65F5-41C8-8D1D-45286F3C7AF1}" sibTransId="{3474B880-E82F-4E00-98BE-8925F2EE002D}"/>
    <dgm:cxn modelId="{224DD0CC-2718-4363-BA83-49EFF908D374}" type="presOf" srcId="{8A9533C9-CBA8-48F5-8B2D-572FDAB46F22}" destId="{ACAB9ED5-4CD5-43AB-96D5-776A1B5EFDF5}" srcOrd="0" destOrd="0" presId="urn:microsoft.com/office/officeart/2005/8/layout/hierarchy1"/>
    <dgm:cxn modelId="{4A3EECE6-6615-46AE-9419-A8B1EE8C1050}" type="presOf" srcId="{36AB6F94-128A-4AB7-A3CA-051AE11BCF33}" destId="{95486BA9-5C86-4CB7-96A6-A2125AB1A7EC}" srcOrd="0" destOrd="0" presId="urn:microsoft.com/office/officeart/2005/8/layout/hierarchy1"/>
    <dgm:cxn modelId="{DAB3D459-13A0-4AE6-947D-6EAC3BF52FA1}" type="presParOf" srcId="{ACAB9ED5-4CD5-43AB-96D5-776A1B5EFDF5}" destId="{9ABAA1CD-258B-46D8-B292-9674112984A2}" srcOrd="0" destOrd="0" presId="urn:microsoft.com/office/officeart/2005/8/layout/hierarchy1"/>
    <dgm:cxn modelId="{6C915838-579C-4C19-8BE9-F932717121B2}" type="presParOf" srcId="{9ABAA1CD-258B-46D8-B292-9674112984A2}" destId="{923A465A-89B4-4359-B29F-2C882F785384}" srcOrd="0" destOrd="0" presId="urn:microsoft.com/office/officeart/2005/8/layout/hierarchy1"/>
    <dgm:cxn modelId="{ED76E8A8-7EAF-4B1B-B44C-9B8C792E7980}" type="presParOf" srcId="{923A465A-89B4-4359-B29F-2C882F785384}" destId="{28A4F719-2405-498E-9870-F3571B5BFE2C}" srcOrd="0" destOrd="0" presId="urn:microsoft.com/office/officeart/2005/8/layout/hierarchy1"/>
    <dgm:cxn modelId="{279787C4-1CB1-45C8-B0B2-C3F5B4805E33}" type="presParOf" srcId="{923A465A-89B4-4359-B29F-2C882F785384}" destId="{95486BA9-5C86-4CB7-96A6-A2125AB1A7EC}" srcOrd="1" destOrd="0" presId="urn:microsoft.com/office/officeart/2005/8/layout/hierarchy1"/>
    <dgm:cxn modelId="{9533E231-9A96-45B8-BA49-32A338CBE3E6}" type="presParOf" srcId="{9ABAA1CD-258B-46D8-B292-9674112984A2}" destId="{62DF1441-5B6E-4852-88E2-6E3139A20F83}" srcOrd="1" destOrd="0" presId="urn:microsoft.com/office/officeart/2005/8/layout/hierarchy1"/>
    <dgm:cxn modelId="{00F47CAD-01B8-4630-9DD6-086BE8380638}" type="presParOf" srcId="{ACAB9ED5-4CD5-43AB-96D5-776A1B5EFDF5}" destId="{AA924262-9C56-4C3E-8B1F-BC805192D1AA}" srcOrd="1" destOrd="0" presId="urn:microsoft.com/office/officeart/2005/8/layout/hierarchy1"/>
    <dgm:cxn modelId="{443A610F-33FE-494A-8D5B-B2F0587BD300}" type="presParOf" srcId="{AA924262-9C56-4C3E-8B1F-BC805192D1AA}" destId="{52CAF59F-6740-4A15-B2E1-5B8EB6E674CF}" srcOrd="0" destOrd="0" presId="urn:microsoft.com/office/officeart/2005/8/layout/hierarchy1"/>
    <dgm:cxn modelId="{D2FAFE4C-175D-4D32-B501-0F1C07DDF208}" type="presParOf" srcId="{52CAF59F-6740-4A15-B2E1-5B8EB6E674CF}" destId="{AC14134A-90B2-4094-AFEF-732AC71591FB}" srcOrd="0" destOrd="0" presId="urn:microsoft.com/office/officeart/2005/8/layout/hierarchy1"/>
    <dgm:cxn modelId="{A5107323-57DB-4D26-8F30-6B16879AAAFA}" type="presParOf" srcId="{52CAF59F-6740-4A15-B2E1-5B8EB6E674CF}" destId="{1802680E-48E9-4BA3-BD59-CA2B08B0BF01}" srcOrd="1" destOrd="0" presId="urn:microsoft.com/office/officeart/2005/8/layout/hierarchy1"/>
    <dgm:cxn modelId="{50799CBE-5D63-40EB-A509-6BE90D2B72AD}" type="presParOf" srcId="{AA924262-9C56-4C3E-8B1F-BC805192D1AA}" destId="{CD4B25B2-CA10-4BAE-BC18-285C82AA4A6B}"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6F50FD-E353-4F2F-976F-D3CE72291D45}" type="doc">
      <dgm:prSet loTypeId="urn:microsoft.com/office/officeart/2005/8/layout/process4" loCatId="process" qsTypeId="urn:microsoft.com/office/officeart/2005/8/quickstyle/simple1" qsCatId="simple" csTypeId="urn:microsoft.com/office/officeart/2005/8/colors/accent0_1" csCatId="mainScheme" phldr="1"/>
      <dgm:spPr/>
      <dgm:t>
        <a:bodyPr/>
        <a:lstStyle/>
        <a:p>
          <a:endParaRPr lang="en-US"/>
        </a:p>
      </dgm:t>
    </dgm:pt>
    <dgm:pt modelId="{7E866700-80DD-4CF4-AE0A-DEB483FC552F}">
      <dgm:prSet/>
      <dgm:spPr/>
      <dgm:t>
        <a:bodyPr/>
        <a:lstStyle/>
        <a:p>
          <a:r>
            <a:rPr lang="en-US" dirty="0"/>
            <a:t>Wayne </a:t>
          </a:r>
          <a:r>
            <a:rPr lang="en-US" dirty="0" err="1"/>
            <a:t>Couzens</a:t>
          </a:r>
          <a:r>
            <a:rPr lang="en-US" dirty="0"/>
            <a:t>, an off-duty Metropolitan Police constable, stopped Sarah Everard, introduced himself as a police officer, detained her, and drove her to a location close to Dover, where he raped and strangled her to death, burned her corpse, and dumped her remains in a nearby pond (Morton, 2021). </a:t>
          </a:r>
        </a:p>
      </dgm:t>
    </dgm:pt>
    <dgm:pt modelId="{586DF6AB-E3AD-4881-B99B-A5D83A9BA8DD}" type="parTrans" cxnId="{D7B1D586-EC1B-4A7E-8B4F-5A51BB7F2B46}">
      <dgm:prSet/>
      <dgm:spPr/>
      <dgm:t>
        <a:bodyPr/>
        <a:lstStyle/>
        <a:p>
          <a:endParaRPr lang="en-US"/>
        </a:p>
      </dgm:t>
    </dgm:pt>
    <dgm:pt modelId="{60F4203A-EF4D-464D-9ECB-4EADD30465CC}" type="sibTrans" cxnId="{D7B1D586-EC1B-4A7E-8B4F-5A51BB7F2B46}">
      <dgm:prSet/>
      <dgm:spPr/>
      <dgm:t>
        <a:bodyPr/>
        <a:lstStyle/>
        <a:p>
          <a:endParaRPr lang="en-US"/>
        </a:p>
      </dgm:t>
    </dgm:pt>
    <dgm:pt modelId="{23138985-D054-4FC2-85C4-2A19F68726A5}">
      <dgm:prSet/>
      <dgm:spPr/>
      <dgm:t>
        <a:bodyPr/>
        <a:lstStyle/>
        <a:p>
          <a:r>
            <a:rPr lang="en-US"/>
            <a:t>Wayne Couzens was given a life sentence for the murder of Sarah Everard (Crown Prosecution Service, 2023). </a:t>
          </a:r>
        </a:p>
      </dgm:t>
    </dgm:pt>
    <dgm:pt modelId="{2CBE823A-F3E7-4F07-A6D1-FA8FEB74822C}" type="parTrans" cxnId="{1973AF05-0620-4CBC-BB5F-F8BEB7DA1851}">
      <dgm:prSet/>
      <dgm:spPr/>
      <dgm:t>
        <a:bodyPr/>
        <a:lstStyle/>
        <a:p>
          <a:endParaRPr lang="en-US"/>
        </a:p>
      </dgm:t>
    </dgm:pt>
    <dgm:pt modelId="{5F3842CE-AF6C-479D-9148-D0F5DB904919}" type="sibTrans" cxnId="{1973AF05-0620-4CBC-BB5F-F8BEB7DA1851}">
      <dgm:prSet/>
      <dgm:spPr/>
      <dgm:t>
        <a:bodyPr/>
        <a:lstStyle/>
        <a:p>
          <a:endParaRPr lang="en-US"/>
        </a:p>
      </dgm:t>
    </dgm:pt>
    <dgm:pt modelId="{8B7DDB04-D8B0-405B-9641-B50A54C072DD}">
      <dgm:prSet/>
      <dgm:spPr/>
      <dgm:t>
        <a:bodyPr/>
        <a:lstStyle/>
        <a:p>
          <a:r>
            <a:rPr lang="en-US" dirty="0"/>
            <a:t>Following the brutal murder of Sarah Everard, a review for the Casey report was commissioned for the Met’s standards of conduct and internal culture to be examined (National Police Chiefs Council, 2023).</a:t>
          </a:r>
        </a:p>
      </dgm:t>
    </dgm:pt>
    <dgm:pt modelId="{B4F6EA76-D996-4FAF-BDDB-C8F518897867}" type="parTrans" cxnId="{6831DA52-B1E3-4100-93D0-319FC86B7DB8}">
      <dgm:prSet/>
      <dgm:spPr/>
      <dgm:t>
        <a:bodyPr/>
        <a:lstStyle/>
        <a:p>
          <a:endParaRPr lang="en-US"/>
        </a:p>
      </dgm:t>
    </dgm:pt>
    <dgm:pt modelId="{471B4ADD-B343-4263-B873-88864D9C5E28}" type="sibTrans" cxnId="{6831DA52-B1E3-4100-93D0-319FC86B7DB8}">
      <dgm:prSet/>
      <dgm:spPr/>
      <dgm:t>
        <a:bodyPr/>
        <a:lstStyle/>
        <a:p>
          <a:endParaRPr lang="en-US"/>
        </a:p>
      </dgm:t>
    </dgm:pt>
    <dgm:pt modelId="{FD16F8B7-DBF2-49C6-9EAD-CC47BF3BBF72}" type="pres">
      <dgm:prSet presAssocID="{A56F50FD-E353-4F2F-976F-D3CE72291D45}" presName="Name0" presStyleCnt="0">
        <dgm:presLayoutVars>
          <dgm:dir/>
          <dgm:animLvl val="lvl"/>
          <dgm:resizeHandles val="exact"/>
        </dgm:presLayoutVars>
      </dgm:prSet>
      <dgm:spPr/>
    </dgm:pt>
    <dgm:pt modelId="{87A48E28-3C70-49AD-A689-13874179AE5F}" type="pres">
      <dgm:prSet presAssocID="{8B7DDB04-D8B0-405B-9641-B50A54C072DD}" presName="boxAndChildren" presStyleCnt="0"/>
      <dgm:spPr/>
    </dgm:pt>
    <dgm:pt modelId="{5E9D2131-FFD8-49E7-A572-2C8F7CC86C8A}" type="pres">
      <dgm:prSet presAssocID="{8B7DDB04-D8B0-405B-9641-B50A54C072DD}" presName="parentTextBox" presStyleLbl="node1" presStyleIdx="0" presStyleCnt="3"/>
      <dgm:spPr/>
    </dgm:pt>
    <dgm:pt modelId="{FC6D3EB9-EB65-40F1-919F-642701C4F7FC}" type="pres">
      <dgm:prSet presAssocID="{5F3842CE-AF6C-479D-9148-D0F5DB904919}" presName="sp" presStyleCnt="0"/>
      <dgm:spPr/>
    </dgm:pt>
    <dgm:pt modelId="{8C15A20B-B215-46DD-9088-2EC51468D487}" type="pres">
      <dgm:prSet presAssocID="{23138985-D054-4FC2-85C4-2A19F68726A5}" presName="arrowAndChildren" presStyleCnt="0"/>
      <dgm:spPr/>
    </dgm:pt>
    <dgm:pt modelId="{37A89523-1FD1-4B49-8F74-D968480BA208}" type="pres">
      <dgm:prSet presAssocID="{23138985-D054-4FC2-85C4-2A19F68726A5}" presName="parentTextArrow" presStyleLbl="node1" presStyleIdx="1" presStyleCnt="3"/>
      <dgm:spPr/>
    </dgm:pt>
    <dgm:pt modelId="{7F86BC46-B0DD-4AB9-B21A-E6BC1C5DFF23}" type="pres">
      <dgm:prSet presAssocID="{60F4203A-EF4D-464D-9ECB-4EADD30465CC}" presName="sp" presStyleCnt="0"/>
      <dgm:spPr/>
    </dgm:pt>
    <dgm:pt modelId="{75AEDE30-3FBB-477B-87AE-B6DEE1745968}" type="pres">
      <dgm:prSet presAssocID="{7E866700-80DD-4CF4-AE0A-DEB483FC552F}" presName="arrowAndChildren" presStyleCnt="0"/>
      <dgm:spPr/>
    </dgm:pt>
    <dgm:pt modelId="{AEA2DEB8-19D0-4C2F-A88E-EA0FF0F38096}" type="pres">
      <dgm:prSet presAssocID="{7E866700-80DD-4CF4-AE0A-DEB483FC552F}" presName="parentTextArrow" presStyleLbl="node1" presStyleIdx="2" presStyleCnt="3"/>
      <dgm:spPr/>
    </dgm:pt>
  </dgm:ptLst>
  <dgm:cxnLst>
    <dgm:cxn modelId="{1973AF05-0620-4CBC-BB5F-F8BEB7DA1851}" srcId="{A56F50FD-E353-4F2F-976F-D3CE72291D45}" destId="{23138985-D054-4FC2-85C4-2A19F68726A5}" srcOrd="1" destOrd="0" parTransId="{2CBE823A-F3E7-4F07-A6D1-FA8FEB74822C}" sibTransId="{5F3842CE-AF6C-479D-9148-D0F5DB904919}"/>
    <dgm:cxn modelId="{2E02DE6A-B714-46B2-B78A-C494C7C33AC6}" type="presOf" srcId="{A56F50FD-E353-4F2F-976F-D3CE72291D45}" destId="{FD16F8B7-DBF2-49C6-9EAD-CC47BF3BBF72}" srcOrd="0" destOrd="0" presId="urn:microsoft.com/office/officeart/2005/8/layout/process4"/>
    <dgm:cxn modelId="{6831DA52-B1E3-4100-93D0-319FC86B7DB8}" srcId="{A56F50FD-E353-4F2F-976F-D3CE72291D45}" destId="{8B7DDB04-D8B0-405B-9641-B50A54C072DD}" srcOrd="2" destOrd="0" parTransId="{B4F6EA76-D996-4FAF-BDDB-C8F518897867}" sibTransId="{471B4ADD-B343-4263-B873-88864D9C5E28}"/>
    <dgm:cxn modelId="{61B73B82-63D4-40B1-B97A-8910972ADE40}" type="presOf" srcId="{8B7DDB04-D8B0-405B-9641-B50A54C072DD}" destId="{5E9D2131-FFD8-49E7-A572-2C8F7CC86C8A}" srcOrd="0" destOrd="0" presId="urn:microsoft.com/office/officeart/2005/8/layout/process4"/>
    <dgm:cxn modelId="{C7DEF784-9FC4-4D54-992A-8DD349F10814}" type="presOf" srcId="{23138985-D054-4FC2-85C4-2A19F68726A5}" destId="{37A89523-1FD1-4B49-8F74-D968480BA208}" srcOrd="0" destOrd="0" presId="urn:microsoft.com/office/officeart/2005/8/layout/process4"/>
    <dgm:cxn modelId="{D7B1D586-EC1B-4A7E-8B4F-5A51BB7F2B46}" srcId="{A56F50FD-E353-4F2F-976F-D3CE72291D45}" destId="{7E866700-80DD-4CF4-AE0A-DEB483FC552F}" srcOrd="0" destOrd="0" parTransId="{586DF6AB-E3AD-4881-B99B-A5D83A9BA8DD}" sibTransId="{60F4203A-EF4D-464D-9ECB-4EADD30465CC}"/>
    <dgm:cxn modelId="{1E538BA4-F7B1-4F30-A119-5C98725ADB8F}" type="presOf" srcId="{7E866700-80DD-4CF4-AE0A-DEB483FC552F}" destId="{AEA2DEB8-19D0-4C2F-A88E-EA0FF0F38096}" srcOrd="0" destOrd="0" presId="urn:microsoft.com/office/officeart/2005/8/layout/process4"/>
    <dgm:cxn modelId="{D72076CA-B8FF-434B-9C04-8F837EE5B330}" type="presParOf" srcId="{FD16F8B7-DBF2-49C6-9EAD-CC47BF3BBF72}" destId="{87A48E28-3C70-49AD-A689-13874179AE5F}" srcOrd="0" destOrd="0" presId="urn:microsoft.com/office/officeart/2005/8/layout/process4"/>
    <dgm:cxn modelId="{94B9D55B-4CBD-4EB7-90F4-FECF99981601}" type="presParOf" srcId="{87A48E28-3C70-49AD-A689-13874179AE5F}" destId="{5E9D2131-FFD8-49E7-A572-2C8F7CC86C8A}" srcOrd="0" destOrd="0" presId="urn:microsoft.com/office/officeart/2005/8/layout/process4"/>
    <dgm:cxn modelId="{B8C12BD0-1229-42C3-95EF-4E96867CC52E}" type="presParOf" srcId="{FD16F8B7-DBF2-49C6-9EAD-CC47BF3BBF72}" destId="{FC6D3EB9-EB65-40F1-919F-642701C4F7FC}" srcOrd="1" destOrd="0" presId="urn:microsoft.com/office/officeart/2005/8/layout/process4"/>
    <dgm:cxn modelId="{31CEB986-C9DE-4110-9D8F-89577673767C}" type="presParOf" srcId="{FD16F8B7-DBF2-49C6-9EAD-CC47BF3BBF72}" destId="{8C15A20B-B215-46DD-9088-2EC51468D487}" srcOrd="2" destOrd="0" presId="urn:microsoft.com/office/officeart/2005/8/layout/process4"/>
    <dgm:cxn modelId="{299F00C8-CD26-49C4-A1F1-518A103652CD}" type="presParOf" srcId="{8C15A20B-B215-46DD-9088-2EC51468D487}" destId="{37A89523-1FD1-4B49-8F74-D968480BA208}" srcOrd="0" destOrd="0" presId="urn:microsoft.com/office/officeart/2005/8/layout/process4"/>
    <dgm:cxn modelId="{356DF313-E786-4B52-9464-F932869F1698}" type="presParOf" srcId="{FD16F8B7-DBF2-49C6-9EAD-CC47BF3BBF72}" destId="{7F86BC46-B0DD-4AB9-B21A-E6BC1C5DFF23}" srcOrd="3" destOrd="0" presId="urn:microsoft.com/office/officeart/2005/8/layout/process4"/>
    <dgm:cxn modelId="{6ABC30A3-9A1E-48E2-B0C5-19CD040F8CA2}" type="presParOf" srcId="{FD16F8B7-DBF2-49C6-9EAD-CC47BF3BBF72}" destId="{75AEDE30-3FBB-477B-87AE-B6DEE1745968}" srcOrd="4" destOrd="0" presId="urn:microsoft.com/office/officeart/2005/8/layout/process4"/>
    <dgm:cxn modelId="{9927B0CA-D129-430B-960A-DED3C4317F6A}" type="presParOf" srcId="{75AEDE30-3FBB-477B-87AE-B6DEE1745968}" destId="{AEA2DEB8-19D0-4C2F-A88E-EA0FF0F38096}"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689BE9-B6FB-4580-8787-04782DD8C0F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E617E9F3-6A8C-4498-A6CF-44A4E16850EE}">
      <dgm:prSet/>
      <dgm:spPr/>
      <dgm:t>
        <a:bodyPr/>
        <a:lstStyle/>
        <a:p>
          <a:r>
            <a:rPr lang="en-US" baseline="0" dirty="0"/>
            <a:t>The Metropolitan Police had a record-high of 31% female officer or a total of 10,493 officers, compared to 24,030 male officers (Metropolitan Police, 2023). </a:t>
          </a:r>
          <a:endParaRPr lang="en-US" dirty="0"/>
        </a:p>
      </dgm:t>
    </dgm:pt>
    <dgm:pt modelId="{DB2A0F7A-A87A-4332-A730-2D33B6FCD62C}" type="parTrans" cxnId="{ED2DA93E-248C-4730-900F-B8025200BE76}">
      <dgm:prSet/>
      <dgm:spPr/>
      <dgm:t>
        <a:bodyPr/>
        <a:lstStyle/>
        <a:p>
          <a:endParaRPr lang="en-US"/>
        </a:p>
      </dgm:t>
    </dgm:pt>
    <dgm:pt modelId="{9448F8DB-C3AB-4AA0-800B-220BF1E09753}" type="sibTrans" cxnId="{ED2DA93E-248C-4730-900F-B8025200BE76}">
      <dgm:prSet/>
      <dgm:spPr/>
      <dgm:t>
        <a:bodyPr/>
        <a:lstStyle/>
        <a:p>
          <a:endParaRPr lang="en-US"/>
        </a:p>
      </dgm:t>
    </dgm:pt>
    <dgm:pt modelId="{72DBCE02-B565-47D5-A71A-435AAA59A4C7}">
      <dgm:prSet/>
      <dgm:spPr/>
      <dgm:t>
        <a:bodyPr/>
        <a:lstStyle/>
        <a:p>
          <a:r>
            <a:rPr lang="en-US" baseline="0" dirty="0"/>
            <a:t>No representative team that share the same diversity as the communities they serve. Results a divide between the public and the police and gives the impression that the police service is no longer serving the community when the public is visibly different from its police force. </a:t>
          </a:r>
          <a:endParaRPr lang="en-US" dirty="0"/>
        </a:p>
      </dgm:t>
    </dgm:pt>
    <dgm:pt modelId="{BB78696B-CED8-4FB5-919A-2C6B9F983A02}" type="parTrans" cxnId="{E6707D04-3A43-4F3F-8019-4F3EAF3BCAC8}">
      <dgm:prSet/>
      <dgm:spPr/>
      <dgm:t>
        <a:bodyPr/>
        <a:lstStyle/>
        <a:p>
          <a:endParaRPr lang="en-US"/>
        </a:p>
      </dgm:t>
    </dgm:pt>
    <dgm:pt modelId="{7B1A72B4-1DBA-483E-96AC-2EE1E928F398}" type="sibTrans" cxnId="{E6707D04-3A43-4F3F-8019-4F3EAF3BCAC8}">
      <dgm:prSet/>
      <dgm:spPr/>
      <dgm:t>
        <a:bodyPr/>
        <a:lstStyle/>
        <a:p>
          <a:endParaRPr lang="en-US"/>
        </a:p>
      </dgm:t>
    </dgm:pt>
    <dgm:pt modelId="{9A23F893-251E-4BD6-8582-08B55400B3D4}" type="pres">
      <dgm:prSet presAssocID="{08689BE9-B6FB-4580-8787-04782DD8C0F6}" presName="diagram" presStyleCnt="0">
        <dgm:presLayoutVars>
          <dgm:dir/>
          <dgm:resizeHandles val="exact"/>
        </dgm:presLayoutVars>
      </dgm:prSet>
      <dgm:spPr/>
    </dgm:pt>
    <dgm:pt modelId="{4CFCBE08-C552-48A6-BD38-D7A70C48DD22}" type="pres">
      <dgm:prSet presAssocID="{E617E9F3-6A8C-4498-A6CF-44A4E16850EE}" presName="node" presStyleLbl="node1" presStyleIdx="0" presStyleCnt="2">
        <dgm:presLayoutVars>
          <dgm:bulletEnabled val="1"/>
        </dgm:presLayoutVars>
      </dgm:prSet>
      <dgm:spPr/>
    </dgm:pt>
    <dgm:pt modelId="{4FFC92A3-9C72-4AA1-B064-93D24E3EDED3}" type="pres">
      <dgm:prSet presAssocID="{9448F8DB-C3AB-4AA0-800B-220BF1E09753}" presName="sibTrans" presStyleCnt="0"/>
      <dgm:spPr/>
    </dgm:pt>
    <dgm:pt modelId="{6FC913F7-F9CB-43D0-BB94-EDF514A9E5A5}" type="pres">
      <dgm:prSet presAssocID="{72DBCE02-B565-47D5-A71A-435AAA59A4C7}" presName="node" presStyleLbl="node1" presStyleIdx="1" presStyleCnt="2">
        <dgm:presLayoutVars>
          <dgm:bulletEnabled val="1"/>
        </dgm:presLayoutVars>
      </dgm:prSet>
      <dgm:spPr/>
    </dgm:pt>
  </dgm:ptLst>
  <dgm:cxnLst>
    <dgm:cxn modelId="{E6707D04-3A43-4F3F-8019-4F3EAF3BCAC8}" srcId="{08689BE9-B6FB-4580-8787-04782DD8C0F6}" destId="{72DBCE02-B565-47D5-A71A-435AAA59A4C7}" srcOrd="1" destOrd="0" parTransId="{BB78696B-CED8-4FB5-919A-2C6B9F983A02}" sibTransId="{7B1A72B4-1DBA-483E-96AC-2EE1E928F398}"/>
    <dgm:cxn modelId="{ED2DA93E-248C-4730-900F-B8025200BE76}" srcId="{08689BE9-B6FB-4580-8787-04782DD8C0F6}" destId="{E617E9F3-6A8C-4498-A6CF-44A4E16850EE}" srcOrd="0" destOrd="0" parTransId="{DB2A0F7A-A87A-4332-A730-2D33B6FCD62C}" sibTransId="{9448F8DB-C3AB-4AA0-800B-220BF1E09753}"/>
    <dgm:cxn modelId="{90B70C66-5260-4CFB-BFF9-834C896ABACB}" type="presOf" srcId="{E617E9F3-6A8C-4498-A6CF-44A4E16850EE}" destId="{4CFCBE08-C552-48A6-BD38-D7A70C48DD22}" srcOrd="0" destOrd="0" presId="urn:microsoft.com/office/officeart/2005/8/layout/default"/>
    <dgm:cxn modelId="{07CAC288-BD0C-4678-B976-A2C623028B94}" type="presOf" srcId="{72DBCE02-B565-47D5-A71A-435AAA59A4C7}" destId="{6FC913F7-F9CB-43D0-BB94-EDF514A9E5A5}" srcOrd="0" destOrd="0" presId="urn:microsoft.com/office/officeart/2005/8/layout/default"/>
    <dgm:cxn modelId="{30A32EBA-4C60-47CC-8A71-66294EDBEC1D}" type="presOf" srcId="{08689BE9-B6FB-4580-8787-04782DD8C0F6}" destId="{9A23F893-251E-4BD6-8582-08B55400B3D4}" srcOrd="0" destOrd="0" presId="urn:microsoft.com/office/officeart/2005/8/layout/default"/>
    <dgm:cxn modelId="{1D42FBA9-AD21-4382-A640-0A45BB16042C}" type="presParOf" srcId="{9A23F893-251E-4BD6-8582-08B55400B3D4}" destId="{4CFCBE08-C552-48A6-BD38-D7A70C48DD22}" srcOrd="0" destOrd="0" presId="urn:microsoft.com/office/officeart/2005/8/layout/default"/>
    <dgm:cxn modelId="{2E77DED5-BC9A-4892-AE6B-EC76212B94AC}" type="presParOf" srcId="{9A23F893-251E-4BD6-8582-08B55400B3D4}" destId="{4FFC92A3-9C72-4AA1-B064-93D24E3EDED3}" srcOrd="1" destOrd="0" presId="urn:microsoft.com/office/officeart/2005/8/layout/default"/>
    <dgm:cxn modelId="{73FA1CB2-13AE-4B49-8DA2-1CD1B4765B6B}" type="presParOf" srcId="{9A23F893-251E-4BD6-8582-08B55400B3D4}" destId="{6FC913F7-F9CB-43D0-BB94-EDF514A9E5A5}" srcOrd="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4F719-2405-498E-9870-F3571B5BFE2C}">
      <dsp:nvSpPr>
        <dsp:cNvPr id="0" name=""/>
        <dsp:cNvSpPr/>
      </dsp:nvSpPr>
      <dsp:spPr>
        <a:xfrm>
          <a:off x="1228" y="234244"/>
          <a:ext cx="4312517" cy="273844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86BA9-5C86-4CB7-96A6-A2125AB1A7EC}">
      <dsp:nvSpPr>
        <dsp:cNvPr id="0" name=""/>
        <dsp:cNvSpPr/>
      </dsp:nvSpPr>
      <dsp:spPr>
        <a:xfrm>
          <a:off x="480397" y="689454"/>
          <a:ext cx="4312517" cy="273844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baseline="0"/>
            <a:t>Diversity entails recognising, respecting, and appreciating one another's differences. Moreover, a diverse environment is characterised by a wide variety of origins and perspectives, which fosters an empowered culture of creativity and innovation.</a:t>
          </a:r>
          <a:endParaRPr lang="en-US" sz="2300" kern="1200"/>
        </a:p>
      </dsp:txBody>
      <dsp:txXfrm>
        <a:off x="560603" y="769660"/>
        <a:ext cx="4152105" cy="2578036"/>
      </dsp:txXfrm>
    </dsp:sp>
    <dsp:sp modelId="{AC14134A-90B2-4094-AFEF-732AC71591FB}">
      <dsp:nvSpPr>
        <dsp:cNvPr id="0" name=""/>
        <dsp:cNvSpPr/>
      </dsp:nvSpPr>
      <dsp:spPr>
        <a:xfrm>
          <a:off x="5272083" y="234244"/>
          <a:ext cx="4312517" cy="273844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02680E-48E9-4BA3-BD59-CA2B08B0BF01}">
      <dsp:nvSpPr>
        <dsp:cNvPr id="0" name=""/>
        <dsp:cNvSpPr/>
      </dsp:nvSpPr>
      <dsp:spPr>
        <a:xfrm>
          <a:off x="5751251" y="689454"/>
          <a:ext cx="4312517" cy="273844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baseline="0"/>
            <a:t>Diversity within the police produces a team that is more diverse in terms of gender, race, age, and sexual orientation as well as a greater variety of physical abilities, making the team more representative.</a:t>
          </a:r>
          <a:endParaRPr lang="en-US" sz="2300" kern="1200"/>
        </a:p>
      </dsp:txBody>
      <dsp:txXfrm>
        <a:off x="5831457" y="769660"/>
        <a:ext cx="4152105" cy="2578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D2131-FFD8-49E7-A572-2C8F7CC86C8A}">
      <dsp:nvSpPr>
        <dsp:cNvPr id="0" name=""/>
        <dsp:cNvSpPr/>
      </dsp:nvSpPr>
      <dsp:spPr>
        <a:xfrm>
          <a:off x="0" y="2822679"/>
          <a:ext cx="9810750" cy="92646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Following the brutal murder of Sarah Everard, a review for the Casey report was commissioned for the Met’s standards of conduct and internal culture to be examined (National Police Chiefs Council, 2023).</a:t>
          </a:r>
        </a:p>
      </dsp:txBody>
      <dsp:txXfrm>
        <a:off x="0" y="2822679"/>
        <a:ext cx="9810750" cy="926466"/>
      </dsp:txXfrm>
    </dsp:sp>
    <dsp:sp modelId="{37A89523-1FD1-4B49-8F74-D968480BA208}">
      <dsp:nvSpPr>
        <dsp:cNvPr id="0" name=""/>
        <dsp:cNvSpPr/>
      </dsp:nvSpPr>
      <dsp:spPr>
        <a:xfrm rot="10800000">
          <a:off x="0" y="1411671"/>
          <a:ext cx="9810750" cy="1424905"/>
        </a:xfrm>
        <a:prstGeom prst="upArrowCallou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a:t>Wayne Couzens was given a life sentence for the murder of Sarah Everard (Crown Prosecution Service, 2023). </a:t>
          </a:r>
        </a:p>
      </dsp:txBody>
      <dsp:txXfrm rot="10800000">
        <a:off x="0" y="1411671"/>
        <a:ext cx="9810750" cy="925861"/>
      </dsp:txXfrm>
    </dsp:sp>
    <dsp:sp modelId="{AEA2DEB8-19D0-4C2F-A88E-EA0FF0F38096}">
      <dsp:nvSpPr>
        <dsp:cNvPr id="0" name=""/>
        <dsp:cNvSpPr/>
      </dsp:nvSpPr>
      <dsp:spPr>
        <a:xfrm rot="10800000">
          <a:off x="0" y="662"/>
          <a:ext cx="9810750" cy="1424905"/>
        </a:xfrm>
        <a:prstGeom prst="upArrowCallou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Wayne </a:t>
          </a:r>
          <a:r>
            <a:rPr lang="en-US" sz="1700" kern="1200" dirty="0" err="1"/>
            <a:t>Couzens</a:t>
          </a:r>
          <a:r>
            <a:rPr lang="en-US" sz="1700" kern="1200" dirty="0"/>
            <a:t>, an off-duty Metropolitan Police constable, stopped Sarah Everard, introduced himself as a police officer, detained her, and drove her to a location close to Dover, where he raped and strangled her to death, burned her corpse, and dumped her remains in a nearby pond (Morton, 2021). </a:t>
          </a:r>
        </a:p>
      </dsp:txBody>
      <dsp:txXfrm rot="10800000">
        <a:off x="0" y="662"/>
        <a:ext cx="9810750" cy="9258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CBE08-C552-48A6-BD38-D7A70C48DD22}">
      <dsp:nvSpPr>
        <dsp:cNvPr id="0" name=""/>
        <dsp:cNvSpPr/>
      </dsp:nvSpPr>
      <dsp:spPr>
        <a:xfrm>
          <a:off x="219647" y="2939"/>
          <a:ext cx="4346225" cy="260773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dirty="0"/>
            <a:t>The Metropolitan Police had a record-high of 31% female officer or a total of 10,493 officers, compared to 24,030 male officers (Metropolitan Police, 2023). </a:t>
          </a:r>
          <a:endParaRPr lang="en-US" sz="2200" kern="1200" dirty="0"/>
        </a:p>
      </dsp:txBody>
      <dsp:txXfrm>
        <a:off x="219647" y="2939"/>
        <a:ext cx="4346225" cy="2607735"/>
      </dsp:txXfrm>
    </dsp:sp>
    <dsp:sp modelId="{6FC913F7-F9CB-43D0-BB94-EDF514A9E5A5}">
      <dsp:nvSpPr>
        <dsp:cNvPr id="0" name=""/>
        <dsp:cNvSpPr/>
      </dsp:nvSpPr>
      <dsp:spPr>
        <a:xfrm>
          <a:off x="219647" y="3045297"/>
          <a:ext cx="4346225" cy="260773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dirty="0"/>
            <a:t>No representative team that share the same diversity as the communities they serve. Results a divide between the public and the police and gives the impression that the police service is no longer serving the community when the public is visibly different from its police force. </a:t>
          </a:r>
          <a:endParaRPr lang="en-US" sz="2200" kern="1200" dirty="0"/>
        </a:p>
      </dsp:txBody>
      <dsp:txXfrm>
        <a:off x="219647" y="3045297"/>
        <a:ext cx="4346225" cy="26077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12T11:07:29.972"/>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12T11:22:30.938"/>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12T11:30:02.650"/>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12T11:39:27.128"/>
    </inkml:context>
    <inkml:brush xml:id="br0">
      <inkml:brushProperty name="width" value="0.05" units="cm"/>
      <inkml:brushProperty name="height" value="0.05" units="cm"/>
    </inkml:brush>
  </inkml:definitions>
  <inkml:trace contextRef="#ctx0" brushRef="#br0">1 0 32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12T11:44:00.366"/>
    </inkml:context>
    <inkml:brush xml:id="br0">
      <inkml:brushProperty name="width" value="0.05" units="cm"/>
      <inkml:brushProperty name="height" value="0.05" units="cm"/>
    </inkml:brush>
  </inkml:definitions>
  <inkml:trace contextRef="#ctx0" brushRef="#br0">1 0 32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12T12:04:04.636"/>
    </inkml:context>
    <inkml:brush xml:id="br0">
      <inkml:brushProperty name="width" value="0.05" units="cm"/>
      <inkml:brushProperty name="height" value="0.05" units="cm"/>
    </inkml:brush>
  </inkml:definitions>
  <inkml:trace contextRef="#ctx0" brushRef="#br0">1 0 32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12T12:14:11.257"/>
    </inkml:context>
    <inkml:brush xml:id="br0">
      <inkml:brushProperty name="width" value="0.05" units="cm"/>
      <inkml:brushProperty name="height" value="0.05" units="cm"/>
    </inkml:brush>
  </inkml:definitions>
  <inkml:trace contextRef="#ctx0" brushRef="#br0">1 0 32</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12T12:25:00.456"/>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May 12,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95199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May 12,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043098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May 12,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77785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May 12, 2023</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835326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May 12,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97247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May 12,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52046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May 12,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292577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May 12,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972875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May 12,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718348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May 12,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43162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May 12,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222138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May 12, 2023</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mc:Choice xmlns:p14="http://schemas.microsoft.com/office/powerpoint/2010/main"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88821850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4.xml"/><Relationship Id="rId7"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customXml" Target="../ink/ink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customXml" Target="../ink/ink3.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slideLayout" Target="../slideLayouts/slideLayout4.xml"/><Relationship Id="rId7" Type="http://schemas.openxmlformats.org/officeDocument/2006/relationships/diagramData" Target="../diagrams/data1.xml"/><Relationship Id="rId12"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11" Type="http://schemas.microsoft.com/office/2007/relationships/diagramDrawing" Target="../diagrams/drawing1.xml"/><Relationship Id="rId5" Type="http://schemas.openxmlformats.org/officeDocument/2006/relationships/customXml" Target="../ink/ink4.xml"/><Relationship Id="rId10" Type="http://schemas.openxmlformats.org/officeDocument/2006/relationships/diagramColors" Target="../diagrams/colors1.xml"/><Relationship Id="rId4" Type="http://schemas.openxmlformats.org/officeDocument/2006/relationships/image" Target="../media/image1.png"/><Relationship Id="rId9"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customXml" Target="../ink/ink5.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slideLayout" Target="../slideLayouts/slideLayout4.xml"/><Relationship Id="rId7" Type="http://schemas.openxmlformats.org/officeDocument/2006/relationships/diagramData" Target="../diagrams/data2.xml"/><Relationship Id="rId12" Type="http://schemas.openxmlformats.org/officeDocument/2006/relationships/image" Target="../media/image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11" Type="http://schemas.microsoft.com/office/2007/relationships/diagramDrawing" Target="../diagrams/drawing2.xml"/><Relationship Id="rId5" Type="http://schemas.openxmlformats.org/officeDocument/2006/relationships/customXml" Target="../ink/ink6.xml"/><Relationship Id="rId10" Type="http://schemas.openxmlformats.org/officeDocument/2006/relationships/diagramColors" Target="../diagrams/colors2.xml"/><Relationship Id="rId4" Type="http://schemas.openxmlformats.org/officeDocument/2006/relationships/image" Target="../media/image1.png"/><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slideLayout" Target="../slideLayouts/slideLayout4.xml"/><Relationship Id="rId7" Type="http://schemas.openxmlformats.org/officeDocument/2006/relationships/diagramData" Target="../diagrams/data3.xml"/><Relationship Id="rId12"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11" Type="http://schemas.microsoft.com/office/2007/relationships/diagramDrawing" Target="../diagrams/drawing3.xml"/><Relationship Id="rId5" Type="http://schemas.openxmlformats.org/officeDocument/2006/relationships/customXml" Target="../ink/ink7.xml"/><Relationship Id="rId10" Type="http://schemas.openxmlformats.org/officeDocument/2006/relationships/diagramColors" Target="../diagrams/colors3.xml"/><Relationship Id="rId4" Type="http://schemas.openxmlformats.org/officeDocument/2006/relationships/image" Target="../media/image1.png"/><Relationship Id="rId9"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customXml" Target="../ink/ink8.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customXml" Target="../ink/ink9.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post.parliament.uk/approved-work-trust-in-the-police/#:~:text=The%202020%20Crime%20Survey%20of,by%20several%20high%2Dprofile%20events" TargetMode="External"/><Relationship Id="rId2" Type="http://schemas.openxmlformats.org/officeDocument/2006/relationships/hyperlink" Target="https://www.theguardian.com/uk-news/2022/oct/28/met-records-its-highest-ever-number-of-female-police-officers-figures-show#:~:text=Britain's%20biggest%20police%20force%20has,the%20end%20of%20September%202022" TargetMode="External"/><Relationship Id="rId1" Type="http://schemas.openxmlformats.org/officeDocument/2006/relationships/slideLayout" Target="../slideLayouts/slideLayout6.xml"/><Relationship Id="rId6" Type="http://schemas.openxmlformats.org/officeDocument/2006/relationships/hyperlink" Target="https://www.college.police.uk/article/diversity-and-inclusion-cpd-in-focus" TargetMode="External"/><Relationship Id="rId5" Type="http://schemas.openxmlformats.org/officeDocument/2006/relationships/hyperlink" Target="https://www.met.police.uk/SysSiteAssets/media/downloads/met/about-us/baroness-casey-review/update-march-2023/baroness-casey-review-march-2023a.pdf" TargetMode="External"/><Relationship Id="rId4" Type="http://schemas.openxmlformats.org/officeDocument/2006/relationships/hyperlink" Target="https://www.met.police.uk/SysSiteAssets/media/downloads/met/about-us/baroness-casey-review/baroness-casey-review-interim-report-on-misconduct.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college.police.uk/support-forces/diversity-and-inclusion#:~:text=Read%20the%20glossary-,Attracting%2C%20recruiting%20and%20retaining%20a%20diverse%20workforce,staff%20can%20fulfil%20their%20potential" TargetMode="External"/><Relationship Id="rId2" Type="http://schemas.openxmlformats.org/officeDocument/2006/relationships/hyperlink" Target="https://www.college.police.uk/ethics/code-of-ethics#:~:text=It%20sets%20and%20defines%20the,that%20policing%20is%20proud%20of" TargetMode="External"/><Relationship Id="rId1" Type="http://schemas.openxmlformats.org/officeDocument/2006/relationships/slideLayout" Target="../slideLayouts/slideLayout6.xml"/><Relationship Id="rId6" Type="http://schemas.openxmlformats.org/officeDocument/2006/relationships/hyperlink" Target="https://www.theguardian.com/uk-news/2023/mar/21/metropolitan-police-institutionally-racist-misogynistic-homophobic-louise-casey-report" TargetMode="External"/><Relationship Id="rId5" Type="http://schemas.openxmlformats.org/officeDocument/2006/relationships/hyperlink" Target="https://www.cps.gov.uk/cps/news/wayne-couzens-sentenced-sexual-offences" TargetMode="External"/><Relationship Id="rId4" Type="http://schemas.openxmlformats.org/officeDocument/2006/relationships/hyperlink" Target="https://www.college.police.uk/app/professional-standards#:~:text=Trust%20and%20confidence%20can%20be,with%20the%20Code%20of%20Ethic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uk.sagepub.com/sites/default/files/upm-binaries/77481_cox_ch_8.pdf" TargetMode="External"/><Relationship Id="rId7" Type="http://schemas.openxmlformats.org/officeDocument/2006/relationships/hyperlink" Target="https://www.met.police.uk/SysSiteAssets/media/downloads/force-content/met/about-us/stride/stride-action-plan-2022-2023.pdf" TargetMode="External"/><Relationship Id="rId2" Type="http://schemas.openxmlformats.org/officeDocument/2006/relationships/hyperlink" Target="https://www.stylist.co.uk/news/metropolitan-police-misconduct-report/719784" TargetMode="External"/><Relationship Id="rId1" Type="http://schemas.openxmlformats.org/officeDocument/2006/relationships/slideLayout" Target="../slideLayouts/slideLayout6.xml"/><Relationship Id="rId6" Type="http://schemas.openxmlformats.org/officeDocument/2006/relationships/hyperlink" Target="https://www.local.gov.uk/our-support/workforce-and-hr-support/police/police-staff/police-staff-council-handbook/police-staff" TargetMode="External"/><Relationship Id="rId5" Type="http://schemas.openxmlformats.org/officeDocument/2006/relationships/hyperlink" Target="https://www.gov.uk/government/statistics/police-misconduct-england-and-wales-year-ending-31-march-2021/police-misconduct-england-and-wales-year-ending-31-march-2021" TargetMode="External"/><Relationship Id="rId4" Type="http://schemas.openxmlformats.org/officeDocument/2006/relationships/hyperlink" Target="https://www.police-foundation.org.uk/2017/wp-content/uploads/2010/10/insight_paper_1.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uk/news/uk-58746108" TargetMode="External"/><Relationship Id="rId7" Type="http://schemas.openxmlformats.org/officeDocument/2006/relationships/hyperlink" Target="https://www.studocu.com/en-gb/document/university-of-the-west-of-scotland/introduction-to-policing/police-culture/26329011" TargetMode="External"/><Relationship Id="rId2" Type="http://schemas.openxmlformats.org/officeDocument/2006/relationships/hyperlink" Target="https://www.met.police.uk/cy-GB/heddluoedd/metropolitan-police/areas/about-us/about-the-met/structure#:~:text=Here's%20how%20our%20personnel%20are,10%2C315%20Police%20staff" TargetMode="External"/><Relationship Id="rId1" Type="http://schemas.openxmlformats.org/officeDocument/2006/relationships/slideLayout" Target="../slideLayouts/slideLayout6.xml"/><Relationship Id="rId6" Type="http://schemas.openxmlformats.org/officeDocument/2006/relationships/hyperlink" Target="https://www.ph.ed.ac.uk/equality-diversity-and-inclusion/about-edi/what-does-equality-diversity-and-inclusion-mean" TargetMode="External"/><Relationship Id="rId5" Type="http://schemas.openxmlformats.org/officeDocument/2006/relationships/hyperlink" Target="https://southyorkshire-pcc.gov.uk/blogs/the-police-are-the-public-and-the-public-are-the-police/" TargetMode="External"/><Relationship Id="rId4" Type="http://schemas.openxmlformats.org/officeDocument/2006/relationships/hyperlink" Target="https://news.npcc.police.uk/releases/casey-report-reinforces-the-urgency-of-our-mission#:~:text=The%20review%20was%20commissioned%20in,recommendations%20on%20the%20actions%20requir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light bulb with business icons">
            <a:extLst>
              <a:ext uri="{FF2B5EF4-FFF2-40B4-BE49-F238E27FC236}">
                <a16:creationId xmlns:a16="http://schemas.microsoft.com/office/drawing/2014/main" id="{87E0BFDE-7801-6495-CEEF-6316BCFB1776}"/>
              </a:ext>
            </a:extLst>
          </p:cNvPr>
          <p:cNvPicPr>
            <a:picLocks noChangeAspect="1"/>
          </p:cNvPicPr>
          <p:nvPr/>
        </p:nvPicPr>
        <p:blipFill rotWithShape="1">
          <a:blip r:embed="rId4"/>
          <a:srcRect l="2065" r="10251" b="2"/>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Title 1">
            <a:extLst>
              <a:ext uri="{FF2B5EF4-FFF2-40B4-BE49-F238E27FC236}">
                <a16:creationId xmlns:a16="http://schemas.microsoft.com/office/drawing/2014/main" id="{D13D4A3C-923F-D1FC-657C-CD94683C05B5}"/>
              </a:ext>
            </a:extLst>
          </p:cNvPr>
          <p:cNvSpPr>
            <a:spLocks noGrp="1"/>
          </p:cNvSpPr>
          <p:nvPr>
            <p:ph type="ctrTitle"/>
          </p:nvPr>
        </p:nvSpPr>
        <p:spPr>
          <a:xfrm>
            <a:off x="162338" y="1738624"/>
            <a:ext cx="4811293" cy="2315267"/>
          </a:xfrm>
        </p:spPr>
        <p:txBody>
          <a:bodyPr>
            <a:normAutofit/>
          </a:bodyPr>
          <a:lstStyle/>
          <a:p>
            <a:pPr algn="l"/>
            <a:r>
              <a:rPr lang="en-US" sz="2400" b="1" dirty="0"/>
              <a:t>Cop Culture, diversity &amp; professionalism</a:t>
            </a:r>
            <a:endParaRPr lang="en-GB" sz="2400" b="1" dirty="0"/>
          </a:p>
        </p:txBody>
      </p:sp>
      <p:sp>
        <p:nvSpPr>
          <p:cNvPr id="3" name="Subtitle 2">
            <a:extLst>
              <a:ext uri="{FF2B5EF4-FFF2-40B4-BE49-F238E27FC236}">
                <a16:creationId xmlns:a16="http://schemas.microsoft.com/office/drawing/2014/main" id="{06A8B492-7BD8-608B-C8BF-15C3B3162044}"/>
              </a:ext>
            </a:extLst>
          </p:cNvPr>
          <p:cNvSpPr>
            <a:spLocks noGrp="1"/>
          </p:cNvSpPr>
          <p:nvPr>
            <p:ph type="subTitle" idx="1"/>
          </p:nvPr>
        </p:nvSpPr>
        <p:spPr>
          <a:xfrm>
            <a:off x="333287" y="5792515"/>
            <a:ext cx="4021267" cy="913086"/>
          </a:xfrm>
        </p:spPr>
        <p:txBody>
          <a:bodyPr>
            <a:normAutofit/>
          </a:bodyPr>
          <a:lstStyle/>
          <a:p>
            <a:pPr algn="l"/>
            <a:r>
              <a:rPr lang="en-US" dirty="0"/>
              <a:t>Jessica Emily Parry</a:t>
            </a:r>
            <a:r>
              <a:rPr lang="en-GB" dirty="0"/>
              <a:t> (1901894)</a:t>
            </a:r>
          </a:p>
          <a:p>
            <a:pPr algn="l"/>
            <a:r>
              <a:rPr lang="en-US" dirty="0"/>
              <a:t>1901894@student.uwtsd.ac.uk</a:t>
            </a:r>
          </a:p>
        </p:txBody>
      </p:sp>
      <p:pic>
        <p:nvPicPr>
          <p:cNvPr id="7" name="Recorded Sound">
            <a:hlinkClick r:id="" action="ppaction://media"/>
            <a:extLst>
              <a:ext uri="{FF2B5EF4-FFF2-40B4-BE49-F238E27FC236}">
                <a16:creationId xmlns:a16="http://schemas.microsoft.com/office/drawing/2014/main" id="{75A9970A-BBD7-A4FD-303E-DAA96FD6A4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8314" y="384627"/>
            <a:ext cx="406400" cy="406400"/>
          </a:xfrm>
          <a:prstGeom prst="rect">
            <a:avLst/>
          </a:prstGeom>
          <a:solidFill>
            <a:schemeClr val="accent3"/>
          </a:solidFill>
          <a:ln>
            <a:solidFill>
              <a:schemeClr val="accent1"/>
            </a:solidFill>
          </a:ln>
        </p:spPr>
      </p:pic>
    </p:spTree>
    <p:extLst>
      <p:ext uri="{BB962C8B-B14F-4D97-AF65-F5344CB8AC3E}">
        <p14:creationId xmlns:p14="http://schemas.microsoft.com/office/powerpoint/2010/main" val="2071684218"/>
      </p:ext>
    </p:extLst>
  </p:cSld>
  <p:clrMapOvr>
    <a:masterClrMapping/>
  </p:clrMapOvr>
  <mc:AlternateContent xmlns:mc="http://schemas.openxmlformats.org/markup-compatibility/2006">
    <mc:Choice xmlns:p14="http://schemas.microsoft.com/office/powerpoint/2010/main" Requires="p14">
      <p:transition spd="slow" p14:dur="2000" advTm="8601"/>
    </mc:Choice>
    <mc:Fallback>
      <p:transition spd="slow" advTm="8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0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4C18E9-ABEE-0045-AAD1-571C0EE03BA7}"/>
              </a:ext>
            </a:extLst>
          </p:cNvPr>
          <p:cNvSpPr>
            <a:spLocks noGrp="1"/>
          </p:cNvSpPr>
          <p:nvPr>
            <p:ph type="title"/>
          </p:nvPr>
        </p:nvSpPr>
        <p:spPr>
          <a:xfrm>
            <a:off x="709684" y="1562100"/>
            <a:ext cx="3795642" cy="3733800"/>
          </a:xfrm>
        </p:spPr>
        <p:txBody>
          <a:bodyPr>
            <a:normAutofit/>
          </a:bodyPr>
          <a:lstStyle/>
          <a:p>
            <a:pPr algn="ctr"/>
            <a:r>
              <a:rPr lang="en-US" sz="2000" b="1" dirty="0"/>
              <a:t>Cop Culture, diversity and professionalism</a:t>
            </a:r>
            <a:endParaRPr lang="en-GB" sz="2000" dirty="0"/>
          </a:p>
        </p:txBody>
      </p:sp>
      <p:sp>
        <p:nvSpPr>
          <p:cNvPr id="16" name="Content Placeholder 2">
            <a:extLst>
              <a:ext uri="{FF2B5EF4-FFF2-40B4-BE49-F238E27FC236}">
                <a16:creationId xmlns:a16="http://schemas.microsoft.com/office/drawing/2014/main" id="{7166DA38-7A43-28BF-3C52-93C0F2005B91}"/>
              </a:ext>
            </a:extLst>
          </p:cNvPr>
          <p:cNvSpPr>
            <a:spLocks noGrp="1"/>
          </p:cNvSpPr>
          <p:nvPr>
            <p:ph idx="1"/>
          </p:nvPr>
        </p:nvSpPr>
        <p:spPr>
          <a:xfrm>
            <a:off x="6149995" y="733425"/>
            <a:ext cx="4889480" cy="5391150"/>
          </a:xfrm>
        </p:spPr>
        <p:txBody>
          <a:bodyPr anchor="ctr">
            <a:normAutofit/>
          </a:bodyPr>
          <a:lstStyle/>
          <a:p>
            <a:r>
              <a:rPr lang="en-US" dirty="0"/>
              <a:t>Professionalism</a:t>
            </a:r>
          </a:p>
          <a:p>
            <a:r>
              <a:rPr lang="en-US" dirty="0"/>
              <a:t>Cop Culture</a:t>
            </a:r>
          </a:p>
          <a:p>
            <a:r>
              <a:rPr lang="en-US" dirty="0"/>
              <a:t>Diversity</a:t>
            </a:r>
          </a:p>
          <a:p>
            <a:r>
              <a:rPr lang="en-GB" dirty="0"/>
              <a:t>Sarah Everard Case</a:t>
            </a:r>
          </a:p>
          <a:p>
            <a:r>
              <a:rPr lang="en-GB" dirty="0"/>
              <a:t>Casey Report</a:t>
            </a:r>
          </a:p>
          <a:p>
            <a:r>
              <a:rPr lang="en-US" dirty="0"/>
              <a:t>Gender Diversity in the Metropolitan Police</a:t>
            </a:r>
            <a:endParaRPr lang="en-GB" dirty="0"/>
          </a:p>
          <a:p>
            <a:r>
              <a:rPr lang="en-GB" dirty="0"/>
              <a:t>Misconduct Accusations</a:t>
            </a:r>
            <a:endParaRPr lang="en-US" dirty="0"/>
          </a:p>
        </p:txBody>
      </p:sp>
      <p:pic>
        <p:nvPicPr>
          <p:cNvPr id="9" name="Recorded Sound">
            <a:hlinkClick r:id="" action="ppaction://media"/>
            <a:extLst>
              <a:ext uri="{FF2B5EF4-FFF2-40B4-BE49-F238E27FC236}">
                <a16:creationId xmlns:a16="http://schemas.microsoft.com/office/drawing/2014/main" id="{1846592F-83AD-E9C3-237F-34787D343B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12537" y="530225"/>
            <a:ext cx="406400" cy="406400"/>
          </a:xfrm>
          <a:prstGeom prst="rect">
            <a:avLst/>
          </a:prstGeom>
          <a:solidFill>
            <a:schemeClr val="accent3"/>
          </a:solidFill>
          <a:ln>
            <a:solidFill>
              <a:schemeClr val="accent3"/>
            </a:solidFill>
          </a:ln>
        </p:spPr>
      </p:pic>
    </p:spTree>
    <p:extLst>
      <p:ext uri="{BB962C8B-B14F-4D97-AF65-F5344CB8AC3E}">
        <p14:creationId xmlns:p14="http://schemas.microsoft.com/office/powerpoint/2010/main" val="2519147830"/>
      </p:ext>
    </p:extLst>
  </p:cSld>
  <p:clrMapOvr>
    <a:masterClrMapping/>
  </p:clrMapOvr>
  <mc:AlternateContent xmlns:mc="http://schemas.openxmlformats.org/markup-compatibility/2006">
    <mc:Choice xmlns:p14="http://schemas.microsoft.com/office/powerpoint/2010/main" Requires="p14">
      <p:transition spd="slow" p14:dur="2000" advTm="47935"/>
    </mc:Choice>
    <mc:Fallback>
      <p:transition spd="slow" advTm="47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93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5">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FCE8BBC4-555B-4EEA-8B5C-5B44656F9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5EEF6C-59BF-1907-3A17-7278C3650E96}"/>
              </a:ext>
            </a:extLst>
          </p:cNvPr>
          <p:cNvSpPr>
            <a:spLocks noGrp="1"/>
          </p:cNvSpPr>
          <p:nvPr>
            <p:ph type="title"/>
          </p:nvPr>
        </p:nvSpPr>
        <p:spPr>
          <a:xfrm>
            <a:off x="723901" y="603622"/>
            <a:ext cx="5004776" cy="2413425"/>
          </a:xfrm>
        </p:spPr>
        <p:txBody>
          <a:bodyPr vert="horz" lIns="91440" tIns="45720" rIns="91440" bIns="45720" rtlCol="0" anchor="ctr">
            <a:normAutofit/>
          </a:bodyPr>
          <a:lstStyle/>
          <a:p>
            <a:pPr algn="ctr"/>
            <a:r>
              <a:rPr lang="en-US" b="1" dirty="0"/>
              <a:t>Professionalism</a:t>
            </a:r>
          </a:p>
        </p:txBody>
      </p:sp>
      <p:sp>
        <p:nvSpPr>
          <p:cNvPr id="16" name="Freeform: Shape 15">
            <a:extLst>
              <a:ext uri="{FF2B5EF4-FFF2-40B4-BE49-F238E27FC236}">
                <a16:creationId xmlns:a16="http://schemas.microsoft.com/office/drawing/2014/main" id="{44704DC3-DE99-4AC8-9945-00EF66E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1447" y="0"/>
            <a:ext cx="6200553" cy="6858000"/>
          </a:xfrm>
          <a:custGeom>
            <a:avLst/>
            <a:gdLst>
              <a:gd name="connsiteX0" fmla="*/ 509785 w 6292079"/>
              <a:gd name="connsiteY0" fmla="*/ 0 h 6858000"/>
              <a:gd name="connsiteX1" fmla="*/ 4089208 w 6292079"/>
              <a:gd name="connsiteY1" fmla="*/ 0 h 6858000"/>
              <a:gd name="connsiteX2" fmla="*/ 4500513 w 6292079"/>
              <a:gd name="connsiteY2" fmla="*/ 0 h 6858000"/>
              <a:gd name="connsiteX3" fmla="*/ 4642260 w 6292079"/>
              <a:gd name="connsiteY3" fmla="*/ 0 h 6858000"/>
              <a:gd name="connsiteX4" fmla="*/ 6127274 w 6292079"/>
              <a:gd name="connsiteY4" fmla="*/ 0 h 6858000"/>
              <a:gd name="connsiteX5" fmla="*/ 6292079 w 6292079"/>
              <a:gd name="connsiteY5" fmla="*/ 0 h 6858000"/>
              <a:gd name="connsiteX6" fmla="*/ 6292079 w 6292079"/>
              <a:gd name="connsiteY6" fmla="*/ 6858000 h 6858000"/>
              <a:gd name="connsiteX7" fmla="*/ 6127274 w 6292079"/>
              <a:gd name="connsiteY7" fmla="*/ 6858000 h 6858000"/>
              <a:gd name="connsiteX8" fmla="*/ 4642260 w 6292079"/>
              <a:gd name="connsiteY8" fmla="*/ 6858000 h 6858000"/>
              <a:gd name="connsiteX9" fmla="*/ 4500513 w 6292079"/>
              <a:gd name="connsiteY9" fmla="*/ 6858000 h 6858000"/>
              <a:gd name="connsiteX10" fmla="*/ 4089208 w 6292079"/>
              <a:gd name="connsiteY10" fmla="*/ 6858000 h 6858000"/>
              <a:gd name="connsiteX11" fmla="*/ 435967 w 6292079"/>
              <a:gd name="connsiteY11" fmla="*/ 6858000 h 6858000"/>
              <a:gd name="connsiteX12" fmla="*/ 439099 w 6292079"/>
              <a:gd name="connsiteY12" fmla="*/ 6835478 h 6858000"/>
              <a:gd name="connsiteX13" fmla="*/ 443695 w 6292079"/>
              <a:gd name="connsiteY13" fmla="*/ 6725985 h 6858000"/>
              <a:gd name="connsiteX14" fmla="*/ 428041 w 6292079"/>
              <a:gd name="connsiteY14" fmla="*/ 6661430 h 6858000"/>
              <a:gd name="connsiteX15" fmla="*/ 376884 w 6292079"/>
              <a:gd name="connsiteY15" fmla="*/ 6504597 h 6858000"/>
              <a:gd name="connsiteX16" fmla="*/ 269239 w 6292079"/>
              <a:gd name="connsiteY16" fmla="*/ 6290076 h 6858000"/>
              <a:gd name="connsiteX17" fmla="*/ 219811 w 6292079"/>
              <a:gd name="connsiteY17" fmla="*/ 6127001 h 6858000"/>
              <a:gd name="connsiteX18" fmla="*/ 205094 w 6292079"/>
              <a:gd name="connsiteY18" fmla="*/ 6073766 h 6858000"/>
              <a:gd name="connsiteX19" fmla="*/ 150183 w 6292079"/>
              <a:gd name="connsiteY19" fmla="*/ 6014538 h 6858000"/>
              <a:gd name="connsiteX20" fmla="*/ 117093 w 6292079"/>
              <a:gd name="connsiteY20" fmla="*/ 5729681 h 6858000"/>
              <a:gd name="connsiteX21" fmla="*/ 46363 w 6292079"/>
              <a:gd name="connsiteY21" fmla="*/ 5613732 h 6858000"/>
              <a:gd name="connsiteX22" fmla="*/ 29717 w 6292079"/>
              <a:gd name="connsiteY22" fmla="*/ 5572630 h 6858000"/>
              <a:gd name="connsiteX23" fmla="*/ 32614 w 6292079"/>
              <a:gd name="connsiteY23" fmla="*/ 5564839 h 6858000"/>
              <a:gd name="connsiteX24" fmla="*/ 34209 w 6292079"/>
              <a:gd name="connsiteY24" fmla="*/ 5564057 h 6858000"/>
              <a:gd name="connsiteX25" fmla="*/ 17311 w 6292079"/>
              <a:gd name="connsiteY25" fmla="*/ 5442591 h 6858000"/>
              <a:gd name="connsiteX26" fmla="*/ 16750 w 6292079"/>
              <a:gd name="connsiteY26" fmla="*/ 5415829 h 6858000"/>
              <a:gd name="connsiteX27" fmla="*/ 18217 w 6292079"/>
              <a:gd name="connsiteY27" fmla="*/ 5412980 h 6858000"/>
              <a:gd name="connsiteX28" fmla="*/ 12055 w 6292079"/>
              <a:gd name="connsiteY28" fmla="*/ 5390064 h 6858000"/>
              <a:gd name="connsiteX29" fmla="*/ 0 w 6292079"/>
              <a:gd name="connsiteY29" fmla="*/ 5369830 h 6858000"/>
              <a:gd name="connsiteX30" fmla="*/ 32211 w 6292079"/>
              <a:gd name="connsiteY30" fmla="*/ 5145466 h 6858000"/>
              <a:gd name="connsiteX31" fmla="*/ 40891 w 6292079"/>
              <a:gd name="connsiteY31" fmla="*/ 4778922 h 6858000"/>
              <a:gd name="connsiteX32" fmla="*/ 16777 w 6292079"/>
              <a:gd name="connsiteY32" fmla="*/ 4554239 h 6858000"/>
              <a:gd name="connsiteX33" fmla="*/ 25115 w 6292079"/>
              <a:gd name="connsiteY33" fmla="*/ 4402702 h 6858000"/>
              <a:gd name="connsiteX34" fmla="*/ 8134 w 6292079"/>
              <a:gd name="connsiteY34" fmla="*/ 4331397 h 6858000"/>
              <a:gd name="connsiteX35" fmla="*/ 21852 w 6292079"/>
              <a:gd name="connsiteY35" fmla="*/ 4299998 h 6858000"/>
              <a:gd name="connsiteX36" fmla="*/ 24178 w 6292079"/>
              <a:gd name="connsiteY36" fmla="*/ 4280659 h 6858000"/>
              <a:gd name="connsiteX37" fmla="*/ 33357 w 6292079"/>
              <a:gd name="connsiteY37" fmla="*/ 4276475 h 6858000"/>
              <a:gd name="connsiteX38" fmla="*/ 42965 w 6292079"/>
              <a:gd name="connsiteY38" fmla="*/ 4248279 h 6858000"/>
              <a:gd name="connsiteX39" fmla="*/ 44865 w 6292079"/>
              <a:gd name="connsiteY39" fmla="*/ 4212329 h 6858000"/>
              <a:gd name="connsiteX40" fmla="*/ 44366 w 6292079"/>
              <a:gd name="connsiteY40" fmla="*/ 4040266 h 6858000"/>
              <a:gd name="connsiteX41" fmla="*/ 49504 w 6292079"/>
              <a:gd name="connsiteY41" fmla="*/ 3938016 h 6858000"/>
              <a:gd name="connsiteX42" fmla="*/ 59997 w 6292079"/>
              <a:gd name="connsiteY42" fmla="*/ 3900263 h 6858000"/>
              <a:gd name="connsiteX43" fmla="*/ 68907 w 6292079"/>
              <a:gd name="connsiteY43" fmla="*/ 3846813 h 6858000"/>
              <a:gd name="connsiteX44" fmla="*/ 75836 w 6292079"/>
              <a:gd name="connsiteY44" fmla="*/ 3715292 h 6858000"/>
              <a:gd name="connsiteX45" fmla="*/ 86775 w 6292079"/>
              <a:gd name="connsiteY45" fmla="*/ 3529044 h 6858000"/>
              <a:gd name="connsiteX46" fmla="*/ 93628 w 6292079"/>
              <a:gd name="connsiteY46" fmla="*/ 3521593 h 6858000"/>
              <a:gd name="connsiteX47" fmla="*/ 95551 w 6292079"/>
              <a:gd name="connsiteY47" fmla="*/ 3456775 h 6858000"/>
              <a:gd name="connsiteX48" fmla="*/ 58296 w 6292079"/>
              <a:gd name="connsiteY48" fmla="*/ 3224475 h 6858000"/>
              <a:gd name="connsiteX49" fmla="*/ 63270 w 6292079"/>
              <a:gd name="connsiteY49" fmla="*/ 3097947 h 6858000"/>
              <a:gd name="connsiteX50" fmla="*/ 72130 w 6292079"/>
              <a:gd name="connsiteY50" fmla="*/ 3053885 h 6858000"/>
              <a:gd name="connsiteX51" fmla="*/ 86532 w 6292079"/>
              <a:gd name="connsiteY51" fmla="*/ 2980007 h 6858000"/>
              <a:gd name="connsiteX52" fmla="*/ 111003 w 6292079"/>
              <a:gd name="connsiteY52" fmla="*/ 2914025 h 6858000"/>
              <a:gd name="connsiteX53" fmla="*/ 98482 w 6292079"/>
              <a:gd name="connsiteY53" fmla="*/ 2847042 h 6858000"/>
              <a:gd name="connsiteX54" fmla="*/ 97880 w 6292079"/>
              <a:gd name="connsiteY54" fmla="*/ 2789385 h 6858000"/>
              <a:gd name="connsiteX55" fmla="*/ 104654 w 6292079"/>
              <a:gd name="connsiteY55" fmla="*/ 2785130 h 6858000"/>
              <a:gd name="connsiteX56" fmla="*/ 105266 w 6292079"/>
              <a:gd name="connsiteY56" fmla="*/ 2777753 h 6858000"/>
              <a:gd name="connsiteX57" fmla="*/ 167835 w 6292079"/>
              <a:gd name="connsiteY57" fmla="*/ 2669363 h 6858000"/>
              <a:gd name="connsiteX58" fmla="*/ 202206 w 6292079"/>
              <a:gd name="connsiteY58" fmla="*/ 2562841 h 6858000"/>
              <a:gd name="connsiteX59" fmla="*/ 213902 w 6292079"/>
              <a:gd name="connsiteY59" fmla="*/ 2508449 h 6858000"/>
              <a:gd name="connsiteX60" fmla="*/ 233809 w 6292079"/>
              <a:gd name="connsiteY60" fmla="*/ 2449158 h 6858000"/>
              <a:gd name="connsiteX61" fmla="*/ 237400 w 6292079"/>
              <a:gd name="connsiteY61" fmla="*/ 2386081 h 6858000"/>
              <a:gd name="connsiteX62" fmla="*/ 235660 w 6292079"/>
              <a:gd name="connsiteY62" fmla="*/ 2226872 h 6858000"/>
              <a:gd name="connsiteX63" fmla="*/ 250116 w 6292079"/>
              <a:gd name="connsiteY63" fmla="*/ 2186312 h 6858000"/>
              <a:gd name="connsiteX64" fmla="*/ 285163 w 6292079"/>
              <a:gd name="connsiteY64" fmla="*/ 2054201 h 6858000"/>
              <a:gd name="connsiteX65" fmla="*/ 297869 w 6292079"/>
              <a:gd name="connsiteY65" fmla="*/ 2009411 h 6858000"/>
              <a:gd name="connsiteX66" fmla="*/ 339406 w 6292079"/>
              <a:gd name="connsiteY66" fmla="*/ 1985345 h 6858000"/>
              <a:gd name="connsiteX67" fmla="*/ 380873 w 6292079"/>
              <a:gd name="connsiteY67" fmla="*/ 1908912 h 6858000"/>
              <a:gd name="connsiteX68" fmla="*/ 399636 w 6292079"/>
              <a:gd name="connsiteY68" fmla="*/ 1815242 h 6858000"/>
              <a:gd name="connsiteX69" fmla="*/ 374372 w 6292079"/>
              <a:gd name="connsiteY69" fmla="*/ 1616165 h 6858000"/>
              <a:gd name="connsiteX70" fmla="*/ 392730 w 6292079"/>
              <a:gd name="connsiteY70" fmla="*/ 1566131 h 6858000"/>
              <a:gd name="connsiteX71" fmla="*/ 372639 w 6292079"/>
              <a:gd name="connsiteY71" fmla="*/ 1478507 h 6858000"/>
              <a:gd name="connsiteX72" fmla="*/ 401555 w 6292079"/>
              <a:gd name="connsiteY72" fmla="*/ 1428806 h 6858000"/>
              <a:gd name="connsiteX73" fmla="*/ 410243 w 6292079"/>
              <a:gd name="connsiteY73" fmla="*/ 1415134 h 6858000"/>
              <a:gd name="connsiteX74" fmla="*/ 411524 w 6292079"/>
              <a:gd name="connsiteY74" fmla="*/ 1406469 h 6858000"/>
              <a:gd name="connsiteX75" fmla="*/ 408887 w 6292079"/>
              <a:gd name="connsiteY75" fmla="*/ 1392331 h 6858000"/>
              <a:gd name="connsiteX76" fmla="*/ 414309 w 6292079"/>
              <a:gd name="connsiteY76" fmla="*/ 1387628 h 6858000"/>
              <a:gd name="connsiteX77" fmla="*/ 415362 w 6292079"/>
              <a:gd name="connsiteY77" fmla="*/ 1380497 h 6858000"/>
              <a:gd name="connsiteX78" fmla="*/ 421850 w 6292079"/>
              <a:gd name="connsiteY78" fmla="*/ 1331725 h 6858000"/>
              <a:gd name="connsiteX79" fmla="*/ 417310 w 6292079"/>
              <a:gd name="connsiteY79" fmla="*/ 1256042 h 6858000"/>
              <a:gd name="connsiteX80" fmla="*/ 415023 w 6292079"/>
              <a:gd name="connsiteY80" fmla="*/ 1150134 h 6858000"/>
              <a:gd name="connsiteX81" fmla="*/ 406174 w 6292079"/>
              <a:gd name="connsiteY81" fmla="*/ 1005645 h 6858000"/>
              <a:gd name="connsiteX82" fmla="*/ 431864 w 6292079"/>
              <a:gd name="connsiteY82" fmla="*/ 899691 h 6858000"/>
              <a:gd name="connsiteX83" fmla="*/ 462617 w 6292079"/>
              <a:gd name="connsiteY83" fmla="*/ 689088 h 6858000"/>
              <a:gd name="connsiteX84" fmla="*/ 510810 w 6292079"/>
              <a:gd name="connsiteY84" fmla="*/ 526328 h 6858000"/>
              <a:gd name="connsiteX85" fmla="*/ 542477 w 6292079"/>
              <a:gd name="connsiteY85" fmla="*/ 433873 h 6858000"/>
              <a:gd name="connsiteX86" fmla="*/ 549936 w 6292079"/>
              <a:gd name="connsiteY86" fmla="*/ 301688 h 6858000"/>
              <a:gd name="connsiteX87" fmla="*/ 554757 w 6292079"/>
              <a:gd name="connsiteY87" fmla="*/ 279945 h 6858000"/>
              <a:gd name="connsiteX88" fmla="*/ 550124 w 6292079"/>
              <a:gd name="connsiteY88" fmla="*/ 248508 h 6858000"/>
              <a:gd name="connsiteX89" fmla="*/ 530424 w 6292079"/>
              <a:gd name="connsiteY89" fmla="*/ 122373 h 6858000"/>
              <a:gd name="connsiteX90" fmla="*/ 504802 w 6292079"/>
              <a:gd name="connsiteY90" fmla="*/ 2189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6292079" h="6858000">
                <a:moveTo>
                  <a:pt x="509785" y="0"/>
                </a:moveTo>
                <a:lnTo>
                  <a:pt x="4089208" y="0"/>
                </a:lnTo>
                <a:lnTo>
                  <a:pt x="4500513" y="0"/>
                </a:lnTo>
                <a:lnTo>
                  <a:pt x="4642260" y="0"/>
                </a:lnTo>
                <a:lnTo>
                  <a:pt x="6127274" y="0"/>
                </a:lnTo>
                <a:lnTo>
                  <a:pt x="6292079" y="0"/>
                </a:lnTo>
                <a:lnTo>
                  <a:pt x="6292079" y="6858000"/>
                </a:lnTo>
                <a:lnTo>
                  <a:pt x="6127274" y="6858000"/>
                </a:lnTo>
                <a:lnTo>
                  <a:pt x="4642260" y="6858000"/>
                </a:lnTo>
                <a:lnTo>
                  <a:pt x="4500513" y="6858000"/>
                </a:lnTo>
                <a:lnTo>
                  <a:pt x="4089208" y="6858000"/>
                </a:lnTo>
                <a:lnTo>
                  <a:pt x="435967" y="6858000"/>
                </a:lnTo>
                <a:lnTo>
                  <a:pt x="439099" y="6835478"/>
                </a:lnTo>
                <a:cubicBezTo>
                  <a:pt x="443053" y="6807961"/>
                  <a:pt x="446597" y="6775838"/>
                  <a:pt x="443695" y="6725985"/>
                </a:cubicBezTo>
                <a:cubicBezTo>
                  <a:pt x="406361" y="6709462"/>
                  <a:pt x="444551" y="6685701"/>
                  <a:pt x="428041" y="6661430"/>
                </a:cubicBezTo>
                <a:cubicBezTo>
                  <a:pt x="415709" y="6603739"/>
                  <a:pt x="402107" y="6561674"/>
                  <a:pt x="376884" y="6504597"/>
                </a:cubicBezTo>
                <a:cubicBezTo>
                  <a:pt x="304684" y="6477597"/>
                  <a:pt x="338577" y="6353549"/>
                  <a:pt x="269239" y="6290076"/>
                </a:cubicBezTo>
                <a:cubicBezTo>
                  <a:pt x="241348" y="6225029"/>
                  <a:pt x="266460" y="6201087"/>
                  <a:pt x="219811" y="6127001"/>
                </a:cubicBezTo>
                <a:cubicBezTo>
                  <a:pt x="241964" y="6106503"/>
                  <a:pt x="210775" y="6088480"/>
                  <a:pt x="205094" y="6073766"/>
                </a:cubicBezTo>
                <a:cubicBezTo>
                  <a:pt x="195202" y="6057134"/>
                  <a:pt x="163788" y="6050649"/>
                  <a:pt x="150183" y="6014538"/>
                </a:cubicBezTo>
                <a:cubicBezTo>
                  <a:pt x="131236" y="5955076"/>
                  <a:pt x="160082" y="5847195"/>
                  <a:pt x="117093" y="5729681"/>
                </a:cubicBezTo>
                <a:cubicBezTo>
                  <a:pt x="106713" y="5695413"/>
                  <a:pt x="63130" y="5649897"/>
                  <a:pt x="46363" y="5613732"/>
                </a:cubicBezTo>
                <a:lnTo>
                  <a:pt x="29717" y="5572630"/>
                </a:lnTo>
                <a:lnTo>
                  <a:pt x="32614" y="5564839"/>
                </a:lnTo>
                <a:lnTo>
                  <a:pt x="34209" y="5564057"/>
                </a:lnTo>
                <a:lnTo>
                  <a:pt x="17311" y="5442591"/>
                </a:lnTo>
                <a:cubicBezTo>
                  <a:pt x="14639" y="5436675"/>
                  <a:pt x="13713" y="5428633"/>
                  <a:pt x="16750" y="5415829"/>
                </a:cubicBezTo>
                <a:lnTo>
                  <a:pt x="18217" y="5412980"/>
                </a:lnTo>
                <a:lnTo>
                  <a:pt x="12055" y="5390064"/>
                </a:lnTo>
                <a:cubicBezTo>
                  <a:pt x="9079" y="5382538"/>
                  <a:pt x="5182" y="5375682"/>
                  <a:pt x="0" y="5369830"/>
                </a:cubicBezTo>
                <a:cubicBezTo>
                  <a:pt x="31894" y="5299689"/>
                  <a:pt x="23872" y="5225525"/>
                  <a:pt x="32211" y="5145466"/>
                </a:cubicBezTo>
                <a:cubicBezTo>
                  <a:pt x="34746" y="5048037"/>
                  <a:pt x="41698" y="4890019"/>
                  <a:pt x="40891" y="4778922"/>
                </a:cubicBezTo>
                <a:cubicBezTo>
                  <a:pt x="9869" y="4689468"/>
                  <a:pt x="28501" y="4651846"/>
                  <a:pt x="16777" y="4554239"/>
                </a:cubicBezTo>
                <a:cubicBezTo>
                  <a:pt x="56871" y="4507954"/>
                  <a:pt x="15779" y="4455514"/>
                  <a:pt x="25115" y="4402702"/>
                </a:cubicBezTo>
                <a:cubicBezTo>
                  <a:pt x="-10420" y="4412229"/>
                  <a:pt x="47425" y="4340221"/>
                  <a:pt x="8134" y="4331397"/>
                </a:cubicBezTo>
                <a:lnTo>
                  <a:pt x="21852" y="4299998"/>
                </a:lnTo>
                <a:lnTo>
                  <a:pt x="24178" y="4280659"/>
                </a:lnTo>
                <a:lnTo>
                  <a:pt x="33357" y="4276475"/>
                </a:lnTo>
                <a:lnTo>
                  <a:pt x="42965" y="4248279"/>
                </a:lnTo>
                <a:cubicBezTo>
                  <a:pt x="45246" y="4237522"/>
                  <a:pt x="46159" y="4225720"/>
                  <a:pt x="44865" y="4212329"/>
                </a:cubicBezTo>
                <a:cubicBezTo>
                  <a:pt x="25826" y="4166207"/>
                  <a:pt x="69917" y="4097341"/>
                  <a:pt x="44366" y="4040266"/>
                </a:cubicBezTo>
                <a:cubicBezTo>
                  <a:pt x="38101" y="4019019"/>
                  <a:pt x="37876" y="3951695"/>
                  <a:pt x="49504" y="3938016"/>
                </a:cubicBezTo>
                <a:cubicBezTo>
                  <a:pt x="51863" y="3923784"/>
                  <a:pt x="47442" y="3907760"/>
                  <a:pt x="59997" y="3900263"/>
                </a:cubicBezTo>
                <a:cubicBezTo>
                  <a:pt x="75066" y="3888337"/>
                  <a:pt x="50846" y="3841280"/>
                  <a:pt x="68907" y="3846813"/>
                </a:cubicBezTo>
                <a:cubicBezTo>
                  <a:pt x="52296" y="3813347"/>
                  <a:pt x="68378" y="3745138"/>
                  <a:pt x="75836" y="3715292"/>
                </a:cubicBezTo>
                <a:cubicBezTo>
                  <a:pt x="78813" y="3662330"/>
                  <a:pt x="86378" y="3567665"/>
                  <a:pt x="86775" y="3529044"/>
                </a:cubicBezTo>
                <a:cubicBezTo>
                  <a:pt x="89267" y="3527082"/>
                  <a:pt x="91576" y="3524572"/>
                  <a:pt x="93628" y="3521593"/>
                </a:cubicBezTo>
                <a:cubicBezTo>
                  <a:pt x="105546" y="3504295"/>
                  <a:pt x="106408" y="3475272"/>
                  <a:pt x="95551" y="3456775"/>
                </a:cubicBezTo>
                <a:cubicBezTo>
                  <a:pt x="61828" y="3371150"/>
                  <a:pt x="64401" y="3295875"/>
                  <a:pt x="58296" y="3224475"/>
                </a:cubicBezTo>
                <a:cubicBezTo>
                  <a:pt x="55319" y="3144058"/>
                  <a:pt x="94983" y="3200876"/>
                  <a:pt x="63270" y="3097947"/>
                </a:cubicBezTo>
                <a:cubicBezTo>
                  <a:pt x="77539" y="3088512"/>
                  <a:pt x="78452" y="3075895"/>
                  <a:pt x="72130" y="3053885"/>
                </a:cubicBezTo>
                <a:cubicBezTo>
                  <a:pt x="71735" y="3014911"/>
                  <a:pt x="107041" y="3021320"/>
                  <a:pt x="86532" y="2980007"/>
                </a:cubicBezTo>
                <a:lnTo>
                  <a:pt x="111003" y="2914025"/>
                </a:lnTo>
                <a:cubicBezTo>
                  <a:pt x="105238" y="2917158"/>
                  <a:pt x="98864" y="2862805"/>
                  <a:pt x="98482" y="2847042"/>
                </a:cubicBezTo>
                <a:cubicBezTo>
                  <a:pt x="100672" y="2813890"/>
                  <a:pt x="74268" y="2807204"/>
                  <a:pt x="97880" y="2789385"/>
                </a:cubicBezTo>
                <a:lnTo>
                  <a:pt x="104654" y="2785130"/>
                </a:lnTo>
                <a:cubicBezTo>
                  <a:pt x="104858" y="2782671"/>
                  <a:pt x="105062" y="2780212"/>
                  <a:pt x="105266" y="2777753"/>
                </a:cubicBezTo>
                <a:cubicBezTo>
                  <a:pt x="106158" y="2754272"/>
                  <a:pt x="151678" y="2705182"/>
                  <a:pt x="167835" y="2669363"/>
                </a:cubicBezTo>
                <a:lnTo>
                  <a:pt x="202206" y="2562841"/>
                </a:lnTo>
                <a:lnTo>
                  <a:pt x="213902" y="2508449"/>
                </a:lnTo>
                <a:lnTo>
                  <a:pt x="233809" y="2449158"/>
                </a:lnTo>
                <a:cubicBezTo>
                  <a:pt x="251664" y="2436763"/>
                  <a:pt x="229153" y="2410096"/>
                  <a:pt x="237400" y="2386081"/>
                </a:cubicBezTo>
                <a:cubicBezTo>
                  <a:pt x="227267" y="2347359"/>
                  <a:pt x="241573" y="2261841"/>
                  <a:pt x="235660" y="2226872"/>
                </a:cubicBezTo>
                <a:cubicBezTo>
                  <a:pt x="251820" y="2220679"/>
                  <a:pt x="261258" y="2210661"/>
                  <a:pt x="250116" y="2186312"/>
                </a:cubicBezTo>
                <a:lnTo>
                  <a:pt x="285163" y="2054201"/>
                </a:lnTo>
                <a:cubicBezTo>
                  <a:pt x="307497" y="2045213"/>
                  <a:pt x="272623" y="2017046"/>
                  <a:pt x="297869" y="2009411"/>
                </a:cubicBezTo>
                <a:cubicBezTo>
                  <a:pt x="320898" y="2035913"/>
                  <a:pt x="315992" y="1967554"/>
                  <a:pt x="339406" y="1985345"/>
                </a:cubicBezTo>
                <a:cubicBezTo>
                  <a:pt x="353240" y="1968595"/>
                  <a:pt x="370836" y="1937261"/>
                  <a:pt x="380873" y="1908912"/>
                </a:cubicBezTo>
                <a:cubicBezTo>
                  <a:pt x="350104" y="1811824"/>
                  <a:pt x="395613" y="1878362"/>
                  <a:pt x="399636" y="1815242"/>
                </a:cubicBezTo>
                <a:cubicBezTo>
                  <a:pt x="398754" y="1757178"/>
                  <a:pt x="409420" y="1701224"/>
                  <a:pt x="374372" y="1616165"/>
                </a:cubicBezTo>
                <a:cubicBezTo>
                  <a:pt x="373220" y="1574646"/>
                  <a:pt x="393018" y="1589074"/>
                  <a:pt x="392730" y="1566131"/>
                </a:cubicBezTo>
                <a:cubicBezTo>
                  <a:pt x="365412" y="1510101"/>
                  <a:pt x="394197" y="1511406"/>
                  <a:pt x="372639" y="1478507"/>
                </a:cubicBezTo>
                <a:cubicBezTo>
                  <a:pt x="377761" y="1454951"/>
                  <a:pt x="391457" y="1440777"/>
                  <a:pt x="401555" y="1428806"/>
                </a:cubicBezTo>
                <a:lnTo>
                  <a:pt x="410243" y="1415134"/>
                </a:lnTo>
                <a:lnTo>
                  <a:pt x="411524" y="1406469"/>
                </a:lnTo>
                <a:lnTo>
                  <a:pt x="408887" y="1392331"/>
                </a:lnTo>
                <a:lnTo>
                  <a:pt x="414309" y="1387628"/>
                </a:lnTo>
                <a:lnTo>
                  <a:pt x="415362" y="1380497"/>
                </a:lnTo>
                <a:cubicBezTo>
                  <a:pt x="418872" y="1361702"/>
                  <a:pt x="422095" y="1344022"/>
                  <a:pt x="421850" y="1331725"/>
                </a:cubicBezTo>
                <a:cubicBezTo>
                  <a:pt x="433626" y="1321844"/>
                  <a:pt x="424854" y="1278095"/>
                  <a:pt x="417310" y="1256042"/>
                </a:cubicBezTo>
                <a:cubicBezTo>
                  <a:pt x="413501" y="1216720"/>
                  <a:pt x="436826" y="1191313"/>
                  <a:pt x="415023" y="1150134"/>
                </a:cubicBezTo>
                <a:cubicBezTo>
                  <a:pt x="409434" y="1105134"/>
                  <a:pt x="413370" y="1057259"/>
                  <a:pt x="406174" y="1005645"/>
                </a:cubicBezTo>
                <a:cubicBezTo>
                  <a:pt x="395775" y="973629"/>
                  <a:pt x="433727" y="963997"/>
                  <a:pt x="431864" y="899691"/>
                </a:cubicBezTo>
                <a:cubicBezTo>
                  <a:pt x="435076" y="846170"/>
                  <a:pt x="459107" y="752452"/>
                  <a:pt x="462617" y="689088"/>
                </a:cubicBezTo>
                <a:cubicBezTo>
                  <a:pt x="447384" y="623113"/>
                  <a:pt x="508572" y="589979"/>
                  <a:pt x="510810" y="526328"/>
                </a:cubicBezTo>
                <a:cubicBezTo>
                  <a:pt x="481634" y="460515"/>
                  <a:pt x="546528" y="487988"/>
                  <a:pt x="542477" y="433873"/>
                </a:cubicBezTo>
                <a:cubicBezTo>
                  <a:pt x="514702" y="343844"/>
                  <a:pt x="563781" y="437996"/>
                  <a:pt x="549936" y="301688"/>
                </a:cubicBezTo>
                <a:cubicBezTo>
                  <a:pt x="545577" y="293639"/>
                  <a:pt x="549120" y="277645"/>
                  <a:pt x="554757" y="279945"/>
                </a:cubicBezTo>
                <a:cubicBezTo>
                  <a:pt x="552714" y="271180"/>
                  <a:pt x="541267" y="249562"/>
                  <a:pt x="550124" y="248508"/>
                </a:cubicBezTo>
                <a:cubicBezTo>
                  <a:pt x="549604" y="205525"/>
                  <a:pt x="542818" y="162084"/>
                  <a:pt x="530424" y="122373"/>
                </a:cubicBezTo>
                <a:cubicBezTo>
                  <a:pt x="542727" y="41074"/>
                  <a:pt x="502709" y="81459"/>
                  <a:pt x="504802" y="21894"/>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D03E883-3CF3-32ED-1BC6-AA2B6BEC9245}"/>
              </a:ext>
            </a:extLst>
          </p:cNvPr>
          <p:cNvSpPr>
            <a:spLocks noGrp="1"/>
          </p:cNvSpPr>
          <p:nvPr>
            <p:ph sz="half" idx="1"/>
          </p:nvPr>
        </p:nvSpPr>
        <p:spPr>
          <a:xfrm>
            <a:off x="6452578" y="1168400"/>
            <a:ext cx="5598160" cy="4994538"/>
          </a:xfrm>
        </p:spPr>
        <p:txBody>
          <a:bodyPr vert="horz" lIns="91440" tIns="45720" rIns="91440" bIns="45720" rtlCol="0" anchor="ctr">
            <a:normAutofit/>
          </a:bodyPr>
          <a:lstStyle/>
          <a:p>
            <a:pPr marL="0" indent="0">
              <a:lnSpc>
                <a:spcPct val="150000"/>
              </a:lnSpc>
              <a:buNone/>
            </a:pPr>
            <a:r>
              <a:rPr lang="en-US" sz="1800" dirty="0">
                <a:latin typeface="Arial" panose="020B0604020202020204" pitchFamily="34" charset="0"/>
                <a:cs typeface="Arial" panose="020B0604020202020204" pitchFamily="34" charset="0"/>
              </a:rPr>
              <a:t>T</a:t>
            </a:r>
            <a:r>
              <a:rPr lang="en-US" sz="1800" dirty="0">
                <a:effectLst/>
                <a:latin typeface="Arial" panose="020B0604020202020204" pitchFamily="34" charset="0"/>
                <a:cs typeface="Arial" panose="020B0604020202020204" pitchFamily="34" charset="0"/>
              </a:rPr>
              <a:t>he public's trust in the police depends on officers upholding the highest levels of professional conduct (</a:t>
            </a:r>
            <a:r>
              <a:rPr lang="en-US" sz="1800" dirty="0">
                <a:effectLst/>
                <a:latin typeface="Arial" panose="020B0604020202020204" pitchFamily="34" charset="0"/>
                <a:ea typeface="Calibri" panose="020F0502020204030204" pitchFamily="34" charset="0"/>
              </a:rPr>
              <a:t>Local Government Association (2023)</a:t>
            </a:r>
            <a:endParaRPr lang="en-US" sz="1800" dirty="0">
              <a:effectLst/>
              <a:latin typeface="Arial" panose="020B0604020202020204" pitchFamily="34" charset="0"/>
              <a:cs typeface="Arial" panose="020B0604020202020204" pitchFamily="34" charset="0"/>
            </a:endParaRPr>
          </a:p>
          <a:p>
            <a:pPr marL="0" indent="0">
              <a:lnSpc>
                <a:spcPct val="150000"/>
              </a:lnSpc>
              <a:buNone/>
            </a:pPr>
            <a:r>
              <a:rPr lang="en-US" sz="1800" dirty="0">
                <a:effectLst/>
                <a:latin typeface="Arial" panose="020B0604020202020204" pitchFamily="34" charset="0"/>
                <a:cs typeface="Arial" panose="020B0604020202020204" pitchFamily="34" charset="0"/>
              </a:rPr>
              <a:t> </a:t>
            </a:r>
          </a:p>
          <a:p>
            <a:pPr marL="0" indent="0">
              <a:lnSpc>
                <a:spcPct val="150000"/>
              </a:lnSpc>
              <a:buNone/>
            </a:pPr>
            <a:r>
              <a:rPr lang="en-US" sz="1800" dirty="0">
                <a:latin typeface="Arial" panose="020B0604020202020204" pitchFamily="34" charset="0"/>
                <a:cs typeface="Arial" panose="020B0604020202020204" pitchFamily="34" charset="0"/>
              </a:rPr>
              <a:t>P</a:t>
            </a:r>
            <a:r>
              <a:rPr lang="en-US" sz="1800" dirty="0">
                <a:effectLst/>
                <a:latin typeface="Arial" panose="020B0604020202020204" pitchFamily="34" charset="0"/>
                <a:cs typeface="Arial" panose="020B0604020202020204" pitchFamily="34" charset="0"/>
              </a:rPr>
              <a:t>rofessional standards expected from the police include (</a:t>
            </a:r>
            <a:r>
              <a:rPr lang="en-US" sz="1800" dirty="0">
                <a:effectLst/>
                <a:latin typeface="Arial" panose="020B0604020202020204" pitchFamily="34" charset="0"/>
                <a:ea typeface="Calibri" panose="020F0502020204030204" pitchFamily="34" charset="0"/>
              </a:rPr>
              <a:t>College of Policing, 2023a)</a:t>
            </a:r>
            <a:endParaRPr lang="en-US" sz="1800" dirty="0">
              <a:effectLst/>
              <a:latin typeface="Arial" panose="020B0604020202020204" pitchFamily="34" charset="0"/>
              <a:cs typeface="Arial" panose="020B0604020202020204" pitchFamily="34" charset="0"/>
            </a:endParaRPr>
          </a:p>
          <a:p>
            <a:pPr>
              <a:lnSpc>
                <a:spcPct val="150000"/>
              </a:lnSpc>
            </a:pPr>
            <a:r>
              <a:rPr lang="en-US" sz="1600" b="1" dirty="0">
                <a:effectLst/>
                <a:latin typeface="Arial" panose="020B0604020202020204" pitchFamily="34" charset="0"/>
                <a:cs typeface="Arial" panose="020B0604020202020204" pitchFamily="34" charset="0"/>
              </a:rPr>
              <a:t>Honesty &amp; Integrity</a:t>
            </a:r>
            <a:endParaRPr lang="en-US" sz="1600" b="1" dirty="0">
              <a:latin typeface="Arial" panose="020B0604020202020204" pitchFamily="34" charset="0"/>
              <a:cs typeface="Arial" panose="020B0604020202020204" pitchFamily="34" charset="0"/>
            </a:endParaRPr>
          </a:p>
          <a:p>
            <a:pPr>
              <a:lnSpc>
                <a:spcPct val="150000"/>
              </a:lnSpc>
            </a:pPr>
            <a:r>
              <a:rPr lang="en-US" sz="1600" b="1" dirty="0">
                <a:effectLst/>
                <a:latin typeface="Arial" panose="020B0604020202020204" pitchFamily="34" charset="0"/>
                <a:cs typeface="Arial" panose="020B0604020202020204" pitchFamily="34" charset="0"/>
              </a:rPr>
              <a:t>Authority</a:t>
            </a:r>
            <a:endParaRPr lang="en-US" sz="1600" b="1"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R</a:t>
            </a:r>
            <a:r>
              <a:rPr lang="en-US" sz="1600" b="1" dirty="0">
                <a:effectLst/>
                <a:latin typeface="Arial" panose="020B0604020202020204" pitchFamily="34" charset="0"/>
                <a:cs typeface="Arial" panose="020B0604020202020204" pitchFamily="34" charset="0"/>
              </a:rPr>
              <a:t>espect</a:t>
            </a:r>
          </a:p>
          <a:p>
            <a:pPr>
              <a:lnSpc>
                <a:spcPct val="150000"/>
              </a:lnSpc>
            </a:pPr>
            <a:r>
              <a:rPr lang="en-US" sz="1600" b="1" dirty="0">
                <a:effectLst/>
                <a:latin typeface="Arial" panose="020B0604020202020204" pitchFamily="34" charset="0"/>
                <a:cs typeface="Arial" panose="020B0604020202020204" pitchFamily="34" charset="0"/>
              </a:rPr>
              <a:t>Diversity &amp; Equality</a:t>
            </a:r>
            <a:endParaRPr lang="en-US"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5EE9166-D4EC-CB10-3023-8DA7C6E2E173}"/>
              </a:ext>
            </a:extLst>
          </p:cNvPr>
          <p:cNvPicPr>
            <a:picLocks noChangeAspect="1"/>
          </p:cNvPicPr>
          <p:nvPr/>
        </p:nvPicPr>
        <p:blipFill rotWithShape="1">
          <a:blip r:embed="rId7"/>
          <a:srcRect l="9284" r="9074"/>
          <a:stretch/>
        </p:blipFill>
        <p:spPr>
          <a:xfrm>
            <a:off x="1290524" y="3180818"/>
            <a:ext cx="3805940" cy="2842526"/>
          </a:xfrm>
          <a:prstGeom prst="rect">
            <a:avLst/>
          </a:prstGeom>
        </p:spPr>
      </p:pic>
      <p:pic>
        <p:nvPicPr>
          <p:cNvPr id="6" name="Recorded Sound">
            <a:hlinkClick r:id="" action="ppaction://media"/>
            <a:extLst>
              <a:ext uri="{FF2B5EF4-FFF2-40B4-BE49-F238E27FC236}">
                <a16:creationId xmlns:a16="http://schemas.microsoft.com/office/drawing/2014/main" id="{442576C3-3806-613D-C475-84757796A55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68099" y="299548"/>
            <a:ext cx="406400" cy="406400"/>
          </a:xfrm>
          <a:prstGeom prst="rect">
            <a:avLst/>
          </a:prstGeom>
          <a:solidFill>
            <a:schemeClr val="accent3"/>
          </a:solidFill>
        </p:spPr>
      </p:pic>
    </p:spTree>
    <p:extLst>
      <p:ext uri="{BB962C8B-B14F-4D97-AF65-F5344CB8AC3E}">
        <p14:creationId xmlns:p14="http://schemas.microsoft.com/office/powerpoint/2010/main" val="2973105077"/>
      </p:ext>
    </p:extLst>
  </p:cSld>
  <p:clrMapOvr>
    <a:masterClrMapping/>
  </p:clrMapOvr>
  <mc:AlternateContent xmlns:mc="http://schemas.openxmlformats.org/markup-compatibility/2006">
    <mc:Choice xmlns:p14="http://schemas.microsoft.com/office/powerpoint/2010/main" Requires="p14">
      <p:transition spd="slow" p14:dur="2000" advTm="71875"/>
    </mc:Choice>
    <mc:Fallback>
      <p:transition spd="slow" advTm="71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87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5">
            <p14:nvContentPartPr>
              <p14: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5" name="Rectangle 14">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84CD6633-9E01-270A-542B-AE066BA18F07}"/>
              </a:ext>
            </a:extLst>
          </p:cNvPr>
          <p:cNvSpPr>
            <a:spLocks noGrp="1"/>
          </p:cNvSpPr>
          <p:nvPr>
            <p:ph type="title"/>
          </p:nvPr>
        </p:nvSpPr>
        <p:spPr>
          <a:xfrm>
            <a:off x="709684" y="1562100"/>
            <a:ext cx="3795642" cy="3733800"/>
          </a:xfrm>
        </p:spPr>
        <p:txBody>
          <a:bodyPr vert="horz" lIns="91440" tIns="45720" rIns="91440" bIns="45720" rtlCol="0" anchor="ctr">
            <a:normAutofit/>
          </a:bodyPr>
          <a:lstStyle/>
          <a:p>
            <a:pPr algn="ctr"/>
            <a:r>
              <a:rPr lang="en-US" b="1"/>
              <a:t>Cop culture</a:t>
            </a:r>
          </a:p>
        </p:txBody>
      </p:sp>
      <p:sp>
        <p:nvSpPr>
          <p:cNvPr id="18" name="Content Placeholder 2">
            <a:extLst>
              <a:ext uri="{FF2B5EF4-FFF2-40B4-BE49-F238E27FC236}">
                <a16:creationId xmlns:a16="http://schemas.microsoft.com/office/drawing/2014/main" id="{702950C3-68E8-5FAA-90DE-DC6C6B3AA004}"/>
              </a:ext>
            </a:extLst>
          </p:cNvPr>
          <p:cNvSpPr>
            <a:spLocks noGrp="1"/>
          </p:cNvSpPr>
          <p:nvPr>
            <p:ph sz="half" idx="2"/>
          </p:nvPr>
        </p:nvSpPr>
        <p:spPr>
          <a:xfrm>
            <a:off x="6149994" y="833119"/>
            <a:ext cx="5696565" cy="5291455"/>
          </a:xfrm>
        </p:spPr>
        <p:txBody>
          <a:bodyPr vert="horz" lIns="91440" tIns="45720" rIns="91440" bIns="45720" rtlCol="0" anchor="ctr">
            <a:normAutofit/>
          </a:bodyPr>
          <a:lstStyle/>
          <a:p>
            <a:r>
              <a:rPr lang="en-US" i="1" dirty="0">
                <a:effectLst/>
              </a:rPr>
              <a:t>Police Culture</a:t>
            </a:r>
            <a:r>
              <a:rPr lang="en-US" dirty="0">
                <a:effectLst/>
              </a:rPr>
              <a:t> is a collection of beliefs, attitudes, and </a:t>
            </a:r>
            <a:r>
              <a:rPr lang="en-US" dirty="0" err="1">
                <a:effectLst/>
              </a:rPr>
              <a:t>behaviours</a:t>
            </a:r>
            <a:r>
              <a:rPr lang="en-US" dirty="0">
                <a:effectLst/>
              </a:rPr>
              <a:t> manifested by police officers and staff, which can influence how an officer approaches policing, their professional </a:t>
            </a:r>
            <a:r>
              <a:rPr lang="en-US" dirty="0" err="1">
                <a:effectLst/>
              </a:rPr>
              <a:t>practises</a:t>
            </a:r>
            <a:r>
              <a:rPr lang="en-US" dirty="0">
                <a:effectLst/>
              </a:rPr>
              <a:t> and react to circumstances fairly soon into their career (University of the West of Scotland, 2020).</a:t>
            </a:r>
          </a:p>
          <a:p>
            <a:endParaRPr lang="en-US" dirty="0"/>
          </a:p>
          <a:p>
            <a:endParaRPr lang="en-US" dirty="0"/>
          </a:p>
          <a:p>
            <a:endParaRPr lang="en-US" dirty="0"/>
          </a:p>
          <a:p>
            <a:r>
              <a:rPr lang="en-US" dirty="0"/>
              <a:t>P</a:t>
            </a:r>
            <a:r>
              <a:rPr lang="en-US" dirty="0">
                <a:effectLst/>
              </a:rPr>
              <a:t>olice culture is vital, especially regarding how the public perceives the police (Grossman, 2017)</a:t>
            </a:r>
            <a:r>
              <a:rPr lang="en-GB" sz="1800" dirty="0">
                <a:solidFill>
                  <a:srgbClr val="0E101A"/>
                </a:solidFill>
                <a:latin typeface="Arial" panose="020B0604020202020204" pitchFamily="34" charset="0"/>
                <a:ea typeface="Calibri" panose="020F0502020204030204" pitchFamily="34" charset="0"/>
              </a:rPr>
              <a:t>.</a:t>
            </a:r>
            <a:endParaRPr lang="en-US" dirty="0">
              <a:effectLst/>
            </a:endParaRPr>
          </a:p>
        </p:txBody>
      </p:sp>
      <p:pic>
        <p:nvPicPr>
          <p:cNvPr id="7" name="Recorded Sound">
            <a:hlinkClick r:id="" action="ppaction://media"/>
            <a:extLst>
              <a:ext uri="{FF2B5EF4-FFF2-40B4-BE49-F238E27FC236}">
                <a16:creationId xmlns:a16="http://schemas.microsoft.com/office/drawing/2014/main" id="{A809EB4F-487B-AD5E-E673-42DC3734E8E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18823" y="337912"/>
            <a:ext cx="406400" cy="406400"/>
          </a:xfrm>
          <a:prstGeom prst="rect">
            <a:avLst/>
          </a:prstGeom>
          <a:solidFill>
            <a:schemeClr val="accent3"/>
          </a:solidFill>
        </p:spPr>
      </p:pic>
    </p:spTree>
    <p:extLst>
      <p:ext uri="{BB962C8B-B14F-4D97-AF65-F5344CB8AC3E}">
        <p14:creationId xmlns:p14="http://schemas.microsoft.com/office/powerpoint/2010/main" val="350710650"/>
      </p:ext>
    </p:extLst>
  </p:cSld>
  <p:clrMapOvr>
    <a:masterClrMapping/>
  </p:clrMapOvr>
  <mc:AlternateContent xmlns:mc="http://schemas.openxmlformats.org/markup-compatibility/2006">
    <mc:Choice xmlns:p14="http://schemas.microsoft.com/office/powerpoint/2010/main" Requires="p14">
      <p:transition spd="slow" p14:dur="2000" advTm="131504"/>
    </mc:Choice>
    <mc:Fallback>
      <p:transition spd="slow" advTm="131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150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5">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0F584D22-CD28-4363-A679-ACA953A2A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B0E491B-5098-4794-9326-BC6DB4755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0C7F6F-4C21-495E-F83F-244609DA8A3A}"/>
              </a:ext>
            </a:extLst>
          </p:cNvPr>
          <p:cNvSpPr>
            <a:spLocks noGrp="1"/>
          </p:cNvSpPr>
          <p:nvPr>
            <p:ph type="title"/>
          </p:nvPr>
        </p:nvSpPr>
        <p:spPr>
          <a:xfrm>
            <a:off x="1050879" y="609601"/>
            <a:ext cx="9810604" cy="1216024"/>
          </a:xfrm>
        </p:spPr>
        <p:txBody>
          <a:bodyPr vert="horz" lIns="91440" tIns="45720" rIns="91440" bIns="45720" rtlCol="0" anchor="ctr">
            <a:normAutofit/>
          </a:bodyPr>
          <a:lstStyle/>
          <a:p>
            <a:r>
              <a:rPr lang="en-US" b="1" dirty="0"/>
              <a:t>Diversity in policing</a:t>
            </a:r>
          </a:p>
        </p:txBody>
      </p:sp>
      <p:graphicFrame>
        <p:nvGraphicFramePr>
          <p:cNvPr id="5" name="Content Placeholder 2">
            <a:extLst>
              <a:ext uri="{FF2B5EF4-FFF2-40B4-BE49-F238E27FC236}">
                <a16:creationId xmlns:a16="http://schemas.microsoft.com/office/drawing/2014/main" id="{C09F5E9F-EBA9-BCEB-14DF-43F9A96210FE}"/>
              </a:ext>
            </a:extLst>
          </p:cNvPr>
          <p:cNvGraphicFramePr>
            <a:graphicFrameLocks noGrp="1"/>
          </p:cNvGraphicFramePr>
          <p:nvPr>
            <p:ph sz="half" idx="1"/>
            <p:extLst>
              <p:ext uri="{D42A27DB-BD31-4B8C-83A1-F6EECF244321}">
                <p14:modId xmlns:p14="http://schemas.microsoft.com/office/powerpoint/2010/main" val="4026235632"/>
              </p:ext>
            </p:extLst>
          </p:nvPr>
        </p:nvGraphicFramePr>
        <p:xfrm>
          <a:off x="1050925" y="2586251"/>
          <a:ext cx="10064998" cy="366214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TextBox 5">
            <a:extLst>
              <a:ext uri="{FF2B5EF4-FFF2-40B4-BE49-F238E27FC236}">
                <a16:creationId xmlns:a16="http://schemas.microsoft.com/office/drawing/2014/main" id="{C0F26239-114B-3920-E74F-21164C10B4C6}"/>
              </a:ext>
            </a:extLst>
          </p:cNvPr>
          <p:cNvSpPr txBox="1"/>
          <p:nvPr/>
        </p:nvSpPr>
        <p:spPr>
          <a:xfrm>
            <a:off x="3833385" y="6312943"/>
            <a:ext cx="4500078" cy="369332"/>
          </a:xfrm>
          <a:prstGeom prst="rect">
            <a:avLst/>
          </a:prstGeom>
          <a:noFill/>
        </p:spPr>
        <p:txBody>
          <a:bodyPr wrap="none" rtlCol="0">
            <a:spAutoFit/>
          </a:bodyPr>
          <a:lstStyle/>
          <a:p>
            <a:pPr algn="ctr"/>
            <a:r>
              <a:rPr lang="en-US" dirty="0"/>
              <a:t>Police are the public, and public are the police</a:t>
            </a:r>
            <a:endParaRPr lang="en-GB" dirty="0"/>
          </a:p>
        </p:txBody>
      </p:sp>
      <p:sp>
        <p:nvSpPr>
          <p:cNvPr id="7" name="TextBox 6">
            <a:extLst>
              <a:ext uri="{FF2B5EF4-FFF2-40B4-BE49-F238E27FC236}">
                <a16:creationId xmlns:a16="http://schemas.microsoft.com/office/drawing/2014/main" id="{2BABE970-2FA7-C6E1-A693-FB3955D997BF}"/>
              </a:ext>
            </a:extLst>
          </p:cNvPr>
          <p:cNvSpPr txBox="1"/>
          <p:nvPr/>
        </p:nvSpPr>
        <p:spPr>
          <a:xfrm>
            <a:off x="2062480" y="2865120"/>
            <a:ext cx="3070199" cy="369332"/>
          </a:xfrm>
          <a:prstGeom prst="rect">
            <a:avLst/>
          </a:prstGeom>
          <a:noFill/>
        </p:spPr>
        <p:txBody>
          <a:bodyPr wrap="none" rtlCol="0">
            <a:spAutoFit/>
          </a:bodyPr>
          <a:lstStyle/>
          <a:p>
            <a:r>
              <a:rPr lang="en-US" dirty="0">
                <a:solidFill>
                  <a:schemeClr val="bg1"/>
                </a:solidFill>
              </a:rPr>
              <a:t>University of Edinburgh (2023)</a:t>
            </a:r>
            <a:endParaRPr lang="en-GB" dirty="0">
              <a:solidFill>
                <a:schemeClr val="bg1"/>
              </a:solidFill>
            </a:endParaRPr>
          </a:p>
        </p:txBody>
      </p:sp>
      <p:sp>
        <p:nvSpPr>
          <p:cNvPr id="8" name="TextBox 7">
            <a:extLst>
              <a:ext uri="{FF2B5EF4-FFF2-40B4-BE49-F238E27FC236}">
                <a16:creationId xmlns:a16="http://schemas.microsoft.com/office/drawing/2014/main" id="{B30DF013-C854-7BA2-E92C-315846B418BB}"/>
              </a:ext>
            </a:extLst>
          </p:cNvPr>
          <p:cNvSpPr txBox="1"/>
          <p:nvPr/>
        </p:nvSpPr>
        <p:spPr>
          <a:xfrm>
            <a:off x="7470522" y="2865120"/>
            <a:ext cx="2658998" cy="369332"/>
          </a:xfrm>
          <a:prstGeom prst="rect">
            <a:avLst/>
          </a:prstGeom>
          <a:noFill/>
        </p:spPr>
        <p:txBody>
          <a:bodyPr wrap="none" rtlCol="0">
            <a:spAutoFit/>
          </a:bodyPr>
          <a:lstStyle/>
          <a:p>
            <a:r>
              <a:rPr lang="en-US" dirty="0">
                <a:solidFill>
                  <a:schemeClr val="bg1"/>
                </a:solidFill>
              </a:rPr>
              <a:t>Metropolitan Police (2022)</a:t>
            </a:r>
            <a:endParaRPr lang="en-GB" dirty="0">
              <a:solidFill>
                <a:schemeClr val="bg1"/>
              </a:solidFill>
            </a:endParaRPr>
          </a:p>
        </p:txBody>
      </p:sp>
      <p:pic>
        <p:nvPicPr>
          <p:cNvPr id="10" name="Recorded Sound">
            <a:hlinkClick r:id="" action="ppaction://media"/>
            <a:extLst>
              <a:ext uri="{FF2B5EF4-FFF2-40B4-BE49-F238E27FC236}">
                <a16:creationId xmlns:a16="http://schemas.microsoft.com/office/drawing/2014/main" id="{D325F93B-95A4-7D34-58C9-EB900DEA24F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505962" y="214087"/>
            <a:ext cx="406400" cy="406400"/>
          </a:xfrm>
          <a:prstGeom prst="rect">
            <a:avLst/>
          </a:prstGeom>
          <a:solidFill>
            <a:schemeClr val="accent3"/>
          </a:solidFill>
        </p:spPr>
      </p:pic>
    </p:spTree>
    <p:extLst>
      <p:ext uri="{BB962C8B-B14F-4D97-AF65-F5344CB8AC3E}">
        <p14:creationId xmlns:p14="http://schemas.microsoft.com/office/powerpoint/2010/main" val="1352436181"/>
      </p:ext>
    </p:extLst>
  </p:cSld>
  <p:clrMapOvr>
    <a:masterClrMapping/>
  </p:clrMapOvr>
  <mc:AlternateContent xmlns:mc="http://schemas.openxmlformats.org/markup-compatibility/2006">
    <mc:Choice xmlns:p14="http://schemas.microsoft.com/office/powerpoint/2010/main" Requires="p14">
      <p:transition spd="slow" p14:dur="2000" advTm="105800"/>
    </mc:Choice>
    <mc:Fallback>
      <p:transition spd="slow" advTm="105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58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5">
            <p14:nvContentPartPr>
              <p14: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2" name="Rectangle 11">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35C685BF-E9A7-4525-ABF3-CCC2EAC37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2687005"/>
          </a:xfrm>
          <a:custGeom>
            <a:avLst/>
            <a:gdLst>
              <a:gd name="connsiteX0" fmla="*/ 12192000 w 12192000"/>
              <a:gd name="connsiteY0" fmla="*/ 0 h 2785707"/>
              <a:gd name="connsiteX1" fmla="*/ 0 w 12192000"/>
              <a:gd name="connsiteY1" fmla="*/ 0 h 2785707"/>
              <a:gd name="connsiteX2" fmla="*/ 0 w 12192000"/>
              <a:gd name="connsiteY2" fmla="*/ 591237 h 2785707"/>
              <a:gd name="connsiteX3" fmla="*/ 7462 w 12192000"/>
              <a:gd name="connsiteY3" fmla="*/ 596097 h 2785707"/>
              <a:gd name="connsiteX4" fmla="*/ 65949 w 12192000"/>
              <a:gd name="connsiteY4" fmla="*/ 623063 h 2785707"/>
              <a:gd name="connsiteX5" fmla="*/ 174040 w 12192000"/>
              <a:gd name="connsiteY5" fmla="*/ 614935 h 2785707"/>
              <a:gd name="connsiteX6" fmla="*/ 331354 w 12192000"/>
              <a:gd name="connsiteY6" fmla="*/ 605310 h 2785707"/>
              <a:gd name="connsiteX7" fmla="*/ 437701 w 12192000"/>
              <a:gd name="connsiteY7" fmla="*/ 649169 h 2785707"/>
              <a:gd name="connsiteX8" fmla="*/ 570985 w 12192000"/>
              <a:gd name="connsiteY8" fmla="*/ 634864 h 2785707"/>
              <a:gd name="connsiteX9" fmla="*/ 660488 w 12192000"/>
              <a:gd name="connsiteY9" fmla="*/ 637694 h 2785707"/>
              <a:gd name="connsiteX10" fmla="*/ 862240 w 12192000"/>
              <a:gd name="connsiteY10" fmla="*/ 647402 h 2785707"/>
              <a:gd name="connsiteX11" fmla="*/ 1055198 w 12192000"/>
              <a:gd name="connsiteY11" fmla="*/ 658414 h 2785707"/>
              <a:gd name="connsiteX12" fmla="*/ 1161490 w 12192000"/>
              <a:gd name="connsiteY12" fmla="*/ 664553 h 2785707"/>
              <a:gd name="connsiteX13" fmla="*/ 1335488 w 12192000"/>
              <a:gd name="connsiteY13" fmla="*/ 684838 h 2785707"/>
              <a:gd name="connsiteX14" fmla="*/ 1384901 w 12192000"/>
              <a:gd name="connsiteY14" fmla="*/ 684207 h 2785707"/>
              <a:gd name="connsiteX15" fmla="*/ 1414557 w 12192000"/>
              <a:gd name="connsiteY15" fmla="*/ 685540 h 2785707"/>
              <a:gd name="connsiteX16" fmla="*/ 1479073 w 12192000"/>
              <a:gd name="connsiteY16" fmla="*/ 708783 h 2785707"/>
              <a:gd name="connsiteX17" fmla="*/ 1760498 w 12192000"/>
              <a:gd name="connsiteY17" fmla="*/ 700683 h 2785707"/>
              <a:gd name="connsiteX18" fmla="*/ 1971386 w 12192000"/>
              <a:gd name="connsiteY18" fmla="*/ 726403 h 2785707"/>
              <a:gd name="connsiteX19" fmla="*/ 2050659 w 12192000"/>
              <a:gd name="connsiteY19" fmla="*/ 720928 h 2785707"/>
              <a:gd name="connsiteX20" fmla="*/ 2220475 w 12192000"/>
              <a:gd name="connsiteY20" fmla="*/ 749487 h 2785707"/>
              <a:gd name="connsiteX21" fmla="*/ 2272406 w 12192000"/>
              <a:gd name="connsiteY21" fmla="*/ 777021 h 2785707"/>
              <a:gd name="connsiteX22" fmla="*/ 2297410 w 12192000"/>
              <a:gd name="connsiteY22" fmla="*/ 791240 h 2785707"/>
              <a:gd name="connsiteX23" fmla="*/ 2377393 w 12192000"/>
              <a:gd name="connsiteY23" fmla="*/ 838529 h 2785707"/>
              <a:gd name="connsiteX24" fmla="*/ 2389325 w 12192000"/>
              <a:gd name="connsiteY24" fmla="*/ 847736 h 2785707"/>
              <a:gd name="connsiteX25" fmla="*/ 2418508 w 12192000"/>
              <a:gd name="connsiteY25" fmla="*/ 847030 h 2785707"/>
              <a:gd name="connsiteX26" fmla="*/ 2435377 w 12192000"/>
              <a:gd name="connsiteY26" fmla="*/ 837345 h 2785707"/>
              <a:gd name="connsiteX27" fmla="*/ 2439620 w 12192000"/>
              <a:gd name="connsiteY27" fmla="*/ 840860 h 2785707"/>
              <a:gd name="connsiteX28" fmla="*/ 2451797 w 12192000"/>
              <a:gd name="connsiteY28" fmla="*/ 846508 h 2785707"/>
              <a:gd name="connsiteX29" fmla="*/ 2505861 w 12192000"/>
              <a:gd name="connsiteY29" fmla="*/ 882666 h 2785707"/>
              <a:gd name="connsiteX30" fmla="*/ 2528621 w 12192000"/>
              <a:gd name="connsiteY30" fmla="*/ 883310 h 2785707"/>
              <a:gd name="connsiteX31" fmla="*/ 2615876 w 12192000"/>
              <a:gd name="connsiteY31" fmla="*/ 913568 h 2785707"/>
              <a:gd name="connsiteX32" fmla="*/ 2633076 w 12192000"/>
              <a:gd name="connsiteY32" fmla="*/ 918384 h 2785707"/>
              <a:gd name="connsiteX33" fmla="*/ 2665101 w 12192000"/>
              <a:gd name="connsiteY33" fmla="*/ 936714 h 2785707"/>
              <a:gd name="connsiteX34" fmla="*/ 2675173 w 12192000"/>
              <a:gd name="connsiteY34" fmla="*/ 938458 h 2785707"/>
              <a:gd name="connsiteX35" fmla="*/ 2707978 w 12192000"/>
              <a:gd name="connsiteY35" fmla="*/ 955182 h 2785707"/>
              <a:gd name="connsiteX36" fmla="*/ 2778669 w 12192000"/>
              <a:gd name="connsiteY36" fmla="*/ 991480 h 2785707"/>
              <a:gd name="connsiteX37" fmla="*/ 2796452 w 12192000"/>
              <a:gd name="connsiteY37" fmla="*/ 1000372 h 2785707"/>
              <a:gd name="connsiteX38" fmla="*/ 2813495 w 12192000"/>
              <a:gd name="connsiteY38" fmla="*/ 1001982 h 2785707"/>
              <a:gd name="connsiteX39" fmla="*/ 2904193 w 12192000"/>
              <a:gd name="connsiteY39" fmla="*/ 1024123 h 2785707"/>
              <a:gd name="connsiteX40" fmla="*/ 2926826 w 12192000"/>
              <a:gd name="connsiteY40" fmla="*/ 1025558 h 2785707"/>
              <a:gd name="connsiteX41" fmla="*/ 2937629 w 12192000"/>
              <a:gd name="connsiteY41" fmla="*/ 1021496 h 2785707"/>
              <a:gd name="connsiteX42" fmla="*/ 2970190 w 12192000"/>
              <a:gd name="connsiteY42" fmla="*/ 1039341 h 2785707"/>
              <a:gd name="connsiteX43" fmla="*/ 3023036 w 12192000"/>
              <a:gd name="connsiteY43" fmla="*/ 1057429 h 2785707"/>
              <a:gd name="connsiteX44" fmla="*/ 3047640 w 12192000"/>
              <a:gd name="connsiteY44" fmla="*/ 1067886 h 2785707"/>
              <a:gd name="connsiteX45" fmla="*/ 3069615 w 12192000"/>
              <a:gd name="connsiteY45" fmla="*/ 1068623 h 2785707"/>
              <a:gd name="connsiteX46" fmla="*/ 3189718 w 12192000"/>
              <a:gd name="connsiteY46" fmla="*/ 1090790 h 2785707"/>
              <a:gd name="connsiteX47" fmla="*/ 3234683 w 12192000"/>
              <a:gd name="connsiteY47" fmla="*/ 1082861 h 2785707"/>
              <a:gd name="connsiteX48" fmla="*/ 3243889 w 12192000"/>
              <a:gd name="connsiteY48" fmla="*/ 1088560 h 2785707"/>
              <a:gd name="connsiteX49" fmla="*/ 3316289 w 12192000"/>
              <a:gd name="connsiteY49" fmla="*/ 1102846 h 2785707"/>
              <a:gd name="connsiteX50" fmla="*/ 3363255 w 12192000"/>
              <a:gd name="connsiteY50" fmla="*/ 1113121 h 2785707"/>
              <a:gd name="connsiteX51" fmla="*/ 3450298 w 12192000"/>
              <a:gd name="connsiteY51" fmla="*/ 1140641 h 2785707"/>
              <a:gd name="connsiteX52" fmla="*/ 3502843 w 12192000"/>
              <a:gd name="connsiteY52" fmla="*/ 1152088 h 2785707"/>
              <a:gd name="connsiteX53" fmla="*/ 3534327 w 12192000"/>
              <a:gd name="connsiteY53" fmla="*/ 1158780 h 2785707"/>
              <a:gd name="connsiteX54" fmla="*/ 3613707 w 12192000"/>
              <a:gd name="connsiteY54" fmla="*/ 1188135 h 2785707"/>
              <a:gd name="connsiteX55" fmla="*/ 3734447 w 12192000"/>
              <a:gd name="connsiteY55" fmla="*/ 1264997 h 2785707"/>
              <a:gd name="connsiteX56" fmla="*/ 3774777 w 12192000"/>
              <a:gd name="connsiteY56" fmla="*/ 1280345 h 2785707"/>
              <a:gd name="connsiteX57" fmla="*/ 3782987 w 12192000"/>
              <a:gd name="connsiteY57" fmla="*/ 1278825 h 2785707"/>
              <a:gd name="connsiteX58" fmla="*/ 3829525 w 12192000"/>
              <a:gd name="connsiteY58" fmla="*/ 1314650 h 2785707"/>
              <a:gd name="connsiteX59" fmla="*/ 3916534 w 12192000"/>
              <a:gd name="connsiteY59" fmla="*/ 1337438 h 2785707"/>
              <a:gd name="connsiteX60" fmla="*/ 3985243 w 12192000"/>
              <a:gd name="connsiteY60" fmla="*/ 1349887 h 2785707"/>
              <a:gd name="connsiteX61" fmla="*/ 4022446 w 12192000"/>
              <a:gd name="connsiteY61" fmla="*/ 1358915 h 2785707"/>
              <a:gd name="connsiteX62" fmla="*/ 4050987 w 12192000"/>
              <a:gd name="connsiteY62" fmla="*/ 1363213 h 2785707"/>
              <a:gd name="connsiteX63" fmla="*/ 4115739 w 12192000"/>
              <a:gd name="connsiteY63" fmla="*/ 1386380 h 2785707"/>
              <a:gd name="connsiteX64" fmla="*/ 4219773 w 12192000"/>
              <a:gd name="connsiteY64" fmla="*/ 1429896 h 2785707"/>
              <a:gd name="connsiteX65" fmla="*/ 4242592 w 12192000"/>
              <a:gd name="connsiteY65" fmla="*/ 1437995 h 2785707"/>
              <a:gd name="connsiteX66" fmla="*/ 4264860 w 12192000"/>
              <a:gd name="connsiteY66" fmla="*/ 1440328 h 2785707"/>
              <a:gd name="connsiteX67" fmla="*/ 4272342 w 12192000"/>
              <a:gd name="connsiteY67" fmla="*/ 1436836 h 2785707"/>
              <a:gd name="connsiteX68" fmla="*/ 4285317 w 12192000"/>
              <a:gd name="connsiteY68" fmla="*/ 1440547 h 2785707"/>
              <a:gd name="connsiteX69" fmla="*/ 4289326 w 12192000"/>
              <a:gd name="connsiteY69" fmla="*/ 1440567 h 2785707"/>
              <a:gd name="connsiteX70" fmla="*/ 4311745 w 12192000"/>
              <a:gd name="connsiteY70" fmla="*/ 1441649 h 2785707"/>
              <a:gd name="connsiteX71" fmla="*/ 4345821 w 12192000"/>
              <a:gd name="connsiteY71" fmla="*/ 1467990 h 2785707"/>
              <a:gd name="connsiteX72" fmla="*/ 4399086 w 12192000"/>
              <a:gd name="connsiteY72" fmla="*/ 1480631 h 2785707"/>
              <a:gd name="connsiteX73" fmla="*/ 4635587 w 12192000"/>
              <a:gd name="connsiteY73" fmla="*/ 1532477 h 2785707"/>
              <a:gd name="connsiteX74" fmla="*/ 4697305 w 12192000"/>
              <a:gd name="connsiteY74" fmla="*/ 1598576 h 2785707"/>
              <a:gd name="connsiteX75" fmla="*/ 4800559 w 12192000"/>
              <a:gd name="connsiteY75" fmla="*/ 1650651 h 2785707"/>
              <a:gd name="connsiteX76" fmla="*/ 4945615 w 12192000"/>
              <a:gd name="connsiteY76" fmla="*/ 1698753 h 2785707"/>
              <a:gd name="connsiteX77" fmla="*/ 4951384 w 12192000"/>
              <a:gd name="connsiteY77" fmla="*/ 1709811 h 2785707"/>
              <a:gd name="connsiteX78" fmla="*/ 4961956 w 12192000"/>
              <a:gd name="connsiteY78" fmla="*/ 1718626 h 2785707"/>
              <a:gd name="connsiteX79" fmla="*/ 4964473 w 12192000"/>
              <a:gd name="connsiteY79" fmla="*/ 1718615 h 2785707"/>
              <a:gd name="connsiteX80" fmla="*/ 4991598 w 12192000"/>
              <a:gd name="connsiteY80" fmla="*/ 1734829 h 2785707"/>
              <a:gd name="connsiteX81" fmla="*/ 5009548 w 12192000"/>
              <a:gd name="connsiteY81" fmla="*/ 1747489 h 2785707"/>
              <a:gd name="connsiteX82" fmla="*/ 5014839 w 12192000"/>
              <a:gd name="connsiteY82" fmla="*/ 1748130 h 2785707"/>
              <a:gd name="connsiteX83" fmla="*/ 5058738 w 12192000"/>
              <a:gd name="connsiteY83" fmla="*/ 1764982 h 2785707"/>
              <a:gd name="connsiteX84" fmla="*/ 5080507 w 12192000"/>
              <a:gd name="connsiteY84" fmla="*/ 1768847 h 2785707"/>
              <a:gd name="connsiteX85" fmla="*/ 5142055 w 12192000"/>
              <a:gd name="connsiteY85" fmla="*/ 1767607 h 2785707"/>
              <a:gd name="connsiteX86" fmla="*/ 5173522 w 12192000"/>
              <a:gd name="connsiteY86" fmla="*/ 1784620 h 2785707"/>
              <a:gd name="connsiteX87" fmla="*/ 5180367 w 12192000"/>
              <a:gd name="connsiteY87" fmla="*/ 1787604 h 2785707"/>
              <a:gd name="connsiteX88" fmla="*/ 5180716 w 12192000"/>
              <a:gd name="connsiteY88" fmla="*/ 1787481 h 2785707"/>
              <a:gd name="connsiteX89" fmla="*/ 5188363 w 12192000"/>
              <a:gd name="connsiteY89" fmla="*/ 1790269 h 2785707"/>
              <a:gd name="connsiteX90" fmla="*/ 5192852 w 12192000"/>
              <a:gd name="connsiteY90" fmla="*/ 1793043 h 2785707"/>
              <a:gd name="connsiteX91" fmla="*/ 5272230 w 12192000"/>
              <a:gd name="connsiteY91" fmla="*/ 1791348 h 2785707"/>
              <a:gd name="connsiteX92" fmla="*/ 5376484 w 12192000"/>
              <a:gd name="connsiteY92" fmla="*/ 1805756 h 2785707"/>
              <a:gd name="connsiteX93" fmla="*/ 5478926 w 12192000"/>
              <a:gd name="connsiteY93" fmla="*/ 1822858 h 2785707"/>
              <a:gd name="connsiteX94" fmla="*/ 5515632 w 12192000"/>
              <a:gd name="connsiteY94" fmla="*/ 1830425 h 2785707"/>
              <a:gd name="connsiteX95" fmla="*/ 5582742 w 12192000"/>
              <a:gd name="connsiteY95" fmla="*/ 1837848 h 2785707"/>
              <a:gd name="connsiteX96" fmla="*/ 5615731 w 12192000"/>
              <a:gd name="connsiteY96" fmla="*/ 1838115 h 2785707"/>
              <a:gd name="connsiteX97" fmla="*/ 5619149 w 12192000"/>
              <a:gd name="connsiteY97" fmla="*/ 1835988 h 2785707"/>
              <a:gd name="connsiteX98" fmla="*/ 5625050 w 12192000"/>
              <a:gd name="connsiteY98" fmla="*/ 1835832 h 2785707"/>
              <a:gd name="connsiteX99" fmla="*/ 5640026 w 12192000"/>
              <a:gd name="connsiteY99" fmla="*/ 1839536 h 2785707"/>
              <a:gd name="connsiteX100" fmla="*/ 5645469 w 12192000"/>
              <a:gd name="connsiteY100" fmla="*/ 1841610 h 2785707"/>
              <a:gd name="connsiteX101" fmla="*/ 5653837 w 12192000"/>
              <a:gd name="connsiteY101" fmla="*/ 1843194 h 2785707"/>
              <a:gd name="connsiteX102" fmla="*/ 5654101 w 12192000"/>
              <a:gd name="connsiteY102" fmla="*/ 1843017 h 2785707"/>
              <a:gd name="connsiteX103" fmla="*/ 5661820 w 12192000"/>
              <a:gd name="connsiteY103" fmla="*/ 1844927 h 2785707"/>
              <a:gd name="connsiteX104" fmla="*/ 5698828 w 12192000"/>
              <a:gd name="connsiteY104" fmla="*/ 1857009 h 2785707"/>
              <a:gd name="connsiteX105" fmla="*/ 5755153 w 12192000"/>
              <a:gd name="connsiteY105" fmla="*/ 1846051 h 2785707"/>
              <a:gd name="connsiteX106" fmla="*/ 5777080 w 12192000"/>
              <a:gd name="connsiteY106" fmla="*/ 1846484 h 2785707"/>
              <a:gd name="connsiteX107" fmla="*/ 5790062 w 12192000"/>
              <a:gd name="connsiteY107" fmla="*/ 1844754 h 2785707"/>
              <a:gd name="connsiteX108" fmla="*/ 5888138 w 12192000"/>
              <a:gd name="connsiteY108" fmla="*/ 1877663 h 2785707"/>
              <a:gd name="connsiteX109" fmla="*/ 5902013 w 12192000"/>
              <a:gd name="connsiteY109" fmla="*/ 1884827 h 2785707"/>
              <a:gd name="connsiteX110" fmla="*/ 5912492 w 12192000"/>
              <a:gd name="connsiteY110" fmla="*/ 1894998 h 2785707"/>
              <a:gd name="connsiteX111" fmla="*/ 6068995 w 12192000"/>
              <a:gd name="connsiteY111" fmla="*/ 1920302 h 2785707"/>
              <a:gd name="connsiteX112" fmla="*/ 6283598 w 12192000"/>
              <a:gd name="connsiteY112" fmla="*/ 1991295 h 2785707"/>
              <a:gd name="connsiteX113" fmla="*/ 6378390 w 12192000"/>
              <a:gd name="connsiteY113" fmla="*/ 1991561 h 2785707"/>
              <a:gd name="connsiteX114" fmla="*/ 6519309 w 12192000"/>
              <a:gd name="connsiteY114" fmla="*/ 2027309 h 2785707"/>
              <a:gd name="connsiteX115" fmla="*/ 6643152 w 12192000"/>
              <a:gd name="connsiteY115" fmla="*/ 2049516 h 2785707"/>
              <a:gd name="connsiteX116" fmla="*/ 6656875 w 12192000"/>
              <a:gd name="connsiteY116" fmla="*/ 2051188 h 2785707"/>
              <a:gd name="connsiteX117" fmla="*/ 6662165 w 12192000"/>
              <a:gd name="connsiteY117" fmla="*/ 2046505 h 2785707"/>
              <a:gd name="connsiteX118" fmla="*/ 6708706 w 12192000"/>
              <a:gd name="connsiteY118" fmla="*/ 2049842 h 2785707"/>
              <a:gd name="connsiteX119" fmla="*/ 6797201 w 12192000"/>
              <a:gd name="connsiteY119" fmla="*/ 2065320 h 2785707"/>
              <a:gd name="connsiteX120" fmla="*/ 6810764 w 12192000"/>
              <a:gd name="connsiteY120" fmla="*/ 2071002 h 2785707"/>
              <a:gd name="connsiteX121" fmla="*/ 6901101 w 12192000"/>
              <a:gd name="connsiteY121" fmla="*/ 2082052 h 2785707"/>
              <a:gd name="connsiteX122" fmla="*/ 6962781 w 12192000"/>
              <a:gd name="connsiteY122" fmla="*/ 2092999 h 2785707"/>
              <a:gd name="connsiteX123" fmla="*/ 6975881 w 12192000"/>
              <a:gd name="connsiteY123" fmla="*/ 2098520 h 2785707"/>
              <a:gd name="connsiteX124" fmla="*/ 6991402 w 12192000"/>
              <a:gd name="connsiteY124" fmla="*/ 2094572 h 2785707"/>
              <a:gd name="connsiteX125" fmla="*/ 6996085 w 12192000"/>
              <a:gd name="connsiteY125" fmla="*/ 2090397 h 2785707"/>
              <a:gd name="connsiteX126" fmla="*/ 7045119 w 12192000"/>
              <a:gd name="connsiteY126" fmla="*/ 2100367 h 2785707"/>
              <a:gd name="connsiteX127" fmla="*/ 7051064 w 12192000"/>
              <a:gd name="connsiteY127" fmla="*/ 2100779 h 2785707"/>
              <a:gd name="connsiteX128" fmla="*/ 7092123 w 12192000"/>
              <a:gd name="connsiteY128" fmla="*/ 2100750 h 2785707"/>
              <a:gd name="connsiteX129" fmla="*/ 7153291 w 12192000"/>
              <a:gd name="connsiteY129" fmla="*/ 2096258 h 2785707"/>
              <a:gd name="connsiteX130" fmla="*/ 7216946 w 12192000"/>
              <a:gd name="connsiteY130" fmla="*/ 2083586 h 2785707"/>
              <a:gd name="connsiteX131" fmla="*/ 7253640 w 12192000"/>
              <a:gd name="connsiteY131" fmla="*/ 2078754 h 2785707"/>
              <a:gd name="connsiteX132" fmla="*/ 7279228 w 12192000"/>
              <a:gd name="connsiteY132" fmla="*/ 2072719 h 2785707"/>
              <a:gd name="connsiteX133" fmla="*/ 7350342 w 12192000"/>
              <a:gd name="connsiteY133" fmla="*/ 2070909 h 2785707"/>
              <a:gd name="connsiteX134" fmla="*/ 7470724 w 12192000"/>
              <a:gd name="connsiteY134" fmla="*/ 2073574 h 2785707"/>
              <a:gd name="connsiteX135" fmla="*/ 7514696 w 12192000"/>
              <a:gd name="connsiteY135" fmla="*/ 2067266 h 2785707"/>
              <a:gd name="connsiteX136" fmla="*/ 7516909 w 12192000"/>
              <a:gd name="connsiteY136" fmla="*/ 2061590 h 2785707"/>
              <a:gd name="connsiteX137" fmla="*/ 7530255 w 12192000"/>
              <a:gd name="connsiteY137" fmla="*/ 2060403 h 2785707"/>
              <a:gd name="connsiteX138" fmla="*/ 7533279 w 12192000"/>
              <a:gd name="connsiteY138" fmla="*/ 2059039 h 2785707"/>
              <a:gd name="connsiteX139" fmla="*/ 7551151 w 12192000"/>
              <a:gd name="connsiteY139" fmla="*/ 2052267 h 2785707"/>
              <a:gd name="connsiteX140" fmla="*/ 7602338 w 12192000"/>
              <a:gd name="connsiteY140" fmla="*/ 2063846 h 2785707"/>
              <a:gd name="connsiteX141" fmla="*/ 7625892 w 12192000"/>
              <a:gd name="connsiteY141" fmla="*/ 2064714 h 2785707"/>
              <a:gd name="connsiteX142" fmla="*/ 7648322 w 12192000"/>
              <a:gd name="connsiteY142" fmla="*/ 2072757 h 2785707"/>
              <a:gd name="connsiteX143" fmla="*/ 7660138 w 12192000"/>
              <a:gd name="connsiteY143" fmla="*/ 2081487 h 2785707"/>
              <a:gd name="connsiteX144" fmla="*/ 7701887 w 12192000"/>
              <a:gd name="connsiteY144" fmla="*/ 2097255 h 2785707"/>
              <a:gd name="connsiteX145" fmla="*/ 7701887 w 12192000"/>
              <a:gd name="connsiteY145" fmla="*/ 2081564 h 2785707"/>
              <a:gd name="connsiteX146" fmla="*/ 7781603 w 12192000"/>
              <a:gd name="connsiteY146" fmla="*/ 2105597 h 2785707"/>
              <a:gd name="connsiteX147" fmla="*/ 7840532 w 12192000"/>
              <a:gd name="connsiteY147" fmla="*/ 2126887 h 2785707"/>
              <a:gd name="connsiteX148" fmla="*/ 7852490 w 12192000"/>
              <a:gd name="connsiteY148" fmla="*/ 2134555 h 2785707"/>
              <a:gd name="connsiteX149" fmla="*/ 7868492 w 12192000"/>
              <a:gd name="connsiteY149" fmla="*/ 2133321 h 2785707"/>
              <a:gd name="connsiteX150" fmla="*/ 7873842 w 12192000"/>
              <a:gd name="connsiteY150" fmla="*/ 2130014 h 2785707"/>
              <a:gd name="connsiteX151" fmla="*/ 7920468 w 12192000"/>
              <a:gd name="connsiteY151" fmla="*/ 2148187 h 2785707"/>
              <a:gd name="connsiteX152" fmla="*/ 7926263 w 12192000"/>
              <a:gd name="connsiteY152" fmla="*/ 2149606 h 2785707"/>
              <a:gd name="connsiteX153" fmla="*/ 7966770 w 12192000"/>
              <a:gd name="connsiteY153" fmla="*/ 2156585 h 2785707"/>
              <a:gd name="connsiteX154" fmla="*/ 8092911 w 12192000"/>
              <a:gd name="connsiteY154" fmla="*/ 2161008 h 2785707"/>
              <a:gd name="connsiteX155" fmla="*/ 8129956 w 12192000"/>
              <a:gd name="connsiteY155" fmla="*/ 2162518 h 2785707"/>
              <a:gd name="connsiteX156" fmla="*/ 8156253 w 12192000"/>
              <a:gd name="connsiteY156" fmla="*/ 2160951 h 2785707"/>
              <a:gd name="connsiteX157" fmla="*/ 8226723 w 12192000"/>
              <a:gd name="connsiteY157" fmla="*/ 2171307 h 2785707"/>
              <a:gd name="connsiteX158" fmla="*/ 8345013 w 12192000"/>
              <a:gd name="connsiteY158" fmla="*/ 2194472 h 2785707"/>
              <a:gd name="connsiteX159" fmla="*/ 8389494 w 12192000"/>
              <a:gd name="connsiteY159" fmla="*/ 2195774 h 2785707"/>
              <a:gd name="connsiteX160" fmla="*/ 8392672 w 12192000"/>
              <a:gd name="connsiteY160" fmla="*/ 2190570 h 2785707"/>
              <a:gd name="connsiteX161" fmla="*/ 8406045 w 12192000"/>
              <a:gd name="connsiteY161" fmla="*/ 2191681 h 2785707"/>
              <a:gd name="connsiteX162" fmla="*/ 8409264 w 12192000"/>
              <a:gd name="connsiteY162" fmla="*/ 2190855 h 2785707"/>
              <a:gd name="connsiteX163" fmla="*/ 8428080 w 12192000"/>
              <a:gd name="connsiteY163" fmla="*/ 2187244 h 2785707"/>
              <a:gd name="connsiteX164" fmla="*/ 8476550 w 12192000"/>
              <a:gd name="connsiteY164" fmla="*/ 2207369 h 2785707"/>
              <a:gd name="connsiteX165" fmla="*/ 8588757 w 12192000"/>
              <a:gd name="connsiteY165" fmla="*/ 2225395 h 2785707"/>
              <a:gd name="connsiteX166" fmla="*/ 8749518 w 12192000"/>
              <a:gd name="connsiteY166" fmla="*/ 2245011 h 2785707"/>
              <a:gd name="connsiteX167" fmla="*/ 8874315 w 12192000"/>
              <a:gd name="connsiteY167" fmla="*/ 2266877 h 2785707"/>
              <a:gd name="connsiteX168" fmla="*/ 9029190 w 12192000"/>
              <a:gd name="connsiteY168" fmla="*/ 2309251 h 2785707"/>
              <a:gd name="connsiteX169" fmla="*/ 9142331 w 12192000"/>
              <a:gd name="connsiteY169" fmla="*/ 2320064 h 2785707"/>
              <a:gd name="connsiteX170" fmla="*/ 9155844 w 12192000"/>
              <a:gd name="connsiteY170" fmla="*/ 2330314 h 2785707"/>
              <a:gd name="connsiteX171" fmla="*/ 9171403 w 12192000"/>
              <a:gd name="connsiteY171" fmla="*/ 2337223 h 2785707"/>
              <a:gd name="connsiteX172" fmla="*/ 9173407 w 12192000"/>
              <a:gd name="connsiteY172" fmla="*/ 2336681 h 2785707"/>
              <a:gd name="connsiteX173" fmla="*/ 9208166 w 12192000"/>
              <a:gd name="connsiteY173" fmla="*/ 2347769 h 2785707"/>
              <a:gd name="connsiteX174" fmla="*/ 9274752 w 12192000"/>
              <a:gd name="connsiteY174" fmla="*/ 2367321 h 2785707"/>
              <a:gd name="connsiteX175" fmla="*/ 9275339 w 12192000"/>
              <a:gd name="connsiteY175" fmla="*/ 2366424 h 2785707"/>
              <a:gd name="connsiteX176" fmla="*/ 9286171 w 12192000"/>
              <a:gd name="connsiteY176" fmla="*/ 2364868 h 2785707"/>
              <a:gd name="connsiteX177" fmla="*/ 9306706 w 12192000"/>
              <a:gd name="connsiteY177" fmla="*/ 2364279 h 2785707"/>
              <a:gd name="connsiteX178" fmla="*/ 9354964 w 12192000"/>
              <a:gd name="connsiteY178" fmla="*/ 2350000 h 2785707"/>
              <a:gd name="connsiteX179" fmla="*/ 9393840 w 12192000"/>
              <a:gd name="connsiteY179" fmla="*/ 2360999 h 2785707"/>
              <a:gd name="connsiteX180" fmla="*/ 9401723 w 12192000"/>
              <a:gd name="connsiteY180" fmla="*/ 2362648 h 2785707"/>
              <a:gd name="connsiteX181" fmla="*/ 9401904 w 12192000"/>
              <a:gd name="connsiteY181" fmla="*/ 2362449 h 2785707"/>
              <a:gd name="connsiteX182" fmla="*/ 9410265 w 12192000"/>
              <a:gd name="connsiteY182" fmla="*/ 2363724 h 2785707"/>
              <a:gd name="connsiteX183" fmla="*/ 9431384 w 12192000"/>
              <a:gd name="connsiteY183" fmla="*/ 2368857 h 2785707"/>
              <a:gd name="connsiteX184" fmla="*/ 9436806 w 12192000"/>
              <a:gd name="connsiteY184" fmla="*/ 2368409 h 2785707"/>
              <a:gd name="connsiteX185" fmla="*/ 9469943 w 12192000"/>
              <a:gd name="connsiteY185" fmla="*/ 2364702 h 2785707"/>
              <a:gd name="connsiteX186" fmla="*/ 9571973 w 12192000"/>
              <a:gd name="connsiteY186" fmla="*/ 2375579 h 2785707"/>
              <a:gd name="connsiteX187" fmla="*/ 9673508 w 12192000"/>
              <a:gd name="connsiteY187" fmla="*/ 2388756 h 2785707"/>
              <a:gd name="connsiteX188" fmla="*/ 9775728 w 12192000"/>
              <a:gd name="connsiteY188" fmla="*/ 2398997 h 2785707"/>
              <a:gd name="connsiteX189" fmla="*/ 9828502 w 12192000"/>
              <a:gd name="connsiteY189" fmla="*/ 2387377 h 2785707"/>
              <a:gd name="connsiteX190" fmla="*/ 9834358 w 12192000"/>
              <a:gd name="connsiteY190" fmla="*/ 2387922 h 2785707"/>
              <a:gd name="connsiteX191" fmla="*/ 9848851 w 12192000"/>
              <a:gd name="connsiteY191" fmla="*/ 2393407 h 2785707"/>
              <a:gd name="connsiteX192" fmla="*/ 9854053 w 12192000"/>
              <a:gd name="connsiteY192" fmla="*/ 2396127 h 2785707"/>
              <a:gd name="connsiteX193" fmla="*/ 9862192 w 12192000"/>
              <a:gd name="connsiteY193" fmla="*/ 2398707 h 2785707"/>
              <a:gd name="connsiteX194" fmla="*/ 9862471 w 12192000"/>
              <a:gd name="connsiteY194" fmla="*/ 2398561 h 2785707"/>
              <a:gd name="connsiteX195" fmla="*/ 9905498 w 12192000"/>
              <a:gd name="connsiteY195" fmla="*/ 2417867 h 2785707"/>
              <a:gd name="connsiteX196" fmla="*/ 9962223 w 12192000"/>
              <a:gd name="connsiteY196" fmla="*/ 2413612 h 2785707"/>
              <a:gd name="connsiteX197" fmla="*/ 9983885 w 12192000"/>
              <a:gd name="connsiteY197" fmla="*/ 2416653 h 2785707"/>
              <a:gd name="connsiteX198" fmla="*/ 9995871 w 12192000"/>
              <a:gd name="connsiteY198" fmla="*/ 2417158 h 2785707"/>
              <a:gd name="connsiteX199" fmla="*/ 10030934 w 12192000"/>
              <a:gd name="connsiteY199" fmla="*/ 2432369 h 2785707"/>
              <a:gd name="connsiteX200" fmla="*/ 10036087 w 12192000"/>
              <a:gd name="connsiteY200" fmla="*/ 2432793 h 2785707"/>
              <a:gd name="connsiteX201" fmla="*/ 10057471 w 12192000"/>
              <a:gd name="connsiteY201" fmla="*/ 2445317 h 2785707"/>
              <a:gd name="connsiteX202" fmla="*/ 10088697 w 12192000"/>
              <a:gd name="connsiteY202" fmla="*/ 2461159 h 2785707"/>
              <a:gd name="connsiteX203" fmla="*/ 10091030 w 12192000"/>
              <a:gd name="connsiteY203" fmla="*/ 2461029 h 2785707"/>
              <a:gd name="connsiteX204" fmla="*/ 10104127 w 12192000"/>
              <a:gd name="connsiteY204" fmla="*/ 2469841 h 2785707"/>
              <a:gd name="connsiteX205" fmla="*/ 10169163 w 12192000"/>
              <a:gd name="connsiteY205" fmla="*/ 2492519 h 2785707"/>
              <a:gd name="connsiteX206" fmla="*/ 10266247 w 12192000"/>
              <a:gd name="connsiteY206" fmla="*/ 2525164 h 2785707"/>
              <a:gd name="connsiteX207" fmla="*/ 10383588 w 12192000"/>
              <a:gd name="connsiteY207" fmla="*/ 2556604 h 2785707"/>
              <a:gd name="connsiteX208" fmla="*/ 10502276 w 12192000"/>
              <a:gd name="connsiteY208" fmla="*/ 2611346 h 2785707"/>
              <a:gd name="connsiteX209" fmla="*/ 10702436 w 12192000"/>
              <a:gd name="connsiteY209" fmla="*/ 2685688 h 2785707"/>
              <a:gd name="connsiteX210" fmla="*/ 10738338 w 12192000"/>
              <a:gd name="connsiteY210" fmla="*/ 2690143 h 2785707"/>
              <a:gd name="connsiteX211" fmla="*/ 10738410 w 12192000"/>
              <a:gd name="connsiteY211" fmla="*/ 2690169 h 2785707"/>
              <a:gd name="connsiteX212" fmla="*/ 10828361 w 12192000"/>
              <a:gd name="connsiteY212" fmla="*/ 2695982 h 2785707"/>
              <a:gd name="connsiteX213" fmla="*/ 10850642 w 12192000"/>
              <a:gd name="connsiteY213" fmla="*/ 2691703 h 2785707"/>
              <a:gd name="connsiteX214" fmla="*/ 10944231 w 12192000"/>
              <a:gd name="connsiteY214" fmla="*/ 2690377 h 2785707"/>
              <a:gd name="connsiteX215" fmla="*/ 10961147 w 12192000"/>
              <a:gd name="connsiteY215" fmla="*/ 2687666 h 2785707"/>
              <a:gd name="connsiteX216" fmla="*/ 10980692 w 12192000"/>
              <a:gd name="connsiteY216" fmla="*/ 2691799 h 2785707"/>
              <a:gd name="connsiteX217" fmla="*/ 11058630 w 12192000"/>
              <a:gd name="connsiteY217" fmla="*/ 2709148 h 2785707"/>
              <a:gd name="connsiteX218" fmla="*/ 11094767 w 12192000"/>
              <a:gd name="connsiteY218" fmla="*/ 2717083 h 2785707"/>
              <a:gd name="connsiteX219" fmla="*/ 11096358 w 12192000"/>
              <a:gd name="connsiteY219" fmla="*/ 2720774 h 2785707"/>
              <a:gd name="connsiteX220" fmla="*/ 11104973 w 12192000"/>
              <a:gd name="connsiteY220" fmla="*/ 2716245 h 2785707"/>
              <a:gd name="connsiteX221" fmla="*/ 11131099 w 12192000"/>
              <a:gd name="connsiteY221" fmla="*/ 2719881 h 2785707"/>
              <a:gd name="connsiteX222" fmla="*/ 11140776 w 12192000"/>
              <a:gd name="connsiteY222" fmla="*/ 2725926 h 2785707"/>
              <a:gd name="connsiteX223" fmla="*/ 11158686 w 12192000"/>
              <a:gd name="connsiteY223" fmla="*/ 2726270 h 2785707"/>
              <a:gd name="connsiteX224" fmla="*/ 11273267 w 12192000"/>
              <a:gd name="connsiteY224" fmla="*/ 2728567 h 2785707"/>
              <a:gd name="connsiteX225" fmla="*/ 11288916 w 12192000"/>
              <a:gd name="connsiteY225" fmla="*/ 2737828 h 2785707"/>
              <a:gd name="connsiteX226" fmla="*/ 11311388 w 12192000"/>
              <a:gd name="connsiteY226" fmla="*/ 2736624 h 2785707"/>
              <a:gd name="connsiteX227" fmla="*/ 11335078 w 12192000"/>
              <a:gd name="connsiteY227" fmla="*/ 2749941 h 2785707"/>
              <a:gd name="connsiteX228" fmla="*/ 11348344 w 12192000"/>
              <a:gd name="connsiteY228" fmla="*/ 2752346 h 2785707"/>
              <a:gd name="connsiteX229" fmla="*/ 11353373 w 12192000"/>
              <a:gd name="connsiteY229" fmla="*/ 2754678 h 2785707"/>
              <a:gd name="connsiteX230" fmla="*/ 11367159 w 12192000"/>
              <a:gd name="connsiteY230" fmla="*/ 2741107 h 2785707"/>
              <a:gd name="connsiteX231" fmla="*/ 11389712 w 12192000"/>
              <a:gd name="connsiteY231" fmla="*/ 2740372 h 2785707"/>
              <a:gd name="connsiteX232" fmla="*/ 11395219 w 12192000"/>
              <a:gd name="connsiteY232" fmla="*/ 2733120 h 2785707"/>
              <a:gd name="connsiteX233" fmla="*/ 11409180 w 12192000"/>
              <a:gd name="connsiteY233" fmla="*/ 2739023 h 2785707"/>
              <a:gd name="connsiteX234" fmla="*/ 11431837 w 12192000"/>
              <a:gd name="connsiteY234" fmla="*/ 2746056 h 2785707"/>
              <a:gd name="connsiteX235" fmla="*/ 11444471 w 12192000"/>
              <a:gd name="connsiteY235" fmla="*/ 2749621 h 2785707"/>
              <a:gd name="connsiteX236" fmla="*/ 11451208 w 12192000"/>
              <a:gd name="connsiteY236" fmla="*/ 2744859 h 2785707"/>
              <a:gd name="connsiteX237" fmla="*/ 11473061 w 12192000"/>
              <a:gd name="connsiteY237" fmla="*/ 2757601 h 2785707"/>
              <a:gd name="connsiteX238" fmla="*/ 11526925 w 12192000"/>
              <a:gd name="connsiteY238" fmla="*/ 2772124 h 2785707"/>
              <a:gd name="connsiteX239" fmla="*/ 11584409 w 12192000"/>
              <a:gd name="connsiteY239" fmla="*/ 2785707 h 2785707"/>
              <a:gd name="connsiteX240" fmla="*/ 11705161 w 12192000"/>
              <a:gd name="connsiteY240" fmla="*/ 2774143 h 2785707"/>
              <a:gd name="connsiteX241" fmla="*/ 11831541 w 12192000"/>
              <a:gd name="connsiteY241" fmla="*/ 2745647 h 2785707"/>
              <a:gd name="connsiteX242" fmla="*/ 12017942 w 12192000"/>
              <a:gd name="connsiteY242" fmla="*/ 2704117 h 2785707"/>
              <a:gd name="connsiteX243" fmla="*/ 12134490 w 12192000"/>
              <a:gd name="connsiteY243" fmla="*/ 2673464 h 2785707"/>
              <a:gd name="connsiteX244" fmla="*/ 12159651 w 12192000"/>
              <a:gd name="connsiteY244" fmla="*/ 2679085 h 2785707"/>
              <a:gd name="connsiteX245" fmla="*/ 12192000 w 12192000"/>
              <a:gd name="connsiteY245" fmla="*/ 2674480 h 278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Lst>
            <a:rect l="l" t="t" r="r" b="b"/>
            <a:pathLst>
              <a:path w="12192000" h="2785707">
                <a:moveTo>
                  <a:pt x="12192000" y="0"/>
                </a:moveTo>
                <a:lnTo>
                  <a:pt x="0" y="0"/>
                </a:lnTo>
                <a:lnTo>
                  <a:pt x="0" y="591237"/>
                </a:lnTo>
                <a:lnTo>
                  <a:pt x="7462" y="596097"/>
                </a:lnTo>
                <a:cubicBezTo>
                  <a:pt x="33908" y="613349"/>
                  <a:pt x="59850" y="629066"/>
                  <a:pt x="65949" y="623063"/>
                </a:cubicBezTo>
                <a:cubicBezTo>
                  <a:pt x="104511" y="621541"/>
                  <a:pt x="147418" y="628042"/>
                  <a:pt x="174040" y="614935"/>
                </a:cubicBezTo>
                <a:cubicBezTo>
                  <a:pt x="181060" y="595502"/>
                  <a:pt x="307304" y="613591"/>
                  <a:pt x="331354" y="605310"/>
                </a:cubicBezTo>
                <a:cubicBezTo>
                  <a:pt x="388829" y="623899"/>
                  <a:pt x="404420" y="655488"/>
                  <a:pt x="437701" y="649169"/>
                </a:cubicBezTo>
                <a:cubicBezTo>
                  <a:pt x="460360" y="643797"/>
                  <a:pt x="544430" y="662096"/>
                  <a:pt x="570985" y="634864"/>
                </a:cubicBezTo>
                <a:cubicBezTo>
                  <a:pt x="611720" y="655852"/>
                  <a:pt x="628268" y="628594"/>
                  <a:pt x="660488" y="637694"/>
                </a:cubicBezTo>
                <a:cubicBezTo>
                  <a:pt x="731929" y="640906"/>
                  <a:pt x="769884" y="669504"/>
                  <a:pt x="862240" y="647402"/>
                </a:cubicBezTo>
                <a:cubicBezTo>
                  <a:pt x="904065" y="656940"/>
                  <a:pt x="965938" y="616724"/>
                  <a:pt x="1055198" y="658414"/>
                </a:cubicBezTo>
                <a:cubicBezTo>
                  <a:pt x="1106774" y="665872"/>
                  <a:pt x="1080744" y="646485"/>
                  <a:pt x="1161490" y="664553"/>
                </a:cubicBezTo>
                <a:cubicBezTo>
                  <a:pt x="1184673" y="638081"/>
                  <a:pt x="1309702" y="681966"/>
                  <a:pt x="1335488" y="684838"/>
                </a:cubicBezTo>
                <a:cubicBezTo>
                  <a:pt x="1355801" y="667828"/>
                  <a:pt x="1366194" y="681653"/>
                  <a:pt x="1384901" y="684207"/>
                </a:cubicBezTo>
                <a:cubicBezTo>
                  <a:pt x="1393212" y="673848"/>
                  <a:pt x="1409014" y="673874"/>
                  <a:pt x="1414557" y="685540"/>
                </a:cubicBezTo>
                <a:cubicBezTo>
                  <a:pt x="1407315" y="713070"/>
                  <a:pt x="1474731" y="690092"/>
                  <a:pt x="1479073" y="708783"/>
                </a:cubicBezTo>
                <a:cubicBezTo>
                  <a:pt x="1540070" y="714517"/>
                  <a:pt x="1678447" y="697746"/>
                  <a:pt x="1760498" y="700683"/>
                </a:cubicBezTo>
                <a:cubicBezTo>
                  <a:pt x="1792632" y="694031"/>
                  <a:pt x="1855180" y="727000"/>
                  <a:pt x="1971386" y="726403"/>
                </a:cubicBezTo>
                <a:cubicBezTo>
                  <a:pt x="1986964" y="720596"/>
                  <a:pt x="2046286" y="708514"/>
                  <a:pt x="2050659" y="720928"/>
                </a:cubicBezTo>
                <a:cubicBezTo>
                  <a:pt x="2086682" y="721863"/>
                  <a:pt x="2195049" y="765696"/>
                  <a:pt x="2220475" y="749487"/>
                </a:cubicBezTo>
                <a:cubicBezTo>
                  <a:pt x="2215241" y="776310"/>
                  <a:pt x="2266142" y="751623"/>
                  <a:pt x="2272406" y="777021"/>
                </a:cubicBezTo>
                <a:lnTo>
                  <a:pt x="2297410" y="791240"/>
                </a:lnTo>
                <a:cubicBezTo>
                  <a:pt x="2314908" y="801492"/>
                  <a:pt x="2362075" y="829113"/>
                  <a:pt x="2377393" y="838529"/>
                </a:cubicBezTo>
                <a:lnTo>
                  <a:pt x="2389325" y="847736"/>
                </a:lnTo>
                <a:lnTo>
                  <a:pt x="2418508" y="847030"/>
                </a:lnTo>
                <a:lnTo>
                  <a:pt x="2435377" y="837345"/>
                </a:lnTo>
                <a:lnTo>
                  <a:pt x="2439620" y="840860"/>
                </a:lnTo>
                <a:cubicBezTo>
                  <a:pt x="2444187" y="847628"/>
                  <a:pt x="2446502" y="851791"/>
                  <a:pt x="2451797" y="846508"/>
                </a:cubicBezTo>
                <a:lnTo>
                  <a:pt x="2505861" y="882666"/>
                </a:lnTo>
                <a:cubicBezTo>
                  <a:pt x="2511636" y="885661"/>
                  <a:pt x="2518894" y="886415"/>
                  <a:pt x="2528621" y="883310"/>
                </a:cubicBezTo>
                <a:cubicBezTo>
                  <a:pt x="2546958" y="888460"/>
                  <a:pt x="2598467" y="907723"/>
                  <a:pt x="2615876" y="913568"/>
                </a:cubicBezTo>
                <a:lnTo>
                  <a:pt x="2633076" y="918384"/>
                </a:lnTo>
                <a:cubicBezTo>
                  <a:pt x="2641280" y="922241"/>
                  <a:pt x="2658085" y="933369"/>
                  <a:pt x="2665101" y="936714"/>
                </a:cubicBezTo>
                <a:cubicBezTo>
                  <a:pt x="2670825" y="938682"/>
                  <a:pt x="2668027" y="935380"/>
                  <a:pt x="2675173" y="938458"/>
                </a:cubicBezTo>
                <a:cubicBezTo>
                  <a:pt x="2675225" y="944597"/>
                  <a:pt x="2677804" y="950555"/>
                  <a:pt x="2707978" y="955182"/>
                </a:cubicBezTo>
                <a:cubicBezTo>
                  <a:pt x="2726571" y="970114"/>
                  <a:pt x="2750921" y="982615"/>
                  <a:pt x="2778669" y="991480"/>
                </a:cubicBezTo>
                <a:cubicBezTo>
                  <a:pt x="2784596" y="986681"/>
                  <a:pt x="2791940" y="997468"/>
                  <a:pt x="2796452" y="1000372"/>
                </a:cubicBezTo>
                <a:cubicBezTo>
                  <a:pt x="2798282" y="996724"/>
                  <a:pt x="2810819" y="997911"/>
                  <a:pt x="2813495" y="1001982"/>
                </a:cubicBezTo>
                <a:cubicBezTo>
                  <a:pt x="2894291" y="1036995"/>
                  <a:pt x="2861846" y="990458"/>
                  <a:pt x="2904193" y="1024123"/>
                </a:cubicBezTo>
                <a:cubicBezTo>
                  <a:pt x="2912426" y="1027395"/>
                  <a:pt x="2919877" y="1027211"/>
                  <a:pt x="2926826" y="1025558"/>
                </a:cubicBezTo>
                <a:lnTo>
                  <a:pt x="2937629" y="1021496"/>
                </a:lnTo>
                <a:lnTo>
                  <a:pt x="2970190" y="1039341"/>
                </a:lnTo>
                <a:cubicBezTo>
                  <a:pt x="2986667" y="1046544"/>
                  <a:pt x="3004419" y="1052632"/>
                  <a:pt x="3023036" y="1057429"/>
                </a:cubicBezTo>
                <a:cubicBezTo>
                  <a:pt x="3029427" y="1050485"/>
                  <a:pt x="3041250" y="1064362"/>
                  <a:pt x="3047640" y="1067886"/>
                </a:cubicBezTo>
                <a:cubicBezTo>
                  <a:pt x="3049113" y="1062834"/>
                  <a:pt x="3065273" y="1063377"/>
                  <a:pt x="3069615" y="1068623"/>
                </a:cubicBezTo>
                <a:cubicBezTo>
                  <a:pt x="3180167" y="1108914"/>
                  <a:pt x="3128204" y="1049097"/>
                  <a:pt x="3189718" y="1090790"/>
                </a:cubicBezTo>
                <a:lnTo>
                  <a:pt x="3234683" y="1082861"/>
                </a:lnTo>
                <a:lnTo>
                  <a:pt x="3243889" y="1088560"/>
                </a:lnTo>
                <a:cubicBezTo>
                  <a:pt x="3282443" y="1096267"/>
                  <a:pt x="3296793" y="1087718"/>
                  <a:pt x="3316289" y="1102846"/>
                </a:cubicBezTo>
                <a:cubicBezTo>
                  <a:pt x="3355705" y="1086745"/>
                  <a:pt x="3338941" y="1104834"/>
                  <a:pt x="3363255" y="1113121"/>
                </a:cubicBezTo>
                <a:cubicBezTo>
                  <a:pt x="3385590" y="1119421"/>
                  <a:pt x="3427034" y="1134146"/>
                  <a:pt x="3450298" y="1140641"/>
                </a:cubicBezTo>
                <a:cubicBezTo>
                  <a:pt x="3464287" y="1161185"/>
                  <a:pt x="3479428" y="1142090"/>
                  <a:pt x="3502843" y="1152088"/>
                </a:cubicBezTo>
                <a:cubicBezTo>
                  <a:pt x="3512778" y="1160751"/>
                  <a:pt x="3520916" y="1163472"/>
                  <a:pt x="3534327" y="1158780"/>
                </a:cubicBezTo>
                <a:cubicBezTo>
                  <a:pt x="3579631" y="1200367"/>
                  <a:pt x="3566563" y="1166440"/>
                  <a:pt x="3613707" y="1188135"/>
                </a:cubicBezTo>
                <a:cubicBezTo>
                  <a:pt x="3653700" y="1209113"/>
                  <a:pt x="3700718" y="1226767"/>
                  <a:pt x="3734447" y="1264997"/>
                </a:cubicBezTo>
                <a:cubicBezTo>
                  <a:pt x="3739812" y="1275024"/>
                  <a:pt x="3757867" y="1281897"/>
                  <a:pt x="3774777" y="1280345"/>
                </a:cubicBezTo>
                <a:cubicBezTo>
                  <a:pt x="3777687" y="1280079"/>
                  <a:pt x="3780452" y="1279566"/>
                  <a:pt x="3782987" y="1278825"/>
                </a:cubicBezTo>
                <a:cubicBezTo>
                  <a:pt x="3802089" y="1304950"/>
                  <a:pt x="3822370" y="1298085"/>
                  <a:pt x="3829525" y="1314650"/>
                </a:cubicBezTo>
                <a:cubicBezTo>
                  <a:pt x="3870043" y="1329235"/>
                  <a:pt x="3909546" y="1322767"/>
                  <a:pt x="3916534" y="1337438"/>
                </a:cubicBezTo>
                <a:cubicBezTo>
                  <a:pt x="3938646" y="1341249"/>
                  <a:pt x="3973911" y="1333246"/>
                  <a:pt x="3985243" y="1349887"/>
                </a:cubicBezTo>
                <a:cubicBezTo>
                  <a:pt x="3991624" y="1339551"/>
                  <a:pt x="4007098" y="1363379"/>
                  <a:pt x="4022446" y="1358915"/>
                </a:cubicBezTo>
                <a:cubicBezTo>
                  <a:pt x="4033756" y="1354584"/>
                  <a:pt x="4041089" y="1360802"/>
                  <a:pt x="4050987" y="1363213"/>
                </a:cubicBezTo>
                <a:cubicBezTo>
                  <a:pt x="4065543" y="1360896"/>
                  <a:pt x="4106233" y="1377936"/>
                  <a:pt x="4115739" y="1386380"/>
                </a:cubicBezTo>
                <a:cubicBezTo>
                  <a:pt x="4136569" y="1413385"/>
                  <a:pt x="4202076" y="1408872"/>
                  <a:pt x="4219773" y="1429896"/>
                </a:cubicBezTo>
                <a:cubicBezTo>
                  <a:pt x="4227193" y="1433905"/>
                  <a:pt x="4234841" y="1436419"/>
                  <a:pt x="4242592" y="1437995"/>
                </a:cubicBezTo>
                <a:lnTo>
                  <a:pt x="4264860" y="1440328"/>
                </a:lnTo>
                <a:lnTo>
                  <a:pt x="4272342" y="1436836"/>
                </a:lnTo>
                <a:lnTo>
                  <a:pt x="4285317" y="1440547"/>
                </a:lnTo>
                <a:lnTo>
                  <a:pt x="4289326" y="1440567"/>
                </a:lnTo>
                <a:lnTo>
                  <a:pt x="4311745" y="1441649"/>
                </a:lnTo>
                <a:cubicBezTo>
                  <a:pt x="4295920" y="1463324"/>
                  <a:pt x="4370745" y="1452790"/>
                  <a:pt x="4345821" y="1467990"/>
                </a:cubicBezTo>
                <a:cubicBezTo>
                  <a:pt x="4382864" y="1476647"/>
                  <a:pt x="4349421" y="1488843"/>
                  <a:pt x="4399086" y="1480631"/>
                </a:cubicBezTo>
                <a:cubicBezTo>
                  <a:pt x="4451935" y="1510979"/>
                  <a:pt x="4598080" y="1494621"/>
                  <a:pt x="4635587" y="1532477"/>
                </a:cubicBezTo>
                <a:cubicBezTo>
                  <a:pt x="4632999" y="1520275"/>
                  <a:pt x="4681854" y="1589802"/>
                  <a:pt x="4697305" y="1598576"/>
                </a:cubicBezTo>
                <a:cubicBezTo>
                  <a:pt x="4733556" y="1613805"/>
                  <a:pt x="4746756" y="1626181"/>
                  <a:pt x="4800559" y="1650651"/>
                </a:cubicBezTo>
                <a:cubicBezTo>
                  <a:pt x="4853578" y="1666654"/>
                  <a:pt x="4885909" y="1696908"/>
                  <a:pt x="4945615" y="1698753"/>
                </a:cubicBezTo>
                <a:cubicBezTo>
                  <a:pt x="4946370" y="1702791"/>
                  <a:pt x="4948427" y="1706445"/>
                  <a:pt x="4951384" y="1709811"/>
                </a:cubicBezTo>
                <a:lnTo>
                  <a:pt x="4961956" y="1718626"/>
                </a:lnTo>
                <a:lnTo>
                  <a:pt x="4964473" y="1718615"/>
                </a:lnTo>
                <a:lnTo>
                  <a:pt x="4991598" y="1734829"/>
                </a:lnTo>
                <a:lnTo>
                  <a:pt x="5009548" y="1747489"/>
                </a:lnTo>
                <a:lnTo>
                  <a:pt x="5014839" y="1748130"/>
                </a:lnTo>
                <a:cubicBezTo>
                  <a:pt x="5023037" y="1751045"/>
                  <a:pt x="5047794" y="1761529"/>
                  <a:pt x="5058738" y="1764982"/>
                </a:cubicBezTo>
                <a:cubicBezTo>
                  <a:pt x="5064791" y="1749903"/>
                  <a:pt x="5066861" y="1761618"/>
                  <a:pt x="5080507" y="1768847"/>
                </a:cubicBezTo>
                <a:cubicBezTo>
                  <a:pt x="5092955" y="1747037"/>
                  <a:pt x="5123611" y="1774828"/>
                  <a:pt x="5142055" y="1767607"/>
                </a:cubicBezTo>
                <a:cubicBezTo>
                  <a:pt x="5151799" y="1773410"/>
                  <a:pt x="5162333" y="1779148"/>
                  <a:pt x="5173522" y="1784620"/>
                </a:cubicBezTo>
                <a:lnTo>
                  <a:pt x="5180367" y="1787604"/>
                </a:lnTo>
                <a:lnTo>
                  <a:pt x="5180716" y="1787481"/>
                </a:lnTo>
                <a:cubicBezTo>
                  <a:pt x="5182658" y="1787744"/>
                  <a:pt x="5185081" y="1788580"/>
                  <a:pt x="5188363" y="1790269"/>
                </a:cubicBezTo>
                <a:lnTo>
                  <a:pt x="5192852" y="1793043"/>
                </a:lnTo>
                <a:lnTo>
                  <a:pt x="5272230" y="1791348"/>
                </a:lnTo>
                <a:cubicBezTo>
                  <a:pt x="5312404" y="1798683"/>
                  <a:pt x="5342704" y="1787354"/>
                  <a:pt x="5376484" y="1805756"/>
                </a:cubicBezTo>
                <a:cubicBezTo>
                  <a:pt x="5414117" y="1812554"/>
                  <a:pt x="5448503" y="1811916"/>
                  <a:pt x="5478926" y="1822858"/>
                </a:cubicBezTo>
                <a:cubicBezTo>
                  <a:pt x="5493297" y="1819986"/>
                  <a:pt x="5506053" y="1820161"/>
                  <a:pt x="5515632" y="1830425"/>
                </a:cubicBezTo>
                <a:cubicBezTo>
                  <a:pt x="5551385" y="1834476"/>
                  <a:pt x="5563012" y="1824675"/>
                  <a:pt x="5582742" y="1837848"/>
                </a:cubicBezTo>
                <a:lnTo>
                  <a:pt x="5615731" y="1838115"/>
                </a:lnTo>
                <a:lnTo>
                  <a:pt x="5619149" y="1835988"/>
                </a:lnTo>
                <a:lnTo>
                  <a:pt x="5625050" y="1835832"/>
                </a:lnTo>
                <a:lnTo>
                  <a:pt x="5640026" y="1839536"/>
                </a:lnTo>
                <a:lnTo>
                  <a:pt x="5645469" y="1841610"/>
                </a:lnTo>
                <a:cubicBezTo>
                  <a:pt x="5649292" y="1842786"/>
                  <a:pt x="5651918" y="1843241"/>
                  <a:pt x="5653837" y="1843194"/>
                </a:cubicBezTo>
                <a:lnTo>
                  <a:pt x="5654101" y="1843017"/>
                </a:lnTo>
                <a:lnTo>
                  <a:pt x="5661820" y="1844927"/>
                </a:lnTo>
                <a:cubicBezTo>
                  <a:pt x="5674709" y="1848645"/>
                  <a:pt x="5687118" y="1852732"/>
                  <a:pt x="5698828" y="1857009"/>
                </a:cubicBezTo>
                <a:cubicBezTo>
                  <a:pt x="5712521" y="1846861"/>
                  <a:pt x="5753797" y="1869873"/>
                  <a:pt x="5755153" y="1846051"/>
                </a:cubicBezTo>
                <a:cubicBezTo>
                  <a:pt x="5771136" y="1851140"/>
                  <a:pt x="5778501" y="1862553"/>
                  <a:pt x="5777080" y="1846484"/>
                </a:cubicBezTo>
                <a:lnTo>
                  <a:pt x="5790062" y="1844754"/>
                </a:lnTo>
                <a:lnTo>
                  <a:pt x="5888138" y="1877663"/>
                </a:lnTo>
                <a:lnTo>
                  <a:pt x="5902013" y="1884827"/>
                </a:lnTo>
                <a:cubicBezTo>
                  <a:pt x="5906316" y="1887734"/>
                  <a:pt x="5909915" y="1891071"/>
                  <a:pt x="5912492" y="1894998"/>
                </a:cubicBezTo>
                <a:cubicBezTo>
                  <a:pt x="5968551" y="1887421"/>
                  <a:pt x="6012526" y="1912636"/>
                  <a:pt x="6068995" y="1920302"/>
                </a:cubicBezTo>
                <a:cubicBezTo>
                  <a:pt x="6130128" y="1936331"/>
                  <a:pt x="6262213" y="1980287"/>
                  <a:pt x="6283598" y="1991295"/>
                </a:cubicBezTo>
                <a:cubicBezTo>
                  <a:pt x="6301966" y="1997651"/>
                  <a:pt x="6386462" y="2003382"/>
                  <a:pt x="6378390" y="1991561"/>
                </a:cubicBezTo>
                <a:cubicBezTo>
                  <a:pt x="6430691" y="2023578"/>
                  <a:pt x="6456320" y="2005237"/>
                  <a:pt x="6519309" y="2027309"/>
                </a:cubicBezTo>
                <a:lnTo>
                  <a:pt x="6643152" y="2049516"/>
                </a:lnTo>
                <a:lnTo>
                  <a:pt x="6656875" y="2051188"/>
                </a:lnTo>
                <a:lnTo>
                  <a:pt x="6662165" y="2046505"/>
                </a:lnTo>
                <a:lnTo>
                  <a:pt x="6708706" y="2049842"/>
                </a:lnTo>
                <a:cubicBezTo>
                  <a:pt x="6728320" y="2063550"/>
                  <a:pt x="6766107" y="2058616"/>
                  <a:pt x="6797201" y="2065320"/>
                </a:cubicBezTo>
                <a:lnTo>
                  <a:pt x="6810764" y="2071002"/>
                </a:lnTo>
                <a:lnTo>
                  <a:pt x="6901101" y="2082052"/>
                </a:lnTo>
                <a:lnTo>
                  <a:pt x="6962781" y="2092999"/>
                </a:lnTo>
                <a:lnTo>
                  <a:pt x="6975881" y="2098520"/>
                </a:lnTo>
                <a:lnTo>
                  <a:pt x="6991402" y="2094572"/>
                </a:lnTo>
                <a:cubicBezTo>
                  <a:pt x="6993328" y="2093335"/>
                  <a:pt x="6994904" y="2091926"/>
                  <a:pt x="6996085" y="2090397"/>
                </a:cubicBezTo>
                <a:lnTo>
                  <a:pt x="7045119" y="2100367"/>
                </a:lnTo>
                <a:lnTo>
                  <a:pt x="7051064" y="2100779"/>
                </a:lnTo>
                <a:lnTo>
                  <a:pt x="7092123" y="2100750"/>
                </a:lnTo>
                <a:lnTo>
                  <a:pt x="7153291" y="2096258"/>
                </a:lnTo>
                <a:cubicBezTo>
                  <a:pt x="7173585" y="2092006"/>
                  <a:pt x="7192251" y="2072757"/>
                  <a:pt x="7216946" y="2083586"/>
                </a:cubicBezTo>
                <a:cubicBezTo>
                  <a:pt x="7211675" y="2072232"/>
                  <a:pt x="7246465" y="2087999"/>
                  <a:pt x="7253640" y="2078754"/>
                </a:cubicBezTo>
                <a:cubicBezTo>
                  <a:pt x="7257908" y="2071016"/>
                  <a:pt x="7269456" y="2073996"/>
                  <a:pt x="7279228" y="2072719"/>
                </a:cubicBezTo>
                <a:cubicBezTo>
                  <a:pt x="7287893" y="2065644"/>
                  <a:pt x="7334999" y="2066706"/>
                  <a:pt x="7350342" y="2070909"/>
                </a:cubicBezTo>
                <a:cubicBezTo>
                  <a:pt x="7392243" y="2087644"/>
                  <a:pt x="7436988" y="2061053"/>
                  <a:pt x="7470724" y="2073574"/>
                </a:cubicBezTo>
                <a:cubicBezTo>
                  <a:pt x="7498116" y="2072967"/>
                  <a:pt x="7506999" y="2069264"/>
                  <a:pt x="7514696" y="2067266"/>
                </a:cubicBezTo>
                <a:lnTo>
                  <a:pt x="7516909" y="2061590"/>
                </a:lnTo>
                <a:lnTo>
                  <a:pt x="7530255" y="2060403"/>
                </a:lnTo>
                <a:lnTo>
                  <a:pt x="7533279" y="2059039"/>
                </a:lnTo>
                <a:cubicBezTo>
                  <a:pt x="7539042" y="2056412"/>
                  <a:pt x="7544852" y="2053978"/>
                  <a:pt x="7551151" y="2052267"/>
                </a:cubicBezTo>
                <a:cubicBezTo>
                  <a:pt x="7560368" y="2076923"/>
                  <a:pt x="7606247" y="2041786"/>
                  <a:pt x="7602338" y="2063846"/>
                </a:cubicBezTo>
                <a:lnTo>
                  <a:pt x="7625892" y="2064714"/>
                </a:lnTo>
                <a:lnTo>
                  <a:pt x="7648322" y="2072757"/>
                </a:lnTo>
                <a:lnTo>
                  <a:pt x="7660138" y="2081487"/>
                </a:lnTo>
                <a:lnTo>
                  <a:pt x="7701887" y="2097255"/>
                </a:lnTo>
                <a:lnTo>
                  <a:pt x="7701887" y="2081564"/>
                </a:lnTo>
                <a:lnTo>
                  <a:pt x="7781603" y="2105597"/>
                </a:lnTo>
                <a:lnTo>
                  <a:pt x="7840532" y="2126887"/>
                </a:lnTo>
                <a:lnTo>
                  <a:pt x="7852490" y="2134555"/>
                </a:lnTo>
                <a:lnTo>
                  <a:pt x="7868492" y="2133321"/>
                </a:lnTo>
                <a:cubicBezTo>
                  <a:pt x="7870608" y="2132431"/>
                  <a:pt x="7872409" y="2131316"/>
                  <a:pt x="7873842" y="2130014"/>
                </a:cubicBezTo>
                <a:lnTo>
                  <a:pt x="7920468" y="2148187"/>
                </a:lnTo>
                <a:lnTo>
                  <a:pt x="7926263" y="2149606"/>
                </a:lnTo>
                <a:lnTo>
                  <a:pt x="7966770" y="2156585"/>
                </a:lnTo>
                <a:lnTo>
                  <a:pt x="8092911" y="2161008"/>
                </a:lnTo>
                <a:cubicBezTo>
                  <a:pt x="8089698" y="2148943"/>
                  <a:pt x="8121258" y="2170386"/>
                  <a:pt x="8129956" y="2162518"/>
                </a:cubicBezTo>
                <a:cubicBezTo>
                  <a:pt x="8135520" y="2155638"/>
                  <a:pt x="8146390" y="2160539"/>
                  <a:pt x="8156253" y="2160951"/>
                </a:cubicBezTo>
                <a:cubicBezTo>
                  <a:pt x="8166039" y="2155473"/>
                  <a:pt x="8212323" y="2164555"/>
                  <a:pt x="8226723" y="2171307"/>
                </a:cubicBezTo>
                <a:cubicBezTo>
                  <a:pt x="8265129" y="2194914"/>
                  <a:pt x="8313924" y="2176403"/>
                  <a:pt x="8345013" y="2194472"/>
                </a:cubicBezTo>
                <a:cubicBezTo>
                  <a:pt x="8372141" y="2198551"/>
                  <a:pt x="8381553" y="2196425"/>
                  <a:pt x="8389494" y="2195774"/>
                </a:cubicBezTo>
                <a:lnTo>
                  <a:pt x="8392672" y="2190570"/>
                </a:lnTo>
                <a:lnTo>
                  <a:pt x="8406045" y="2191681"/>
                </a:lnTo>
                <a:lnTo>
                  <a:pt x="8409264" y="2190855"/>
                </a:lnTo>
                <a:cubicBezTo>
                  <a:pt x="8415411" y="2189254"/>
                  <a:pt x="8421567" y="2187852"/>
                  <a:pt x="8428080" y="2187244"/>
                </a:cubicBezTo>
                <a:cubicBezTo>
                  <a:pt x="8432860" y="2213065"/>
                  <a:pt x="8484266" y="2186341"/>
                  <a:pt x="8476550" y="2207369"/>
                </a:cubicBezTo>
                <a:cubicBezTo>
                  <a:pt x="8513167" y="2208526"/>
                  <a:pt x="8555619" y="2244400"/>
                  <a:pt x="8588757" y="2225395"/>
                </a:cubicBezTo>
                <a:cubicBezTo>
                  <a:pt x="8642872" y="2232730"/>
                  <a:pt x="8692026" y="2235404"/>
                  <a:pt x="8749518" y="2245011"/>
                </a:cubicBezTo>
                <a:cubicBezTo>
                  <a:pt x="8793577" y="2260750"/>
                  <a:pt x="8842828" y="2247803"/>
                  <a:pt x="8874315" y="2266877"/>
                </a:cubicBezTo>
                <a:cubicBezTo>
                  <a:pt x="8926109" y="2267125"/>
                  <a:pt x="8990017" y="2281364"/>
                  <a:pt x="9029190" y="2309251"/>
                </a:cubicBezTo>
                <a:cubicBezTo>
                  <a:pt x="9084505" y="2314654"/>
                  <a:pt x="9093058" y="2330757"/>
                  <a:pt x="9142331" y="2320064"/>
                </a:cubicBezTo>
                <a:cubicBezTo>
                  <a:pt x="9146183" y="2324091"/>
                  <a:pt x="9150768" y="2327448"/>
                  <a:pt x="9155844" y="2330314"/>
                </a:cubicBezTo>
                <a:lnTo>
                  <a:pt x="9171403" y="2337223"/>
                </a:lnTo>
                <a:lnTo>
                  <a:pt x="9173407" y="2336681"/>
                </a:lnTo>
                <a:lnTo>
                  <a:pt x="9208166" y="2347769"/>
                </a:lnTo>
                <a:lnTo>
                  <a:pt x="9274752" y="2367321"/>
                </a:lnTo>
                <a:lnTo>
                  <a:pt x="9275339" y="2366424"/>
                </a:lnTo>
                <a:cubicBezTo>
                  <a:pt x="9277508" y="2364656"/>
                  <a:pt x="9280711" y="2363810"/>
                  <a:pt x="9286171" y="2364868"/>
                </a:cubicBezTo>
                <a:cubicBezTo>
                  <a:pt x="9278880" y="2347951"/>
                  <a:pt x="9289961" y="2359662"/>
                  <a:pt x="9306706" y="2364279"/>
                </a:cubicBezTo>
                <a:cubicBezTo>
                  <a:pt x="9299116" y="2339032"/>
                  <a:pt x="9346014" y="2361383"/>
                  <a:pt x="9354964" y="2350000"/>
                </a:cubicBezTo>
                <a:cubicBezTo>
                  <a:pt x="9367435" y="2353960"/>
                  <a:pt x="9380485" y="2357688"/>
                  <a:pt x="9393840" y="2360999"/>
                </a:cubicBezTo>
                <a:lnTo>
                  <a:pt x="9401723" y="2362648"/>
                </a:lnTo>
                <a:cubicBezTo>
                  <a:pt x="9401784" y="2362582"/>
                  <a:pt x="9401843" y="2362515"/>
                  <a:pt x="9401904" y="2362449"/>
                </a:cubicBezTo>
                <a:cubicBezTo>
                  <a:pt x="9403668" y="2362309"/>
                  <a:pt x="9406280" y="2362664"/>
                  <a:pt x="9410265" y="2363724"/>
                </a:cubicBezTo>
                <a:lnTo>
                  <a:pt x="9431384" y="2368857"/>
                </a:lnTo>
                <a:lnTo>
                  <a:pt x="9436806" y="2368409"/>
                </a:lnTo>
                <a:lnTo>
                  <a:pt x="9469943" y="2364702"/>
                </a:lnTo>
                <a:cubicBezTo>
                  <a:pt x="9492075" y="2366299"/>
                  <a:pt x="9538048" y="2371570"/>
                  <a:pt x="9571973" y="2375579"/>
                </a:cubicBezTo>
                <a:cubicBezTo>
                  <a:pt x="9604304" y="2385689"/>
                  <a:pt x="9636016" y="2383371"/>
                  <a:pt x="9673508" y="2388756"/>
                </a:cubicBezTo>
                <a:cubicBezTo>
                  <a:pt x="9711732" y="2406591"/>
                  <a:pt x="9735674" y="2393166"/>
                  <a:pt x="9775728" y="2398997"/>
                </a:cubicBezTo>
                <a:cubicBezTo>
                  <a:pt x="9806799" y="2422784"/>
                  <a:pt x="9806899" y="2389955"/>
                  <a:pt x="9828502" y="2387377"/>
                </a:cubicBezTo>
                <a:lnTo>
                  <a:pt x="9834358" y="2387922"/>
                </a:lnTo>
                <a:lnTo>
                  <a:pt x="9848851" y="2393407"/>
                </a:lnTo>
                <a:lnTo>
                  <a:pt x="9854053" y="2396127"/>
                </a:lnTo>
                <a:cubicBezTo>
                  <a:pt x="9857729" y="2397755"/>
                  <a:pt x="9860291" y="2398523"/>
                  <a:pt x="9862192" y="2398707"/>
                </a:cubicBezTo>
                <a:lnTo>
                  <a:pt x="9862471" y="2398561"/>
                </a:lnTo>
                <a:lnTo>
                  <a:pt x="9905498" y="2417867"/>
                </a:lnTo>
                <a:cubicBezTo>
                  <a:pt x="9919952" y="2409351"/>
                  <a:pt x="9958757" y="2437263"/>
                  <a:pt x="9962223" y="2413612"/>
                </a:cubicBezTo>
                <a:cubicBezTo>
                  <a:pt x="9977588" y="2420601"/>
                  <a:pt x="9983860" y="2432885"/>
                  <a:pt x="9983885" y="2416653"/>
                </a:cubicBezTo>
                <a:cubicBezTo>
                  <a:pt x="9989098" y="2418537"/>
                  <a:pt x="9992817" y="2418345"/>
                  <a:pt x="9995871" y="2417158"/>
                </a:cubicBezTo>
                <a:lnTo>
                  <a:pt x="10030934" y="2432369"/>
                </a:lnTo>
                <a:lnTo>
                  <a:pt x="10036087" y="2432793"/>
                </a:lnTo>
                <a:lnTo>
                  <a:pt x="10057471" y="2445317"/>
                </a:lnTo>
                <a:lnTo>
                  <a:pt x="10088697" y="2461159"/>
                </a:lnTo>
                <a:lnTo>
                  <a:pt x="10091030" y="2461029"/>
                </a:lnTo>
                <a:lnTo>
                  <a:pt x="10104127" y="2469841"/>
                </a:lnTo>
                <a:cubicBezTo>
                  <a:pt x="10108126" y="2473257"/>
                  <a:pt x="10166959" y="2488286"/>
                  <a:pt x="10169163" y="2492519"/>
                </a:cubicBezTo>
                <a:cubicBezTo>
                  <a:pt x="10225323" y="2491613"/>
                  <a:pt x="10211037" y="2510783"/>
                  <a:pt x="10266247" y="2525164"/>
                </a:cubicBezTo>
                <a:cubicBezTo>
                  <a:pt x="10304736" y="2528123"/>
                  <a:pt x="10324750" y="2536388"/>
                  <a:pt x="10383588" y="2556604"/>
                </a:cubicBezTo>
                <a:cubicBezTo>
                  <a:pt x="10422927" y="2570967"/>
                  <a:pt x="10449351" y="2596747"/>
                  <a:pt x="10502276" y="2611346"/>
                </a:cubicBezTo>
                <a:cubicBezTo>
                  <a:pt x="10551189" y="2649570"/>
                  <a:pt x="10642054" y="2656133"/>
                  <a:pt x="10702436" y="2685688"/>
                </a:cubicBezTo>
                <a:cubicBezTo>
                  <a:pt x="10734755" y="2677393"/>
                  <a:pt x="10727906" y="2683472"/>
                  <a:pt x="10738338" y="2690143"/>
                </a:cubicBezTo>
                <a:lnTo>
                  <a:pt x="10738410" y="2690169"/>
                </a:lnTo>
                <a:lnTo>
                  <a:pt x="10828361" y="2695982"/>
                </a:lnTo>
                <a:cubicBezTo>
                  <a:pt x="10834653" y="2692647"/>
                  <a:pt x="10841817" y="2690605"/>
                  <a:pt x="10850642" y="2691703"/>
                </a:cubicBezTo>
                <a:cubicBezTo>
                  <a:pt x="10900458" y="2713605"/>
                  <a:pt x="10856850" y="2676798"/>
                  <a:pt x="10944231" y="2690377"/>
                </a:cubicBezTo>
                <a:cubicBezTo>
                  <a:pt x="10947888" y="2693638"/>
                  <a:pt x="10960334" y="2691646"/>
                  <a:pt x="10961147" y="2687666"/>
                </a:cubicBezTo>
                <a:cubicBezTo>
                  <a:pt x="10966277" y="2689341"/>
                  <a:pt x="10976214" y="2697915"/>
                  <a:pt x="10980692" y="2691799"/>
                </a:cubicBezTo>
                <a:cubicBezTo>
                  <a:pt x="11009873" y="2693413"/>
                  <a:pt x="11036717" y="2699386"/>
                  <a:pt x="11058630" y="2709148"/>
                </a:cubicBezTo>
                <a:cubicBezTo>
                  <a:pt x="11089046" y="2706063"/>
                  <a:pt x="11093105" y="2711169"/>
                  <a:pt x="11094767" y="2717083"/>
                </a:cubicBezTo>
                <a:lnTo>
                  <a:pt x="11096358" y="2720774"/>
                </a:lnTo>
                <a:lnTo>
                  <a:pt x="11104973" y="2716245"/>
                </a:lnTo>
                <a:cubicBezTo>
                  <a:pt x="11114214" y="2713690"/>
                  <a:pt x="11122836" y="2715703"/>
                  <a:pt x="11131099" y="2719881"/>
                </a:cubicBezTo>
                <a:lnTo>
                  <a:pt x="11140776" y="2725926"/>
                </a:lnTo>
                <a:lnTo>
                  <a:pt x="11158686" y="2726270"/>
                </a:lnTo>
                <a:cubicBezTo>
                  <a:pt x="11180768" y="2726709"/>
                  <a:pt x="11251563" y="2726640"/>
                  <a:pt x="11273267" y="2728567"/>
                </a:cubicBezTo>
                <a:lnTo>
                  <a:pt x="11288916" y="2737828"/>
                </a:lnTo>
                <a:lnTo>
                  <a:pt x="11311388" y="2736624"/>
                </a:lnTo>
                <a:cubicBezTo>
                  <a:pt x="11321582" y="2738058"/>
                  <a:pt x="11329783" y="2742030"/>
                  <a:pt x="11335078" y="2749941"/>
                </a:cubicBezTo>
                <a:cubicBezTo>
                  <a:pt x="11338817" y="2743516"/>
                  <a:pt x="11342149" y="2746955"/>
                  <a:pt x="11348344" y="2752346"/>
                </a:cubicBezTo>
                <a:lnTo>
                  <a:pt x="11353373" y="2754678"/>
                </a:lnTo>
                <a:lnTo>
                  <a:pt x="11367159" y="2741107"/>
                </a:lnTo>
                <a:lnTo>
                  <a:pt x="11389712" y="2740372"/>
                </a:lnTo>
                <a:lnTo>
                  <a:pt x="11395219" y="2733120"/>
                </a:lnTo>
                <a:lnTo>
                  <a:pt x="11409180" y="2739023"/>
                </a:lnTo>
                <a:cubicBezTo>
                  <a:pt x="11414137" y="2740775"/>
                  <a:pt x="11422149" y="2743232"/>
                  <a:pt x="11431837" y="2746056"/>
                </a:cubicBezTo>
                <a:lnTo>
                  <a:pt x="11444471" y="2749621"/>
                </a:lnTo>
                <a:lnTo>
                  <a:pt x="11451208" y="2744859"/>
                </a:lnTo>
                <a:lnTo>
                  <a:pt x="11473061" y="2757601"/>
                </a:lnTo>
                <a:lnTo>
                  <a:pt x="11526925" y="2772124"/>
                </a:lnTo>
                <a:cubicBezTo>
                  <a:pt x="11539650" y="2795076"/>
                  <a:pt x="11582438" y="2758503"/>
                  <a:pt x="11584409" y="2785707"/>
                </a:cubicBezTo>
                <a:cubicBezTo>
                  <a:pt x="11604765" y="2763696"/>
                  <a:pt x="11670052" y="2782257"/>
                  <a:pt x="11705161" y="2774143"/>
                </a:cubicBezTo>
                <a:cubicBezTo>
                  <a:pt x="11712651" y="2785033"/>
                  <a:pt x="11817987" y="2755153"/>
                  <a:pt x="11831541" y="2745647"/>
                </a:cubicBezTo>
                <a:cubicBezTo>
                  <a:pt x="11943852" y="2715987"/>
                  <a:pt x="11988586" y="2718581"/>
                  <a:pt x="12017942" y="2704117"/>
                </a:cubicBezTo>
                <a:cubicBezTo>
                  <a:pt x="12044424" y="2697243"/>
                  <a:pt x="12068778" y="2677784"/>
                  <a:pt x="12134490" y="2673464"/>
                </a:cubicBezTo>
                <a:cubicBezTo>
                  <a:pt x="12140262" y="2677664"/>
                  <a:pt x="12149020" y="2679275"/>
                  <a:pt x="12159651" y="2679085"/>
                </a:cubicBezTo>
                <a:lnTo>
                  <a:pt x="12192000" y="26744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BA2D8F-10E0-9DB5-2321-7DA4194EA053}"/>
              </a:ext>
            </a:extLst>
          </p:cNvPr>
          <p:cNvSpPr>
            <a:spLocks noGrp="1"/>
          </p:cNvSpPr>
          <p:nvPr>
            <p:ph type="title"/>
          </p:nvPr>
        </p:nvSpPr>
        <p:spPr>
          <a:xfrm>
            <a:off x="1050879" y="609601"/>
            <a:ext cx="9810604" cy="1216024"/>
          </a:xfrm>
        </p:spPr>
        <p:txBody>
          <a:bodyPr vert="horz" lIns="91440" tIns="45720" rIns="91440" bIns="45720" rtlCol="0" anchor="ctr">
            <a:normAutofit/>
          </a:bodyPr>
          <a:lstStyle/>
          <a:p>
            <a:r>
              <a:rPr lang="en-US" b="1" dirty="0"/>
              <a:t>No diversity in policing</a:t>
            </a:r>
          </a:p>
        </p:txBody>
      </p:sp>
      <p:sp>
        <p:nvSpPr>
          <p:cNvPr id="16" name="Freeform: Shape 15">
            <a:extLst>
              <a:ext uri="{FF2B5EF4-FFF2-40B4-BE49-F238E27FC236}">
                <a16:creationId xmlns:a16="http://schemas.microsoft.com/office/drawing/2014/main" id="{C87A8A8A-B020-4F46-8329-D75799D71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4144" y="6080078"/>
            <a:ext cx="9517857" cy="777922"/>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6A58EA-723A-6787-F9EF-6999D5853DE4}"/>
              </a:ext>
            </a:extLst>
          </p:cNvPr>
          <p:cNvSpPr>
            <a:spLocks noGrp="1"/>
          </p:cNvSpPr>
          <p:nvPr>
            <p:ph sz="half" idx="1"/>
          </p:nvPr>
        </p:nvSpPr>
        <p:spPr>
          <a:xfrm>
            <a:off x="1050878" y="2687005"/>
            <a:ext cx="9880979" cy="3567373"/>
          </a:xfrm>
        </p:spPr>
        <p:txBody>
          <a:bodyPr vert="horz" lIns="91440" tIns="45720" rIns="91440" bIns="45720" rtlCol="0" anchor="ctr">
            <a:normAutofit/>
          </a:bodyPr>
          <a:lstStyle/>
          <a:p>
            <a:pPr>
              <a:lnSpc>
                <a:spcPct val="90000"/>
              </a:lnSpc>
            </a:pPr>
            <a:r>
              <a:rPr lang="en-US" sz="1700" dirty="0"/>
              <a:t>R</a:t>
            </a:r>
            <a:r>
              <a:rPr lang="en-US" sz="1700" dirty="0">
                <a:effectLst/>
              </a:rPr>
              <a:t>isk creating a hostile work environment that prevents officers from reaching their full potential, undermining the police's capacity to protect and serve the public (College of Policing, 2023c).</a:t>
            </a:r>
          </a:p>
          <a:p>
            <a:pPr>
              <a:lnSpc>
                <a:spcPct val="90000"/>
              </a:lnSpc>
            </a:pPr>
            <a:r>
              <a:rPr lang="en-US" sz="1700" dirty="0"/>
              <a:t>No diversity </a:t>
            </a:r>
            <a:r>
              <a:rPr lang="en-US" sz="1700" dirty="0">
                <a:effectLst/>
              </a:rPr>
              <a:t>increases the likelihood of police receiving public disapproval (Higgins, 2020).</a:t>
            </a:r>
          </a:p>
          <a:p>
            <a:pPr>
              <a:lnSpc>
                <a:spcPct val="90000"/>
              </a:lnSpc>
            </a:pPr>
            <a:endParaRPr lang="en-US" sz="1700" dirty="0">
              <a:effectLst/>
            </a:endParaRPr>
          </a:p>
          <a:p>
            <a:pPr marL="0" indent="0">
              <a:lnSpc>
                <a:spcPct val="90000"/>
              </a:lnSpc>
              <a:buNone/>
            </a:pPr>
            <a:r>
              <a:rPr lang="en-US" sz="1700" dirty="0"/>
              <a:t>Example</a:t>
            </a:r>
          </a:p>
          <a:p>
            <a:pPr>
              <a:lnSpc>
                <a:spcPct val="90000"/>
              </a:lnSpc>
            </a:pPr>
            <a:r>
              <a:rPr lang="en-US" sz="1700" dirty="0">
                <a:effectLst/>
              </a:rPr>
              <a:t>Existing police officers' WhatsApp group which contained discriminatory and misogynistic views glorifying violence and hostility against women (Casey, 2023).</a:t>
            </a:r>
          </a:p>
          <a:p>
            <a:pPr>
              <a:lnSpc>
                <a:spcPct val="90000"/>
              </a:lnSpc>
            </a:pPr>
            <a:r>
              <a:rPr lang="en-US" sz="1700" dirty="0"/>
              <a:t>P</a:t>
            </a:r>
            <a:r>
              <a:rPr lang="en-US" sz="1700" dirty="0">
                <a:effectLst/>
              </a:rPr>
              <a:t>ublic trust and approval is a fundamental foundation of policing, which is influenced by both public perception and police competence. However, the 2020 Crime Survey of England and Wales reveals a decline in public confidence in the police from 62% in 2017 to 55% in 2020 (Brown, 2023).</a:t>
            </a:r>
            <a:endParaRPr lang="en-US" sz="1700" dirty="0"/>
          </a:p>
          <a:p>
            <a:pPr>
              <a:lnSpc>
                <a:spcPct val="90000"/>
              </a:lnSpc>
            </a:pPr>
            <a:endParaRPr lang="en-US" sz="1700" dirty="0"/>
          </a:p>
          <a:p>
            <a:pPr>
              <a:lnSpc>
                <a:spcPct val="90000"/>
              </a:lnSpc>
            </a:pPr>
            <a:endParaRPr lang="en-US" sz="1700" dirty="0"/>
          </a:p>
        </p:txBody>
      </p:sp>
      <p:pic>
        <p:nvPicPr>
          <p:cNvPr id="7" name="Recorded Sound">
            <a:hlinkClick r:id="" action="ppaction://media"/>
            <a:extLst>
              <a:ext uri="{FF2B5EF4-FFF2-40B4-BE49-F238E27FC236}">
                <a16:creationId xmlns:a16="http://schemas.microsoft.com/office/drawing/2014/main" id="{2D6CC365-B30B-675D-B367-EA90284F8CB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62419" y="406401"/>
            <a:ext cx="406400" cy="406400"/>
          </a:xfrm>
          <a:prstGeom prst="rect">
            <a:avLst/>
          </a:prstGeom>
          <a:solidFill>
            <a:schemeClr val="accent3"/>
          </a:solidFill>
        </p:spPr>
      </p:pic>
    </p:spTree>
    <p:extLst>
      <p:ext uri="{BB962C8B-B14F-4D97-AF65-F5344CB8AC3E}">
        <p14:creationId xmlns:p14="http://schemas.microsoft.com/office/powerpoint/2010/main" val="2270922797"/>
      </p:ext>
    </p:extLst>
  </p:cSld>
  <p:clrMapOvr>
    <a:masterClrMapping/>
  </p:clrMapOvr>
  <mc:AlternateContent xmlns:mc="http://schemas.openxmlformats.org/markup-compatibility/2006">
    <mc:Choice xmlns:p14="http://schemas.microsoft.com/office/powerpoint/2010/main" Requires="p14">
      <p:transition spd="slow" p14:dur="2000" advTm="109120"/>
    </mc:Choice>
    <mc:Fallback>
      <p:transition spd="slow" advTm="109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1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5">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9F846FF8-0D27-4A66-8332-A0BE79BEF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E789D2-0332-8267-BA96-D04B49893E7F}"/>
              </a:ext>
            </a:extLst>
          </p:cNvPr>
          <p:cNvSpPr>
            <a:spLocks noGrp="1"/>
          </p:cNvSpPr>
          <p:nvPr>
            <p:ph type="title"/>
          </p:nvPr>
        </p:nvSpPr>
        <p:spPr>
          <a:xfrm>
            <a:off x="1050879" y="609601"/>
            <a:ext cx="9810604" cy="1216024"/>
          </a:xfrm>
        </p:spPr>
        <p:txBody>
          <a:bodyPr vert="horz" lIns="91440" tIns="45720" rIns="91440" bIns="45720" rtlCol="0" anchor="ctr">
            <a:normAutofit/>
          </a:bodyPr>
          <a:lstStyle/>
          <a:p>
            <a:r>
              <a:rPr lang="en-US" b="1"/>
              <a:t>Sarah Everard Case</a:t>
            </a:r>
          </a:p>
        </p:txBody>
      </p:sp>
      <p:sp>
        <p:nvSpPr>
          <p:cNvPr id="15" name="Freeform: Shape 14">
            <a:extLst>
              <a:ext uri="{FF2B5EF4-FFF2-40B4-BE49-F238E27FC236}">
                <a16:creationId xmlns:a16="http://schemas.microsoft.com/office/drawing/2014/main" id="{46B9CB01-4014-4606-90AC-ADABCFB38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44804"/>
            <a:ext cx="12192000" cy="5013196"/>
          </a:xfrm>
          <a:custGeom>
            <a:avLst/>
            <a:gdLst>
              <a:gd name="connsiteX0" fmla="*/ 4142196 w 12192000"/>
              <a:gd name="connsiteY0" fmla="*/ 33 h 5013196"/>
              <a:gd name="connsiteX1" fmla="*/ 4138795 w 12192000"/>
              <a:gd name="connsiteY1" fmla="*/ 15046 h 5013196"/>
              <a:gd name="connsiteX2" fmla="*/ 4166706 w 12192000"/>
              <a:gd name="connsiteY2" fmla="*/ 37291 h 5013196"/>
              <a:gd name="connsiteX3" fmla="*/ 4371550 w 12192000"/>
              <a:gd name="connsiteY3" fmla="*/ 22134 h 5013196"/>
              <a:gd name="connsiteX4" fmla="*/ 4424056 w 12192000"/>
              <a:gd name="connsiteY4" fmla="*/ 28369 h 5013196"/>
              <a:gd name="connsiteX5" fmla="*/ 4469897 w 12192000"/>
              <a:gd name="connsiteY5" fmla="*/ 13218 h 5013196"/>
              <a:gd name="connsiteX6" fmla="*/ 4489151 w 12192000"/>
              <a:gd name="connsiteY6" fmla="*/ 20285 h 5013196"/>
              <a:gd name="connsiteX7" fmla="*/ 4492479 w 12192000"/>
              <a:gd name="connsiteY7" fmla="*/ 21730 h 5013196"/>
              <a:gd name="connsiteX8" fmla="*/ 4505693 w 12192000"/>
              <a:gd name="connsiteY8" fmla="*/ 22584 h 5013196"/>
              <a:gd name="connsiteX9" fmla="*/ 4509529 w 12192000"/>
              <a:gd name="connsiteY9" fmla="*/ 28985 h 5013196"/>
              <a:gd name="connsiteX10" fmla="*/ 4529499 w 12192000"/>
              <a:gd name="connsiteY10" fmla="*/ 34687 h 5013196"/>
              <a:gd name="connsiteX11" fmla="*/ 4553795 w 12192000"/>
              <a:gd name="connsiteY11" fmla="*/ 34541 h 5013196"/>
              <a:gd name="connsiteX12" fmla="*/ 4640118 w 12192000"/>
              <a:gd name="connsiteY12" fmla="*/ 34699 h 5013196"/>
              <a:gd name="connsiteX13" fmla="*/ 4654127 w 12192000"/>
              <a:gd name="connsiteY13" fmla="*/ 30952 h 5013196"/>
              <a:gd name="connsiteX14" fmla="*/ 4700168 w 12192000"/>
              <a:gd name="connsiteY14" fmla="*/ 35953 h 5013196"/>
              <a:gd name="connsiteX15" fmla="*/ 4741127 w 12192000"/>
              <a:gd name="connsiteY15" fmla="*/ 36527 h 5013196"/>
              <a:gd name="connsiteX16" fmla="*/ 4767598 w 12192000"/>
              <a:gd name="connsiteY16" fmla="*/ 33272 h 5013196"/>
              <a:gd name="connsiteX17" fmla="*/ 4774592 w 12192000"/>
              <a:gd name="connsiteY17" fmla="*/ 35449 h 5013196"/>
              <a:gd name="connsiteX18" fmla="*/ 4801328 w 12192000"/>
              <a:gd name="connsiteY18" fmla="*/ 36454 h 5013196"/>
              <a:gd name="connsiteX19" fmla="*/ 4814870 w 12192000"/>
              <a:gd name="connsiteY19" fmla="*/ 32797 h 5013196"/>
              <a:gd name="connsiteX20" fmla="*/ 4828440 w 12192000"/>
              <a:gd name="connsiteY20" fmla="*/ 40415 h 5013196"/>
              <a:gd name="connsiteX21" fmla="*/ 4831826 w 12192000"/>
              <a:gd name="connsiteY21" fmla="*/ 46118 h 5013196"/>
              <a:gd name="connsiteX22" fmla="*/ 4850785 w 12192000"/>
              <a:gd name="connsiteY22" fmla="*/ 43190 h 5013196"/>
              <a:gd name="connsiteX23" fmla="*/ 4866468 w 12192000"/>
              <a:gd name="connsiteY23" fmla="*/ 48539 h 5013196"/>
              <a:gd name="connsiteX24" fmla="*/ 4879983 w 12192000"/>
              <a:gd name="connsiteY24" fmla="*/ 44615 h 5013196"/>
              <a:gd name="connsiteX25" fmla="*/ 4885635 w 12192000"/>
              <a:gd name="connsiteY25" fmla="*/ 45342 h 5013196"/>
              <a:gd name="connsiteX26" fmla="*/ 4899698 w 12192000"/>
              <a:gd name="connsiteY26" fmla="*/ 47876 h 5013196"/>
              <a:gd name="connsiteX27" fmla="*/ 4923986 w 12192000"/>
              <a:gd name="connsiteY27" fmla="*/ 53632 h 5013196"/>
              <a:gd name="connsiteX28" fmla="*/ 4931544 w 12192000"/>
              <a:gd name="connsiteY28" fmla="*/ 54358 h 5013196"/>
              <a:gd name="connsiteX29" fmla="*/ 4948135 w 12192000"/>
              <a:gd name="connsiteY29" fmla="*/ 63529 h 5013196"/>
              <a:gd name="connsiteX30" fmla="*/ 4980068 w 12192000"/>
              <a:gd name="connsiteY30" fmla="*/ 71052 h 5013196"/>
              <a:gd name="connsiteX31" fmla="*/ 5036541 w 12192000"/>
              <a:gd name="connsiteY31" fmla="*/ 98293 h 5013196"/>
              <a:gd name="connsiteX32" fmla="*/ 5069678 w 12192000"/>
              <a:gd name="connsiteY32" fmla="*/ 111179 h 5013196"/>
              <a:gd name="connsiteX33" fmla="*/ 5092160 w 12192000"/>
              <a:gd name="connsiteY33" fmla="*/ 123203 h 5013196"/>
              <a:gd name="connsiteX34" fmla="*/ 5158166 w 12192000"/>
              <a:gd name="connsiteY34" fmla="*/ 139568 h 5013196"/>
              <a:gd name="connsiteX35" fmla="*/ 5271252 w 12192000"/>
              <a:gd name="connsiteY35" fmla="*/ 160738 h 5013196"/>
              <a:gd name="connsiteX36" fmla="*/ 5294438 w 12192000"/>
              <a:gd name="connsiteY36" fmla="*/ 166556 h 5013196"/>
              <a:gd name="connsiteX37" fmla="*/ 5310840 w 12192000"/>
              <a:gd name="connsiteY37" fmla="*/ 176769 h 5013196"/>
              <a:gd name="connsiteX38" fmla="*/ 5311570 w 12192000"/>
              <a:gd name="connsiteY38" fmla="*/ 183681 h 5013196"/>
              <a:gd name="connsiteX39" fmla="*/ 5323756 w 12192000"/>
              <a:gd name="connsiteY39" fmla="*/ 187718 h 5013196"/>
              <a:gd name="connsiteX40" fmla="*/ 5326259 w 12192000"/>
              <a:gd name="connsiteY40" fmla="*/ 189880 h 5013196"/>
              <a:gd name="connsiteX41" fmla="*/ 5341357 w 12192000"/>
              <a:gd name="connsiteY41" fmla="*/ 201193 h 5013196"/>
              <a:gd name="connsiteX42" fmla="*/ 5391908 w 12192000"/>
              <a:gd name="connsiteY42" fmla="*/ 198291 h 5013196"/>
              <a:gd name="connsiteX43" fmla="*/ 5439031 w 12192000"/>
              <a:gd name="connsiteY43" fmla="*/ 216975 h 5013196"/>
              <a:gd name="connsiteX44" fmla="*/ 5640913 w 12192000"/>
              <a:gd name="connsiteY44" fmla="*/ 253028 h 5013196"/>
              <a:gd name="connsiteX45" fmla="*/ 5657312 w 12192000"/>
              <a:gd name="connsiteY45" fmla="*/ 280626 h 5013196"/>
              <a:gd name="connsiteX46" fmla="*/ 5734773 w 12192000"/>
              <a:gd name="connsiteY46" fmla="*/ 303244 h 5013196"/>
              <a:gd name="connsiteX47" fmla="*/ 5877770 w 12192000"/>
              <a:gd name="connsiteY47" fmla="*/ 296965 h 5013196"/>
              <a:gd name="connsiteX48" fmla="*/ 5989615 w 12192000"/>
              <a:gd name="connsiteY48" fmla="*/ 319663 h 5013196"/>
              <a:gd name="connsiteX49" fmla="*/ 5996857 w 12192000"/>
              <a:gd name="connsiteY49" fmla="*/ 323549 h 5013196"/>
              <a:gd name="connsiteX50" fmla="*/ 6037387 w 12192000"/>
              <a:gd name="connsiteY50" fmla="*/ 312526 h 5013196"/>
              <a:gd name="connsiteX51" fmla="*/ 6113074 w 12192000"/>
              <a:gd name="connsiteY51" fmla="*/ 325845 h 5013196"/>
              <a:gd name="connsiteX52" fmla="*/ 6280929 w 12192000"/>
              <a:gd name="connsiteY52" fmla="*/ 350444 h 5013196"/>
              <a:gd name="connsiteX53" fmla="*/ 6298665 w 12192000"/>
              <a:gd name="connsiteY53" fmla="*/ 342931 h 5013196"/>
              <a:gd name="connsiteX54" fmla="*/ 6317326 w 12192000"/>
              <a:gd name="connsiteY54" fmla="*/ 339794 h 5013196"/>
              <a:gd name="connsiteX55" fmla="*/ 6319212 w 12192000"/>
              <a:gd name="connsiteY55" fmla="*/ 341004 h 5013196"/>
              <a:gd name="connsiteX56" fmla="*/ 6339724 w 12192000"/>
              <a:gd name="connsiteY56" fmla="*/ 342098 h 5013196"/>
              <a:gd name="connsiteX57" fmla="*/ 6345010 w 12192000"/>
              <a:gd name="connsiteY57" fmla="*/ 339148 h 5013196"/>
              <a:gd name="connsiteX58" fmla="*/ 6359332 w 12192000"/>
              <a:gd name="connsiteY58" fmla="*/ 338899 h 5013196"/>
              <a:gd name="connsiteX59" fmla="*/ 6388220 w 12192000"/>
              <a:gd name="connsiteY59" fmla="*/ 335714 h 5013196"/>
              <a:gd name="connsiteX60" fmla="*/ 6392994 w 12192000"/>
              <a:gd name="connsiteY60" fmla="*/ 337644 h 5013196"/>
              <a:gd name="connsiteX61" fmla="*/ 6435581 w 12192000"/>
              <a:gd name="connsiteY61" fmla="*/ 336775 h 5013196"/>
              <a:gd name="connsiteX62" fmla="*/ 6435870 w 12192000"/>
              <a:gd name="connsiteY62" fmla="*/ 337963 h 5013196"/>
              <a:gd name="connsiteX63" fmla="*/ 6446571 w 12192000"/>
              <a:gd name="connsiteY63" fmla="*/ 342957 h 5013196"/>
              <a:gd name="connsiteX64" fmla="*/ 6467701 w 12192000"/>
              <a:gd name="connsiteY64" fmla="*/ 349765 h 5013196"/>
              <a:gd name="connsiteX65" fmla="*/ 6512727 w 12192000"/>
              <a:gd name="connsiteY65" fmla="*/ 380305 h 5013196"/>
              <a:gd name="connsiteX66" fmla="*/ 6557094 w 12192000"/>
              <a:gd name="connsiteY66" fmla="*/ 379532 h 5013196"/>
              <a:gd name="connsiteX67" fmla="*/ 6565879 w 12192000"/>
              <a:gd name="connsiteY67" fmla="*/ 380030 h 5013196"/>
              <a:gd name="connsiteX68" fmla="*/ 6565997 w 12192000"/>
              <a:gd name="connsiteY68" fmla="*/ 380310 h 5013196"/>
              <a:gd name="connsiteX69" fmla="*/ 6575147 w 12192000"/>
              <a:gd name="connsiteY69" fmla="*/ 381374 h 5013196"/>
              <a:gd name="connsiteX70" fmla="*/ 6581899 w 12192000"/>
              <a:gd name="connsiteY70" fmla="*/ 380938 h 5013196"/>
              <a:gd name="connsiteX71" fmla="*/ 6598943 w 12192000"/>
              <a:gd name="connsiteY71" fmla="*/ 381906 h 5013196"/>
              <a:gd name="connsiteX72" fmla="*/ 6604421 w 12192000"/>
              <a:gd name="connsiteY72" fmla="*/ 384033 h 5013196"/>
              <a:gd name="connsiteX73" fmla="*/ 6606035 w 12192000"/>
              <a:gd name="connsiteY73" fmla="*/ 387465 h 5013196"/>
              <a:gd name="connsiteX74" fmla="*/ 6607669 w 12192000"/>
              <a:gd name="connsiteY74" fmla="*/ 387186 h 5013196"/>
              <a:gd name="connsiteX75" fmla="*/ 6637532 w 12192000"/>
              <a:gd name="connsiteY75" fmla="*/ 398125 h 5013196"/>
              <a:gd name="connsiteX76" fmla="*/ 6706880 w 12192000"/>
              <a:gd name="connsiteY76" fmla="*/ 412381 h 5013196"/>
              <a:gd name="connsiteX77" fmla="*/ 6747500 w 12192000"/>
              <a:gd name="connsiteY77" fmla="*/ 416386 h 5013196"/>
              <a:gd name="connsiteX78" fmla="*/ 6857783 w 12192000"/>
              <a:gd name="connsiteY78" fmla="*/ 431905 h 5013196"/>
              <a:gd name="connsiteX79" fmla="*/ 6967720 w 12192000"/>
              <a:gd name="connsiteY79" fmla="*/ 450939 h 5013196"/>
              <a:gd name="connsiteX80" fmla="*/ 7018394 w 12192000"/>
              <a:gd name="connsiteY80" fmla="*/ 479831 h 5013196"/>
              <a:gd name="connsiteX81" fmla="*/ 7024679 w 12192000"/>
              <a:gd name="connsiteY81" fmla="*/ 480968 h 5013196"/>
              <a:gd name="connsiteX82" fmla="*/ 7041715 w 12192000"/>
              <a:gd name="connsiteY82" fmla="*/ 479120 h 5013196"/>
              <a:gd name="connsiteX83" fmla="*/ 7048103 w 12192000"/>
              <a:gd name="connsiteY83" fmla="*/ 477610 h 5013196"/>
              <a:gd name="connsiteX84" fmla="*/ 7057490 w 12192000"/>
              <a:gd name="connsiteY84" fmla="*/ 477135 h 5013196"/>
              <a:gd name="connsiteX85" fmla="*/ 7057730 w 12192000"/>
              <a:gd name="connsiteY85" fmla="*/ 477383 h 5013196"/>
              <a:gd name="connsiteX86" fmla="*/ 7066511 w 12192000"/>
              <a:gd name="connsiteY86" fmla="*/ 476432 h 5013196"/>
              <a:gd name="connsiteX87" fmla="*/ 7109401 w 12192000"/>
              <a:gd name="connsiteY87" fmla="*/ 468486 h 5013196"/>
              <a:gd name="connsiteX88" fmla="*/ 7166830 w 12192000"/>
              <a:gd name="connsiteY88" fmla="*/ 490255 h 5013196"/>
              <a:gd name="connsiteX89" fmla="*/ 7190442 w 12192000"/>
              <a:gd name="connsiteY89" fmla="*/ 493308 h 5013196"/>
              <a:gd name="connsiteX90" fmla="*/ 7203083 w 12192000"/>
              <a:gd name="connsiteY90" fmla="*/ 496324 h 5013196"/>
              <a:gd name="connsiteX91" fmla="*/ 7203894 w 12192000"/>
              <a:gd name="connsiteY91" fmla="*/ 497408 h 5013196"/>
              <a:gd name="connsiteX92" fmla="*/ 7245004 w 12192000"/>
              <a:gd name="connsiteY92" fmla="*/ 489662 h 5013196"/>
              <a:gd name="connsiteX93" fmla="*/ 7250514 w 12192000"/>
              <a:gd name="connsiteY93" fmla="*/ 490724 h 5013196"/>
              <a:gd name="connsiteX94" fmla="*/ 7277246 w 12192000"/>
              <a:gd name="connsiteY94" fmla="*/ 483000 h 5013196"/>
              <a:gd name="connsiteX95" fmla="*/ 7291092 w 12192000"/>
              <a:gd name="connsiteY95" fmla="*/ 480435 h 5013196"/>
              <a:gd name="connsiteX96" fmla="*/ 7294933 w 12192000"/>
              <a:gd name="connsiteY96" fmla="*/ 476767 h 5013196"/>
              <a:gd name="connsiteX97" fmla="*/ 7315408 w 12192000"/>
              <a:gd name="connsiteY97" fmla="*/ 474478 h 5013196"/>
              <a:gd name="connsiteX98" fmla="*/ 7317786 w 12192000"/>
              <a:gd name="connsiteY98" fmla="*/ 475324 h 5013196"/>
              <a:gd name="connsiteX99" fmla="*/ 7334572 w 12192000"/>
              <a:gd name="connsiteY99" fmla="*/ 469306 h 5013196"/>
              <a:gd name="connsiteX100" fmla="*/ 7348520 w 12192000"/>
              <a:gd name="connsiteY100" fmla="*/ 459268 h 5013196"/>
              <a:gd name="connsiteX101" fmla="*/ 7522997 w 12192000"/>
              <a:gd name="connsiteY101" fmla="*/ 455427 h 5013196"/>
              <a:gd name="connsiteX102" fmla="*/ 7686985 w 12192000"/>
              <a:gd name="connsiteY102" fmla="*/ 433023 h 5013196"/>
              <a:gd name="connsiteX103" fmla="*/ 7854068 w 12192000"/>
              <a:gd name="connsiteY103" fmla="*/ 422992 h 5013196"/>
              <a:gd name="connsiteX104" fmla="*/ 8034165 w 12192000"/>
              <a:gd name="connsiteY104" fmla="*/ 404917 h 5013196"/>
              <a:gd name="connsiteX105" fmla="*/ 8094381 w 12192000"/>
              <a:gd name="connsiteY105" fmla="*/ 408936 h 5013196"/>
              <a:gd name="connsiteX106" fmla="*/ 8146898 w 12192000"/>
              <a:gd name="connsiteY106" fmla="*/ 391776 h 5013196"/>
              <a:gd name="connsiteX107" fmla="*/ 8168993 w 12192000"/>
              <a:gd name="connsiteY107" fmla="*/ 398048 h 5013196"/>
              <a:gd name="connsiteX108" fmla="*/ 8172809 w 12192000"/>
              <a:gd name="connsiteY108" fmla="*/ 399355 h 5013196"/>
              <a:gd name="connsiteX109" fmla="*/ 8187962 w 12192000"/>
              <a:gd name="connsiteY109" fmla="*/ 399651 h 5013196"/>
              <a:gd name="connsiteX110" fmla="*/ 8192382 w 12192000"/>
              <a:gd name="connsiteY110" fmla="*/ 405910 h 5013196"/>
              <a:gd name="connsiteX111" fmla="*/ 8375192 w 12192000"/>
              <a:gd name="connsiteY111" fmla="*/ 397097 h 5013196"/>
              <a:gd name="connsiteX112" fmla="*/ 8454377 w 12192000"/>
              <a:gd name="connsiteY112" fmla="*/ 393549 h 5013196"/>
              <a:gd name="connsiteX113" fmla="*/ 8484740 w 12192000"/>
              <a:gd name="connsiteY113" fmla="*/ 398377 h 5013196"/>
              <a:gd name="connsiteX114" fmla="*/ 8601673 w 12192000"/>
              <a:gd name="connsiteY114" fmla="*/ 410319 h 5013196"/>
              <a:gd name="connsiteX115" fmla="*/ 8701676 w 12192000"/>
              <a:gd name="connsiteY115" fmla="*/ 414569 h 5013196"/>
              <a:gd name="connsiteX116" fmla="*/ 8773288 w 12192000"/>
              <a:gd name="connsiteY116" fmla="*/ 391295 h 5013196"/>
              <a:gd name="connsiteX117" fmla="*/ 8779909 w 12192000"/>
              <a:gd name="connsiteY117" fmla="*/ 395664 h 5013196"/>
              <a:gd name="connsiteX118" fmla="*/ 8829932 w 12192000"/>
              <a:gd name="connsiteY118" fmla="*/ 392461 h 5013196"/>
              <a:gd name="connsiteX119" fmla="*/ 9003386 w 12192000"/>
              <a:gd name="connsiteY119" fmla="*/ 349460 h 5013196"/>
              <a:gd name="connsiteX120" fmla="*/ 9101185 w 12192000"/>
              <a:gd name="connsiteY120" fmla="*/ 344080 h 5013196"/>
              <a:gd name="connsiteX121" fmla="*/ 9136185 w 12192000"/>
              <a:gd name="connsiteY121" fmla="*/ 347296 h 5013196"/>
              <a:gd name="connsiteX122" fmla="*/ 9194801 w 12192000"/>
              <a:gd name="connsiteY122" fmla="*/ 352367 h 5013196"/>
              <a:gd name="connsiteX123" fmla="*/ 9239316 w 12192000"/>
              <a:gd name="connsiteY123" fmla="*/ 368776 h 5013196"/>
              <a:gd name="connsiteX124" fmla="*/ 9288052 w 12192000"/>
              <a:gd name="connsiteY124" fmla="*/ 368014 h 5013196"/>
              <a:gd name="connsiteX125" fmla="*/ 9298465 w 12192000"/>
              <a:gd name="connsiteY125" fmla="*/ 351514 h 5013196"/>
              <a:gd name="connsiteX126" fmla="*/ 9350892 w 12192000"/>
              <a:gd name="connsiteY126" fmla="*/ 355996 h 5013196"/>
              <a:gd name="connsiteX127" fmla="*/ 9430522 w 12192000"/>
              <a:gd name="connsiteY127" fmla="*/ 364586 h 5013196"/>
              <a:gd name="connsiteX128" fmla="*/ 9476215 w 12192000"/>
              <a:gd name="connsiteY128" fmla="*/ 365325 h 5013196"/>
              <a:gd name="connsiteX129" fmla="*/ 9601276 w 12192000"/>
              <a:gd name="connsiteY129" fmla="*/ 371922 h 5013196"/>
              <a:gd name="connsiteX130" fmla="*/ 9726733 w 12192000"/>
              <a:gd name="connsiteY130" fmla="*/ 382019 h 5013196"/>
              <a:gd name="connsiteX131" fmla="*/ 9802144 w 12192000"/>
              <a:gd name="connsiteY131" fmla="*/ 407697 h 5013196"/>
              <a:gd name="connsiteX132" fmla="*/ 9905153 w 12192000"/>
              <a:gd name="connsiteY132" fmla="*/ 413868 h 5013196"/>
              <a:gd name="connsiteX133" fmla="*/ 9922553 w 12192000"/>
              <a:gd name="connsiteY133" fmla="*/ 417787 h 5013196"/>
              <a:gd name="connsiteX134" fmla="*/ 10044658 w 12192000"/>
              <a:gd name="connsiteY134" fmla="*/ 431295 h 5013196"/>
              <a:gd name="connsiteX135" fmla="*/ 10184585 w 12192000"/>
              <a:gd name="connsiteY135" fmla="*/ 420356 h 5013196"/>
              <a:gd name="connsiteX136" fmla="*/ 10366435 w 12192000"/>
              <a:gd name="connsiteY136" fmla="*/ 475646 h 5013196"/>
              <a:gd name="connsiteX137" fmla="*/ 10688220 w 12192000"/>
              <a:gd name="connsiteY137" fmla="*/ 555476 h 5013196"/>
              <a:gd name="connsiteX138" fmla="*/ 11026690 w 12192000"/>
              <a:gd name="connsiteY138" fmla="*/ 563899 h 5013196"/>
              <a:gd name="connsiteX139" fmla="*/ 11113779 w 12192000"/>
              <a:gd name="connsiteY139" fmla="*/ 547086 h 5013196"/>
              <a:gd name="connsiteX140" fmla="*/ 11369556 w 12192000"/>
              <a:gd name="connsiteY140" fmla="*/ 504937 h 5013196"/>
              <a:gd name="connsiteX141" fmla="*/ 11623342 w 12192000"/>
              <a:gd name="connsiteY141" fmla="*/ 401646 h 5013196"/>
              <a:gd name="connsiteX142" fmla="*/ 11786511 w 12192000"/>
              <a:gd name="connsiteY142" fmla="*/ 371608 h 5013196"/>
              <a:gd name="connsiteX143" fmla="*/ 11862577 w 12192000"/>
              <a:gd name="connsiteY143" fmla="*/ 343767 h 5013196"/>
              <a:gd name="connsiteX144" fmla="*/ 11916612 w 12192000"/>
              <a:gd name="connsiteY144" fmla="*/ 337028 h 5013196"/>
              <a:gd name="connsiteX145" fmla="*/ 11948830 w 12192000"/>
              <a:gd name="connsiteY145" fmla="*/ 331280 h 5013196"/>
              <a:gd name="connsiteX146" fmla="*/ 12001583 w 12192000"/>
              <a:gd name="connsiteY146" fmla="*/ 292861 h 5013196"/>
              <a:gd name="connsiteX147" fmla="*/ 12174977 w 12192000"/>
              <a:gd name="connsiteY147" fmla="*/ 277870 h 5013196"/>
              <a:gd name="connsiteX148" fmla="*/ 12192000 w 12192000"/>
              <a:gd name="connsiteY148" fmla="*/ 269767 h 5013196"/>
              <a:gd name="connsiteX149" fmla="*/ 12192000 w 12192000"/>
              <a:gd name="connsiteY149" fmla="*/ 5013196 h 5013196"/>
              <a:gd name="connsiteX150" fmla="*/ 0 w 12192000"/>
              <a:gd name="connsiteY150" fmla="*/ 5013196 h 5013196"/>
              <a:gd name="connsiteX151" fmla="*/ 0 w 12192000"/>
              <a:gd name="connsiteY151" fmla="*/ 630667 h 5013196"/>
              <a:gd name="connsiteX152" fmla="*/ 11075 w 12192000"/>
              <a:gd name="connsiteY152" fmla="*/ 628396 h 5013196"/>
              <a:gd name="connsiteX153" fmla="*/ 44061 w 12192000"/>
              <a:gd name="connsiteY153" fmla="*/ 621814 h 5013196"/>
              <a:gd name="connsiteX154" fmla="*/ 136694 w 12192000"/>
              <a:gd name="connsiteY154" fmla="*/ 569633 h 5013196"/>
              <a:gd name="connsiteX155" fmla="*/ 170342 w 12192000"/>
              <a:gd name="connsiteY155" fmla="*/ 564295 h 5013196"/>
              <a:gd name="connsiteX156" fmla="*/ 168955 w 12192000"/>
              <a:gd name="connsiteY156" fmla="*/ 555382 h 5013196"/>
              <a:gd name="connsiteX157" fmla="*/ 181474 w 12192000"/>
              <a:gd name="connsiteY157" fmla="*/ 554499 h 5013196"/>
              <a:gd name="connsiteX158" fmla="*/ 209440 w 12192000"/>
              <a:gd name="connsiteY158" fmla="*/ 553779 h 5013196"/>
              <a:gd name="connsiteX159" fmla="*/ 293152 w 12192000"/>
              <a:gd name="connsiteY159" fmla="*/ 549794 h 5013196"/>
              <a:gd name="connsiteX160" fmla="*/ 315693 w 12192000"/>
              <a:gd name="connsiteY160" fmla="*/ 532248 h 5013196"/>
              <a:gd name="connsiteX161" fmla="*/ 337305 w 12192000"/>
              <a:gd name="connsiteY161" fmla="*/ 531590 h 5013196"/>
              <a:gd name="connsiteX162" fmla="*/ 462252 w 12192000"/>
              <a:gd name="connsiteY162" fmla="*/ 506369 h 5013196"/>
              <a:gd name="connsiteX163" fmla="*/ 479457 w 12192000"/>
              <a:gd name="connsiteY163" fmla="*/ 504341 h 5013196"/>
              <a:gd name="connsiteX164" fmla="*/ 488653 w 12192000"/>
              <a:gd name="connsiteY164" fmla="*/ 496475 h 5013196"/>
              <a:gd name="connsiteX165" fmla="*/ 522053 w 12192000"/>
              <a:gd name="connsiteY165" fmla="*/ 494343 h 5013196"/>
              <a:gd name="connsiteX166" fmla="*/ 523520 w 12192000"/>
              <a:gd name="connsiteY166" fmla="*/ 489931 h 5013196"/>
              <a:gd name="connsiteX167" fmla="*/ 632714 w 12192000"/>
              <a:gd name="connsiteY167" fmla="*/ 450319 h 5013196"/>
              <a:gd name="connsiteX168" fmla="*/ 651426 w 12192000"/>
              <a:gd name="connsiteY168" fmla="*/ 443762 h 5013196"/>
              <a:gd name="connsiteX169" fmla="*/ 667724 w 12192000"/>
              <a:gd name="connsiteY169" fmla="*/ 445356 h 5013196"/>
              <a:gd name="connsiteX170" fmla="*/ 757679 w 12192000"/>
              <a:gd name="connsiteY170" fmla="*/ 438363 h 5013196"/>
              <a:gd name="connsiteX171" fmla="*/ 779159 w 12192000"/>
              <a:gd name="connsiteY171" fmla="*/ 441277 h 5013196"/>
              <a:gd name="connsiteX172" fmla="*/ 788293 w 12192000"/>
              <a:gd name="connsiteY172" fmla="*/ 448081 h 5013196"/>
              <a:gd name="connsiteX173" fmla="*/ 822923 w 12192000"/>
              <a:gd name="connsiteY173" fmla="*/ 434292 h 5013196"/>
              <a:gd name="connsiteX174" fmla="*/ 876559 w 12192000"/>
              <a:gd name="connsiteY174" fmla="*/ 424306 h 5013196"/>
              <a:gd name="connsiteX175" fmla="*/ 902011 w 12192000"/>
              <a:gd name="connsiteY175" fmla="*/ 417336 h 5013196"/>
              <a:gd name="connsiteX176" fmla="*/ 922715 w 12192000"/>
              <a:gd name="connsiteY176" fmla="*/ 420917 h 5013196"/>
              <a:gd name="connsiteX177" fmla="*/ 1040139 w 12192000"/>
              <a:gd name="connsiteY177" fmla="*/ 419808 h 5013196"/>
              <a:gd name="connsiteX178" fmla="*/ 1067251 w 12192000"/>
              <a:gd name="connsiteY178" fmla="*/ 425602 h 5013196"/>
              <a:gd name="connsiteX179" fmla="*/ 1080272 w 12192000"/>
              <a:gd name="connsiteY179" fmla="*/ 437887 h 5013196"/>
              <a:gd name="connsiteX180" fmla="*/ 1090219 w 12192000"/>
              <a:gd name="connsiteY180" fmla="*/ 433244 h 5013196"/>
              <a:gd name="connsiteX181" fmla="*/ 1161226 w 12192000"/>
              <a:gd name="connsiteY181" fmla="*/ 431522 h 5013196"/>
              <a:gd name="connsiteX182" fmla="*/ 1207525 w 12192000"/>
              <a:gd name="connsiteY182" fmla="*/ 429257 h 5013196"/>
              <a:gd name="connsiteX183" fmla="*/ 1210030 w 12192000"/>
              <a:gd name="connsiteY183" fmla="*/ 412023 h 5013196"/>
              <a:gd name="connsiteX184" fmla="*/ 1251170 w 12192000"/>
              <a:gd name="connsiteY184" fmla="*/ 405160 h 5013196"/>
              <a:gd name="connsiteX185" fmla="*/ 1295331 w 12192000"/>
              <a:gd name="connsiteY185" fmla="*/ 415400 h 5013196"/>
              <a:gd name="connsiteX186" fmla="*/ 1347118 w 12192000"/>
              <a:gd name="connsiteY186" fmla="*/ 412922 h 5013196"/>
              <a:gd name="connsiteX187" fmla="*/ 1378108 w 12192000"/>
              <a:gd name="connsiteY187" fmla="*/ 411628 h 5013196"/>
              <a:gd name="connsiteX188" fmla="*/ 1459192 w 12192000"/>
              <a:gd name="connsiteY188" fmla="*/ 394137 h 5013196"/>
              <a:gd name="connsiteX189" fmla="*/ 1590120 w 12192000"/>
              <a:gd name="connsiteY189" fmla="*/ 330826 h 5013196"/>
              <a:gd name="connsiteX190" fmla="*/ 1631417 w 12192000"/>
              <a:gd name="connsiteY190" fmla="*/ 321445 h 5013196"/>
              <a:gd name="connsiteX191" fmla="*/ 1638727 w 12192000"/>
              <a:gd name="connsiteY191" fmla="*/ 324828 h 5013196"/>
              <a:gd name="connsiteX192" fmla="*/ 1844438 w 12192000"/>
              <a:gd name="connsiteY192" fmla="*/ 284522 h 5013196"/>
              <a:gd name="connsiteX193" fmla="*/ 1881324 w 12192000"/>
              <a:gd name="connsiteY193" fmla="*/ 281715 h 5013196"/>
              <a:gd name="connsiteX194" fmla="*/ 1908999 w 12192000"/>
              <a:gd name="connsiteY194" fmla="*/ 282556 h 5013196"/>
              <a:gd name="connsiteX195" fmla="*/ 1974956 w 12192000"/>
              <a:gd name="connsiteY195" fmla="*/ 269176 h 5013196"/>
              <a:gd name="connsiteX196" fmla="*/ 2082409 w 12192000"/>
              <a:gd name="connsiteY196" fmla="*/ 240508 h 5013196"/>
              <a:gd name="connsiteX197" fmla="*/ 2105639 w 12192000"/>
              <a:gd name="connsiteY197" fmla="*/ 235866 h 5013196"/>
              <a:gd name="connsiteX198" fmla="*/ 2126992 w 12192000"/>
              <a:gd name="connsiteY198" fmla="*/ 237686 h 5013196"/>
              <a:gd name="connsiteX199" fmla="*/ 2133154 w 12192000"/>
              <a:gd name="connsiteY199" fmla="*/ 243170 h 5013196"/>
              <a:gd name="connsiteX200" fmla="*/ 2146154 w 12192000"/>
              <a:gd name="connsiteY200" fmla="*/ 241550 h 5013196"/>
              <a:gd name="connsiteX201" fmla="*/ 2149901 w 12192000"/>
              <a:gd name="connsiteY201" fmla="*/ 242334 h 5013196"/>
              <a:gd name="connsiteX202" fmla="*/ 2171100 w 12192000"/>
              <a:gd name="connsiteY202" fmla="*/ 245607 h 5013196"/>
              <a:gd name="connsiteX203" fmla="*/ 2209148 w 12192000"/>
              <a:gd name="connsiteY203" fmla="*/ 222443 h 5013196"/>
              <a:gd name="connsiteX204" fmla="*/ 2261889 w 12192000"/>
              <a:gd name="connsiteY204" fmla="*/ 218750 h 5013196"/>
              <a:gd name="connsiteX205" fmla="*/ 2452315 w 12192000"/>
              <a:gd name="connsiteY205" fmla="*/ 166117 h 5013196"/>
              <a:gd name="connsiteX206" fmla="*/ 2487710 w 12192000"/>
              <a:gd name="connsiteY206" fmla="*/ 182485 h 5013196"/>
              <a:gd name="connsiteX207" fmla="*/ 2567870 w 12192000"/>
              <a:gd name="connsiteY207" fmla="*/ 169640 h 5013196"/>
              <a:gd name="connsiteX208" fmla="*/ 2677053 w 12192000"/>
              <a:gd name="connsiteY208" fmla="*/ 105731 h 5013196"/>
              <a:gd name="connsiteX209" fmla="*/ 2823914 w 12192000"/>
              <a:gd name="connsiteY209" fmla="*/ 80085 h 5013196"/>
              <a:gd name="connsiteX210" fmla="*/ 2831912 w 12192000"/>
              <a:gd name="connsiteY210" fmla="*/ 68644 h 5013196"/>
              <a:gd name="connsiteX211" fmla="*/ 2843870 w 12192000"/>
              <a:gd name="connsiteY211" fmla="*/ 60725 h 5013196"/>
              <a:gd name="connsiteX212" fmla="*/ 2846217 w 12192000"/>
              <a:gd name="connsiteY212" fmla="*/ 61243 h 5013196"/>
              <a:gd name="connsiteX213" fmla="*/ 2862745 w 12192000"/>
              <a:gd name="connsiteY213" fmla="*/ 56460 h 5013196"/>
              <a:gd name="connsiteX214" fmla="*/ 2864596 w 12192000"/>
              <a:gd name="connsiteY214" fmla="*/ 52436 h 5013196"/>
              <a:gd name="connsiteX215" fmla="*/ 2875381 w 12192000"/>
              <a:gd name="connsiteY215" fmla="*/ 48221 h 5013196"/>
              <a:gd name="connsiteX216" fmla="*/ 2895139 w 12192000"/>
              <a:gd name="connsiteY216" fmla="*/ 37404 h 5013196"/>
              <a:gd name="connsiteX217" fmla="*/ 2900232 w 12192000"/>
              <a:gd name="connsiteY217" fmla="*/ 37736 h 5013196"/>
              <a:gd name="connsiteX218" fmla="*/ 2932205 w 12192000"/>
              <a:gd name="connsiteY218" fmla="*/ 25091 h 5013196"/>
              <a:gd name="connsiteX219" fmla="*/ 2933310 w 12192000"/>
              <a:gd name="connsiteY219" fmla="*/ 26034 h 5013196"/>
              <a:gd name="connsiteX220" fmla="*/ 2945218 w 12192000"/>
              <a:gd name="connsiteY220" fmla="*/ 27359 h 5013196"/>
              <a:gd name="connsiteX221" fmla="*/ 2966465 w 12192000"/>
              <a:gd name="connsiteY221" fmla="*/ 27335 h 5013196"/>
              <a:gd name="connsiteX222" fmla="*/ 3023668 w 12192000"/>
              <a:gd name="connsiteY222" fmla="*/ 41123 h 5013196"/>
              <a:gd name="connsiteX223" fmla="*/ 3057077 w 12192000"/>
              <a:gd name="connsiteY223" fmla="*/ 28063 h 5013196"/>
              <a:gd name="connsiteX224" fmla="*/ 3151915 w 12192000"/>
              <a:gd name="connsiteY224" fmla="*/ 24461 h 5013196"/>
              <a:gd name="connsiteX225" fmla="*/ 3251671 w 12192000"/>
              <a:gd name="connsiteY225" fmla="*/ 44793 h 5013196"/>
              <a:gd name="connsiteX226" fmla="*/ 3351400 w 12192000"/>
              <a:gd name="connsiteY226" fmla="*/ 45905 h 5013196"/>
              <a:gd name="connsiteX227" fmla="*/ 3387481 w 12192000"/>
              <a:gd name="connsiteY227" fmla="*/ 44661 h 5013196"/>
              <a:gd name="connsiteX228" fmla="*/ 3451923 w 12192000"/>
              <a:gd name="connsiteY228" fmla="*/ 49700 h 5013196"/>
              <a:gd name="connsiteX229" fmla="*/ 3481520 w 12192000"/>
              <a:gd name="connsiteY229" fmla="*/ 56505 h 5013196"/>
              <a:gd name="connsiteX230" fmla="*/ 3482804 w 12192000"/>
              <a:gd name="connsiteY230" fmla="*/ 56030 h 5013196"/>
              <a:gd name="connsiteX231" fmla="*/ 3485495 w 12192000"/>
              <a:gd name="connsiteY231" fmla="*/ 59139 h 5013196"/>
              <a:gd name="connsiteX232" fmla="*/ 3490972 w 12192000"/>
              <a:gd name="connsiteY232" fmla="*/ 60504 h 5013196"/>
              <a:gd name="connsiteX233" fmla="*/ 3505835 w 12192000"/>
              <a:gd name="connsiteY233" fmla="*/ 59295 h 5013196"/>
              <a:gd name="connsiteX234" fmla="*/ 3511410 w 12192000"/>
              <a:gd name="connsiteY234" fmla="*/ 58026 h 5013196"/>
              <a:gd name="connsiteX235" fmla="*/ 3519598 w 12192000"/>
              <a:gd name="connsiteY235" fmla="*/ 57901 h 5013196"/>
              <a:gd name="connsiteX236" fmla="*/ 3519807 w 12192000"/>
              <a:gd name="connsiteY236" fmla="*/ 58156 h 5013196"/>
              <a:gd name="connsiteX237" fmla="*/ 3527466 w 12192000"/>
              <a:gd name="connsiteY237" fmla="*/ 57534 h 5013196"/>
              <a:gd name="connsiteX238" fmla="*/ 3564889 w 12192000"/>
              <a:gd name="connsiteY238" fmla="*/ 51208 h 5013196"/>
              <a:gd name="connsiteX239" fmla="*/ 3614922 w 12192000"/>
              <a:gd name="connsiteY239" fmla="*/ 75022 h 5013196"/>
              <a:gd name="connsiteX240" fmla="*/ 3635506 w 12192000"/>
              <a:gd name="connsiteY240" fmla="*/ 78936 h 5013196"/>
              <a:gd name="connsiteX241" fmla="*/ 3646525 w 12192000"/>
              <a:gd name="connsiteY241" fmla="*/ 82411 h 5013196"/>
              <a:gd name="connsiteX242" fmla="*/ 3647224 w 12192000"/>
              <a:gd name="connsiteY242" fmla="*/ 83521 h 5013196"/>
              <a:gd name="connsiteX243" fmla="*/ 3683100 w 12192000"/>
              <a:gd name="connsiteY243" fmla="*/ 77327 h 5013196"/>
              <a:gd name="connsiteX244" fmla="*/ 3687901 w 12192000"/>
              <a:gd name="connsiteY244" fmla="*/ 78590 h 5013196"/>
              <a:gd name="connsiteX245" fmla="*/ 3711234 w 12192000"/>
              <a:gd name="connsiteY245" fmla="*/ 71883 h 5013196"/>
              <a:gd name="connsiteX246" fmla="*/ 3723318 w 12192000"/>
              <a:gd name="connsiteY246" fmla="*/ 69843 h 5013196"/>
              <a:gd name="connsiteX247" fmla="*/ 3726677 w 12192000"/>
              <a:gd name="connsiteY247" fmla="*/ 66330 h 5013196"/>
              <a:gd name="connsiteX248" fmla="*/ 3744535 w 12192000"/>
              <a:gd name="connsiteY248" fmla="*/ 64808 h 5013196"/>
              <a:gd name="connsiteX249" fmla="*/ 3746608 w 12192000"/>
              <a:gd name="connsiteY249" fmla="*/ 65740 h 5013196"/>
              <a:gd name="connsiteX250" fmla="*/ 3761262 w 12192000"/>
              <a:gd name="connsiteY250" fmla="*/ 60365 h 5013196"/>
              <a:gd name="connsiteX251" fmla="*/ 3773451 w 12192000"/>
              <a:gd name="connsiteY251" fmla="*/ 50884 h 5013196"/>
              <a:gd name="connsiteX252" fmla="*/ 3925626 w 12192000"/>
              <a:gd name="connsiteY252" fmla="*/ 53519 h 5013196"/>
              <a:gd name="connsiteX253" fmla="*/ 4056184 w 12192000"/>
              <a:gd name="connsiteY253" fmla="*/ 12503 h 5013196"/>
              <a:gd name="connsiteX254" fmla="*/ 4142196 w 12192000"/>
              <a:gd name="connsiteY254" fmla="*/ 33 h 501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2000" h="5013196">
                <a:moveTo>
                  <a:pt x="4142196" y="33"/>
                </a:moveTo>
                <a:cubicBezTo>
                  <a:pt x="4148062" y="-396"/>
                  <a:pt x="4148371" y="3330"/>
                  <a:pt x="4138795" y="15046"/>
                </a:cubicBezTo>
                <a:cubicBezTo>
                  <a:pt x="4157457" y="11498"/>
                  <a:pt x="4177037" y="25445"/>
                  <a:pt x="4166706" y="37291"/>
                </a:cubicBezTo>
                <a:cubicBezTo>
                  <a:pt x="4223118" y="11323"/>
                  <a:pt x="4307498" y="34620"/>
                  <a:pt x="4371550" y="22134"/>
                </a:cubicBezTo>
                <a:cubicBezTo>
                  <a:pt x="4407078" y="48914"/>
                  <a:pt x="4387627" y="23893"/>
                  <a:pt x="4424056" y="28369"/>
                </a:cubicBezTo>
                <a:cubicBezTo>
                  <a:pt x="4413661" y="3313"/>
                  <a:pt x="4468424" y="41731"/>
                  <a:pt x="4469897" y="13218"/>
                </a:cubicBezTo>
                <a:cubicBezTo>
                  <a:pt x="4476479" y="14935"/>
                  <a:pt x="4482810" y="17498"/>
                  <a:pt x="4489151" y="20285"/>
                </a:cubicBezTo>
                <a:lnTo>
                  <a:pt x="4492479" y="21730"/>
                </a:lnTo>
                <a:lnTo>
                  <a:pt x="4505693" y="22584"/>
                </a:lnTo>
                <a:lnTo>
                  <a:pt x="4509529" y="28985"/>
                </a:lnTo>
                <a:lnTo>
                  <a:pt x="4529499" y="34687"/>
                </a:lnTo>
                <a:cubicBezTo>
                  <a:pt x="4536963" y="35869"/>
                  <a:pt x="4544973" y="36029"/>
                  <a:pt x="4553795" y="34541"/>
                </a:cubicBezTo>
                <a:cubicBezTo>
                  <a:pt x="4575351" y="22864"/>
                  <a:pt x="4609487" y="36086"/>
                  <a:pt x="4640118" y="34699"/>
                </a:cubicBezTo>
                <a:lnTo>
                  <a:pt x="4654127" y="30952"/>
                </a:lnTo>
                <a:lnTo>
                  <a:pt x="4700168" y="35953"/>
                </a:lnTo>
                <a:cubicBezTo>
                  <a:pt x="4713264" y="36848"/>
                  <a:pt x="4726846" y="37197"/>
                  <a:pt x="4741127" y="36527"/>
                </a:cubicBezTo>
                <a:lnTo>
                  <a:pt x="4767598" y="33272"/>
                </a:lnTo>
                <a:lnTo>
                  <a:pt x="4774592" y="35449"/>
                </a:lnTo>
                <a:cubicBezTo>
                  <a:pt x="4786697" y="34976"/>
                  <a:pt x="4802577" y="26578"/>
                  <a:pt x="4801328" y="36454"/>
                </a:cubicBezTo>
                <a:lnTo>
                  <a:pt x="4814870" y="32797"/>
                </a:lnTo>
                <a:lnTo>
                  <a:pt x="4828440" y="40415"/>
                </a:lnTo>
                <a:cubicBezTo>
                  <a:pt x="4829942" y="42215"/>
                  <a:pt x="4831084" y="44138"/>
                  <a:pt x="4831826" y="46118"/>
                </a:cubicBezTo>
                <a:lnTo>
                  <a:pt x="4850785" y="43190"/>
                </a:lnTo>
                <a:lnTo>
                  <a:pt x="4866468" y="48539"/>
                </a:lnTo>
                <a:lnTo>
                  <a:pt x="4879983" y="44615"/>
                </a:lnTo>
                <a:lnTo>
                  <a:pt x="4885635" y="45342"/>
                </a:lnTo>
                <a:lnTo>
                  <a:pt x="4899698" y="47876"/>
                </a:lnTo>
                <a:cubicBezTo>
                  <a:pt x="4906918" y="49699"/>
                  <a:pt x="4915001" y="51908"/>
                  <a:pt x="4923986" y="53632"/>
                </a:cubicBezTo>
                <a:lnTo>
                  <a:pt x="4931544" y="54358"/>
                </a:lnTo>
                <a:lnTo>
                  <a:pt x="4948135" y="63529"/>
                </a:lnTo>
                <a:cubicBezTo>
                  <a:pt x="4960212" y="70470"/>
                  <a:pt x="4969702" y="75124"/>
                  <a:pt x="4980068" y="71052"/>
                </a:cubicBezTo>
                <a:cubicBezTo>
                  <a:pt x="4998023" y="79978"/>
                  <a:pt x="5010918" y="105669"/>
                  <a:pt x="5036541" y="98293"/>
                </a:cubicBezTo>
                <a:cubicBezTo>
                  <a:pt x="5028940" y="110173"/>
                  <a:pt x="5065159" y="99199"/>
                  <a:pt x="5069678" y="111179"/>
                </a:cubicBezTo>
                <a:cubicBezTo>
                  <a:pt x="5071842" y="120855"/>
                  <a:pt x="5083332" y="119782"/>
                  <a:pt x="5092160" y="123203"/>
                </a:cubicBezTo>
                <a:cubicBezTo>
                  <a:pt x="5098585" y="133008"/>
                  <a:pt x="5142841" y="141271"/>
                  <a:pt x="5158166" y="139568"/>
                </a:cubicBezTo>
                <a:cubicBezTo>
                  <a:pt x="5201256" y="128920"/>
                  <a:pt x="5236783" y="168222"/>
                  <a:pt x="5271252" y="160738"/>
                </a:cubicBezTo>
                <a:cubicBezTo>
                  <a:pt x="5280328" y="161512"/>
                  <a:pt x="5287877" y="163623"/>
                  <a:pt x="5294438" y="166556"/>
                </a:cubicBezTo>
                <a:lnTo>
                  <a:pt x="5310840" y="176769"/>
                </a:lnTo>
                <a:cubicBezTo>
                  <a:pt x="5311084" y="179074"/>
                  <a:pt x="5311328" y="181377"/>
                  <a:pt x="5311570" y="183681"/>
                </a:cubicBezTo>
                <a:lnTo>
                  <a:pt x="5323756" y="187718"/>
                </a:lnTo>
                <a:lnTo>
                  <a:pt x="5326259" y="189880"/>
                </a:lnTo>
                <a:cubicBezTo>
                  <a:pt x="5331024" y="194034"/>
                  <a:pt x="5335878" y="197977"/>
                  <a:pt x="5341357" y="201193"/>
                </a:cubicBezTo>
                <a:cubicBezTo>
                  <a:pt x="5355787" y="174949"/>
                  <a:pt x="5390353" y="224216"/>
                  <a:pt x="5391908" y="198291"/>
                </a:cubicBezTo>
                <a:cubicBezTo>
                  <a:pt x="5424533" y="211393"/>
                  <a:pt x="5417454" y="183279"/>
                  <a:pt x="5439031" y="216975"/>
                </a:cubicBezTo>
                <a:cubicBezTo>
                  <a:pt x="5505697" y="221021"/>
                  <a:pt x="5575360" y="263433"/>
                  <a:pt x="5640913" y="253028"/>
                </a:cubicBezTo>
                <a:cubicBezTo>
                  <a:pt x="5625666" y="261550"/>
                  <a:pt x="5637932" y="279363"/>
                  <a:pt x="5657312" y="280626"/>
                </a:cubicBezTo>
                <a:cubicBezTo>
                  <a:pt x="5599451" y="314971"/>
                  <a:pt x="5750508" y="268765"/>
                  <a:pt x="5734773" y="303244"/>
                </a:cubicBezTo>
                <a:cubicBezTo>
                  <a:pt x="5761561" y="276899"/>
                  <a:pt x="5869387" y="261233"/>
                  <a:pt x="5877770" y="296965"/>
                </a:cubicBezTo>
                <a:cubicBezTo>
                  <a:pt x="5915819" y="308827"/>
                  <a:pt x="5955621" y="307835"/>
                  <a:pt x="5989615" y="319663"/>
                </a:cubicBezTo>
                <a:lnTo>
                  <a:pt x="5996857" y="323549"/>
                </a:lnTo>
                <a:lnTo>
                  <a:pt x="6037387" y="312526"/>
                </a:lnTo>
                <a:cubicBezTo>
                  <a:pt x="6073044" y="306507"/>
                  <a:pt x="6106738" y="308466"/>
                  <a:pt x="6113074" y="325845"/>
                </a:cubicBezTo>
                <a:cubicBezTo>
                  <a:pt x="6172518" y="336304"/>
                  <a:pt x="6233561" y="323646"/>
                  <a:pt x="6280929" y="350444"/>
                </a:cubicBezTo>
                <a:cubicBezTo>
                  <a:pt x="6286383" y="347055"/>
                  <a:pt x="6292357" y="344643"/>
                  <a:pt x="6298665" y="342931"/>
                </a:cubicBezTo>
                <a:lnTo>
                  <a:pt x="6317326" y="339794"/>
                </a:lnTo>
                <a:lnTo>
                  <a:pt x="6319212" y="341004"/>
                </a:lnTo>
                <a:cubicBezTo>
                  <a:pt x="6328393" y="343898"/>
                  <a:pt x="6334701" y="343685"/>
                  <a:pt x="6339724" y="342098"/>
                </a:cubicBezTo>
                <a:lnTo>
                  <a:pt x="6345010" y="339148"/>
                </a:lnTo>
                <a:lnTo>
                  <a:pt x="6359332" y="338899"/>
                </a:lnTo>
                <a:lnTo>
                  <a:pt x="6388220" y="335714"/>
                </a:lnTo>
                <a:lnTo>
                  <a:pt x="6392994" y="337644"/>
                </a:lnTo>
                <a:lnTo>
                  <a:pt x="6435581" y="336775"/>
                </a:lnTo>
                <a:cubicBezTo>
                  <a:pt x="6435677" y="337170"/>
                  <a:pt x="6435772" y="337567"/>
                  <a:pt x="6435870" y="337963"/>
                </a:cubicBezTo>
                <a:cubicBezTo>
                  <a:pt x="6437488" y="340605"/>
                  <a:pt x="6440513" y="342516"/>
                  <a:pt x="6446571" y="342957"/>
                </a:cubicBezTo>
                <a:cubicBezTo>
                  <a:pt x="6432902" y="359852"/>
                  <a:pt x="6448636" y="349961"/>
                  <a:pt x="6467701" y="349765"/>
                </a:cubicBezTo>
                <a:cubicBezTo>
                  <a:pt x="6450726" y="375964"/>
                  <a:pt x="6507518" y="364791"/>
                  <a:pt x="6512727" y="380305"/>
                </a:cubicBezTo>
                <a:cubicBezTo>
                  <a:pt x="6527112" y="379570"/>
                  <a:pt x="6542020" y="379271"/>
                  <a:pt x="6557094" y="379532"/>
                </a:cubicBezTo>
                <a:lnTo>
                  <a:pt x="6565879" y="380030"/>
                </a:lnTo>
                <a:cubicBezTo>
                  <a:pt x="6565919" y="380123"/>
                  <a:pt x="6565958" y="380216"/>
                  <a:pt x="6565997" y="380310"/>
                </a:cubicBezTo>
                <a:cubicBezTo>
                  <a:pt x="6567779" y="380994"/>
                  <a:pt x="6570621" y="381376"/>
                  <a:pt x="6575147" y="381374"/>
                </a:cubicBezTo>
                <a:lnTo>
                  <a:pt x="6581899" y="380938"/>
                </a:lnTo>
                <a:lnTo>
                  <a:pt x="6598943" y="381906"/>
                </a:lnTo>
                <a:lnTo>
                  <a:pt x="6604421" y="384033"/>
                </a:lnTo>
                <a:lnTo>
                  <a:pt x="6606035" y="387465"/>
                </a:lnTo>
                <a:lnTo>
                  <a:pt x="6607669" y="387186"/>
                </a:lnTo>
                <a:cubicBezTo>
                  <a:pt x="6620475" y="382131"/>
                  <a:pt x="6625312" y="374007"/>
                  <a:pt x="6637532" y="398125"/>
                </a:cubicBezTo>
                <a:cubicBezTo>
                  <a:pt x="6666345" y="390437"/>
                  <a:pt x="6669861" y="404891"/>
                  <a:pt x="6706880" y="412381"/>
                </a:cubicBezTo>
                <a:cubicBezTo>
                  <a:pt x="6723837" y="404468"/>
                  <a:pt x="6736071" y="408511"/>
                  <a:pt x="6747500" y="416386"/>
                </a:cubicBezTo>
                <a:cubicBezTo>
                  <a:pt x="6784745" y="414659"/>
                  <a:pt x="6816872" y="426761"/>
                  <a:pt x="6857783" y="431905"/>
                </a:cubicBezTo>
                <a:cubicBezTo>
                  <a:pt x="6903934" y="423229"/>
                  <a:pt x="6923989" y="445532"/>
                  <a:pt x="6967720" y="450939"/>
                </a:cubicBezTo>
                <a:cubicBezTo>
                  <a:pt x="7008578" y="433412"/>
                  <a:pt x="6996867" y="470461"/>
                  <a:pt x="7018394" y="479831"/>
                </a:cubicBezTo>
                <a:lnTo>
                  <a:pt x="7024679" y="480968"/>
                </a:lnTo>
                <a:lnTo>
                  <a:pt x="7041715" y="479120"/>
                </a:lnTo>
                <a:lnTo>
                  <a:pt x="7048103" y="477610"/>
                </a:lnTo>
                <a:cubicBezTo>
                  <a:pt x="7052510" y="476872"/>
                  <a:pt x="7055450" y="476773"/>
                  <a:pt x="7057490" y="477135"/>
                </a:cubicBezTo>
                <a:lnTo>
                  <a:pt x="7057730" y="477383"/>
                </a:lnTo>
                <a:lnTo>
                  <a:pt x="7066511" y="476432"/>
                </a:lnTo>
                <a:cubicBezTo>
                  <a:pt x="7081316" y="474229"/>
                  <a:pt x="7095708" y="471522"/>
                  <a:pt x="7109401" y="468486"/>
                </a:cubicBezTo>
                <a:cubicBezTo>
                  <a:pt x="7121361" y="482413"/>
                  <a:pt x="7171741" y="462549"/>
                  <a:pt x="7166830" y="490255"/>
                </a:cubicBezTo>
                <a:cubicBezTo>
                  <a:pt x="7185318" y="486971"/>
                  <a:pt x="7196261" y="474996"/>
                  <a:pt x="7190442" y="493308"/>
                </a:cubicBezTo>
                <a:cubicBezTo>
                  <a:pt x="7196540" y="492742"/>
                  <a:pt x="7200336" y="494071"/>
                  <a:pt x="7203083" y="496324"/>
                </a:cubicBezTo>
                <a:lnTo>
                  <a:pt x="7203894" y="497408"/>
                </a:lnTo>
                <a:lnTo>
                  <a:pt x="7245004" y="489662"/>
                </a:lnTo>
                <a:lnTo>
                  <a:pt x="7250514" y="490724"/>
                </a:lnTo>
                <a:lnTo>
                  <a:pt x="7277246" y="483000"/>
                </a:lnTo>
                <a:lnTo>
                  <a:pt x="7291092" y="480435"/>
                </a:lnTo>
                <a:lnTo>
                  <a:pt x="7294933" y="476767"/>
                </a:lnTo>
                <a:cubicBezTo>
                  <a:pt x="7299121" y="474441"/>
                  <a:pt x="7305176" y="473213"/>
                  <a:pt x="7315408" y="474478"/>
                </a:cubicBezTo>
                <a:lnTo>
                  <a:pt x="7317786" y="475324"/>
                </a:lnTo>
                <a:lnTo>
                  <a:pt x="7334572" y="469306"/>
                </a:lnTo>
                <a:cubicBezTo>
                  <a:pt x="7339959" y="466649"/>
                  <a:pt x="7344710" y="463382"/>
                  <a:pt x="7348520" y="459268"/>
                </a:cubicBezTo>
                <a:cubicBezTo>
                  <a:pt x="7406571" y="477093"/>
                  <a:pt x="7460434" y="455124"/>
                  <a:pt x="7522997" y="455427"/>
                </a:cubicBezTo>
                <a:cubicBezTo>
                  <a:pt x="7592791" y="446837"/>
                  <a:pt x="7640927" y="437451"/>
                  <a:pt x="7686985" y="433023"/>
                </a:cubicBezTo>
                <a:cubicBezTo>
                  <a:pt x="7708370" y="428668"/>
                  <a:pt x="7865878" y="410662"/>
                  <a:pt x="7854068" y="422992"/>
                </a:cubicBezTo>
                <a:cubicBezTo>
                  <a:pt x="7918669" y="394524"/>
                  <a:pt x="7960767" y="420179"/>
                  <a:pt x="8034165" y="404917"/>
                </a:cubicBezTo>
                <a:cubicBezTo>
                  <a:pt x="8074975" y="430280"/>
                  <a:pt x="8052607" y="405995"/>
                  <a:pt x="8094381" y="408936"/>
                </a:cubicBezTo>
                <a:cubicBezTo>
                  <a:pt x="8082391" y="384233"/>
                  <a:pt x="8145291" y="420455"/>
                  <a:pt x="8146898" y="391776"/>
                </a:cubicBezTo>
                <a:cubicBezTo>
                  <a:pt x="8154450" y="393217"/>
                  <a:pt x="8161714" y="395521"/>
                  <a:pt x="8168993" y="398048"/>
                </a:cubicBezTo>
                <a:lnTo>
                  <a:pt x="8172809" y="399355"/>
                </a:lnTo>
                <a:lnTo>
                  <a:pt x="8187962" y="399651"/>
                </a:lnTo>
                <a:lnTo>
                  <a:pt x="8192382" y="405910"/>
                </a:lnTo>
                <a:lnTo>
                  <a:pt x="8375192" y="397097"/>
                </a:lnTo>
                <a:cubicBezTo>
                  <a:pt x="8390681" y="391124"/>
                  <a:pt x="8442343" y="386212"/>
                  <a:pt x="8454377" y="393549"/>
                </a:cubicBezTo>
                <a:cubicBezTo>
                  <a:pt x="8465613" y="394229"/>
                  <a:pt x="8477337" y="389940"/>
                  <a:pt x="8484740" y="398377"/>
                </a:cubicBezTo>
                <a:cubicBezTo>
                  <a:pt x="8509291" y="401173"/>
                  <a:pt x="8565518" y="407621"/>
                  <a:pt x="8601673" y="410319"/>
                </a:cubicBezTo>
                <a:cubicBezTo>
                  <a:pt x="8619550" y="396781"/>
                  <a:pt x="8652058" y="416886"/>
                  <a:pt x="8701676" y="414569"/>
                </a:cubicBezTo>
                <a:cubicBezTo>
                  <a:pt x="8721163" y="399040"/>
                  <a:pt x="8735137" y="413192"/>
                  <a:pt x="8773288" y="391295"/>
                </a:cubicBezTo>
                <a:cubicBezTo>
                  <a:pt x="8775124" y="392937"/>
                  <a:pt x="8777353" y="394408"/>
                  <a:pt x="8779909" y="395664"/>
                </a:cubicBezTo>
                <a:cubicBezTo>
                  <a:pt x="8794759" y="402954"/>
                  <a:pt x="8817153" y="401520"/>
                  <a:pt x="8829932" y="392461"/>
                </a:cubicBezTo>
                <a:cubicBezTo>
                  <a:pt x="8891235" y="362336"/>
                  <a:pt x="8949370" y="358860"/>
                  <a:pt x="9003386" y="349460"/>
                </a:cubicBezTo>
                <a:cubicBezTo>
                  <a:pt x="9064740" y="341657"/>
                  <a:pt x="9026331" y="373992"/>
                  <a:pt x="9101185" y="344080"/>
                </a:cubicBezTo>
                <a:cubicBezTo>
                  <a:pt x="9110310" y="353604"/>
                  <a:pt x="9120116" y="353365"/>
                  <a:pt x="9136185" y="347296"/>
                </a:cubicBezTo>
                <a:cubicBezTo>
                  <a:pt x="9166057" y="344262"/>
                  <a:pt x="9165783" y="369927"/>
                  <a:pt x="9194801" y="352367"/>
                </a:cubicBezTo>
                <a:cubicBezTo>
                  <a:pt x="9190472" y="366462"/>
                  <a:pt x="9252023" y="353523"/>
                  <a:pt x="9239316" y="368776"/>
                </a:cubicBezTo>
                <a:cubicBezTo>
                  <a:pt x="9259813" y="379833"/>
                  <a:pt x="9267827" y="358579"/>
                  <a:pt x="9288052" y="368014"/>
                </a:cubicBezTo>
                <a:cubicBezTo>
                  <a:pt x="9310099" y="368953"/>
                  <a:pt x="9274359" y="354287"/>
                  <a:pt x="9298465" y="351514"/>
                </a:cubicBezTo>
                <a:cubicBezTo>
                  <a:pt x="9327883" y="350627"/>
                  <a:pt x="9325850" y="325510"/>
                  <a:pt x="9350892" y="355996"/>
                </a:cubicBezTo>
                <a:lnTo>
                  <a:pt x="9430522" y="364586"/>
                </a:lnTo>
                <a:cubicBezTo>
                  <a:pt x="9447485" y="355425"/>
                  <a:pt x="9461870" y="358450"/>
                  <a:pt x="9476215" y="365325"/>
                </a:cubicBezTo>
                <a:cubicBezTo>
                  <a:pt x="9516917" y="360669"/>
                  <a:pt x="9555019" y="370080"/>
                  <a:pt x="9601276" y="371922"/>
                </a:cubicBezTo>
                <a:cubicBezTo>
                  <a:pt x="9650279" y="359692"/>
                  <a:pt x="9677305" y="380141"/>
                  <a:pt x="9726733" y="382019"/>
                </a:cubicBezTo>
                <a:cubicBezTo>
                  <a:pt x="9773839" y="358530"/>
                  <a:pt x="9760877" y="410908"/>
                  <a:pt x="9802144" y="407697"/>
                </a:cubicBezTo>
                <a:cubicBezTo>
                  <a:pt x="9868120" y="385365"/>
                  <a:pt x="9801669" y="424896"/>
                  <a:pt x="9905153" y="413868"/>
                </a:cubicBezTo>
                <a:cubicBezTo>
                  <a:pt x="9910811" y="410359"/>
                  <a:pt x="9923612" y="413238"/>
                  <a:pt x="9922553" y="417787"/>
                </a:cubicBezTo>
                <a:cubicBezTo>
                  <a:pt x="9945213" y="415195"/>
                  <a:pt x="10012509" y="437971"/>
                  <a:pt x="10044658" y="431295"/>
                </a:cubicBezTo>
                <a:cubicBezTo>
                  <a:pt x="10108994" y="441322"/>
                  <a:pt x="10138326" y="418598"/>
                  <a:pt x="10184585" y="420356"/>
                </a:cubicBezTo>
                <a:cubicBezTo>
                  <a:pt x="10238805" y="433245"/>
                  <a:pt x="10270973" y="446023"/>
                  <a:pt x="10366435" y="475646"/>
                </a:cubicBezTo>
                <a:lnTo>
                  <a:pt x="10688220" y="555476"/>
                </a:lnTo>
                <a:cubicBezTo>
                  <a:pt x="10812002" y="626549"/>
                  <a:pt x="10955764" y="565297"/>
                  <a:pt x="11026690" y="563899"/>
                </a:cubicBezTo>
                <a:cubicBezTo>
                  <a:pt x="11053150" y="535972"/>
                  <a:pt x="11079708" y="560938"/>
                  <a:pt x="11113779" y="547086"/>
                </a:cubicBezTo>
                <a:cubicBezTo>
                  <a:pt x="11191398" y="533240"/>
                  <a:pt x="11265999" y="496724"/>
                  <a:pt x="11369556" y="504937"/>
                </a:cubicBezTo>
                <a:cubicBezTo>
                  <a:pt x="11406977" y="422376"/>
                  <a:pt x="11530972" y="456417"/>
                  <a:pt x="11623342" y="401646"/>
                </a:cubicBezTo>
                <a:cubicBezTo>
                  <a:pt x="11678749" y="386540"/>
                  <a:pt x="11771467" y="415601"/>
                  <a:pt x="11786511" y="371608"/>
                </a:cubicBezTo>
                <a:cubicBezTo>
                  <a:pt x="11815065" y="394479"/>
                  <a:pt x="11834769" y="350469"/>
                  <a:pt x="11862577" y="343767"/>
                </a:cubicBezTo>
                <a:cubicBezTo>
                  <a:pt x="11886839" y="357655"/>
                  <a:pt x="11896496" y="342356"/>
                  <a:pt x="11916612" y="337028"/>
                </a:cubicBezTo>
                <a:cubicBezTo>
                  <a:pt x="11926953" y="346090"/>
                  <a:pt x="11944208" y="343709"/>
                  <a:pt x="11948830" y="331280"/>
                </a:cubicBezTo>
                <a:cubicBezTo>
                  <a:pt x="11937556" y="304981"/>
                  <a:pt x="11999127" y="312097"/>
                  <a:pt x="12001583" y="292861"/>
                </a:cubicBezTo>
                <a:cubicBezTo>
                  <a:pt x="12027437" y="287117"/>
                  <a:pt x="12120562" y="289932"/>
                  <a:pt x="12174977" y="277870"/>
                </a:cubicBezTo>
                <a:lnTo>
                  <a:pt x="12192000" y="269767"/>
                </a:lnTo>
                <a:lnTo>
                  <a:pt x="12192000" y="5013196"/>
                </a:lnTo>
                <a:lnTo>
                  <a:pt x="0" y="5013196"/>
                </a:lnTo>
                <a:lnTo>
                  <a:pt x="0" y="630667"/>
                </a:lnTo>
                <a:lnTo>
                  <a:pt x="11075" y="628396"/>
                </a:lnTo>
                <a:cubicBezTo>
                  <a:pt x="23002" y="626376"/>
                  <a:pt x="33255" y="624731"/>
                  <a:pt x="44061" y="621814"/>
                </a:cubicBezTo>
                <a:cubicBezTo>
                  <a:pt x="78982" y="608550"/>
                  <a:pt x="115649" y="579219"/>
                  <a:pt x="136694" y="569633"/>
                </a:cubicBezTo>
                <a:lnTo>
                  <a:pt x="170342" y="564295"/>
                </a:lnTo>
                <a:cubicBezTo>
                  <a:pt x="169880" y="561325"/>
                  <a:pt x="169417" y="558353"/>
                  <a:pt x="168955" y="555382"/>
                </a:cubicBezTo>
                <a:lnTo>
                  <a:pt x="181474" y="554499"/>
                </a:lnTo>
                <a:lnTo>
                  <a:pt x="209440" y="553779"/>
                </a:lnTo>
                <a:cubicBezTo>
                  <a:pt x="226869" y="552113"/>
                  <a:pt x="275442" y="553383"/>
                  <a:pt x="293152" y="549794"/>
                </a:cubicBezTo>
                <a:cubicBezTo>
                  <a:pt x="298104" y="540169"/>
                  <a:pt x="305921" y="534831"/>
                  <a:pt x="315693" y="532248"/>
                </a:cubicBezTo>
                <a:lnTo>
                  <a:pt x="337305" y="531590"/>
                </a:lnTo>
                <a:lnTo>
                  <a:pt x="462252" y="506369"/>
                </a:lnTo>
                <a:lnTo>
                  <a:pt x="479457" y="504341"/>
                </a:lnTo>
                <a:lnTo>
                  <a:pt x="488653" y="496475"/>
                </a:lnTo>
                <a:cubicBezTo>
                  <a:pt x="495751" y="494808"/>
                  <a:pt x="516240" y="495433"/>
                  <a:pt x="522053" y="494343"/>
                </a:cubicBezTo>
                <a:lnTo>
                  <a:pt x="523520" y="489931"/>
                </a:lnTo>
                <a:cubicBezTo>
                  <a:pt x="541965" y="482593"/>
                  <a:pt x="611396" y="458013"/>
                  <a:pt x="632714" y="450319"/>
                </a:cubicBezTo>
                <a:cubicBezTo>
                  <a:pt x="637120" y="456979"/>
                  <a:pt x="646523" y="446165"/>
                  <a:pt x="651426" y="443762"/>
                </a:cubicBezTo>
                <a:cubicBezTo>
                  <a:pt x="652273" y="448286"/>
                  <a:pt x="664268" y="449456"/>
                  <a:pt x="667724" y="445356"/>
                </a:cubicBezTo>
                <a:cubicBezTo>
                  <a:pt x="751466" y="421701"/>
                  <a:pt x="710176" y="468211"/>
                  <a:pt x="757679" y="438363"/>
                </a:cubicBezTo>
                <a:cubicBezTo>
                  <a:pt x="766141" y="436289"/>
                  <a:pt x="773060" y="437997"/>
                  <a:pt x="779159" y="441277"/>
                </a:cubicBezTo>
                <a:lnTo>
                  <a:pt x="788293" y="448081"/>
                </a:lnTo>
                <a:lnTo>
                  <a:pt x="822923" y="434292"/>
                </a:lnTo>
                <a:cubicBezTo>
                  <a:pt x="840014" y="429396"/>
                  <a:pt x="858036" y="426029"/>
                  <a:pt x="876559" y="424306"/>
                </a:cubicBezTo>
                <a:cubicBezTo>
                  <a:pt x="880889" y="433506"/>
                  <a:pt x="895209" y="420068"/>
                  <a:pt x="902011" y="417336"/>
                </a:cubicBezTo>
                <a:cubicBezTo>
                  <a:pt x="902191" y="423390"/>
                  <a:pt x="917419" y="426022"/>
                  <a:pt x="922715" y="420917"/>
                </a:cubicBezTo>
                <a:cubicBezTo>
                  <a:pt x="1035495" y="397234"/>
                  <a:pt x="972839" y="454951"/>
                  <a:pt x="1040139" y="419808"/>
                </a:cubicBezTo>
                <a:cubicBezTo>
                  <a:pt x="1051469" y="417835"/>
                  <a:pt x="1060048" y="420716"/>
                  <a:pt x="1067251" y="425602"/>
                </a:cubicBezTo>
                <a:lnTo>
                  <a:pt x="1080272" y="437887"/>
                </a:lnTo>
                <a:lnTo>
                  <a:pt x="1090219" y="433244"/>
                </a:lnTo>
                <a:cubicBezTo>
                  <a:pt x="1128054" y="432213"/>
                  <a:pt x="1139443" y="444840"/>
                  <a:pt x="1161226" y="431522"/>
                </a:cubicBezTo>
                <a:cubicBezTo>
                  <a:pt x="1194247" y="457797"/>
                  <a:pt x="1182853" y="433812"/>
                  <a:pt x="1207525" y="429257"/>
                </a:cubicBezTo>
                <a:cubicBezTo>
                  <a:pt x="1226951" y="423550"/>
                  <a:pt x="1190923" y="413889"/>
                  <a:pt x="1210030" y="412023"/>
                </a:cubicBezTo>
                <a:cubicBezTo>
                  <a:pt x="1230853" y="418586"/>
                  <a:pt x="1229491" y="397066"/>
                  <a:pt x="1251170" y="405160"/>
                </a:cubicBezTo>
                <a:cubicBezTo>
                  <a:pt x="1246235" y="421478"/>
                  <a:pt x="1293590" y="401251"/>
                  <a:pt x="1295331" y="415400"/>
                </a:cubicBezTo>
                <a:cubicBezTo>
                  <a:pt x="1313247" y="394801"/>
                  <a:pt x="1322885" y="419606"/>
                  <a:pt x="1347118" y="412922"/>
                </a:cubicBezTo>
                <a:cubicBezTo>
                  <a:pt x="1358442" y="405047"/>
                  <a:pt x="1366690" y="403583"/>
                  <a:pt x="1378108" y="411628"/>
                </a:cubicBezTo>
                <a:cubicBezTo>
                  <a:pt x="1430244" y="373345"/>
                  <a:pt x="1410029" y="409382"/>
                  <a:pt x="1459192" y="394137"/>
                </a:cubicBezTo>
                <a:cubicBezTo>
                  <a:pt x="1501499" y="378273"/>
                  <a:pt x="1549591" y="367610"/>
                  <a:pt x="1590120" y="330826"/>
                </a:cubicBezTo>
                <a:cubicBezTo>
                  <a:pt x="1597495" y="320478"/>
                  <a:pt x="1615987" y="316279"/>
                  <a:pt x="1631417" y="321445"/>
                </a:cubicBezTo>
                <a:cubicBezTo>
                  <a:pt x="1634069" y="322335"/>
                  <a:pt x="1636534" y="323476"/>
                  <a:pt x="1638727" y="324828"/>
                </a:cubicBezTo>
                <a:cubicBezTo>
                  <a:pt x="1674229" y="318675"/>
                  <a:pt x="1804005" y="291708"/>
                  <a:pt x="1844438" y="284522"/>
                </a:cubicBezTo>
                <a:cubicBezTo>
                  <a:pt x="1847960" y="297582"/>
                  <a:pt x="1868036" y="273541"/>
                  <a:pt x="1881324" y="281715"/>
                </a:cubicBezTo>
                <a:cubicBezTo>
                  <a:pt x="1890865" y="288925"/>
                  <a:pt x="1899182" y="283313"/>
                  <a:pt x="1908999" y="282556"/>
                </a:cubicBezTo>
                <a:cubicBezTo>
                  <a:pt x="1922050" y="288125"/>
                  <a:pt x="1964084" y="276888"/>
                  <a:pt x="1974956" y="269176"/>
                </a:cubicBezTo>
                <a:cubicBezTo>
                  <a:pt x="2000789" y="242591"/>
                  <a:pt x="2060915" y="260908"/>
                  <a:pt x="2082409" y="240508"/>
                </a:cubicBezTo>
                <a:cubicBezTo>
                  <a:pt x="2090286" y="237431"/>
                  <a:pt x="2098026" y="236104"/>
                  <a:pt x="2105639" y="235866"/>
                </a:cubicBezTo>
                <a:lnTo>
                  <a:pt x="2126992" y="237686"/>
                </a:lnTo>
                <a:lnTo>
                  <a:pt x="2133154" y="243170"/>
                </a:lnTo>
                <a:lnTo>
                  <a:pt x="2146154" y="241550"/>
                </a:lnTo>
                <a:lnTo>
                  <a:pt x="2149901" y="242334"/>
                </a:lnTo>
                <a:cubicBezTo>
                  <a:pt x="2157061" y="243856"/>
                  <a:pt x="2164126" y="245165"/>
                  <a:pt x="2171100" y="245607"/>
                </a:cubicBezTo>
                <a:cubicBezTo>
                  <a:pt x="2161432" y="217726"/>
                  <a:pt x="2228843" y="244778"/>
                  <a:pt x="2209148" y="222443"/>
                </a:cubicBezTo>
                <a:cubicBezTo>
                  <a:pt x="2245795" y="220027"/>
                  <a:pt x="2217435" y="199404"/>
                  <a:pt x="2261889" y="218750"/>
                </a:cubicBezTo>
                <a:cubicBezTo>
                  <a:pt x="2318421" y="194794"/>
                  <a:pt x="2408342" y="201713"/>
                  <a:pt x="2452315" y="166117"/>
                </a:cubicBezTo>
                <a:cubicBezTo>
                  <a:pt x="2447016" y="179502"/>
                  <a:pt x="2471204" y="189377"/>
                  <a:pt x="2487710" y="182485"/>
                </a:cubicBezTo>
                <a:cubicBezTo>
                  <a:pt x="2469218" y="234964"/>
                  <a:pt x="2552592" y="134331"/>
                  <a:pt x="2567870" y="169640"/>
                </a:cubicBezTo>
                <a:cubicBezTo>
                  <a:pt x="2567993" y="136603"/>
                  <a:pt x="2641492" y="79264"/>
                  <a:pt x="2677053" y="105731"/>
                </a:cubicBezTo>
                <a:cubicBezTo>
                  <a:pt x="2730362" y="98156"/>
                  <a:pt x="2767701" y="70180"/>
                  <a:pt x="2823914" y="80085"/>
                </a:cubicBezTo>
                <a:cubicBezTo>
                  <a:pt x="2825573" y="75636"/>
                  <a:pt x="2828354" y="71885"/>
                  <a:pt x="2831912" y="68644"/>
                </a:cubicBezTo>
                <a:lnTo>
                  <a:pt x="2843870" y="60725"/>
                </a:lnTo>
                <a:lnTo>
                  <a:pt x="2846217" y="61243"/>
                </a:lnTo>
                <a:cubicBezTo>
                  <a:pt x="2855406" y="61177"/>
                  <a:pt x="2860075" y="59230"/>
                  <a:pt x="2862745" y="56460"/>
                </a:cubicBezTo>
                <a:lnTo>
                  <a:pt x="2864596" y="52436"/>
                </a:lnTo>
                <a:lnTo>
                  <a:pt x="2875381" y="48221"/>
                </a:lnTo>
                <a:lnTo>
                  <a:pt x="2895139" y="37404"/>
                </a:lnTo>
                <a:lnTo>
                  <a:pt x="2900232" y="37736"/>
                </a:lnTo>
                <a:lnTo>
                  <a:pt x="2932205" y="25091"/>
                </a:lnTo>
                <a:lnTo>
                  <a:pt x="2933310" y="26034"/>
                </a:lnTo>
                <a:cubicBezTo>
                  <a:pt x="2936512" y="27864"/>
                  <a:pt x="2940256" y="28670"/>
                  <a:pt x="2945218" y="27359"/>
                </a:cubicBezTo>
                <a:cubicBezTo>
                  <a:pt x="2947316" y="45762"/>
                  <a:pt x="2952012" y="32829"/>
                  <a:pt x="2966465" y="27335"/>
                </a:cubicBezTo>
                <a:cubicBezTo>
                  <a:pt x="2972951" y="54691"/>
                  <a:pt x="3008144" y="29186"/>
                  <a:pt x="3023668" y="41123"/>
                </a:cubicBezTo>
                <a:cubicBezTo>
                  <a:pt x="3034143" y="36470"/>
                  <a:pt x="3045337" y="32050"/>
                  <a:pt x="3057077" y="28063"/>
                </a:cubicBezTo>
                <a:lnTo>
                  <a:pt x="3151915" y="24461"/>
                </a:lnTo>
                <a:lnTo>
                  <a:pt x="3251671" y="44793"/>
                </a:lnTo>
                <a:cubicBezTo>
                  <a:pt x="3288430" y="44614"/>
                  <a:pt x="3320402" y="52254"/>
                  <a:pt x="3351400" y="45905"/>
                </a:cubicBezTo>
                <a:cubicBezTo>
                  <a:pt x="3364152" y="52066"/>
                  <a:pt x="3376107" y="54432"/>
                  <a:pt x="3387481" y="44661"/>
                </a:cubicBezTo>
                <a:cubicBezTo>
                  <a:pt x="3421834" y="47236"/>
                  <a:pt x="3430384" y="60743"/>
                  <a:pt x="3451923" y="49700"/>
                </a:cubicBezTo>
                <a:cubicBezTo>
                  <a:pt x="3471592" y="71444"/>
                  <a:pt x="3472580" y="62993"/>
                  <a:pt x="3481520" y="56505"/>
                </a:cubicBezTo>
                <a:lnTo>
                  <a:pt x="3482804" y="56030"/>
                </a:lnTo>
                <a:lnTo>
                  <a:pt x="3485495" y="59139"/>
                </a:lnTo>
                <a:lnTo>
                  <a:pt x="3490972" y="60504"/>
                </a:lnTo>
                <a:lnTo>
                  <a:pt x="3505835" y="59295"/>
                </a:lnTo>
                <a:lnTo>
                  <a:pt x="3511410" y="58026"/>
                </a:lnTo>
                <a:cubicBezTo>
                  <a:pt x="3515254" y="57455"/>
                  <a:pt x="3517816" y="57465"/>
                  <a:pt x="3519598" y="57901"/>
                </a:cubicBezTo>
                <a:lnTo>
                  <a:pt x="3519807" y="58156"/>
                </a:lnTo>
                <a:lnTo>
                  <a:pt x="3527466" y="57534"/>
                </a:lnTo>
                <a:cubicBezTo>
                  <a:pt x="3540383" y="55888"/>
                  <a:pt x="3552942" y="53726"/>
                  <a:pt x="3564889" y="51208"/>
                </a:cubicBezTo>
                <a:cubicBezTo>
                  <a:pt x="3575289" y="65525"/>
                  <a:pt x="3619274" y="47602"/>
                  <a:pt x="3614922" y="75022"/>
                </a:cubicBezTo>
                <a:cubicBezTo>
                  <a:pt x="3631051" y="72436"/>
                  <a:pt x="3640626" y="60912"/>
                  <a:pt x="3635506" y="78936"/>
                </a:cubicBezTo>
                <a:cubicBezTo>
                  <a:pt x="3640824" y="78600"/>
                  <a:pt x="3644132" y="80065"/>
                  <a:pt x="3646525" y="82411"/>
                </a:cubicBezTo>
                <a:lnTo>
                  <a:pt x="3647224" y="83521"/>
                </a:lnTo>
                <a:lnTo>
                  <a:pt x="3683100" y="77327"/>
                </a:lnTo>
                <a:lnTo>
                  <a:pt x="3687901" y="78590"/>
                </a:lnTo>
                <a:lnTo>
                  <a:pt x="3711234" y="71883"/>
                </a:lnTo>
                <a:lnTo>
                  <a:pt x="3723318" y="69843"/>
                </a:lnTo>
                <a:lnTo>
                  <a:pt x="3726677" y="66330"/>
                </a:lnTo>
                <a:cubicBezTo>
                  <a:pt x="3730335" y="64168"/>
                  <a:pt x="3735615" y="63170"/>
                  <a:pt x="3744535" y="64808"/>
                </a:cubicBezTo>
                <a:lnTo>
                  <a:pt x="3746608" y="65740"/>
                </a:lnTo>
                <a:lnTo>
                  <a:pt x="3761262" y="60365"/>
                </a:lnTo>
                <a:cubicBezTo>
                  <a:pt x="3765968" y="57919"/>
                  <a:pt x="3770117" y="54839"/>
                  <a:pt x="3773451" y="50884"/>
                </a:cubicBezTo>
                <a:cubicBezTo>
                  <a:pt x="3824036" y="70790"/>
                  <a:pt x="3871065" y="50900"/>
                  <a:pt x="3925626" y="53519"/>
                </a:cubicBezTo>
                <a:cubicBezTo>
                  <a:pt x="3949771" y="85474"/>
                  <a:pt x="4043223" y="44139"/>
                  <a:pt x="4056184" y="12503"/>
                </a:cubicBezTo>
                <a:cubicBezTo>
                  <a:pt x="4056987" y="40004"/>
                  <a:pt x="4124598" y="1322"/>
                  <a:pt x="4142196" y="3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4B6859E-569C-44E0-33C9-4C576EBC428D}"/>
              </a:ext>
            </a:extLst>
          </p:cNvPr>
          <p:cNvGraphicFramePr>
            <a:graphicFrameLocks noGrp="1"/>
          </p:cNvGraphicFramePr>
          <p:nvPr>
            <p:ph sz="half" idx="1"/>
            <p:extLst>
              <p:ext uri="{D42A27DB-BD31-4B8C-83A1-F6EECF244321}">
                <p14:modId xmlns:p14="http://schemas.microsoft.com/office/powerpoint/2010/main" val="78523474"/>
              </p:ext>
            </p:extLst>
          </p:nvPr>
        </p:nvGraphicFramePr>
        <p:xfrm>
          <a:off x="1050925" y="2504941"/>
          <a:ext cx="9810750" cy="374980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 name="Recorded Sound">
            <a:hlinkClick r:id="" action="ppaction://media"/>
            <a:extLst>
              <a:ext uri="{FF2B5EF4-FFF2-40B4-BE49-F238E27FC236}">
                <a16:creationId xmlns:a16="http://schemas.microsoft.com/office/drawing/2014/main" id="{5AC883AD-655E-388C-2C8E-E17D6FC6571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505962" y="378116"/>
            <a:ext cx="406400" cy="406400"/>
          </a:xfrm>
          <a:prstGeom prst="rect">
            <a:avLst/>
          </a:prstGeom>
          <a:solidFill>
            <a:schemeClr val="accent3"/>
          </a:solidFill>
        </p:spPr>
      </p:pic>
    </p:spTree>
    <p:extLst>
      <p:ext uri="{BB962C8B-B14F-4D97-AF65-F5344CB8AC3E}">
        <p14:creationId xmlns:p14="http://schemas.microsoft.com/office/powerpoint/2010/main" val="3071430671"/>
      </p:ext>
    </p:extLst>
  </p:cSld>
  <p:clrMapOvr>
    <a:masterClrMapping/>
  </p:clrMapOvr>
  <mc:AlternateContent xmlns:mc="http://schemas.openxmlformats.org/markup-compatibility/2006">
    <mc:Choice xmlns:p14="http://schemas.microsoft.com/office/powerpoint/2010/main" Requires="p14">
      <p:transition spd="slow" p14:dur="2000" advTm="72572"/>
    </mc:Choice>
    <mc:Fallback>
      <p:transition spd="slow" advTm="72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5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1">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5">
            <p14:nvContentPartPr>
              <p14:cNvPr id="31" name="Ink 2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31" name="Ink 2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32" name="Rectangle 25">
            <a:extLst>
              <a:ext uri="{FF2B5EF4-FFF2-40B4-BE49-F238E27FC236}">
                <a16:creationId xmlns:a16="http://schemas.microsoft.com/office/drawing/2014/main" id="{4749728D-AFF4-4FD2-A8CA-12A371ACC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7">
            <a:extLst>
              <a:ext uri="{FF2B5EF4-FFF2-40B4-BE49-F238E27FC236}">
                <a16:creationId xmlns:a16="http://schemas.microsoft.com/office/drawing/2014/main" id="{96F13BD0-05D9-4C62-84D1-5B5C8C1EC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127689" cy="6858000"/>
          </a:xfrm>
          <a:custGeom>
            <a:avLst/>
            <a:gdLst>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09911 w 6128435"/>
              <a:gd name="connsiteY112" fmla="*/ 4189970 h 6858000"/>
              <a:gd name="connsiteX113" fmla="*/ 5919468 w 6128435"/>
              <a:gd name="connsiteY113" fmla="*/ 4200916 h 6858000"/>
              <a:gd name="connsiteX114" fmla="*/ 5917114 w 6128435"/>
              <a:gd name="connsiteY114" fmla="*/ 4213096 h 6858000"/>
              <a:gd name="connsiteX115" fmla="*/ 5921153 w 6128435"/>
              <a:gd name="connsiteY115" fmla="*/ 4236222 h 6858000"/>
              <a:gd name="connsiteX116" fmla="*/ 5924233 w 6128435"/>
              <a:gd name="connsiteY116" fmla="*/ 4242060 h 6858000"/>
              <a:gd name="connsiteX117" fmla="*/ 5923742 w 6128435"/>
              <a:gd name="connsiteY117" fmla="*/ 4265435 h 6858000"/>
              <a:gd name="connsiteX118" fmla="*/ 5928910 w 6128435"/>
              <a:gd name="connsiteY118" fmla="*/ 4300973 h 6858000"/>
              <a:gd name="connsiteX119" fmla="*/ 5939320 w 6128435"/>
              <a:gd name="connsiteY119" fmla="*/ 4340435 h 6858000"/>
              <a:gd name="connsiteX120" fmla="*/ 5936924 w 6128435"/>
              <a:gd name="connsiteY120" fmla="*/ 4353034 h 6858000"/>
              <a:gd name="connsiteX121" fmla="*/ 5946705 w 6128435"/>
              <a:gd name="connsiteY121" fmla="*/ 4428051 h 6858000"/>
              <a:gd name="connsiteX122" fmla="*/ 5949261 w 6128435"/>
              <a:gd name="connsiteY122" fmla="*/ 4449185 h 6858000"/>
              <a:gd name="connsiteX123" fmla="*/ 5957504 w 6128435"/>
              <a:gd name="connsiteY123" fmla="*/ 4465911 h 6858000"/>
              <a:gd name="connsiteX124" fmla="*/ 5964689 w 6128435"/>
              <a:gd name="connsiteY124" fmla="*/ 4468532 h 6858000"/>
              <a:gd name="connsiteX125" fmla="*/ 5967062 w 6128435"/>
              <a:gd name="connsiteY125" fmla="*/ 4479923 h 6858000"/>
              <a:gd name="connsiteX126" fmla="*/ 5968960 w 6128435"/>
              <a:gd name="connsiteY126" fmla="*/ 4482655 h 6858000"/>
              <a:gd name="connsiteX127" fmla="*/ 5978567 w 6128435"/>
              <a:gd name="connsiteY127" fmla="*/ 4498605 h 6858000"/>
              <a:gd name="connsiteX128" fmla="*/ 5967676 w 6128435"/>
              <a:gd name="connsiteY128" fmla="*/ 4540140 h 6858000"/>
              <a:gd name="connsiteX129" fmla="*/ 5980106 w 6128435"/>
              <a:gd name="connsiteY129" fmla="*/ 4585087 h 6858000"/>
              <a:gd name="connsiteX130" fmla="*/ 5986918 w 6128435"/>
              <a:gd name="connsiteY130" fmla="*/ 4764836 h 6858000"/>
              <a:gd name="connsiteX131" fmla="*/ 6013516 w 6128435"/>
              <a:gd name="connsiteY131" fmla="*/ 4786619 h 6858000"/>
              <a:gd name="connsiteX132" fmla="*/ 6025404 w 6128435"/>
              <a:gd name="connsiteY132" fmla="*/ 4858148 h 6858000"/>
              <a:gd name="connsiteX133" fmla="*/ 6007749 w 6128435"/>
              <a:gd name="connsiteY133" fmla="*/ 4964715 h 6858000"/>
              <a:gd name="connsiteX134" fmla="*/ 6005269 w 6128435"/>
              <a:gd name="connsiteY134" fmla="*/ 5150567 h 6858000"/>
              <a:gd name="connsiteX135" fmla="*/ 6001127 w 6128435"/>
              <a:gd name="connsiteY135" fmla="*/ 5164609 h 6858000"/>
              <a:gd name="connsiteX136" fmla="*/ 5996647 w 6128435"/>
              <a:gd name="connsiteY136" fmla="*/ 5185640 h 6858000"/>
              <a:gd name="connsiteX137" fmla="*/ 5998514 w 6128435"/>
              <a:gd name="connsiteY137" fmla="*/ 5189673 h 6858000"/>
              <a:gd name="connsiteX138" fmla="*/ 5995970 w 6128435"/>
              <a:gd name="connsiteY138" fmla="*/ 5221547 h 6858000"/>
              <a:gd name="connsiteX139" fmla="*/ 5997218 w 6128435"/>
              <a:gd name="connsiteY139" fmla="*/ 5222031 h 6858000"/>
              <a:gd name="connsiteX140" fmla="*/ 6002116 w 6128435"/>
              <a:gd name="connsiteY140" fmla="*/ 5231223 h 6858000"/>
              <a:gd name="connsiteX141" fmla="*/ 6008541 w 6128435"/>
              <a:gd name="connsiteY141" fmla="*/ 5248680 h 6858000"/>
              <a:gd name="connsiteX142" fmla="*/ 6039260 w 6128435"/>
              <a:gd name="connsiteY142" fmla="*/ 5289518 h 6858000"/>
              <a:gd name="connsiteX143" fmla="*/ 6036748 w 6128435"/>
              <a:gd name="connsiteY143" fmla="*/ 5322752 h 6858000"/>
              <a:gd name="connsiteX144" fmla="*/ 6036943 w 6128435"/>
              <a:gd name="connsiteY144" fmla="*/ 5329480 h 6858000"/>
              <a:gd name="connsiteX145" fmla="*/ 6037236 w 6128435"/>
              <a:gd name="connsiteY145" fmla="*/ 5329634 h 6858000"/>
              <a:gd name="connsiteX146" fmla="*/ 6038019 w 6128435"/>
              <a:gd name="connsiteY146" fmla="*/ 5336764 h 6858000"/>
              <a:gd name="connsiteX147" fmla="*/ 6037298 w 6128435"/>
              <a:gd name="connsiteY147" fmla="*/ 5341753 h 6858000"/>
              <a:gd name="connsiteX148" fmla="*/ 6037677 w 6128435"/>
              <a:gd name="connsiteY148" fmla="*/ 5354807 h 6858000"/>
              <a:gd name="connsiteX149" fmla="*/ 6039728 w 6128435"/>
              <a:gd name="connsiteY149" fmla="*/ 5359416 h 6858000"/>
              <a:gd name="connsiteX150" fmla="*/ 6043311 w 6128435"/>
              <a:gd name="connsiteY150" fmla="*/ 5361407 h 6858000"/>
              <a:gd name="connsiteX151" fmla="*/ 6042954 w 6128435"/>
              <a:gd name="connsiteY151" fmla="*/ 5362576 h 6858000"/>
              <a:gd name="connsiteX152" fmla="*/ 6053435 w 6128435"/>
              <a:gd name="connsiteY152" fmla="*/ 5387547 h 6858000"/>
              <a:gd name="connsiteX153" fmla="*/ 6065933 w 6128435"/>
              <a:gd name="connsiteY153" fmla="*/ 5443002 h 6858000"/>
              <a:gd name="connsiteX154" fmla="*/ 6068640 w 6128435"/>
              <a:gd name="connsiteY154" fmla="*/ 5474503 h 6858000"/>
              <a:gd name="connsiteX155" fmla="*/ 6080922 w 6128435"/>
              <a:gd name="connsiteY155" fmla="*/ 5561070 h 6858000"/>
              <a:gd name="connsiteX156" fmla="*/ 6096949 w 6128435"/>
              <a:gd name="connsiteY156" fmla="*/ 5648179 h 6858000"/>
              <a:gd name="connsiteX157" fmla="*/ 6125703 w 6128435"/>
              <a:gd name="connsiteY157" fmla="*/ 5692894 h 6858000"/>
              <a:gd name="connsiteX158" fmla="*/ 6126670 w 6128435"/>
              <a:gd name="connsiteY158" fmla="*/ 5697882 h 6858000"/>
              <a:gd name="connsiteX159" fmla="*/ 6124061 w 6128435"/>
              <a:gd name="connsiteY159" fmla="*/ 5710294 h 6858000"/>
              <a:gd name="connsiteX160" fmla="*/ 6122213 w 6128435"/>
              <a:gd name="connsiteY160" fmla="*/ 5714762 h 6858000"/>
              <a:gd name="connsiteX161" fmla="*/ 6121353 w 6128435"/>
              <a:gd name="connsiteY161" fmla="*/ 5721725 h 6858000"/>
              <a:gd name="connsiteX162" fmla="*/ 6121607 w 6128435"/>
              <a:gd name="connsiteY162" fmla="*/ 5721959 h 6858000"/>
              <a:gd name="connsiteX163" fmla="*/ 6120262 w 6128435"/>
              <a:gd name="connsiteY163" fmla="*/ 5728358 h 6858000"/>
              <a:gd name="connsiteX164" fmla="*/ 6110194 w 6128435"/>
              <a:gd name="connsiteY164" fmla="*/ 5758853 h 6858000"/>
              <a:gd name="connsiteX165" fmla="*/ 6127519 w 6128435"/>
              <a:gd name="connsiteY165" fmla="*/ 5865775 h 6858000"/>
              <a:gd name="connsiteX166" fmla="*/ 6128435 w 6128435"/>
              <a:gd name="connsiteY166" fmla="*/ 5870164 h 6858000"/>
              <a:gd name="connsiteX167" fmla="*/ 6119217 w 6128435"/>
              <a:gd name="connsiteY167" fmla="*/ 5888542 h 6858000"/>
              <a:gd name="connsiteX168" fmla="*/ 6115966 w 6128435"/>
              <a:gd name="connsiteY168" fmla="*/ 5898387 h 6858000"/>
              <a:gd name="connsiteX169" fmla="*/ 6111924 w 6128435"/>
              <a:gd name="connsiteY169" fmla="*/ 5900444 h 6858000"/>
              <a:gd name="connsiteX170" fmla="*/ 6108716 w 6128435"/>
              <a:gd name="connsiteY170" fmla="*/ 5915345 h 6858000"/>
              <a:gd name="connsiteX171" fmla="*/ 6109524 w 6128435"/>
              <a:gd name="connsiteY171" fmla="*/ 5917328 h 6858000"/>
              <a:gd name="connsiteX172" fmla="*/ 6102493 w 6128435"/>
              <a:gd name="connsiteY172" fmla="*/ 5928602 h 6858000"/>
              <a:gd name="connsiteX173" fmla="*/ 6056863 w 6128435"/>
              <a:gd name="connsiteY173" fmla="*/ 6000643 h 6858000"/>
              <a:gd name="connsiteX174" fmla="*/ 6045436 w 6128435"/>
              <a:gd name="connsiteY174" fmla="*/ 6124480 h 6858000"/>
              <a:gd name="connsiteX175" fmla="*/ 6030489 w 6128435"/>
              <a:gd name="connsiteY175" fmla="*/ 6317666 h 6858000"/>
              <a:gd name="connsiteX176" fmla="*/ 6007492 w 6128435"/>
              <a:gd name="connsiteY176" fmla="*/ 6440818 h 6858000"/>
              <a:gd name="connsiteX177" fmla="*/ 6009467 w 6128435"/>
              <a:gd name="connsiteY177" fmla="*/ 6487076 h 6858000"/>
              <a:gd name="connsiteX178" fmla="*/ 5995064 w 6128435"/>
              <a:gd name="connsiteY178" fmla="*/ 6540791 h 6858000"/>
              <a:gd name="connsiteX179" fmla="*/ 5996309 w 6128435"/>
              <a:gd name="connsiteY179" fmla="*/ 6543961 h 6858000"/>
              <a:gd name="connsiteX180" fmla="*/ 5996048 w 6128435"/>
              <a:gd name="connsiteY180" fmla="*/ 6555444 h 6858000"/>
              <a:gd name="connsiteX181" fmla="*/ 6002524 w 6128435"/>
              <a:gd name="connsiteY181" fmla="*/ 6560188 h 6858000"/>
              <a:gd name="connsiteX182" fmla="*/ 6006823 w 6128435"/>
              <a:gd name="connsiteY182" fmla="*/ 6578546 h 6858000"/>
              <a:gd name="connsiteX183" fmla="*/ 6004510 w 6128435"/>
              <a:gd name="connsiteY183" fmla="*/ 6599256 h 6858000"/>
              <a:gd name="connsiteX184" fmla="*/ 5986207 w 6128435"/>
              <a:gd name="connsiteY184" fmla="*/ 6695855 h 6858000"/>
              <a:gd name="connsiteX185" fmla="*/ 5979428 w 6128435"/>
              <a:gd name="connsiteY185" fmla="*/ 6754678 h 6858000"/>
              <a:gd name="connsiteX186" fmla="*/ 5983398 w 6128435"/>
              <a:gd name="connsiteY186" fmla="*/ 6778641 h 6858000"/>
              <a:gd name="connsiteX187" fmla="*/ 5984543 w 6128435"/>
              <a:gd name="connsiteY187" fmla="*/ 6811016 h 6858000"/>
              <a:gd name="connsiteX188" fmla="*/ 5981802 w 6128435"/>
              <a:gd name="connsiteY188" fmla="*/ 6838578 h 6858000"/>
              <a:gd name="connsiteX189" fmla="*/ 5979671 w 6128435"/>
              <a:gd name="connsiteY189" fmla="*/ 6858000 h 6858000"/>
              <a:gd name="connsiteX190" fmla="*/ 0 w 6128435"/>
              <a:gd name="connsiteY190" fmla="*/ 685800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09911 w 6128435"/>
              <a:gd name="connsiteY112" fmla="*/ 4189970 h 6858000"/>
              <a:gd name="connsiteX113" fmla="*/ 5917114 w 6128435"/>
              <a:gd name="connsiteY113" fmla="*/ 4213096 h 6858000"/>
              <a:gd name="connsiteX114" fmla="*/ 5921153 w 6128435"/>
              <a:gd name="connsiteY114" fmla="*/ 4236222 h 6858000"/>
              <a:gd name="connsiteX115" fmla="*/ 5924233 w 6128435"/>
              <a:gd name="connsiteY115" fmla="*/ 4242060 h 6858000"/>
              <a:gd name="connsiteX116" fmla="*/ 5923742 w 6128435"/>
              <a:gd name="connsiteY116" fmla="*/ 4265435 h 6858000"/>
              <a:gd name="connsiteX117" fmla="*/ 5928910 w 6128435"/>
              <a:gd name="connsiteY117" fmla="*/ 4300973 h 6858000"/>
              <a:gd name="connsiteX118" fmla="*/ 5939320 w 6128435"/>
              <a:gd name="connsiteY118" fmla="*/ 4340435 h 6858000"/>
              <a:gd name="connsiteX119" fmla="*/ 5936924 w 6128435"/>
              <a:gd name="connsiteY119" fmla="*/ 4353034 h 6858000"/>
              <a:gd name="connsiteX120" fmla="*/ 5946705 w 6128435"/>
              <a:gd name="connsiteY120" fmla="*/ 4428051 h 6858000"/>
              <a:gd name="connsiteX121" fmla="*/ 5949261 w 6128435"/>
              <a:gd name="connsiteY121" fmla="*/ 4449185 h 6858000"/>
              <a:gd name="connsiteX122" fmla="*/ 5957504 w 6128435"/>
              <a:gd name="connsiteY122" fmla="*/ 4465911 h 6858000"/>
              <a:gd name="connsiteX123" fmla="*/ 5964689 w 6128435"/>
              <a:gd name="connsiteY123" fmla="*/ 4468532 h 6858000"/>
              <a:gd name="connsiteX124" fmla="*/ 5967062 w 6128435"/>
              <a:gd name="connsiteY124" fmla="*/ 4479923 h 6858000"/>
              <a:gd name="connsiteX125" fmla="*/ 5968960 w 6128435"/>
              <a:gd name="connsiteY125" fmla="*/ 4482655 h 6858000"/>
              <a:gd name="connsiteX126" fmla="*/ 5978567 w 6128435"/>
              <a:gd name="connsiteY126" fmla="*/ 4498605 h 6858000"/>
              <a:gd name="connsiteX127" fmla="*/ 5967676 w 6128435"/>
              <a:gd name="connsiteY127" fmla="*/ 4540140 h 6858000"/>
              <a:gd name="connsiteX128" fmla="*/ 5980106 w 6128435"/>
              <a:gd name="connsiteY128" fmla="*/ 4585087 h 6858000"/>
              <a:gd name="connsiteX129" fmla="*/ 5986918 w 6128435"/>
              <a:gd name="connsiteY129" fmla="*/ 4764836 h 6858000"/>
              <a:gd name="connsiteX130" fmla="*/ 6013516 w 6128435"/>
              <a:gd name="connsiteY130" fmla="*/ 4786619 h 6858000"/>
              <a:gd name="connsiteX131" fmla="*/ 6025404 w 6128435"/>
              <a:gd name="connsiteY131" fmla="*/ 4858148 h 6858000"/>
              <a:gd name="connsiteX132" fmla="*/ 6007749 w 6128435"/>
              <a:gd name="connsiteY132" fmla="*/ 4964715 h 6858000"/>
              <a:gd name="connsiteX133" fmla="*/ 6005269 w 6128435"/>
              <a:gd name="connsiteY133" fmla="*/ 5150567 h 6858000"/>
              <a:gd name="connsiteX134" fmla="*/ 6001127 w 6128435"/>
              <a:gd name="connsiteY134" fmla="*/ 5164609 h 6858000"/>
              <a:gd name="connsiteX135" fmla="*/ 5996647 w 6128435"/>
              <a:gd name="connsiteY135" fmla="*/ 5185640 h 6858000"/>
              <a:gd name="connsiteX136" fmla="*/ 5998514 w 6128435"/>
              <a:gd name="connsiteY136" fmla="*/ 5189673 h 6858000"/>
              <a:gd name="connsiteX137" fmla="*/ 5995970 w 6128435"/>
              <a:gd name="connsiteY137" fmla="*/ 5221547 h 6858000"/>
              <a:gd name="connsiteX138" fmla="*/ 5997218 w 6128435"/>
              <a:gd name="connsiteY138" fmla="*/ 5222031 h 6858000"/>
              <a:gd name="connsiteX139" fmla="*/ 6002116 w 6128435"/>
              <a:gd name="connsiteY139" fmla="*/ 5231223 h 6858000"/>
              <a:gd name="connsiteX140" fmla="*/ 6008541 w 6128435"/>
              <a:gd name="connsiteY140" fmla="*/ 5248680 h 6858000"/>
              <a:gd name="connsiteX141" fmla="*/ 6039260 w 6128435"/>
              <a:gd name="connsiteY141" fmla="*/ 5289518 h 6858000"/>
              <a:gd name="connsiteX142" fmla="*/ 6036748 w 6128435"/>
              <a:gd name="connsiteY142" fmla="*/ 5322752 h 6858000"/>
              <a:gd name="connsiteX143" fmla="*/ 6036943 w 6128435"/>
              <a:gd name="connsiteY143" fmla="*/ 5329480 h 6858000"/>
              <a:gd name="connsiteX144" fmla="*/ 6037236 w 6128435"/>
              <a:gd name="connsiteY144" fmla="*/ 5329634 h 6858000"/>
              <a:gd name="connsiteX145" fmla="*/ 6038019 w 6128435"/>
              <a:gd name="connsiteY145" fmla="*/ 5336764 h 6858000"/>
              <a:gd name="connsiteX146" fmla="*/ 6037298 w 6128435"/>
              <a:gd name="connsiteY146" fmla="*/ 5341753 h 6858000"/>
              <a:gd name="connsiteX147" fmla="*/ 6037677 w 6128435"/>
              <a:gd name="connsiteY147" fmla="*/ 5354807 h 6858000"/>
              <a:gd name="connsiteX148" fmla="*/ 6039728 w 6128435"/>
              <a:gd name="connsiteY148" fmla="*/ 5359416 h 6858000"/>
              <a:gd name="connsiteX149" fmla="*/ 6043311 w 6128435"/>
              <a:gd name="connsiteY149" fmla="*/ 5361407 h 6858000"/>
              <a:gd name="connsiteX150" fmla="*/ 6042954 w 6128435"/>
              <a:gd name="connsiteY150" fmla="*/ 5362576 h 6858000"/>
              <a:gd name="connsiteX151" fmla="*/ 6053435 w 6128435"/>
              <a:gd name="connsiteY151" fmla="*/ 5387547 h 6858000"/>
              <a:gd name="connsiteX152" fmla="*/ 6065933 w 6128435"/>
              <a:gd name="connsiteY152" fmla="*/ 5443002 h 6858000"/>
              <a:gd name="connsiteX153" fmla="*/ 6068640 w 6128435"/>
              <a:gd name="connsiteY153" fmla="*/ 5474503 h 6858000"/>
              <a:gd name="connsiteX154" fmla="*/ 6080922 w 6128435"/>
              <a:gd name="connsiteY154" fmla="*/ 5561070 h 6858000"/>
              <a:gd name="connsiteX155" fmla="*/ 6096949 w 6128435"/>
              <a:gd name="connsiteY155" fmla="*/ 5648179 h 6858000"/>
              <a:gd name="connsiteX156" fmla="*/ 6125703 w 6128435"/>
              <a:gd name="connsiteY156" fmla="*/ 5692894 h 6858000"/>
              <a:gd name="connsiteX157" fmla="*/ 6126670 w 6128435"/>
              <a:gd name="connsiteY157" fmla="*/ 5697882 h 6858000"/>
              <a:gd name="connsiteX158" fmla="*/ 6124061 w 6128435"/>
              <a:gd name="connsiteY158" fmla="*/ 5710294 h 6858000"/>
              <a:gd name="connsiteX159" fmla="*/ 6122213 w 6128435"/>
              <a:gd name="connsiteY159" fmla="*/ 5714762 h 6858000"/>
              <a:gd name="connsiteX160" fmla="*/ 6121353 w 6128435"/>
              <a:gd name="connsiteY160" fmla="*/ 5721725 h 6858000"/>
              <a:gd name="connsiteX161" fmla="*/ 6121607 w 6128435"/>
              <a:gd name="connsiteY161" fmla="*/ 5721959 h 6858000"/>
              <a:gd name="connsiteX162" fmla="*/ 6120262 w 6128435"/>
              <a:gd name="connsiteY162" fmla="*/ 5728358 h 6858000"/>
              <a:gd name="connsiteX163" fmla="*/ 6110194 w 6128435"/>
              <a:gd name="connsiteY163" fmla="*/ 5758853 h 6858000"/>
              <a:gd name="connsiteX164" fmla="*/ 6127519 w 6128435"/>
              <a:gd name="connsiteY164" fmla="*/ 5865775 h 6858000"/>
              <a:gd name="connsiteX165" fmla="*/ 6128435 w 6128435"/>
              <a:gd name="connsiteY165" fmla="*/ 5870164 h 6858000"/>
              <a:gd name="connsiteX166" fmla="*/ 6119217 w 6128435"/>
              <a:gd name="connsiteY166" fmla="*/ 5888542 h 6858000"/>
              <a:gd name="connsiteX167" fmla="*/ 6115966 w 6128435"/>
              <a:gd name="connsiteY167" fmla="*/ 5898387 h 6858000"/>
              <a:gd name="connsiteX168" fmla="*/ 6111924 w 6128435"/>
              <a:gd name="connsiteY168" fmla="*/ 5900444 h 6858000"/>
              <a:gd name="connsiteX169" fmla="*/ 6108716 w 6128435"/>
              <a:gd name="connsiteY169" fmla="*/ 5915345 h 6858000"/>
              <a:gd name="connsiteX170" fmla="*/ 6109524 w 6128435"/>
              <a:gd name="connsiteY170" fmla="*/ 5917328 h 6858000"/>
              <a:gd name="connsiteX171" fmla="*/ 6102493 w 6128435"/>
              <a:gd name="connsiteY171" fmla="*/ 5928602 h 6858000"/>
              <a:gd name="connsiteX172" fmla="*/ 6056863 w 6128435"/>
              <a:gd name="connsiteY172" fmla="*/ 6000643 h 6858000"/>
              <a:gd name="connsiteX173" fmla="*/ 6045436 w 6128435"/>
              <a:gd name="connsiteY173" fmla="*/ 6124480 h 6858000"/>
              <a:gd name="connsiteX174" fmla="*/ 6030489 w 6128435"/>
              <a:gd name="connsiteY174" fmla="*/ 6317666 h 6858000"/>
              <a:gd name="connsiteX175" fmla="*/ 6007492 w 6128435"/>
              <a:gd name="connsiteY175" fmla="*/ 6440818 h 6858000"/>
              <a:gd name="connsiteX176" fmla="*/ 6009467 w 6128435"/>
              <a:gd name="connsiteY176" fmla="*/ 6487076 h 6858000"/>
              <a:gd name="connsiteX177" fmla="*/ 5995064 w 6128435"/>
              <a:gd name="connsiteY177" fmla="*/ 6540791 h 6858000"/>
              <a:gd name="connsiteX178" fmla="*/ 5996309 w 6128435"/>
              <a:gd name="connsiteY178" fmla="*/ 6543961 h 6858000"/>
              <a:gd name="connsiteX179" fmla="*/ 5996048 w 6128435"/>
              <a:gd name="connsiteY179" fmla="*/ 6555444 h 6858000"/>
              <a:gd name="connsiteX180" fmla="*/ 6002524 w 6128435"/>
              <a:gd name="connsiteY180" fmla="*/ 6560188 h 6858000"/>
              <a:gd name="connsiteX181" fmla="*/ 6006823 w 6128435"/>
              <a:gd name="connsiteY181" fmla="*/ 6578546 h 6858000"/>
              <a:gd name="connsiteX182" fmla="*/ 6004510 w 6128435"/>
              <a:gd name="connsiteY182" fmla="*/ 6599256 h 6858000"/>
              <a:gd name="connsiteX183" fmla="*/ 5986207 w 6128435"/>
              <a:gd name="connsiteY183" fmla="*/ 6695855 h 6858000"/>
              <a:gd name="connsiteX184" fmla="*/ 5979428 w 6128435"/>
              <a:gd name="connsiteY184" fmla="*/ 6754678 h 6858000"/>
              <a:gd name="connsiteX185" fmla="*/ 5983398 w 6128435"/>
              <a:gd name="connsiteY185" fmla="*/ 6778641 h 6858000"/>
              <a:gd name="connsiteX186" fmla="*/ 5984543 w 6128435"/>
              <a:gd name="connsiteY186" fmla="*/ 6811016 h 6858000"/>
              <a:gd name="connsiteX187" fmla="*/ 5981802 w 6128435"/>
              <a:gd name="connsiteY187" fmla="*/ 6838578 h 6858000"/>
              <a:gd name="connsiteX188" fmla="*/ 5979671 w 6128435"/>
              <a:gd name="connsiteY188" fmla="*/ 6858000 h 6858000"/>
              <a:gd name="connsiteX189" fmla="*/ 0 w 6128435"/>
              <a:gd name="connsiteY189" fmla="*/ 6858000 h 6858000"/>
              <a:gd name="connsiteX190" fmla="*/ 0 w 6128435"/>
              <a:gd name="connsiteY19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09911 w 6128435"/>
              <a:gd name="connsiteY112" fmla="*/ 4189970 h 6858000"/>
              <a:gd name="connsiteX113" fmla="*/ 5917114 w 6128435"/>
              <a:gd name="connsiteY113" fmla="*/ 4213096 h 6858000"/>
              <a:gd name="connsiteX114" fmla="*/ 5921153 w 6128435"/>
              <a:gd name="connsiteY114" fmla="*/ 4236222 h 6858000"/>
              <a:gd name="connsiteX115" fmla="*/ 5924233 w 6128435"/>
              <a:gd name="connsiteY115" fmla="*/ 4242060 h 6858000"/>
              <a:gd name="connsiteX116" fmla="*/ 5923742 w 6128435"/>
              <a:gd name="connsiteY116" fmla="*/ 4265435 h 6858000"/>
              <a:gd name="connsiteX117" fmla="*/ 5928910 w 6128435"/>
              <a:gd name="connsiteY117" fmla="*/ 4300973 h 6858000"/>
              <a:gd name="connsiteX118" fmla="*/ 5939320 w 6128435"/>
              <a:gd name="connsiteY118" fmla="*/ 4340435 h 6858000"/>
              <a:gd name="connsiteX119" fmla="*/ 5946705 w 6128435"/>
              <a:gd name="connsiteY119" fmla="*/ 4428051 h 6858000"/>
              <a:gd name="connsiteX120" fmla="*/ 5949261 w 6128435"/>
              <a:gd name="connsiteY120" fmla="*/ 4449185 h 6858000"/>
              <a:gd name="connsiteX121" fmla="*/ 5957504 w 6128435"/>
              <a:gd name="connsiteY121" fmla="*/ 4465911 h 6858000"/>
              <a:gd name="connsiteX122" fmla="*/ 5964689 w 6128435"/>
              <a:gd name="connsiteY122" fmla="*/ 4468532 h 6858000"/>
              <a:gd name="connsiteX123" fmla="*/ 5967062 w 6128435"/>
              <a:gd name="connsiteY123" fmla="*/ 4479923 h 6858000"/>
              <a:gd name="connsiteX124" fmla="*/ 5968960 w 6128435"/>
              <a:gd name="connsiteY124" fmla="*/ 4482655 h 6858000"/>
              <a:gd name="connsiteX125" fmla="*/ 5978567 w 6128435"/>
              <a:gd name="connsiteY125" fmla="*/ 4498605 h 6858000"/>
              <a:gd name="connsiteX126" fmla="*/ 5967676 w 6128435"/>
              <a:gd name="connsiteY126" fmla="*/ 4540140 h 6858000"/>
              <a:gd name="connsiteX127" fmla="*/ 5980106 w 6128435"/>
              <a:gd name="connsiteY127" fmla="*/ 4585087 h 6858000"/>
              <a:gd name="connsiteX128" fmla="*/ 5986918 w 6128435"/>
              <a:gd name="connsiteY128" fmla="*/ 4764836 h 6858000"/>
              <a:gd name="connsiteX129" fmla="*/ 6013516 w 6128435"/>
              <a:gd name="connsiteY129" fmla="*/ 4786619 h 6858000"/>
              <a:gd name="connsiteX130" fmla="*/ 6025404 w 6128435"/>
              <a:gd name="connsiteY130" fmla="*/ 4858148 h 6858000"/>
              <a:gd name="connsiteX131" fmla="*/ 6007749 w 6128435"/>
              <a:gd name="connsiteY131" fmla="*/ 4964715 h 6858000"/>
              <a:gd name="connsiteX132" fmla="*/ 6005269 w 6128435"/>
              <a:gd name="connsiteY132" fmla="*/ 5150567 h 6858000"/>
              <a:gd name="connsiteX133" fmla="*/ 6001127 w 6128435"/>
              <a:gd name="connsiteY133" fmla="*/ 5164609 h 6858000"/>
              <a:gd name="connsiteX134" fmla="*/ 5996647 w 6128435"/>
              <a:gd name="connsiteY134" fmla="*/ 5185640 h 6858000"/>
              <a:gd name="connsiteX135" fmla="*/ 5998514 w 6128435"/>
              <a:gd name="connsiteY135" fmla="*/ 5189673 h 6858000"/>
              <a:gd name="connsiteX136" fmla="*/ 5995970 w 6128435"/>
              <a:gd name="connsiteY136" fmla="*/ 5221547 h 6858000"/>
              <a:gd name="connsiteX137" fmla="*/ 5997218 w 6128435"/>
              <a:gd name="connsiteY137" fmla="*/ 5222031 h 6858000"/>
              <a:gd name="connsiteX138" fmla="*/ 6002116 w 6128435"/>
              <a:gd name="connsiteY138" fmla="*/ 5231223 h 6858000"/>
              <a:gd name="connsiteX139" fmla="*/ 6008541 w 6128435"/>
              <a:gd name="connsiteY139" fmla="*/ 5248680 h 6858000"/>
              <a:gd name="connsiteX140" fmla="*/ 6039260 w 6128435"/>
              <a:gd name="connsiteY140" fmla="*/ 5289518 h 6858000"/>
              <a:gd name="connsiteX141" fmla="*/ 6036748 w 6128435"/>
              <a:gd name="connsiteY141" fmla="*/ 5322752 h 6858000"/>
              <a:gd name="connsiteX142" fmla="*/ 6036943 w 6128435"/>
              <a:gd name="connsiteY142" fmla="*/ 5329480 h 6858000"/>
              <a:gd name="connsiteX143" fmla="*/ 6037236 w 6128435"/>
              <a:gd name="connsiteY143" fmla="*/ 5329634 h 6858000"/>
              <a:gd name="connsiteX144" fmla="*/ 6038019 w 6128435"/>
              <a:gd name="connsiteY144" fmla="*/ 5336764 h 6858000"/>
              <a:gd name="connsiteX145" fmla="*/ 6037298 w 6128435"/>
              <a:gd name="connsiteY145" fmla="*/ 5341753 h 6858000"/>
              <a:gd name="connsiteX146" fmla="*/ 6037677 w 6128435"/>
              <a:gd name="connsiteY146" fmla="*/ 5354807 h 6858000"/>
              <a:gd name="connsiteX147" fmla="*/ 6039728 w 6128435"/>
              <a:gd name="connsiteY147" fmla="*/ 5359416 h 6858000"/>
              <a:gd name="connsiteX148" fmla="*/ 6043311 w 6128435"/>
              <a:gd name="connsiteY148" fmla="*/ 5361407 h 6858000"/>
              <a:gd name="connsiteX149" fmla="*/ 6042954 w 6128435"/>
              <a:gd name="connsiteY149" fmla="*/ 5362576 h 6858000"/>
              <a:gd name="connsiteX150" fmla="*/ 6053435 w 6128435"/>
              <a:gd name="connsiteY150" fmla="*/ 5387547 h 6858000"/>
              <a:gd name="connsiteX151" fmla="*/ 6065933 w 6128435"/>
              <a:gd name="connsiteY151" fmla="*/ 5443002 h 6858000"/>
              <a:gd name="connsiteX152" fmla="*/ 6068640 w 6128435"/>
              <a:gd name="connsiteY152" fmla="*/ 5474503 h 6858000"/>
              <a:gd name="connsiteX153" fmla="*/ 6080922 w 6128435"/>
              <a:gd name="connsiteY153" fmla="*/ 5561070 h 6858000"/>
              <a:gd name="connsiteX154" fmla="*/ 6096949 w 6128435"/>
              <a:gd name="connsiteY154" fmla="*/ 5648179 h 6858000"/>
              <a:gd name="connsiteX155" fmla="*/ 6125703 w 6128435"/>
              <a:gd name="connsiteY155" fmla="*/ 5692894 h 6858000"/>
              <a:gd name="connsiteX156" fmla="*/ 6126670 w 6128435"/>
              <a:gd name="connsiteY156" fmla="*/ 5697882 h 6858000"/>
              <a:gd name="connsiteX157" fmla="*/ 6124061 w 6128435"/>
              <a:gd name="connsiteY157" fmla="*/ 5710294 h 6858000"/>
              <a:gd name="connsiteX158" fmla="*/ 6122213 w 6128435"/>
              <a:gd name="connsiteY158" fmla="*/ 5714762 h 6858000"/>
              <a:gd name="connsiteX159" fmla="*/ 6121353 w 6128435"/>
              <a:gd name="connsiteY159" fmla="*/ 5721725 h 6858000"/>
              <a:gd name="connsiteX160" fmla="*/ 6121607 w 6128435"/>
              <a:gd name="connsiteY160" fmla="*/ 5721959 h 6858000"/>
              <a:gd name="connsiteX161" fmla="*/ 6120262 w 6128435"/>
              <a:gd name="connsiteY161" fmla="*/ 5728358 h 6858000"/>
              <a:gd name="connsiteX162" fmla="*/ 6110194 w 6128435"/>
              <a:gd name="connsiteY162" fmla="*/ 5758853 h 6858000"/>
              <a:gd name="connsiteX163" fmla="*/ 6127519 w 6128435"/>
              <a:gd name="connsiteY163" fmla="*/ 5865775 h 6858000"/>
              <a:gd name="connsiteX164" fmla="*/ 6128435 w 6128435"/>
              <a:gd name="connsiteY164" fmla="*/ 5870164 h 6858000"/>
              <a:gd name="connsiteX165" fmla="*/ 6119217 w 6128435"/>
              <a:gd name="connsiteY165" fmla="*/ 5888542 h 6858000"/>
              <a:gd name="connsiteX166" fmla="*/ 6115966 w 6128435"/>
              <a:gd name="connsiteY166" fmla="*/ 5898387 h 6858000"/>
              <a:gd name="connsiteX167" fmla="*/ 6111924 w 6128435"/>
              <a:gd name="connsiteY167" fmla="*/ 5900444 h 6858000"/>
              <a:gd name="connsiteX168" fmla="*/ 6108716 w 6128435"/>
              <a:gd name="connsiteY168" fmla="*/ 5915345 h 6858000"/>
              <a:gd name="connsiteX169" fmla="*/ 6109524 w 6128435"/>
              <a:gd name="connsiteY169" fmla="*/ 5917328 h 6858000"/>
              <a:gd name="connsiteX170" fmla="*/ 6102493 w 6128435"/>
              <a:gd name="connsiteY170" fmla="*/ 5928602 h 6858000"/>
              <a:gd name="connsiteX171" fmla="*/ 6056863 w 6128435"/>
              <a:gd name="connsiteY171" fmla="*/ 6000643 h 6858000"/>
              <a:gd name="connsiteX172" fmla="*/ 6045436 w 6128435"/>
              <a:gd name="connsiteY172" fmla="*/ 6124480 h 6858000"/>
              <a:gd name="connsiteX173" fmla="*/ 6030489 w 6128435"/>
              <a:gd name="connsiteY173" fmla="*/ 6317666 h 6858000"/>
              <a:gd name="connsiteX174" fmla="*/ 6007492 w 6128435"/>
              <a:gd name="connsiteY174" fmla="*/ 6440818 h 6858000"/>
              <a:gd name="connsiteX175" fmla="*/ 6009467 w 6128435"/>
              <a:gd name="connsiteY175" fmla="*/ 6487076 h 6858000"/>
              <a:gd name="connsiteX176" fmla="*/ 5995064 w 6128435"/>
              <a:gd name="connsiteY176" fmla="*/ 6540791 h 6858000"/>
              <a:gd name="connsiteX177" fmla="*/ 5996309 w 6128435"/>
              <a:gd name="connsiteY177" fmla="*/ 6543961 h 6858000"/>
              <a:gd name="connsiteX178" fmla="*/ 5996048 w 6128435"/>
              <a:gd name="connsiteY178" fmla="*/ 6555444 h 6858000"/>
              <a:gd name="connsiteX179" fmla="*/ 6002524 w 6128435"/>
              <a:gd name="connsiteY179" fmla="*/ 6560188 h 6858000"/>
              <a:gd name="connsiteX180" fmla="*/ 6006823 w 6128435"/>
              <a:gd name="connsiteY180" fmla="*/ 6578546 h 6858000"/>
              <a:gd name="connsiteX181" fmla="*/ 6004510 w 6128435"/>
              <a:gd name="connsiteY181" fmla="*/ 6599256 h 6858000"/>
              <a:gd name="connsiteX182" fmla="*/ 5986207 w 6128435"/>
              <a:gd name="connsiteY182" fmla="*/ 6695855 h 6858000"/>
              <a:gd name="connsiteX183" fmla="*/ 5979428 w 6128435"/>
              <a:gd name="connsiteY183" fmla="*/ 6754678 h 6858000"/>
              <a:gd name="connsiteX184" fmla="*/ 5983398 w 6128435"/>
              <a:gd name="connsiteY184" fmla="*/ 6778641 h 6858000"/>
              <a:gd name="connsiteX185" fmla="*/ 5984543 w 6128435"/>
              <a:gd name="connsiteY185" fmla="*/ 6811016 h 6858000"/>
              <a:gd name="connsiteX186" fmla="*/ 5981802 w 6128435"/>
              <a:gd name="connsiteY186" fmla="*/ 6838578 h 6858000"/>
              <a:gd name="connsiteX187" fmla="*/ 5979671 w 6128435"/>
              <a:gd name="connsiteY187" fmla="*/ 6858000 h 6858000"/>
              <a:gd name="connsiteX188" fmla="*/ 0 w 6128435"/>
              <a:gd name="connsiteY188" fmla="*/ 6858000 h 6858000"/>
              <a:gd name="connsiteX189" fmla="*/ 0 w 6128435"/>
              <a:gd name="connsiteY18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17114 w 6128435"/>
              <a:gd name="connsiteY112" fmla="*/ 4213096 h 6858000"/>
              <a:gd name="connsiteX113" fmla="*/ 5921153 w 6128435"/>
              <a:gd name="connsiteY113" fmla="*/ 4236222 h 6858000"/>
              <a:gd name="connsiteX114" fmla="*/ 5924233 w 6128435"/>
              <a:gd name="connsiteY114" fmla="*/ 4242060 h 6858000"/>
              <a:gd name="connsiteX115" fmla="*/ 5923742 w 6128435"/>
              <a:gd name="connsiteY115" fmla="*/ 4265435 h 6858000"/>
              <a:gd name="connsiteX116" fmla="*/ 5928910 w 6128435"/>
              <a:gd name="connsiteY116" fmla="*/ 4300973 h 6858000"/>
              <a:gd name="connsiteX117" fmla="*/ 5939320 w 6128435"/>
              <a:gd name="connsiteY117" fmla="*/ 4340435 h 6858000"/>
              <a:gd name="connsiteX118" fmla="*/ 5946705 w 6128435"/>
              <a:gd name="connsiteY118" fmla="*/ 4428051 h 6858000"/>
              <a:gd name="connsiteX119" fmla="*/ 5949261 w 6128435"/>
              <a:gd name="connsiteY119" fmla="*/ 4449185 h 6858000"/>
              <a:gd name="connsiteX120" fmla="*/ 5957504 w 6128435"/>
              <a:gd name="connsiteY120" fmla="*/ 4465911 h 6858000"/>
              <a:gd name="connsiteX121" fmla="*/ 5964689 w 6128435"/>
              <a:gd name="connsiteY121" fmla="*/ 4468532 h 6858000"/>
              <a:gd name="connsiteX122" fmla="*/ 5967062 w 6128435"/>
              <a:gd name="connsiteY122" fmla="*/ 4479923 h 6858000"/>
              <a:gd name="connsiteX123" fmla="*/ 5968960 w 6128435"/>
              <a:gd name="connsiteY123" fmla="*/ 4482655 h 6858000"/>
              <a:gd name="connsiteX124" fmla="*/ 5978567 w 6128435"/>
              <a:gd name="connsiteY124" fmla="*/ 4498605 h 6858000"/>
              <a:gd name="connsiteX125" fmla="*/ 5967676 w 6128435"/>
              <a:gd name="connsiteY125" fmla="*/ 4540140 h 6858000"/>
              <a:gd name="connsiteX126" fmla="*/ 5980106 w 6128435"/>
              <a:gd name="connsiteY126" fmla="*/ 4585087 h 6858000"/>
              <a:gd name="connsiteX127" fmla="*/ 5986918 w 6128435"/>
              <a:gd name="connsiteY127" fmla="*/ 4764836 h 6858000"/>
              <a:gd name="connsiteX128" fmla="*/ 6013516 w 6128435"/>
              <a:gd name="connsiteY128" fmla="*/ 4786619 h 6858000"/>
              <a:gd name="connsiteX129" fmla="*/ 6025404 w 6128435"/>
              <a:gd name="connsiteY129" fmla="*/ 4858148 h 6858000"/>
              <a:gd name="connsiteX130" fmla="*/ 6007749 w 6128435"/>
              <a:gd name="connsiteY130" fmla="*/ 4964715 h 6858000"/>
              <a:gd name="connsiteX131" fmla="*/ 6005269 w 6128435"/>
              <a:gd name="connsiteY131" fmla="*/ 5150567 h 6858000"/>
              <a:gd name="connsiteX132" fmla="*/ 6001127 w 6128435"/>
              <a:gd name="connsiteY132" fmla="*/ 5164609 h 6858000"/>
              <a:gd name="connsiteX133" fmla="*/ 5996647 w 6128435"/>
              <a:gd name="connsiteY133" fmla="*/ 5185640 h 6858000"/>
              <a:gd name="connsiteX134" fmla="*/ 5998514 w 6128435"/>
              <a:gd name="connsiteY134" fmla="*/ 5189673 h 6858000"/>
              <a:gd name="connsiteX135" fmla="*/ 5995970 w 6128435"/>
              <a:gd name="connsiteY135" fmla="*/ 5221547 h 6858000"/>
              <a:gd name="connsiteX136" fmla="*/ 5997218 w 6128435"/>
              <a:gd name="connsiteY136" fmla="*/ 5222031 h 6858000"/>
              <a:gd name="connsiteX137" fmla="*/ 6002116 w 6128435"/>
              <a:gd name="connsiteY137" fmla="*/ 5231223 h 6858000"/>
              <a:gd name="connsiteX138" fmla="*/ 6008541 w 6128435"/>
              <a:gd name="connsiteY138" fmla="*/ 5248680 h 6858000"/>
              <a:gd name="connsiteX139" fmla="*/ 6039260 w 6128435"/>
              <a:gd name="connsiteY139" fmla="*/ 5289518 h 6858000"/>
              <a:gd name="connsiteX140" fmla="*/ 6036748 w 6128435"/>
              <a:gd name="connsiteY140" fmla="*/ 5322752 h 6858000"/>
              <a:gd name="connsiteX141" fmla="*/ 6036943 w 6128435"/>
              <a:gd name="connsiteY141" fmla="*/ 5329480 h 6858000"/>
              <a:gd name="connsiteX142" fmla="*/ 6037236 w 6128435"/>
              <a:gd name="connsiteY142" fmla="*/ 5329634 h 6858000"/>
              <a:gd name="connsiteX143" fmla="*/ 6038019 w 6128435"/>
              <a:gd name="connsiteY143" fmla="*/ 5336764 h 6858000"/>
              <a:gd name="connsiteX144" fmla="*/ 6037298 w 6128435"/>
              <a:gd name="connsiteY144" fmla="*/ 5341753 h 6858000"/>
              <a:gd name="connsiteX145" fmla="*/ 6037677 w 6128435"/>
              <a:gd name="connsiteY145" fmla="*/ 5354807 h 6858000"/>
              <a:gd name="connsiteX146" fmla="*/ 6039728 w 6128435"/>
              <a:gd name="connsiteY146" fmla="*/ 5359416 h 6858000"/>
              <a:gd name="connsiteX147" fmla="*/ 6043311 w 6128435"/>
              <a:gd name="connsiteY147" fmla="*/ 5361407 h 6858000"/>
              <a:gd name="connsiteX148" fmla="*/ 6042954 w 6128435"/>
              <a:gd name="connsiteY148" fmla="*/ 5362576 h 6858000"/>
              <a:gd name="connsiteX149" fmla="*/ 6053435 w 6128435"/>
              <a:gd name="connsiteY149" fmla="*/ 5387547 h 6858000"/>
              <a:gd name="connsiteX150" fmla="*/ 6065933 w 6128435"/>
              <a:gd name="connsiteY150" fmla="*/ 5443002 h 6858000"/>
              <a:gd name="connsiteX151" fmla="*/ 6068640 w 6128435"/>
              <a:gd name="connsiteY151" fmla="*/ 5474503 h 6858000"/>
              <a:gd name="connsiteX152" fmla="*/ 6080922 w 6128435"/>
              <a:gd name="connsiteY152" fmla="*/ 5561070 h 6858000"/>
              <a:gd name="connsiteX153" fmla="*/ 6096949 w 6128435"/>
              <a:gd name="connsiteY153" fmla="*/ 5648179 h 6858000"/>
              <a:gd name="connsiteX154" fmla="*/ 6125703 w 6128435"/>
              <a:gd name="connsiteY154" fmla="*/ 5692894 h 6858000"/>
              <a:gd name="connsiteX155" fmla="*/ 6126670 w 6128435"/>
              <a:gd name="connsiteY155" fmla="*/ 5697882 h 6858000"/>
              <a:gd name="connsiteX156" fmla="*/ 6124061 w 6128435"/>
              <a:gd name="connsiteY156" fmla="*/ 5710294 h 6858000"/>
              <a:gd name="connsiteX157" fmla="*/ 6122213 w 6128435"/>
              <a:gd name="connsiteY157" fmla="*/ 5714762 h 6858000"/>
              <a:gd name="connsiteX158" fmla="*/ 6121353 w 6128435"/>
              <a:gd name="connsiteY158" fmla="*/ 5721725 h 6858000"/>
              <a:gd name="connsiteX159" fmla="*/ 6121607 w 6128435"/>
              <a:gd name="connsiteY159" fmla="*/ 5721959 h 6858000"/>
              <a:gd name="connsiteX160" fmla="*/ 6120262 w 6128435"/>
              <a:gd name="connsiteY160" fmla="*/ 5728358 h 6858000"/>
              <a:gd name="connsiteX161" fmla="*/ 6110194 w 6128435"/>
              <a:gd name="connsiteY161" fmla="*/ 5758853 h 6858000"/>
              <a:gd name="connsiteX162" fmla="*/ 6127519 w 6128435"/>
              <a:gd name="connsiteY162" fmla="*/ 5865775 h 6858000"/>
              <a:gd name="connsiteX163" fmla="*/ 6128435 w 6128435"/>
              <a:gd name="connsiteY163" fmla="*/ 5870164 h 6858000"/>
              <a:gd name="connsiteX164" fmla="*/ 6119217 w 6128435"/>
              <a:gd name="connsiteY164" fmla="*/ 5888542 h 6858000"/>
              <a:gd name="connsiteX165" fmla="*/ 6115966 w 6128435"/>
              <a:gd name="connsiteY165" fmla="*/ 5898387 h 6858000"/>
              <a:gd name="connsiteX166" fmla="*/ 6111924 w 6128435"/>
              <a:gd name="connsiteY166" fmla="*/ 5900444 h 6858000"/>
              <a:gd name="connsiteX167" fmla="*/ 6108716 w 6128435"/>
              <a:gd name="connsiteY167" fmla="*/ 5915345 h 6858000"/>
              <a:gd name="connsiteX168" fmla="*/ 6109524 w 6128435"/>
              <a:gd name="connsiteY168" fmla="*/ 5917328 h 6858000"/>
              <a:gd name="connsiteX169" fmla="*/ 6102493 w 6128435"/>
              <a:gd name="connsiteY169" fmla="*/ 5928602 h 6858000"/>
              <a:gd name="connsiteX170" fmla="*/ 6056863 w 6128435"/>
              <a:gd name="connsiteY170" fmla="*/ 6000643 h 6858000"/>
              <a:gd name="connsiteX171" fmla="*/ 6045436 w 6128435"/>
              <a:gd name="connsiteY171" fmla="*/ 6124480 h 6858000"/>
              <a:gd name="connsiteX172" fmla="*/ 6030489 w 6128435"/>
              <a:gd name="connsiteY172" fmla="*/ 6317666 h 6858000"/>
              <a:gd name="connsiteX173" fmla="*/ 6007492 w 6128435"/>
              <a:gd name="connsiteY173" fmla="*/ 6440818 h 6858000"/>
              <a:gd name="connsiteX174" fmla="*/ 6009467 w 6128435"/>
              <a:gd name="connsiteY174" fmla="*/ 6487076 h 6858000"/>
              <a:gd name="connsiteX175" fmla="*/ 5995064 w 6128435"/>
              <a:gd name="connsiteY175" fmla="*/ 6540791 h 6858000"/>
              <a:gd name="connsiteX176" fmla="*/ 5996309 w 6128435"/>
              <a:gd name="connsiteY176" fmla="*/ 6543961 h 6858000"/>
              <a:gd name="connsiteX177" fmla="*/ 5996048 w 6128435"/>
              <a:gd name="connsiteY177" fmla="*/ 6555444 h 6858000"/>
              <a:gd name="connsiteX178" fmla="*/ 6002524 w 6128435"/>
              <a:gd name="connsiteY178" fmla="*/ 6560188 h 6858000"/>
              <a:gd name="connsiteX179" fmla="*/ 6006823 w 6128435"/>
              <a:gd name="connsiteY179" fmla="*/ 6578546 h 6858000"/>
              <a:gd name="connsiteX180" fmla="*/ 6004510 w 6128435"/>
              <a:gd name="connsiteY180" fmla="*/ 6599256 h 6858000"/>
              <a:gd name="connsiteX181" fmla="*/ 5986207 w 6128435"/>
              <a:gd name="connsiteY181" fmla="*/ 6695855 h 6858000"/>
              <a:gd name="connsiteX182" fmla="*/ 5979428 w 6128435"/>
              <a:gd name="connsiteY182" fmla="*/ 6754678 h 6858000"/>
              <a:gd name="connsiteX183" fmla="*/ 5983398 w 6128435"/>
              <a:gd name="connsiteY183" fmla="*/ 6778641 h 6858000"/>
              <a:gd name="connsiteX184" fmla="*/ 5984543 w 6128435"/>
              <a:gd name="connsiteY184" fmla="*/ 6811016 h 6858000"/>
              <a:gd name="connsiteX185" fmla="*/ 5981802 w 6128435"/>
              <a:gd name="connsiteY185" fmla="*/ 6838578 h 6858000"/>
              <a:gd name="connsiteX186" fmla="*/ 5979671 w 6128435"/>
              <a:gd name="connsiteY186" fmla="*/ 6858000 h 6858000"/>
              <a:gd name="connsiteX187" fmla="*/ 0 w 6128435"/>
              <a:gd name="connsiteY187" fmla="*/ 6858000 h 6858000"/>
              <a:gd name="connsiteX188" fmla="*/ 0 w 6128435"/>
              <a:gd name="connsiteY18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3742 w 6128435"/>
              <a:gd name="connsiteY114" fmla="*/ 4265435 h 6858000"/>
              <a:gd name="connsiteX115" fmla="*/ 5928910 w 6128435"/>
              <a:gd name="connsiteY115" fmla="*/ 4300973 h 6858000"/>
              <a:gd name="connsiteX116" fmla="*/ 5939320 w 6128435"/>
              <a:gd name="connsiteY116" fmla="*/ 4340435 h 6858000"/>
              <a:gd name="connsiteX117" fmla="*/ 5946705 w 6128435"/>
              <a:gd name="connsiteY117" fmla="*/ 4428051 h 6858000"/>
              <a:gd name="connsiteX118" fmla="*/ 5949261 w 6128435"/>
              <a:gd name="connsiteY118" fmla="*/ 4449185 h 6858000"/>
              <a:gd name="connsiteX119" fmla="*/ 5957504 w 6128435"/>
              <a:gd name="connsiteY119" fmla="*/ 4465911 h 6858000"/>
              <a:gd name="connsiteX120" fmla="*/ 5964689 w 6128435"/>
              <a:gd name="connsiteY120" fmla="*/ 4468532 h 6858000"/>
              <a:gd name="connsiteX121" fmla="*/ 5967062 w 6128435"/>
              <a:gd name="connsiteY121" fmla="*/ 4479923 h 6858000"/>
              <a:gd name="connsiteX122" fmla="*/ 5968960 w 6128435"/>
              <a:gd name="connsiteY122" fmla="*/ 4482655 h 6858000"/>
              <a:gd name="connsiteX123" fmla="*/ 5978567 w 6128435"/>
              <a:gd name="connsiteY123" fmla="*/ 4498605 h 6858000"/>
              <a:gd name="connsiteX124" fmla="*/ 5967676 w 6128435"/>
              <a:gd name="connsiteY124" fmla="*/ 4540140 h 6858000"/>
              <a:gd name="connsiteX125" fmla="*/ 5980106 w 6128435"/>
              <a:gd name="connsiteY125" fmla="*/ 4585087 h 6858000"/>
              <a:gd name="connsiteX126" fmla="*/ 5986918 w 6128435"/>
              <a:gd name="connsiteY126" fmla="*/ 4764836 h 6858000"/>
              <a:gd name="connsiteX127" fmla="*/ 6013516 w 6128435"/>
              <a:gd name="connsiteY127" fmla="*/ 4786619 h 6858000"/>
              <a:gd name="connsiteX128" fmla="*/ 6025404 w 6128435"/>
              <a:gd name="connsiteY128" fmla="*/ 4858148 h 6858000"/>
              <a:gd name="connsiteX129" fmla="*/ 6007749 w 6128435"/>
              <a:gd name="connsiteY129" fmla="*/ 4964715 h 6858000"/>
              <a:gd name="connsiteX130" fmla="*/ 6005269 w 6128435"/>
              <a:gd name="connsiteY130" fmla="*/ 5150567 h 6858000"/>
              <a:gd name="connsiteX131" fmla="*/ 6001127 w 6128435"/>
              <a:gd name="connsiteY131" fmla="*/ 5164609 h 6858000"/>
              <a:gd name="connsiteX132" fmla="*/ 5996647 w 6128435"/>
              <a:gd name="connsiteY132" fmla="*/ 5185640 h 6858000"/>
              <a:gd name="connsiteX133" fmla="*/ 5998514 w 6128435"/>
              <a:gd name="connsiteY133" fmla="*/ 5189673 h 6858000"/>
              <a:gd name="connsiteX134" fmla="*/ 5995970 w 6128435"/>
              <a:gd name="connsiteY134" fmla="*/ 5221547 h 6858000"/>
              <a:gd name="connsiteX135" fmla="*/ 5997218 w 6128435"/>
              <a:gd name="connsiteY135" fmla="*/ 5222031 h 6858000"/>
              <a:gd name="connsiteX136" fmla="*/ 6002116 w 6128435"/>
              <a:gd name="connsiteY136" fmla="*/ 5231223 h 6858000"/>
              <a:gd name="connsiteX137" fmla="*/ 6008541 w 6128435"/>
              <a:gd name="connsiteY137" fmla="*/ 5248680 h 6858000"/>
              <a:gd name="connsiteX138" fmla="*/ 6039260 w 6128435"/>
              <a:gd name="connsiteY138" fmla="*/ 5289518 h 6858000"/>
              <a:gd name="connsiteX139" fmla="*/ 6036748 w 6128435"/>
              <a:gd name="connsiteY139" fmla="*/ 5322752 h 6858000"/>
              <a:gd name="connsiteX140" fmla="*/ 6036943 w 6128435"/>
              <a:gd name="connsiteY140" fmla="*/ 5329480 h 6858000"/>
              <a:gd name="connsiteX141" fmla="*/ 6037236 w 6128435"/>
              <a:gd name="connsiteY141" fmla="*/ 5329634 h 6858000"/>
              <a:gd name="connsiteX142" fmla="*/ 6038019 w 6128435"/>
              <a:gd name="connsiteY142" fmla="*/ 5336764 h 6858000"/>
              <a:gd name="connsiteX143" fmla="*/ 6037298 w 6128435"/>
              <a:gd name="connsiteY143" fmla="*/ 5341753 h 6858000"/>
              <a:gd name="connsiteX144" fmla="*/ 6037677 w 6128435"/>
              <a:gd name="connsiteY144" fmla="*/ 5354807 h 6858000"/>
              <a:gd name="connsiteX145" fmla="*/ 6039728 w 6128435"/>
              <a:gd name="connsiteY145" fmla="*/ 5359416 h 6858000"/>
              <a:gd name="connsiteX146" fmla="*/ 6043311 w 6128435"/>
              <a:gd name="connsiteY146" fmla="*/ 5361407 h 6858000"/>
              <a:gd name="connsiteX147" fmla="*/ 6042954 w 6128435"/>
              <a:gd name="connsiteY147" fmla="*/ 5362576 h 6858000"/>
              <a:gd name="connsiteX148" fmla="*/ 6053435 w 6128435"/>
              <a:gd name="connsiteY148" fmla="*/ 5387547 h 6858000"/>
              <a:gd name="connsiteX149" fmla="*/ 6065933 w 6128435"/>
              <a:gd name="connsiteY149" fmla="*/ 5443002 h 6858000"/>
              <a:gd name="connsiteX150" fmla="*/ 6068640 w 6128435"/>
              <a:gd name="connsiteY150" fmla="*/ 5474503 h 6858000"/>
              <a:gd name="connsiteX151" fmla="*/ 6080922 w 6128435"/>
              <a:gd name="connsiteY151" fmla="*/ 5561070 h 6858000"/>
              <a:gd name="connsiteX152" fmla="*/ 6096949 w 6128435"/>
              <a:gd name="connsiteY152" fmla="*/ 5648179 h 6858000"/>
              <a:gd name="connsiteX153" fmla="*/ 6125703 w 6128435"/>
              <a:gd name="connsiteY153" fmla="*/ 5692894 h 6858000"/>
              <a:gd name="connsiteX154" fmla="*/ 6126670 w 6128435"/>
              <a:gd name="connsiteY154" fmla="*/ 5697882 h 6858000"/>
              <a:gd name="connsiteX155" fmla="*/ 6124061 w 6128435"/>
              <a:gd name="connsiteY155" fmla="*/ 5710294 h 6858000"/>
              <a:gd name="connsiteX156" fmla="*/ 6122213 w 6128435"/>
              <a:gd name="connsiteY156" fmla="*/ 5714762 h 6858000"/>
              <a:gd name="connsiteX157" fmla="*/ 6121353 w 6128435"/>
              <a:gd name="connsiteY157" fmla="*/ 5721725 h 6858000"/>
              <a:gd name="connsiteX158" fmla="*/ 6121607 w 6128435"/>
              <a:gd name="connsiteY158" fmla="*/ 5721959 h 6858000"/>
              <a:gd name="connsiteX159" fmla="*/ 6120262 w 6128435"/>
              <a:gd name="connsiteY159" fmla="*/ 5728358 h 6858000"/>
              <a:gd name="connsiteX160" fmla="*/ 6110194 w 6128435"/>
              <a:gd name="connsiteY160" fmla="*/ 5758853 h 6858000"/>
              <a:gd name="connsiteX161" fmla="*/ 6127519 w 6128435"/>
              <a:gd name="connsiteY161" fmla="*/ 5865775 h 6858000"/>
              <a:gd name="connsiteX162" fmla="*/ 6128435 w 6128435"/>
              <a:gd name="connsiteY162" fmla="*/ 5870164 h 6858000"/>
              <a:gd name="connsiteX163" fmla="*/ 6119217 w 6128435"/>
              <a:gd name="connsiteY163" fmla="*/ 5888542 h 6858000"/>
              <a:gd name="connsiteX164" fmla="*/ 6115966 w 6128435"/>
              <a:gd name="connsiteY164" fmla="*/ 5898387 h 6858000"/>
              <a:gd name="connsiteX165" fmla="*/ 6111924 w 6128435"/>
              <a:gd name="connsiteY165" fmla="*/ 5900444 h 6858000"/>
              <a:gd name="connsiteX166" fmla="*/ 6108716 w 6128435"/>
              <a:gd name="connsiteY166" fmla="*/ 5915345 h 6858000"/>
              <a:gd name="connsiteX167" fmla="*/ 6109524 w 6128435"/>
              <a:gd name="connsiteY167" fmla="*/ 5917328 h 6858000"/>
              <a:gd name="connsiteX168" fmla="*/ 6102493 w 6128435"/>
              <a:gd name="connsiteY168" fmla="*/ 5928602 h 6858000"/>
              <a:gd name="connsiteX169" fmla="*/ 6056863 w 6128435"/>
              <a:gd name="connsiteY169" fmla="*/ 6000643 h 6858000"/>
              <a:gd name="connsiteX170" fmla="*/ 6045436 w 6128435"/>
              <a:gd name="connsiteY170" fmla="*/ 6124480 h 6858000"/>
              <a:gd name="connsiteX171" fmla="*/ 6030489 w 6128435"/>
              <a:gd name="connsiteY171" fmla="*/ 6317666 h 6858000"/>
              <a:gd name="connsiteX172" fmla="*/ 6007492 w 6128435"/>
              <a:gd name="connsiteY172" fmla="*/ 6440818 h 6858000"/>
              <a:gd name="connsiteX173" fmla="*/ 6009467 w 6128435"/>
              <a:gd name="connsiteY173" fmla="*/ 6487076 h 6858000"/>
              <a:gd name="connsiteX174" fmla="*/ 5995064 w 6128435"/>
              <a:gd name="connsiteY174" fmla="*/ 6540791 h 6858000"/>
              <a:gd name="connsiteX175" fmla="*/ 5996309 w 6128435"/>
              <a:gd name="connsiteY175" fmla="*/ 6543961 h 6858000"/>
              <a:gd name="connsiteX176" fmla="*/ 5996048 w 6128435"/>
              <a:gd name="connsiteY176" fmla="*/ 6555444 h 6858000"/>
              <a:gd name="connsiteX177" fmla="*/ 6002524 w 6128435"/>
              <a:gd name="connsiteY177" fmla="*/ 6560188 h 6858000"/>
              <a:gd name="connsiteX178" fmla="*/ 6006823 w 6128435"/>
              <a:gd name="connsiteY178" fmla="*/ 6578546 h 6858000"/>
              <a:gd name="connsiteX179" fmla="*/ 6004510 w 6128435"/>
              <a:gd name="connsiteY179" fmla="*/ 6599256 h 6858000"/>
              <a:gd name="connsiteX180" fmla="*/ 5986207 w 6128435"/>
              <a:gd name="connsiteY180" fmla="*/ 6695855 h 6858000"/>
              <a:gd name="connsiteX181" fmla="*/ 5979428 w 6128435"/>
              <a:gd name="connsiteY181" fmla="*/ 6754678 h 6858000"/>
              <a:gd name="connsiteX182" fmla="*/ 5983398 w 6128435"/>
              <a:gd name="connsiteY182" fmla="*/ 6778641 h 6858000"/>
              <a:gd name="connsiteX183" fmla="*/ 5984543 w 6128435"/>
              <a:gd name="connsiteY183" fmla="*/ 6811016 h 6858000"/>
              <a:gd name="connsiteX184" fmla="*/ 5981802 w 6128435"/>
              <a:gd name="connsiteY184" fmla="*/ 6838578 h 6858000"/>
              <a:gd name="connsiteX185" fmla="*/ 5979671 w 6128435"/>
              <a:gd name="connsiteY185" fmla="*/ 6858000 h 6858000"/>
              <a:gd name="connsiteX186" fmla="*/ 0 w 6128435"/>
              <a:gd name="connsiteY186" fmla="*/ 6858000 h 6858000"/>
              <a:gd name="connsiteX187" fmla="*/ 0 w 6128435"/>
              <a:gd name="connsiteY18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8910 w 6128435"/>
              <a:gd name="connsiteY114" fmla="*/ 4300973 h 6858000"/>
              <a:gd name="connsiteX115" fmla="*/ 5939320 w 6128435"/>
              <a:gd name="connsiteY115" fmla="*/ 4340435 h 6858000"/>
              <a:gd name="connsiteX116" fmla="*/ 5946705 w 6128435"/>
              <a:gd name="connsiteY116" fmla="*/ 4428051 h 6858000"/>
              <a:gd name="connsiteX117" fmla="*/ 5949261 w 6128435"/>
              <a:gd name="connsiteY117" fmla="*/ 4449185 h 6858000"/>
              <a:gd name="connsiteX118" fmla="*/ 5957504 w 6128435"/>
              <a:gd name="connsiteY118" fmla="*/ 4465911 h 6858000"/>
              <a:gd name="connsiteX119" fmla="*/ 5964689 w 6128435"/>
              <a:gd name="connsiteY119" fmla="*/ 4468532 h 6858000"/>
              <a:gd name="connsiteX120" fmla="*/ 5967062 w 6128435"/>
              <a:gd name="connsiteY120" fmla="*/ 4479923 h 6858000"/>
              <a:gd name="connsiteX121" fmla="*/ 5968960 w 6128435"/>
              <a:gd name="connsiteY121" fmla="*/ 4482655 h 6858000"/>
              <a:gd name="connsiteX122" fmla="*/ 5978567 w 6128435"/>
              <a:gd name="connsiteY122" fmla="*/ 4498605 h 6858000"/>
              <a:gd name="connsiteX123" fmla="*/ 5967676 w 6128435"/>
              <a:gd name="connsiteY123" fmla="*/ 4540140 h 6858000"/>
              <a:gd name="connsiteX124" fmla="*/ 5980106 w 6128435"/>
              <a:gd name="connsiteY124" fmla="*/ 4585087 h 6858000"/>
              <a:gd name="connsiteX125" fmla="*/ 5986918 w 6128435"/>
              <a:gd name="connsiteY125" fmla="*/ 4764836 h 6858000"/>
              <a:gd name="connsiteX126" fmla="*/ 6013516 w 6128435"/>
              <a:gd name="connsiteY126" fmla="*/ 4786619 h 6858000"/>
              <a:gd name="connsiteX127" fmla="*/ 6025404 w 6128435"/>
              <a:gd name="connsiteY127" fmla="*/ 4858148 h 6858000"/>
              <a:gd name="connsiteX128" fmla="*/ 6007749 w 6128435"/>
              <a:gd name="connsiteY128" fmla="*/ 4964715 h 6858000"/>
              <a:gd name="connsiteX129" fmla="*/ 6005269 w 6128435"/>
              <a:gd name="connsiteY129" fmla="*/ 5150567 h 6858000"/>
              <a:gd name="connsiteX130" fmla="*/ 6001127 w 6128435"/>
              <a:gd name="connsiteY130" fmla="*/ 5164609 h 6858000"/>
              <a:gd name="connsiteX131" fmla="*/ 5996647 w 6128435"/>
              <a:gd name="connsiteY131" fmla="*/ 5185640 h 6858000"/>
              <a:gd name="connsiteX132" fmla="*/ 5998514 w 6128435"/>
              <a:gd name="connsiteY132" fmla="*/ 5189673 h 6858000"/>
              <a:gd name="connsiteX133" fmla="*/ 5995970 w 6128435"/>
              <a:gd name="connsiteY133" fmla="*/ 5221547 h 6858000"/>
              <a:gd name="connsiteX134" fmla="*/ 5997218 w 6128435"/>
              <a:gd name="connsiteY134" fmla="*/ 5222031 h 6858000"/>
              <a:gd name="connsiteX135" fmla="*/ 6002116 w 6128435"/>
              <a:gd name="connsiteY135" fmla="*/ 5231223 h 6858000"/>
              <a:gd name="connsiteX136" fmla="*/ 6008541 w 6128435"/>
              <a:gd name="connsiteY136" fmla="*/ 5248680 h 6858000"/>
              <a:gd name="connsiteX137" fmla="*/ 6039260 w 6128435"/>
              <a:gd name="connsiteY137" fmla="*/ 5289518 h 6858000"/>
              <a:gd name="connsiteX138" fmla="*/ 6036748 w 6128435"/>
              <a:gd name="connsiteY138" fmla="*/ 5322752 h 6858000"/>
              <a:gd name="connsiteX139" fmla="*/ 6036943 w 6128435"/>
              <a:gd name="connsiteY139" fmla="*/ 5329480 h 6858000"/>
              <a:gd name="connsiteX140" fmla="*/ 6037236 w 6128435"/>
              <a:gd name="connsiteY140" fmla="*/ 5329634 h 6858000"/>
              <a:gd name="connsiteX141" fmla="*/ 6038019 w 6128435"/>
              <a:gd name="connsiteY141" fmla="*/ 5336764 h 6858000"/>
              <a:gd name="connsiteX142" fmla="*/ 6037298 w 6128435"/>
              <a:gd name="connsiteY142" fmla="*/ 5341753 h 6858000"/>
              <a:gd name="connsiteX143" fmla="*/ 6037677 w 6128435"/>
              <a:gd name="connsiteY143" fmla="*/ 5354807 h 6858000"/>
              <a:gd name="connsiteX144" fmla="*/ 6039728 w 6128435"/>
              <a:gd name="connsiteY144" fmla="*/ 5359416 h 6858000"/>
              <a:gd name="connsiteX145" fmla="*/ 6043311 w 6128435"/>
              <a:gd name="connsiteY145" fmla="*/ 5361407 h 6858000"/>
              <a:gd name="connsiteX146" fmla="*/ 6042954 w 6128435"/>
              <a:gd name="connsiteY146" fmla="*/ 5362576 h 6858000"/>
              <a:gd name="connsiteX147" fmla="*/ 6053435 w 6128435"/>
              <a:gd name="connsiteY147" fmla="*/ 5387547 h 6858000"/>
              <a:gd name="connsiteX148" fmla="*/ 6065933 w 6128435"/>
              <a:gd name="connsiteY148" fmla="*/ 5443002 h 6858000"/>
              <a:gd name="connsiteX149" fmla="*/ 6068640 w 6128435"/>
              <a:gd name="connsiteY149" fmla="*/ 5474503 h 6858000"/>
              <a:gd name="connsiteX150" fmla="*/ 6080922 w 6128435"/>
              <a:gd name="connsiteY150" fmla="*/ 5561070 h 6858000"/>
              <a:gd name="connsiteX151" fmla="*/ 6096949 w 6128435"/>
              <a:gd name="connsiteY151" fmla="*/ 5648179 h 6858000"/>
              <a:gd name="connsiteX152" fmla="*/ 6125703 w 6128435"/>
              <a:gd name="connsiteY152" fmla="*/ 5692894 h 6858000"/>
              <a:gd name="connsiteX153" fmla="*/ 6126670 w 6128435"/>
              <a:gd name="connsiteY153" fmla="*/ 5697882 h 6858000"/>
              <a:gd name="connsiteX154" fmla="*/ 6124061 w 6128435"/>
              <a:gd name="connsiteY154" fmla="*/ 5710294 h 6858000"/>
              <a:gd name="connsiteX155" fmla="*/ 6122213 w 6128435"/>
              <a:gd name="connsiteY155" fmla="*/ 5714762 h 6858000"/>
              <a:gd name="connsiteX156" fmla="*/ 6121353 w 6128435"/>
              <a:gd name="connsiteY156" fmla="*/ 5721725 h 6858000"/>
              <a:gd name="connsiteX157" fmla="*/ 6121607 w 6128435"/>
              <a:gd name="connsiteY157" fmla="*/ 5721959 h 6858000"/>
              <a:gd name="connsiteX158" fmla="*/ 6120262 w 6128435"/>
              <a:gd name="connsiteY158" fmla="*/ 5728358 h 6858000"/>
              <a:gd name="connsiteX159" fmla="*/ 6110194 w 6128435"/>
              <a:gd name="connsiteY159" fmla="*/ 5758853 h 6858000"/>
              <a:gd name="connsiteX160" fmla="*/ 6127519 w 6128435"/>
              <a:gd name="connsiteY160" fmla="*/ 5865775 h 6858000"/>
              <a:gd name="connsiteX161" fmla="*/ 6128435 w 6128435"/>
              <a:gd name="connsiteY161" fmla="*/ 5870164 h 6858000"/>
              <a:gd name="connsiteX162" fmla="*/ 6119217 w 6128435"/>
              <a:gd name="connsiteY162" fmla="*/ 5888542 h 6858000"/>
              <a:gd name="connsiteX163" fmla="*/ 6115966 w 6128435"/>
              <a:gd name="connsiteY163" fmla="*/ 5898387 h 6858000"/>
              <a:gd name="connsiteX164" fmla="*/ 6111924 w 6128435"/>
              <a:gd name="connsiteY164" fmla="*/ 5900444 h 6858000"/>
              <a:gd name="connsiteX165" fmla="*/ 6108716 w 6128435"/>
              <a:gd name="connsiteY165" fmla="*/ 5915345 h 6858000"/>
              <a:gd name="connsiteX166" fmla="*/ 6109524 w 6128435"/>
              <a:gd name="connsiteY166" fmla="*/ 5917328 h 6858000"/>
              <a:gd name="connsiteX167" fmla="*/ 6102493 w 6128435"/>
              <a:gd name="connsiteY167" fmla="*/ 5928602 h 6858000"/>
              <a:gd name="connsiteX168" fmla="*/ 6056863 w 6128435"/>
              <a:gd name="connsiteY168" fmla="*/ 6000643 h 6858000"/>
              <a:gd name="connsiteX169" fmla="*/ 6045436 w 6128435"/>
              <a:gd name="connsiteY169" fmla="*/ 6124480 h 6858000"/>
              <a:gd name="connsiteX170" fmla="*/ 6030489 w 6128435"/>
              <a:gd name="connsiteY170" fmla="*/ 6317666 h 6858000"/>
              <a:gd name="connsiteX171" fmla="*/ 6007492 w 6128435"/>
              <a:gd name="connsiteY171" fmla="*/ 6440818 h 6858000"/>
              <a:gd name="connsiteX172" fmla="*/ 6009467 w 6128435"/>
              <a:gd name="connsiteY172" fmla="*/ 6487076 h 6858000"/>
              <a:gd name="connsiteX173" fmla="*/ 5995064 w 6128435"/>
              <a:gd name="connsiteY173" fmla="*/ 6540791 h 6858000"/>
              <a:gd name="connsiteX174" fmla="*/ 5996309 w 6128435"/>
              <a:gd name="connsiteY174" fmla="*/ 6543961 h 6858000"/>
              <a:gd name="connsiteX175" fmla="*/ 5996048 w 6128435"/>
              <a:gd name="connsiteY175" fmla="*/ 6555444 h 6858000"/>
              <a:gd name="connsiteX176" fmla="*/ 6002524 w 6128435"/>
              <a:gd name="connsiteY176" fmla="*/ 6560188 h 6858000"/>
              <a:gd name="connsiteX177" fmla="*/ 6006823 w 6128435"/>
              <a:gd name="connsiteY177" fmla="*/ 6578546 h 6858000"/>
              <a:gd name="connsiteX178" fmla="*/ 6004510 w 6128435"/>
              <a:gd name="connsiteY178" fmla="*/ 6599256 h 6858000"/>
              <a:gd name="connsiteX179" fmla="*/ 5986207 w 6128435"/>
              <a:gd name="connsiteY179" fmla="*/ 6695855 h 6858000"/>
              <a:gd name="connsiteX180" fmla="*/ 5979428 w 6128435"/>
              <a:gd name="connsiteY180" fmla="*/ 6754678 h 6858000"/>
              <a:gd name="connsiteX181" fmla="*/ 5983398 w 6128435"/>
              <a:gd name="connsiteY181" fmla="*/ 6778641 h 6858000"/>
              <a:gd name="connsiteX182" fmla="*/ 5984543 w 6128435"/>
              <a:gd name="connsiteY182" fmla="*/ 6811016 h 6858000"/>
              <a:gd name="connsiteX183" fmla="*/ 5981802 w 6128435"/>
              <a:gd name="connsiteY183" fmla="*/ 6838578 h 6858000"/>
              <a:gd name="connsiteX184" fmla="*/ 5979671 w 6128435"/>
              <a:gd name="connsiteY184" fmla="*/ 6858000 h 6858000"/>
              <a:gd name="connsiteX185" fmla="*/ 0 w 6128435"/>
              <a:gd name="connsiteY185" fmla="*/ 6858000 h 6858000"/>
              <a:gd name="connsiteX186" fmla="*/ 0 w 6128435"/>
              <a:gd name="connsiteY18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8910 w 6128435"/>
              <a:gd name="connsiteY114" fmla="*/ 4300973 h 6858000"/>
              <a:gd name="connsiteX115" fmla="*/ 5939320 w 6128435"/>
              <a:gd name="connsiteY115" fmla="*/ 4340435 h 6858000"/>
              <a:gd name="connsiteX116" fmla="*/ 5946705 w 6128435"/>
              <a:gd name="connsiteY116" fmla="*/ 4428051 h 6858000"/>
              <a:gd name="connsiteX117" fmla="*/ 5949261 w 6128435"/>
              <a:gd name="connsiteY117" fmla="*/ 4449185 h 6858000"/>
              <a:gd name="connsiteX118" fmla="*/ 5957504 w 6128435"/>
              <a:gd name="connsiteY118" fmla="*/ 4465911 h 6858000"/>
              <a:gd name="connsiteX119" fmla="*/ 5964689 w 6128435"/>
              <a:gd name="connsiteY119" fmla="*/ 4468532 h 6858000"/>
              <a:gd name="connsiteX120" fmla="*/ 5967062 w 6128435"/>
              <a:gd name="connsiteY120" fmla="*/ 4479923 h 6858000"/>
              <a:gd name="connsiteX121" fmla="*/ 5968960 w 6128435"/>
              <a:gd name="connsiteY121" fmla="*/ 4482655 h 6858000"/>
              <a:gd name="connsiteX122" fmla="*/ 5978567 w 6128435"/>
              <a:gd name="connsiteY122" fmla="*/ 4498605 h 6858000"/>
              <a:gd name="connsiteX123" fmla="*/ 5967676 w 6128435"/>
              <a:gd name="connsiteY123" fmla="*/ 4540140 h 6858000"/>
              <a:gd name="connsiteX124" fmla="*/ 5980106 w 6128435"/>
              <a:gd name="connsiteY124" fmla="*/ 4585087 h 6858000"/>
              <a:gd name="connsiteX125" fmla="*/ 5998138 w 6128435"/>
              <a:gd name="connsiteY125" fmla="*/ 4697518 h 6858000"/>
              <a:gd name="connsiteX126" fmla="*/ 6013516 w 6128435"/>
              <a:gd name="connsiteY126" fmla="*/ 4786619 h 6858000"/>
              <a:gd name="connsiteX127" fmla="*/ 6025404 w 6128435"/>
              <a:gd name="connsiteY127" fmla="*/ 4858148 h 6858000"/>
              <a:gd name="connsiteX128" fmla="*/ 6007749 w 6128435"/>
              <a:gd name="connsiteY128" fmla="*/ 4964715 h 6858000"/>
              <a:gd name="connsiteX129" fmla="*/ 6005269 w 6128435"/>
              <a:gd name="connsiteY129" fmla="*/ 5150567 h 6858000"/>
              <a:gd name="connsiteX130" fmla="*/ 6001127 w 6128435"/>
              <a:gd name="connsiteY130" fmla="*/ 5164609 h 6858000"/>
              <a:gd name="connsiteX131" fmla="*/ 5996647 w 6128435"/>
              <a:gd name="connsiteY131" fmla="*/ 5185640 h 6858000"/>
              <a:gd name="connsiteX132" fmla="*/ 5998514 w 6128435"/>
              <a:gd name="connsiteY132" fmla="*/ 5189673 h 6858000"/>
              <a:gd name="connsiteX133" fmla="*/ 5995970 w 6128435"/>
              <a:gd name="connsiteY133" fmla="*/ 5221547 h 6858000"/>
              <a:gd name="connsiteX134" fmla="*/ 5997218 w 6128435"/>
              <a:gd name="connsiteY134" fmla="*/ 5222031 h 6858000"/>
              <a:gd name="connsiteX135" fmla="*/ 6002116 w 6128435"/>
              <a:gd name="connsiteY135" fmla="*/ 5231223 h 6858000"/>
              <a:gd name="connsiteX136" fmla="*/ 6008541 w 6128435"/>
              <a:gd name="connsiteY136" fmla="*/ 5248680 h 6858000"/>
              <a:gd name="connsiteX137" fmla="*/ 6039260 w 6128435"/>
              <a:gd name="connsiteY137" fmla="*/ 5289518 h 6858000"/>
              <a:gd name="connsiteX138" fmla="*/ 6036748 w 6128435"/>
              <a:gd name="connsiteY138" fmla="*/ 5322752 h 6858000"/>
              <a:gd name="connsiteX139" fmla="*/ 6036943 w 6128435"/>
              <a:gd name="connsiteY139" fmla="*/ 5329480 h 6858000"/>
              <a:gd name="connsiteX140" fmla="*/ 6037236 w 6128435"/>
              <a:gd name="connsiteY140" fmla="*/ 5329634 h 6858000"/>
              <a:gd name="connsiteX141" fmla="*/ 6038019 w 6128435"/>
              <a:gd name="connsiteY141" fmla="*/ 5336764 h 6858000"/>
              <a:gd name="connsiteX142" fmla="*/ 6037298 w 6128435"/>
              <a:gd name="connsiteY142" fmla="*/ 5341753 h 6858000"/>
              <a:gd name="connsiteX143" fmla="*/ 6037677 w 6128435"/>
              <a:gd name="connsiteY143" fmla="*/ 5354807 h 6858000"/>
              <a:gd name="connsiteX144" fmla="*/ 6039728 w 6128435"/>
              <a:gd name="connsiteY144" fmla="*/ 5359416 h 6858000"/>
              <a:gd name="connsiteX145" fmla="*/ 6043311 w 6128435"/>
              <a:gd name="connsiteY145" fmla="*/ 5361407 h 6858000"/>
              <a:gd name="connsiteX146" fmla="*/ 6042954 w 6128435"/>
              <a:gd name="connsiteY146" fmla="*/ 5362576 h 6858000"/>
              <a:gd name="connsiteX147" fmla="*/ 6053435 w 6128435"/>
              <a:gd name="connsiteY147" fmla="*/ 5387547 h 6858000"/>
              <a:gd name="connsiteX148" fmla="*/ 6065933 w 6128435"/>
              <a:gd name="connsiteY148" fmla="*/ 5443002 h 6858000"/>
              <a:gd name="connsiteX149" fmla="*/ 6068640 w 6128435"/>
              <a:gd name="connsiteY149" fmla="*/ 5474503 h 6858000"/>
              <a:gd name="connsiteX150" fmla="*/ 6080922 w 6128435"/>
              <a:gd name="connsiteY150" fmla="*/ 5561070 h 6858000"/>
              <a:gd name="connsiteX151" fmla="*/ 6096949 w 6128435"/>
              <a:gd name="connsiteY151" fmla="*/ 5648179 h 6858000"/>
              <a:gd name="connsiteX152" fmla="*/ 6125703 w 6128435"/>
              <a:gd name="connsiteY152" fmla="*/ 5692894 h 6858000"/>
              <a:gd name="connsiteX153" fmla="*/ 6126670 w 6128435"/>
              <a:gd name="connsiteY153" fmla="*/ 5697882 h 6858000"/>
              <a:gd name="connsiteX154" fmla="*/ 6124061 w 6128435"/>
              <a:gd name="connsiteY154" fmla="*/ 5710294 h 6858000"/>
              <a:gd name="connsiteX155" fmla="*/ 6122213 w 6128435"/>
              <a:gd name="connsiteY155" fmla="*/ 5714762 h 6858000"/>
              <a:gd name="connsiteX156" fmla="*/ 6121353 w 6128435"/>
              <a:gd name="connsiteY156" fmla="*/ 5721725 h 6858000"/>
              <a:gd name="connsiteX157" fmla="*/ 6121607 w 6128435"/>
              <a:gd name="connsiteY157" fmla="*/ 5721959 h 6858000"/>
              <a:gd name="connsiteX158" fmla="*/ 6120262 w 6128435"/>
              <a:gd name="connsiteY158" fmla="*/ 5728358 h 6858000"/>
              <a:gd name="connsiteX159" fmla="*/ 6110194 w 6128435"/>
              <a:gd name="connsiteY159" fmla="*/ 5758853 h 6858000"/>
              <a:gd name="connsiteX160" fmla="*/ 6127519 w 6128435"/>
              <a:gd name="connsiteY160" fmla="*/ 5865775 h 6858000"/>
              <a:gd name="connsiteX161" fmla="*/ 6128435 w 6128435"/>
              <a:gd name="connsiteY161" fmla="*/ 5870164 h 6858000"/>
              <a:gd name="connsiteX162" fmla="*/ 6119217 w 6128435"/>
              <a:gd name="connsiteY162" fmla="*/ 5888542 h 6858000"/>
              <a:gd name="connsiteX163" fmla="*/ 6115966 w 6128435"/>
              <a:gd name="connsiteY163" fmla="*/ 5898387 h 6858000"/>
              <a:gd name="connsiteX164" fmla="*/ 6111924 w 6128435"/>
              <a:gd name="connsiteY164" fmla="*/ 5900444 h 6858000"/>
              <a:gd name="connsiteX165" fmla="*/ 6108716 w 6128435"/>
              <a:gd name="connsiteY165" fmla="*/ 5915345 h 6858000"/>
              <a:gd name="connsiteX166" fmla="*/ 6109524 w 6128435"/>
              <a:gd name="connsiteY166" fmla="*/ 5917328 h 6858000"/>
              <a:gd name="connsiteX167" fmla="*/ 6102493 w 6128435"/>
              <a:gd name="connsiteY167" fmla="*/ 5928602 h 6858000"/>
              <a:gd name="connsiteX168" fmla="*/ 6056863 w 6128435"/>
              <a:gd name="connsiteY168" fmla="*/ 6000643 h 6858000"/>
              <a:gd name="connsiteX169" fmla="*/ 6045436 w 6128435"/>
              <a:gd name="connsiteY169" fmla="*/ 6124480 h 6858000"/>
              <a:gd name="connsiteX170" fmla="*/ 6030489 w 6128435"/>
              <a:gd name="connsiteY170" fmla="*/ 6317666 h 6858000"/>
              <a:gd name="connsiteX171" fmla="*/ 6007492 w 6128435"/>
              <a:gd name="connsiteY171" fmla="*/ 6440818 h 6858000"/>
              <a:gd name="connsiteX172" fmla="*/ 6009467 w 6128435"/>
              <a:gd name="connsiteY172" fmla="*/ 6487076 h 6858000"/>
              <a:gd name="connsiteX173" fmla="*/ 5995064 w 6128435"/>
              <a:gd name="connsiteY173" fmla="*/ 6540791 h 6858000"/>
              <a:gd name="connsiteX174" fmla="*/ 5996309 w 6128435"/>
              <a:gd name="connsiteY174" fmla="*/ 6543961 h 6858000"/>
              <a:gd name="connsiteX175" fmla="*/ 5996048 w 6128435"/>
              <a:gd name="connsiteY175" fmla="*/ 6555444 h 6858000"/>
              <a:gd name="connsiteX176" fmla="*/ 6002524 w 6128435"/>
              <a:gd name="connsiteY176" fmla="*/ 6560188 h 6858000"/>
              <a:gd name="connsiteX177" fmla="*/ 6006823 w 6128435"/>
              <a:gd name="connsiteY177" fmla="*/ 6578546 h 6858000"/>
              <a:gd name="connsiteX178" fmla="*/ 6004510 w 6128435"/>
              <a:gd name="connsiteY178" fmla="*/ 6599256 h 6858000"/>
              <a:gd name="connsiteX179" fmla="*/ 5986207 w 6128435"/>
              <a:gd name="connsiteY179" fmla="*/ 6695855 h 6858000"/>
              <a:gd name="connsiteX180" fmla="*/ 5979428 w 6128435"/>
              <a:gd name="connsiteY180" fmla="*/ 6754678 h 6858000"/>
              <a:gd name="connsiteX181" fmla="*/ 5983398 w 6128435"/>
              <a:gd name="connsiteY181" fmla="*/ 6778641 h 6858000"/>
              <a:gd name="connsiteX182" fmla="*/ 5984543 w 6128435"/>
              <a:gd name="connsiteY182" fmla="*/ 6811016 h 6858000"/>
              <a:gd name="connsiteX183" fmla="*/ 5981802 w 6128435"/>
              <a:gd name="connsiteY183" fmla="*/ 6838578 h 6858000"/>
              <a:gd name="connsiteX184" fmla="*/ 5979671 w 6128435"/>
              <a:gd name="connsiteY184" fmla="*/ 6858000 h 6858000"/>
              <a:gd name="connsiteX185" fmla="*/ 0 w 6128435"/>
              <a:gd name="connsiteY185" fmla="*/ 6858000 h 6858000"/>
              <a:gd name="connsiteX186" fmla="*/ 0 w 6128435"/>
              <a:gd name="connsiteY18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8910 w 6128435"/>
              <a:gd name="connsiteY114" fmla="*/ 4300973 h 6858000"/>
              <a:gd name="connsiteX115" fmla="*/ 5939320 w 6128435"/>
              <a:gd name="connsiteY115" fmla="*/ 4340435 h 6858000"/>
              <a:gd name="connsiteX116" fmla="*/ 5946705 w 6128435"/>
              <a:gd name="connsiteY116" fmla="*/ 4428051 h 6858000"/>
              <a:gd name="connsiteX117" fmla="*/ 5949261 w 6128435"/>
              <a:gd name="connsiteY117" fmla="*/ 4449185 h 6858000"/>
              <a:gd name="connsiteX118" fmla="*/ 5957504 w 6128435"/>
              <a:gd name="connsiteY118" fmla="*/ 4465911 h 6858000"/>
              <a:gd name="connsiteX119" fmla="*/ 5964689 w 6128435"/>
              <a:gd name="connsiteY119" fmla="*/ 4468532 h 6858000"/>
              <a:gd name="connsiteX120" fmla="*/ 5967062 w 6128435"/>
              <a:gd name="connsiteY120" fmla="*/ 4479923 h 6858000"/>
              <a:gd name="connsiteX121" fmla="*/ 5968960 w 6128435"/>
              <a:gd name="connsiteY121" fmla="*/ 4482655 h 6858000"/>
              <a:gd name="connsiteX122" fmla="*/ 5978567 w 6128435"/>
              <a:gd name="connsiteY122" fmla="*/ 4498605 h 6858000"/>
              <a:gd name="connsiteX123" fmla="*/ 5980106 w 6128435"/>
              <a:gd name="connsiteY123" fmla="*/ 4585087 h 6858000"/>
              <a:gd name="connsiteX124" fmla="*/ 5998138 w 6128435"/>
              <a:gd name="connsiteY124" fmla="*/ 4697518 h 6858000"/>
              <a:gd name="connsiteX125" fmla="*/ 6013516 w 6128435"/>
              <a:gd name="connsiteY125" fmla="*/ 4786619 h 6858000"/>
              <a:gd name="connsiteX126" fmla="*/ 6025404 w 6128435"/>
              <a:gd name="connsiteY126" fmla="*/ 4858148 h 6858000"/>
              <a:gd name="connsiteX127" fmla="*/ 6007749 w 6128435"/>
              <a:gd name="connsiteY127" fmla="*/ 4964715 h 6858000"/>
              <a:gd name="connsiteX128" fmla="*/ 6005269 w 6128435"/>
              <a:gd name="connsiteY128" fmla="*/ 5150567 h 6858000"/>
              <a:gd name="connsiteX129" fmla="*/ 6001127 w 6128435"/>
              <a:gd name="connsiteY129" fmla="*/ 5164609 h 6858000"/>
              <a:gd name="connsiteX130" fmla="*/ 5996647 w 6128435"/>
              <a:gd name="connsiteY130" fmla="*/ 5185640 h 6858000"/>
              <a:gd name="connsiteX131" fmla="*/ 5998514 w 6128435"/>
              <a:gd name="connsiteY131" fmla="*/ 5189673 h 6858000"/>
              <a:gd name="connsiteX132" fmla="*/ 5995970 w 6128435"/>
              <a:gd name="connsiteY132" fmla="*/ 5221547 h 6858000"/>
              <a:gd name="connsiteX133" fmla="*/ 5997218 w 6128435"/>
              <a:gd name="connsiteY133" fmla="*/ 5222031 h 6858000"/>
              <a:gd name="connsiteX134" fmla="*/ 6002116 w 6128435"/>
              <a:gd name="connsiteY134" fmla="*/ 5231223 h 6858000"/>
              <a:gd name="connsiteX135" fmla="*/ 6008541 w 6128435"/>
              <a:gd name="connsiteY135" fmla="*/ 5248680 h 6858000"/>
              <a:gd name="connsiteX136" fmla="*/ 6039260 w 6128435"/>
              <a:gd name="connsiteY136" fmla="*/ 5289518 h 6858000"/>
              <a:gd name="connsiteX137" fmla="*/ 6036748 w 6128435"/>
              <a:gd name="connsiteY137" fmla="*/ 5322752 h 6858000"/>
              <a:gd name="connsiteX138" fmla="*/ 6036943 w 6128435"/>
              <a:gd name="connsiteY138" fmla="*/ 5329480 h 6858000"/>
              <a:gd name="connsiteX139" fmla="*/ 6037236 w 6128435"/>
              <a:gd name="connsiteY139" fmla="*/ 5329634 h 6858000"/>
              <a:gd name="connsiteX140" fmla="*/ 6038019 w 6128435"/>
              <a:gd name="connsiteY140" fmla="*/ 5336764 h 6858000"/>
              <a:gd name="connsiteX141" fmla="*/ 6037298 w 6128435"/>
              <a:gd name="connsiteY141" fmla="*/ 5341753 h 6858000"/>
              <a:gd name="connsiteX142" fmla="*/ 6037677 w 6128435"/>
              <a:gd name="connsiteY142" fmla="*/ 5354807 h 6858000"/>
              <a:gd name="connsiteX143" fmla="*/ 6039728 w 6128435"/>
              <a:gd name="connsiteY143" fmla="*/ 5359416 h 6858000"/>
              <a:gd name="connsiteX144" fmla="*/ 6043311 w 6128435"/>
              <a:gd name="connsiteY144" fmla="*/ 5361407 h 6858000"/>
              <a:gd name="connsiteX145" fmla="*/ 6042954 w 6128435"/>
              <a:gd name="connsiteY145" fmla="*/ 5362576 h 6858000"/>
              <a:gd name="connsiteX146" fmla="*/ 6053435 w 6128435"/>
              <a:gd name="connsiteY146" fmla="*/ 5387547 h 6858000"/>
              <a:gd name="connsiteX147" fmla="*/ 6065933 w 6128435"/>
              <a:gd name="connsiteY147" fmla="*/ 5443002 h 6858000"/>
              <a:gd name="connsiteX148" fmla="*/ 6068640 w 6128435"/>
              <a:gd name="connsiteY148" fmla="*/ 5474503 h 6858000"/>
              <a:gd name="connsiteX149" fmla="*/ 6080922 w 6128435"/>
              <a:gd name="connsiteY149" fmla="*/ 5561070 h 6858000"/>
              <a:gd name="connsiteX150" fmla="*/ 6096949 w 6128435"/>
              <a:gd name="connsiteY150" fmla="*/ 5648179 h 6858000"/>
              <a:gd name="connsiteX151" fmla="*/ 6125703 w 6128435"/>
              <a:gd name="connsiteY151" fmla="*/ 5692894 h 6858000"/>
              <a:gd name="connsiteX152" fmla="*/ 6126670 w 6128435"/>
              <a:gd name="connsiteY152" fmla="*/ 5697882 h 6858000"/>
              <a:gd name="connsiteX153" fmla="*/ 6124061 w 6128435"/>
              <a:gd name="connsiteY153" fmla="*/ 5710294 h 6858000"/>
              <a:gd name="connsiteX154" fmla="*/ 6122213 w 6128435"/>
              <a:gd name="connsiteY154" fmla="*/ 5714762 h 6858000"/>
              <a:gd name="connsiteX155" fmla="*/ 6121353 w 6128435"/>
              <a:gd name="connsiteY155" fmla="*/ 5721725 h 6858000"/>
              <a:gd name="connsiteX156" fmla="*/ 6121607 w 6128435"/>
              <a:gd name="connsiteY156" fmla="*/ 5721959 h 6858000"/>
              <a:gd name="connsiteX157" fmla="*/ 6120262 w 6128435"/>
              <a:gd name="connsiteY157" fmla="*/ 5728358 h 6858000"/>
              <a:gd name="connsiteX158" fmla="*/ 6110194 w 6128435"/>
              <a:gd name="connsiteY158" fmla="*/ 5758853 h 6858000"/>
              <a:gd name="connsiteX159" fmla="*/ 6127519 w 6128435"/>
              <a:gd name="connsiteY159" fmla="*/ 5865775 h 6858000"/>
              <a:gd name="connsiteX160" fmla="*/ 6128435 w 6128435"/>
              <a:gd name="connsiteY160" fmla="*/ 5870164 h 6858000"/>
              <a:gd name="connsiteX161" fmla="*/ 6119217 w 6128435"/>
              <a:gd name="connsiteY161" fmla="*/ 5888542 h 6858000"/>
              <a:gd name="connsiteX162" fmla="*/ 6115966 w 6128435"/>
              <a:gd name="connsiteY162" fmla="*/ 5898387 h 6858000"/>
              <a:gd name="connsiteX163" fmla="*/ 6111924 w 6128435"/>
              <a:gd name="connsiteY163" fmla="*/ 5900444 h 6858000"/>
              <a:gd name="connsiteX164" fmla="*/ 6108716 w 6128435"/>
              <a:gd name="connsiteY164" fmla="*/ 5915345 h 6858000"/>
              <a:gd name="connsiteX165" fmla="*/ 6109524 w 6128435"/>
              <a:gd name="connsiteY165" fmla="*/ 5917328 h 6858000"/>
              <a:gd name="connsiteX166" fmla="*/ 6102493 w 6128435"/>
              <a:gd name="connsiteY166" fmla="*/ 5928602 h 6858000"/>
              <a:gd name="connsiteX167" fmla="*/ 6056863 w 6128435"/>
              <a:gd name="connsiteY167" fmla="*/ 6000643 h 6858000"/>
              <a:gd name="connsiteX168" fmla="*/ 6045436 w 6128435"/>
              <a:gd name="connsiteY168" fmla="*/ 6124480 h 6858000"/>
              <a:gd name="connsiteX169" fmla="*/ 6030489 w 6128435"/>
              <a:gd name="connsiteY169" fmla="*/ 6317666 h 6858000"/>
              <a:gd name="connsiteX170" fmla="*/ 6007492 w 6128435"/>
              <a:gd name="connsiteY170" fmla="*/ 6440818 h 6858000"/>
              <a:gd name="connsiteX171" fmla="*/ 6009467 w 6128435"/>
              <a:gd name="connsiteY171" fmla="*/ 6487076 h 6858000"/>
              <a:gd name="connsiteX172" fmla="*/ 5995064 w 6128435"/>
              <a:gd name="connsiteY172" fmla="*/ 6540791 h 6858000"/>
              <a:gd name="connsiteX173" fmla="*/ 5996309 w 6128435"/>
              <a:gd name="connsiteY173" fmla="*/ 6543961 h 6858000"/>
              <a:gd name="connsiteX174" fmla="*/ 5996048 w 6128435"/>
              <a:gd name="connsiteY174" fmla="*/ 6555444 h 6858000"/>
              <a:gd name="connsiteX175" fmla="*/ 6002524 w 6128435"/>
              <a:gd name="connsiteY175" fmla="*/ 6560188 h 6858000"/>
              <a:gd name="connsiteX176" fmla="*/ 6006823 w 6128435"/>
              <a:gd name="connsiteY176" fmla="*/ 6578546 h 6858000"/>
              <a:gd name="connsiteX177" fmla="*/ 6004510 w 6128435"/>
              <a:gd name="connsiteY177" fmla="*/ 6599256 h 6858000"/>
              <a:gd name="connsiteX178" fmla="*/ 5986207 w 6128435"/>
              <a:gd name="connsiteY178" fmla="*/ 6695855 h 6858000"/>
              <a:gd name="connsiteX179" fmla="*/ 5979428 w 6128435"/>
              <a:gd name="connsiteY179" fmla="*/ 6754678 h 6858000"/>
              <a:gd name="connsiteX180" fmla="*/ 5983398 w 6128435"/>
              <a:gd name="connsiteY180" fmla="*/ 6778641 h 6858000"/>
              <a:gd name="connsiteX181" fmla="*/ 5984543 w 6128435"/>
              <a:gd name="connsiteY181" fmla="*/ 6811016 h 6858000"/>
              <a:gd name="connsiteX182" fmla="*/ 5981802 w 6128435"/>
              <a:gd name="connsiteY182" fmla="*/ 6838578 h 6858000"/>
              <a:gd name="connsiteX183" fmla="*/ 5979671 w 6128435"/>
              <a:gd name="connsiteY183" fmla="*/ 6858000 h 6858000"/>
              <a:gd name="connsiteX184" fmla="*/ 0 w 6128435"/>
              <a:gd name="connsiteY184" fmla="*/ 6858000 h 6858000"/>
              <a:gd name="connsiteX185" fmla="*/ 0 w 6128435"/>
              <a:gd name="connsiteY18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52592 w 6128435"/>
              <a:gd name="connsiteY36" fmla="*/ 2092210 h 6858000"/>
              <a:gd name="connsiteX37" fmla="*/ 5264303 w 6128435"/>
              <a:gd name="connsiteY37" fmla="*/ 2225157 h 6858000"/>
              <a:gd name="connsiteX38" fmla="*/ 5254949 w 6128435"/>
              <a:gd name="connsiteY38" fmla="*/ 2236160 h 6858000"/>
              <a:gd name="connsiteX39" fmla="*/ 5250104 w 6128435"/>
              <a:gd name="connsiteY39" fmla="*/ 2249166 h 6858000"/>
              <a:gd name="connsiteX40" fmla="*/ 5251214 w 6128435"/>
              <a:gd name="connsiteY40" fmla="*/ 2250944 h 6858000"/>
              <a:gd name="connsiteX41" fmla="*/ 5250644 w 6128435"/>
              <a:gd name="connsiteY41" fmla="*/ 2266619 h 6858000"/>
              <a:gd name="connsiteX42" fmla="*/ 5247111 w 6128435"/>
              <a:gd name="connsiteY42" fmla="*/ 2269679 h 6858000"/>
              <a:gd name="connsiteX43" fmla="*/ 5245653 w 6128435"/>
              <a:gd name="connsiteY43" fmla="*/ 2280317 h 6858000"/>
              <a:gd name="connsiteX44" fmla="*/ 5239901 w 6128435"/>
              <a:gd name="connsiteY44" fmla="*/ 2300961 h 6858000"/>
              <a:gd name="connsiteX45" fmla="*/ 5241522 w 6128435"/>
              <a:gd name="connsiteY45" fmla="*/ 2305114 h 6858000"/>
              <a:gd name="connsiteX46" fmla="*/ 5237050 w 6128435"/>
              <a:gd name="connsiteY46" fmla="*/ 2336703 h 6858000"/>
              <a:gd name="connsiteX47" fmla="*/ 5238267 w 6128435"/>
              <a:gd name="connsiteY47" fmla="*/ 2337277 h 6858000"/>
              <a:gd name="connsiteX48" fmla="*/ 5242602 w 6128435"/>
              <a:gd name="connsiteY48" fmla="*/ 2346782 h 6858000"/>
              <a:gd name="connsiteX49" fmla="*/ 5247963 w 6128435"/>
              <a:gd name="connsiteY49" fmla="*/ 2364638 h 6858000"/>
              <a:gd name="connsiteX50" fmla="*/ 5276175 w 6128435"/>
              <a:gd name="connsiteY50" fmla="*/ 2407515 h 6858000"/>
              <a:gd name="connsiteX51" fmla="*/ 5271650 w 6128435"/>
              <a:gd name="connsiteY51" fmla="*/ 2440467 h 6858000"/>
              <a:gd name="connsiteX52" fmla="*/ 5271438 w 6128435"/>
              <a:gd name="connsiteY52" fmla="*/ 2447186 h 6858000"/>
              <a:gd name="connsiteX53" fmla="*/ 5271722 w 6128435"/>
              <a:gd name="connsiteY53" fmla="*/ 2447359 h 6858000"/>
              <a:gd name="connsiteX54" fmla="*/ 5272069 w 6128435"/>
              <a:gd name="connsiteY54" fmla="*/ 2454523 h 6858000"/>
              <a:gd name="connsiteX55" fmla="*/ 5271049 w 6128435"/>
              <a:gd name="connsiteY55" fmla="*/ 2459442 h 6858000"/>
              <a:gd name="connsiteX56" fmla="*/ 5270636 w 6128435"/>
              <a:gd name="connsiteY56" fmla="*/ 2472481 h 6858000"/>
              <a:gd name="connsiteX57" fmla="*/ 5272406 w 6128435"/>
              <a:gd name="connsiteY57" fmla="*/ 2477221 h 6858000"/>
              <a:gd name="connsiteX58" fmla="*/ 5307538 w 6128435"/>
              <a:gd name="connsiteY58" fmla="*/ 2514685 h 6858000"/>
              <a:gd name="connsiteX59" fmla="*/ 5337604 w 6128435"/>
              <a:gd name="connsiteY59" fmla="*/ 2597632 h 6858000"/>
              <a:gd name="connsiteX60" fmla="*/ 5407503 w 6128435"/>
              <a:gd name="connsiteY60" fmla="*/ 2786290 h 6858000"/>
              <a:gd name="connsiteX61" fmla="*/ 5407356 w 6128435"/>
              <a:gd name="connsiteY61" fmla="*/ 2787545 h 6858000"/>
              <a:gd name="connsiteX62" fmla="*/ 5411130 w 6128435"/>
              <a:gd name="connsiteY62" fmla="*/ 2788640 h 6858000"/>
              <a:gd name="connsiteX63" fmla="*/ 5416439 w 6128435"/>
              <a:gd name="connsiteY63" fmla="*/ 2805666 h 6858000"/>
              <a:gd name="connsiteX64" fmla="*/ 5416589 w 6128435"/>
              <a:gd name="connsiteY64" fmla="*/ 2810822 h 6858000"/>
              <a:gd name="connsiteX65" fmla="*/ 5418542 w 6128435"/>
              <a:gd name="connsiteY65" fmla="*/ 2817745 h 6858000"/>
              <a:gd name="connsiteX66" fmla="*/ 5418847 w 6128435"/>
              <a:gd name="connsiteY66" fmla="*/ 2817825 h 6858000"/>
              <a:gd name="connsiteX67" fmla="*/ 5423364 w 6128435"/>
              <a:gd name="connsiteY67" fmla="*/ 2858292 h 6858000"/>
              <a:gd name="connsiteX68" fmla="*/ 5479298 w 6128435"/>
              <a:gd name="connsiteY68" fmla="*/ 2947791 h 6858000"/>
              <a:gd name="connsiteX69" fmla="*/ 5481770 w 6128435"/>
              <a:gd name="connsiteY69" fmla="*/ 2951352 h 6858000"/>
              <a:gd name="connsiteX70" fmla="*/ 5481013 w 6128435"/>
              <a:gd name="connsiteY70" fmla="*/ 2973461 h 6858000"/>
              <a:gd name="connsiteX71" fmla="*/ 5482045 w 6128435"/>
              <a:gd name="connsiteY71" fmla="*/ 2984371 h 6858000"/>
              <a:gd name="connsiteX72" fmla="*/ 5479405 w 6128435"/>
              <a:gd name="connsiteY72" fmla="*/ 2988507 h 6858000"/>
              <a:gd name="connsiteX73" fmla="*/ 5482415 w 6128435"/>
              <a:gd name="connsiteY73" fmla="*/ 3004079 h 6858000"/>
              <a:gd name="connsiteX74" fmla="*/ 5483865 w 6128435"/>
              <a:gd name="connsiteY74" fmla="*/ 3005467 h 6858000"/>
              <a:gd name="connsiteX75" fmla="*/ 5482236 w 6128435"/>
              <a:gd name="connsiteY75" fmla="*/ 3019791 h 6858000"/>
              <a:gd name="connsiteX76" fmla="*/ 5475895 w 6128435"/>
              <a:gd name="connsiteY76" fmla="*/ 3033578 h 6858000"/>
              <a:gd name="connsiteX77" fmla="*/ 5477595 w 6128435"/>
              <a:gd name="connsiteY77" fmla="*/ 3250534 h 6858000"/>
              <a:gd name="connsiteX78" fmla="*/ 5532836 w 6128435"/>
              <a:gd name="connsiteY78" fmla="*/ 3353840 h 6858000"/>
              <a:gd name="connsiteX79" fmla="*/ 5561229 w 6128435"/>
              <a:gd name="connsiteY79" fmla="*/ 3395784 h 6858000"/>
              <a:gd name="connsiteX80" fmla="*/ 5589758 w 6128435"/>
              <a:gd name="connsiteY80" fmla="*/ 3506453 h 6858000"/>
              <a:gd name="connsiteX81" fmla="*/ 5596144 w 6128435"/>
              <a:gd name="connsiteY81" fmla="*/ 3534624 h 6858000"/>
              <a:gd name="connsiteX82" fmla="*/ 5597750 w 6128435"/>
              <a:gd name="connsiteY82" fmla="*/ 3534129 h 6858000"/>
              <a:gd name="connsiteX83" fmla="*/ 5599700 w 6128435"/>
              <a:gd name="connsiteY83" fmla="*/ 3547221 h 6858000"/>
              <a:gd name="connsiteX84" fmla="*/ 5615031 w 6128435"/>
              <a:gd name="connsiteY84" fmla="*/ 3557482 h 6858000"/>
              <a:gd name="connsiteX85" fmla="*/ 5618377 w 6128435"/>
              <a:gd name="connsiteY85" fmla="*/ 3588431 h 6858000"/>
              <a:gd name="connsiteX86" fmla="*/ 5612155 w 6128435"/>
              <a:gd name="connsiteY86" fmla="*/ 3589869 h 6858000"/>
              <a:gd name="connsiteX87" fmla="*/ 5620843 w 6128435"/>
              <a:gd name="connsiteY87" fmla="*/ 3606745 h 6858000"/>
              <a:gd name="connsiteX88" fmla="*/ 5655472 w 6128435"/>
              <a:gd name="connsiteY88" fmla="*/ 3678877 h 6858000"/>
              <a:gd name="connsiteX89" fmla="*/ 5680448 w 6128435"/>
              <a:gd name="connsiteY89" fmla="*/ 3717760 h 6858000"/>
              <a:gd name="connsiteX90" fmla="*/ 5683015 w 6128435"/>
              <a:gd name="connsiteY90" fmla="*/ 3762025 h 6858000"/>
              <a:gd name="connsiteX91" fmla="*/ 5696643 w 6128435"/>
              <a:gd name="connsiteY91" fmla="*/ 3773888 h 6858000"/>
              <a:gd name="connsiteX92" fmla="*/ 5699203 w 6128435"/>
              <a:gd name="connsiteY92" fmla="*/ 3775823 h 6858000"/>
              <a:gd name="connsiteX93" fmla="*/ 5704824 w 6128435"/>
              <a:gd name="connsiteY93" fmla="*/ 3785966 h 6858000"/>
              <a:gd name="connsiteX94" fmla="*/ 5712204 w 6128435"/>
              <a:gd name="connsiteY94" fmla="*/ 3785830 h 6858000"/>
              <a:gd name="connsiteX95" fmla="*/ 5724816 w 6128435"/>
              <a:gd name="connsiteY95" fmla="*/ 3798949 h 6858000"/>
              <a:gd name="connsiteX96" fmla="*/ 5733539 w 6128435"/>
              <a:gd name="connsiteY96" fmla="*/ 3818457 h 6858000"/>
              <a:gd name="connsiteX97" fmla="*/ 5768491 w 6128435"/>
              <a:gd name="connsiteY97" fmla="*/ 3914399 h 6858000"/>
              <a:gd name="connsiteX98" fmla="*/ 5793123 w 6128435"/>
              <a:gd name="connsiteY98" fmla="*/ 3969952 h 6858000"/>
              <a:gd name="connsiteX99" fmla="*/ 5808321 w 6128435"/>
              <a:gd name="connsiteY99" fmla="*/ 3988153 h 6858000"/>
              <a:gd name="connsiteX100" fmla="*/ 5825621 w 6128435"/>
              <a:gd name="connsiteY100" fmla="*/ 4015525 h 6858000"/>
              <a:gd name="connsiteX101" fmla="*/ 5860672 w 6128435"/>
              <a:gd name="connsiteY101" fmla="*/ 4061579 h 6858000"/>
              <a:gd name="connsiteX102" fmla="*/ 5872173 w 6128435"/>
              <a:gd name="connsiteY102" fmla="*/ 4088497 h 6858000"/>
              <a:gd name="connsiteX103" fmla="*/ 5883705 w 6128435"/>
              <a:gd name="connsiteY103" fmla="*/ 4101899 h 6858000"/>
              <a:gd name="connsiteX104" fmla="*/ 5885314 w 6128435"/>
              <a:gd name="connsiteY104" fmla="*/ 4108387 h 6858000"/>
              <a:gd name="connsiteX105" fmla="*/ 5894095 w 6128435"/>
              <a:gd name="connsiteY105" fmla="*/ 4128857 h 6858000"/>
              <a:gd name="connsiteX106" fmla="*/ 5898339 w 6128435"/>
              <a:gd name="connsiteY106" fmla="*/ 4140800 h 6858000"/>
              <a:gd name="connsiteX107" fmla="*/ 5899734 w 6128435"/>
              <a:gd name="connsiteY107" fmla="*/ 4145632 h 6858000"/>
              <a:gd name="connsiteX108" fmla="*/ 5897098 w 6128435"/>
              <a:gd name="connsiteY108" fmla="*/ 4157819 h 6858000"/>
              <a:gd name="connsiteX109" fmla="*/ 5903513 w 6128435"/>
              <a:gd name="connsiteY109" fmla="*/ 4187661 h 6858000"/>
              <a:gd name="connsiteX110" fmla="*/ 5917114 w 6128435"/>
              <a:gd name="connsiteY110" fmla="*/ 4213096 h 6858000"/>
              <a:gd name="connsiteX111" fmla="*/ 5921153 w 6128435"/>
              <a:gd name="connsiteY111" fmla="*/ 4236222 h 6858000"/>
              <a:gd name="connsiteX112" fmla="*/ 5924233 w 6128435"/>
              <a:gd name="connsiteY112" fmla="*/ 4242060 h 6858000"/>
              <a:gd name="connsiteX113" fmla="*/ 5928910 w 6128435"/>
              <a:gd name="connsiteY113" fmla="*/ 4300973 h 6858000"/>
              <a:gd name="connsiteX114" fmla="*/ 5939320 w 6128435"/>
              <a:gd name="connsiteY114" fmla="*/ 4340435 h 6858000"/>
              <a:gd name="connsiteX115" fmla="*/ 5946705 w 6128435"/>
              <a:gd name="connsiteY115" fmla="*/ 4428051 h 6858000"/>
              <a:gd name="connsiteX116" fmla="*/ 5949261 w 6128435"/>
              <a:gd name="connsiteY116" fmla="*/ 4449185 h 6858000"/>
              <a:gd name="connsiteX117" fmla="*/ 5957504 w 6128435"/>
              <a:gd name="connsiteY117" fmla="*/ 4465911 h 6858000"/>
              <a:gd name="connsiteX118" fmla="*/ 5964689 w 6128435"/>
              <a:gd name="connsiteY118" fmla="*/ 4468532 h 6858000"/>
              <a:gd name="connsiteX119" fmla="*/ 5967062 w 6128435"/>
              <a:gd name="connsiteY119" fmla="*/ 4479923 h 6858000"/>
              <a:gd name="connsiteX120" fmla="*/ 5968960 w 6128435"/>
              <a:gd name="connsiteY120" fmla="*/ 4482655 h 6858000"/>
              <a:gd name="connsiteX121" fmla="*/ 5978567 w 6128435"/>
              <a:gd name="connsiteY121" fmla="*/ 4498605 h 6858000"/>
              <a:gd name="connsiteX122" fmla="*/ 5980106 w 6128435"/>
              <a:gd name="connsiteY122" fmla="*/ 4585087 h 6858000"/>
              <a:gd name="connsiteX123" fmla="*/ 5998138 w 6128435"/>
              <a:gd name="connsiteY123" fmla="*/ 4697518 h 6858000"/>
              <a:gd name="connsiteX124" fmla="*/ 6013516 w 6128435"/>
              <a:gd name="connsiteY124" fmla="*/ 4786619 h 6858000"/>
              <a:gd name="connsiteX125" fmla="*/ 6025404 w 6128435"/>
              <a:gd name="connsiteY125" fmla="*/ 4858148 h 6858000"/>
              <a:gd name="connsiteX126" fmla="*/ 6007749 w 6128435"/>
              <a:gd name="connsiteY126" fmla="*/ 4964715 h 6858000"/>
              <a:gd name="connsiteX127" fmla="*/ 6005269 w 6128435"/>
              <a:gd name="connsiteY127" fmla="*/ 5150567 h 6858000"/>
              <a:gd name="connsiteX128" fmla="*/ 6001127 w 6128435"/>
              <a:gd name="connsiteY128" fmla="*/ 5164609 h 6858000"/>
              <a:gd name="connsiteX129" fmla="*/ 5996647 w 6128435"/>
              <a:gd name="connsiteY129" fmla="*/ 5185640 h 6858000"/>
              <a:gd name="connsiteX130" fmla="*/ 5998514 w 6128435"/>
              <a:gd name="connsiteY130" fmla="*/ 5189673 h 6858000"/>
              <a:gd name="connsiteX131" fmla="*/ 5995970 w 6128435"/>
              <a:gd name="connsiteY131" fmla="*/ 5221547 h 6858000"/>
              <a:gd name="connsiteX132" fmla="*/ 5997218 w 6128435"/>
              <a:gd name="connsiteY132" fmla="*/ 5222031 h 6858000"/>
              <a:gd name="connsiteX133" fmla="*/ 6002116 w 6128435"/>
              <a:gd name="connsiteY133" fmla="*/ 5231223 h 6858000"/>
              <a:gd name="connsiteX134" fmla="*/ 6008541 w 6128435"/>
              <a:gd name="connsiteY134" fmla="*/ 5248680 h 6858000"/>
              <a:gd name="connsiteX135" fmla="*/ 6039260 w 6128435"/>
              <a:gd name="connsiteY135" fmla="*/ 5289518 h 6858000"/>
              <a:gd name="connsiteX136" fmla="*/ 6036748 w 6128435"/>
              <a:gd name="connsiteY136" fmla="*/ 5322752 h 6858000"/>
              <a:gd name="connsiteX137" fmla="*/ 6036943 w 6128435"/>
              <a:gd name="connsiteY137" fmla="*/ 5329480 h 6858000"/>
              <a:gd name="connsiteX138" fmla="*/ 6037236 w 6128435"/>
              <a:gd name="connsiteY138" fmla="*/ 5329634 h 6858000"/>
              <a:gd name="connsiteX139" fmla="*/ 6038019 w 6128435"/>
              <a:gd name="connsiteY139" fmla="*/ 5336764 h 6858000"/>
              <a:gd name="connsiteX140" fmla="*/ 6037298 w 6128435"/>
              <a:gd name="connsiteY140" fmla="*/ 5341753 h 6858000"/>
              <a:gd name="connsiteX141" fmla="*/ 6037677 w 6128435"/>
              <a:gd name="connsiteY141" fmla="*/ 5354807 h 6858000"/>
              <a:gd name="connsiteX142" fmla="*/ 6039728 w 6128435"/>
              <a:gd name="connsiteY142" fmla="*/ 5359416 h 6858000"/>
              <a:gd name="connsiteX143" fmla="*/ 6043311 w 6128435"/>
              <a:gd name="connsiteY143" fmla="*/ 5361407 h 6858000"/>
              <a:gd name="connsiteX144" fmla="*/ 6042954 w 6128435"/>
              <a:gd name="connsiteY144" fmla="*/ 5362576 h 6858000"/>
              <a:gd name="connsiteX145" fmla="*/ 6053435 w 6128435"/>
              <a:gd name="connsiteY145" fmla="*/ 5387547 h 6858000"/>
              <a:gd name="connsiteX146" fmla="*/ 6065933 w 6128435"/>
              <a:gd name="connsiteY146" fmla="*/ 5443002 h 6858000"/>
              <a:gd name="connsiteX147" fmla="*/ 6068640 w 6128435"/>
              <a:gd name="connsiteY147" fmla="*/ 5474503 h 6858000"/>
              <a:gd name="connsiteX148" fmla="*/ 6080922 w 6128435"/>
              <a:gd name="connsiteY148" fmla="*/ 5561070 h 6858000"/>
              <a:gd name="connsiteX149" fmla="*/ 6096949 w 6128435"/>
              <a:gd name="connsiteY149" fmla="*/ 5648179 h 6858000"/>
              <a:gd name="connsiteX150" fmla="*/ 6125703 w 6128435"/>
              <a:gd name="connsiteY150" fmla="*/ 5692894 h 6858000"/>
              <a:gd name="connsiteX151" fmla="*/ 6126670 w 6128435"/>
              <a:gd name="connsiteY151" fmla="*/ 5697882 h 6858000"/>
              <a:gd name="connsiteX152" fmla="*/ 6124061 w 6128435"/>
              <a:gd name="connsiteY152" fmla="*/ 5710294 h 6858000"/>
              <a:gd name="connsiteX153" fmla="*/ 6122213 w 6128435"/>
              <a:gd name="connsiteY153" fmla="*/ 5714762 h 6858000"/>
              <a:gd name="connsiteX154" fmla="*/ 6121353 w 6128435"/>
              <a:gd name="connsiteY154" fmla="*/ 5721725 h 6858000"/>
              <a:gd name="connsiteX155" fmla="*/ 6121607 w 6128435"/>
              <a:gd name="connsiteY155" fmla="*/ 5721959 h 6858000"/>
              <a:gd name="connsiteX156" fmla="*/ 6120262 w 6128435"/>
              <a:gd name="connsiteY156" fmla="*/ 5728358 h 6858000"/>
              <a:gd name="connsiteX157" fmla="*/ 6110194 w 6128435"/>
              <a:gd name="connsiteY157" fmla="*/ 5758853 h 6858000"/>
              <a:gd name="connsiteX158" fmla="*/ 6127519 w 6128435"/>
              <a:gd name="connsiteY158" fmla="*/ 5865775 h 6858000"/>
              <a:gd name="connsiteX159" fmla="*/ 6128435 w 6128435"/>
              <a:gd name="connsiteY159" fmla="*/ 5870164 h 6858000"/>
              <a:gd name="connsiteX160" fmla="*/ 6119217 w 6128435"/>
              <a:gd name="connsiteY160" fmla="*/ 5888542 h 6858000"/>
              <a:gd name="connsiteX161" fmla="*/ 6115966 w 6128435"/>
              <a:gd name="connsiteY161" fmla="*/ 5898387 h 6858000"/>
              <a:gd name="connsiteX162" fmla="*/ 6111924 w 6128435"/>
              <a:gd name="connsiteY162" fmla="*/ 5900444 h 6858000"/>
              <a:gd name="connsiteX163" fmla="*/ 6108716 w 6128435"/>
              <a:gd name="connsiteY163" fmla="*/ 5915345 h 6858000"/>
              <a:gd name="connsiteX164" fmla="*/ 6109524 w 6128435"/>
              <a:gd name="connsiteY164" fmla="*/ 5917328 h 6858000"/>
              <a:gd name="connsiteX165" fmla="*/ 6102493 w 6128435"/>
              <a:gd name="connsiteY165" fmla="*/ 5928602 h 6858000"/>
              <a:gd name="connsiteX166" fmla="*/ 6056863 w 6128435"/>
              <a:gd name="connsiteY166" fmla="*/ 6000643 h 6858000"/>
              <a:gd name="connsiteX167" fmla="*/ 6045436 w 6128435"/>
              <a:gd name="connsiteY167" fmla="*/ 6124480 h 6858000"/>
              <a:gd name="connsiteX168" fmla="*/ 6030489 w 6128435"/>
              <a:gd name="connsiteY168" fmla="*/ 6317666 h 6858000"/>
              <a:gd name="connsiteX169" fmla="*/ 6007492 w 6128435"/>
              <a:gd name="connsiteY169" fmla="*/ 6440818 h 6858000"/>
              <a:gd name="connsiteX170" fmla="*/ 6009467 w 6128435"/>
              <a:gd name="connsiteY170" fmla="*/ 6487076 h 6858000"/>
              <a:gd name="connsiteX171" fmla="*/ 5995064 w 6128435"/>
              <a:gd name="connsiteY171" fmla="*/ 6540791 h 6858000"/>
              <a:gd name="connsiteX172" fmla="*/ 5996309 w 6128435"/>
              <a:gd name="connsiteY172" fmla="*/ 6543961 h 6858000"/>
              <a:gd name="connsiteX173" fmla="*/ 5996048 w 6128435"/>
              <a:gd name="connsiteY173" fmla="*/ 6555444 h 6858000"/>
              <a:gd name="connsiteX174" fmla="*/ 6002524 w 6128435"/>
              <a:gd name="connsiteY174" fmla="*/ 6560188 h 6858000"/>
              <a:gd name="connsiteX175" fmla="*/ 6006823 w 6128435"/>
              <a:gd name="connsiteY175" fmla="*/ 6578546 h 6858000"/>
              <a:gd name="connsiteX176" fmla="*/ 6004510 w 6128435"/>
              <a:gd name="connsiteY176" fmla="*/ 6599256 h 6858000"/>
              <a:gd name="connsiteX177" fmla="*/ 5986207 w 6128435"/>
              <a:gd name="connsiteY177" fmla="*/ 6695855 h 6858000"/>
              <a:gd name="connsiteX178" fmla="*/ 5979428 w 6128435"/>
              <a:gd name="connsiteY178" fmla="*/ 6754678 h 6858000"/>
              <a:gd name="connsiteX179" fmla="*/ 5983398 w 6128435"/>
              <a:gd name="connsiteY179" fmla="*/ 6778641 h 6858000"/>
              <a:gd name="connsiteX180" fmla="*/ 5984543 w 6128435"/>
              <a:gd name="connsiteY180" fmla="*/ 6811016 h 6858000"/>
              <a:gd name="connsiteX181" fmla="*/ 5981802 w 6128435"/>
              <a:gd name="connsiteY181" fmla="*/ 6838578 h 6858000"/>
              <a:gd name="connsiteX182" fmla="*/ 5979671 w 6128435"/>
              <a:gd name="connsiteY182" fmla="*/ 6858000 h 6858000"/>
              <a:gd name="connsiteX183" fmla="*/ 0 w 6128435"/>
              <a:gd name="connsiteY183" fmla="*/ 6858000 h 6858000"/>
              <a:gd name="connsiteX184" fmla="*/ 0 w 6128435"/>
              <a:gd name="connsiteY18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1650 w 6128435"/>
              <a:gd name="connsiteY49" fmla="*/ 2440467 h 6858000"/>
              <a:gd name="connsiteX50" fmla="*/ 5271438 w 6128435"/>
              <a:gd name="connsiteY50" fmla="*/ 2447186 h 6858000"/>
              <a:gd name="connsiteX51" fmla="*/ 5271722 w 6128435"/>
              <a:gd name="connsiteY51" fmla="*/ 2447359 h 6858000"/>
              <a:gd name="connsiteX52" fmla="*/ 5272069 w 6128435"/>
              <a:gd name="connsiteY52" fmla="*/ 2454523 h 6858000"/>
              <a:gd name="connsiteX53" fmla="*/ 5271049 w 6128435"/>
              <a:gd name="connsiteY53" fmla="*/ 2459442 h 6858000"/>
              <a:gd name="connsiteX54" fmla="*/ 5270636 w 6128435"/>
              <a:gd name="connsiteY54" fmla="*/ 2472481 h 6858000"/>
              <a:gd name="connsiteX55" fmla="*/ 5272406 w 6128435"/>
              <a:gd name="connsiteY55" fmla="*/ 2477221 h 6858000"/>
              <a:gd name="connsiteX56" fmla="*/ 5307538 w 6128435"/>
              <a:gd name="connsiteY56" fmla="*/ 2514685 h 6858000"/>
              <a:gd name="connsiteX57" fmla="*/ 5337604 w 6128435"/>
              <a:gd name="connsiteY57" fmla="*/ 2597632 h 6858000"/>
              <a:gd name="connsiteX58" fmla="*/ 5407503 w 6128435"/>
              <a:gd name="connsiteY58" fmla="*/ 2786290 h 6858000"/>
              <a:gd name="connsiteX59" fmla="*/ 5407356 w 6128435"/>
              <a:gd name="connsiteY59" fmla="*/ 2787545 h 6858000"/>
              <a:gd name="connsiteX60" fmla="*/ 5411130 w 6128435"/>
              <a:gd name="connsiteY60" fmla="*/ 2788640 h 6858000"/>
              <a:gd name="connsiteX61" fmla="*/ 5416439 w 6128435"/>
              <a:gd name="connsiteY61" fmla="*/ 2805666 h 6858000"/>
              <a:gd name="connsiteX62" fmla="*/ 5416589 w 6128435"/>
              <a:gd name="connsiteY62" fmla="*/ 2810822 h 6858000"/>
              <a:gd name="connsiteX63" fmla="*/ 5418542 w 6128435"/>
              <a:gd name="connsiteY63" fmla="*/ 2817745 h 6858000"/>
              <a:gd name="connsiteX64" fmla="*/ 5418847 w 6128435"/>
              <a:gd name="connsiteY64" fmla="*/ 2817825 h 6858000"/>
              <a:gd name="connsiteX65" fmla="*/ 5423364 w 6128435"/>
              <a:gd name="connsiteY65" fmla="*/ 2858292 h 6858000"/>
              <a:gd name="connsiteX66" fmla="*/ 5479298 w 6128435"/>
              <a:gd name="connsiteY66" fmla="*/ 2947791 h 6858000"/>
              <a:gd name="connsiteX67" fmla="*/ 5481770 w 6128435"/>
              <a:gd name="connsiteY67" fmla="*/ 2951352 h 6858000"/>
              <a:gd name="connsiteX68" fmla="*/ 5481013 w 6128435"/>
              <a:gd name="connsiteY68" fmla="*/ 2973461 h 6858000"/>
              <a:gd name="connsiteX69" fmla="*/ 5482045 w 6128435"/>
              <a:gd name="connsiteY69" fmla="*/ 2984371 h 6858000"/>
              <a:gd name="connsiteX70" fmla="*/ 5479405 w 6128435"/>
              <a:gd name="connsiteY70" fmla="*/ 2988507 h 6858000"/>
              <a:gd name="connsiteX71" fmla="*/ 5482415 w 6128435"/>
              <a:gd name="connsiteY71" fmla="*/ 3004079 h 6858000"/>
              <a:gd name="connsiteX72" fmla="*/ 5483865 w 6128435"/>
              <a:gd name="connsiteY72" fmla="*/ 3005467 h 6858000"/>
              <a:gd name="connsiteX73" fmla="*/ 5482236 w 6128435"/>
              <a:gd name="connsiteY73" fmla="*/ 3019791 h 6858000"/>
              <a:gd name="connsiteX74" fmla="*/ 5475895 w 6128435"/>
              <a:gd name="connsiteY74" fmla="*/ 3033578 h 6858000"/>
              <a:gd name="connsiteX75" fmla="*/ 5477595 w 6128435"/>
              <a:gd name="connsiteY75" fmla="*/ 3250534 h 6858000"/>
              <a:gd name="connsiteX76" fmla="*/ 5532836 w 6128435"/>
              <a:gd name="connsiteY76" fmla="*/ 3353840 h 6858000"/>
              <a:gd name="connsiteX77" fmla="*/ 5561229 w 6128435"/>
              <a:gd name="connsiteY77" fmla="*/ 3395784 h 6858000"/>
              <a:gd name="connsiteX78" fmla="*/ 5589758 w 6128435"/>
              <a:gd name="connsiteY78" fmla="*/ 3506453 h 6858000"/>
              <a:gd name="connsiteX79" fmla="*/ 5596144 w 6128435"/>
              <a:gd name="connsiteY79" fmla="*/ 3534624 h 6858000"/>
              <a:gd name="connsiteX80" fmla="*/ 5597750 w 6128435"/>
              <a:gd name="connsiteY80" fmla="*/ 3534129 h 6858000"/>
              <a:gd name="connsiteX81" fmla="*/ 5599700 w 6128435"/>
              <a:gd name="connsiteY81" fmla="*/ 3547221 h 6858000"/>
              <a:gd name="connsiteX82" fmla="*/ 5615031 w 6128435"/>
              <a:gd name="connsiteY82" fmla="*/ 3557482 h 6858000"/>
              <a:gd name="connsiteX83" fmla="*/ 5618377 w 6128435"/>
              <a:gd name="connsiteY83" fmla="*/ 3588431 h 6858000"/>
              <a:gd name="connsiteX84" fmla="*/ 5612155 w 6128435"/>
              <a:gd name="connsiteY84" fmla="*/ 3589869 h 6858000"/>
              <a:gd name="connsiteX85" fmla="*/ 5620843 w 6128435"/>
              <a:gd name="connsiteY85" fmla="*/ 3606745 h 6858000"/>
              <a:gd name="connsiteX86" fmla="*/ 5655472 w 6128435"/>
              <a:gd name="connsiteY86" fmla="*/ 3678877 h 6858000"/>
              <a:gd name="connsiteX87" fmla="*/ 5680448 w 6128435"/>
              <a:gd name="connsiteY87" fmla="*/ 3717760 h 6858000"/>
              <a:gd name="connsiteX88" fmla="*/ 5683015 w 6128435"/>
              <a:gd name="connsiteY88" fmla="*/ 3762025 h 6858000"/>
              <a:gd name="connsiteX89" fmla="*/ 5696643 w 6128435"/>
              <a:gd name="connsiteY89" fmla="*/ 3773888 h 6858000"/>
              <a:gd name="connsiteX90" fmla="*/ 5699203 w 6128435"/>
              <a:gd name="connsiteY90" fmla="*/ 3775823 h 6858000"/>
              <a:gd name="connsiteX91" fmla="*/ 5704824 w 6128435"/>
              <a:gd name="connsiteY91" fmla="*/ 3785966 h 6858000"/>
              <a:gd name="connsiteX92" fmla="*/ 5712204 w 6128435"/>
              <a:gd name="connsiteY92" fmla="*/ 3785830 h 6858000"/>
              <a:gd name="connsiteX93" fmla="*/ 5724816 w 6128435"/>
              <a:gd name="connsiteY93" fmla="*/ 3798949 h 6858000"/>
              <a:gd name="connsiteX94" fmla="*/ 5733539 w 6128435"/>
              <a:gd name="connsiteY94" fmla="*/ 3818457 h 6858000"/>
              <a:gd name="connsiteX95" fmla="*/ 5768491 w 6128435"/>
              <a:gd name="connsiteY95" fmla="*/ 3914399 h 6858000"/>
              <a:gd name="connsiteX96" fmla="*/ 5793123 w 6128435"/>
              <a:gd name="connsiteY96" fmla="*/ 3969952 h 6858000"/>
              <a:gd name="connsiteX97" fmla="*/ 5808321 w 6128435"/>
              <a:gd name="connsiteY97" fmla="*/ 3988153 h 6858000"/>
              <a:gd name="connsiteX98" fmla="*/ 5825621 w 6128435"/>
              <a:gd name="connsiteY98" fmla="*/ 4015525 h 6858000"/>
              <a:gd name="connsiteX99" fmla="*/ 5860672 w 6128435"/>
              <a:gd name="connsiteY99" fmla="*/ 4061579 h 6858000"/>
              <a:gd name="connsiteX100" fmla="*/ 5872173 w 6128435"/>
              <a:gd name="connsiteY100" fmla="*/ 4088497 h 6858000"/>
              <a:gd name="connsiteX101" fmla="*/ 5883705 w 6128435"/>
              <a:gd name="connsiteY101" fmla="*/ 4101899 h 6858000"/>
              <a:gd name="connsiteX102" fmla="*/ 5885314 w 6128435"/>
              <a:gd name="connsiteY102" fmla="*/ 4108387 h 6858000"/>
              <a:gd name="connsiteX103" fmla="*/ 5894095 w 6128435"/>
              <a:gd name="connsiteY103" fmla="*/ 4128857 h 6858000"/>
              <a:gd name="connsiteX104" fmla="*/ 5898339 w 6128435"/>
              <a:gd name="connsiteY104" fmla="*/ 4140800 h 6858000"/>
              <a:gd name="connsiteX105" fmla="*/ 5899734 w 6128435"/>
              <a:gd name="connsiteY105" fmla="*/ 4145632 h 6858000"/>
              <a:gd name="connsiteX106" fmla="*/ 5897098 w 6128435"/>
              <a:gd name="connsiteY106" fmla="*/ 4157819 h 6858000"/>
              <a:gd name="connsiteX107" fmla="*/ 5903513 w 6128435"/>
              <a:gd name="connsiteY107" fmla="*/ 4187661 h 6858000"/>
              <a:gd name="connsiteX108" fmla="*/ 5917114 w 6128435"/>
              <a:gd name="connsiteY108" fmla="*/ 4213096 h 6858000"/>
              <a:gd name="connsiteX109" fmla="*/ 5921153 w 6128435"/>
              <a:gd name="connsiteY109" fmla="*/ 4236222 h 6858000"/>
              <a:gd name="connsiteX110" fmla="*/ 5924233 w 6128435"/>
              <a:gd name="connsiteY110" fmla="*/ 4242060 h 6858000"/>
              <a:gd name="connsiteX111" fmla="*/ 5928910 w 6128435"/>
              <a:gd name="connsiteY111" fmla="*/ 4300973 h 6858000"/>
              <a:gd name="connsiteX112" fmla="*/ 5939320 w 6128435"/>
              <a:gd name="connsiteY112" fmla="*/ 4340435 h 6858000"/>
              <a:gd name="connsiteX113" fmla="*/ 5946705 w 6128435"/>
              <a:gd name="connsiteY113" fmla="*/ 4428051 h 6858000"/>
              <a:gd name="connsiteX114" fmla="*/ 5949261 w 6128435"/>
              <a:gd name="connsiteY114" fmla="*/ 4449185 h 6858000"/>
              <a:gd name="connsiteX115" fmla="*/ 5957504 w 6128435"/>
              <a:gd name="connsiteY115" fmla="*/ 4465911 h 6858000"/>
              <a:gd name="connsiteX116" fmla="*/ 5964689 w 6128435"/>
              <a:gd name="connsiteY116" fmla="*/ 4468532 h 6858000"/>
              <a:gd name="connsiteX117" fmla="*/ 5967062 w 6128435"/>
              <a:gd name="connsiteY117" fmla="*/ 4479923 h 6858000"/>
              <a:gd name="connsiteX118" fmla="*/ 5968960 w 6128435"/>
              <a:gd name="connsiteY118" fmla="*/ 4482655 h 6858000"/>
              <a:gd name="connsiteX119" fmla="*/ 5978567 w 6128435"/>
              <a:gd name="connsiteY119" fmla="*/ 4498605 h 6858000"/>
              <a:gd name="connsiteX120" fmla="*/ 5980106 w 6128435"/>
              <a:gd name="connsiteY120" fmla="*/ 4585087 h 6858000"/>
              <a:gd name="connsiteX121" fmla="*/ 5998138 w 6128435"/>
              <a:gd name="connsiteY121" fmla="*/ 4697518 h 6858000"/>
              <a:gd name="connsiteX122" fmla="*/ 6013516 w 6128435"/>
              <a:gd name="connsiteY122" fmla="*/ 4786619 h 6858000"/>
              <a:gd name="connsiteX123" fmla="*/ 6025404 w 6128435"/>
              <a:gd name="connsiteY123" fmla="*/ 4858148 h 6858000"/>
              <a:gd name="connsiteX124" fmla="*/ 6007749 w 6128435"/>
              <a:gd name="connsiteY124" fmla="*/ 4964715 h 6858000"/>
              <a:gd name="connsiteX125" fmla="*/ 6005269 w 6128435"/>
              <a:gd name="connsiteY125" fmla="*/ 5150567 h 6858000"/>
              <a:gd name="connsiteX126" fmla="*/ 6001127 w 6128435"/>
              <a:gd name="connsiteY126" fmla="*/ 5164609 h 6858000"/>
              <a:gd name="connsiteX127" fmla="*/ 5996647 w 6128435"/>
              <a:gd name="connsiteY127" fmla="*/ 5185640 h 6858000"/>
              <a:gd name="connsiteX128" fmla="*/ 5998514 w 6128435"/>
              <a:gd name="connsiteY128" fmla="*/ 5189673 h 6858000"/>
              <a:gd name="connsiteX129" fmla="*/ 5995970 w 6128435"/>
              <a:gd name="connsiteY129" fmla="*/ 5221547 h 6858000"/>
              <a:gd name="connsiteX130" fmla="*/ 5997218 w 6128435"/>
              <a:gd name="connsiteY130" fmla="*/ 5222031 h 6858000"/>
              <a:gd name="connsiteX131" fmla="*/ 6002116 w 6128435"/>
              <a:gd name="connsiteY131" fmla="*/ 5231223 h 6858000"/>
              <a:gd name="connsiteX132" fmla="*/ 6008541 w 6128435"/>
              <a:gd name="connsiteY132" fmla="*/ 5248680 h 6858000"/>
              <a:gd name="connsiteX133" fmla="*/ 6039260 w 6128435"/>
              <a:gd name="connsiteY133" fmla="*/ 5289518 h 6858000"/>
              <a:gd name="connsiteX134" fmla="*/ 6036748 w 6128435"/>
              <a:gd name="connsiteY134" fmla="*/ 5322752 h 6858000"/>
              <a:gd name="connsiteX135" fmla="*/ 6036943 w 6128435"/>
              <a:gd name="connsiteY135" fmla="*/ 5329480 h 6858000"/>
              <a:gd name="connsiteX136" fmla="*/ 6037236 w 6128435"/>
              <a:gd name="connsiteY136" fmla="*/ 5329634 h 6858000"/>
              <a:gd name="connsiteX137" fmla="*/ 6038019 w 6128435"/>
              <a:gd name="connsiteY137" fmla="*/ 5336764 h 6858000"/>
              <a:gd name="connsiteX138" fmla="*/ 6037298 w 6128435"/>
              <a:gd name="connsiteY138" fmla="*/ 5341753 h 6858000"/>
              <a:gd name="connsiteX139" fmla="*/ 6037677 w 6128435"/>
              <a:gd name="connsiteY139" fmla="*/ 5354807 h 6858000"/>
              <a:gd name="connsiteX140" fmla="*/ 6039728 w 6128435"/>
              <a:gd name="connsiteY140" fmla="*/ 5359416 h 6858000"/>
              <a:gd name="connsiteX141" fmla="*/ 6043311 w 6128435"/>
              <a:gd name="connsiteY141" fmla="*/ 5361407 h 6858000"/>
              <a:gd name="connsiteX142" fmla="*/ 6042954 w 6128435"/>
              <a:gd name="connsiteY142" fmla="*/ 5362576 h 6858000"/>
              <a:gd name="connsiteX143" fmla="*/ 6053435 w 6128435"/>
              <a:gd name="connsiteY143" fmla="*/ 5387547 h 6858000"/>
              <a:gd name="connsiteX144" fmla="*/ 6065933 w 6128435"/>
              <a:gd name="connsiteY144" fmla="*/ 5443002 h 6858000"/>
              <a:gd name="connsiteX145" fmla="*/ 6068640 w 6128435"/>
              <a:gd name="connsiteY145" fmla="*/ 5474503 h 6858000"/>
              <a:gd name="connsiteX146" fmla="*/ 6080922 w 6128435"/>
              <a:gd name="connsiteY146" fmla="*/ 5561070 h 6858000"/>
              <a:gd name="connsiteX147" fmla="*/ 6096949 w 6128435"/>
              <a:gd name="connsiteY147" fmla="*/ 5648179 h 6858000"/>
              <a:gd name="connsiteX148" fmla="*/ 6125703 w 6128435"/>
              <a:gd name="connsiteY148" fmla="*/ 5692894 h 6858000"/>
              <a:gd name="connsiteX149" fmla="*/ 6126670 w 6128435"/>
              <a:gd name="connsiteY149" fmla="*/ 5697882 h 6858000"/>
              <a:gd name="connsiteX150" fmla="*/ 6124061 w 6128435"/>
              <a:gd name="connsiteY150" fmla="*/ 5710294 h 6858000"/>
              <a:gd name="connsiteX151" fmla="*/ 6122213 w 6128435"/>
              <a:gd name="connsiteY151" fmla="*/ 5714762 h 6858000"/>
              <a:gd name="connsiteX152" fmla="*/ 6121353 w 6128435"/>
              <a:gd name="connsiteY152" fmla="*/ 5721725 h 6858000"/>
              <a:gd name="connsiteX153" fmla="*/ 6121607 w 6128435"/>
              <a:gd name="connsiteY153" fmla="*/ 5721959 h 6858000"/>
              <a:gd name="connsiteX154" fmla="*/ 6120262 w 6128435"/>
              <a:gd name="connsiteY154" fmla="*/ 5728358 h 6858000"/>
              <a:gd name="connsiteX155" fmla="*/ 6110194 w 6128435"/>
              <a:gd name="connsiteY155" fmla="*/ 5758853 h 6858000"/>
              <a:gd name="connsiteX156" fmla="*/ 6127519 w 6128435"/>
              <a:gd name="connsiteY156" fmla="*/ 5865775 h 6858000"/>
              <a:gd name="connsiteX157" fmla="*/ 6128435 w 6128435"/>
              <a:gd name="connsiteY157" fmla="*/ 5870164 h 6858000"/>
              <a:gd name="connsiteX158" fmla="*/ 6119217 w 6128435"/>
              <a:gd name="connsiteY158" fmla="*/ 5888542 h 6858000"/>
              <a:gd name="connsiteX159" fmla="*/ 6115966 w 6128435"/>
              <a:gd name="connsiteY159" fmla="*/ 5898387 h 6858000"/>
              <a:gd name="connsiteX160" fmla="*/ 6111924 w 6128435"/>
              <a:gd name="connsiteY160" fmla="*/ 5900444 h 6858000"/>
              <a:gd name="connsiteX161" fmla="*/ 6108716 w 6128435"/>
              <a:gd name="connsiteY161" fmla="*/ 5915345 h 6858000"/>
              <a:gd name="connsiteX162" fmla="*/ 6109524 w 6128435"/>
              <a:gd name="connsiteY162" fmla="*/ 5917328 h 6858000"/>
              <a:gd name="connsiteX163" fmla="*/ 6102493 w 6128435"/>
              <a:gd name="connsiteY163" fmla="*/ 5928602 h 6858000"/>
              <a:gd name="connsiteX164" fmla="*/ 6056863 w 6128435"/>
              <a:gd name="connsiteY164" fmla="*/ 6000643 h 6858000"/>
              <a:gd name="connsiteX165" fmla="*/ 6045436 w 6128435"/>
              <a:gd name="connsiteY165" fmla="*/ 6124480 h 6858000"/>
              <a:gd name="connsiteX166" fmla="*/ 6030489 w 6128435"/>
              <a:gd name="connsiteY166" fmla="*/ 6317666 h 6858000"/>
              <a:gd name="connsiteX167" fmla="*/ 6007492 w 6128435"/>
              <a:gd name="connsiteY167" fmla="*/ 6440818 h 6858000"/>
              <a:gd name="connsiteX168" fmla="*/ 6009467 w 6128435"/>
              <a:gd name="connsiteY168" fmla="*/ 6487076 h 6858000"/>
              <a:gd name="connsiteX169" fmla="*/ 5995064 w 6128435"/>
              <a:gd name="connsiteY169" fmla="*/ 6540791 h 6858000"/>
              <a:gd name="connsiteX170" fmla="*/ 5996309 w 6128435"/>
              <a:gd name="connsiteY170" fmla="*/ 6543961 h 6858000"/>
              <a:gd name="connsiteX171" fmla="*/ 5996048 w 6128435"/>
              <a:gd name="connsiteY171" fmla="*/ 6555444 h 6858000"/>
              <a:gd name="connsiteX172" fmla="*/ 6002524 w 6128435"/>
              <a:gd name="connsiteY172" fmla="*/ 6560188 h 6858000"/>
              <a:gd name="connsiteX173" fmla="*/ 6006823 w 6128435"/>
              <a:gd name="connsiteY173" fmla="*/ 6578546 h 6858000"/>
              <a:gd name="connsiteX174" fmla="*/ 6004510 w 6128435"/>
              <a:gd name="connsiteY174" fmla="*/ 6599256 h 6858000"/>
              <a:gd name="connsiteX175" fmla="*/ 5986207 w 6128435"/>
              <a:gd name="connsiteY175" fmla="*/ 6695855 h 6858000"/>
              <a:gd name="connsiteX176" fmla="*/ 5979428 w 6128435"/>
              <a:gd name="connsiteY176" fmla="*/ 6754678 h 6858000"/>
              <a:gd name="connsiteX177" fmla="*/ 5983398 w 6128435"/>
              <a:gd name="connsiteY177" fmla="*/ 6778641 h 6858000"/>
              <a:gd name="connsiteX178" fmla="*/ 5984543 w 6128435"/>
              <a:gd name="connsiteY178" fmla="*/ 6811016 h 6858000"/>
              <a:gd name="connsiteX179" fmla="*/ 5981802 w 6128435"/>
              <a:gd name="connsiteY179" fmla="*/ 6838578 h 6858000"/>
              <a:gd name="connsiteX180" fmla="*/ 5979671 w 6128435"/>
              <a:gd name="connsiteY180" fmla="*/ 6858000 h 6858000"/>
              <a:gd name="connsiteX181" fmla="*/ 0 w 6128435"/>
              <a:gd name="connsiteY181" fmla="*/ 6858000 h 6858000"/>
              <a:gd name="connsiteX182" fmla="*/ 0 w 6128435"/>
              <a:gd name="connsiteY18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1650 w 6128435"/>
              <a:gd name="connsiteY49" fmla="*/ 2440467 h 6858000"/>
              <a:gd name="connsiteX50" fmla="*/ 5271438 w 6128435"/>
              <a:gd name="connsiteY50" fmla="*/ 2447186 h 6858000"/>
              <a:gd name="connsiteX51" fmla="*/ 5271722 w 6128435"/>
              <a:gd name="connsiteY51" fmla="*/ 2447359 h 6858000"/>
              <a:gd name="connsiteX52" fmla="*/ 5272069 w 6128435"/>
              <a:gd name="connsiteY52" fmla="*/ 2454523 h 6858000"/>
              <a:gd name="connsiteX53" fmla="*/ 5271049 w 6128435"/>
              <a:gd name="connsiteY53" fmla="*/ 2459442 h 6858000"/>
              <a:gd name="connsiteX54" fmla="*/ 5270636 w 6128435"/>
              <a:gd name="connsiteY54" fmla="*/ 2472481 h 6858000"/>
              <a:gd name="connsiteX55" fmla="*/ 5307538 w 6128435"/>
              <a:gd name="connsiteY55" fmla="*/ 2514685 h 6858000"/>
              <a:gd name="connsiteX56" fmla="*/ 5337604 w 6128435"/>
              <a:gd name="connsiteY56" fmla="*/ 2597632 h 6858000"/>
              <a:gd name="connsiteX57" fmla="*/ 5407503 w 6128435"/>
              <a:gd name="connsiteY57" fmla="*/ 2786290 h 6858000"/>
              <a:gd name="connsiteX58" fmla="*/ 5407356 w 6128435"/>
              <a:gd name="connsiteY58" fmla="*/ 2787545 h 6858000"/>
              <a:gd name="connsiteX59" fmla="*/ 5411130 w 6128435"/>
              <a:gd name="connsiteY59" fmla="*/ 2788640 h 6858000"/>
              <a:gd name="connsiteX60" fmla="*/ 5416439 w 6128435"/>
              <a:gd name="connsiteY60" fmla="*/ 2805666 h 6858000"/>
              <a:gd name="connsiteX61" fmla="*/ 5416589 w 6128435"/>
              <a:gd name="connsiteY61" fmla="*/ 2810822 h 6858000"/>
              <a:gd name="connsiteX62" fmla="*/ 5418542 w 6128435"/>
              <a:gd name="connsiteY62" fmla="*/ 2817745 h 6858000"/>
              <a:gd name="connsiteX63" fmla="*/ 5418847 w 6128435"/>
              <a:gd name="connsiteY63" fmla="*/ 2817825 h 6858000"/>
              <a:gd name="connsiteX64" fmla="*/ 5423364 w 6128435"/>
              <a:gd name="connsiteY64" fmla="*/ 2858292 h 6858000"/>
              <a:gd name="connsiteX65" fmla="*/ 5479298 w 6128435"/>
              <a:gd name="connsiteY65" fmla="*/ 2947791 h 6858000"/>
              <a:gd name="connsiteX66" fmla="*/ 5481770 w 6128435"/>
              <a:gd name="connsiteY66" fmla="*/ 2951352 h 6858000"/>
              <a:gd name="connsiteX67" fmla="*/ 5481013 w 6128435"/>
              <a:gd name="connsiteY67" fmla="*/ 2973461 h 6858000"/>
              <a:gd name="connsiteX68" fmla="*/ 5482045 w 6128435"/>
              <a:gd name="connsiteY68" fmla="*/ 2984371 h 6858000"/>
              <a:gd name="connsiteX69" fmla="*/ 5479405 w 6128435"/>
              <a:gd name="connsiteY69" fmla="*/ 2988507 h 6858000"/>
              <a:gd name="connsiteX70" fmla="*/ 5482415 w 6128435"/>
              <a:gd name="connsiteY70" fmla="*/ 3004079 h 6858000"/>
              <a:gd name="connsiteX71" fmla="*/ 5483865 w 6128435"/>
              <a:gd name="connsiteY71" fmla="*/ 3005467 h 6858000"/>
              <a:gd name="connsiteX72" fmla="*/ 5482236 w 6128435"/>
              <a:gd name="connsiteY72" fmla="*/ 3019791 h 6858000"/>
              <a:gd name="connsiteX73" fmla="*/ 5475895 w 6128435"/>
              <a:gd name="connsiteY73" fmla="*/ 3033578 h 6858000"/>
              <a:gd name="connsiteX74" fmla="*/ 5477595 w 6128435"/>
              <a:gd name="connsiteY74" fmla="*/ 3250534 h 6858000"/>
              <a:gd name="connsiteX75" fmla="*/ 5532836 w 6128435"/>
              <a:gd name="connsiteY75" fmla="*/ 3353840 h 6858000"/>
              <a:gd name="connsiteX76" fmla="*/ 5561229 w 6128435"/>
              <a:gd name="connsiteY76" fmla="*/ 3395784 h 6858000"/>
              <a:gd name="connsiteX77" fmla="*/ 5589758 w 6128435"/>
              <a:gd name="connsiteY77" fmla="*/ 3506453 h 6858000"/>
              <a:gd name="connsiteX78" fmla="*/ 5596144 w 6128435"/>
              <a:gd name="connsiteY78" fmla="*/ 3534624 h 6858000"/>
              <a:gd name="connsiteX79" fmla="*/ 5597750 w 6128435"/>
              <a:gd name="connsiteY79" fmla="*/ 3534129 h 6858000"/>
              <a:gd name="connsiteX80" fmla="*/ 5599700 w 6128435"/>
              <a:gd name="connsiteY80" fmla="*/ 3547221 h 6858000"/>
              <a:gd name="connsiteX81" fmla="*/ 5615031 w 6128435"/>
              <a:gd name="connsiteY81" fmla="*/ 3557482 h 6858000"/>
              <a:gd name="connsiteX82" fmla="*/ 5618377 w 6128435"/>
              <a:gd name="connsiteY82" fmla="*/ 3588431 h 6858000"/>
              <a:gd name="connsiteX83" fmla="*/ 5612155 w 6128435"/>
              <a:gd name="connsiteY83" fmla="*/ 3589869 h 6858000"/>
              <a:gd name="connsiteX84" fmla="*/ 5620843 w 6128435"/>
              <a:gd name="connsiteY84" fmla="*/ 3606745 h 6858000"/>
              <a:gd name="connsiteX85" fmla="*/ 5655472 w 6128435"/>
              <a:gd name="connsiteY85" fmla="*/ 3678877 h 6858000"/>
              <a:gd name="connsiteX86" fmla="*/ 5680448 w 6128435"/>
              <a:gd name="connsiteY86" fmla="*/ 3717760 h 6858000"/>
              <a:gd name="connsiteX87" fmla="*/ 5683015 w 6128435"/>
              <a:gd name="connsiteY87" fmla="*/ 3762025 h 6858000"/>
              <a:gd name="connsiteX88" fmla="*/ 5696643 w 6128435"/>
              <a:gd name="connsiteY88" fmla="*/ 3773888 h 6858000"/>
              <a:gd name="connsiteX89" fmla="*/ 5699203 w 6128435"/>
              <a:gd name="connsiteY89" fmla="*/ 3775823 h 6858000"/>
              <a:gd name="connsiteX90" fmla="*/ 5704824 w 6128435"/>
              <a:gd name="connsiteY90" fmla="*/ 3785966 h 6858000"/>
              <a:gd name="connsiteX91" fmla="*/ 5712204 w 6128435"/>
              <a:gd name="connsiteY91" fmla="*/ 3785830 h 6858000"/>
              <a:gd name="connsiteX92" fmla="*/ 5724816 w 6128435"/>
              <a:gd name="connsiteY92" fmla="*/ 3798949 h 6858000"/>
              <a:gd name="connsiteX93" fmla="*/ 5733539 w 6128435"/>
              <a:gd name="connsiteY93" fmla="*/ 3818457 h 6858000"/>
              <a:gd name="connsiteX94" fmla="*/ 5768491 w 6128435"/>
              <a:gd name="connsiteY94" fmla="*/ 3914399 h 6858000"/>
              <a:gd name="connsiteX95" fmla="*/ 5793123 w 6128435"/>
              <a:gd name="connsiteY95" fmla="*/ 3969952 h 6858000"/>
              <a:gd name="connsiteX96" fmla="*/ 5808321 w 6128435"/>
              <a:gd name="connsiteY96" fmla="*/ 3988153 h 6858000"/>
              <a:gd name="connsiteX97" fmla="*/ 5825621 w 6128435"/>
              <a:gd name="connsiteY97" fmla="*/ 4015525 h 6858000"/>
              <a:gd name="connsiteX98" fmla="*/ 5860672 w 6128435"/>
              <a:gd name="connsiteY98" fmla="*/ 4061579 h 6858000"/>
              <a:gd name="connsiteX99" fmla="*/ 5872173 w 6128435"/>
              <a:gd name="connsiteY99" fmla="*/ 4088497 h 6858000"/>
              <a:gd name="connsiteX100" fmla="*/ 5883705 w 6128435"/>
              <a:gd name="connsiteY100" fmla="*/ 4101899 h 6858000"/>
              <a:gd name="connsiteX101" fmla="*/ 5885314 w 6128435"/>
              <a:gd name="connsiteY101" fmla="*/ 4108387 h 6858000"/>
              <a:gd name="connsiteX102" fmla="*/ 5894095 w 6128435"/>
              <a:gd name="connsiteY102" fmla="*/ 4128857 h 6858000"/>
              <a:gd name="connsiteX103" fmla="*/ 5898339 w 6128435"/>
              <a:gd name="connsiteY103" fmla="*/ 4140800 h 6858000"/>
              <a:gd name="connsiteX104" fmla="*/ 5899734 w 6128435"/>
              <a:gd name="connsiteY104" fmla="*/ 4145632 h 6858000"/>
              <a:gd name="connsiteX105" fmla="*/ 5897098 w 6128435"/>
              <a:gd name="connsiteY105" fmla="*/ 4157819 h 6858000"/>
              <a:gd name="connsiteX106" fmla="*/ 5903513 w 6128435"/>
              <a:gd name="connsiteY106" fmla="*/ 4187661 h 6858000"/>
              <a:gd name="connsiteX107" fmla="*/ 5917114 w 6128435"/>
              <a:gd name="connsiteY107" fmla="*/ 4213096 h 6858000"/>
              <a:gd name="connsiteX108" fmla="*/ 5921153 w 6128435"/>
              <a:gd name="connsiteY108" fmla="*/ 4236222 h 6858000"/>
              <a:gd name="connsiteX109" fmla="*/ 5924233 w 6128435"/>
              <a:gd name="connsiteY109" fmla="*/ 4242060 h 6858000"/>
              <a:gd name="connsiteX110" fmla="*/ 5928910 w 6128435"/>
              <a:gd name="connsiteY110" fmla="*/ 4300973 h 6858000"/>
              <a:gd name="connsiteX111" fmla="*/ 5939320 w 6128435"/>
              <a:gd name="connsiteY111" fmla="*/ 4340435 h 6858000"/>
              <a:gd name="connsiteX112" fmla="*/ 5946705 w 6128435"/>
              <a:gd name="connsiteY112" fmla="*/ 4428051 h 6858000"/>
              <a:gd name="connsiteX113" fmla="*/ 5949261 w 6128435"/>
              <a:gd name="connsiteY113" fmla="*/ 4449185 h 6858000"/>
              <a:gd name="connsiteX114" fmla="*/ 5957504 w 6128435"/>
              <a:gd name="connsiteY114" fmla="*/ 4465911 h 6858000"/>
              <a:gd name="connsiteX115" fmla="*/ 5964689 w 6128435"/>
              <a:gd name="connsiteY115" fmla="*/ 4468532 h 6858000"/>
              <a:gd name="connsiteX116" fmla="*/ 5967062 w 6128435"/>
              <a:gd name="connsiteY116" fmla="*/ 4479923 h 6858000"/>
              <a:gd name="connsiteX117" fmla="*/ 5968960 w 6128435"/>
              <a:gd name="connsiteY117" fmla="*/ 4482655 h 6858000"/>
              <a:gd name="connsiteX118" fmla="*/ 5978567 w 6128435"/>
              <a:gd name="connsiteY118" fmla="*/ 4498605 h 6858000"/>
              <a:gd name="connsiteX119" fmla="*/ 5980106 w 6128435"/>
              <a:gd name="connsiteY119" fmla="*/ 4585087 h 6858000"/>
              <a:gd name="connsiteX120" fmla="*/ 5998138 w 6128435"/>
              <a:gd name="connsiteY120" fmla="*/ 4697518 h 6858000"/>
              <a:gd name="connsiteX121" fmla="*/ 6013516 w 6128435"/>
              <a:gd name="connsiteY121" fmla="*/ 4786619 h 6858000"/>
              <a:gd name="connsiteX122" fmla="*/ 6025404 w 6128435"/>
              <a:gd name="connsiteY122" fmla="*/ 4858148 h 6858000"/>
              <a:gd name="connsiteX123" fmla="*/ 6007749 w 6128435"/>
              <a:gd name="connsiteY123" fmla="*/ 4964715 h 6858000"/>
              <a:gd name="connsiteX124" fmla="*/ 6005269 w 6128435"/>
              <a:gd name="connsiteY124" fmla="*/ 5150567 h 6858000"/>
              <a:gd name="connsiteX125" fmla="*/ 6001127 w 6128435"/>
              <a:gd name="connsiteY125" fmla="*/ 5164609 h 6858000"/>
              <a:gd name="connsiteX126" fmla="*/ 5996647 w 6128435"/>
              <a:gd name="connsiteY126" fmla="*/ 5185640 h 6858000"/>
              <a:gd name="connsiteX127" fmla="*/ 5998514 w 6128435"/>
              <a:gd name="connsiteY127" fmla="*/ 5189673 h 6858000"/>
              <a:gd name="connsiteX128" fmla="*/ 5995970 w 6128435"/>
              <a:gd name="connsiteY128" fmla="*/ 5221547 h 6858000"/>
              <a:gd name="connsiteX129" fmla="*/ 5997218 w 6128435"/>
              <a:gd name="connsiteY129" fmla="*/ 5222031 h 6858000"/>
              <a:gd name="connsiteX130" fmla="*/ 6002116 w 6128435"/>
              <a:gd name="connsiteY130" fmla="*/ 5231223 h 6858000"/>
              <a:gd name="connsiteX131" fmla="*/ 6008541 w 6128435"/>
              <a:gd name="connsiteY131" fmla="*/ 5248680 h 6858000"/>
              <a:gd name="connsiteX132" fmla="*/ 6039260 w 6128435"/>
              <a:gd name="connsiteY132" fmla="*/ 5289518 h 6858000"/>
              <a:gd name="connsiteX133" fmla="*/ 6036748 w 6128435"/>
              <a:gd name="connsiteY133" fmla="*/ 5322752 h 6858000"/>
              <a:gd name="connsiteX134" fmla="*/ 6036943 w 6128435"/>
              <a:gd name="connsiteY134" fmla="*/ 5329480 h 6858000"/>
              <a:gd name="connsiteX135" fmla="*/ 6037236 w 6128435"/>
              <a:gd name="connsiteY135" fmla="*/ 5329634 h 6858000"/>
              <a:gd name="connsiteX136" fmla="*/ 6038019 w 6128435"/>
              <a:gd name="connsiteY136" fmla="*/ 5336764 h 6858000"/>
              <a:gd name="connsiteX137" fmla="*/ 6037298 w 6128435"/>
              <a:gd name="connsiteY137" fmla="*/ 5341753 h 6858000"/>
              <a:gd name="connsiteX138" fmla="*/ 6037677 w 6128435"/>
              <a:gd name="connsiteY138" fmla="*/ 5354807 h 6858000"/>
              <a:gd name="connsiteX139" fmla="*/ 6039728 w 6128435"/>
              <a:gd name="connsiteY139" fmla="*/ 5359416 h 6858000"/>
              <a:gd name="connsiteX140" fmla="*/ 6043311 w 6128435"/>
              <a:gd name="connsiteY140" fmla="*/ 5361407 h 6858000"/>
              <a:gd name="connsiteX141" fmla="*/ 6042954 w 6128435"/>
              <a:gd name="connsiteY141" fmla="*/ 5362576 h 6858000"/>
              <a:gd name="connsiteX142" fmla="*/ 6053435 w 6128435"/>
              <a:gd name="connsiteY142" fmla="*/ 5387547 h 6858000"/>
              <a:gd name="connsiteX143" fmla="*/ 6065933 w 6128435"/>
              <a:gd name="connsiteY143" fmla="*/ 5443002 h 6858000"/>
              <a:gd name="connsiteX144" fmla="*/ 6068640 w 6128435"/>
              <a:gd name="connsiteY144" fmla="*/ 5474503 h 6858000"/>
              <a:gd name="connsiteX145" fmla="*/ 6080922 w 6128435"/>
              <a:gd name="connsiteY145" fmla="*/ 5561070 h 6858000"/>
              <a:gd name="connsiteX146" fmla="*/ 6096949 w 6128435"/>
              <a:gd name="connsiteY146" fmla="*/ 5648179 h 6858000"/>
              <a:gd name="connsiteX147" fmla="*/ 6125703 w 6128435"/>
              <a:gd name="connsiteY147" fmla="*/ 5692894 h 6858000"/>
              <a:gd name="connsiteX148" fmla="*/ 6126670 w 6128435"/>
              <a:gd name="connsiteY148" fmla="*/ 5697882 h 6858000"/>
              <a:gd name="connsiteX149" fmla="*/ 6124061 w 6128435"/>
              <a:gd name="connsiteY149" fmla="*/ 5710294 h 6858000"/>
              <a:gd name="connsiteX150" fmla="*/ 6122213 w 6128435"/>
              <a:gd name="connsiteY150" fmla="*/ 5714762 h 6858000"/>
              <a:gd name="connsiteX151" fmla="*/ 6121353 w 6128435"/>
              <a:gd name="connsiteY151" fmla="*/ 5721725 h 6858000"/>
              <a:gd name="connsiteX152" fmla="*/ 6121607 w 6128435"/>
              <a:gd name="connsiteY152" fmla="*/ 5721959 h 6858000"/>
              <a:gd name="connsiteX153" fmla="*/ 6120262 w 6128435"/>
              <a:gd name="connsiteY153" fmla="*/ 5728358 h 6858000"/>
              <a:gd name="connsiteX154" fmla="*/ 6110194 w 6128435"/>
              <a:gd name="connsiteY154" fmla="*/ 5758853 h 6858000"/>
              <a:gd name="connsiteX155" fmla="*/ 6127519 w 6128435"/>
              <a:gd name="connsiteY155" fmla="*/ 5865775 h 6858000"/>
              <a:gd name="connsiteX156" fmla="*/ 6128435 w 6128435"/>
              <a:gd name="connsiteY156" fmla="*/ 5870164 h 6858000"/>
              <a:gd name="connsiteX157" fmla="*/ 6119217 w 6128435"/>
              <a:gd name="connsiteY157" fmla="*/ 5888542 h 6858000"/>
              <a:gd name="connsiteX158" fmla="*/ 6115966 w 6128435"/>
              <a:gd name="connsiteY158" fmla="*/ 5898387 h 6858000"/>
              <a:gd name="connsiteX159" fmla="*/ 6111924 w 6128435"/>
              <a:gd name="connsiteY159" fmla="*/ 5900444 h 6858000"/>
              <a:gd name="connsiteX160" fmla="*/ 6108716 w 6128435"/>
              <a:gd name="connsiteY160" fmla="*/ 5915345 h 6858000"/>
              <a:gd name="connsiteX161" fmla="*/ 6109524 w 6128435"/>
              <a:gd name="connsiteY161" fmla="*/ 5917328 h 6858000"/>
              <a:gd name="connsiteX162" fmla="*/ 6102493 w 6128435"/>
              <a:gd name="connsiteY162" fmla="*/ 5928602 h 6858000"/>
              <a:gd name="connsiteX163" fmla="*/ 6056863 w 6128435"/>
              <a:gd name="connsiteY163" fmla="*/ 6000643 h 6858000"/>
              <a:gd name="connsiteX164" fmla="*/ 6045436 w 6128435"/>
              <a:gd name="connsiteY164" fmla="*/ 6124480 h 6858000"/>
              <a:gd name="connsiteX165" fmla="*/ 6030489 w 6128435"/>
              <a:gd name="connsiteY165" fmla="*/ 6317666 h 6858000"/>
              <a:gd name="connsiteX166" fmla="*/ 6007492 w 6128435"/>
              <a:gd name="connsiteY166" fmla="*/ 6440818 h 6858000"/>
              <a:gd name="connsiteX167" fmla="*/ 6009467 w 6128435"/>
              <a:gd name="connsiteY167" fmla="*/ 6487076 h 6858000"/>
              <a:gd name="connsiteX168" fmla="*/ 5995064 w 6128435"/>
              <a:gd name="connsiteY168" fmla="*/ 6540791 h 6858000"/>
              <a:gd name="connsiteX169" fmla="*/ 5996309 w 6128435"/>
              <a:gd name="connsiteY169" fmla="*/ 6543961 h 6858000"/>
              <a:gd name="connsiteX170" fmla="*/ 5996048 w 6128435"/>
              <a:gd name="connsiteY170" fmla="*/ 6555444 h 6858000"/>
              <a:gd name="connsiteX171" fmla="*/ 6002524 w 6128435"/>
              <a:gd name="connsiteY171" fmla="*/ 6560188 h 6858000"/>
              <a:gd name="connsiteX172" fmla="*/ 6006823 w 6128435"/>
              <a:gd name="connsiteY172" fmla="*/ 6578546 h 6858000"/>
              <a:gd name="connsiteX173" fmla="*/ 6004510 w 6128435"/>
              <a:gd name="connsiteY173" fmla="*/ 6599256 h 6858000"/>
              <a:gd name="connsiteX174" fmla="*/ 5986207 w 6128435"/>
              <a:gd name="connsiteY174" fmla="*/ 6695855 h 6858000"/>
              <a:gd name="connsiteX175" fmla="*/ 5979428 w 6128435"/>
              <a:gd name="connsiteY175" fmla="*/ 6754678 h 6858000"/>
              <a:gd name="connsiteX176" fmla="*/ 5983398 w 6128435"/>
              <a:gd name="connsiteY176" fmla="*/ 6778641 h 6858000"/>
              <a:gd name="connsiteX177" fmla="*/ 5984543 w 6128435"/>
              <a:gd name="connsiteY177" fmla="*/ 6811016 h 6858000"/>
              <a:gd name="connsiteX178" fmla="*/ 5981802 w 6128435"/>
              <a:gd name="connsiteY178" fmla="*/ 6838578 h 6858000"/>
              <a:gd name="connsiteX179" fmla="*/ 5979671 w 6128435"/>
              <a:gd name="connsiteY179" fmla="*/ 6858000 h 6858000"/>
              <a:gd name="connsiteX180" fmla="*/ 0 w 6128435"/>
              <a:gd name="connsiteY180" fmla="*/ 6858000 h 6858000"/>
              <a:gd name="connsiteX181" fmla="*/ 0 w 6128435"/>
              <a:gd name="connsiteY18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1650 w 6128435"/>
              <a:gd name="connsiteY49" fmla="*/ 2440467 h 6858000"/>
              <a:gd name="connsiteX50" fmla="*/ 5271438 w 6128435"/>
              <a:gd name="connsiteY50" fmla="*/ 2447186 h 6858000"/>
              <a:gd name="connsiteX51" fmla="*/ 5271722 w 6128435"/>
              <a:gd name="connsiteY51" fmla="*/ 2447359 h 6858000"/>
              <a:gd name="connsiteX52" fmla="*/ 5272069 w 6128435"/>
              <a:gd name="connsiteY52" fmla="*/ 2454523 h 6858000"/>
              <a:gd name="connsiteX53" fmla="*/ 5271049 w 6128435"/>
              <a:gd name="connsiteY53" fmla="*/ 2459442 h 6858000"/>
              <a:gd name="connsiteX54" fmla="*/ 5307538 w 6128435"/>
              <a:gd name="connsiteY54" fmla="*/ 2514685 h 6858000"/>
              <a:gd name="connsiteX55" fmla="*/ 5337604 w 6128435"/>
              <a:gd name="connsiteY55" fmla="*/ 2597632 h 6858000"/>
              <a:gd name="connsiteX56" fmla="*/ 5407503 w 6128435"/>
              <a:gd name="connsiteY56" fmla="*/ 2786290 h 6858000"/>
              <a:gd name="connsiteX57" fmla="*/ 5407356 w 6128435"/>
              <a:gd name="connsiteY57" fmla="*/ 2787545 h 6858000"/>
              <a:gd name="connsiteX58" fmla="*/ 5411130 w 6128435"/>
              <a:gd name="connsiteY58" fmla="*/ 2788640 h 6858000"/>
              <a:gd name="connsiteX59" fmla="*/ 5416439 w 6128435"/>
              <a:gd name="connsiteY59" fmla="*/ 2805666 h 6858000"/>
              <a:gd name="connsiteX60" fmla="*/ 5416589 w 6128435"/>
              <a:gd name="connsiteY60" fmla="*/ 2810822 h 6858000"/>
              <a:gd name="connsiteX61" fmla="*/ 5418542 w 6128435"/>
              <a:gd name="connsiteY61" fmla="*/ 2817745 h 6858000"/>
              <a:gd name="connsiteX62" fmla="*/ 5418847 w 6128435"/>
              <a:gd name="connsiteY62" fmla="*/ 2817825 h 6858000"/>
              <a:gd name="connsiteX63" fmla="*/ 5423364 w 6128435"/>
              <a:gd name="connsiteY63" fmla="*/ 2858292 h 6858000"/>
              <a:gd name="connsiteX64" fmla="*/ 5479298 w 6128435"/>
              <a:gd name="connsiteY64" fmla="*/ 2947791 h 6858000"/>
              <a:gd name="connsiteX65" fmla="*/ 5481770 w 6128435"/>
              <a:gd name="connsiteY65" fmla="*/ 2951352 h 6858000"/>
              <a:gd name="connsiteX66" fmla="*/ 5481013 w 6128435"/>
              <a:gd name="connsiteY66" fmla="*/ 2973461 h 6858000"/>
              <a:gd name="connsiteX67" fmla="*/ 5482045 w 6128435"/>
              <a:gd name="connsiteY67" fmla="*/ 2984371 h 6858000"/>
              <a:gd name="connsiteX68" fmla="*/ 5479405 w 6128435"/>
              <a:gd name="connsiteY68" fmla="*/ 2988507 h 6858000"/>
              <a:gd name="connsiteX69" fmla="*/ 5482415 w 6128435"/>
              <a:gd name="connsiteY69" fmla="*/ 3004079 h 6858000"/>
              <a:gd name="connsiteX70" fmla="*/ 5483865 w 6128435"/>
              <a:gd name="connsiteY70" fmla="*/ 3005467 h 6858000"/>
              <a:gd name="connsiteX71" fmla="*/ 5482236 w 6128435"/>
              <a:gd name="connsiteY71" fmla="*/ 3019791 h 6858000"/>
              <a:gd name="connsiteX72" fmla="*/ 5475895 w 6128435"/>
              <a:gd name="connsiteY72" fmla="*/ 3033578 h 6858000"/>
              <a:gd name="connsiteX73" fmla="*/ 5477595 w 6128435"/>
              <a:gd name="connsiteY73" fmla="*/ 3250534 h 6858000"/>
              <a:gd name="connsiteX74" fmla="*/ 5532836 w 6128435"/>
              <a:gd name="connsiteY74" fmla="*/ 3353840 h 6858000"/>
              <a:gd name="connsiteX75" fmla="*/ 5561229 w 6128435"/>
              <a:gd name="connsiteY75" fmla="*/ 3395784 h 6858000"/>
              <a:gd name="connsiteX76" fmla="*/ 5589758 w 6128435"/>
              <a:gd name="connsiteY76" fmla="*/ 3506453 h 6858000"/>
              <a:gd name="connsiteX77" fmla="*/ 5596144 w 6128435"/>
              <a:gd name="connsiteY77" fmla="*/ 3534624 h 6858000"/>
              <a:gd name="connsiteX78" fmla="*/ 5597750 w 6128435"/>
              <a:gd name="connsiteY78" fmla="*/ 3534129 h 6858000"/>
              <a:gd name="connsiteX79" fmla="*/ 5599700 w 6128435"/>
              <a:gd name="connsiteY79" fmla="*/ 3547221 h 6858000"/>
              <a:gd name="connsiteX80" fmla="*/ 5615031 w 6128435"/>
              <a:gd name="connsiteY80" fmla="*/ 3557482 h 6858000"/>
              <a:gd name="connsiteX81" fmla="*/ 5618377 w 6128435"/>
              <a:gd name="connsiteY81" fmla="*/ 3588431 h 6858000"/>
              <a:gd name="connsiteX82" fmla="*/ 5612155 w 6128435"/>
              <a:gd name="connsiteY82" fmla="*/ 3589869 h 6858000"/>
              <a:gd name="connsiteX83" fmla="*/ 5620843 w 6128435"/>
              <a:gd name="connsiteY83" fmla="*/ 3606745 h 6858000"/>
              <a:gd name="connsiteX84" fmla="*/ 5655472 w 6128435"/>
              <a:gd name="connsiteY84" fmla="*/ 3678877 h 6858000"/>
              <a:gd name="connsiteX85" fmla="*/ 5680448 w 6128435"/>
              <a:gd name="connsiteY85" fmla="*/ 3717760 h 6858000"/>
              <a:gd name="connsiteX86" fmla="*/ 5683015 w 6128435"/>
              <a:gd name="connsiteY86" fmla="*/ 3762025 h 6858000"/>
              <a:gd name="connsiteX87" fmla="*/ 5696643 w 6128435"/>
              <a:gd name="connsiteY87" fmla="*/ 3773888 h 6858000"/>
              <a:gd name="connsiteX88" fmla="*/ 5699203 w 6128435"/>
              <a:gd name="connsiteY88" fmla="*/ 3775823 h 6858000"/>
              <a:gd name="connsiteX89" fmla="*/ 5704824 w 6128435"/>
              <a:gd name="connsiteY89" fmla="*/ 3785966 h 6858000"/>
              <a:gd name="connsiteX90" fmla="*/ 5712204 w 6128435"/>
              <a:gd name="connsiteY90" fmla="*/ 3785830 h 6858000"/>
              <a:gd name="connsiteX91" fmla="*/ 5724816 w 6128435"/>
              <a:gd name="connsiteY91" fmla="*/ 3798949 h 6858000"/>
              <a:gd name="connsiteX92" fmla="*/ 5733539 w 6128435"/>
              <a:gd name="connsiteY92" fmla="*/ 3818457 h 6858000"/>
              <a:gd name="connsiteX93" fmla="*/ 5768491 w 6128435"/>
              <a:gd name="connsiteY93" fmla="*/ 3914399 h 6858000"/>
              <a:gd name="connsiteX94" fmla="*/ 5793123 w 6128435"/>
              <a:gd name="connsiteY94" fmla="*/ 3969952 h 6858000"/>
              <a:gd name="connsiteX95" fmla="*/ 5808321 w 6128435"/>
              <a:gd name="connsiteY95" fmla="*/ 3988153 h 6858000"/>
              <a:gd name="connsiteX96" fmla="*/ 5825621 w 6128435"/>
              <a:gd name="connsiteY96" fmla="*/ 4015525 h 6858000"/>
              <a:gd name="connsiteX97" fmla="*/ 5860672 w 6128435"/>
              <a:gd name="connsiteY97" fmla="*/ 4061579 h 6858000"/>
              <a:gd name="connsiteX98" fmla="*/ 5872173 w 6128435"/>
              <a:gd name="connsiteY98" fmla="*/ 4088497 h 6858000"/>
              <a:gd name="connsiteX99" fmla="*/ 5883705 w 6128435"/>
              <a:gd name="connsiteY99" fmla="*/ 4101899 h 6858000"/>
              <a:gd name="connsiteX100" fmla="*/ 5885314 w 6128435"/>
              <a:gd name="connsiteY100" fmla="*/ 4108387 h 6858000"/>
              <a:gd name="connsiteX101" fmla="*/ 5894095 w 6128435"/>
              <a:gd name="connsiteY101" fmla="*/ 4128857 h 6858000"/>
              <a:gd name="connsiteX102" fmla="*/ 5898339 w 6128435"/>
              <a:gd name="connsiteY102" fmla="*/ 4140800 h 6858000"/>
              <a:gd name="connsiteX103" fmla="*/ 5899734 w 6128435"/>
              <a:gd name="connsiteY103" fmla="*/ 4145632 h 6858000"/>
              <a:gd name="connsiteX104" fmla="*/ 5897098 w 6128435"/>
              <a:gd name="connsiteY104" fmla="*/ 4157819 h 6858000"/>
              <a:gd name="connsiteX105" fmla="*/ 5903513 w 6128435"/>
              <a:gd name="connsiteY105" fmla="*/ 4187661 h 6858000"/>
              <a:gd name="connsiteX106" fmla="*/ 5917114 w 6128435"/>
              <a:gd name="connsiteY106" fmla="*/ 4213096 h 6858000"/>
              <a:gd name="connsiteX107" fmla="*/ 5921153 w 6128435"/>
              <a:gd name="connsiteY107" fmla="*/ 4236222 h 6858000"/>
              <a:gd name="connsiteX108" fmla="*/ 5924233 w 6128435"/>
              <a:gd name="connsiteY108" fmla="*/ 4242060 h 6858000"/>
              <a:gd name="connsiteX109" fmla="*/ 5928910 w 6128435"/>
              <a:gd name="connsiteY109" fmla="*/ 4300973 h 6858000"/>
              <a:gd name="connsiteX110" fmla="*/ 5939320 w 6128435"/>
              <a:gd name="connsiteY110" fmla="*/ 4340435 h 6858000"/>
              <a:gd name="connsiteX111" fmla="*/ 5946705 w 6128435"/>
              <a:gd name="connsiteY111" fmla="*/ 4428051 h 6858000"/>
              <a:gd name="connsiteX112" fmla="*/ 5949261 w 6128435"/>
              <a:gd name="connsiteY112" fmla="*/ 4449185 h 6858000"/>
              <a:gd name="connsiteX113" fmla="*/ 5957504 w 6128435"/>
              <a:gd name="connsiteY113" fmla="*/ 4465911 h 6858000"/>
              <a:gd name="connsiteX114" fmla="*/ 5964689 w 6128435"/>
              <a:gd name="connsiteY114" fmla="*/ 4468532 h 6858000"/>
              <a:gd name="connsiteX115" fmla="*/ 5967062 w 6128435"/>
              <a:gd name="connsiteY115" fmla="*/ 4479923 h 6858000"/>
              <a:gd name="connsiteX116" fmla="*/ 5968960 w 6128435"/>
              <a:gd name="connsiteY116" fmla="*/ 4482655 h 6858000"/>
              <a:gd name="connsiteX117" fmla="*/ 5978567 w 6128435"/>
              <a:gd name="connsiteY117" fmla="*/ 4498605 h 6858000"/>
              <a:gd name="connsiteX118" fmla="*/ 5980106 w 6128435"/>
              <a:gd name="connsiteY118" fmla="*/ 4585087 h 6858000"/>
              <a:gd name="connsiteX119" fmla="*/ 5998138 w 6128435"/>
              <a:gd name="connsiteY119" fmla="*/ 4697518 h 6858000"/>
              <a:gd name="connsiteX120" fmla="*/ 6013516 w 6128435"/>
              <a:gd name="connsiteY120" fmla="*/ 4786619 h 6858000"/>
              <a:gd name="connsiteX121" fmla="*/ 6025404 w 6128435"/>
              <a:gd name="connsiteY121" fmla="*/ 4858148 h 6858000"/>
              <a:gd name="connsiteX122" fmla="*/ 6007749 w 6128435"/>
              <a:gd name="connsiteY122" fmla="*/ 4964715 h 6858000"/>
              <a:gd name="connsiteX123" fmla="*/ 6005269 w 6128435"/>
              <a:gd name="connsiteY123" fmla="*/ 5150567 h 6858000"/>
              <a:gd name="connsiteX124" fmla="*/ 6001127 w 6128435"/>
              <a:gd name="connsiteY124" fmla="*/ 5164609 h 6858000"/>
              <a:gd name="connsiteX125" fmla="*/ 5996647 w 6128435"/>
              <a:gd name="connsiteY125" fmla="*/ 5185640 h 6858000"/>
              <a:gd name="connsiteX126" fmla="*/ 5998514 w 6128435"/>
              <a:gd name="connsiteY126" fmla="*/ 5189673 h 6858000"/>
              <a:gd name="connsiteX127" fmla="*/ 5995970 w 6128435"/>
              <a:gd name="connsiteY127" fmla="*/ 5221547 h 6858000"/>
              <a:gd name="connsiteX128" fmla="*/ 5997218 w 6128435"/>
              <a:gd name="connsiteY128" fmla="*/ 5222031 h 6858000"/>
              <a:gd name="connsiteX129" fmla="*/ 6002116 w 6128435"/>
              <a:gd name="connsiteY129" fmla="*/ 5231223 h 6858000"/>
              <a:gd name="connsiteX130" fmla="*/ 6008541 w 6128435"/>
              <a:gd name="connsiteY130" fmla="*/ 5248680 h 6858000"/>
              <a:gd name="connsiteX131" fmla="*/ 6039260 w 6128435"/>
              <a:gd name="connsiteY131" fmla="*/ 5289518 h 6858000"/>
              <a:gd name="connsiteX132" fmla="*/ 6036748 w 6128435"/>
              <a:gd name="connsiteY132" fmla="*/ 5322752 h 6858000"/>
              <a:gd name="connsiteX133" fmla="*/ 6036943 w 6128435"/>
              <a:gd name="connsiteY133" fmla="*/ 5329480 h 6858000"/>
              <a:gd name="connsiteX134" fmla="*/ 6037236 w 6128435"/>
              <a:gd name="connsiteY134" fmla="*/ 5329634 h 6858000"/>
              <a:gd name="connsiteX135" fmla="*/ 6038019 w 6128435"/>
              <a:gd name="connsiteY135" fmla="*/ 5336764 h 6858000"/>
              <a:gd name="connsiteX136" fmla="*/ 6037298 w 6128435"/>
              <a:gd name="connsiteY136" fmla="*/ 5341753 h 6858000"/>
              <a:gd name="connsiteX137" fmla="*/ 6037677 w 6128435"/>
              <a:gd name="connsiteY137" fmla="*/ 5354807 h 6858000"/>
              <a:gd name="connsiteX138" fmla="*/ 6039728 w 6128435"/>
              <a:gd name="connsiteY138" fmla="*/ 5359416 h 6858000"/>
              <a:gd name="connsiteX139" fmla="*/ 6043311 w 6128435"/>
              <a:gd name="connsiteY139" fmla="*/ 5361407 h 6858000"/>
              <a:gd name="connsiteX140" fmla="*/ 6042954 w 6128435"/>
              <a:gd name="connsiteY140" fmla="*/ 5362576 h 6858000"/>
              <a:gd name="connsiteX141" fmla="*/ 6053435 w 6128435"/>
              <a:gd name="connsiteY141" fmla="*/ 5387547 h 6858000"/>
              <a:gd name="connsiteX142" fmla="*/ 6065933 w 6128435"/>
              <a:gd name="connsiteY142" fmla="*/ 5443002 h 6858000"/>
              <a:gd name="connsiteX143" fmla="*/ 6068640 w 6128435"/>
              <a:gd name="connsiteY143" fmla="*/ 5474503 h 6858000"/>
              <a:gd name="connsiteX144" fmla="*/ 6080922 w 6128435"/>
              <a:gd name="connsiteY144" fmla="*/ 5561070 h 6858000"/>
              <a:gd name="connsiteX145" fmla="*/ 6096949 w 6128435"/>
              <a:gd name="connsiteY145" fmla="*/ 5648179 h 6858000"/>
              <a:gd name="connsiteX146" fmla="*/ 6125703 w 6128435"/>
              <a:gd name="connsiteY146" fmla="*/ 5692894 h 6858000"/>
              <a:gd name="connsiteX147" fmla="*/ 6126670 w 6128435"/>
              <a:gd name="connsiteY147" fmla="*/ 5697882 h 6858000"/>
              <a:gd name="connsiteX148" fmla="*/ 6124061 w 6128435"/>
              <a:gd name="connsiteY148" fmla="*/ 5710294 h 6858000"/>
              <a:gd name="connsiteX149" fmla="*/ 6122213 w 6128435"/>
              <a:gd name="connsiteY149" fmla="*/ 5714762 h 6858000"/>
              <a:gd name="connsiteX150" fmla="*/ 6121353 w 6128435"/>
              <a:gd name="connsiteY150" fmla="*/ 5721725 h 6858000"/>
              <a:gd name="connsiteX151" fmla="*/ 6121607 w 6128435"/>
              <a:gd name="connsiteY151" fmla="*/ 5721959 h 6858000"/>
              <a:gd name="connsiteX152" fmla="*/ 6120262 w 6128435"/>
              <a:gd name="connsiteY152" fmla="*/ 5728358 h 6858000"/>
              <a:gd name="connsiteX153" fmla="*/ 6110194 w 6128435"/>
              <a:gd name="connsiteY153" fmla="*/ 5758853 h 6858000"/>
              <a:gd name="connsiteX154" fmla="*/ 6127519 w 6128435"/>
              <a:gd name="connsiteY154" fmla="*/ 5865775 h 6858000"/>
              <a:gd name="connsiteX155" fmla="*/ 6128435 w 6128435"/>
              <a:gd name="connsiteY155" fmla="*/ 5870164 h 6858000"/>
              <a:gd name="connsiteX156" fmla="*/ 6119217 w 6128435"/>
              <a:gd name="connsiteY156" fmla="*/ 5888542 h 6858000"/>
              <a:gd name="connsiteX157" fmla="*/ 6115966 w 6128435"/>
              <a:gd name="connsiteY157" fmla="*/ 5898387 h 6858000"/>
              <a:gd name="connsiteX158" fmla="*/ 6111924 w 6128435"/>
              <a:gd name="connsiteY158" fmla="*/ 5900444 h 6858000"/>
              <a:gd name="connsiteX159" fmla="*/ 6108716 w 6128435"/>
              <a:gd name="connsiteY159" fmla="*/ 5915345 h 6858000"/>
              <a:gd name="connsiteX160" fmla="*/ 6109524 w 6128435"/>
              <a:gd name="connsiteY160" fmla="*/ 5917328 h 6858000"/>
              <a:gd name="connsiteX161" fmla="*/ 6102493 w 6128435"/>
              <a:gd name="connsiteY161" fmla="*/ 5928602 h 6858000"/>
              <a:gd name="connsiteX162" fmla="*/ 6056863 w 6128435"/>
              <a:gd name="connsiteY162" fmla="*/ 6000643 h 6858000"/>
              <a:gd name="connsiteX163" fmla="*/ 6045436 w 6128435"/>
              <a:gd name="connsiteY163" fmla="*/ 6124480 h 6858000"/>
              <a:gd name="connsiteX164" fmla="*/ 6030489 w 6128435"/>
              <a:gd name="connsiteY164" fmla="*/ 6317666 h 6858000"/>
              <a:gd name="connsiteX165" fmla="*/ 6007492 w 6128435"/>
              <a:gd name="connsiteY165" fmla="*/ 6440818 h 6858000"/>
              <a:gd name="connsiteX166" fmla="*/ 6009467 w 6128435"/>
              <a:gd name="connsiteY166" fmla="*/ 6487076 h 6858000"/>
              <a:gd name="connsiteX167" fmla="*/ 5995064 w 6128435"/>
              <a:gd name="connsiteY167" fmla="*/ 6540791 h 6858000"/>
              <a:gd name="connsiteX168" fmla="*/ 5996309 w 6128435"/>
              <a:gd name="connsiteY168" fmla="*/ 6543961 h 6858000"/>
              <a:gd name="connsiteX169" fmla="*/ 5996048 w 6128435"/>
              <a:gd name="connsiteY169" fmla="*/ 6555444 h 6858000"/>
              <a:gd name="connsiteX170" fmla="*/ 6002524 w 6128435"/>
              <a:gd name="connsiteY170" fmla="*/ 6560188 h 6858000"/>
              <a:gd name="connsiteX171" fmla="*/ 6006823 w 6128435"/>
              <a:gd name="connsiteY171" fmla="*/ 6578546 h 6858000"/>
              <a:gd name="connsiteX172" fmla="*/ 6004510 w 6128435"/>
              <a:gd name="connsiteY172" fmla="*/ 6599256 h 6858000"/>
              <a:gd name="connsiteX173" fmla="*/ 5986207 w 6128435"/>
              <a:gd name="connsiteY173" fmla="*/ 6695855 h 6858000"/>
              <a:gd name="connsiteX174" fmla="*/ 5979428 w 6128435"/>
              <a:gd name="connsiteY174" fmla="*/ 6754678 h 6858000"/>
              <a:gd name="connsiteX175" fmla="*/ 5983398 w 6128435"/>
              <a:gd name="connsiteY175" fmla="*/ 6778641 h 6858000"/>
              <a:gd name="connsiteX176" fmla="*/ 5984543 w 6128435"/>
              <a:gd name="connsiteY176" fmla="*/ 6811016 h 6858000"/>
              <a:gd name="connsiteX177" fmla="*/ 5981802 w 6128435"/>
              <a:gd name="connsiteY177" fmla="*/ 6838578 h 6858000"/>
              <a:gd name="connsiteX178" fmla="*/ 5979671 w 6128435"/>
              <a:gd name="connsiteY178" fmla="*/ 6858000 h 6858000"/>
              <a:gd name="connsiteX179" fmla="*/ 0 w 6128435"/>
              <a:gd name="connsiteY179" fmla="*/ 6858000 h 6858000"/>
              <a:gd name="connsiteX180" fmla="*/ 0 w 6128435"/>
              <a:gd name="connsiteY18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71650 w 6128435"/>
              <a:gd name="connsiteY48" fmla="*/ 2440467 h 6858000"/>
              <a:gd name="connsiteX49" fmla="*/ 5271438 w 6128435"/>
              <a:gd name="connsiteY49" fmla="*/ 2447186 h 6858000"/>
              <a:gd name="connsiteX50" fmla="*/ 5271722 w 6128435"/>
              <a:gd name="connsiteY50" fmla="*/ 2447359 h 6858000"/>
              <a:gd name="connsiteX51" fmla="*/ 5272069 w 6128435"/>
              <a:gd name="connsiteY51" fmla="*/ 2454523 h 6858000"/>
              <a:gd name="connsiteX52" fmla="*/ 5271049 w 6128435"/>
              <a:gd name="connsiteY52" fmla="*/ 2459442 h 6858000"/>
              <a:gd name="connsiteX53" fmla="*/ 5307538 w 6128435"/>
              <a:gd name="connsiteY53" fmla="*/ 2514685 h 6858000"/>
              <a:gd name="connsiteX54" fmla="*/ 5337604 w 6128435"/>
              <a:gd name="connsiteY54" fmla="*/ 2597632 h 6858000"/>
              <a:gd name="connsiteX55" fmla="*/ 5407503 w 6128435"/>
              <a:gd name="connsiteY55" fmla="*/ 2786290 h 6858000"/>
              <a:gd name="connsiteX56" fmla="*/ 5407356 w 6128435"/>
              <a:gd name="connsiteY56" fmla="*/ 2787545 h 6858000"/>
              <a:gd name="connsiteX57" fmla="*/ 5411130 w 6128435"/>
              <a:gd name="connsiteY57" fmla="*/ 2788640 h 6858000"/>
              <a:gd name="connsiteX58" fmla="*/ 5416439 w 6128435"/>
              <a:gd name="connsiteY58" fmla="*/ 2805666 h 6858000"/>
              <a:gd name="connsiteX59" fmla="*/ 5416589 w 6128435"/>
              <a:gd name="connsiteY59" fmla="*/ 2810822 h 6858000"/>
              <a:gd name="connsiteX60" fmla="*/ 5418542 w 6128435"/>
              <a:gd name="connsiteY60" fmla="*/ 2817745 h 6858000"/>
              <a:gd name="connsiteX61" fmla="*/ 5418847 w 6128435"/>
              <a:gd name="connsiteY61" fmla="*/ 2817825 h 6858000"/>
              <a:gd name="connsiteX62" fmla="*/ 5423364 w 6128435"/>
              <a:gd name="connsiteY62" fmla="*/ 2858292 h 6858000"/>
              <a:gd name="connsiteX63" fmla="*/ 5479298 w 6128435"/>
              <a:gd name="connsiteY63" fmla="*/ 2947791 h 6858000"/>
              <a:gd name="connsiteX64" fmla="*/ 5481770 w 6128435"/>
              <a:gd name="connsiteY64" fmla="*/ 2951352 h 6858000"/>
              <a:gd name="connsiteX65" fmla="*/ 5481013 w 6128435"/>
              <a:gd name="connsiteY65" fmla="*/ 2973461 h 6858000"/>
              <a:gd name="connsiteX66" fmla="*/ 5482045 w 6128435"/>
              <a:gd name="connsiteY66" fmla="*/ 2984371 h 6858000"/>
              <a:gd name="connsiteX67" fmla="*/ 5479405 w 6128435"/>
              <a:gd name="connsiteY67" fmla="*/ 2988507 h 6858000"/>
              <a:gd name="connsiteX68" fmla="*/ 5482415 w 6128435"/>
              <a:gd name="connsiteY68" fmla="*/ 3004079 h 6858000"/>
              <a:gd name="connsiteX69" fmla="*/ 5483865 w 6128435"/>
              <a:gd name="connsiteY69" fmla="*/ 3005467 h 6858000"/>
              <a:gd name="connsiteX70" fmla="*/ 5482236 w 6128435"/>
              <a:gd name="connsiteY70" fmla="*/ 3019791 h 6858000"/>
              <a:gd name="connsiteX71" fmla="*/ 5475895 w 6128435"/>
              <a:gd name="connsiteY71" fmla="*/ 3033578 h 6858000"/>
              <a:gd name="connsiteX72" fmla="*/ 5477595 w 6128435"/>
              <a:gd name="connsiteY72" fmla="*/ 3250534 h 6858000"/>
              <a:gd name="connsiteX73" fmla="*/ 5532836 w 6128435"/>
              <a:gd name="connsiteY73" fmla="*/ 3353840 h 6858000"/>
              <a:gd name="connsiteX74" fmla="*/ 5561229 w 6128435"/>
              <a:gd name="connsiteY74" fmla="*/ 3395784 h 6858000"/>
              <a:gd name="connsiteX75" fmla="*/ 5589758 w 6128435"/>
              <a:gd name="connsiteY75" fmla="*/ 3506453 h 6858000"/>
              <a:gd name="connsiteX76" fmla="*/ 5596144 w 6128435"/>
              <a:gd name="connsiteY76" fmla="*/ 3534624 h 6858000"/>
              <a:gd name="connsiteX77" fmla="*/ 5597750 w 6128435"/>
              <a:gd name="connsiteY77" fmla="*/ 3534129 h 6858000"/>
              <a:gd name="connsiteX78" fmla="*/ 5599700 w 6128435"/>
              <a:gd name="connsiteY78" fmla="*/ 3547221 h 6858000"/>
              <a:gd name="connsiteX79" fmla="*/ 5615031 w 6128435"/>
              <a:gd name="connsiteY79" fmla="*/ 3557482 h 6858000"/>
              <a:gd name="connsiteX80" fmla="*/ 5618377 w 6128435"/>
              <a:gd name="connsiteY80" fmla="*/ 3588431 h 6858000"/>
              <a:gd name="connsiteX81" fmla="*/ 5612155 w 6128435"/>
              <a:gd name="connsiteY81" fmla="*/ 3589869 h 6858000"/>
              <a:gd name="connsiteX82" fmla="*/ 5620843 w 6128435"/>
              <a:gd name="connsiteY82" fmla="*/ 3606745 h 6858000"/>
              <a:gd name="connsiteX83" fmla="*/ 5655472 w 6128435"/>
              <a:gd name="connsiteY83" fmla="*/ 3678877 h 6858000"/>
              <a:gd name="connsiteX84" fmla="*/ 5680448 w 6128435"/>
              <a:gd name="connsiteY84" fmla="*/ 3717760 h 6858000"/>
              <a:gd name="connsiteX85" fmla="*/ 5683015 w 6128435"/>
              <a:gd name="connsiteY85" fmla="*/ 3762025 h 6858000"/>
              <a:gd name="connsiteX86" fmla="*/ 5696643 w 6128435"/>
              <a:gd name="connsiteY86" fmla="*/ 3773888 h 6858000"/>
              <a:gd name="connsiteX87" fmla="*/ 5699203 w 6128435"/>
              <a:gd name="connsiteY87" fmla="*/ 3775823 h 6858000"/>
              <a:gd name="connsiteX88" fmla="*/ 5704824 w 6128435"/>
              <a:gd name="connsiteY88" fmla="*/ 3785966 h 6858000"/>
              <a:gd name="connsiteX89" fmla="*/ 5712204 w 6128435"/>
              <a:gd name="connsiteY89" fmla="*/ 3785830 h 6858000"/>
              <a:gd name="connsiteX90" fmla="*/ 5724816 w 6128435"/>
              <a:gd name="connsiteY90" fmla="*/ 3798949 h 6858000"/>
              <a:gd name="connsiteX91" fmla="*/ 5733539 w 6128435"/>
              <a:gd name="connsiteY91" fmla="*/ 3818457 h 6858000"/>
              <a:gd name="connsiteX92" fmla="*/ 5768491 w 6128435"/>
              <a:gd name="connsiteY92" fmla="*/ 3914399 h 6858000"/>
              <a:gd name="connsiteX93" fmla="*/ 5793123 w 6128435"/>
              <a:gd name="connsiteY93" fmla="*/ 3969952 h 6858000"/>
              <a:gd name="connsiteX94" fmla="*/ 5808321 w 6128435"/>
              <a:gd name="connsiteY94" fmla="*/ 3988153 h 6858000"/>
              <a:gd name="connsiteX95" fmla="*/ 5825621 w 6128435"/>
              <a:gd name="connsiteY95" fmla="*/ 4015525 h 6858000"/>
              <a:gd name="connsiteX96" fmla="*/ 5860672 w 6128435"/>
              <a:gd name="connsiteY96" fmla="*/ 4061579 h 6858000"/>
              <a:gd name="connsiteX97" fmla="*/ 5872173 w 6128435"/>
              <a:gd name="connsiteY97" fmla="*/ 4088497 h 6858000"/>
              <a:gd name="connsiteX98" fmla="*/ 5883705 w 6128435"/>
              <a:gd name="connsiteY98" fmla="*/ 4101899 h 6858000"/>
              <a:gd name="connsiteX99" fmla="*/ 5885314 w 6128435"/>
              <a:gd name="connsiteY99" fmla="*/ 4108387 h 6858000"/>
              <a:gd name="connsiteX100" fmla="*/ 5894095 w 6128435"/>
              <a:gd name="connsiteY100" fmla="*/ 4128857 h 6858000"/>
              <a:gd name="connsiteX101" fmla="*/ 5898339 w 6128435"/>
              <a:gd name="connsiteY101" fmla="*/ 4140800 h 6858000"/>
              <a:gd name="connsiteX102" fmla="*/ 5899734 w 6128435"/>
              <a:gd name="connsiteY102" fmla="*/ 4145632 h 6858000"/>
              <a:gd name="connsiteX103" fmla="*/ 5897098 w 6128435"/>
              <a:gd name="connsiteY103" fmla="*/ 4157819 h 6858000"/>
              <a:gd name="connsiteX104" fmla="*/ 5903513 w 6128435"/>
              <a:gd name="connsiteY104" fmla="*/ 4187661 h 6858000"/>
              <a:gd name="connsiteX105" fmla="*/ 5917114 w 6128435"/>
              <a:gd name="connsiteY105" fmla="*/ 4213096 h 6858000"/>
              <a:gd name="connsiteX106" fmla="*/ 5921153 w 6128435"/>
              <a:gd name="connsiteY106" fmla="*/ 4236222 h 6858000"/>
              <a:gd name="connsiteX107" fmla="*/ 5924233 w 6128435"/>
              <a:gd name="connsiteY107" fmla="*/ 4242060 h 6858000"/>
              <a:gd name="connsiteX108" fmla="*/ 5928910 w 6128435"/>
              <a:gd name="connsiteY108" fmla="*/ 4300973 h 6858000"/>
              <a:gd name="connsiteX109" fmla="*/ 5939320 w 6128435"/>
              <a:gd name="connsiteY109" fmla="*/ 4340435 h 6858000"/>
              <a:gd name="connsiteX110" fmla="*/ 5946705 w 6128435"/>
              <a:gd name="connsiteY110" fmla="*/ 4428051 h 6858000"/>
              <a:gd name="connsiteX111" fmla="*/ 5949261 w 6128435"/>
              <a:gd name="connsiteY111" fmla="*/ 4449185 h 6858000"/>
              <a:gd name="connsiteX112" fmla="*/ 5957504 w 6128435"/>
              <a:gd name="connsiteY112" fmla="*/ 4465911 h 6858000"/>
              <a:gd name="connsiteX113" fmla="*/ 5964689 w 6128435"/>
              <a:gd name="connsiteY113" fmla="*/ 4468532 h 6858000"/>
              <a:gd name="connsiteX114" fmla="*/ 5967062 w 6128435"/>
              <a:gd name="connsiteY114" fmla="*/ 4479923 h 6858000"/>
              <a:gd name="connsiteX115" fmla="*/ 5968960 w 6128435"/>
              <a:gd name="connsiteY115" fmla="*/ 4482655 h 6858000"/>
              <a:gd name="connsiteX116" fmla="*/ 5978567 w 6128435"/>
              <a:gd name="connsiteY116" fmla="*/ 4498605 h 6858000"/>
              <a:gd name="connsiteX117" fmla="*/ 5980106 w 6128435"/>
              <a:gd name="connsiteY117" fmla="*/ 4585087 h 6858000"/>
              <a:gd name="connsiteX118" fmla="*/ 5998138 w 6128435"/>
              <a:gd name="connsiteY118" fmla="*/ 4697518 h 6858000"/>
              <a:gd name="connsiteX119" fmla="*/ 6013516 w 6128435"/>
              <a:gd name="connsiteY119" fmla="*/ 4786619 h 6858000"/>
              <a:gd name="connsiteX120" fmla="*/ 6025404 w 6128435"/>
              <a:gd name="connsiteY120" fmla="*/ 4858148 h 6858000"/>
              <a:gd name="connsiteX121" fmla="*/ 6007749 w 6128435"/>
              <a:gd name="connsiteY121" fmla="*/ 4964715 h 6858000"/>
              <a:gd name="connsiteX122" fmla="*/ 6005269 w 6128435"/>
              <a:gd name="connsiteY122" fmla="*/ 5150567 h 6858000"/>
              <a:gd name="connsiteX123" fmla="*/ 6001127 w 6128435"/>
              <a:gd name="connsiteY123" fmla="*/ 5164609 h 6858000"/>
              <a:gd name="connsiteX124" fmla="*/ 5996647 w 6128435"/>
              <a:gd name="connsiteY124" fmla="*/ 5185640 h 6858000"/>
              <a:gd name="connsiteX125" fmla="*/ 5998514 w 6128435"/>
              <a:gd name="connsiteY125" fmla="*/ 5189673 h 6858000"/>
              <a:gd name="connsiteX126" fmla="*/ 5995970 w 6128435"/>
              <a:gd name="connsiteY126" fmla="*/ 5221547 h 6858000"/>
              <a:gd name="connsiteX127" fmla="*/ 5997218 w 6128435"/>
              <a:gd name="connsiteY127" fmla="*/ 5222031 h 6858000"/>
              <a:gd name="connsiteX128" fmla="*/ 6002116 w 6128435"/>
              <a:gd name="connsiteY128" fmla="*/ 5231223 h 6858000"/>
              <a:gd name="connsiteX129" fmla="*/ 6008541 w 6128435"/>
              <a:gd name="connsiteY129" fmla="*/ 5248680 h 6858000"/>
              <a:gd name="connsiteX130" fmla="*/ 6039260 w 6128435"/>
              <a:gd name="connsiteY130" fmla="*/ 5289518 h 6858000"/>
              <a:gd name="connsiteX131" fmla="*/ 6036748 w 6128435"/>
              <a:gd name="connsiteY131" fmla="*/ 5322752 h 6858000"/>
              <a:gd name="connsiteX132" fmla="*/ 6036943 w 6128435"/>
              <a:gd name="connsiteY132" fmla="*/ 5329480 h 6858000"/>
              <a:gd name="connsiteX133" fmla="*/ 6037236 w 6128435"/>
              <a:gd name="connsiteY133" fmla="*/ 5329634 h 6858000"/>
              <a:gd name="connsiteX134" fmla="*/ 6038019 w 6128435"/>
              <a:gd name="connsiteY134" fmla="*/ 5336764 h 6858000"/>
              <a:gd name="connsiteX135" fmla="*/ 6037298 w 6128435"/>
              <a:gd name="connsiteY135" fmla="*/ 5341753 h 6858000"/>
              <a:gd name="connsiteX136" fmla="*/ 6037677 w 6128435"/>
              <a:gd name="connsiteY136" fmla="*/ 5354807 h 6858000"/>
              <a:gd name="connsiteX137" fmla="*/ 6039728 w 6128435"/>
              <a:gd name="connsiteY137" fmla="*/ 5359416 h 6858000"/>
              <a:gd name="connsiteX138" fmla="*/ 6043311 w 6128435"/>
              <a:gd name="connsiteY138" fmla="*/ 5361407 h 6858000"/>
              <a:gd name="connsiteX139" fmla="*/ 6042954 w 6128435"/>
              <a:gd name="connsiteY139" fmla="*/ 5362576 h 6858000"/>
              <a:gd name="connsiteX140" fmla="*/ 6053435 w 6128435"/>
              <a:gd name="connsiteY140" fmla="*/ 5387547 h 6858000"/>
              <a:gd name="connsiteX141" fmla="*/ 6065933 w 6128435"/>
              <a:gd name="connsiteY141" fmla="*/ 5443002 h 6858000"/>
              <a:gd name="connsiteX142" fmla="*/ 6068640 w 6128435"/>
              <a:gd name="connsiteY142" fmla="*/ 5474503 h 6858000"/>
              <a:gd name="connsiteX143" fmla="*/ 6080922 w 6128435"/>
              <a:gd name="connsiteY143" fmla="*/ 5561070 h 6858000"/>
              <a:gd name="connsiteX144" fmla="*/ 6096949 w 6128435"/>
              <a:gd name="connsiteY144" fmla="*/ 5648179 h 6858000"/>
              <a:gd name="connsiteX145" fmla="*/ 6125703 w 6128435"/>
              <a:gd name="connsiteY145" fmla="*/ 5692894 h 6858000"/>
              <a:gd name="connsiteX146" fmla="*/ 6126670 w 6128435"/>
              <a:gd name="connsiteY146" fmla="*/ 5697882 h 6858000"/>
              <a:gd name="connsiteX147" fmla="*/ 6124061 w 6128435"/>
              <a:gd name="connsiteY147" fmla="*/ 5710294 h 6858000"/>
              <a:gd name="connsiteX148" fmla="*/ 6122213 w 6128435"/>
              <a:gd name="connsiteY148" fmla="*/ 5714762 h 6858000"/>
              <a:gd name="connsiteX149" fmla="*/ 6121353 w 6128435"/>
              <a:gd name="connsiteY149" fmla="*/ 5721725 h 6858000"/>
              <a:gd name="connsiteX150" fmla="*/ 6121607 w 6128435"/>
              <a:gd name="connsiteY150" fmla="*/ 5721959 h 6858000"/>
              <a:gd name="connsiteX151" fmla="*/ 6120262 w 6128435"/>
              <a:gd name="connsiteY151" fmla="*/ 5728358 h 6858000"/>
              <a:gd name="connsiteX152" fmla="*/ 6110194 w 6128435"/>
              <a:gd name="connsiteY152" fmla="*/ 5758853 h 6858000"/>
              <a:gd name="connsiteX153" fmla="*/ 6127519 w 6128435"/>
              <a:gd name="connsiteY153" fmla="*/ 5865775 h 6858000"/>
              <a:gd name="connsiteX154" fmla="*/ 6128435 w 6128435"/>
              <a:gd name="connsiteY154" fmla="*/ 5870164 h 6858000"/>
              <a:gd name="connsiteX155" fmla="*/ 6119217 w 6128435"/>
              <a:gd name="connsiteY155" fmla="*/ 5888542 h 6858000"/>
              <a:gd name="connsiteX156" fmla="*/ 6115966 w 6128435"/>
              <a:gd name="connsiteY156" fmla="*/ 5898387 h 6858000"/>
              <a:gd name="connsiteX157" fmla="*/ 6111924 w 6128435"/>
              <a:gd name="connsiteY157" fmla="*/ 5900444 h 6858000"/>
              <a:gd name="connsiteX158" fmla="*/ 6108716 w 6128435"/>
              <a:gd name="connsiteY158" fmla="*/ 5915345 h 6858000"/>
              <a:gd name="connsiteX159" fmla="*/ 6109524 w 6128435"/>
              <a:gd name="connsiteY159" fmla="*/ 5917328 h 6858000"/>
              <a:gd name="connsiteX160" fmla="*/ 6102493 w 6128435"/>
              <a:gd name="connsiteY160" fmla="*/ 5928602 h 6858000"/>
              <a:gd name="connsiteX161" fmla="*/ 6056863 w 6128435"/>
              <a:gd name="connsiteY161" fmla="*/ 6000643 h 6858000"/>
              <a:gd name="connsiteX162" fmla="*/ 6045436 w 6128435"/>
              <a:gd name="connsiteY162" fmla="*/ 6124480 h 6858000"/>
              <a:gd name="connsiteX163" fmla="*/ 6030489 w 6128435"/>
              <a:gd name="connsiteY163" fmla="*/ 6317666 h 6858000"/>
              <a:gd name="connsiteX164" fmla="*/ 6007492 w 6128435"/>
              <a:gd name="connsiteY164" fmla="*/ 6440818 h 6858000"/>
              <a:gd name="connsiteX165" fmla="*/ 6009467 w 6128435"/>
              <a:gd name="connsiteY165" fmla="*/ 6487076 h 6858000"/>
              <a:gd name="connsiteX166" fmla="*/ 5995064 w 6128435"/>
              <a:gd name="connsiteY166" fmla="*/ 6540791 h 6858000"/>
              <a:gd name="connsiteX167" fmla="*/ 5996309 w 6128435"/>
              <a:gd name="connsiteY167" fmla="*/ 6543961 h 6858000"/>
              <a:gd name="connsiteX168" fmla="*/ 5996048 w 6128435"/>
              <a:gd name="connsiteY168" fmla="*/ 6555444 h 6858000"/>
              <a:gd name="connsiteX169" fmla="*/ 6002524 w 6128435"/>
              <a:gd name="connsiteY169" fmla="*/ 6560188 h 6858000"/>
              <a:gd name="connsiteX170" fmla="*/ 6006823 w 6128435"/>
              <a:gd name="connsiteY170" fmla="*/ 6578546 h 6858000"/>
              <a:gd name="connsiteX171" fmla="*/ 6004510 w 6128435"/>
              <a:gd name="connsiteY171" fmla="*/ 6599256 h 6858000"/>
              <a:gd name="connsiteX172" fmla="*/ 5986207 w 6128435"/>
              <a:gd name="connsiteY172" fmla="*/ 6695855 h 6858000"/>
              <a:gd name="connsiteX173" fmla="*/ 5979428 w 6128435"/>
              <a:gd name="connsiteY173" fmla="*/ 6754678 h 6858000"/>
              <a:gd name="connsiteX174" fmla="*/ 5983398 w 6128435"/>
              <a:gd name="connsiteY174" fmla="*/ 6778641 h 6858000"/>
              <a:gd name="connsiteX175" fmla="*/ 5984543 w 6128435"/>
              <a:gd name="connsiteY175" fmla="*/ 6811016 h 6858000"/>
              <a:gd name="connsiteX176" fmla="*/ 5981802 w 6128435"/>
              <a:gd name="connsiteY176" fmla="*/ 6838578 h 6858000"/>
              <a:gd name="connsiteX177" fmla="*/ 5979671 w 6128435"/>
              <a:gd name="connsiteY177" fmla="*/ 6858000 h 6858000"/>
              <a:gd name="connsiteX178" fmla="*/ 0 w 6128435"/>
              <a:gd name="connsiteY178" fmla="*/ 6858000 h 6858000"/>
              <a:gd name="connsiteX179" fmla="*/ 0 w 6128435"/>
              <a:gd name="connsiteY17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71650 w 6128435"/>
              <a:gd name="connsiteY47" fmla="*/ 2440467 h 6858000"/>
              <a:gd name="connsiteX48" fmla="*/ 5271438 w 6128435"/>
              <a:gd name="connsiteY48" fmla="*/ 2447186 h 6858000"/>
              <a:gd name="connsiteX49" fmla="*/ 5271722 w 6128435"/>
              <a:gd name="connsiteY49" fmla="*/ 2447359 h 6858000"/>
              <a:gd name="connsiteX50" fmla="*/ 5272069 w 6128435"/>
              <a:gd name="connsiteY50" fmla="*/ 2454523 h 6858000"/>
              <a:gd name="connsiteX51" fmla="*/ 5271049 w 6128435"/>
              <a:gd name="connsiteY51" fmla="*/ 2459442 h 6858000"/>
              <a:gd name="connsiteX52" fmla="*/ 5307538 w 6128435"/>
              <a:gd name="connsiteY52" fmla="*/ 2514685 h 6858000"/>
              <a:gd name="connsiteX53" fmla="*/ 5337604 w 6128435"/>
              <a:gd name="connsiteY53" fmla="*/ 2597632 h 6858000"/>
              <a:gd name="connsiteX54" fmla="*/ 5407503 w 6128435"/>
              <a:gd name="connsiteY54" fmla="*/ 2786290 h 6858000"/>
              <a:gd name="connsiteX55" fmla="*/ 5407356 w 6128435"/>
              <a:gd name="connsiteY55" fmla="*/ 2787545 h 6858000"/>
              <a:gd name="connsiteX56" fmla="*/ 5411130 w 6128435"/>
              <a:gd name="connsiteY56" fmla="*/ 2788640 h 6858000"/>
              <a:gd name="connsiteX57" fmla="*/ 5416439 w 6128435"/>
              <a:gd name="connsiteY57" fmla="*/ 2805666 h 6858000"/>
              <a:gd name="connsiteX58" fmla="*/ 5416589 w 6128435"/>
              <a:gd name="connsiteY58" fmla="*/ 2810822 h 6858000"/>
              <a:gd name="connsiteX59" fmla="*/ 5418542 w 6128435"/>
              <a:gd name="connsiteY59" fmla="*/ 2817745 h 6858000"/>
              <a:gd name="connsiteX60" fmla="*/ 5418847 w 6128435"/>
              <a:gd name="connsiteY60" fmla="*/ 2817825 h 6858000"/>
              <a:gd name="connsiteX61" fmla="*/ 5423364 w 6128435"/>
              <a:gd name="connsiteY61" fmla="*/ 2858292 h 6858000"/>
              <a:gd name="connsiteX62" fmla="*/ 5479298 w 6128435"/>
              <a:gd name="connsiteY62" fmla="*/ 2947791 h 6858000"/>
              <a:gd name="connsiteX63" fmla="*/ 5481770 w 6128435"/>
              <a:gd name="connsiteY63" fmla="*/ 2951352 h 6858000"/>
              <a:gd name="connsiteX64" fmla="*/ 5481013 w 6128435"/>
              <a:gd name="connsiteY64" fmla="*/ 2973461 h 6858000"/>
              <a:gd name="connsiteX65" fmla="*/ 5482045 w 6128435"/>
              <a:gd name="connsiteY65" fmla="*/ 2984371 h 6858000"/>
              <a:gd name="connsiteX66" fmla="*/ 5479405 w 6128435"/>
              <a:gd name="connsiteY66" fmla="*/ 2988507 h 6858000"/>
              <a:gd name="connsiteX67" fmla="*/ 5482415 w 6128435"/>
              <a:gd name="connsiteY67" fmla="*/ 3004079 h 6858000"/>
              <a:gd name="connsiteX68" fmla="*/ 5483865 w 6128435"/>
              <a:gd name="connsiteY68" fmla="*/ 3005467 h 6858000"/>
              <a:gd name="connsiteX69" fmla="*/ 5482236 w 6128435"/>
              <a:gd name="connsiteY69" fmla="*/ 3019791 h 6858000"/>
              <a:gd name="connsiteX70" fmla="*/ 5475895 w 6128435"/>
              <a:gd name="connsiteY70" fmla="*/ 3033578 h 6858000"/>
              <a:gd name="connsiteX71" fmla="*/ 5477595 w 6128435"/>
              <a:gd name="connsiteY71" fmla="*/ 3250534 h 6858000"/>
              <a:gd name="connsiteX72" fmla="*/ 5532836 w 6128435"/>
              <a:gd name="connsiteY72" fmla="*/ 3353840 h 6858000"/>
              <a:gd name="connsiteX73" fmla="*/ 5561229 w 6128435"/>
              <a:gd name="connsiteY73" fmla="*/ 3395784 h 6858000"/>
              <a:gd name="connsiteX74" fmla="*/ 5589758 w 6128435"/>
              <a:gd name="connsiteY74" fmla="*/ 3506453 h 6858000"/>
              <a:gd name="connsiteX75" fmla="*/ 5596144 w 6128435"/>
              <a:gd name="connsiteY75" fmla="*/ 3534624 h 6858000"/>
              <a:gd name="connsiteX76" fmla="*/ 5597750 w 6128435"/>
              <a:gd name="connsiteY76" fmla="*/ 3534129 h 6858000"/>
              <a:gd name="connsiteX77" fmla="*/ 5599700 w 6128435"/>
              <a:gd name="connsiteY77" fmla="*/ 3547221 h 6858000"/>
              <a:gd name="connsiteX78" fmla="*/ 5615031 w 6128435"/>
              <a:gd name="connsiteY78" fmla="*/ 3557482 h 6858000"/>
              <a:gd name="connsiteX79" fmla="*/ 5618377 w 6128435"/>
              <a:gd name="connsiteY79" fmla="*/ 3588431 h 6858000"/>
              <a:gd name="connsiteX80" fmla="*/ 5612155 w 6128435"/>
              <a:gd name="connsiteY80" fmla="*/ 3589869 h 6858000"/>
              <a:gd name="connsiteX81" fmla="*/ 5620843 w 6128435"/>
              <a:gd name="connsiteY81" fmla="*/ 3606745 h 6858000"/>
              <a:gd name="connsiteX82" fmla="*/ 5655472 w 6128435"/>
              <a:gd name="connsiteY82" fmla="*/ 3678877 h 6858000"/>
              <a:gd name="connsiteX83" fmla="*/ 5680448 w 6128435"/>
              <a:gd name="connsiteY83" fmla="*/ 3717760 h 6858000"/>
              <a:gd name="connsiteX84" fmla="*/ 5683015 w 6128435"/>
              <a:gd name="connsiteY84" fmla="*/ 3762025 h 6858000"/>
              <a:gd name="connsiteX85" fmla="*/ 5696643 w 6128435"/>
              <a:gd name="connsiteY85" fmla="*/ 3773888 h 6858000"/>
              <a:gd name="connsiteX86" fmla="*/ 5699203 w 6128435"/>
              <a:gd name="connsiteY86" fmla="*/ 3775823 h 6858000"/>
              <a:gd name="connsiteX87" fmla="*/ 5704824 w 6128435"/>
              <a:gd name="connsiteY87" fmla="*/ 3785966 h 6858000"/>
              <a:gd name="connsiteX88" fmla="*/ 5712204 w 6128435"/>
              <a:gd name="connsiteY88" fmla="*/ 3785830 h 6858000"/>
              <a:gd name="connsiteX89" fmla="*/ 5724816 w 6128435"/>
              <a:gd name="connsiteY89" fmla="*/ 3798949 h 6858000"/>
              <a:gd name="connsiteX90" fmla="*/ 5733539 w 6128435"/>
              <a:gd name="connsiteY90" fmla="*/ 3818457 h 6858000"/>
              <a:gd name="connsiteX91" fmla="*/ 5768491 w 6128435"/>
              <a:gd name="connsiteY91" fmla="*/ 3914399 h 6858000"/>
              <a:gd name="connsiteX92" fmla="*/ 5793123 w 6128435"/>
              <a:gd name="connsiteY92" fmla="*/ 3969952 h 6858000"/>
              <a:gd name="connsiteX93" fmla="*/ 5808321 w 6128435"/>
              <a:gd name="connsiteY93" fmla="*/ 3988153 h 6858000"/>
              <a:gd name="connsiteX94" fmla="*/ 5825621 w 6128435"/>
              <a:gd name="connsiteY94" fmla="*/ 4015525 h 6858000"/>
              <a:gd name="connsiteX95" fmla="*/ 5860672 w 6128435"/>
              <a:gd name="connsiteY95" fmla="*/ 4061579 h 6858000"/>
              <a:gd name="connsiteX96" fmla="*/ 5872173 w 6128435"/>
              <a:gd name="connsiteY96" fmla="*/ 4088497 h 6858000"/>
              <a:gd name="connsiteX97" fmla="*/ 5883705 w 6128435"/>
              <a:gd name="connsiteY97" fmla="*/ 4101899 h 6858000"/>
              <a:gd name="connsiteX98" fmla="*/ 5885314 w 6128435"/>
              <a:gd name="connsiteY98" fmla="*/ 4108387 h 6858000"/>
              <a:gd name="connsiteX99" fmla="*/ 5894095 w 6128435"/>
              <a:gd name="connsiteY99" fmla="*/ 4128857 h 6858000"/>
              <a:gd name="connsiteX100" fmla="*/ 5898339 w 6128435"/>
              <a:gd name="connsiteY100" fmla="*/ 4140800 h 6858000"/>
              <a:gd name="connsiteX101" fmla="*/ 5899734 w 6128435"/>
              <a:gd name="connsiteY101" fmla="*/ 4145632 h 6858000"/>
              <a:gd name="connsiteX102" fmla="*/ 5897098 w 6128435"/>
              <a:gd name="connsiteY102" fmla="*/ 4157819 h 6858000"/>
              <a:gd name="connsiteX103" fmla="*/ 5903513 w 6128435"/>
              <a:gd name="connsiteY103" fmla="*/ 4187661 h 6858000"/>
              <a:gd name="connsiteX104" fmla="*/ 5917114 w 6128435"/>
              <a:gd name="connsiteY104" fmla="*/ 4213096 h 6858000"/>
              <a:gd name="connsiteX105" fmla="*/ 5921153 w 6128435"/>
              <a:gd name="connsiteY105" fmla="*/ 4236222 h 6858000"/>
              <a:gd name="connsiteX106" fmla="*/ 5924233 w 6128435"/>
              <a:gd name="connsiteY106" fmla="*/ 4242060 h 6858000"/>
              <a:gd name="connsiteX107" fmla="*/ 5928910 w 6128435"/>
              <a:gd name="connsiteY107" fmla="*/ 4300973 h 6858000"/>
              <a:gd name="connsiteX108" fmla="*/ 5939320 w 6128435"/>
              <a:gd name="connsiteY108" fmla="*/ 4340435 h 6858000"/>
              <a:gd name="connsiteX109" fmla="*/ 5946705 w 6128435"/>
              <a:gd name="connsiteY109" fmla="*/ 4428051 h 6858000"/>
              <a:gd name="connsiteX110" fmla="*/ 5949261 w 6128435"/>
              <a:gd name="connsiteY110" fmla="*/ 4449185 h 6858000"/>
              <a:gd name="connsiteX111" fmla="*/ 5957504 w 6128435"/>
              <a:gd name="connsiteY111" fmla="*/ 4465911 h 6858000"/>
              <a:gd name="connsiteX112" fmla="*/ 5964689 w 6128435"/>
              <a:gd name="connsiteY112" fmla="*/ 4468532 h 6858000"/>
              <a:gd name="connsiteX113" fmla="*/ 5967062 w 6128435"/>
              <a:gd name="connsiteY113" fmla="*/ 4479923 h 6858000"/>
              <a:gd name="connsiteX114" fmla="*/ 5968960 w 6128435"/>
              <a:gd name="connsiteY114" fmla="*/ 4482655 h 6858000"/>
              <a:gd name="connsiteX115" fmla="*/ 5978567 w 6128435"/>
              <a:gd name="connsiteY115" fmla="*/ 4498605 h 6858000"/>
              <a:gd name="connsiteX116" fmla="*/ 5980106 w 6128435"/>
              <a:gd name="connsiteY116" fmla="*/ 4585087 h 6858000"/>
              <a:gd name="connsiteX117" fmla="*/ 5998138 w 6128435"/>
              <a:gd name="connsiteY117" fmla="*/ 4697518 h 6858000"/>
              <a:gd name="connsiteX118" fmla="*/ 6013516 w 6128435"/>
              <a:gd name="connsiteY118" fmla="*/ 4786619 h 6858000"/>
              <a:gd name="connsiteX119" fmla="*/ 6025404 w 6128435"/>
              <a:gd name="connsiteY119" fmla="*/ 4858148 h 6858000"/>
              <a:gd name="connsiteX120" fmla="*/ 6007749 w 6128435"/>
              <a:gd name="connsiteY120" fmla="*/ 4964715 h 6858000"/>
              <a:gd name="connsiteX121" fmla="*/ 6005269 w 6128435"/>
              <a:gd name="connsiteY121" fmla="*/ 5150567 h 6858000"/>
              <a:gd name="connsiteX122" fmla="*/ 6001127 w 6128435"/>
              <a:gd name="connsiteY122" fmla="*/ 5164609 h 6858000"/>
              <a:gd name="connsiteX123" fmla="*/ 5996647 w 6128435"/>
              <a:gd name="connsiteY123" fmla="*/ 5185640 h 6858000"/>
              <a:gd name="connsiteX124" fmla="*/ 5998514 w 6128435"/>
              <a:gd name="connsiteY124" fmla="*/ 5189673 h 6858000"/>
              <a:gd name="connsiteX125" fmla="*/ 5995970 w 6128435"/>
              <a:gd name="connsiteY125" fmla="*/ 5221547 h 6858000"/>
              <a:gd name="connsiteX126" fmla="*/ 5997218 w 6128435"/>
              <a:gd name="connsiteY126" fmla="*/ 5222031 h 6858000"/>
              <a:gd name="connsiteX127" fmla="*/ 6002116 w 6128435"/>
              <a:gd name="connsiteY127" fmla="*/ 5231223 h 6858000"/>
              <a:gd name="connsiteX128" fmla="*/ 6008541 w 6128435"/>
              <a:gd name="connsiteY128" fmla="*/ 5248680 h 6858000"/>
              <a:gd name="connsiteX129" fmla="*/ 6039260 w 6128435"/>
              <a:gd name="connsiteY129" fmla="*/ 5289518 h 6858000"/>
              <a:gd name="connsiteX130" fmla="*/ 6036748 w 6128435"/>
              <a:gd name="connsiteY130" fmla="*/ 5322752 h 6858000"/>
              <a:gd name="connsiteX131" fmla="*/ 6036943 w 6128435"/>
              <a:gd name="connsiteY131" fmla="*/ 5329480 h 6858000"/>
              <a:gd name="connsiteX132" fmla="*/ 6037236 w 6128435"/>
              <a:gd name="connsiteY132" fmla="*/ 5329634 h 6858000"/>
              <a:gd name="connsiteX133" fmla="*/ 6038019 w 6128435"/>
              <a:gd name="connsiteY133" fmla="*/ 5336764 h 6858000"/>
              <a:gd name="connsiteX134" fmla="*/ 6037298 w 6128435"/>
              <a:gd name="connsiteY134" fmla="*/ 5341753 h 6858000"/>
              <a:gd name="connsiteX135" fmla="*/ 6037677 w 6128435"/>
              <a:gd name="connsiteY135" fmla="*/ 5354807 h 6858000"/>
              <a:gd name="connsiteX136" fmla="*/ 6039728 w 6128435"/>
              <a:gd name="connsiteY136" fmla="*/ 5359416 h 6858000"/>
              <a:gd name="connsiteX137" fmla="*/ 6043311 w 6128435"/>
              <a:gd name="connsiteY137" fmla="*/ 5361407 h 6858000"/>
              <a:gd name="connsiteX138" fmla="*/ 6042954 w 6128435"/>
              <a:gd name="connsiteY138" fmla="*/ 5362576 h 6858000"/>
              <a:gd name="connsiteX139" fmla="*/ 6053435 w 6128435"/>
              <a:gd name="connsiteY139" fmla="*/ 5387547 h 6858000"/>
              <a:gd name="connsiteX140" fmla="*/ 6065933 w 6128435"/>
              <a:gd name="connsiteY140" fmla="*/ 5443002 h 6858000"/>
              <a:gd name="connsiteX141" fmla="*/ 6068640 w 6128435"/>
              <a:gd name="connsiteY141" fmla="*/ 5474503 h 6858000"/>
              <a:gd name="connsiteX142" fmla="*/ 6080922 w 6128435"/>
              <a:gd name="connsiteY142" fmla="*/ 5561070 h 6858000"/>
              <a:gd name="connsiteX143" fmla="*/ 6096949 w 6128435"/>
              <a:gd name="connsiteY143" fmla="*/ 5648179 h 6858000"/>
              <a:gd name="connsiteX144" fmla="*/ 6125703 w 6128435"/>
              <a:gd name="connsiteY144" fmla="*/ 5692894 h 6858000"/>
              <a:gd name="connsiteX145" fmla="*/ 6126670 w 6128435"/>
              <a:gd name="connsiteY145" fmla="*/ 5697882 h 6858000"/>
              <a:gd name="connsiteX146" fmla="*/ 6124061 w 6128435"/>
              <a:gd name="connsiteY146" fmla="*/ 5710294 h 6858000"/>
              <a:gd name="connsiteX147" fmla="*/ 6122213 w 6128435"/>
              <a:gd name="connsiteY147" fmla="*/ 5714762 h 6858000"/>
              <a:gd name="connsiteX148" fmla="*/ 6121353 w 6128435"/>
              <a:gd name="connsiteY148" fmla="*/ 5721725 h 6858000"/>
              <a:gd name="connsiteX149" fmla="*/ 6121607 w 6128435"/>
              <a:gd name="connsiteY149" fmla="*/ 5721959 h 6858000"/>
              <a:gd name="connsiteX150" fmla="*/ 6120262 w 6128435"/>
              <a:gd name="connsiteY150" fmla="*/ 5728358 h 6858000"/>
              <a:gd name="connsiteX151" fmla="*/ 6110194 w 6128435"/>
              <a:gd name="connsiteY151" fmla="*/ 5758853 h 6858000"/>
              <a:gd name="connsiteX152" fmla="*/ 6127519 w 6128435"/>
              <a:gd name="connsiteY152" fmla="*/ 5865775 h 6858000"/>
              <a:gd name="connsiteX153" fmla="*/ 6128435 w 6128435"/>
              <a:gd name="connsiteY153" fmla="*/ 5870164 h 6858000"/>
              <a:gd name="connsiteX154" fmla="*/ 6119217 w 6128435"/>
              <a:gd name="connsiteY154" fmla="*/ 5888542 h 6858000"/>
              <a:gd name="connsiteX155" fmla="*/ 6115966 w 6128435"/>
              <a:gd name="connsiteY155" fmla="*/ 5898387 h 6858000"/>
              <a:gd name="connsiteX156" fmla="*/ 6111924 w 6128435"/>
              <a:gd name="connsiteY156" fmla="*/ 5900444 h 6858000"/>
              <a:gd name="connsiteX157" fmla="*/ 6108716 w 6128435"/>
              <a:gd name="connsiteY157" fmla="*/ 5915345 h 6858000"/>
              <a:gd name="connsiteX158" fmla="*/ 6109524 w 6128435"/>
              <a:gd name="connsiteY158" fmla="*/ 5917328 h 6858000"/>
              <a:gd name="connsiteX159" fmla="*/ 6102493 w 6128435"/>
              <a:gd name="connsiteY159" fmla="*/ 5928602 h 6858000"/>
              <a:gd name="connsiteX160" fmla="*/ 6056863 w 6128435"/>
              <a:gd name="connsiteY160" fmla="*/ 6000643 h 6858000"/>
              <a:gd name="connsiteX161" fmla="*/ 6045436 w 6128435"/>
              <a:gd name="connsiteY161" fmla="*/ 6124480 h 6858000"/>
              <a:gd name="connsiteX162" fmla="*/ 6030489 w 6128435"/>
              <a:gd name="connsiteY162" fmla="*/ 6317666 h 6858000"/>
              <a:gd name="connsiteX163" fmla="*/ 6007492 w 6128435"/>
              <a:gd name="connsiteY163" fmla="*/ 6440818 h 6858000"/>
              <a:gd name="connsiteX164" fmla="*/ 6009467 w 6128435"/>
              <a:gd name="connsiteY164" fmla="*/ 6487076 h 6858000"/>
              <a:gd name="connsiteX165" fmla="*/ 5995064 w 6128435"/>
              <a:gd name="connsiteY165" fmla="*/ 6540791 h 6858000"/>
              <a:gd name="connsiteX166" fmla="*/ 5996309 w 6128435"/>
              <a:gd name="connsiteY166" fmla="*/ 6543961 h 6858000"/>
              <a:gd name="connsiteX167" fmla="*/ 5996048 w 6128435"/>
              <a:gd name="connsiteY167" fmla="*/ 6555444 h 6858000"/>
              <a:gd name="connsiteX168" fmla="*/ 6002524 w 6128435"/>
              <a:gd name="connsiteY168" fmla="*/ 6560188 h 6858000"/>
              <a:gd name="connsiteX169" fmla="*/ 6006823 w 6128435"/>
              <a:gd name="connsiteY169" fmla="*/ 6578546 h 6858000"/>
              <a:gd name="connsiteX170" fmla="*/ 6004510 w 6128435"/>
              <a:gd name="connsiteY170" fmla="*/ 6599256 h 6858000"/>
              <a:gd name="connsiteX171" fmla="*/ 5986207 w 6128435"/>
              <a:gd name="connsiteY171" fmla="*/ 6695855 h 6858000"/>
              <a:gd name="connsiteX172" fmla="*/ 5979428 w 6128435"/>
              <a:gd name="connsiteY172" fmla="*/ 6754678 h 6858000"/>
              <a:gd name="connsiteX173" fmla="*/ 5983398 w 6128435"/>
              <a:gd name="connsiteY173" fmla="*/ 6778641 h 6858000"/>
              <a:gd name="connsiteX174" fmla="*/ 5984543 w 6128435"/>
              <a:gd name="connsiteY174" fmla="*/ 6811016 h 6858000"/>
              <a:gd name="connsiteX175" fmla="*/ 5981802 w 6128435"/>
              <a:gd name="connsiteY175" fmla="*/ 6838578 h 6858000"/>
              <a:gd name="connsiteX176" fmla="*/ 5979671 w 6128435"/>
              <a:gd name="connsiteY176" fmla="*/ 6858000 h 6858000"/>
              <a:gd name="connsiteX177" fmla="*/ 0 w 6128435"/>
              <a:gd name="connsiteY177" fmla="*/ 6858000 h 6858000"/>
              <a:gd name="connsiteX178" fmla="*/ 0 w 6128435"/>
              <a:gd name="connsiteY17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71650 w 6128435"/>
              <a:gd name="connsiteY46" fmla="*/ 2440467 h 6858000"/>
              <a:gd name="connsiteX47" fmla="*/ 5271438 w 6128435"/>
              <a:gd name="connsiteY47" fmla="*/ 2447186 h 6858000"/>
              <a:gd name="connsiteX48" fmla="*/ 5271722 w 6128435"/>
              <a:gd name="connsiteY48" fmla="*/ 2447359 h 6858000"/>
              <a:gd name="connsiteX49" fmla="*/ 5272069 w 6128435"/>
              <a:gd name="connsiteY49" fmla="*/ 2454523 h 6858000"/>
              <a:gd name="connsiteX50" fmla="*/ 5271049 w 6128435"/>
              <a:gd name="connsiteY50" fmla="*/ 2459442 h 6858000"/>
              <a:gd name="connsiteX51" fmla="*/ 5307538 w 6128435"/>
              <a:gd name="connsiteY51" fmla="*/ 2514685 h 6858000"/>
              <a:gd name="connsiteX52" fmla="*/ 5337604 w 6128435"/>
              <a:gd name="connsiteY52" fmla="*/ 2597632 h 6858000"/>
              <a:gd name="connsiteX53" fmla="*/ 5407503 w 6128435"/>
              <a:gd name="connsiteY53" fmla="*/ 2786290 h 6858000"/>
              <a:gd name="connsiteX54" fmla="*/ 5407356 w 6128435"/>
              <a:gd name="connsiteY54" fmla="*/ 2787545 h 6858000"/>
              <a:gd name="connsiteX55" fmla="*/ 5411130 w 6128435"/>
              <a:gd name="connsiteY55" fmla="*/ 2788640 h 6858000"/>
              <a:gd name="connsiteX56" fmla="*/ 5416439 w 6128435"/>
              <a:gd name="connsiteY56" fmla="*/ 2805666 h 6858000"/>
              <a:gd name="connsiteX57" fmla="*/ 5416589 w 6128435"/>
              <a:gd name="connsiteY57" fmla="*/ 2810822 h 6858000"/>
              <a:gd name="connsiteX58" fmla="*/ 5418542 w 6128435"/>
              <a:gd name="connsiteY58" fmla="*/ 2817745 h 6858000"/>
              <a:gd name="connsiteX59" fmla="*/ 5418847 w 6128435"/>
              <a:gd name="connsiteY59" fmla="*/ 2817825 h 6858000"/>
              <a:gd name="connsiteX60" fmla="*/ 5423364 w 6128435"/>
              <a:gd name="connsiteY60" fmla="*/ 2858292 h 6858000"/>
              <a:gd name="connsiteX61" fmla="*/ 5479298 w 6128435"/>
              <a:gd name="connsiteY61" fmla="*/ 2947791 h 6858000"/>
              <a:gd name="connsiteX62" fmla="*/ 5481770 w 6128435"/>
              <a:gd name="connsiteY62" fmla="*/ 2951352 h 6858000"/>
              <a:gd name="connsiteX63" fmla="*/ 5481013 w 6128435"/>
              <a:gd name="connsiteY63" fmla="*/ 2973461 h 6858000"/>
              <a:gd name="connsiteX64" fmla="*/ 5482045 w 6128435"/>
              <a:gd name="connsiteY64" fmla="*/ 2984371 h 6858000"/>
              <a:gd name="connsiteX65" fmla="*/ 5479405 w 6128435"/>
              <a:gd name="connsiteY65" fmla="*/ 2988507 h 6858000"/>
              <a:gd name="connsiteX66" fmla="*/ 5482415 w 6128435"/>
              <a:gd name="connsiteY66" fmla="*/ 3004079 h 6858000"/>
              <a:gd name="connsiteX67" fmla="*/ 5483865 w 6128435"/>
              <a:gd name="connsiteY67" fmla="*/ 3005467 h 6858000"/>
              <a:gd name="connsiteX68" fmla="*/ 5482236 w 6128435"/>
              <a:gd name="connsiteY68" fmla="*/ 3019791 h 6858000"/>
              <a:gd name="connsiteX69" fmla="*/ 5475895 w 6128435"/>
              <a:gd name="connsiteY69" fmla="*/ 3033578 h 6858000"/>
              <a:gd name="connsiteX70" fmla="*/ 5477595 w 6128435"/>
              <a:gd name="connsiteY70" fmla="*/ 3250534 h 6858000"/>
              <a:gd name="connsiteX71" fmla="*/ 5532836 w 6128435"/>
              <a:gd name="connsiteY71" fmla="*/ 3353840 h 6858000"/>
              <a:gd name="connsiteX72" fmla="*/ 5561229 w 6128435"/>
              <a:gd name="connsiteY72" fmla="*/ 3395784 h 6858000"/>
              <a:gd name="connsiteX73" fmla="*/ 5589758 w 6128435"/>
              <a:gd name="connsiteY73" fmla="*/ 3506453 h 6858000"/>
              <a:gd name="connsiteX74" fmla="*/ 5596144 w 6128435"/>
              <a:gd name="connsiteY74" fmla="*/ 3534624 h 6858000"/>
              <a:gd name="connsiteX75" fmla="*/ 5597750 w 6128435"/>
              <a:gd name="connsiteY75" fmla="*/ 3534129 h 6858000"/>
              <a:gd name="connsiteX76" fmla="*/ 5599700 w 6128435"/>
              <a:gd name="connsiteY76" fmla="*/ 3547221 h 6858000"/>
              <a:gd name="connsiteX77" fmla="*/ 5615031 w 6128435"/>
              <a:gd name="connsiteY77" fmla="*/ 3557482 h 6858000"/>
              <a:gd name="connsiteX78" fmla="*/ 5618377 w 6128435"/>
              <a:gd name="connsiteY78" fmla="*/ 3588431 h 6858000"/>
              <a:gd name="connsiteX79" fmla="*/ 5612155 w 6128435"/>
              <a:gd name="connsiteY79" fmla="*/ 3589869 h 6858000"/>
              <a:gd name="connsiteX80" fmla="*/ 5620843 w 6128435"/>
              <a:gd name="connsiteY80" fmla="*/ 3606745 h 6858000"/>
              <a:gd name="connsiteX81" fmla="*/ 5655472 w 6128435"/>
              <a:gd name="connsiteY81" fmla="*/ 3678877 h 6858000"/>
              <a:gd name="connsiteX82" fmla="*/ 5680448 w 6128435"/>
              <a:gd name="connsiteY82" fmla="*/ 3717760 h 6858000"/>
              <a:gd name="connsiteX83" fmla="*/ 5683015 w 6128435"/>
              <a:gd name="connsiteY83" fmla="*/ 3762025 h 6858000"/>
              <a:gd name="connsiteX84" fmla="*/ 5696643 w 6128435"/>
              <a:gd name="connsiteY84" fmla="*/ 3773888 h 6858000"/>
              <a:gd name="connsiteX85" fmla="*/ 5699203 w 6128435"/>
              <a:gd name="connsiteY85" fmla="*/ 3775823 h 6858000"/>
              <a:gd name="connsiteX86" fmla="*/ 5704824 w 6128435"/>
              <a:gd name="connsiteY86" fmla="*/ 3785966 h 6858000"/>
              <a:gd name="connsiteX87" fmla="*/ 5712204 w 6128435"/>
              <a:gd name="connsiteY87" fmla="*/ 3785830 h 6858000"/>
              <a:gd name="connsiteX88" fmla="*/ 5724816 w 6128435"/>
              <a:gd name="connsiteY88" fmla="*/ 3798949 h 6858000"/>
              <a:gd name="connsiteX89" fmla="*/ 5733539 w 6128435"/>
              <a:gd name="connsiteY89" fmla="*/ 3818457 h 6858000"/>
              <a:gd name="connsiteX90" fmla="*/ 5768491 w 6128435"/>
              <a:gd name="connsiteY90" fmla="*/ 3914399 h 6858000"/>
              <a:gd name="connsiteX91" fmla="*/ 5793123 w 6128435"/>
              <a:gd name="connsiteY91" fmla="*/ 3969952 h 6858000"/>
              <a:gd name="connsiteX92" fmla="*/ 5808321 w 6128435"/>
              <a:gd name="connsiteY92" fmla="*/ 3988153 h 6858000"/>
              <a:gd name="connsiteX93" fmla="*/ 5825621 w 6128435"/>
              <a:gd name="connsiteY93" fmla="*/ 4015525 h 6858000"/>
              <a:gd name="connsiteX94" fmla="*/ 5860672 w 6128435"/>
              <a:gd name="connsiteY94" fmla="*/ 4061579 h 6858000"/>
              <a:gd name="connsiteX95" fmla="*/ 5872173 w 6128435"/>
              <a:gd name="connsiteY95" fmla="*/ 4088497 h 6858000"/>
              <a:gd name="connsiteX96" fmla="*/ 5883705 w 6128435"/>
              <a:gd name="connsiteY96" fmla="*/ 4101899 h 6858000"/>
              <a:gd name="connsiteX97" fmla="*/ 5885314 w 6128435"/>
              <a:gd name="connsiteY97" fmla="*/ 4108387 h 6858000"/>
              <a:gd name="connsiteX98" fmla="*/ 5894095 w 6128435"/>
              <a:gd name="connsiteY98" fmla="*/ 4128857 h 6858000"/>
              <a:gd name="connsiteX99" fmla="*/ 5898339 w 6128435"/>
              <a:gd name="connsiteY99" fmla="*/ 4140800 h 6858000"/>
              <a:gd name="connsiteX100" fmla="*/ 5899734 w 6128435"/>
              <a:gd name="connsiteY100" fmla="*/ 4145632 h 6858000"/>
              <a:gd name="connsiteX101" fmla="*/ 5897098 w 6128435"/>
              <a:gd name="connsiteY101" fmla="*/ 4157819 h 6858000"/>
              <a:gd name="connsiteX102" fmla="*/ 5903513 w 6128435"/>
              <a:gd name="connsiteY102" fmla="*/ 4187661 h 6858000"/>
              <a:gd name="connsiteX103" fmla="*/ 5917114 w 6128435"/>
              <a:gd name="connsiteY103" fmla="*/ 4213096 h 6858000"/>
              <a:gd name="connsiteX104" fmla="*/ 5921153 w 6128435"/>
              <a:gd name="connsiteY104" fmla="*/ 4236222 h 6858000"/>
              <a:gd name="connsiteX105" fmla="*/ 5924233 w 6128435"/>
              <a:gd name="connsiteY105" fmla="*/ 4242060 h 6858000"/>
              <a:gd name="connsiteX106" fmla="*/ 5928910 w 6128435"/>
              <a:gd name="connsiteY106" fmla="*/ 4300973 h 6858000"/>
              <a:gd name="connsiteX107" fmla="*/ 5939320 w 6128435"/>
              <a:gd name="connsiteY107" fmla="*/ 4340435 h 6858000"/>
              <a:gd name="connsiteX108" fmla="*/ 5946705 w 6128435"/>
              <a:gd name="connsiteY108" fmla="*/ 4428051 h 6858000"/>
              <a:gd name="connsiteX109" fmla="*/ 5949261 w 6128435"/>
              <a:gd name="connsiteY109" fmla="*/ 4449185 h 6858000"/>
              <a:gd name="connsiteX110" fmla="*/ 5957504 w 6128435"/>
              <a:gd name="connsiteY110" fmla="*/ 4465911 h 6858000"/>
              <a:gd name="connsiteX111" fmla="*/ 5964689 w 6128435"/>
              <a:gd name="connsiteY111" fmla="*/ 4468532 h 6858000"/>
              <a:gd name="connsiteX112" fmla="*/ 5967062 w 6128435"/>
              <a:gd name="connsiteY112" fmla="*/ 4479923 h 6858000"/>
              <a:gd name="connsiteX113" fmla="*/ 5968960 w 6128435"/>
              <a:gd name="connsiteY113" fmla="*/ 4482655 h 6858000"/>
              <a:gd name="connsiteX114" fmla="*/ 5978567 w 6128435"/>
              <a:gd name="connsiteY114" fmla="*/ 4498605 h 6858000"/>
              <a:gd name="connsiteX115" fmla="*/ 5980106 w 6128435"/>
              <a:gd name="connsiteY115" fmla="*/ 4585087 h 6858000"/>
              <a:gd name="connsiteX116" fmla="*/ 5998138 w 6128435"/>
              <a:gd name="connsiteY116" fmla="*/ 4697518 h 6858000"/>
              <a:gd name="connsiteX117" fmla="*/ 6013516 w 6128435"/>
              <a:gd name="connsiteY117" fmla="*/ 4786619 h 6858000"/>
              <a:gd name="connsiteX118" fmla="*/ 6025404 w 6128435"/>
              <a:gd name="connsiteY118" fmla="*/ 4858148 h 6858000"/>
              <a:gd name="connsiteX119" fmla="*/ 6007749 w 6128435"/>
              <a:gd name="connsiteY119" fmla="*/ 4964715 h 6858000"/>
              <a:gd name="connsiteX120" fmla="*/ 6005269 w 6128435"/>
              <a:gd name="connsiteY120" fmla="*/ 5150567 h 6858000"/>
              <a:gd name="connsiteX121" fmla="*/ 6001127 w 6128435"/>
              <a:gd name="connsiteY121" fmla="*/ 5164609 h 6858000"/>
              <a:gd name="connsiteX122" fmla="*/ 5996647 w 6128435"/>
              <a:gd name="connsiteY122" fmla="*/ 5185640 h 6858000"/>
              <a:gd name="connsiteX123" fmla="*/ 5998514 w 6128435"/>
              <a:gd name="connsiteY123" fmla="*/ 5189673 h 6858000"/>
              <a:gd name="connsiteX124" fmla="*/ 5995970 w 6128435"/>
              <a:gd name="connsiteY124" fmla="*/ 5221547 h 6858000"/>
              <a:gd name="connsiteX125" fmla="*/ 5997218 w 6128435"/>
              <a:gd name="connsiteY125" fmla="*/ 5222031 h 6858000"/>
              <a:gd name="connsiteX126" fmla="*/ 6002116 w 6128435"/>
              <a:gd name="connsiteY126" fmla="*/ 5231223 h 6858000"/>
              <a:gd name="connsiteX127" fmla="*/ 6008541 w 6128435"/>
              <a:gd name="connsiteY127" fmla="*/ 5248680 h 6858000"/>
              <a:gd name="connsiteX128" fmla="*/ 6039260 w 6128435"/>
              <a:gd name="connsiteY128" fmla="*/ 5289518 h 6858000"/>
              <a:gd name="connsiteX129" fmla="*/ 6036748 w 6128435"/>
              <a:gd name="connsiteY129" fmla="*/ 5322752 h 6858000"/>
              <a:gd name="connsiteX130" fmla="*/ 6036943 w 6128435"/>
              <a:gd name="connsiteY130" fmla="*/ 5329480 h 6858000"/>
              <a:gd name="connsiteX131" fmla="*/ 6037236 w 6128435"/>
              <a:gd name="connsiteY131" fmla="*/ 5329634 h 6858000"/>
              <a:gd name="connsiteX132" fmla="*/ 6038019 w 6128435"/>
              <a:gd name="connsiteY132" fmla="*/ 5336764 h 6858000"/>
              <a:gd name="connsiteX133" fmla="*/ 6037298 w 6128435"/>
              <a:gd name="connsiteY133" fmla="*/ 5341753 h 6858000"/>
              <a:gd name="connsiteX134" fmla="*/ 6037677 w 6128435"/>
              <a:gd name="connsiteY134" fmla="*/ 5354807 h 6858000"/>
              <a:gd name="connsiteX135" fmla="*/ 6039728 w 6128435"/>
              <a:gd name="connsiteY135" fmla="*/ 5359416 h 6858000"/>
              <a:gd name="connsiteX136" fmla="*/ 6043311 w 6128435"/>
              <a:gd name="connsiteY136" fmla="*/ 5361407 h 6858000"/>
              <a:gd name="connsiteX137" fmla="*/ 6042954 w 6128435"/>
              <a:gd name="connsiteY137" fmla="*/ 5362576 h 6858000"/>
              <a:gd name="connsiteX138" fmla="*/ 6053435 w 6128435"/>
              <a:gd name="connsiteY138" fmla="*/ 5387547 h 6858000"/>
              <a:gd name="connsiteX139" fmla="*/ 6065933 w 6128435"/>
              <a:gd name="connsiteY139" fmla="*/ 5443002 h 6858000"/>
              <a:gd name="connsiteX140" fmla="*/ 6068640 w 6128435"/>
              <a:gd name="connsiteY140" fmla="*/ 5474503 h 6858000"/>
              <a:gd name="connsiteX141" fmla="*/ 6080922 w 6128435"/>
              <a:gd name="connsiteY141" fmla="*/ 5561070 h 6858000"/>
              <a:gd name="connsiteX142" fmla="*/ 6096949 w 6128435"/>
              <a:gd name="connsiteY142" fmla="*/ 5648179 h 6858000"/>
              <a:gd name="connsiteX143" fmla="*/ 6125703 w 6128435"/>
              <a:gd name="connsiteY143" fmla="*/ 5692894 h 6858000"/>
              <a:gd name="connsiteX144" fmla="*/ 6126670 w 6128435"/>
              <a:gd name="connsiteY144" fmla="*/ 5697882 h 6858000"/>
              <a:gd name="connsiteX145" fmla="*/ 6124061 w 6128435"/>
              <a:gd name="connsiteY145" fmla="*/ 5710294 h 6858000"/>
              <a:gd name="connsiteX146" fmla="*/ 6122213 w 6128435"/>
              <a:gd name="connsiteY146" fmla="*/ 5714762 h 6858000"/>
              <a:gd name="connsiteX147" fmla="*/ 6121353 w 6128435"/>
              <a:gd name="connsiteY147" fmla="*/ 5721725 h 6858000"/>
              <a:gd name="connsiteX148" fmla="*/ 6121607 w 6128435"/>
              <a:gd name="connsiteY148" fmla="*/ 5721959 h 6858000"/>
              <a:gd name="connsiteX149" fmla="*/ 6120262 w 6128435"/>
              <a:gd name="connsiteY149" fmla="*/ 5728358 h 6858000"/>
              <a:gd name="connsiteX150" fmla="*/ 6110194 w 6128435"/>
              <a:gd name="connsiteY150" fmla="*/ 5758853 h 6858000"/>
              <a:gd name="connsiteX151" fmla="*/ 6127519 w 6128435"/>
              <a:gd name="connsiteY151" fmla="*/ 5865775 h 6858000"/>
              <a:gd name="connsiteX152" fmla="*/ 6128435 w 6128435"/>
              <a:gd name="connsiteY152" fmla="*/ 5870164 h 6858000"/>
              <a:gd name="connsiteX153" fmla="*/ 6119217 w 6128435"/>
              <a:gd name="connsiteY153" fmla="*/ 5888542 h 6858000"/>
              <a:gd name="connsiteX154" fmla="*/ 6115966 w 6128435"/>
              <a:gd name="connsiteY154" fmla="*/ 5898387 h 6858000"/>
              <a:gd name="connsiteX155" fmla="*/ 6111924 w 6128435"/>
              <a:gd name="connsiteY155" fmla="*/ 5900444 h 6858000"/>
              <a:gd name="connsiteX156" fmla="*/ 6108716 w 6128435"/>
              <a:gd name="connsiteY156" fmla="*/ 5915345 h 6858000"/>
              <a:gd name="connsiteX157" fmla="*/ 6109524 w 6128435"/>
              <a:gd name="connsiteY157" fmla="*/ 5917328 h 6858000"/>
              <a:gd name="connsiteX158" fmla="*/ 6102493 w 6128435"/>
              <a:gd name="connsiteY158" fmla="*/ 5928602 h 6858000"/>
              <a:gd name="connsiteX159" fmla="*/ 6056863 w 6128435"/>
              <a:gd name="connsiteY159" fmla="*/ 6000643 h 6858000"/>
              <a:gd name="connsiteX160" fmla="*/ 6045436 w 6128435"/>
              <a:gd name="connsiteY160" fmla="*/ 6124480 h 6858000"/>
              <a:gd name="connsiteX161" fmla="*/ 6030489 w 6128435"/>
              <a:gd name="connsiteY161" fmla="*/ 6317666 h 6858000"/>
              <a:gd name="connsiteX162" fmla="*/ 6007492 w 6128435"/>
              <a:gd name="connsiteY162" fmla="*/ 6440818 h 6858000"/>
              <a:gd name="connsiteX163" fmla="*/ 6009467 w 6128435"/>
              <a:gd name="connsiteY163" fmla="*/ 6487076 h 6858000"/>
              <a:gd name="connsiteX164" fmla="*/ 5995064 w 6128435"/>
              <a:gd name="connsiteY164" fmla="*/ 6540791 h 6858000"/>
              <a:gd name="connsiteX165" fmla="*/ 5996309 w 6128435"/>
              <a:gd name="connsiteY165" fmla="*/ 6543961 h 6858000"/>
              <a:gd name="connsiteX166" fmla="*/ 5996048 w 6128435"/>
              <a:gd name="connsiteY166" fmla="*/ 6555444 h 6858000"/>
              <a:gd name="connsiteX167" fmla="*/ 6002524 w 6128435"/>
              <a:gd name="connsiteY167" fmla="*/ 6560188 h 6858000"/>
              <a:gd name="connsiteX168" fmla="*/ 6006823 w 6128435"/>
              <a:gd name="connsiteY168" fmla="*/ 6578546 h 6858000"/>
              <a:gd name="connsiteX169" fmla="*/ 6004510 w 6128435"/>
              <a:gd name="connsiteY169" fmla="*/ 6599256 h 6858000"/>
              <a:gd name="connsiteX170" fmla="*/ 5986207 w 6128435"/>
              <a:gd name="connsiteY170" fmla="*/ 6695855 h 6858000"/>
              <a:gd name="connsiteX171" fmla="*/ 5979428 w 6128435"/>
              <a:gd name="connsiteY171" fmla="*/ 6754678 h 6858000"/>
              <a:gd name="connsiteX172" fmla="*/ 5983398 w 6128435"/>
              <a:gd name="connsiteY172" fmla="*/ 6778641 h 6858000"/>
              <a:gd name="connsiteX173" fmla="*/ 5984543 w 6128435"/>
              <a:gd name="connsiteY173" fmla="*/ 6811016 h 6858000"/>
              <a:gd name="connsiteX174" fmla="*/ 5981802 w 6128435"/>
              <a:gd name="connsiteY174" fmla="*/ 6838578 h 6858000"/>
              <a:gd name="connsiteX175" fmla="*/ 5979671 w 6128435"/>
              <a:gd name="connsiteY175" fmla="*/ 6858000 h 6858000"/>
              <a:gd name="connsiteX176" fmla="*/ 0 w 6128435"/>
              <a:gd name="connsiteY176" fmla="*/ 6858000 h 6858000"/>
              <a:gd name="connsiteX177" fmla="*/ 0 w 6128435"/>
              <a:gd name="connsiteY17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98758 w 6128435"/>
              <a:gd name="connsiteY45" fmla="*/ 2375971 h 6858000"/>
              <a:gd name="connsiteX46" fmla="*/ 5271650 w 6128435"/>
              <a:gd name="connsiteY46" fmla="*/ 2440467 h 6858000"/>
              <a:gd name="connsiteX47" fmla="*/ 5271438 w 6128435"/>
              <a:gd name="connsiteY47" fmla="*/ 2447186 h 6858000"/>
              <a:gd name="connsiteX48" fmla="*/ 5271722 w 6128435"/>
              <a:gd name="connsiteY48" fmla="*/ 2447359 h 6858000"/>
              <a:gd name="connsiteX49" fmla="*/ 5272069 w 6128435"/>
              <a:gd name="connsiteY49" fmla="*/ 2454523 h 6858000"/>
              <a:gd name="connsiteX50" fmla="*/ 5271049 w 6128435"/>
              <a:gd name="connsiteY50" fmla="*/ 2459442 h 6858000"/>
              <a:gd name="connsiteX51" fmla="*/ 5307538 w 6128435"/>
              <a:gd name="connsiteY51" fmla="*/ 2514685 h 6858000"/>
              <a:gd name="connsiteX52" fmla="*/ 5337604 w 6128435"/>
              <a:gd name="connsiteY52" fmla="*/ 2597632 h 6858000"/>
              <a:gd name="connsiteX53" fmla="*/ 5407503 w 6128435"/>
              <a:gd name="connsiteY53" fmla="*/ 2786290 h 6858000"/>
              <a:gd name="connsiteX54" fmla="*/ 5407356 w 6128435"/>
              <a:gd name="connsiteY54" fmla="*/ 2787545 h 6858000"/>
              <a:gd name="connsiteX55" fmla="*/ 5411130 w 6128435"/>
              <a:gd name="connsiteY55" fmla="*/ 2788640 h 6858000"/>
              <a:gd name="connsiteX56" fmla="*/ 5416439 w 6128435"/>
              <a:gd name="connsiteY56" fmla="*/ 2805666 h 6858000"/>
              <a:gd name="connsiteX57" fmla="*/ 5416589 w 6128435"/>
              <a:gd name="connsiteY57" fmla="*/ 2810822 h 6858000"/>
              <a:gd name="connsiteX58" fmla="*/ 5418542 w 6128435"/>
              <a:gd name="connsiteY58" fmla="*/ 2817745 h 6858000"/>
              <a:gd name="connsiteX59" fmla="*/ 5418847 w 6128435"/>
              <a:gd name="connsiteY59" fmla="*/ 2817825 h 6858000"/>
              <a:gd name="connsiteX60" fmla="*/ 5423364 w 6128435"/>
              <a:gd name="connsiteY60" fmla="*/ 2858292 h 6858000"/>
              <a:gd name="connsiteX61" fmla="*/ 5479298 w 6128435"/>
              <a:gd name="connsiteY61" fmla="*/ 2947791 h 6858000"/>
              <a:gd name="connsiteX62" fmla="*/ 5481770 w 6128435"/>
              <a:gd name="connsiteY62" fmla="*/ 2951352 h 6858000"/>
              <a:gd name="connsiteX63" fmla="*/ 5481013 w 6128435"/>
              <a:gd name="connsiteY63" fmla="*/ 2973461 h 6858000"/>
              <a:gd name="connsiteX64" fmla="*/ 5482045 w 6128435"/>
              <a:gd name="connsiteY64" fmla="*/ 2984371 h 6858000"/>
              <a:gd name="connsiteX65" fmla="*/ 5479405 w 6128435"/>
              <a:gd name="connsiteY65" fmla="*/ 2988507 h 6858000"/>
              <a:gd name="connsiteX66" fmla="*/ 5482415 w 6128435"/>
              <a:gd name="connsiteY66" fmla="*/ 3004079 h 6858000"/>
              <a:gd name="connsiteX67" fmla="*/ 5483865 w 6128435"/>
              <a:gd name="connsiteY67" fmla="*/ 3005467 h 6858000"/>
              <a:gd name="connsiteX68" fmla="*/ 5482236 w 6128435"/>
              <a:gd name="connsiteY68" fmla="*/ 3019791 h 6858000"/>
              <a:gd name="connsiteX69" fmla="*/ 5475895 w 6128435"/>
              <a:gd name="connsiteY69" fmla="*/ 3033578 h 6858000"/>
              <a:gd name="connsiteX70" fmla="*/ 5477595 w 6128435"/>
              <a:gd name="connsiteY70" fmla="*/ 3250534 h 6858000"/>
              <a:gd name="connsiteX71" fmla="*/ 5532836 w 6128435"/>
              <a:gd name="connsiteY71" fmla="*/ 3353840 h 6858000"/>
              <a:gd name="connsiteX72" fmla="*/ 5561229 w 6128435"/>
              <a:gd name="connsiteY72" fmla="*/ 3395784 h 6858000"/>
              <a:gd name="connsiteX73" fmla="*/ 5589758 w 6128435"/>
              <a:gd name="connsiteY73" fmla="*/ 3506453 h 6858000"/>
              <a:gd name="connsiteX74" fmla="*/ 5596144 w 6128435"/>
              <a:gd name="connsiteY74" fmla="*/ 3534624 h 6858000"/>
              <a:gd name="connsiteX75" fmla="*/ 5597750 w 6128435"/>
              <a:gd name="connsiteY75" fmla="*/ 3534129 h 6858000"/>
              <a:gd name="connsiteX76" fmla="*/ 5599700 w 6128435"/>
              <a:gd name="connsiteY76" fmla="*/ 3547221 h 6858000"/>
              <a:gd name="connsiteX77" fmla="*/ 5615031 w 6128435"/>
              <a:gd name="connsiteY77" fmla="*/ 3557482 h 6858000"/>
              <a:gd name="connsiteX78" fmla="*/ 5618377 w 6128435"/>
              <a:gd name="connsiteY78" fmla="*/ 3588431 h 6858000"/>
              <a:gd name="connsiteX79" fmla="*/ 5612155 w 6128435"/>
              <a:gd name="connsiteY79" fmla="*/ 3589869 h 6858000"/>
              <a:gd name="connsiteX80" fmla="*/ 5620843 w 6128435"/>
              <a:gd name="connsiteY80" fmla="*/ 3606745 h 6858000"/>
              <a:gd name="connsiteX81" fmla="*/ 5655472 w 6128435"/>
              <a:gd name="connsiteY81" fmla="*/ 3678877 h 6858000"/>
              <a:gd name="connsiteX82" fmla="*/ 5680448 w 6128435"/>
              <a:gd name="connsiteY82" fmla="*/ 3717760 h 6858000"/>
              <a:gd name="connsiteX83" fmla="*/ 5683015 w 6128435"/>
              <a:gd name="connsiteY83" fmla="*/ 3762025 h 6858000"/>
              <a:gd name="connsiteX84" fmla="*/ 5696643 w 6128435"/>
              <a:gd name="connsiteY84" fmla="*/ 3773888 h 6858000"/>
              <a:gd name="connsiteX85" fmla="*/ 5699203 w 6128435"/>
              <a:gd name="connsiteY85" fmla="*/ 3775823 h 6858000"/>
              <a:gd name="connsiteX86" fmla="*/ 5704824 w 6128435"/>
              <a:gd name="connsiteY86" fmla="*/ 3785966 h 6858000"/>
              <a:gd name="connsiteX87" fmla="*/ 5712204 w 6128435"/>
              <a:gd name="connsiteY87" fmla="*/ 3785830 h 6858000"/>
              <a:gd name="connsiteX88" fmla="*/ 5724816 w 6128435"/>
              <a:gd name="connsiteY88" fmla="*/ 3798949 h 6858000"/>
              <a:gd name="connsiteX89" fmla="*/ 5733539 w 6128435"/>
              <a:gd name="connsiteY89" fmla="*/ 3818457 h 6858000"/>
              <a:gd name="connsiteX90" fmla="*/ 5768491 w 6128435"/>
              <a:gd name="connsiteY90" fmla="*/ 3914399 h 6858000"/>
              <a:gd name="connsiteX91" fmla="*/ 5793123 w 6128435"/>
              <a:gd name="connsiteY91" fmla="*/ 3969952 h 6858000"/>
              <a:gd name="connsiteX92" fmla="*/ 5808321 w 6128435"/>
              <a:gd name="connsiteY92" fmla="*/ 3988153 h 6858000"/>
              <a:gd name="connsiteX93" fmla="*/ 5825621 w 6128435"/>
              <a:gd name="connsiteY93" fmla="*/ 4015525 h 6858000"/>
              <a:gd name="connsiteX94" fmla="*/ 5860672 w 6128435"/>
              <a:gd name="connsiteY94" fmla="*/ 4061579 h 6858000"/>
              <a:gd name="connsiteX95" fmla="*/ 5872173 w 6128435"/>
              <a:gd name="connsiteY95" fmla="*/ 4088497 h 6858000"/>
              <a:gd name="connsiteX96" fmla="*/ 5883705 w 6128435"/>
              <a:gd name="connsiteY96" fmla="*/ 4101899 h 6858000"/>
              <a:gd name="connsiteX97" fmla="*/ 5885314 w 6128435"/>
              <a:gd name="connsiteY97" fmla="*/ 4108387 h 6858000"/>
              <a:gd name="connsiteX98" fmla="*/ 5894095 w 6128435"/>
              <a:gd name="connsiteY98" fmla="*/ 4128857 h 6858000"/>
              <a:gd name="connsiteX99" fmla="*/ 5898339 w 6128435"/>
              <a:gd name="connsiteY99" fmla="*/ 4140800 h 6858000"/>
              <a:gd name="connsiteX100" fmla="*/ 5899734 w 6128435"/>
              <a:gd name="connsiteY100" fmla="*/ 4145632 h 6858000"/>
              <a:gd name="connsiteX101" fmla="*/ 5897098 w 6128435"/>
              <a:gd name="connsiteY101" fmla="*/ 4157819 h 6858000"/>
              <a:gd name="connsiteX102" fmla="*/ 5903513 w 6128435"/>
              <a:gd name="connsiteY102" fmla="*/ 4187661 h 6858000"/>
              <a:gd name="connsiteX103" fmla="*/ 5917114 w 6128435"/>
              <a:gd name="connsiteY103" fmla="*/ 4213096 h 6858000"/>
              <a:gd name="connsiteX104" fmla="*/ 5921153 w 6128435"/>
              <a:gd name="connsiteY104" fmla="*/ 4236222 h 6858000"/>
              <a:gd name="connsiteX105" fmla="*/ 5924233 w 6128435"/>
              <a:gd name="connsiteY105" fmla="*/ 4242060 h 6858000"/>
              <a:gd name="connsiteX106" fmla="*/ 5928910 w 6128435"/>
              <a:gd name="connsiteY106" fmla="*/ 4300973 h 6858000"/>
              <a:gd name="connsiteX107" fmla="*/ 5939320 w 6128435"/>
              <a:gd name="connsiteY107" fmla="*/ 4340435 h 6858000"/>
              <a:gd name="connsiteX108" fmla="*/ 5946705 w 6128435"/>
              <a:gd name="connsiteY108" fmla="*/ 4428051 h 6858000"/>
              <a:gd name="connsiteX109" fmla="*/ 5949261 w 6128435"/>
              <a:gd name="connsiteY109" fmla="*/ 4449185 h 6858000"/>
              <a:gd name="connsiteX110" fmla="*/ 5957504 w 6128435"/>
              <a:gd name="connsiteY110" fmla="*/ 4465911 h 6858000"/>
              <a:gd name="connsiteX111" fmla="*/ 5964689 w 6128435"/>
              <a:gd name="connsiteY111" fmla="*/ 4468532 h 6858000"/>
              <a:gd name="connsiteX112" fmla="*/ 5967062 w 6128435"/>
              <a:gd name="connsiteY112" fmla="*/ 4479923 h 6858000"/>
              <a:gd name="connsiteX113" fmla="*/ 5968960 w 6128435"/>
              <a:gd name="connsiteY113" fmla="*/ 4482655 h 6858000"/>
              <a:gd name="connsiteX114" fmla="*/ 5978567 w 6128435"/>
              <a:gd name="connsiteY114" fmla="*/ 4498605 h 6858000"/>
              <a:gd name="connsiteX115" fmla="*/ 5980106 w 6128435"/>
              <a:gd name="connsiteY115" fmla="*/ 4585087 h 6858000"/>
              <a:gd name="connsiteX116" fmla="*/ 5998138 w 6128435"/>
              <a:gd name="connsiteY116" fmla="*/ 4697518 h 6858000"/>
              <a:gd name="connsiteX117" fmla="*/ 6013516 w 6128435"/>
              <a:gd name="connsiteY117" fmla="*/ 4786619 h 6858000"/>
              <a:gd name="connsiteX118" fmla="*/ 6025404 w 6128435"/>
              <a:gd name="connsiteY118" fmla="*/ 4858148 h 6858000"/>
              <a:gd name="connsiteX119" fmla="*/ 6007749 w 6128435"/>
              <a:gd name="connsiteY119" fmla="*/ 4964715 h 6858000"/>
              <a:gd name="connsiteX120" fmla="*/ 6005269 w 6128435"/>
              <a:gd name="connsiteY120" fmla="*/ 5150567 h 6858000"/>
              <a:gd name="connsiteX121" fmla="*/ 6001127 w 6128435"/>
              <a:gd name="connsiteY121" fmla="*/ 5164609 h 6858000"/>
              <a:gd name="connsiteX122" fmla="*/ 5996647 w 6128435"/>
              <a:gd name="connsiteY122" fmla="*/ 5185640 h 6858000"/>
              <a:gd name="connsiteX123" fmla="*/ 5998514 w 6128435"/>
              <a:gd name="connsiteY123" fmla="*/ 5189673 h 6858000"/>
              <a:gd name="connsiteX124" fmla="*/ 5995970 w 6128435"/>
              <a:gd name="connsiteY124" fmla="*/ 5221547 h 6858000"/>
              <a:gd name="connsiteX125" fmla="*/ 5997218 w 6128435"/>
              <a:gd name="connsiteY125" fmla="*/ 5222031 h 6858000"/>
              <a:gd name="connsiteX126" fmla="*/ 6002116 w 6128435"/>
              <a:gd name="connsiteY126" fmla="*/ 5231223 h 6858000"/>
              <a:gd name="connsiteX127" fmla="*/ 6008541 w 6128435"/>
              <a:gd name="connsiteY127" fmla="*/ 5248680 h 6858000"/>
              <a:gd name="connsiteX128" fmla="*/ 6039260 w 6128435"/>
              <a:gd name="connsiteY128" fmla="*/ 5289518 h 6858000"/>
              <a:gd name="connsiteX129" fmla="*/ 6036748 w 6128435"/>
              <a:gd name="connsiteY129" fmla="*/ 5322752 h 6858000"/>
              <a:gd name="connsiteX130" fmla="*/ 6036943 w 6128435"/>
              <a:gd name="connsiteY130" fmla="*/ 5329480 h 6858000"/>
              <a:gd name="connsiteX131" fmla="*/ 6037236 w 6128435"/>
              <a:gd name="connsiteY131" fmla="*/ 5329634 h 6858000"/>
              <a:gd name="connsiteX132" fmla="*/ 6038019 w 6128435"/>
              <a:gd name="connsiteY132" fmla="*/ 5336764 h 6858000"/>
              <a:gd name="connsiteX133" fmla="*/ 6037298 w 6128435"/>
              <a:gd name="connsiteY133" fmla="*/ 5341753 h 6858000"/>
              <a:gd name="connsiteX134" fmla="*/ 6037677 w 6128435"/>
              <a:gd name="connsiteY134" fmla="*/ 5354807 h 6858000"/>
              <a:gd name="connsiteX135" fmla="*/ 6039728 w 6128435"/>
              <a:gd name="connsiteY135" fmla="*/ 5359416 h 6858000"/>
              <a:gd name="connsiteX136" fmla="*/ 6043311 w 6128435"/>
              <a:gd name="connsiteY136" fmla="*/ 5361407 h 6858000"/>
              <a:gd name="connsiteX137" fmla="*/ 6042954 w 6128435"/>
              <a:gd name="connsiteY137" fmla="*/ 5362576 h 6858000"/>
              <a:gd name="connsiteX138" fmla="*/ 6053435 w 6128435"/>
              <a:gd name="connsiteY138" fmla="*/ 5387547 h 6858000"/>
              <a:gd name="connsiteX139" fmla="*/ 6065933 w 6128435"/>
              <a:gd name="connsiteY139" fmla="*/ 5443002 h 6858000"/>
              <a:gd name="connsiteX140" fmla="*/ 6068640 w 6128435"/>
              <a:gd name="connsiteY140" fmla="*/ 5474503 h 6858000"/>
              <a:gd name="connsiteX141" fmla="*/ 6080922 w 6128435"/>
              <a:gd name="connsiteY141" fmla="*/ 5561070 h 6858000"/>
              <a:gd name="connsiteX142" fmla="*/ 6096949 w 6128435"/>
              <a:gd name="connsiteY142" fmla="*/ 5648179 h 6858000"/>
              <a:gd name="connsiteX143" fmla="*/ 6125703 w 6128435"/>
              <a:gd name="connsiteY143" fmla="*/ 5692894 h 6858000"/>
              <a:gd name="connsiteX144" fmla="*/ 6126670 w 6128435"/>
              <a:gd name="connsiteY144" fmla="*/ 5697882 h 6858000"/>
              <a:gd name="connsiteX145" fmla="*/ 6124061 w 6128435"/>
              <a:gd name="connsiteY145" fmla="*/ 5710294 h 6858000"/>
              <a:gd name="connsiteX146" fmla="*/ 6122213 w 6128435"/>
              <a:gd name="connsiteY146" fmla="*/ 5714762 h 6858000"/>
              <a:gd name="connsiteX147" fmla="*/ 6121353 w 6128435"/>
              <a:gd name="connsiteY147" fmla="*/ 5721725 h 6858000"/>
              <a:gd name="connsiteX148" fmla="*/ 6121607 w 6128435"/>
              <a:gd name="connsiteY148" fmla="*/ 5721959 h 6858000"/>
              <a:gd name="connsiteX149" fmla="*/ 6120262 w 6128435"/>
              <a:gd name="connsiteY149" fmla="*/ 5728358 h 6858000"/>
              <a:gd name="connsiteX150" fmla="*/ 6110194 w 6128435"/>
              <a:gd name="connsiteY150" fmla="*/ 5758853 h 6858000"/>
              <a:gd name="connsiteX151" fmla="*/ 6127519 w 6128435"/>
              <a:gd name="connsiteY151" fmla="*/ 5865775 h 6858000"/>
              <a:gd name="connsiteX152" fmla="*/ 6128435 w 6128435"/>
              <a:gd name="connsiteY152" fmla="*/ 5870164 h 6858000"/>
              <a:gd name="connsiteX153" fmla="*/ 6119217 w 6128435"/>
              <a:gd name="connsiteY153" fmla="*/ 5888542 h 6858000"/>
              <a:gd name="connsiteX154" fmla="*/ 6115966 w 6128435"/>
              <a:gd name="connsiteY154" fmla="*/ 5898387 h 6858000"/>
              <a:gd name="connsiteX155" fmla="*/ 6111924 w 6128435"/>
              <a:gd name="connsiteY155" fmla="*/ 5900444 h 6858000"/>
              <a:gd name="connsiteX156" fmla="*/ 6108716 w 6128435"/>
              <a:gd name="connsiteY156" fmla="*/ 5915345 h 6858000"/>
              <a:gd name="connsiteX157" fmla="*/ 6109524 w 6128435"/>
              <a:gd name="connsiteY157" fmla="*/ 5917328 h 6858000"/>
              <a:gd name="connsiteX158" fmla="*/ 6102493 w 6128435"/>
              <a:gd name="connsiteY158" fmla="*/ 5928602 h 6858000"/>
              <a:gd name="connsiteX159" fmla="*/ 6056863 w 6128435"/>
              <a:gd name="connsiteY159" fmla="*/ 6000643 h 6858000"/>
              <a:gd name="connsiteX160" fmla="*/ 6045436 w 6128435"/>
              <a:gd name="connsiteY160" fmla="*/ 6124480 h 6858000"/>
              <a:gd name="connsiteX161" fmla="*/ 6030489 w 6128435"/>
              <a:gd name="connsiteY161" fmla="*/ 6317666 h 6858000"/>
              <a:gd name="connsiteX162" fmla="*/ 6007492 w 6128435"/>
              <a:gd name="connsiteY162" fmla="*/ 6440818 h 6858000"/>
              <a:gd name="connsiteX163" fmla="*/ 6009467 w 6128435"/>
              <a:gd name="connsiteY163" fmla="*/ 6487076 h 6858000"/>
              <a:gd name="connsiteX164" fmla="*/ 5995064 w 6128435"/>
              <a:gd name="connsiteY164" fmla="*/ 6540791 h 6858000"/>
              <a:gd name="connsiteX165" fmla="*/ 5996309 w 6128435"/>
              <a:gd name="connsiteY165" fmla="*/ 6543961 h 6858000"/>
              <a:gd name="connsiteX166" fmla="*/ 5996048 w 6128435"/>
              <a:gd name="connsiteY166" fmla="*/ 6555444 h 6858000"/>
              <a:gd name="connsiteX167" fmla="*/ 6002524 w 6128435"/>
              <a:gd name="connsiteY167" fmla="*/ 6560188 h 6858000"/>
              <a:gd name="connsiteX168" fmla="*/ 6006823 w 6128435"/>
              <a:gd name="connsiteY168" fmla="*/ 6578546 h 6858000"/>
              <a:gd name="connsiteX169" fmla="*/ 6004510 w 6128435"/>
              <a:gd name="connsiteY169" fmla="*/ 6599256 h 6858000"/>
              <a:gd name="connsiteX170" fmla="*/ 5986207 w 6128435"/>
              <a:gd name="connsiteY170" fmla="*/ 6695855 h 6858000"/>
              <a:gd name="connsiteX171" fmla="*/ 5979428 w 6128435"/>
              <a:gd name="connsiteY171" fmla="*/ 6754678 h 6858000"/>
              <a:gd name="connsiteX172" fmla="*/ 5983398 w 6128435"/>
              <a:gd name="connsiteY172" fmla="*/ 6778641 h 6858000"/>
              <a:gd name="connsiteX173" fmla="*/ 5984543 w 6128435"/>
              <a:gd name="connsiteY173" fmla="*/ 6811016 h 6858000"/>
              <a:gd name="connsiteX174" fmla="*/ 5981802 w 6128435"/>
              <a:gd name="connsiteY174" fmla="*/ 6838578 h 6858000"/>
              <a:gd name="connsiteX175" fmla="*/ 5979671 w 6128435"/>
              <a:gd name="connsiteY175" fmla="*/ 6858000 h 6858000"/>
              <a:gd name="connsiteX176" fmla="*/ 0 w 6128435"/>
              <a:gd name="connsiteY176" fmla="*/ 6858000 h 6858000"/>
              <a:gd name="connsiteX177" fmla="*/ 0 w 6128435"/>
              <a:gd name="connsiteY17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8758 w 6128435"/>
              <a:gd name="connsiteY44" fmla="*/ 2375971 h 6858000"/>
              <a:gd name="connsiteX45" fmla="*/ 5271650 w 6128435"/>
              <a:gd name="connsiteY45" fmla="*/ 2440467 h 6858000"/>
              <a:gd name="connsiteX46" fmla="*/ 5271438 w 6128435"/>
              <a:gd name="connsiteY46" fmla="*/ 2447186 h 6858000"/>
              <a:gd name="connsiteX47" fmla="*/ 5271722 w 6128435"/>
              <a:gd name="connsiteY47" fmla="*/ 2447359 h 6858000"/>
              <a:gd name="connsiteX48" fmla="*/ 5272069 w 6128435"/>
              <a:gd name="connsiteY48" fmla="*/ 2454523 h 6858000"/>
              <a:gd name="connsiteX49" fmla="*/ 5271049 w 6128435"/>
              <a:gd name="connsiteY49" fmla="*/ 2459442 h 6858000"/>
              <a:gd name="connsiteX50" fmla="*/ 5307538 w 6128435"/>
              <a:gd name="connsiteY50" fmla="*/ 2514685 h 6858000"/>
              <a:gd name="connsiteX51" fmla="*/ 5337604 w 6128435"/>
              <a:gd name="connsiteY51" fmla="*/ 2597632 h 6858000"/>
              <a:gd name="connsiteX52" fmla="*/ 5407503 w 6128435"/>
              <a:gd name="connsiteY52" fmla="*/ 2786290 h 6858000"/>
              <a:gd name="connsiteX53" fmla="*/ 5407356 w 6128435"/>
              <a:gd name="connsiteY53" fmla="*/ 2787545 h 6858000"/>
              <a:gd name="connsiteX54" fmla="*/ 5411130 w 6128435"/>
              <a:gd name="connsiteY54" fmla="*/ 2788640 h 6858000"/>
              <a:gd name="connsiteX55" fmla="*/ 5416439 w 6128435"/>
              <a:gd name="connsiteY55" fmla="*/ 2805666 h 6858000"/>
              <a:gd name="connsiteX56" fmla="*/ 5416589 w 6128435"/>
              <a:gd name="connsiteY56" fmla="*/ 2810822 h 6858000"/>
              <a:gd name="connsiteX57" fmla="*/ 5418542 w 6128435"/>
              <a:gd name="connsiteY57" fmla="*/ 2817745 h 6858000"/>
              <a:gd name="connsiteX58" fmla="*/ 5418847 w 6128435"/>
              <a:gd name="connsiteY58" fmla="*/ 2817825 h 6858000"/>
              <a:gd name="connsiteX59" fmla="*/ 5423364 w 6128435"/>
              <a:gd name="connsiteY59" fmla="*/ 2858292 h 6858000"/>
              <a:gd name="connsiteX60" fmla="*/ 5479298 w 6128435"/>
              <a:gd name="connsiteY60" fmla="*/ 2947791 h 6858000"/>
              <a:gd name="connsiteX61" fmla="*/ 5481770 w 6128435"/>
              <a:gd name="connsiteY61" fmla="*/ 2951352 h 6858000"/>
              <a:gd name="connsiteX62" fmla="*/ 5481013 w 6128435"/>
              <a:gd name="connsiteY62" fmla="*/ 2973461 h 6858000"/>
              <a:gd name="connsiteX63" fmla="*/ 5482045 w 6128435"/>
              <a:gd name="connsiteY63" fmla="*/ 2984371 h 6858000"/>
              <a:gd name="connsiteX64" fmla="*/ 5479405 w 6128435"/>
              <a:gd name="connsiteY64" fmla="*/ 2988507 h 6858000"/>
              <a:gd name="connsiteX65" fmla="*/ 5482415 w 6128435"/>
              <a:gd name="connsiteY65" fmla="*/ 3004079 h 6858000"/>
              <a:gd name="connsiteX66" fmla="*/ 5483865 w 6128435"/>
              <a:gd name="connsiteY66" fmla="*/ 3005467 h 6858000"/>
              <a:gd name="connsiteX67" fmla="*/ 5482236 w 6128435"/>
              <a:gd name="connsiteY67" fmla="*/ 3019791 h 6858000"/>
              <a:gd name="connsiteX68" fmla="*/ 5475895 w 6128435"/>
              <a:gd name="connsiteY68" fmla="*/ 3033578 h 6858000"/>
              <a:gd name="connsiteX69" fmla="*/ 5477595 w 6128435"/>
              <a:gd name="connsiteY69" fmla="*/ 3250534 h 6858000"/>
              <a:gd name="connsiteX70" fmla="*/ 5532836 w 6128435"/>
              <a:gd name="connsiteY70" fmla="*/ 3353840 h 6858000"/>
              <a:gd name="connsiteX71" fmla="*/ 5561229 w 6128435"/>
              <a:gd name="connsiteY71" fmla="*/ 3395784 h 6858000"/>
              <a:gd name="connsiteX72" fmla="*/ 5589758 w 6128435"/>
              <a:gd name="connsiteY72" fmla="*/ 3506453 h 6858000"/>
              <a:gd name="connsiteX73" fmla="*/ 5596144 w 6128435"/>
              <a:gd name="connsiteY73" fmla="*/ 3534624 h 6858000"/>
              <a:gd name="connsiteX74" fmla="*/ 5597750 w 6128435"/>
              <a:gd name="connsiteY74" fmla="*/ 3534129 h 6858000"/>
              <a:gd name="connsiteX75" fmla="*/ 5599700 w 6128435"/>
              <a:gd name="connsiteY75" fmla="*/ 3547221 h 6858000"/>
              <a:gd name="connsiteX76" fmla="*/ 5615031 w 6128435"/>
              <a:gd name="connsiteY76" fmla="*/ 3557482 h 6858000"/>
              <a:gd name="connsiteX77" fmla="*/ 5618377 w 6128435"/>
              <a:gd name="connsiteY77" fmla="*/ 3588431 h 6858000"/>
              <a:gd name="connsiteX78" fmla="*/ 5612155 w 6128435"/>
              <a:gd name="connsiteY78" fmla="*/ 3589869 h 6858000"/>
              <a:gd name="connsiteX79" fmla="*/ 5620843 w 6128435"/>
              <a:gd name="connsiteY79" fmla="*/ 3606745 h 6858000"/>
              <a:gd name="connsiteX80" fmla="*/ 5655472 w 6128435"/>
              <a:gd name="connsiteY80" fmla="*/ 3678877 h 6858000"/>
              <a:gd name="connsiteX81" fmla="*/ 5680448 w 6128435"/>
              <a:gd name="connsiteY81" fmla="*/ 3717760 h 6858000"/>
              <a:gd name="connsiteX82" fmla="*/ 5683015 w 6128435"/>
              <a:gd name="connsiteY82" fmla="*/ 3762025 h 6858000"/>
              <a:gd name="connsiteX83" fmla="*/ 5696643 w 6128435"/>
              <a:gd name="connsiteY83" fmla="*/ 3773888 h 6858000"/>
              <a:gd name="connsiteX84" fmla="*/ 5699203 w 6128435"/>
              <a:gd name="connsiteY84" fmla="*/ 3775823 h 6858000"/>
              <a:gd name="connsiteX85" fmla="*/ 5704824 w 6128435"/>
              <a:gd name="connsiteY85" fmla="*/ 3785966 h 6858000"/>
              <a:gd name="connsiteX86" fmla="*/ 5712204 w 6128435"/>
              <a:gd name="connsiteY86" fmla="*/ 3785830 h 6858000"/>
              <a:gd name="connsiteX87" fmla="*/ 5724816 w 6128435"/>
              <a:gd name="connsiteY87" fmla="*/ 3798949 h 6858000"/>
              <a:gd name="connsiteX88" fmla="*/ 5733539 w 6128435"/>
              <a:gd name="connsiteY88" fmla="*/ 3818457 h 6858000"/>
              <a:gd name="connsiteX89" fmla="*/ 5768491 w 6128435"/>
              <a:gd name="connsiteY89" fmla="*/ 3914399 h 6858000"/>
              <a:gd name="connsiteX90" fmla="*/ 5793123 w 6128435"/>
              <a:gd name="connsiteY90" fmla="*/ 3969952 h 6858000"/>
              <a:gd name="connsiteX91" fmla="*/ 5808321 w 6128435"/>
              <a:gd name="connsiteY91" fmla="*/ 3988153 h 6858000"/>
              <a:gd name="connsiteX92" fmla="*/ 5825621 w 6128435"/>
              <a:gd name="connsiteY92" fmla="*/ 4015525 h 6858000"/>
              <a:gd name="connsiteX93" fmla="*/ 5860672 w 6128435"/>
              <a:gd name="connsiteY93" fmla="*/ 4061579 h 6858000"/>
              <a:gd name="connsiteX94" fmla="*/ 5872173 w 6128435"/>
              <a:gd name="connsiteY94" fmla="*/ 4088497 h 6858000"/>
              <a:gd name="connsiteX95" fmla="*/ 5883705 w 6128435"/>
              <a:gd name="connsiteY95" fmla="*/ 4101899 h 6858000"/>
              <a:gd name="connsiteX96" fmla="*/ 5885314 w 6128435"/>
              <a:gd name="connsiteY96" fmla="*/ 4108387 h 6858000"/>
              <a:gd name="connsiteX97" fmla="*/ 5894095 w 6128435"/>
              <a:gd name="connsiteY97" fmla="*/ 4128857 h 6858000"/>
              <a:gd name="connsiteX98" fmla="*/ 5898339 w 6128435"/>
              <a:gd name="connsiteY98" fmla="*/ 4140800 h 6858000"/>
              <a:gd name="connsiteX99" fmla="*/ 5899734 w 6128435"/>
              <a:gd name="connsiteY99" fmla="*/ 4145632 h 6858000"/>
              <a:gd name="connsiteX100" fmla="*/ 5897098 w 6128435"/>
              <a:gd name="connsiteY100" fmla="*/ 4157819 h 6858000"/>
              <a:gd name="connsiteX101" fmla="*/ 5903513 w 6128435"/>
              <a:gd name="connsiteY101" fmla="*/ 4187661 h 6858000"/>
              <a:gd name="connsiteX102" fmla="*/ 5917114 w 6128435"/>
              <a:gd name="connsiteY102" fmla="*/ 4213096 h 6858000"/>
              <a:gd name="connsiteX103" fmla="*/ 5921153 w 6128435"/>
              <a:gd name="connsiteY103" fmla="*/ 4236222 h 6858000"/>
              <a:gd name="connsiteX104" fmla="*/ 5924233 w 6128435"/>
              <a:gd name="connsiteY104" fmla="*/ 4242060 h 6858000"/>
              <a:gd name="connsiteX105" fmla="*/ 5928910 w 6128435"/>
              <a:gd name="connsiteY105" fmla="*/ 4300973 h 6858000"/>
              <a:gd name="connsiteX106" fmla="*/ 5939320 w 6128435"/>
              <a:gd name="connsiteY106" fmla="*/ 4340435 h 6858000"/>
              <a:gd name="connsiteX107" fmla="*/ 5946705 w 6128435"/>
              <a:gd name="connsiteY107" fmla="*/ 4428051 h 6858000"/>
              <a:gd name="connsiteX108" fmla="*/ 5949261 w 6128435"/>
              <a:gd name="connsiteY108" fmla="*/ 4449185 h 6858000"/>
              <a:gd name="connsiteX109" fmla="*/ 5957504 w 6128435"/>
              <a:gd name="connsiteY109" fmla="*/ 4465911 h 6858000"/>
              <a:gd name="connsiteX110" fmla="*/ 5964689 w 6128435"/>
              <a:gd name="connsiteY110" fmla="*/ 4468532 h 6858000"/>
              <a:gd name="connsiteX111" fmla="*/ 5967062 w 6128435"/>
              <a:gd name="connsiteY111" fmla="*/ 4479923 h 6858000"/>
              <a:gd name="connsiteX112" fmla="*/ 5968960 w 6128435"/>
              <a:gd name="connsiteY112" fmla="*/ 4482655 h 6858000"/>
              <a:gd name="connsiteX113" fmla="*/ 5978567 w 6128435"/>
              <a:gd name="connsiteY113" fmla="*/ 4498605 h 6858000"/>
              <a:gd name="connsiteX114" fmla="*/ 5980106 w 6128435"/>
              <a:gd name="connsiteY114" fmla="*/ 4585087 h 6858000"/>
              <a:gd name="connsiteX115" fmla="*/ 5998138 w 6128435"/>
              <a:gd name="connsiteY115" fmla="*/ 4697518 h 6858000"/>
              <a:gd name="connsiteX116" fmla="*/ 6013516 w 6128435"/>
              <a:gd name="connsiteY116" fmla="*/ 4786619 h 6858000"/>
              <a:gd name="connsiteX117" fmla="*/ 6025404 w 6128435"/>
              <a:gd name="connsiteY117" fmla="*/ 4858148 h 6858000"/>
              <a:gd name="connsiteX118" fmla="*/ 6007749 w 6128435"/>
              <a:gd name="connsiteY118" fmla="*/ 4964715 h 6858000"/>
              <a:gd name="connsiteX119" fmla="*/ 6005269 w 6128435"/>
              <a:gd name="connsiteY119" fmla="*/ 5150567 h 6858000"/>
              <a:gd name="connsiteX120" fmla="*/ 6001127 w 6128435"/>
              <a:gd name="connsiteY120" fmla="*/ 5164609 h 6858000"/>
              <a:gd name="connsiteX121" fmla="*/ 5996647 w 6128435"/>
              <a:gd name="connsiteY121" fmla="*/ 5185640 h 6858000"/>
              <a:gd name="connsiteX122" fmla="*/ 5998514 w 6128435"/>
              <a:gd name="connsiteY122" fmla="*/ 5189673 h 6858000"/>
              <a:gd name="connsiteX123" fmla="*/ 5995970 w 6128435"/>
              <a:gd name="connsiteY123" fmla="*/ 5221547 h 6858000"/>
              <a:gd name="connsiteX124" fmla="*/ 5997218 w 6128435"/>
              <a:gd name="connsiteY124" fmla="*/ 5222031 h 6858000"/>
              <a:gd name="connsiteX125" fmla="*/ 6002116 w 6128435"/>
              <a:gd name="connsiteY125" fmla="*/ 5231223 h 6858000"/>
              <a:gd name="connsiteX126" fmla="*/ 6008541 w 6128435"/>
              <a:gd name="connsiteY126" fmla="*/ 5248680 h 6858000"/>
              <a:gd name="connsiteX127" fmla="*/ 6039260 w 6128435"/>
              <a:gd name="connsiteY127" fmla="*/ 5289518 h 6858000"/>
              <a:gd name="connsiteX128" fmla="*/ 6036748 w 6128435"/>
              <a:gd name="connsiteY128" fmla="*/ 5322752 h 6858000"/>
              <a:gd name="connsiteX129" fmla="*/ 6036943 w 6128435"/>
              <a:gd name="connsiteY129" fmla="*/ 5329480 h 6858000"/>
              <a:gd name="connsiteX130" fmla="*/ 6037236 w 6128435"/>
              <a:gd name="connsiteY130" fmla="*/ 5329634 h 6858000"/>
              <a:gd name="connsiteX131" fmla="*/ 6038019 w 6128435"/>
              <a:gd name="connsiteY131" fmla="*/ 5336764 h 6858000"/>
              <a:gd name="connsiteX132" fmla="*/ 6037298 w 6128435"/>
              <a:gd name="connsiteY132" fmla="*/ 5341753 h 6858000"/>
              <a:gd name="connsiteX133" fmla="*/ 6037677 w 6128435"/>
              <a:gd name="connsiteY133" fmla="*/ 5354807 h 6858000"/>
              <a:gd name="connsiteX134" fmla="*/ 6039728 w 6128435"/>
              <a:gd name="connsiteY134" fmla="*/ 5359416 h 6858000"/>
              <a:gd name="connsiteX135" fmla="*/ 6043311 w 6128435"/>
              <a:gd name="connsiteY135" fmla="*/ 5361407 h 6858000"/>
              <a:gd name="connsiteX136" fmla="*/ 6042954 w 6128435"/>
              <a:gd name="connsiteY136" fmla="*/ 5362576 h 6858000"/>
              <a:gd name="connsiteX137" fmla="*/ 6053435 w 6128435"/>
              <a:gd name="connsiteY137" fmla="*/ 5387547 h 6858000"/>
              <a:gd name="connsiteX138" fmla="*/ 6065933 w 6128435"/>
              <a:gd name="connsiteY138" fmla="*/ 5443002 h 6858000"/>
              <a:gd name="connsiteX139" fmla="*/ 6068640 w 6128435"/>
              <a:gd name="connsiteY139" fmla="*/ 5474503 h 6858000"/>
              <a:gd name="connsiteX140" fmla="*/ 6080922 w 6128435"/>
              <a:gd name="connsiteY140" fmla="*/ 5561070 h 6858000"/>
              <a:gd name="connsiteX141" fmla="*/ 6096949 w 6128435"/>
              <a:gd name="connsiteY141" fmla="*/ 5648179 h 6858000"/>
              <a:gd name="connsiteX142" fmla="*/ 6125703 w 6128435"/>
              <a:gd name="connsiteY142" fmla="*/ 5692894 h 6858000"/>
              <a:gd name="connsiteX143" fmla="*/ 6126670 w 6128435"/>
              <a:gd name="connsiteY143" fmla="*/ 5697882 h 6858000"/>
              <a:gd name="connsiteX144" fmla="*/ 6124061 w 6128435"/>
              <a:gd name="connsiteY144" fmla="*/ 5710294 h 6858000"/>
              <a:gd name="connsiteX145" fmla="*/ 6122213 w 6128435"/>
              <a:gd name="connsiteY145" fmla="*/ 5714762 h 6858000"/>
              <a:gd name="connsiteX146" fmla="*/ 6121353 w 6128435"/>
              <a:gd name="connsiteY146" fmla="*/ 5721725 h 6858000"/>
              <a:gd name="connsiteX147" fmla="*/ 6121607 w 6128435"/>
              <a:gd name="connsiteY147" fmla="*/ 5721959 h 6858000"/>
              <a:gd name="connsiteX148" fmla="*/ 6120262 w 6128435"/>
              <a:gd name="connsiteY148" fmla="*/ 5728358 h 6858000"/>
              <a:gd name="connsiteX149" fmla="*/ 6110194 w 6128435"/>
              <a:gd name="connsiteY149" fmla="*/ 5758853 h 6858000"/>
              <a:gd name="connsiteX150" fmla="*/ 6127519 w 6128435"/>
              <a:gd name="connsiteY150" fmla="*/ 5865775 h 6858000"/>
              <a:gd name="connsiteX151" fmla="*/ 6128435 w 6128435"/>
              <a:gd name="connsiteY151" fmla="*/ 5870164 h 6858000"/>
              <a:gd name="connsiteX152" fmla="*/ 6119217 w 6128435"/>
              <a:gd name="connsiteY152" fmla="*/ 5888542 h 6858000"/>
              <a:gd name="connsiteX153" fmla="*/ 6115966 w 6128435"/>
              <a:gd name="connsiteY153" fmla="*/ 5898387 h 6858000"/>
              <a:gd name="connsiteX154" fmla="*/ 6111924 w 6128435"/>
              <a:gd name="connsiteY154" fmla="*/ 5900444 h 6858000"/>
              <a:gd name="connsiteX155" fmla="*/ 6108716 w 6128435"/>
              <a:gd name="connsiteY155" fmla="*/ 5915345 h 6858000"/>
              <a:gd name="connsiteX156" fmla="*/ 6109524 w 6128435"/>
              <a:gd name="connsiteY156" fmla="*/ 5917328 h 6858000"/>
              <a:gd name="connsiteX157" fmla="*/ 6102493 w 6128435"/>
              <a:gd name="connsiteY157" fmla="*/ 5928602 h 6858000"/>
              <a:gd name="connsiteX158" fmla="*/ 6056863 w 6128435"/>
              <a:gd name="connsiteY158" fmla="*/ 6000643 h 6858000"/>
              <a:gd name="connsiteX159" fmla="*/ 6045436 w 6128435"/>
              <a:gd name="connsiteY159" fmla="*/ 6124480 h 6858000"/>
              <a:gd name="connsiteX160" fmla="*/ 6030489 w 6128435"/>
              <a:gd name="connsiteY160" fmla="*/ 6317666 h 6858000"/>
              <a:gd name="connsiteX161" fmla="*/ 6007492 w 6128435"/>
              <a:gd name="connsiteY161" fmla="*/ 6440818 h 6858000"/>
              <a:gd name="connsiteX162" fmla="*/ 6009467 w 6128435"/>
              <a:gd name="connsiteY162" fmla="*/ 6487076 h 6858000"/>
              <a:gd name="connsiteX163" fmla="*/ 5995064 w 6128435"/>
              <a:gd name="connsiteY163" fmla="*/ 6540791 h 6858000"/>
              <a:gd name="connsiteX164" fmla="*/ 5996309 w 6128435"/>
              <a:gd name="connsiteY164" fmla="*/ 6543961 h 6858000"/>
              <a:gd name="connsiteX165" fmla="*/ 5996048 w 6128435"/>
              <a:gd name="connsiteY165" fmla="*/ 6555444 h 6858000"/>
              <a:gd name="connsiteX166" fmla="*/ 6002524 w 6128435"/>
              <a:gd name="connsiteY166" fmla="*/ 6560188 h 6858000"/>
              <a:gd name="connsiteX167" fmla="*/ 6006823 w 6128435"/>
              <a:gd name="connsiteY167" fmla="*/ 6578546 h 6858000"/>
              <a:gd name="connsiteX168" fmla="*/ 6004510 w 6128435"/>
              <a:gd name="connsiteY168" fmla="*/ 6599256 h 6858000"/>
              <a:gd name="connsiteX169" fmla="*/ 5986207 w 6128435"/>
              <a:gd name="connsiteY169" fmla="*/ 6695855 h 6858000"/>
              <a:gd name="connsiteX170" fmla="*/ 5979428 w 6128435"/>
              <a:gd name="connsiteY170" fmla="*/ 6754678 h 6858000"/>
              <a:gd name="connsiteX171" fmla="*/ 5983398 w 6128435"/>
              <a:gd name="connsiteY171" fmla="*/ 6778641 h 6858000"/>
              <a:gd name="connsiteX172" fmla="*/ 5984543 w 6128435"/>
              <a:gd name="connsiteY172" fmla="*/ 6811016 h 6858000"/>
              <a:gd name="connsiteX173" fmla="*/ 5981802 w 6128435"/>
              <a:gd name="connsiteY173" fmla="*/ 6838578 h 6858000"/>
              <a:gd name="connsiteX174" fmla="*/ 5979671 w 6128435"/>
              <a:gd name="connsiteY174" fmla="*/ 6858000 h 6858000"/>
              <a:gd name="connsiteX175" fmla="*/ 0 w 6128435"/>
              <a:gd name="connsiteY175" fmla="*/ 6858000 h 6858000"/>
              <a:gd name="connsiteX176" fmla="*/ 0 w 6128435"/>
              <a:gd name="connsiteY17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272069 w 6128435"/>
              <a:gd name="connsiteY47" fmla="*/ 2454523 h 6858000"/>
              <a:gd name="connsiteX48" fmla="*/ 5271049 w 6128435"/>
              <a:gd name="connsiteY48" fmla="*/ 2459442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272069 w 6128435"/>
              <a:gd name="connsiteY47" fmla="*/ 2454523 h 6858000"/>
              <a:gd name="connsiteX48" fmla="*/ 5192511 w 6128435"/>
              <a:gd name="connsiteY48" fmla="*/ 2549199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148653 w 6128435"/>
              <a:gd name="connsiteY47" fmla="*/ 2460132 h 6858000"/>
              <a:gd name="connsiteX48" fmla="*/ 5192511 w 6128435"/>
              <a:gd name="connsiteY48" fmla="*/ 2549199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148653 w 6128435"/>
              <a:gd name="connsiteY47" fmla="*/ 2460132 h 6858000"/>
              <a:gd name="connsiteX48" fmla="*/ 5192511 w 6128435"/>
              <a:gd name="connsiteY48" fmla="*/ 2549199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148653 w 6128435"/>
              <a:gd name="connsiteY46" fmla="*/ 2460132 h 6858000"/>
              <a:gd name="connsiteX47" fmla="*/ 5192511 w 6128435"/>
              <a:gd name="connsiteY47" fmla="*/ 2549199 h 6858000"/>
              <a:gd name="connsiteX48" fmla="*/ 5307538 w 6128435"/>
              <a:gd name="connsiteY48" fmla="*/ 2514685 h 6858000"/>
              <a:gd name="connsiteX49" fmla="*/ 5337604 w 6128435"/>
              <a:gd name="connsiteY49" fmla="*/ 2597632 h 6858000"/>
              <a:gd name="connsiteX50" fmla="*/ 5407503 w 6128435"/>
              <a:gd name="connsiteY50" fmla="*/ 2786290 h 6858000"/>
              <a:gd name="connsiteX51" fmla="*/ 5407356 w 6128435"/>
              <a:gd name="connsiteY51" fmla="*/ 2787545 h 6858000"/>
              <a:gd name="connsiteX52" fmla="*/ 5411130 w 6128435"/>
              <a:gd name="connsiteY52" fmla="*/ 2788640 h 6858000"/>
              <a:gd name="connsiteX53" fmla="*/ 5416439 w 6128435"/>
              <a:gd name="connsiteY53" fmla="*/ 2805666 h 6858000"/>
              <a:gd name="connsiteX54" fmla="*/ 5416589 w 6128435"/>
              <a:gd name="connsiteY54" fmla="*/ 2810822 h 6858000"/>
              <a:gd name="connsiteX55" fmla="*/ 5418542 w 6128435"/>
              <a:gd name="connsiteY55" fmla="*/ 2817745 h 6858000"/>
              <a:gd name="connsiteX56" fmla="*/ 5418847 w 6128435"/>
              <a:gd name="connsiteY56" fmla="*/ 2817825 h 6858000"/>
              <a:gd name="connsiteX57" fmla="*/ 5423364 w 6128435"/>
              <a:gd name="connsiteY57" fmla="*/ 2858292 h 6858000"/>
              <a:gd name="connsiteX58" fmla="*/ 5479298 w 6128435"/>
              <a:gd name="connsiteY58" fmla="*/ 2947791 h 6858000"/>
              <a:gd name="connsiteX59" fmla="*/ 5481770 w 6128435"/>
              <a:gd name="connsiteY59" fmla="*/ 2951352 h 6858000"/>
              <a:gd name="connsiteX60" fmla="*/ 5481013 w 6128435"/>
              <a:gd name="connsiteY60" fmla="*/ 2973461 h 6858000"/>
              <a:gd name="connsiteX61" fmla="*/ 5482045 w 6128435"/>
              <a:gd name="connsiteY61" fmla="*/ 2984371 h 6858000"/>
              <a:gd name="connsiteX62" fmla="*/ 5479405 w 6128435"/>
              <a:gd name="connsiteY62" fmla="*/ 2988507 h 6858000"/>
              <a:gd name="connsiteX63" fmla="*/ 5482415 w 6128435"/>
              <a:gd name="connsiteY63" fmla="*/ 3004079 h 6858000"/>
              <a:gd name="connsiteX64" fmla="*/ 5483865 w 6128435"/>
              <a:gd name="connsiteY64" fmla="*/ 3005467 h 6858000"/>
              <a:gd name="connsiteX65" fmla="*/ 5482236 w 6128435"/>
              <a:gd name="connsiteY65" fmla="*/ 3019791 h 6858000"/>
              <a:gd name="connsiteX66" fmla="*/ 5475895 w 6128435"/>
              <a:gd name="connsiteY66" fmla="*/ 3033578 h 6858000"/>
              <a:gd name="connsiteX67" fmla="*/ 5477595 w 6128435"/>
              <a:gd name="connsiteY67" fmla="*/ 3250534 h 6858000"/>
              <a:gd name="connsiteX68" fmla="*/ 5532836 w 6128435"/>
              <a:gd name="connsiteY68" fmla="*/ 3353840 h 6858000"/>
              <a:gd name="connsiteX69" fmla="*/ 5561229 w 6128435"/>
              <a:gd name="connsiteY69" fmla="*/ 3395784 h 6858000"/>
              <a:gd name="connsiteX70" fmla="*/ 5589758 w 6128435"/>
              <a:gd name="connsiteY70" fmla="*/ 3506453 h 6858000"/>
              <a:gd name="connsiteX71" fmla="*/ 5596144 w 6128435"/>
              <a:gd name="connsiteY71" fmla="*/ 3534624 h 6858000"/>
              <a:gd name="connsiteX72" fmla="*/ 5597750 w 6128435"/>
              <a:gd name="connsiteY72" fmla="*/ 3534129 h 6858000"/>
              <a:gd name="connsiteX73" fmla="*/ 5599700 w 6128435"/>
              <a:gd name="connsiteY73" fmla="*/ 3547221 h 6858000"/>
              <a:gd name="connsiteX74" fmla="*/ 5615031 w 6128435"/>
              <a:gd name="connsiteY74" fmla="*/ 3557482 h 6858000"/>
              <a:gd name="connsiteX75" fmla="*/ 5618377 w 6128435"/>
              <a:gd name="connsiteY75" fmla="*/ 3588431 h 6858000"/>
              <a:gd name="connsiteX76" fmla="*/ 5612155 w 6128435"/>
              <a:gd name="connsiteY76" fmla="*/ 3589869 h 6858000"/>
              <a:gd name="connsiteX77" fmla="*/ 5620843 w 6128435"/>
              <a:gd name="connsiteY77" fmla="*/ 3606745 h 6858000"/>
              <a:gd name="connsiteX78" fmla="*/ 5655472 w 6128435"/>
              <a:gd name="connsiteY78" fmla="*/ 3678877 h 6858000"/>
              <a:gd name="connsiteX79" fmla="*/ 5680448 w 6128435"/>
              <a:gd name="connsiteY79" fmla="*/ 3717760 h 6858000"/>
              <a:gd name="connsiteX80" fmla="*/ 5683015 w 6128435"/>
              <a:gd name="connsiteY80" fmla="*/ 3762025 h 6858000"/>
              <a:gd name="connsiteX81" fmla="*/ 5696643 w 6128435"/>
              <a:gd name="connsiteY81" fmla="*/ 3773888 h 6858000"/>
              <a:gd name="connsiteX82" fmla="*/ 5699203 w 6128435"/>
              <a:gd name="connsiteY82" fmla="*/ 3775823 h 6858000"/>
              <a:gd name="connsiteX83" fmla="*/ 5704824 w 6128435"/>
              <a:gd name="connsiteY83" fmla="*/ 3785966 h 6858000"/>
              <a:gd name="connsiteX84" fmla="*/ 5712204 w 6128435"/>
              <a:gd name="connsiteY84" fmla="*/ 3785830 h 6858000"/>
              <a:gd name="connsiteX85" fmla="*/ 5724816 w 6128435"/>
              <a:gd name="connsiteY85" fmla="*/ 3798949 h 6858000"/>
              <a:gd name="connsiteX86" fmla="*/ 5733539 w 6128435"/>
              <a:gd name="connsiteY86" fmla="*/ 3818457 h 6858000"/>
              <a:gd name="connsiteX87" fmla="*/ 5768491 w 6128435"/>
              <a:gd name="connsiteY87" fmla="*/ 3914399 h 6858000"/>
              <a:gd name="connsiteX88" fmla="*/ 5793123 w 6128435"/>
              <a:gd name="connsiteY88" fmla="*/ 3969952 h 6858000"/>
              <a:gd name="connsiteX89" fmla="*/ 5808321 w 6128435"/>
              <a:gd name="connsiteY89" fmla="*/ 3988153 h 6858000"/>
              <a:gd name="connsiteX90" fmla="*/ 5825621 w 6128435"/>
              <a:gd name="connsiteY90" fmla="*/ 4015525 h 6858000"/>
              <a:gd name="connsiteX91" fmla="*/ 5860672 w 6128435"/>
              <a:gd name="connsiteY91" fmla="*/ 4061579 h 6858000"/>
              <a:gd name="connsiteX92" fmla="*/ 5872173 w 6128435"/>
              <a:gd name="connsiteY92" fmla="*/ 4088497 h 6858000"/>
              <a:gd name="connsiteX93" fmla="*/ 5883705 w 6128435"/>
              <a:gd name="connsiteY93" fmla="*/ 4101899 h 6858000"/>
              <a:gd name="connsiteX94" fmla="*/ 5885314 w 6128435"/>
              <a:gd name="connsiteY94" fmla="*/ 4108387 h 6858000"/>
              <a:gd name="connsiteX95" fmla="*/ 5894095 w 6128435"/>
              <a:gd name="connsiteY95" fmla="*/ 4128857 h 6858000"/>
              <a:gd name="connsiteX96" fmla="*/ 5898339 w 6128435"/>
              <a:gd name="connsiteY96" fmla="*/ 4140800 h 6858000"/>
              <a:gd name="connsiteX97" fmla="*/ 5899734 w 6128435"/>
              <a:gd name="connsiteY97" fmla="*/ 4145632 h 6858000"/>
              <a:gd name="connsiteX98" fmla="*/ 5897098 w 6128435"/>
              <a:gd name="connsiteY98" fmla="*/ 4157819 h 6858000"/>
              <a:gd name="connsiteX99" fmla="*/ 5903513 w 6128435"/>
              <a:gd name="connsiteY99" fmla="*/ 4187661 h 6858000"/>
              <a:gd name="connsiteX100" fmla="*/ 5917114 w 6128435"/>
              <a:gd name="connsiteY100" fmla="*/ 4213096 h 6858000"/>
              <a:gd name="connsiteX101" fmla="*/ 5921153 w 6128435"/>
              <a:gd name="connsiteY101" fmla="*/ 4236222 h 6858000"/>
              <a:gd name="connsiteX102" fmla="*/ 5924233 w 6128435"/>
              <a:gd name="connsiteY102" fmla="*/ 4242060 h 6858000"/>
              <a:gd name="connsiteX103" fmla="*/ 5928910 w 6128435"/>
              <a:gd name="connsiteY103" fmla="*/ 4300973 h 6858000"/>
              <a:gd name="connsiteX104" fmla="*/ 5939320 w 6128435"/>
              <a:gd name="connsiteY104" fmla="*/ 4340435 h 6858000"/>
              <a:gd name="connsiteX105" fmla="*/ 5946705 w 6128435"/>
              <a:gd name="connsiteY105" fmla="*/ 4428051 h 6858000"/>
              <a:gd name="connsiteX106" fmla="*/ 5949261 w 6128435"/>
              <a:gd name="connsiteY106" fmla="*/ 4449185 h 6858000"/>
              <a:gd name="connsiteX107" fmla="*/ 5957504 w 6128435"/>
              <a:gd name="connsiteY107" fmla="*/ 4465911 h 6858000"/>
              <a:gd name="connsiteX108" fmla="*/ 5964689 w 6128435"/>
              <a:gd name="connsiteY108" fmla="*/ 4468532 h 6858000"/>
              <a:gd name="connsiteX109" fmla="*/ 5967062 w 6128435"/>
              <a:gd name="connsiteY109" fmla="*/ 4479923 h 6858000"/>
              <a:gd name="connsiteX110" fmla="*/ 5968960 w 6128435"/>
              <a:gd name="connsiteY110" fmla="*/ 4482655 h 6858000"/>
              <a:gd name="connsiteX111" fmla="*/ 5978567 w 6128435"/>
              <a:gd name="connsiteY111" fmla="*/ 4498605 h 6858000"/>
              <a:gd name="connsiteX112" fmla="*/ 5980106 w 6128435"/>
              <a:gd name="connsiteY112" fmla="*/ 4585087 h 6858000"/>
              <a:gd name="connsiteX113" fmla="*/ 5998138 w 6128435"/>
              <a:gd name="connsiteY113" fmla="*/ 4697518 h 6858000"/>
              <a:gd name="connsiteX114" fmla="*/ 6013516 w 6128435"/>
              <a:gd name="connsiteY114" fmla="*/ 4786619 h 6858000"/>
              <a:gd name="connsiteX115" fmla="*/ 6025404 w 6128435"/>
              <a:gd name="connsiteY115" fmla="*/ 4858148 h 6858000"/>
              <a:gd name="connsiteX116" fmla="*/ 6007749 w 6128435"/>
              <a:gd name="connsiteY116" fmla="*/ 4964715 h 6858000"/>
              <a:gd name="connsiteX117" fmla="*/ 6005269 w 6128435"/>
              <a:gd name="connsiteY117" fmla="*/ 5150567 h 6858000"/>
              <a:gd name="connsiteX118" fmla="*/ 6001127 w 6128435"/>
              <a:gd name="connsiteY118" fmla="*/ 5164609 h 6858000"/>
              <a:gd name="connsiteX119" fmla="*/ 5996647 w 6128435"/>
              <a:gd name="connsiteY119" fmla="*/ 5185640 h 6858000"/>
              <a:gd name="connsiteX120" fmla="*/ 5998514 w 6128435"/>
              <a:gd name="connsiteY120" fmla="*/ 5189673 h 6858000"/>
              <a:gd name="connsiteX121" fmla="*/ 5995970 w 6128435"/>
              <a:gd name="connsiteY121" fmla="*/ 5221547 h 6858000"/>
              <a:gd name="connsiteX122" fmla="*/ 5997218 w 6128435"/>
              <a:gd name="connsiteY122" fmla="*/ 5222031 h 6858000"/>
              <a:gd name="connsiteX123" fmla="*/ 6002116 w 6128435"/>
              <a:gd name="connsiteY123" fmla="*/ 5231223 h 6858000"/>
              <a:gd name="connsiteX124" fmla="*/ 6008541 w 6128435"/>
              <a:gd name="connsiteY124" fmla="*/ 5248680 h 6858000"/>
              <a:gd name="connsiteX125" fmla="*/ 6039260 w 6128435"/>
              <a:gd name="connsiteY125" fmla="*/ 5289518 h 6858000"/>
              <a:gd name="connsiteX126" fmla="*/ 6036748 w 6128435"/>
              <a:gd name="connsiteY126" fmla="*/ 5322752 h 6858000"/>
              <a:gd name="connsiteX127" fmla="*/ 6036943 w 6128435"/>
              <a:gd name="connsiteY127" fmla="*/ 5329480 h 6858000"/>
              <a:gd name="connsiteX128" fmla="*/ 6037236 w 6128435"/>
              <a:gd name="connsiteY128" fmla="*/ 5329634 h 6858000"/>
              <a:gd name="connsiteX129" fmla="*/ 6038019 w 6128435"/>
              <a:gd name="connsiteY129" fmla="*/ 5336764 h 6858000"/>
              <a:gd name="connsiteX130" fmla="*/ 6037298 w 6128435"/>
              <a:gd name="connsiteY130" fmla="*/ 5341753 h 6858000"/>
              <a:gd name="connsiteX131" fmla="*/ 6037677 w 6128435"/>
              <a:gd name="connsiteY131" fmla="*/ 5354807 h 6858000"/>
              <a:gd name="connsiteX132" fmla="*/ 6039728 w 6128435"/>
              <a:gd name="connsiteY132" fmla="*/ 5359416 h 6858000"/>
              <a:gd name="connsiteX133" fmla="*/ 6043311 w 6128435"/>
              <a:gd name="connsiteY133" fmla="*/ 5361407 h 6858000"/>
              <a:gd name="connsiteX134" fmla="*/ 6042954 w 6128435"/>
              <a:gd name="connsiteY134" fmla="*/ 5362576 h 6858000"/>
              <a:gd name="connsiteX135" fmla="*/ 6053435 w 6128435"/>
              <a:gd name="connsiteY135" fmla="*/ 5387547 h 6858000"/>
              <a:gd name="connsiteX136" fmla="*/ 6065933 w 6128435"/>
              <a:gd name="connsiteY136" fmla="*/ 5443002 h 6858000"/>
              <a:gd name="connsiteX137" fmla="*/ 6068640 w 6128435"/>
              <a:gd name="connsiteY137" fmla="*/ 5474503 h 6858000"/>
              <a:gd name="connsiteX138" fmla="*/ 6080922 w 6128435"/>
              <a:gd name="connsiteY138" fmla="*/ 5561070 h 6858000"/>
              <a:gd name="connsiteX139" fmla="*/ 6096949 w 6128435"/>
              <a:gd name="connsiteY139" fmla="*/ 5648179 h 6858000"/>
              <a:gd name="connsiteX140" fmla="*/ 6125703 w 6128435"/>
              <a:gd name="connsiteY140" fmla="*/ 5692894 h 6858000"/>
              <a:gd name="connsiteX141" fmla="*/ 6126670 w 6128435"/>
              <a:gd name="connsiteY141" fmla="*/ 5697882 h 6858000"/>
              <a:gd name="connsiteX142" fmla="*/ 6124061 w 6128435"/>
              <a:gd name="connsiteY142" fmla="*/ 5710294 h 6858000"/>
              <a:gd name="connsiteX143" fmla="*/ 6122213 w 6128435"/>
              <a:gd name="connsiteY143" fmla="*/ 5714762 h 6858000"/>
              <a:gd name="connsiteX144" fmla="*/ 6121353 w 6128435"/>
              <a:gd name="connsiteY144" fmla="*/ 5721725 h 6858000"/>
              <a:gd name="connsiteX145" fmla="*/ 6121607 w 6128435"/>
              <a:gd name="connsiteY145" fmla="*/ 5721959 h 6858000"/>
              <a:gd name="connsiteX146" fmla="*/ 6120262 w 6128435"/>
              <a:gd name="connsiteY146" fmla="*/ 5728358 h 6858000"/>
              <a:gd name="connsiteX147" fmla="*/ 6110194 w 6128435"/>
              <a:gd name="connsiteY147" fmla="*/ 5758853 h 6858000"/>
              <a:gd name="connsiteX148" fmla="*/ 6127519 w 6128435"/>
              <a:gd name="connsiteY148" fmla="*/ 5865775 h 6858000"/>
              <a:gd name="connsiteX149" fmla="*/ 6128435 w 6128435"/>
              <a:gd name="connsiteY149" fmla="*/ 5870164 h 6858000"/>
              <a:gd name="connsiteX150" fmla="*/ 6119217 w 6128435"/>
              <a:gd name="connsiteY150" fmla="*/ 5888542 h 6858000"/>
              <a:gd name="connsiteX151" fmla="*/ 6115966 w 6128435"/>
              <a:gd name="connsiteY151" fmla="*/ 5898387 h 6858000"/>
              <a:gd name="connsiteX152" fmla="*/ 6111924 w 6128435"/>
              <a:gd name="connsiteY152" fmla="*/ 5900444 h 6858000"/>
              <a:gd name="connsiteX153" fmla="*/ 6108716 w 6128435"/>
              <a:gd name="connsiteY153" fmla="*/ 5915345 h 6858000"/>
              <a:gd name="connsiteX154" fmla="*/ 6109524 w 6128435"/>
              <a:gd name="connsiteY154" fmla="*/ 5917328 h 6858000"/>
              <a:gd name="connsiteX155" fmla="*/ 6102493 w 6128435"/>
              <a:gd name="connsiteY155" fmla="*/ 5928602 h 6858000"/>
              <a:gd name="connsiteX156" fmla="*/ 6056863 w 6128435"/>
              <a:gd name="connsiteY156" fmla="*/ 6000643 h 6858000"/>
              <a:gd name="connsiteX157" fmla="*/ 6045436 w 6128435"/>
              <a:gd name="connsiteY157" fmla="*/ 6124480 h 6858000"/>
              <a:gd name="connsiteX158" fmla="*/ 6030489 w 6128435"/>
              <a:gd name="connsiteY158" fmla="*/ 6317666 h 6858000"/>
              <a:gd name="connsiteX159" fmla="*/ 6007492 w 6128435"/>
              <a:gd name="connsiteY159" fmla="*/ 6440818 h 6858000"/>
              <a:gd name="connsiteX160" fmla="*/ 6009467 w 6128435"/>
              <a:gd name="connsiteY160" fmla="*/ 6487076 h 6858000"/>
              <a:gd name="connsiteX161" fmla="*/ 5995064 w 6128435"/>
              <a:gd name="connsiteY161" fmla="*/ 6540791 h 6858000"/>
              <a:gd name="connsiteX162" fmla="*/ 5996309 w 6128435"/>
              <a:gd name="connsiteY162" fmla="*/ 6543961 h 6858000"/>
              <a:gd name="connsiteX163" fmla="*/ 5996048 w 6128435"/>
              <a:gd name="connsiteY163" fmla="*/ 6555444 h 6858000"/>
              <a:gd name="connsiteX164" fmla="*/ 6002524 w 6128435"/>
              <a:gd name="connsiteY164" fmla="*/ 6560188 h 6858000"/>
              <a:gd name="connsiteX165" fmla="*/ 6006823 w 6128435"/>
              <a:gd name="connsiteY165" fmla="*/ 6578546 h 6858000"/>
              <a:gd name="connsiteX166" fmla="*/ 6004510 w 6128435"/>
              <a:gd name="connsiteY166" fmla="*/ 6599256 h 6858000"/>
              <a:gd name="connsiteX167" fmla="*/ 5986207 w 6128435"/>
              <a:gd name="connsiteY167" fmla="*/ 6695855 h 6858000"/>
              <a:gd name="connsiteX168" fmla="*/ 5979428 w 6128435"/>
              <a:gd name="connsiteY168" fmla="*/ 6754678 h 6858000"/>
              <a:gd name="connsiteX169" fmla="*/ 5983398 w 6128435"/>
              <a:gd name="connsiteY169" fmla="*/ 6778641 h 6858000"/>
              <a:gd name="connsiteX170" fmla="*/ 5984543 w 6128435"/>
              <a:gd name="connsiteY170" fmla="*/ 6811016 h 6858000"/>
              <a:gd name="connsiteX171" fmla="*/ 5981802 w 6128435"/>
              <a:gd name="connsiteY171" fmla="*/ 6838578 h 6858000"/>
              <a:gd name="connsiteX172" fmla="*/ 5979671 w 6128435"/>
              <a:gd name="connsiteY172" fmla="*/ 6858000 h 6858000"/>
              <a:gd name="connsiteX173" fmla="*/ 0 w 6128435"/>
              <a:gd name="connsiteY173" fmla="*/ 6858000 h 6858000"/>
              <a:gd name="connsiteX174" fmla="*/ 0 w 6128435"/>
              <a:gd name="connsiteY17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04120 w 6128435"/>
              <a:gd name="connsiteY45" fmla="*/ 2435967 h 6858000"/>
              <a:gd name="connsiteX46" fmla="*/ 5148653 w 6128435"/>
              <a:gd name="connsiteY46" fmla="*/ 2460132 h 6858000"/>
              <a:gd name="connsiteX47" fmla="*/ 5192511 w 6128435"/>
              <a:gd name="connsiteY47" fmla="*/ 2549199 h 6858000"/>
              <a:gd name="connsiteX48" fmla="*/ 5307538 w 6128435"/>
              <a:gd name="connsiteY48" fmla="*/ 2514685 h 6858000"/>
              <a:gd name="connsiteX49" fmla="*/ 5337604 w 6128435"/>
              <a:gd name="connsiteY49" fmla="*/ 2597632 h 6858000"/>
              <a:gd name="connsiteX50" fmla="*/ 5407503 w 6128435"/>
              <a:gd name="connsiteY50" fmla="*/ 2786290 h 6858000"/>
              <a:gd name="connsiteX51" fmla="*/ 5407356 w 6128435"/>
              <a:gd name="connsiteY51" fmla="*/ 2787545 h 6858000"/>
              <a:gd name="connsiteX52" fmla="*/ 5411130 w 6128435"/>
              <a:gd name="connsiteY52" fmla="*/ 2788640 h 6858000"/>
              <a:gd name="connsiteX53" fmla="*/ 5416439 w 6128435"/>
              <a:gd name="connsiteY53" fmla="*/ 2805666 h 6858000"/>
              <a:gd name="connsiteX54" fmla="*/ 5416589 w 6128435"/>
              <a:gd name="connsiteY54" fmla="*/ 2810822 h 6858000"/>
              <a:gd name="connsiteX55" fmla="*/ 5418542 w 6128435"/>
              <a:gd name="connsiteY55" fmla="*/ 2817745 h 6858000"/>
              <a:gd name="connsiteX56" fmla="*/ 5418847 w 6128435"/>
              <a:gd name="connsiteY56" fmla="*/ 2817825 h 6858000"/>
              <a:gd name="connsiteX57" fmla="*/ 5423364 w 6128435"/>
              <a:gd name="connsiteY57" fmla="*/ 2858292 h 6858000"/>
              <a:gd name="connsiteX58" fmla="*/ 5479298 w 6128435"/>
              <a:gd name="connsiteY58" fmla="*/ 2947791 h 6858000"/>
              <a:gd name="connsiteX59" fmla="*/ 5481770 w 6128435"/>
              <a:gd name="connsiteY59" fmla="*/ 2951352 h 6858000"/>
              <a:gd name="connsiteX60" fmla="*/ 5481013 w 6128435"/>
              <a:gd name="connsiteY60" fmla="*/ 2973461 h 6858000"/>
              <a:gd name="connsiteX61" fmla="*/ 5482045 w 6128435"/>
              <a:gd name="connsiteY61" fmla="*/ 2984371 h 6858000"/>
              <a:gd name="connsiteX62" fmla="*/ 5479405 w 6128435"/>
              <a:gd name="connsiteY62" fmla="*/ 2988507 h 6858000"/>
              <a:gd name="connsiteX63" fmla="*/ 5482415 w 6128435"/>
              <a:gd name="connsiteY63" fmla="*/ 3004079 h 6858000"/>
              <a:gd name="connsiteX64" fmla="*/ 5483865 w 6128435"/>
              <a:gd name="connsiteY64" fmla="*/ 3005467 h 6858000"/>
              <a:gd name="connsiteX65" fmla="*/ 5482236 w 6128435"/>
              <a:gd name="connsiteY65" fmla="*/ 3019791 h 6858000"/>
              <a:gd name="connsiteX66" fmla="*/ 5475895 w 6128435"/>
              <a:gd name="connsiteY66" fmla="*/ 3033578 h 6858000"/>
              <a:gd name="connsiteX67" fmla="*/ 5477595 w 6128435"/>
              <a:gd name="connsiteY67" fmla="*/ 3250534 h 6858000"/>
              <a:gd name="connsiteX68" fmla="*/ 5532836 w 6128435"/>
              <a:gd name="connsiteY68" fmla="*/ 3353840 h 6858000"/>
              <a:gd name="connsiteX69" fmla="*/ 5561229 w 6128435"/>
              <a:gd name="connsiteY69" fmla="*/ 3395784 h 6858000"/>
              <a:gd name="connsiteX70" fmla="*/ 5589758 w 6128435"/>
              <a:gd name="connsiteY70" fmla="*/ 3506453 h 6858000"/>
              <a:gd name="connsiteX71" fmla="*/ 5596144 w 6128435"/>
              <a:gd name="connsiteY71" fmla="*/ 3534624 h 6858000"/>
              <a:gd name="connsiteX72" fmla="*/ 5597750 w 6128435"/>
              <a:gd name="connsiteY72" fmla="*/ 3534129 h 6858000"/>
              <a:gd name="connsiteX73" fmla="*/ 5599700 w 6128435"/>
              <a:gd name="connsiteY73" fmla="*/ 3547221 h 6858000"/>
              <a:gd name="connsiteX74" fmla="*/ 5615031 w 6128435"/>
              <a:gd name="connsiteY74" fmla="*/ 3557482 h 6858000"/>
              <a:gd name="connsiteX75" fmla="*/ 5618377 w 6128435"/>
              <a:gd name="connsiteY75" fmla="*/ 3588431 h 6858000"/>
              <a:gd name="connsiteX76" fmla="*/ 5612155 w 6128435"/>
              <a:gd name="connsiteY76" fmla="*/ 3589869 h 6858000"/>
              <a:gd name="connsiteX77" fmla="*/ 5620843 w 6128435"/>
              <a:gd name="connsiteY77" fmla="*/ 3606745 h 6858000"/>
              <a:gd name="connsiteX78" fmla="*/ 5655472 w 6128435"/>
              <a:gd name="connsiteY78" fmla="*/ 3678877 h 6858000"/>
              <a:gd name="connsiteX79" fmla="*/ 5680448 w 6128435"/>
              <a:gd name="connsiteY79" fmla="*/ 3717760 h 6858000"/>
              <a:gd name="connsiteX80" fmla="*/ 5683015 w 6128435"/>
              <a:gd name="connsiteY80" fmla="*/ 3762025 h 6858000"/>
              <a:gd name="connsiteX81" fmla="*/ 5696643 w 6128435"/>
              <a:gd name="connsiteY81" fmla="*/ 3773888 h 6858000"/>
              <a:gd name="connsiteX82" fmla="*/ 5699203 w 6128435"/>
              <a:gd name="connsiteY82" fmla="*/ 3775823 h 6858000"/>
              <a:gd name="connsiteX83" fmla="*/ 5704824 w 6128435"/>
              <a:gd name="connsiteY83" fmla="*/ 3785966 h 6858000"/>
              <a:gd name="connsiteX84" fmla="*/ 5712204 w 6128435"/>
              <a:gd name="connsiteY84" fmla="*/ 3785830 h 6858000"/>
              <a:gd name="connsiteX85" fmla="*/ 5724816 w 6128435"/>
              <a:gd name="connsiteY85" fmla="*/ 3798949 h 6858000"/>
              <a:gd name="connsiteX86" fmla="*/ 5733539 w 6128435"/>
              <a:gd name="connsiteY86" fmla="*/ 3818457 h 6858000"/>
              <a:gd name="connsiteX87" fmla="*/ 5768491 w 6128435"/>
              <a:gd name="connsiteY87" fmla="*/ 3914399 h 6858000"/>
              <a:gd name="connsiteX88" fmla="*/ 5793123 w 6128435"/>
              <a:gd name="connsiteY88" fmla="*/ 3969952 h 6858000"/>
              <a:gd name="connsiteX89" fmla="*/ 5808321 w 6128435"/>
              <a:gd name="connsiteY89" fmla="*/ 3988153 h 6858000"/>
              <a:gd name="connsiteX90" fmla="*/ 5825621 w 6128435"/>
              <a:gd name="connsiteY90" fmla="*/ 4015525 h 6858000"/>
              <a:gd name="connsiteX91" fmla="*/ 5860672 w 6128435"/>
              <a:gd name="connsiteY91" fmla="*/ 4061579 h 6858000"/>
              <a:gd name="connsiteX92" fmla="*/ 5872173 w 6128435"/>
              <a:gd name="connsiteY92" fmla="*/ 4088497 h 6858000"/>
              <a:gd name="connsiteX93" fmla="*/ 5883705 w 6128435"/>
              <a:gd name="connsiteY93" fmla="*/ 4101899 h 6858000"/>
              <a:gd name="connsiteX94" fmla="*/ 5885314 w 6128435"/>
              <a:gd name="connsiteY94" fmla="*/ 4108387 h 6858000"/>
              <a:gd name="connsiteX95" fmla="*/ 5894095 w 6128435"/>
              <a:gd name="connsiteY95" fmla="*/ 4128857 h 6858000"/>
              <a:gd name="connsiteX96" fmla="*/ 5898339 w 6128435"/>
              <a:gd name="connsiteY96" fmla="*/ 4140800 h 6858000"/>
              <a:gd name="connsiteX97" fmla="*/ 5899734 w 6128435"/>
              <a:gd name="connsiteY97" fmla="*/ 4145632 h 6858000"/>
              <a:gd name="connsiteX98" fmla="*/ 5897098 w 6128435"/>
              <a:gd name="connsiteY98" fmla="*/ 4157819 h 6858000"/>
              <a:gd name="connsiteX99" fmla="*/ 5903513 w 6128435"/>
              <a:gd name="connsiteY99" fmla="*/ 4187661 h 6858000"/>
              <a:gd name="connsiteX100" fmla="*/ 5917114 w 6128435"/>
              <a:gd name="connsiteY100" fmla="*/ 4213096 h 6858000"/>
              <a:gd name="connsiteX101" fmla="*/ 5921153 w 6128435"/>
              <a:gd name="connsiteY101" fmla="*/ 4236222 h 6858000"/>
              <a:gd name="connsiteX102" fmla="*/ 5924233 w 6128435"/>
              <a:gd name="connsiteY102" fmla="*/ 4242060 h 6858000"/>
              <a:gd name="connsiteX103" fmla="*/ 5928910 w 6128435"/>
              <a:gd name="connsiteY103" fmla="*/ 4300973 h 6858000"/>
              <a:gd name="connsiteX104" fmla="*/ 5939320 w 6128435"/>
              <a:gd name="connsiteY104" fmla="*/ 4340435 h 6858000"/>
              <a:gd name="connsiteX105" fmla="*/ 5946705 w 6128435"/>
              <a:gd name="connsiteY105" fmla="*/ 4428051 h 6858000"/>
              <a:gd name="connsiteX106" fmla="*/ 5949261 w 6128435"/>
              <a:gd name="connsiteY106" fmla="*/ 4449185 h 6858000"/>
              <a:gd name="connsiteX107" fmla="*/ 5957504 w 6128435"/>
              <a:gd name="connsiteY107" fmla="*/ 4465911 h 6858000"/>
              <a:gd name="connsiteX108" fmla="*/ 5964689 w 6128435"/>
              <a:gd name="connsiteY108" fmla="*/ 4468532 h 6858000"/>
              <a:gd name="connsiteX109" fmla="*/ 5967062 w 6128435"/>
              <a:gd name="connsiteY109" fmla="*/ 4479923 h 6858000"/>
              <a:gd name="connsiteX110" fmla="*/ 5968960 w 6128435"/>
              <a:gd name="connsiteY110" fmla="*/ 4482655 h 6858000"/>
              <a:gd name="connsiteX111" fmla="*/ 5978567 w 6128435"/>
              <a:gd name="connsiteY111" fmla="*/ 4498605 h 6858000"/>
              <a:gd name="connsiteX112" fmla="*/ 5980106 w 6128435"/>
              <a:gd name="connsiteY112" fmla="*/ 4585087 h 6858000"/>
              <a:gd name="connsiteX113" fmla="*/ 5998138 w 6128435"/>
              <a:gd name="connsiteY113" fmla="*/ 4697518 h 6858000"/>
              <a:gd name="connsiteX114" fmla="*/ 6013516 w 6128435"/>
              <a:gd name="connsiteY114" fmla="*/ 4786619 h 6858000"/>
              <a:gd name="connsiteX115" fmla="*/ 6025404 w 6128435"/>
              <a:gd name="connsiteY115" fmla="*/ 4858148 h 6858000"/>
              <a:gd name="connsiteX116" fmla="*/ 6007749 w 6128435"/>
              <a:gd name="connsiteY116" fmla="*/ 4964715 h 6858000"/>
              <a:gd name="connsiteX117" fmla="*/ 6005269 w 6128435"/>
              <a:gd name="connsiteY117" fmla="*/ 5150567 h 6858000"/>
              <a:gd name="connsiteX118" fmla="*/ 6001127 w 6128435"/>
              <a:gd name="connsiteY118" fmla="*/ 5164609 h 6858000"/>
              <a:gd name="connsiteX119" fmla="*/ 5996647 w 6128435"/>
              <a:gd name="connsiteY119" fmla="*/ 5185640 h 6858000"/>
              <a:gd name="connsiteX120" fmla="*/ 5998514 w 6128435"/>
              <a:gd name="connsiteY120" fmla="*/ 5189673 h 6858000"/>
              <a:gd name="connsiteX121" fmla="*/ 5995970 w 6128435"/>
              <a:gd name="connsiteY121" fmla="*/ 5221547 h 6858000"/>
              <a:gd name="connsiteX122" fmla="*/ 5997218 w 6128435"/>
              <a:gd name="connsiteY122" fmla="*/ 5222031 h 6858000"/>
              <a:gd name="connsiteX123" fmla="*/ 6002116 w 6128435"/>
              <a:gd name="connsiteY123" fmla="*/ 5231223 h 6858000"/>
              <a:gd name="connsiteX124" fmla="*/ 6008541 w 6128435"/>
              <a:gd name="connsiteY124" fmla="*/ 5248680 h 6858000"/>
              <a:gd name="connsiteX125" fmla="*/ 6039260 w 6128435"/>
              <a:gd name="connsiteY125" fmla="*/ 5289518 h 6858000"/>
              <a:gd name="connsiteX126" fmla="*/ 6036748 w 6128435"/>
              <a:gd name="connsiteY126" fmla="*/ 5322752 h 6858000"/>
              <a:gd name="connsiteX127" fmla="*/ 6036943 w 6128435"/>
              <a:gd name="connsiteY127" fmla="*/ 5329480 h 6858000"/>
              <a:gd name="connsiteX128" fmla="*/ 6037236 w 6128435"/>
              <a:gd name="connsiteY128" fmla="*/ 5329634 h 6858000"/>
              <a:gd name="connsiteX129" fmla="*/ 6038019 w 6128435"/>
              <a:gd name="connsiteY129" fmla="*/ 5336764 h 6858000"/>
              <a:gd name="connsiteX130" fmla="*/ 6037298 w 6128435"/>
              <a:gd name="connsiteY130" fmla="*/ 5341753 h 6858000"/>
              <a:gd name="connsiteX131" fmla="*/ 6037677 w 6128435"/>
              <a:gd name="connsiteY131" fmla="*/ 5354807 h 6858000"/>
              <a:gd name="connsiteX132" fmla="*/ 6039728 w 6128435"/>
              <a:gd name="connsiteY132" fmla="*/ 5359416 h 6858000"/>
              <a:gd name="connsiteX133" fmla="*/ 6043311 w 6128435"/>
              <a:gd name="connsiteY133" fmla="*/ 5361407 h 6858000"/>
              <a:gd name="connsiteX134" fmla="*/ 6042954 w 6128435"/>
              <a:gd name="connsiteY134" fmla="*/ 5362576 h 6858000"/>
              <a:gd name="connsiteX135" fmla="*/ 6053435 w 6128435"/>
              <a:gd name="connsiteY135" fmla="*/ 5387547 h 6858000"/>
              <a:gd name="connsiteX136" fmla="*/ 6065933 w 6128435"/>
              <a:gd name="connsiteY136" fmla="*/ 5443002 h 6858000"/>
              <a:gd name="connsiteX137" fmla="*/ 6068640 w 6128435"/>
              <a:gd name="connsiteY137" fmla="*/ 5474503 h 6858000"/>
              <a:gd name="connsiteX138" fmla="*/ 6080922 w 6128435"/>
              <a:gd name="connsiteY138" fmla="*/ 5561070 h 6858000"/>
              <a:gd name="connsiteX139" fmla="*/ 6096949 w 6128435"/>
              <a:gd name="connsiteY139" fmla="*/ 5648179 h 6858000"/>
              <a:gd name="connsiteX140" fmla="*/ 6125703 w 6128435"/>
              <a:gd name="connsiteY140" fmla="*/ 5692894 h 6858000"/>
              <a:gd name="connsiteX141" fmla="*/ 6126670 w 6128435"/>
              <a:gd name="connsiteY141" fmla="*/ 5697882 h 6858000"/>
              <a:gd name="connsiteX142" fmla="*/ 6124061 w 6128435"/>
              <a:gd name="connsiteY142" fmla="*/ 5710294 h 6858000"/>
              <a:gd name="connsiteX143" fmla="*/ 6122213 w 6128435"/>
              <a:gd name="connsiteY143" fmla="*/ 5714762 h 6858000"/>
              <a:gd name="connsiteX144" fmla="*/ 6121353 w 6128435"/>
              <a:gd name="connsiteY144" fmla="*/ 5721725 h 6858000"/>
              <a:gd name="connsiteX145" fmla="*/ 6121607 w 6128435"/>
              <a:gd name="connsiteY145" fmla="*/ 5721959 h 6858000"/>
              <a:gd name="connsiteX146" fmla="*/ 6120262 w 6128435"/>
              <a:gd name="connsiteY146" fmla="*/ 5728358 h 6858000"/>
              <a:gd name="connsiteX147" fmla="*/ 6110194 w 6128435"/>
              <a:gd name="connsiteY147" fmla="*/ 5758853 h 6858000"/>
              <a:gd name="connsiteX148" fmla="*/ 6127519 w 6128435"/>
              <a:gd name="connsiteY148" fmla="*/ 5865775 h 6858000"/>
              <a:gd name="connsiteX149" fmla="*/ 6128435 w 6128435"/>
              <a:gd name="connsiteY149" fmla="*/ 5870164 h 6858000"/>
              <a:gd name="connsiteX150" fmla="*/ 6119217 w 6128435"/>
              <a:gd name="connsiteY150" fmla="*/ 5888542 h 6858000"/>
              <a:gd name="connsiteX151" fmla="*/ 6115966 w 6128435"/>
              <a:gd name="connsiteY151" fmla="*/ 5898387 h 6858000"/>
              <a:gd name="connsiteX152" fmla="*/ 6111924 w 6128435"/>
              <a:gd name="connsiteY152" fmla="*/ 5900444 h 6858000"/>
              <a:gd name="connsiteX153" fmla="*/ 6108716 w 6128435"/>
              <a:gd name="connsiteY153" fmla="*/ 5915345 h 6858000"/>
              <a:gd name="connsiteX154" fmla="*/ 6109524 w 6128435"/>
              <a:gd name="connsiteY154" fmla="*/ 5917328 h 6858000"/>
              <a:gd name="connsiteX155" fmla="*/ 6102493 w 6128435"/>
              <a:gd name="connsiteY155" fmla="*/ 5928602 h 6858000"/>
              <a:gd name="connsiteX156" fmla="*/ 6056863 w 6128435"/>
              <a:gd name="connsiteY156" fmla="*/ 6000643 h 6858000"/>
              <a:gd name="connsiteX157" fmla="*/ 6045436 w 6128435"/>
              <a:gd name="connsiteY157" fmla="*/ 6124480 h 6858000"/>
              <a:gd name="connsiteX158" fmla="*/ 6030489 w 6128435"/>
              <a:gd name="connsiteY158" fmla="*/ 6317666 h 6858000"/>
              <a:gd name="connsiteX159" fmla="*/ 6007492 w 6128435"/>
              <a:gd name="connsiteY159" fmla="*/ 6440818 h 6858000"/>
              <a:gd name="connsiteX160" fmla="*/ 6009467 w 6128435"/>
              <a:gd name="connsiteY160" fmla="*/ 6487076 h 6858000"/>
              <a:gd name="connsiteX161" fmla="*/ 5995064 w 6128435"/>
              <a:gd name="connsiteY161" fmla="*/ 6540791 h 6858000"/>
              <a:gd name="connsiteX162" fmla="*/ 5996309 w 6128435"/>
              <a:gd name="connsiteY162" fmla="*/ 6543961 h 6858000"/>
              <a:gd name="connsiteX163" fmla="*/ 5996048 w 6128435"/>
              <a:gd name="connsiteY163" fmla="*/ 6555444 h 6858000"/>
              <a:gd name="connsiteX164" fmla="*/ 6002524 w 6128435"/>
              <a:gd name="connsiteY164" fmla="*/ 6560188 h 6858000"/>
              <a:gd name="connsiteX165" fmla="*/ 6006823 w 6128435"/>
              <a:gd name="connsiteY165" fmla="*/ 6578546 h 6858000"/>
              <a:gd name="connsiteX166" fmla="*/ 6004510 w 6128435"/>
              <a:gd name="connsiteY166" fmla="*/ 6599256 h 6858000"/>
              <a:gd name="connsiteX167" fmla="*/ 5986207 w 6128435"/>
              <a:gd name="connsiteY167" fmla="*/ 6695855 h 6858000"/>
              <a:gd name="connsiteX168" fmla="*/ 5979428 w 6128435"/>
              <a:gd name="connsiteY168" fmla="*/ 6754678 h 6858000"/>
              <a:gd name="connsiteX169" fmla="*/ 5983398 w 6128435"/>
              <a:gd name="connsiteY169" fmla="*/ 6778641 h 6858000"/>
              <a:gd name="connsiteX170" fmla="*/ 5984543 w 6128435"/>
              <a:gd name="connsiteY170" fmla="*/ 6811016 h 6858000"/>
              <a:gd name="connsiteX171" fmla="*/ 5981802 w 6128435"/>
              <a:gd name="connsiteY171" fmla="*/ 6838578 h 6858000"/>
              <a:gd name="connsiteX172" fmla="*/ 5979671 w 6128435"/>
              <a:gd name="connsiteY172" fmla="*/ 6858000 h 6858000"/>
              <a:gd name="connsiteX173" fmla="*/ 0 w 6128435"/>
              <a:gd name="connsiteY173" fmla="*/ 6858000 h 6858000"/>
              <a:gd name="connsiteX174" fmla="*/ 0 w 6128435"/>
              <a:gd name="connsiteY17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04120 w 6128435"/>
              <a:gd name="connsiteY44" fmla="*/ 2435967 h 6858000"/>
              <a:gd name="connsiteX45" fmla="*/ 5148653 w 6128435"/>
              <a:gd name="connsiteY45" fmla="*/ 2460132 h 6858000"/>
              <a:gd name="connsiteX46" fmla="*/ 5192511 w 6128435"/>
              <a:gd name="connsiteY46" fmla="*/ 2549199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148653 w 6128435"/>
              <a:gd name="connsiteY45" fmla="*/ 2460132 h 6858000"/>
              <a:gd name="connsiteX46" fmla="*/ 5192511 w 6128435"/>
              <a:gd name="connsiteY46" fmla="*/ 2549199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192511 w 6128435"/>
              <a:gd name="connsiteY46" fmla="*/ 2549199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338366 w 6128435"/>
              <a:gd name="connsiteY46" fmla="*/ 2465052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338366 w 6128435"/>
              <a:gd name="connsiteY46" fmla="*/ 2465052 h 6858000"/>
              <a:gd name="connsiteX47" fmla="*/ 5337604 w 6128435"/>
              <a:gd name="connsiteY47" fmla="*/ 2597632 h 6858000"/>
              <a:gd name="connsiteX48" fmla="*/ 5407503 w 6128435"/>
              <a:gd name="connsiteY48" fmla="*/ 2786290 h 6858000"/>
              <a:gd name="connsiteX49" fmla="*/ 5407356 w 6128435"/>
              <a:gd name="connsiteY49" fmla="*/ 2787545 h 6858000"/>
              <a:gd name="connsiteX50" fmla="*/ 5411130 w 6128435"/>
              <a:gd name="connsiteY50" fmla="*/ 2788640 h 6858000"/>
              <a:gd name="connsiteX51" fmla="*/ 5416439 w 6128435"/>
              <a:gd name="connsiteY51" fmla="*/ 2805666 h 6858000"/>
              <a:gd name="connsiteX52" fmla="*/ 5416589 w 6128435"/>
              <a:gd name="connsiteY52" fmla="*/ 2810822 h 6858000"/>
              <a:gd name="connsiteX53" fmla="*/ 5418542 w 6128435"/>
              <a:gd name="connsiteY53" fmla="*/ 2817745 h 6858000"/>
              <a:gd name="connsiteX54" fmla="*/ 5418847 w 6128435"/>
              <a:gd name="connsiteY54" fmla="*/ 2817825 h 6858000"/>
              <a:gd name="connsiteX55" fmla="*/ 5423364 w 6128435"/>
              <a:gd name="connsiteY55" fmla="*/ 2858292 h 6858000"/>
              <a:gd name="connsiteX56" fmla="*/ 5479298 w 6128435"/>
              <a:gd name="connsiteY56" fmla="*/ 2947791 h 6858000"/>
              <a:gd name="connsiteX57" fmla="*/ 5481770 w 6128435"/>
              <a:gd name="connsiteY57" fmla="*/ 2951352 h 6858000"/>
              <a:gd name="connsiteX58" fmla="*/ 5481013 w 6128435"/>
              <a:gd name="connsiteY58" fmla="*/ 2973461 h 6858000"/>
              <a:gd name="connsiteX59" fmla="*/ 5482045 w 6128435"/>
              <a:gd name="connsiteY59" fmla="*/ 2984371 h 6858000"/>
              <a:gd name="connsiteX60" fmla="*/ 5479405 w 6128435"/>
              <a:gd name="connsiteY60" fmla="*/ 2988507 h 6858000"/>
              <a:gd name="connsiteX61" fmla="*/ 5482415 w 6128435"/>
              <a:gd name="connsiteY61" fmla="*/ 3004079 h 6858000"/>
              <a:gd name="connsiteX62" fmla="*/ 5483865 w 6128435"/>
              <a:gd name="connsiteY62" fmla="*/ 3005467 h 6858000"/>
              <a:gd name="connsiteX63" fmla="*/ 5482236 w 6128435"/>
              <a:gd name="connsiteY63" fmla="*/ 3019791 h 6858000"/>
              <a:gd name="connsiteX64" fmla="*/ 5475895 w 6128435"/>
              <a:gd name="connsiteY64" fmla="*/ 3033578 h 6858000"/>
              <a:gd name="connsiteX65" fmla="*/ 5477595 w 6128435"/>
              <a:gd name="connsiteY65" fmla="*/ 3250534 h 6858000"/>
              <a:gd name="connsiteX66" fmla="*/ 5532836 w 6128435"/>
              <a:gd name="connsiteY66" fmla="*/ 3353840 h 6858000"/>
              <a:gd name="connsiteX67" fmla="*/ 5561229 w 6128435"/>
              <a:gd name="connsiteY67" fmla="*/ 3395784 h 6858000"/>
              <a:gd name="connsiteX68" fmla="*/ 5589758 w 6128435"/>
              <a:gd name="connsiteY68" fmla="*/ 3506453 h 6858000"/>
              <a:gd name="connsiteX69" fmla="*/ 5596144 w 6128435"/>
              <a:gd name="connsiteY69" fmla="*/ 3534624 h 6858000"/>
              <a:gd name="connsiteX70" fmla="*/ 5597750 w 6128435"/>
              <a:gd name="connsiteY70" fmla="*/ 3534129 h 6858000"/>
              <a:gd name="connsiteX71" fmla="*/ 5599700 w 6128435"/>
              <a:gd name="connsiteY71" fmla="*/ 3547221 h 6858000"/>
              <a:gd name="connsiteX72" fmla="*/ 5615031 w 6128435"/>
              <a:gd name="connsiteY72" fmla="*/ 3557482 h 6858000"/>
              <a:gd name="connsiteX73" fmla="*/ 5618377 w 6128435"/>
              <a:gd name="connsiteY73" fmla="*/ 3588431 h 6858000"/>
              <a:gd name="connsiteX74" fmla="*/ 5612155 w 6128435"/>
              <a:gd name="connsiteY74" fmla="*/ 3589869 h 6858000"/>
              <a:gd name="connsiteX75" fmla="*/ 5620843 w 6128435"/>
              <a:gd name="connsiteY75" fmla="*/ 3606745 h 6858000"/>
              <a:gd name="connsiteX76" fmla="*/ 5655472 w 6128435"/>
              <a:gd name="connsiteY76" fmla="*/ 3678877 h 6858000"/>
              <a:gd name="connsiteX77" fmla="*/ 5680448 w 6128435"/>
              <a:gd name="connsiteY77" fmla="*/ 3717760 h 6858000"/>
              <a:gd name="connsiteX78" fmla="*/ 5683015 w 6128435"/>
              <a:gd name="connsiteY78" fmla="*/ 3762025 h 6858000"/>
              <a:gd name="connsiteX79" fmla="*/ 5696643 w 6128435"/>
              <a:gd name="connsiteY79" fmla="*/ 3773888 h 6858000"/>
              <a:gd name="connsiteX80" fmla="*/ 5699203 w 6128435"/>
              <a:gd name="connsiteY80" fmla="*/ 3775823 h 6858000"/>
              <a:gd name="connsiteX81" fmla="*/ 5704824 w 6128435"/>
              <a:gd name="connsiteY81" fmla="*/ 3785966 h 6858000"/>
              <a:gd name="connsiteX82" fmla="*/ 5712204 w 6128435"/>
              <a:gd name="connsiteY82" fmla="*/ 3785830 h 6858000"/>
              <a:gd name="connsiteX83" fmla="*/ 5724816 w 6128435"/>
              <a:gd name="connsiteY83" fmla="*/ 3798949 h 6858000"/>
              <a:gd name="connsiteX84" fmla="*/ 5733539 w 6128435"/>
              <a:gd name="connsiteY84" fmla="*/ 3818457 h 6858000"/>
              <a:gd name="connsiteX85" fmla="*/ 5768491 w 6128435"/>
              <a:gd name="connsiteY85" fmla="*/ 3914399 h 6858000"/>
              <a:gd name="connsiteX86" fmla="*/ 5793123 w 6128435"/>
              <a:gd name="connsiteY86" fmla="*/ 3969952 h 6858000"/>
              <a:gd name="connsiteX87" fmla="*/ 5808321 w 6128435"/>
              <a:gd name="connsiteY87" fmla="*/ 3988153 h 6858000"/>
              <a:gd name="connsiteX88" fmla="*/ 5825621 w 6128435"/>
              <a:gd name="connsiteY88" fmla="*/ 4015525 h 6858000"/>
              <a:gd name="connsiteX89" fmla="*/ 5860672 w 6128435"/>
              <a:gd name="connsiteY89" fmla="*/ 4061579 h 6858000"/>
              <a:gd name="connsiteX90" fmla="*/ 5872173 w 6128435"/>
              <a:gd name="connsiteY90" fmla="*/ 4088497 h 6858000"/>
              <a:gd name="connsiteX91" fmla="*/ 5883705 w 6128435"/>
              <a:gd name="connsiteY91" fmla="*/ 4101899 h 6858000"/>
              <a:gd name="connsiteX92" fmla="*/ 5885314 w 6128435"/>
              <a:gd name="connsiteY92" fmla="*/ 4108387 h 6858000"/>
              <a:gd name="connsiteX93" fmla="*/ 5894095 w 6128435"/>
              <a:gd name="connsiteY93" fmla="*/ 4128857 h 6858000"/>
              <a:gd name="connsiteX94" fmla="*/ 5898339 w 6128435"/>
              <a:gd name="connsiteY94" fmla="*/ 4140800 h 6858000"/>
              <a:gd name="connsiteX95" fmla="*/ 5899734 w 6128435"/>
              <a:gd name="connsiteY95" fmla="*/ 4145632 h 6858000"/>
              <a:gd name="connsiteX96" fmla="*/ 5897098 w 6128435"/>
              <a:gd name="connsiteY96" fmla="*/ 4157819 h 6858000"/>
              <a:gd name="connsiteX97" fmla="*/ 5903513 w 6128435"/>
              <a:gd name="connsiteY97" fmla="*/ 4187661 h 6858000"/>
              <a:gd name="connsiteX98" fmla="*/ 5917114 w 6128435"/>
              <a:gd name="connsiteY98" fmla="*/ 4213096 h 6858000"/>
              <a:gd name="connsiteX99" fmla="*/ 5921153 w 6128435"/>
              <a:gd name="connsiteY99" fmla="*/ 4236222 h 6858000"/>
              <a:gd name="connsiteX100" fmla="*/ 5924233 w 6128435"/>
              <a:gd name="connsiteY100" fmla="*/ 4242060 h 6858000"/>
              <a:gd name="connsiteX101" fmla="*/ 5928910 w 6128435"/>
              <a:gd name="connsiteY101" fmla="*/ 4300973 h 6858000"/>
              <a:gd name="connsiteX102" fmla="*/ 5939320 w 6128435"/>
              <a:gd name="connsiteY102" fmla="*/ 4340435 h 6858000"/>
              <a:gd name="connsiteX103" fmla="*/ 5946705 w 6128435"/>
              <a:gd name="connsiteY103" fmla="*/ 4428051 h 6858000"/>
              <a:gd name="connsiteX104" fmla="*/ 5949261 w 6128435"/>
              <a:gd name="connsiteY104" fmla="*/ 4449185 h 6858000"/>
              <a:gd name="connsiteX105" fmla="*/ 5957504 w 6128435"/>
              <a:gd name="connsiteY105" fmla="*/ 4465911 h 6858000"/>
              <a:gd name="connsiteX106" fmla="*/ 5964689 w 6128435"/>
              <a:gd name="connsiteY106" fmla="*/ 4468532 h 6858000"/>
              <a:gd name="connsiteX107" fmla="*/ 5967062 w 6128435"/>
              <a:gd name="connsiteY107" fmla="*/ 4479923 h 6858000"/>
              <a:gd name="connsiteX108" fmla="*/ 5968960 w 6128435"/>
              <a:gd name="connsiteY108" fmla="*/ 4482655 h 6858000"/>
              <a:gd name="connsiteX109" fmla="*/ 5978567 w 6128435"/>
              <a:gd name="connsiteY109" fmla="*/ 4498605 h 6858000"/>
              <a:gd name="connsiteX110" fmla="*/ 5980106 w 6128435"/>
              <a:gd name="connsiteY110" fmla="*/ 4585087 h 6858000"/>
              <a:gd name="connsiteX111" fmla="*/ 5998138 w 6128435"/>
              <a:gd name="connsiteY111" fmla="*/ 4697518 h 6858000"/>
              <a:gd name="connsiteX112" fmla="*/ 6013516 w 6128435"/>
              <a:gd name="connsiteY112" fmla="*/ 4786619 h 6858000"/>
              <a:gd name="connsiteX113" fmla="*/ 6025404 w 6128435"/>
              <a:gd name="connsiteY113" fmla="*/ 4858148 h 6858000"/>
              <a:gd name="connsiteX114" fmla="*/ 6007749 w 6128435"/>
              <a:gd name="connsiteY114" fmla="*/ 4964715 h 6858000"/>
              <a:gd name="connsiteX115" fmla="*/ 6005269 w 6128435"/>
              <a:gd name="connsiteY115" fmla="*/ 5150567 h 6858000"/>
              <a:gd name="connsiteX116" fmla="*/ 6001127 w 6128435"/>
              <a:gd name="connsiteY116" fmla="*/ 5164609 h 6858000"/>
              <a:gd name="connsiteX117" fmla="*/ 5996647 w 6128435"/>
              <a:gd name="connsiteY117" fmla="*/ 5185640 h 6858000"/>
              <a:gd name="connsiteX118" fmla="*/ 5998514 w 6128435"/>
              <a:gd name="connsiteY118" fmla="*/ 5189673 h 6858000"/>
              <a:gd name="connsiteX119" fmla="*/ 5995970 w 6128435"/>
              <a:gd name="connsiteY119" fmla="*/ 5221547 h 6858000"/>
              <a:gd name="connsiteX120" fmla="*/ 5997218 w 6128435"/>
              <a:gd name="connsiteY120" fmla="*/ 5222031 h 6858000"/>
              <a:gd name="connsiteX121" fmla="*/ 6002116 w 6128435"/>
              <a:gd name="connsiteY121" fmla="*/ 5231223 h 6858000"/>
              <a:gd name="connsiteX122" fmla="*/ 6008541 w 6128435"/>
              <a:gd name="connsiteY122" fmla="*/ 5248680 h 6858000"/>
              <a:gd name="connsiteX123" fmla="*/ 6039260 w 6128435"/>
              <a:gd name="connsiteY123" fmla="*/ 5289518 h 6858000"/>
              <a:gd name="connsiteX124" fmla="*/ 6036748 w 6128435"/>
              <a:gd name="connsiteY124" fmla="*/ 5322752 h 6858000"/>
              <a:gd name="connsiteX125" fmla="*/ 6036943 w 6128435"/>
              <a:gd name="connsiteY125" fmla="*/ 5329480 h 6858000"/>
              <a:gd name="connsiteX126" fmla="*/ 6037236 w 6128435"/>
              <a:gd name="connsiteY126" fmla="*/ 5329634 h 6858000"/>
              <a:gd name="connsiteX127" fmla="*/ 6038019 w 6128435"/>
              <a:gd name="connsiteY127" fmla="*/ 5336764 h 6858000"/>
              <a:gd name="connsiteX128" fmla="*/ 6037298 w 6128435"/>
              <a:gd name="connsiteY128" fmla="*/ 5341753 h 6858000"/>
              <a:gd name="connsiteX129" fmla="*/ 6037677 w 6128435"/>
              <a:gd name="connsiteY129" fmla="*/ 5354807 h 6858000"/>
              <a:gd name="connsiteX130" fmla="*/ 6039728 w 6128435"/>
              <a:gd name="connsiteY130" fmla="*/ 5359416 h 6858000"/>
              <a:gd name="connsiteX131" fmla="*/ 6043311 w 6128435"/>
              <a:gd name="connsiteY131" fmla="*/ 5361407 h 6858000"/>
              <a:gd name="connsiteX132" fmla="*/ 6042954 w 6128435"/>
              <a:gd name="connsiteY132" fmla="*/ 5362576 h 6858000"/>
              <a:gd name="connsiteX133" fmla="*/ 6053435 w 6128435"/>
              <a:gd name="connsiteY133" fmla="*/ 5387547 h 6858000"/>
              <a:gd name="connsiteX134" fmla="*/ 6065933 w 6128435"/>
              <a:gd name="connsiteY134" fmla="*/ 5443002 h 6858000"/>
              <a:gd name="connsiteX135" fmla="*/ 6068640 w 6128435"/>
              <a:gd name="connsiteY135" fmla="*/ 5474503 h 6858000"/>
              <a:gd name="connsiteX136" fmla="*/ 6080922 w 6128435"/>
              <a:gd name="connsiteY136" fmla="*/ 5561070 h 6858000"/>
              <a:gd name="connsiteX137" fmla="*/ 6096949 w 6128435"/>
              <a:gd name="connsiteY137" fmla="*/ 5648179 h 6858000"/>
              <a:gd name="connsiteX138" fmla="*/ 6125703 w 6128435"/>
              <a:gd name="connsiteY138" fmla="*/ 5692894 h 6858000"/>
              <a:gd name="connsiteX139" fmla="*/ 6126670 w 6128435"/>
              <a:gd name="connsiteY139" fmla="*/ 5697882 h 6858000"/>
              <a:gd name="connsiteX140" fmla="*/ 6124061 w 6128435"/>
              <a:gd name="connsiteY140" fmla="*/ 5710294 h 6858000"/>
              <a:gd name="connsiteX141" fmla="*/ 6122213 w 6128435"/>
              <a:gd name="connsiteY141" fmla="*/ 5714762 h 6858000"/>
              <a:gd name="connsiteX142" fmla="*/ 6121353 w 6128435"/>
              <a:gd name="connsiteY142" fmla="*/ 5721725 h 6858000"/>
              <a:gd name="connsiteX143" fmla="*/ 6121607 w 6128435"/>
              <a:gd name="connsiteY143" fmla="*/ 5721959 h 6858000"/>
              <a:gd name="connsiteX144" fmla="*/ 6120262 w 6128435"/>
              <a:gd name="connsiteY144" fmla="*/ 5728358 h 6858000"/>
              <a:gd name="connsiteX145" fmla="*/ 6110194 w 6128435"/>
              <a:gd name="connsiteY145" fmla="*/ 5758853 h 6858000"/>
              <a:gd name="connsiteX146" fmla="*/ 6127519 w 6128435"/>
              <a:gd name="connsiteY146" fmla="*/ 5865775 h 6858000"/>
              <a:gd name="connsiteX147" fmla="*/ 6128435 w 6128435"/>
              <a:gd name="connsiteY147" fmla="*/ 5870164 h 6858000"/>
              <a:gd name="connsiteX148" fmla="*/ 6119217 w 6128435"/>
              <a:gd name="connsiteY148" fmla="*/ 5888542 h 6858000"/>
              <a:gd name="connsiteX149" fmla="*/ 6115966 w 6128435"/>
              <a:gd name="connsiteY149" fmla="*/ 5898387 h 6858000"/>
              <a:gd name="connsiteX150" fmla="*/ 6111924 w 6128435"/>
              <a:gd name="connsiteY150" fmla="*/ 5900444 h 6858000"/>
              <a:gd name="connsiteX151" fmla="*/ 6108716 w 6128435"/>
              <a:gd name="connsiteY151" fmla="*/ 5915345 h 6858000"/>
              <a:gd name="connsiteX152" fmla="*/ 6109524 w 6128435"/>
              <a:gd name="connsiteY152" fmla="*/ 5917328 h 6858000"/>
              <a:gd name="connsiteX153" fmla="*/ 6102493 w 6128435"/>
              <a:gd name="connsiteY153" fmla="*/ 5928602 h 6858000"/>
              <a:gd name="connsiteX154" fmla="*/ 6056863 w 6128435"/>
              <a:gd name="connsiteY154" fmla="*/ 6000643 h 6858000"/>
              <a:gd name="connsiteX155" fmla="*/ 6045436 w 6128435"/>
              <a:gd name="connsiteY155" fmla="*/ 6124480 h 6858000"/>
              <a:gd name="connsiteX156" fmla="*/ 6030489 w 6128435"/>
              <a:gd name="connsiteY156" fmla="*/ 6317666 h 6858000"/>
              <a:gd name="connsiteX157" fmla="*/ 6007492 w 6128435"/>
              <a:gd name="connsiteY157" fmla="*/ 6440818 h 6858000"/>
              <a:gd name="connsiteX158" fmla="*/ 6009467 w 6128435"/>
              <a:gd name="connsiteY158" fmla="*/ 6487076 h 6858000"/>
              <a:gd name="connsiteX159" fmla="*/ 5995064 w 6128435"/>
              <a:gd name="connsiteY159" fmla="*/ 6540791 h 6858000"/>
              <a:gd name="connsiteX160" fmla="*/ 5996309 w 6128435"/>
              <a:gd name="connsiteY160" fmla="*/ 6543961 h 6858000"/>
              <a:gd name="connsiteX161" fmla="*/ 5996048 w 6128435"/>
              <a:gd name="connsiteY161" fmla="*/ 6555444 h 6858000"/>
              <a:gd name="connsiteX162" fmla="*/ 6002524 w 6128435"/>
              <a:gd name="connsiteY162" fmla="*/ 6560188 h 6858000"/>
              <a:gd name="connsiteX163" fmla="*/ 6006823 w 6128435"/>
              <a:gd name="connsiteY163" fmla="*/ 6578546 h 6858000"/>
              <a:gd name="connsiteX164" fmla="*/ 6004510 w 6128435"/>
              <a:gd name="connsiteY164" fmla="*/ 6599256 h 6858000"/>
              <a:gd name="connsiteX165" fmla="*/ 5986207 w 6128435"/>
              <a:gd name="connsiteY165" fmla="*/ 6695855 h 6858000"/>
              <a:gd name="connsiteX166" fmla="*/ 5979428 w 6128435"/>
              <a:gd name="connsiteY166" fmla="*/ 6754678 h 6858000"/>
              <a:gd name="connsiteX167" fmla="*/ 5983398 w 6128435"/>
              <a:gd name="connsiteY167" fmla="*/ 6778641 h 6858000"/>
              <a:gd name="connsiteX168" fmla="*/ 5984543 w 6128435"/>
              <a:gd name="connsiteY168" fmla="*/ 6811016 h 6858000"/>
              <a:gd name="connsiteX169" fmla="*/ 5981802 w 6128435"/>
              <a:gd name="connsiteY169" fmla="*/ 6838578 h 6858000"/>
              <a:gd name="connsiteX170" fmla="*/ 5979671 w 6128435"/>
              <a:gd name="connsiteY170" fmla="*/ 6858000 h 6858000"/>
              <a:gd name="connsiteX171" fmla="*/ 0 w 6128435"/>
              <a:gd name="connsiteY171" fmla="*/ 6858000 h 6858000"/>
              <a:gd name="connsiteX172" fmla="*/ 0 w 6128435"/>
              <a:gd name="connsiteY17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338366 w 6128435"/>
              <a:gd name="connsiteY46" fmla="*/ 2465052 h 6858000"/>
              <a:gd name="connsiteX47" fmla="*/ 5371263 w 6128435"/>
              <a:gd name="connsiteY47" fmla="*/ 2586413 h 6858000"/>
              <a:gd name="connsiteX48" fmla="*/ 5407503 w 6128435"/>
              <a:gd name="connsiteY48" fmla="*/ 2786290 h 6858000"/>
              <a:gd name="connsiteX49" fmla="*/ 5407356 w 6128435"/>
              <a:gd name="connsiteY49" fmla="*/ 2787545 h 6858000"/>
              <a:gd name="connsiteX50" fmla="*/ 5411130 w 6128435"/>
              <a:gd name="connsiteY50" fmla="*/ 2788640 h 6858000"/>
              <a:gd name="connsiteX51" fmla="*/ 5416439 w 6128435"/>
              <a:gd name="connsiteY51" fmla="*/ 2805666 h 6858000"/>
              <a:gd name="connsiteX52" fmla="*/ 5416589 w 6128435"/>
              <a:gd name="connsiteY52" fmla="*/ 2810822 h 6858000"/>
              <a:gd name="connsiteX53" fmla="*/ 5418542 w 6128435"/>
              <a:gd name="connsiteY53" fmla="*/ 2817745 h 6858000"/>
              <a:gd name="connsiteX54" fmla="*/ 5418847 w 6128435"/>
              <a:gd name="connsiteY54" fmla="*/ 2817825 h 6858000"/>
              <a:gd name="connsiteX55" fmla="*/ 5423364 w 6128435"/>
              <a:gd name="connsiteY55" fmla="*/ 2858292 h 6858000"/>
              <a:gd name="connsiteX56" fmla="*/ 5479298 w 6128435"/>
              <a:gd name="connsiteY56" fmla="*/ 2947791 h 6858000"/>
              <a:gd name="connsiteX57" fmla="*/ 5481770 w 6128435"/>
              <a:gd name="connsiteY57" fmla="*/ 2951352 h 6858000"/>
              <a:gd name="connsiteX58" fmla="*/ 5481013 w 6128435"/>
              <a:gd name="connsiteY58" fmla="*/ 2973461 h 6858000"/>
              <a:gd name="connsiteX59" fmla="*/ 5482045 w 6128435"/>
              <a:gd name="connsiteY59" fmla="*/ 2984371 h 6858000"/>
              <a:gd name="connsiteX60" fmla="*/ 5479405 w 6128435"/>
              <a:gd name="connsiteY60" fmla="*/ 2988507 h 6858000"/>
              <a:gd name="connsiteX61" fmla="*/ 5482415 w 6128435"/>
              <a:gd name="connsiteY61" fmla="*/ 3004079 h 6858000"/>
              <a:gd name="connsiteX62" fmla="*/ 5483865 w 6128435"/>
              <a:gd name="connsiteY62" fmla="*/ 3005467 h 6858000"/>
              <a:gd name="connsiteX63" fmla="*/ 5482236 w 6128435"/>
              <a:gd name="connsiteY63" fmla="*/ 3019791 h 6858000"/>
              <a:gd name="connsiteX64" fmla="*/ 5475895 w 6128435"/>
              <a:gd name="connsiteY64" fmla="*/ 3033578 h 6858000"/>
              <a:gd name="connsiteX65" fmla="*/ 5477595 w 6128435"/>
              <a:gd name="connsiteY65" fmla="*/ 3250534 h 6858000"/>
              <a:gd name="connsiteX66" fmla="*/ 5532836 w 6128435"/>
              <a:gd name="connsiteY66" fmla="*/ 3353840 h 6858000"/>
              <a:gd name="connsiteX67" fmla="*/ 5561229 w 6128435"/>
              <a:gd name="connsiteY67" fmla="*/ 3395784 h 6858000"/>
              <a:gd name="connsiteX68" fmla="*/ 5589758 w 6128435"/>
              <a:gd name="connsiteY68" fmla="*/ 3506453 h 6858000"/>
              <a:gd name="connsiteX69" fmla="*/ 5596144 w 6128435"/>
              <a:gd name="connsiteY69" fmla="*/ 3534624 h 6858000"/>
              <a:gd name="connsiteX70" fmla="*/ 5597750 w 6128435"/>
              <a:gd name="connsiteY70" fmla="*/ 3534129 h 6858000"/>
              <a:gd name="connsiteX71" fmla="*/ 5599700 w 6128435"/>
              <a:gd name="connsiteY71" fmla="*/ 3547221 h 6858000"/>
              <a:gd name="connsiteX72" fmla="*/ 5615031 w 6128435"/>
              <a:gd name="connsiteY72" fmla="*/ 3557482 h 6858000"/>
              <a:gd name="connsiteX73" fmla="*/ 5618377 w 6128435"/>
              <a:gd name="connsiteY73" fmla="*/ 3588431 h 6858000"/>
              <a:gd name="connsiteX74" fmla="*/ 5612155 w 6128435"/>
              <a:gd name="connsiteY74" fmla="*/ 3589869 h 6858000"/>
              <a:gd name="connsiteX75" fmla="*/ 5620843 w 6128435"/>
              <a:gd name="connsiteY75" fmla="*/ 3606745 h 6858000"/>
              <a:gd name="connsiteX76" fmla="*/ 5655472 w 6128435"/>
              <a:gd name="connsiteY76" fmla="*/ 3678877 h 6858000"/>
              <a:gd name="connsiteX77" fmla="*/ 5680448 w 6128435"/>
              <a:gd name="connsiteY77" fmla="*/ 3717760 h 6858000"/>
              <a:gd name="connsiteX78" fmla="*/ 5683015 w 6128435"/>
              <a:gd name="connsiteY78" fmla="*/ 3762025 h 6858000"/>
              <a:gd name="connsiteX79" fmla="*/ 5696643 w 6128435"/>
              <a:gd name="connsiteY79" fmla="*/ 3773888 h 6858000"/>
              <a:gd name="connsiteX80" fmla="*/ 5699203 w 6128435"/>
              <a:gd name="connsiteY80" fmla="*/ 3775823 h 6858000"/>
              <a:gd name="connsiteX81" fmla="*/ 5704824 w 6128435"/>
              <a:gd name="connsiteY81" fmla="*/ 3785966 h 6858000"/>
              <a:gd name="connsiteX82" fmla="*/ 5712204 w 6128435"/>
              <a:gd name="connsiteY82" fmla="*/ 3785830 h 6858000"/>
              <a:gd name="connsiteX83" fmla="*/ 5724816 w 6128435"/>
              <a:gd name="connsiteY83" fmla="*/ 3798949 h 6858000"/>
              <a:gd name="connsiteX84" fmla="*/ 5733539 w 6128435"/>
              <a:gd name="connsiteY84" fmla="*/ 3818457 h 6858000"/>
              <a:gd name="connsiteX85" fmla="*/ 5768491 w 6128435"/>
              <a:gd name="connsiteY85" fmla="*/ 3914399 h 6858000"/>
              <a:gd name="connsiteX86" fmla="*/ 5793123 w 6128435"/>
              <a:gd name="connsiteY86" fmla="*/ 3969952 h 6858000"/>
              <a:gd name="connsiteX87" fmla="*/ 5808321 w 6128435"/>
              <a:gd name="connsiteY87" fmla="*/ 3988153 h 6858000"/>
              <a:gd name="connsiteX88" fmla="*/ 5825621 w 6128435"/>
              <a:gd name="connsiteY88" fmla="*/ 4015525 h 6858000"/>
              <a:gd name="connsiteX89" fmla="*/ 5860672 w 6128435"/>
              <a:gd name="connsiteY89" fmla="*/ 4061579 h 6858000"/>
              <a:gd name="connsiteX90" fmla="*/ 5872173 w 6128435"/>
              <a:gd name="connsiteY90" fmla="*/ 4088497 h 6858000"/>
              <a:gd name="connsiteX91" fmla="*/ 5883705 w 6128435"/>
              <a:gd name="connsiteY91" fmla="*/ 4101899 h 6858000"/>
              <a:gd name="connsiteX92" fmla="*/ 5885314 w 6128435"/>
              <a:gd name="connsiteY92" fmla="*/ 4108387 h 6858000"/>
              <a:gd name="connsiteX93" fmla="*/ 5894095 w 6128435"/>
              <a:gd name="connsiteY93" fmla="*/ 4128857 h 6858000"/>
              <a:gd name="connsiteX94" fmla="*/ 5898339 w 6128435"/>
              <a:gd name="connsiteY94" fmla="*/ 4140800 h 6858000"/>
              <a:gd name="connsiteX95" fmla="*/ 5899734 w 6128435"/>
              <a:gd name="connsiteY95" fmla="*/ 4145632 h 6858000"/>
              <a:gd name="connsiteX96" fmla="*/ 5897098 w 6128435"/>
              <a:gd name="connsiteY96" fmla="*/ 4157819 h 6858000"/>
              <a:gd name="connsiteX97" fmla="*/ 5903513 w 6128435"/>
              <a:gd name="connsiteY97" fmla="*/ 4187661 h 6858000"/>
              <a:gd name="connsiteX98" fmla="*/ 5917114 w 6128435"/>
              <a:gd name="connsiteY98" fmla="*/ 4213096 h 6858000"/>
              <a:gd name="connsiteX99" fmla="*/ 5921153 w 6128435"/>
              <a:gd name="connsiteY99" fmla="*/ 4236222 h 6858000"/>
              <a:gd name="connsiteX100" fmla="*/ 5924233 w 6128435"/>
              <a:gd name="connsiteY100" fmla="*/ 4242060 h 6858000"/>
              <a:gd name="connsiteX101" fmla="*/ 5928910 w 6128435"/>
              <a:gd name="connsiteY101" fmla="*/ 4300973 h 6858000"/>
              <a:gd name="connsiteX102" fmla="*/ 5939320 w 6128435"/>
              <a:gd name="connsiteY102" fmla="*/ 4340435 h 6858000"/>
              <a:gd name="connsiteX103" fmla="*/ 5946705 w 6128435"/>
              <a:gd name="connsiteY103" fmla="*/ 4428051 h 6858000"/>
              <a:gd name="connsiteX104" fmla="*/ 5949261 w 6128435"/>
              <a:gd name="connsiteY104" fmla="*/ 4449185 h 6858000"/>
              <a:gd name="connsiteX105" fmla="*/ 5957504 w 6128435"/>
              <a:gd name="connsiteY105" fmla="*/ 4465911 h 6858000"/>
              <a:gd name="connsiteX106" fmla="*/ 5964689 w 6128435"/>
              <a:gd name="connsiteY106" fmla="*/ 4468532 h 6858000"/>
              <a:gd name="connsiteX107" fmla="*/ 5967062 w 6128435"/>
              <a:gd name="connsiteY107" fmla="*/ 4479923 h 6858000"/>
              <a:gd name="connsiteX108" fmla="*/ 5968960 w 6128435"/>
              <a:gd name="connsiteY108" fmla="*/ 4482655 h 6858000"/>
              <a:gd name="connsiteX109" fmla="*/ 5978567 w 6128435"/>
              <a:gd name="connsiteY109" fmla="*/ 4498605 h 6858000"/>
              <a:gd name="connsiteX110" fmla="*/ 5980106 w 6128435"/>
              <a:gd name="connsiteY110" fmla="*/ 4585087 h 6858000"/>
              <a:gd name="connsiteX111" fmla="*/ 5998138 w 6128435"/>
              <a:gd name="connsiteY111" fmla="*/ 4697518 h 6858000"/>
              <a:gd name="connsiteX112" fmla="*/ 6013516 w 6128435"/>
              <a:gd name="connsiteY112" fmla="*/ 4786619 h 6858000"/>
              <a:gd name="connsiteX113" fmla="*/ 6025404 w 6128435"/>
              <a:gd name="connsiteY113" fmla="*/ 4858148 h 6858000"/>
              <a:gd name="connsiteX114" fmla="*/ 6007749 w 6128435"/>
              <a:gd name="connsiteY114" fmla="*/ 4964715 h 6858000"/>
              <a:gd name="connsiteX115" fmla="*/ 6005269 w 6128435"/>
              <a:gd name="connsiteY115" fmla="*/ 5150567 h 6858000"/>
              <a:gd name="connsiteX116" fmla="*/ 6001127 w 6128435"/>
              <a:gd name="connsiteY116" fmla="*/ 5164609 h 6858000"/>
              <a:gd name="connsiteX117" fmla="*/ 5996647 w 6128435"/>
              <a:gd name="connsiteY117" fmla="*/ 5185640 h 6858000"/>
              <a:gd name="connsiteX118" fmla="*/ 5998514 w 6128435"/>
              <a:gd name="connsiteY118" fmla="*/ 5189673 h 6858000"/>
              <a:gd name="connsiteX119" fmla="*/ 5995970 w 6128435"/>
              <a:gd name="connsiteY119" fmla="*/ 5221547 h 6858000"/>
              <a:gd name="connsiteX120" fmla="*/ 5997218 w 6128435"/>
              <a:gd name="connsiteY120" fmla="*/ 5222031 h 6858000"/>
              <a:gd name="connsiteX121" fmla="*/ 6002116 w 6128435"/>
              <a:gd name="connsiteY121" fmla="*/ 5231223 h 6858000"/>
              <a:gd name="connsiteX122" fmla="*/ 6008541 w 6128435"/>
              <a:gd name="connsiteY122" fmla="*/ 5248680 h 6858000"/>
              <a:gd name="connsiteX123" fmla="*/ 6039260 w 6128435"/>
              <a:gd name="connsiteY123" fmla="*/ 5289518 h 6858000"/>
              <a:gd name="connsiteX124" fmla="*/ 6036748 w 6128435"/>
              <a:gd name="connsiteY124" fmla="*/ 5322752 h 6858000"/>
              <a:gd name="connsiteX125" fmla="*/ 6036943 w 6128435"/>
              <a:gd name="connsiteY125" fmla="*/ 5329480 h 6858000"/>
              <a:gd name="connsiteX126" fmla="*/ 6037236 w 6128435"/>
              <a:gd name="connsiteY126" fmla="*/ 5329634 h 6858000"/>
              <a:gd name="connsiteX127" fmla="*/ 6038019 w 6128435"/>
              <a:gd name="connsiteY127" fmla="*/ 5336764 h 6858000"/>
              <a:gd name="connsiteX128" fmla="*/ 6037298 w 6128435"/>
              <a:gd name="connsiteY128" fmla="*/ 5341753 h 6858000"/>
              <a:gd name="connsiteX129" fmla="*/ 6037677 w 6128435"/>
              <a:gd name="connsiteY129" fmla="*/ 5354807 h 6858000"/>
              <a:gd name="connsiteX130" fmla="*/ 6039728 w 6128435"/>
              <a:gd name="connsiteY130" fmla="*/ 5359416 h 6858000"/>
              <a:gd name="connsiteX131" fmla="*/ 6043311 w 6128435"/>
              <a:gd name="connsiteY131" fmla="*/ 5361407 h 6858000"/>
              <a:gd name="connsiteX132" fmla="*/ 6042954 w 6128435"/>
              <a:gd name="connsiteY132" fmla="*/ 5362576 h 6858000"/>
              <a:gd name="connsiteX133" fmla="*/ 6053435 w 6128435"/>
              <a:gd name="connsiteY133" fmla="*/ 5387547 h 6858000"/>
              <a:gd name="connsiteX134" fmla="*/ 6065933 w 6128435"/>
              <a:gd name="connsiteY134" fmla="*/ 5443002 h 6858000"/>
              <a:gd name="connsiteX135" fmla="*/ 6068640 w 6128435"/>
              <a:gd name="connsiteY135" fmla="*/ 5474503 h 6858000"/>
              <a:gd name="connsiteX136" fmla="*/ 6080922 w 6128435"/>
              <a:gd name="connsiteY136" fmla="*/ 5561070 h 6858000"/>
              <a:gd name="connsiteX137" fmla="*/ 6096949 w 6128435"/>
              <a:gd name="connsiteY137" fmla="*/ 5648179 h 6858000"/>
              <a:gd name="connsiteX138" fmla="*/ 6125703 w 6128435"/>
              <a:gd name="connsiteY138" fmla="*/ 5692894 h 6858000"/>
              <a:gd name="connsiteX139" fmla="*/ 6126670 w 6128435"/>
              <a:gd name="connsiteY139" fmla="*/ 5697882 h 6858000"/>
              <a:gd name="connsiteX140" fmla="*/ 6124061 w 6128435"/>
              <a:gd name="connsiteY140" fmla="*/ 5710294 h 6858000"/>
              <a:gd name="connsiteX141" fmla="*/ 6122213 w 6128435"/>
              <a:gd name="connsiteY141" fmla="*/ 5714762 h 6858000"/>
              <a:gd name="connsiteX142" fmla="*/ 6121353 w 6128435"/>
              <a:gd name="connsiteY142" fmla="*/ 5721725 h 6858000"/>
              <a:gd name="connsiteX143" fmla="*/ 6121607 w 6128435"/>
              <a:gd name="connsiteY143" fmla="*/ 5721959 h 6858000"/>
              <a:gd name="connsiteX144" fmla="*/ 6120262 w 6128435"/>
              <a:gd name="connsiteY144" fmla="*/ 5728358 h 6858000"/>
              <a:gd name="connsiteX145" fmla="*/ 6110194 w 6128435"/>
              <a:gd name="connsiteY145" fmla="*/ 5758853 h 6858000"/>
              <a:gd name="connsiteX146" fmla="*/ 6127519 w 6128435"/>
              <a:gd name="connsiteY146" fmla="*/ 5865775 h 6858000"/>
              <a:gd name="connsiteX147" fmla="*/ 6128435 w 6128435"/>
              <a:gd name="connsiteY147" fmla="*/ 5870164 h 6858000"/>
              <a:gd name="connsiteX148" fmla="*/ 6119217 w 6128435"/>
              <a:gd name="connsiteY148" fmla="*/ 5888542 h 6858000"/>
              <a:gd name="connsiteX149" fmla="*/ 6115966 w 6128435"/>
              <a:gd name="connsiteY149" fmla="*/ 5898387 h 6858000"/>
              <a:gd name="connsiteX150" fmla="*/ 6111924 w 6128435"/>
              <a:gd name="connsiteY150" fmla="*/ 5900444 h 6858000"/>
              <a:gd name="connsiteX151" fmla="*/ 6108716 w 6128435"/>
              <a:gd name="connsiteY151" fmla="*/ 5915345 h 6858000"/>
              <a:gd name="connsiteX152" fmla="*/ 6109524 w 6128435"/>
              <a:gd name="connsiteY152" fmla="*/ 5917328 h 6858000"/>
              <a:gd name="connsiteX153" fmla="*/ 6102493 w 6128435"/>
              <a:gd name="connsiteY153" fmla="*/ 5928602 h 6858000"/>
              <a:gd name="connsiteX154" fmla="*/ 6056863 w 6128435"/>
              <a:gd name="connsiteY154" fmla="*/ 6000643 h 6858000"/>
              <a:gd name="connsiteX155" fmla="*/ 6045436 w 6128435"/>
              <a:gd name="connsiteY155" fmla="*/ 6124480 h 6858000"/>
              <a:gd name="connsiteX156" fmla="*/ 6030489 w 6128435"/>
              <a:gd name="connsiteY156" fmla="*/ 6317666 h 6858000"/>
              <a:gd name="connsiteX157" fmla="*/ 6007492 w 6128435"/>
              <a:gd name="connsiteY157" fmla="*/ 6440818 h 6858000"/>
              <a:gd name="connsiteX158" fmla="*/ 6009467 w 6128435"/>
              <a:gd name="connsiteY158" fmla="*/ 6487076 h 6858000"/>
              <a:gd name="connsiteX159" fmla="*/ 5995064 w 6128435"/>
              <a:gd name="connsiteY159" fmla="*/ 6540791 h 6858000"/>
              <a:gd name="connsiteX160" fmla="*/ 5996309 w 6128435"/>
              <a:gd name="connsiteY160" fmla="*/ 6543961 h 6858000"/>
              <a:gd name="connsiteX161" fmla="*/ 5996048 w 6128435"/>
              <a:gd name="connsiteY161" fmla="*/ 6555444 h 6858000"/>
              <a:gd name="connsiteX162" fmla="*/ 6002524 w 6128435"/>
              <a:gd name="connsiteY162" fmla="*/ 6560188 h 6858000"/>
              <a:gd name="connsiteX163" fmla="*/ 6006823 w 6128435"/>
              <a:gd name="connsiteY163" fmla="*/ 6578546 h 6858000"/>
              <a:gd name="connsiteX164" fmla="*/ 6004510 w 6128435"/>
              <a:gd name="connsiteY164" fmla="*/ 6599256 h 6858000"/>
              <a:gd name="connsiteX165" fmla="*/ 5986207 w 6128435"/>
              <a:gd name="connsiteY165" fmla="*/ 6695855 h 6858000"/>
              <a:gd name="connsiteX166" fmla="*/ 5979428 w 6128435"/>
              <a:gd name="connsiteY166" fmla="*/ 6754678 h 6858000"/>
              <a:gd name="connsiteX167" fmla="*/ 5983398 w 6128435"/>
              <a:gd name="connsiteY167" fmla="*/ 6778641 h 6858000"/>
              <a:gd name="connsiteX168" fmla="*/ 5984543 w 6128435"/>
              <a:gd name="connsiteY168" fmla="*/ 6811016 h 6858000"/>
              <a:gd name="connsiteX169" fmla="*/ 5981802 w 6128435"/>
              <a:gd name="connsiteY169" fmla="*/ 6838578 h 6858000"/>
              <a:gd name="connsiteX170" fmla="*/ 5979671 w 6128435"/>
              <a:gd name="connsiteY170" fmla="*/ 6858000 h 6858000"/>
              <a:gd name="connsiteX171" fmla="*/ 0 w 6128435"/>
              <a:gd name="connsiteY171" fmla="*/ 6858000 h 6858000"/>
              <a:gd name="connsiteX172" fmla="*/ 0 w 6128435"/>
              <a:gd name="connsiteY17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75895 w 6128435"/>
              <a:gd name="connsiteY63" fmla="*/ 3033578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75895 w 6128435"/>
              <a:gd name="connsiteY63" fmla="*/ 3033578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75895 w 6128435"/>
              <a:gd name="connsiteY63" fmla="*/ 3033578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81505 w 6128435"/>
              <a:gd name="connsiteY63" fmla="*/ 3095286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79405 w 6128435"/>
              <a:gd name="connsiteY58" fmla="*/ 2988507 h 6858000"/>
              <a:gd name="connsiteX59" fmla="*/ 5482415 w 6128435"/>
              <a:gd name="connsiteY59" fmla="*/ 3004079 h 6858000"/>
              <a:gd name="connsiteX60" fmla="*/ 5483865 w 6128435"/>
              <a:gd name="connsiteY60" fmla="*/ 3005467 h 6858000"/>
              <a:gd name="connsiteX61" fmla="*/ 5482236 w 6128435"/>
              <a:gd name="connsiteY61" fmla="*/ 3019791 h 6858000"/>
              <a:gd name="connsiteX62" fmla="*/ 5481505 w 6128435"/>
              <a:gd name="connsiteY62" fmla="*/ 3095286 h 6858000"/>
              <a:gd name="connsiteX63" fmla="*/ 5477595 w 6128435"/>
              <a:gd name="connsiteY63" fmla="*/ 3250534 h 6858000"/>
              <a:gd name="connsiteX64" fmla="*/ 5532836 w 6128435"/>
              <a:gd name="connsiteY64" fmla="*/ 3353840 h 6858000"/>
              <a:gd name="connsiteX65" fmla="*/ 5561229 w 6128435"/>
              <a:gd name="connsiteY65" fmla="*/ 3395784 h 6858000"/>
              <a:gd name="connsiteX66" fmla="*/ 5589758 w 6128435"/>
              <a:gd name="connsiteY66" fmla="*/ 3506453 h 6858000"/>
              <a:gd name="connsiteX67" fmla="*/ 5596144 w 6128435"/>
              <a:gd name="connsiteY67" fmla="*/ 3534624 h 6858000"/>
              <a:gd name="connsiteX68" fmla="*/ 5597750 w 6128435"/>
              <a:gd name="connsiteY68" fmla="*/ 3534129 h 6858000"/>
              <a:gd name="connsiteX69" fmla="*/ 5599700 w 6128435"/>
              <a:gd name="connsiteY69" fmla="*/ 3547221 h 6858000"/>
              <a:gd name="connsiteX70" fmla="*/ 5615031 w 6128435"/>
              <a:gd name="connsiteY70" fmla="*/ 3557482 h 6858000"/>
              <a:gd name="connsiteX71" fmla="*/ 5618377 w 6128435"/>
              <a:gd name="connsiteY71" fmla="*/ 3588431 h 6858000"/>
              <a:gd name="connsiteX72" fmla="*/ 5612155 w 6128435"/>
              <a:gd name="connsiteY72" fmla="*/ 3589869 h 6858000"/>
              <a:gd name="connsiteX73" fmla="*/ 5620843 w 6128435"/>
              <a:gd name="connsiteY73" fmla="*/ 3606745 h 6858000"/>
              <a:gd name="connsiteX74" fmla="*/ 5655472 w 6128435"/>
              <a:gd name="connsiteY74" fmla="*/ 3678877 h 6858000"/>
              <a:gd name="connsiteX75" fmla="*/ 5680448 w 6128435"/>
              <a:gd name="connsiteY75" fmla="*/ 3717760 h 6858000"/>
              <a:gd name="connsiteX76" fmla="*/ 5683015 w 6128435"/>
              <a:gd name="connsiteY76" fmla="*/ 3762025 h 6858000"/>
              <a:gd name="connsiteX77" fmla="*/ 5696643 w 6128435"/>
              <a:gd name="connsiteY77" fmla="*/ 3773888 h 6858000"/>
              <a:gd name="connsiteX78" fmla="*/ 5699203 w 6128435"/>
              <a:gd name="connsiteY78" fmla="*/ 3775823 h 6858000"/>
              <a:gd name="connsiteX79" fmla="*/ 5704824 w 6128435"/>
              <a:gd name="connsiteY79" fmla="*/ 3785966 h 6858000"/>
              <a:gd name="connsiteX80" fmla="*/ 5712204 w 6128435"/>
              <a:gd name="connsiteY80" fmla="*/ 3785830 h 6858000"/>
              <a:gd name="connsiteX81" fmla="*/ 5724816 w 6128435"/>
              <a:gd name="connsiteY81" fmla="*/ 3798949 h 6858000"/>
              <a:gd name="connsiteX82" fmla="*/ 5733539 w 6128435"/>
              <a:gd name="connsiteY82" fmla="*/ 3818457 h 6858000"/>
              <a:gd name="connsiteX83" fmla="*/ 5768491 w 6128435"/>
              <a:gd name="connsiteY83" fmla="*/ 3914399 h 6858000"/>
              <a:gd name="connsiteX84" fmla="*/ 5793123 w 6128435"/>
              <a:gd name="connsiteY84" fmla="*/ 3969952 h 6858000"/>
              <a:gd name="connsiteX85" fmla="*/ 5808321 w 6128435"/>
              <a:gd name="connsiteY85" fmla="*/ 3988153 h 6858000"/>
              <a:gd name="connsiteX86" fmla="*/ 5825621 w 6128435"/>
              <a:gd name="connsiteY86" fmla="*/ 4015525 h 6858000"/>
              <a:gd name="connsiteX87" fmla="*/ 5860672 w 6128435"/>
              <a:gd name="connsiteY87" fmla="*/ 4061579 h 6858000"/>
              <a:gd name="connsiteX88" fmla="*/ 5872173 w 6128435"/>
              <a:gd name="connsiteY88" fmla="*/ 4088497 h 6858000"/>
              <a:gd name="connsiteX89" fmla="*/ 5883705 w 6128435"/>
              <a:gd name="connsiteY89" fmla="*/ 4101899 h 6858000"/>
              <a:gd name="connsiteX90" fmla="*/ 5885314 w 6128435"/>
              <a:gd name="connsiteY90" fmla="*/ 4108387 h 6858000"/>
              <a:gd name="connsiteX91" fmla="*/ 5894095 w 6128435"/>
              <a:gd name="connsiteY91" fmla="*/ 4128857 h 6858000"/>
              <a:gd name="connsiteX92" fmla="*/ 5898339 w 6128435"/>
              <a:gd name="connsiteY92" fmla="*/ 4140800 h 6858000"/>
              <a:gd name="connsiteX93" fmla="*/ 5899734 w 6128435"/>
              <a:gd name="connsiteY93" fmla="*/ 4145632 h 6858000"/>
              <a:gd name="connsiteX94" fmla="*/ 5897098 w 6128435"/>
              <a:gd name="connsiteY94" fmla="*/ 4157819 h 6858000"/>
              <a:gd name="connsiteX95" fmla="*/ 5903513 w 6128435"/>
              <a:gd name="connsiteY95" fmla="*/ 4187661 h 6858000"/>
              <a:gd name="connsiteX96" fmla="*/ 5917114 w 6128435"/>
              <a:gd name="connsiteY96" fmla="*/ 4213096 h 6858000"/>
              <a:gd name="connsiteX97" fmla="*/ 5921153 w 6128435"/>
              <a:gd name="connsiteY97" fmla="*/ 4236222 h 6858000"/>
              <a:gd name="connsiteX98" fmla="*/ 5924233 w 6128435"/>
              <a:gd name="connsiteY98" fmla="*/ 4242060 h 6858000"/>
              <a:gd name="connsiteX99" fmla="*/ 5928910 w 6128435"/>
              <a:gd name="connsiteY99" fmla="*/ 4300973 h 6858000"/>
              <a:gd name="connsiteX100" fmla="*/ 5939320 w 6128435"/>
              <a:gd name="connsiteY100" fmla="*/ 4340435 h 6858000"/>
              <a:gd name="connsiteX101" fmla="*/ 5946705 w 6128435"/>
              <a:gd name="connsiteY101" fmla="*/ 4428051 h 6858000"/>
              <a:gd name="connsiteX102" fmla="*/ 5949261 w 6128435"/>
              <a:gd name="connsiteY102" fmla="*/ 4449185 h 6858000"/>
              <a:gd name="connsiteX103" fmla="*/ 5957504 w 6128435"/>
              <a:gd name="connsiteY103" fmla="*/ 4465911 h 6858000"/>
              <a:gd name="connsiteX104" fmla="*/ 5964689 w 6128435"/>
              <a:gd name="connsiteY104" fmla="*/ 4468532 h 6858000"/>
              <a:gd name="connsiteX105" fmla="*/ 5967062 w 6128435"/>
              <a:gd name="connsiteY105" fmla="*/ 4479923 h 6858000"/>
              <a:gd name="connsiteX106" fmla="*/ 5968960 w 6128435"/>
              <a:gd name="connsiteY106" fmla="*/ 4482655 h 6858000"/>
              <a:gd name="connsiteX107" fmla="*/ 5978567 w 6128435"/>
              <a:gd name="connsiteY107" fmla="*/ 4498605 h 6858000"/>
              <a:gd name="connsiteX108" fmla="*/ 5980106 w 6128435"/>
              <a:gd name="connsiteY108" fmla="*/ 4585087 h 6858000"/>
              <a:gd name="connsiteX109" fmla="*/ 5998138 w 6128435"/>
              <a:gd name="connsiteY109" fmla="*/ 4697518 h 6858000"/>
              <a:gd name="connsiteX110" fmla="*/ 6013516 w 6128435"/>
              <a:gd name="connsiteY110" fmla="*/ 4786619 h 6858000"/>
              <a:gd name="connsiteX111" fmla="*/ 6025404 w 6128435"/>
              <a:gd name="connsiteY111" fmla="*/ 4858148 h 6858000"/>
              <a:gd name="connsiteX112" fmla="*/ 6007749 w 6128435"/>
              <a:gd name="connsiteY112" fmla="*/ 4964715 h 6858000"/>
              <a:gd name="connsiteX113" fmla="*/ 6005269 w 6128435"/>
              <a:gd name="connsiteY113" fmla="*/ 5150567 h 6858000"/>
              <a:gd name="connsiteX114" fmla="*/ 6001127 w 6128435"/>
              <a:gd name="connsiteY114" fmla="*/ 5164609 h 6858000"/>
              <a:gd name="connsiteX115" fmla="*/ 5996647 w 6128435"/>
              <a:gd name="connsiteY115" fmla="*/ 5185640 h 6858000"/>
              <a:gd name="connsiteX116" fmla="*/ 5998514 w 6128435"/>
              <a:gd name="connsiteY116" fmla="*/ 5189673 h 6858000"/>
              <a:gd name="connsiteX117" fmla="*/ 5995970 w 6128435"/>
              <a:gd name="connsiteY117" fmla="*/ 5221547 h 6858000"/>
              <a:gd name="connsiteX118" fmla="*/ 5997218 w 6128435"/>
              <a:gd name="connsiteY118" fmla="*/ 5222031 h 6858000"/>
              <a:gd name="connsiteX119" fmla="*/ 6002116 w 6128435"/>
              <a:gd name="connsiteY119" fmla="*/ 5231223 h 6858000"/>
              <a:gd name="connsiteX120" fmla="*/ 6008541 w 6128435"/>
              <a:gd name="connsiteY120" fmla="*/ 5248680 h 6858000"/>
              <a:gd name="connsiteX121" fmla="*/ 6039260 w 6128435"/>
              <a:gd name="connsiteY121" fmla="*/ 5289518 h 6858000"/>
              <a:gd name="connsiteX122" fmla="*/ 6036748 w 6128435"/>
              <a:gd name="connsiteY122" fmla="*/ 5322752 h 6858000"/>
              <a:gd name="connsiteX123" fmla="*/ 6036943 w 6128435"/>
              <a:gd name="connsiteY123" fmla="*/ 5329480 h 6858000"/>
              <a:gd name="connsiteX124" fmla="*/ 6037236 w 6128435"/>
              <a:gd name="connsiteY124" fmla="*/ 5329634 h 6858000"/>
              <a:gd name="connsiteX125" fmla="*/ 6038019 w 6128435"/>
              <a:gd name="connsiteY125" fmla="*/ 5336764 h 6858000"/>
              <a:gd name="connsiteX126" fmla="*/ 6037298 w 6128435"/>
              <a:gd name="connsiteY126" fmla="*/ 5341753 h 6858000"/>
              <a:gd name="connsiteX127" fmla="*/ 6037677 w 6128435"/>
              <a:gd name="connsiteY127" fmla="*/ 5354807 h 6858000"/>
              <a:gd name="connsiteX128" fmla="*/ 6039728 w 6128435"/>
              <a:gd name="connsiteY128" fmla="*/ 5359416 h 6858000"/>
              <a:gd name="connsiteX129" fmla="*/ 6043311 w 6128435"/>
              <a:gd name="connsiteY129" fmla="*/ 5361407 h 6858000"/>
              <a:gd name="connsiteX130" fmla="*/ 6042954 w 6128435"/>
              <a:gd name="connsiteY130" fmla="*/ 5362576 h 6858000"/>
              <a:gd name="connsiteX131" fmla="*/ 6053435 w 6128435"/>
              <a:gd name="connsiteY131" fmla="*/ 5387547 h 6858000"/>
              <a:gd name="connsiteX132" fmla="*/ 6065933 w 6128435"/>
              <a:gd name="connsiteY132" fmla="*/ 5443002 h 6858000"/>
              <a:gd name="connsiteX133" fmla="*/ 6068640 w 6128435"/>
              <a:gd name="connsiteY133" fmla="*/ 5474503 h 6858000"/>
              <a:gd name="connsiteX134" fmla="*/ 6080922 w 6128435"/>
              <a:gd name="connsiteY134" fmla="*/ 5561070 h 6858000"/>
              <a:gd name="connsiteX135" fmla="*/ 6096949 w 6128435"/>
              <a:gd name="connsiteY135" fmla="*/ 5648179 h 6858000"/>
              <a:gd name="connsiteX136" fmla="*/ 6125703 w 6128435"/>
              <a:gd name="connsiteY136" fmla="*/ 5692894 h 6858000"/>
              <a:gd name="connsiteX137" fmla="*/ 6126670 w 6128435"/>
              <a:gd name="connsiteY137" fmla="*/ 5697882 h 6858000"/>
              <a:gd name="connsiteX138" fmla="*/ 6124061 w 6128435"/>
              <a:gd name="connsiteY138" fmla="*/ 5710294 h 6858000"/>
              <a:gd name="connsiteX139" fmla="*/ 6122213 w 6128435"/>
              <a:gd name="connsiteY139" fmla="*/ 5714762 h 6858000"/>
              <a:gd name="connsiteX140" fmla="*/ 6121353 w 6128435"/>
              <a:gd name="connsiteY140" fmla="*/ 5721725 h 6858000"/>
              <a:gd name="connsiteX141" fmla="*/ 6121607 w 6128435"/>
              <a:gd name="connsiteY141" fmla="*/ 5721959 h 6858000"/>
              <a:gd name="connsiteX142" fmla="*/ 6120262 w 6128435"/>
              <a:gd name="connsiteY142" fmla="*/ 5728358 h 6858000"/>
              <a:gd name="connsiteX143" fmla="*/ 6110194 w 6128435"/>
              <a:gd name="connsiteY143" fmla="*/ 5758853 h 6858000"/>
              <a:gd name="connsiteX144" fmla="*/ 6127519 w 6128435"/>
              <a:gd name="connsiteY144" fmla="*/ 5865775 h 6858000"/>
              <a:gd name="connsiteX145" fmla="*/ 6128435 w 6128435"/>
              <a:gd name="connsiteY145" fmla="*/ 5870164 h 6858000"/>
              <a:gd name="connsiteX146" fmla="*/ 6119217 w 6128435"/>
              <a:gd name="connsiteY146" fmla="*/ 5888542 h 6858000"/>
              <a:gd name="connsiteX147" fmla="*/ 6115966 w 6128435"/>
              <a:gd name="connsiteY147" fmla="*/ 5898387 h 6858000"/>
              <a:gd name="connsiteX148" fmla="*/ 6111924 w 6128435"/>
              <a:gd name="connsiteY148" fmla="*/ 5900444 h 6858000"/>
              <a:gd name="connsiteX149" fmla="*/ 6108716 w 6128435"/>
              <a:gd name="connsiteY149" fmla="*/ 5915345 h 6858000"/>
              <a:gd name="connsiteX150" fmla="*/ 6109524 w 6128435"/>
              <a:gd name="connsiteY150" fmla="*/ 5917328 h 6858000"/>
              <a:gd name="connsiteX151" fmla="*/ 6102493 w 6128435"/>
              <a:gd name="connsiteY151" fmla="*/ 5928602 h 6858000"/>
              <a:gd name="connsiteX152" fmla="*/ 6056863 w 6128435"/>
              <a:gd name="connsiteY152" fmla="*/ 6000643 h 6858000"/>
              <a:gd name="connsiteX153" fmla="*/ 6045436 w 6128435"/>
              <a:gd name="connsiteY153" fmla="*/ 6124480 h 6858000"/>
              <a:gd name="connsiteX154" fmla="*/ 6030489 w 6128435"/>
              <a:gd name="connsiteY154" fmla="*/ 6317666 h 6858000"/>
              <a:gd name="connsiteX155" fmla="*/ 6007492 w 6128435"/>
              <a:gd name="connsiteY155" fmla="*/ 6440818 h 6858000"/>
              <a:gd name="connsiteX156" fmla="*/ 6009467 w 6128435"/>
              <a:gd name="connsiteY156" fmla="*/ 6487076 h 6858000"/>
              <a:gd name="connsiteX157" fmla="*/ 5995064 w 6128435"/>
              <a:gd name="connsiteY157" fmla="*/ 6540791 h 6858000"/>
              <a:gd name="connsiteX158" fmla="*/ 5996309 w 6128435"/>
              <a:gd name="connsiteY158" fmla="*/ 6543961 h 6858000"/>
              <a:gd name="connsiteX159" fmla="*/ 5996048 w 6128435"/>
              <a:gd name="connsiteY159" fmla="*/ 6555444 h 6858000"/>
              <a:gd name="connsiteX160" fmla="*/ 6002524 w 6128435"/>
              <a:gd name="connsiteY160" fmla="*/ 6560188 h 6858000"/>
              <a:gd name="connsiteX161" fmla="*/ 6006823 w 6128435"/>
              <a:gd name="connsiteY161" fmla="*/ 6578546 h 6858000"/>
              <a:gd name="connsiteX162" fmla="*/ 6004510 w 6128435"/>
              <a:gd name="connsiteY162" fmla="*/ 6599256 h 6858000"/>
              <a:gd name="connsiteX163" fmla="*/ 5986207 w 6128435"/>
              <a:gd name="connsiteY163" fmla="*/ 6695855 h 6858000"/>
              <a:gd name="connsiteX164" fmla="*/ 5979428 w 6128435"/>
              <a:gd name="connsiteY164" fmla="*/ 6754678 h 6858000"/>
              <a:gd name="connsiteX165" fmla="*/ 5983398 w 6128435"/>
              <a:gd name="connsiteY165" fmla="*/ 6778641 h 6858000"/>
              <a:gd name="connsiteX166" fmla="*/ 5984543 w 6128435"/>
              <a:gd name="connsiteY166" fmla="*/ 6811016 h 6858000"/>
              <a:gd name="connsiteX167" fmla="*/ 5981802 w 6128435"/>
              <a:gd name="connsiteY167" fmla="*/ 6838578 h 6858000"/>
              <a:gd name="connsiteX168" fmla="*/ 5979671 w 6128435"/>
              <a:gd name="connsiteY168" fmla="*/ 6858000 h 6858000"/>
              <a:gd name="connsiteX169" fmla="*/ 0 w 6128435"/>
              <a:gd name="connsiteY169" fmla="*/ 6858000 h 6858000"/>
              <a:gd name="connsiteX170" fmla="*/ 0 w 6128435"/>
              <a:gd name="connsiteY17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82415 w 6128435"/>
              <a:gd name="connsiteY58" fmla="*/ 3004079 h 6858000"/>
              <a:gd name="connsiteX59" fmla="*/ 5483865 w 6128435"/>
              <a:gd name="connsiteY59" fmla="*/ 3005467 h 6858000"/>
              <a:gd name="connsiteX60" fmla="*/ 5482236 w 6128435"/>
              <a:gd name="connsiteY60" fmla="*/ 3019791 h 6858000"/>
              <a:gd name="connsiteX61" fmla="*/ 5481505 w 6128435"/>
              <a:gd name="connsiteY61" fmla="*/ 3095286 h 6858000"/>
              <a:gd name="connsiteX62" fmla="*/ 5477595 w 6128435"/>
              <a:gd name="connsiteY62" fmla="*/ 3250534 h 6858000"/>
              <a:gd name="connsiteX63" fmla="*/ 5532836 w 6128435"/>
              <a:gd name="connsiteY63" fmla="*/ 3353840 h 6858000"/>
              <a:gd name="connsiteX64" fmla="*/ 5561229 w 6128435"/>
              <a:gd name="connsiteY64" fmla="*/ 3395784 h 6858000"/>
              <a:gd name="connsiteX65" fmla="*/ 5589758 w 6128435"/>
              <a:gd name="connsiteY65" fmla="*/ 3506453 h 6858000"/>
              <a:gd name="connsiteX66" fmla="*/ 5596144 w 6128435"/>
              <a:gd name="connsiteY66" fmla="*/ 3534624 h 6858000"/>
              <a:gd name="connsiteX67" fmla="*/ 5597750 w 6128435"/>
              <a:gd name="connsiteY67" fmla="*/ 3534129 h 6858000"/>
              <a:gd name="connsiteX68" fmla="*/ 5599700 w 6128435"/>
              <a:gd name="connsiteY68" fmla="*/ 3547221 h 6858000"/>
              <a:gd name="connsiteX69" fmla="*/ 5615031 w 6128435"/>
              <a:gd name="connsiteY69" fmla="*/ 3557482 h 6858000"/>
              <a:gd name="connsiteX70" fmla="*/ 5618377 w 6128435"/>
              <a:gd name="connsiteY70" fmla="*/ 3588431 h 6858000"/>
              <a:gd name="connsiteX71" fmla="*/ 5612155 w 6128435"/>
              <a:gd name="connsiteY71" fmla="*/ 3589869 h 6858000"/>
              <a:gd name="connsiteX72" fmla="*/ 5620843 w 6128435"/>
              <a:gd name="connsiteY72" fmla="*/ 3606745 h 6858000"/>
              <a:gd name="connsiteX73" fmla="*/ 5655472 w 6128435"/>
              <a:gd name="connsiteY73" fmla="*/ 3678877 h 6858000"/>
              <a:gd name="connsiteX74" fmla="*/ 5680448 w 6128435"/>
              <a:gd name="connsiteY74" fmla="*/ 3717760 h 6858000"/>
              <a:gd name="connsiteX75" fmla="*/ 5683015 w 6128435"/>
              <a:gd name="connsiteY75" fmla="*/ 3762025 h 6858000"/>
              <a:gd name="connsiteX76" fmla="*/ 5696643 w 6128435"/>
              <a:gd name="connsiteY76" fmla="*/ 3773888 h 6858000"/>
              <a:gd name="connsiteX77" fmla="*/ 5699203 w 6128435"/>
              <a:gd name="connsiteY77" fmla="*/ 3775823 h 6858000"/>
              <a:gd name="connsiteX78" fmla="*/ 5704824 w 6128435"/>
              <a:gd name="connsiteY78" fmla="*/ 3785966 h 6858000"/>
              <a:gd name="connsiteX79" fmla="*/ 5712204 w 6128435"/>
              <a:gd name="connsiteY79" fmla="*/ 3785830 h 6858000"/>
              <a:gd name="connsiteX80" fmla="*/ 5724816 w 6128435"/>
              <a:gd name="connsiteY80" fmla="*/ 3798949 h 6858000"/>
              <a:gd name="connsiteX81" fmla="*/ 5733539 w 6128435"/>
              <a:gd name="connsiteY81" fmla="*/ 3818457 h 6858000"/>
              <a:gd name="connsiteX82" fmla="*/ 5768491 w 6128435"/>
              <a:gd name="connsiteY82" fmla="*/ 3914399 h 6858000"/>
              <a:gd name="connsiteX83" fmla="*/ 5793123 w 6128435"/>
              <a:gd name="connsiteY83" fmla="*/ 3969952 h 6858000"/>
              <a:gd name="connsiteX84" fmla="*/ 5808321 w 6128435"/>
              <a:gd name="connsiteY84" fmla="*/ 3988153 h 6858000"/>
              <a:gd name="connsiteX85" fmla="*/ 5825621 w 6128435"/>
              <a:gd name="connsiteY85" fmla="*/ 4015525 h 6858000"/>
              <a:gd name="connsiteX86" fmla="*/ 5860672 w 6128435"/>
              <a:gd name="connsiteY86" fmla="*/ 4061579 h 6858000"/>
              <a:gd name="connsiteX87" fmla="*/ 5872173 w 6128435"/>
              <a:gd name="connsiteY87" fmla="*/ 4088497 h 6858000"/>
              <a:gd name="connsiteX88" fmla="*/ 5883705 w 6128435"/>
              <a:gd name="connsiteY88" fmla="*/ 4101899 h 6858000"/>
              <a:gd name="connsiteX89" fmla="*/ 5885314 w 6128435"/>
              <a:gd name="connsiteY89" fmla="*/ 4108387 h 6858000"/>
              <a:gd name="connsiteX90" fmla="*/ 5894095 w 6128435"/>
              <a:gd name="connsiteY90" fmla="*/ 4128857 h 6858000"/>
              <a:gd name="connsiteX91" fmla="*/ 5898339 w 6128435"/>
              <a:gd name="connsiteY91" fmla="*/ 4140800 h 6858000"/>
              <a:gd name="connsiteX92" fmla="*/ 5899734 w 6128435"/>
              <a:gd name="connsiteY92" fmla="*/ 4145632 h 6858000"/>
              <a:gd name="connsiteX93" fmla="*/ 5897098 w 6128435"/>
              <a:gd name="connsiteY93" fmla="*/ 4157819 h 6858000"/>
              <a:gd name="connsiteX94" fmla="*/ 5903513 w 6128435"/>
              <a:gd name="connsiteY94" fmla="*/ 4187661 h 6858000"/>
              <a:gd name="connsiteX95" fmla="*/ 5917114 w 6128435"/>
              <a:gd name="connsiteY95" fmla="*/ 4213096 h 6858000"/>
              <a:gd name="connsiteX96" fmla="*/ 5921153 w 6128435"/>
              <a:gd name="connsiteY96" fmla="*/ 4236222 h 6858000"/>
              <a:gd name="connsiteX97" fmla="*/ 5924233 w 6128435"/>
              <a:gd name="connsiteY97" fmla="*/ 4242060 h 6858000"/>
              <a:gd name="connsiteX98" fmla="*/ 5928910 w 6128435"/>
              <a:gd name="connsiteY98" fmla="*/ 4300973 h 6858000"/>
              <a:gd name="connsiteX99" fmla="*/ 5939320 w 6128435"/>
              <a:gd name="connsiteY99" fmla="*/ 4340435 h 6858000"/>
              <a:gd name="connsiteX100" fmla="*/ 5946705 w 6128435"/>
              <a:gd name="connsiteY100" fmla="*/ 4428051 h 6858000"/>
              <a:gd name="connsiteX101" fmla="*/ 5949261 w 6128435"/>
              <a:gd name="connsiteY101" fmla="*/ 4449185 h 6858000"/>
              <a:gd name="connsiteX102" fmla="*/ 5957504 w 6128435"/>
              <a:gd name="connsiteY102" fmla="*/ 4465911 h 6858000"/>
              <a:gd name="connsiteX103" fmla="*/ 5964689 w 6128435"/>
              <a:gd name="connsiteY103" fmla="*/ 4468532 h 6858000"/>
              <a:gd name="connsiteX104" fmla="*/ 5967062 w 6128435"/>
              <a:gd name="connsiteY104" fmla="*/ 4479923 h 6858000"/>
              <a:gd name="connsiteX105" fmla="*/ 5968960 w 6128435"/>
              <a:gd name="connsiteY105" fmla="*/ 4482655 h 6858000"/>
              <a:gd name="connsiteX106" fmla="*/ 5978567 w 6128435"/>
              <a:gd name="connsiteY106" fmla="*/ 4498605 h 6858000"/>
              <a:gd name="connsiteX107" fmla="*/ 5980106 w 6128435"/>
              <a:gd name="connsiteY107" fmla="*/ 4585087 h 6858000"/>
              <a:gd name="connsiteX108" fmla="*/ 5998138 w 6128435"/>
              <a:gd name="connsiteY108" fmla="*/ 4697518 h 6858000"/>
              <a:gd name="connsiteX109" fmla="*/ 6013516 w 6128435"/>
              <a:gd name="connsiteY109" fmla="*/ 4786619 h 6858000"/>
              <a:gd name="connsiteX110" fmla="*/ 6025404 w 6128435"/>
              <a:gd name="connsiteY110" fmla="*/ 4858148 h 6858000"/>
              <a:gd name="connsiteX111" fmla="*/ 6007749 w 6128435"/>
              <a:gd name="connsiteY111" fmla="*/ 4964715 h 6858000"/>
              <a:gd name="connsiteX112" fmla="*/ 6005269 w 6128435"/>
              <a:gd name="connsiteY112" fmla="*/ 5150567 h 6858000"/>
              <a:gd name="connsiteX113" fmla="*/ 6001127 w 6128435"/>
              <a:gd name="connsiteY113" fmla="*/ 5164609 h 6858000"/>
              <a:gd name="connsiteX114" fmla="*/ 5996647 w 6128435"/>
              <a:gd name="connsiteY114" fmla="*/ 5185640 h 6858000"/>
              <a:gd name="connsiteX115" fmla="*/ 5998514 w 6128435"/>
              <a:gd name="connsiteY115" fmla="*/ 5189673 h 6858000"/>
              <a:gd name="connsiteX116" fmla="*/ 5995970 w 6128435"/>
              <a:gd name="connsiteY116" fmla="*/ 5221547 h 6858000"/>
              <a:gd name="connsiteX117" fmla="*/ 5997218 w 6128435"/>
              <a:gd name="connsiteY117" fmla="*/ 5222031 h 6858000"/>
              <a:gd name="connsiteX118" fmla="*/ 6002116 w 6128435"/>
              <a:gd name="connsiteY118" fmla="*/ 5231223 h 6858000"/>
              <a:gd name="connsiteX119" fmla="*/ 6008541 w 6128435"/>
              <a:gd name="connsiteY119" fmla="*/ 5248680 h 6858000"/>
              <a:gd name="connsiteX120" fmla="*/ 6039260 w 6128435"/>
              <a:gd name="connsiteY120" fmla="*/ 5289518 h 6858000"/>
              <a:gd name="connsiteX121" fmla="*/ 6036748 w 6128435"/>
              <a:gd name="connsiteY121" fmla="*/ 5322752 h 6858000"/>
              <a:gd name="connsiteX122" fmla="*/ 6036943 w 6128435"/>
              <a:gd name="connsiteY122" fmla="*/ 5329480 h 6858000"/>
              <a:gd name="connsiteX123" fmla="*/ 6037236 w 6128435"/>
              <a:gd name="connsiteY123" fmla="*/ 5329634 h 6858000"/>
              <a:gd name="connsiteX124" fmla="*/ 6038019 w 6128435"/>
              <a:gd name="connsiteY124" fmla="*/ 5336764 h 6858000"/>
              <a:gd name="connsiteX125" fmla="*/ 6037298 w 6128435"/>
              <a:gd name="connsiteY125" fmla="*/ 5341753 h 6858000"/>
              <a:gd name="connsiteX126" fmla="*/ 6037677 w 6128435"/>
              <a:gd name="connsiteY126" fmla="*/ 5354807 h 6858000"/>
              <a:gd name="connsiteX127" fmla="*/ 6039728 w 6128435"/>
              <a:gd name="connsiteY127" fmla="*/ 5359416 h 6858000"/>
              <a:gd name="connsiteX128" fmla="*/ 6043311 w 6128435"/>
              <a:gd name="connsiteY128" fmla="*/ 5361407 h 6858000"/>
              <a:gd name="connsiteX129" fmla="*/ 6042954 w 6128435"/>
              <a:gd name="connsiteY129" fmla="*/ 5362576 h 6858000"/>
              <a:gd name="connsiteX130" fmla="*/ 6053435 w 6128435"/>
              <a:gd name="connsiteY130" fmla="*/ 5387547 h 6858000"/>
              <a:gd name="connsiteX131" fmla="*/ 6065933 w 6128435"/>
              <a:gd name="connsiteY131" fmla="*/ 5443002 h 6858000"/>
              <a:gd name="connsiteX132" fmla="*/ 6068640 w 6128435"/>
              <a:gd name="connsiteY132" fmla="*/ 5474503 h 6858000"/>
              <a:gd name="connsiteX133" fmla="*/ 6080922 w 6128435"/>
              <a:gd name="connsiteY133" fmla="*/ 5561070 h 6858000"/>
              <a:gd name="connsiteX134" fmla="*/ 6096949 w 6128435"/>
              <a:gd name="connsiteY134" fmla="*/ 5648179 h 6858000"/>
              <a:gd name="connsiteX135" fmla="*/ 6125703 w 6128435"/>
              <a:gd name="connsiteY135" fmla="*/ 5692894 h 6858000"/>
              <a:gd name="connsiteX136" fmla="*/ 6126670 w 6128435"/>
              <a:gd name="connsiteY136" fmla="*/ 5697882 h 6858000"/>
              <a:gd name="connsiteX137" fmla="*/ 6124061 w 6128435"/>
              <a:gd name="connsiteY137" fmla="*/ 5710294 h 6858000"/>
              <a:gd name="connsiteX138" fmla="*/ 6122213 w 6128435"/>
              <a:gd name="connsiteY138" fmla="*/ 5714762 h 6858000"/>
              <a:gd name="connsiteX139" fmla="*/ 6121353 w 6128435"/>
              <a:gd name="connsiteY139" fmla="*/ 5721725 h 6858000"/>
              <a:gd name="connsiteX140" fmla="*/ 6121607 w 6128435"/>
              <a:gd name="connsiteY140" fmla="*/ 5721959 h 6858000"/>
              <a:gd name="connsiteX141" fmla="*/ 6120262 w 6128435"/>
              <a:gd name="connsiteY141" fmla="*/ 5728358 h 6858000"/>
              <a:gd name="connsiteX142" fmla="*/ 6110194 w 6128435"/>
              <a:gd name="connsiteY142" fmla="*/ 5758853 h 6858000"/>
              <a:gd name="connsiteX143" fmla="*/ 6127519 w 6128435"/>
              <a:gd name="connsiteY143" fmla="*/ 5865775 h 6858000"/>
              <a:gd name="connsiteX144" fmla="*/ 6128435 w 6128435"/>
              <a:gd name="connsiteY144" fmla="*/ 5870164 h 6858000"/>
              <a:gd name="connsiteX145" fmla="*/ 6119217 w 6128435"/>
              <a:gd name="connsiteY145" fmla="*/ 5888542 h 6858000"/>
              <a:gd name="connsiteX146" fmla="*/ 6115966 w 6128435"/>
              <a:gd name="connsiteY146" fmla="*/ 5898387 h 6858000"/>
              <a:gd name="connsiteX147" fmla="*/ 6111924 w 6128435"/>
              <a:gd name="connsiteY147" fmla="*/ 5900444 h 6858000"/>
              <a:gd name="connsiteX148" fmla="*/ 6108716 w 6128435"/>
              <a:gd name="connsiteY148" fmla="*/ 5915345 h 6858000"/>
              <a:gd name="connsiteX149" fmla="*/ 6109524 w 6128435"/>
              <a:gd name="connsiteY149" fmla="*/ 5917328 h 6858000"/>
              <a:gd name="connsiteX150" fmla="*/ 6102493 w 6128435"/>
              <a:gd name="connsiteY150" fmla="*/ 5928602 h 6858000"/>
              <a:gd name="connsiteX151" fmla="*/ 6056863 w 6128435"/>
              <a:gd name="connsiteY151" fmla="*/ 6000643 h 6858000"/>
              <a:gd name="connsiteX152" fmla="*/ 6045436 w 6128435"/>
              <a:gd name="connsiteY152" fmla="*/ 6124480 h 6858000"/>
              <a:gd name="connsiteX153" fmla="*/ 6030489 w 6128435"/>
              <a:gd name="connsiteY153" fmla="*/ 6317666 h 6858000"/>
              <a:gd name="connsiteX154" fmla="*/ 6007492 w 6128435"/>
              <a:gd name="connsiteY154" fmla="*/ 6440818 h 6858000"/>
              <a:gd name="connsiteX155" fmla="*/ 6009467 w 6128435"/>
              <a:gd name="connsiteY155" fmla="*/ 6487076 h 6858000"/>
              <a:gd name="connsiteX156" fmla="*/ 5995064 w 6128435"/>
              <a:gd name="connsiteY156" fmla="*/ 6540791 h 6858000"/>
              <a:gd name="connsiteX157" fmla="*/ 5996309 w 6128435"/>
              <a:gd name="connsiteY157" fmla="*/ 6543961 h 6858000"/>
              <a:gd name="connsiteX158" fmla="*/ 5996048 w 6128435"/>
              <a:gd name="connsiteY158" fmla="*/ 6555444 h 6858000"/>
              <a:gd name="connsiteX159" fmla="*/ 6002524 w 6128435"/>
              <a:gd name="connsiteY159" fmla="*/ 6560188 h 6858000"/>
              <a:gd name="connsiteX160" fmla="*/ 6006823 w 6128435"/>
              <a:gd name="connsiteY160" fmla="*/ 6578546 h 6858000"/>
              <a:gd name="connsiteX161" fmla="*/ 6004510 w 6128435"/>
              <a:gd name="connsiteY161" fmla="*/ 6599256 h 6858000"/>
              <a:gd name="connsiteX162" fmla="*/ 5986207 w 6128435"/>
              <a:gd name="connsiteY162" fmla="*/ 6695855 h 6858000"/>
              <a:gd name="connsiteX163" fmla="*/ 5979428 w 6128435"/>
              <a:gd name="connsiteY163" fmla="*/ 6754678 h 6858000"/>
              <a:gd name="connsiteX164" fmla="*/ 5983398 w 6128435"/>
              <a:gd name="connsiteY164" fmla="*/ 6778641 h 6858000"/>
              <a:gd name="connsiteX165" fmla="*/ 5984543 w 6128435"/>
              <a:gd name="connsiteY165" fmla="*/ 6811016 h 6858000"/>
              <a:gd name="connsiteX166" fmla="*/ 5981802 w 6128435"/>
              <a:gd name="connsiteY166" fmla="*/ 6838578 h 6858000"/>
              <a:gd name="connsiteX167" fmla="*/ 5979671 w 6128435"/>
              <a:gd name="connsiteY167" fmla="*/ 6858000 h 6858000"/>
              <a:gd name="connsiteX168" fmla="*/ 0 w 6128435"/>
              <a:gd name="connsiteY168" fmla="*/ 6858000 h 6858000"/>
              <a:gd name="connsiteX169" fmla="*/ 0 w 6128435"/>
              <a:gd name="connsiteY16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57023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82415 w 6128435"/>
              <a:gd name="connsiteY58" fmla="*/ 3004079 h 6858000"/>
              <a:gd name="connsiteX59" fmla="*/ 5483865 w 6128435"/>
              <a:gd name="connsiteY59" fmla="*/ 3005467 h 6858000"/>
              <a:gd name="connsiteX60" fmla="*/ 5482236 w 6128435"/>
              <a:gd name="connsiteY60" fmla="*/ 3019791 h 6858000"/>
              <a:gd name="connsiteX61" fmla="*/ 5481505 w 6128435"/>
              <a:gd name="connsiteY61" fmla="*/ 3095286 h 6858000"/>
              <a:gd name="connsiteX62" fmla="*/ 5477595 w 6128435"/>
              <a:gd name="connsiteY62" fmla="*/ 3250534 h 6858000"/>
              <a:gd name="connsiteX63" fmla="*/ 5532836 w 6128435"/>
              <a:gd name="connsiteY63" fmla="*/ 3353840 h 6858000"/>
              <a:gd name="connsiteX64" fmla="*/ 5561229 w 6128435"/>
              <a:gd name="connsiteY64" fmla="*/ 3395784 h 6858000"/>
              <a:gd name="connsiteX65" fmla="*/ 5589758 w 6128435"/>
              <a:gd name="connsiteY65" fmla="*/ 3506453 h 6858000"/>
              <a:gd name="connsiteX66" fmla="*/ 5596144 w 6128435"/>
              <a:gd name="connsiteY66" fmla="*/ 3534624 h 6858000"/>
              <a:gd name="connsiteX67" fmla="*/ 5597750 w 6128435"/>
              <a:gd name="connsiteY67" fmla="*/ 3534129 h 6858000"/>
              <a:gd name="connsiteX68" fmla="*/ 5599700 w 6128435"/>
              <a:gd name="connsiteY68" fmla="*/ 3547221 h 6858000"/>
              <a:gd name="connsiteX69" fmla="*/ 5615031 w 6128435"/>
              <a:gd name="connsiteY69" fmla="*/ 3557482 h 6858000"/>
              <a:gd name="connsiteX70" fmla="*/ 5618377 w 6128435"/>
              <a:gd name="connsiteY70" fmla="*/ 3588431 h 6858000"/>
              <a:gd name="connsiteX71" fmla="*/ 5612155 w 6128435"/>
              <a:gd name="connsiteY71" fmla="*/ 3589869 h 6858000"/>
              <a:gd name="connsiteX72" fmla="*/ 5620843 w 6128435"/>
              <a:gd name="connsiteY72" fmla="*/ 3606745 h 6858000"/>
              <a:gd name="connsiteX73" fmla="*/ 5655472 w 6128435"/>
              <a:gd name="connsiteY73" fmla="*/ 3678877 h 6858000"/>
              <a:gd name="connsiteX74" fmla="*/ 5680448 w 6128435"/>
              <a:gd name="connsiteY74" fmla="*/ 3717760 h 6858000"/>
              <a:gd name="connsiteX75" fmla="*/ 5683015 w 6128435"/>
              <a:gd name="connsiteY75" fmla="*/ 3762025 h 6858000"/>
              <a:gd name="connsiteX76" fmla="*/ 5696643 w 6128435"/>
              <a:gd name="connsiteY76" fmla="*/ 3773888 h 6858000"/>
              <a:gd name="connsiteX77" fmla="*/ 5699203 w 6128435"/>
              <a:gd name="connsiteY77" fmla="*/ 3775823 h 6858000"/>
              <a:gd name="connsiteX78" fmla="*/ 5704824 w 6128435"/>
              <a:gd name="connsiteY78" fmla="*/ 3785966 h 6858000"/>
              <a:gd name="connsiteX79" fmla="*/ 5712204 w 6128435"/>
              <a:gd name="connsiteY79" fmla="*/ 3785830 h 6858000"/>
              <a:gd name="connsiteX80" fmla="*/ 5724816 w 6128435"/>
              <a:gd name="connsiteY80" fmla="*/ 3798949 h 6858000"/>
              <a:gd name="connsiteX81" fmla="*/ 5733539 w 6128435"/>
              <a:gd name="connsiteY81" fmla="*/ 3818457 h 6858000"/>
              <a:gd name="connsiteX82" fmla="*/ 5768491 w 6128435"/>
              <a:gd name="connsiteY82" fmla="*/ 3914399 h 6858000"/>
              <a:gd name="connsiteX83" fmla="*/ 5793123 w 6128435"/>
              <a:gd name="connsiteY83" fmla="*/ 3969952 h 6858000"/>
              <a:gd name="connsiteX84" fmla="*/ 5808321 w 6128435"/>
              <a:gd name="connsiteY84" fmla="*/ 3988153 h 6858000"/>
              <a:gd name="connsiteX85" fmla="*/ 5825621 w 6128435"/>
              <a:gd name="connsiteY85" fmla="*/ 4015525 h 6858000"/>
              <a:gd name="connsiteX86" fmla="*/ 5860672 w 6128435"/>
              <a:gd name="connsiteY86" fmla="*/ 4061579 h 6858000"/>
              <a:gd name="connsiteX87" fmla="*/ 5872173 w 6128435"/>
              <a:gd name="connsiteY87" fmla="*/ 4088497 h 6858000"/>
              <a:gd name="connsiteX88" fmla="*/ 5883705 w 6128435"/>
              <a:gd name="connsiteY88" fmla="*/ 4101899 h 6858000"/>
              <a:gd name="connsiteX89" fmla="*/ 5885314 w 6128435"/>
              <a:gd name="connsiteY89" fmla="*/ 4108387 h 6858000"/>
              <a:gd name="connsiteX90" fmla="*/ 5894095 w 6128435"/>
              <a:gd name="connsiteY90" fmla="*/ 4128857 h 6858000"/>
              <a:gd name="connsiteX91" fmla="*/ 5898339 w 6128435"/>
              <a:gd name="connsiteY91" fmla="*/ 4140800 h 6858000"/>
              <a:gd name="connsiteX92" fmla="*/ 5899734 w 6128435"/>
              <a:gd name="connsiteY92" fmla="*/ 4145632 h 6858000"/>
              <a:gd name="connsiteX93" fmla="*/ 5897098 w 6128435"/>
              <a:gd name="connsiteY93" fmla="*/ 4157819 h 6858000"/>
              <a:gd name="connsiteX94" fmla="*/ 5903513 w 6128435"/>
              <a:gd name="connsiteY94" fmla="*/ 4187661 h 6858000"/>
              <a:gd name="connsiteX95" fmla="*/ 5917114 w 6128435"/>
              <a:gd name="connsiteY95" fmla="*/ 4213096 h 6858000"/>
              <a:gd name="connsiteX96" fmla="*/ 5921153 w 6128435"/>
              <a:gd name="connsiteY96" fmla="*/ 4236222 h 6858000"/>
              <a:gd name="connsiteX97" fmla="*/ 5924233 w 6128435"/>
              <a:gd name="connsiteY97" fmla="*/ 4242060 h 6858000"/>
              <a:gd name="connsiteX98" fmla="*/ 5928910 w 6128435"/>
              <a:gd name="connsiteY98" fmla="*/ 4300973 h 6858000"/>
              <a:gd name="connsiteX99" fmla="*/ 5939320 w 6128435"/>
              <a:gd name="connsiteY99" fmla="*/ 4340435 h 6858000"/>
              <a:gd name="connsiteX100" fmla="*/ 5946705 w 6128435"/>
              <a:gd name="connsiteY100" fmla="*/ 4428051 h 6858000"/>
              <a:gd name="connsiteX101" fmla="*/ 5949261 w 6128435"/>
              <a:gd name="connsiteY101" fmla="*/ 4449185 h 6858000"/>
              <a:gd name="connsiteX102" fmla="*/ 5957504 w 6128435"/>
              <a:gd name="connsiteY102" fmla="*/ 4465911 h 6858000"/>
              <a:gd name="connsiteX103" fmla="*/ 5964689 w 6128435"/>
              <a:gd name="connsiteY103" fmla="*/ 4468532 h 6858000"/>
              <a:gd name="connsiteX104" fmla="*/ 5967062 w 6128435"/>
              <a:gd name="connsiteY104" fmla="*/ 4479923 h 6858000"/>
              <a:gd name="connsiteX105" fmla="*/ 5968960 w 6128435"/>
              <a:gd name="connsiteY105" fmla="*/ 4482655 h 6858000"/>
              <a:gd name="connsiteX106" fmla="*/ 5978567 w 6128435"/>
              <a:gd name="connsiteY106" fmla="*/ 4498605 h 6858000"/>
              <a:gd name="connsiteX107" fmla="*/ 5980106 w 6128435"/>
              <a:gd name="connsiteY107" fmla="*/ 4585087 h 6858000"/>
              <a:gd name="connsiteX108" fmla="*/ 5998138 w 6128435"/>
              <a:gd name="connsiteY108" fmla="*/ 4697518 h 6858000"/>
              <a:gd name="connsiteX109" fmla="*/ 6013516 w 6128435"/>
              <a:gd name="connsiteY109" fmla="*/ 4786619 h 6858000"/>
              <a:gd name="connsiteX110" fmla="*/ 6025404 w 6128435"/>
              <a:gd name="connsiteY110" fmla="*/ 4858148 h 6858000"/>
              <a:gd name="connsiteX111" fmla="*/ 6007749 w 6128435"/>
              <a:gd name="connsiteY111" fmla="*/ 4964715 h 6858000"/>
              <a:gd name="connsiteX112" fmla="*/ 6005269 w 6128435"/>
              <a:gd name="connsiteY112" fmla="*/ 5150567 h 6858000"/>
              <a:gd name="connsiteX113" fmla="*/ 6001127 w 6128435"/>
              <a:gd name="connsiteY113" fmla="*/ 5164609 h 6858000"/>
              <a:gd name="connsiteX114" fmla="*/ 5996647 w 6128435"/>
              <a:gd name="connsiteY114" fmla="*/ 5185640 h 6858000"/>
              <a:gd name="connsiteX115" fmla="*/ 5998514 w 6128435"/>
              <a:gd name="connsiteY115" fmla="*/ 5189673 h 6858000"/>
              <a:gd name="connsiteX116" fmla="*/ 5995970 w 6128435"/>
              <a:gd name="connsiteY116" fmla="*/ 5221547 h 6858000"/>
              <a:gd name="connsiteX117" fmla="*/ 5997218 w 6128435"/>
              <a:gd name="connsiteY117" fmla="*/ 5222031 h 6858000"/>
              <a:gd name="connsiteX118" fmla="*/ 6002116 w 6128435"/>
              <a:gd name="connsiteY118" fmla="*/ 5231223 h 6858000"/>
              <a:gd name="connsiteX119" fmla="*/ 6008541 w 6128435"/>
              <a:gd name="connsiteY119" fmla="*/ 5248680 h 6858000"/>
              <a:gd name="connsiteX120" fmla="*/ 6039260 w 6128435"/>
              <a:gd name="connsiteY120" fmla="*/ 5289518 h 6858000"/>
              <a:gd name="connsiteX121" fmla="*/ 6036748 w 6128435"/>
              <a:gd name="connsiteY121" fmla="*/ 5322752 h 6858000"/>
              <a:gd name="connsiteX122" fmla="*/ 6036943 w 6128435"/>
              <a:gd name="connsiteY122" fmla="*/ 5329480 h 6858000"/>
              <a:gd name="connsiteX123" fmla="*/ 6037236 w 6128435"/>
              <a:gd name="connsiteY123" fmla="*/ 5329634 h 6858000"/>
              <a:gd name="connsiteX124" fmla="*/ 6038019 w 6128435"/>
              <a:gd name="connsiteY124" fmla="*/ 5336764 h 6858000"/>
              <a:gd name="connsiteX125" fmla="*/ 6037298 w 6128435"/>
              <a:gd name="connsiteY125" fmla="*/ 5341753 h 6858000"/>
              <a:gd name="connsiteX126" fmla="*/ 6037677 w 6128435"/>
              <a:gd name="connsiteY126" fmla="*/ 5354807 h 6858000"/>
              <a:gd name="connsiteX127" fmla="*/ 6039728 w 6128435"/>
              <a:gd name="connsiteY127" fmla="*/ 5359416 h 6858000"/>
              <a:gd name="connsiteX128" fmla="*/ 6043311 w 6128435"/>
              <a:gd name="connsiteY128" fmla="*/ 5361407 h 6858000"/>
              <a:gd name="connsiteX129" fmla="*/ 6042954 w 6128435"/>
              <a:gd name="connsiteY129" fmla="*/ 5362576 h 6858000"/>
              <a:gd name="connsiteX130" fmla="*/ 6053435 w 6128435"/>
              <a:gd name="connsiteY130" fmla="*/ 5387547 h 6858000"/>
              <a:gd name="connsiteX131" fmla="*/ 6065933 w 6128435"/>
              <a:gd name="connsiteY131" fmla="*/ 5443002 h 6858000"/>
              <a:gd name="connsiteX132" fmla="*/ 6068640 w 6128435"/>
              <a:gd name="connsiteY132" fmla="*/ 5474503 h 6858000"/>
              <a:gd name="connsiteX133" fmla="*/ 6080922 w 6128435"/>
              <a:gd name="connsiteY133" fmla="*/ 5561070 h 6858000"/>
              <a:gd name="connsiteX134" fmla="*/ 6096949 w 6128435"/>
              <a:gd name="connsiteY134" fmla="*/ 5648179 h 6858000"/>
              <a:gd name="connsiteX135" fmla="*/ 6125703 w 6128435"/>
              <a:gd name="connsiteY135" fmla="*/ 5692894 h 6858000"/>
              <a:gd name="connsiteX136" fmla="*/ 6126670 w 6128435"/>
              <a:gd name="connsiteY136" fmla="*/ 5697882 h 6858000"/>
              <a:gd name="connsiteX137" fmla="*/ 6124061 w 6128435"/>
              <a:gd name="connsiteY137" fmla="*/ 5710294 h 6858000"/>
              <a:gd name="connsiteX138" fmla="*/ 6122213 w 6128435"/>
              <a:gd name="connsiteY138" fmla="*/ 5714762 h 6858000"/>
              <a:gd name="connsiteX139" fmla="*/ 6121353 w 6128435"/>
              <a:gd name="connsiteY139" fmla="*/ 5721725 h 6858000"/>
              <a:gd name="connsiteX140" fmla="*/ 6121607 w 6128435"/>
              <a:gd name="connsiteY140" fmla="*/ 5721959 h 6858000"/>
              <a:gd name="connsiteX141" fmla="*/ 6120262 w 6128435"/>
              <a:gd name="connsiteY141" fmla="*/ 5728358 h 6858000"/>
              <a:gd name="connsiteX142" fmla="*/ 6110194 w 6128435"/>
              <a:gd name="connsiteY142" fmla="*/ 5758853 h 6858000"/>
              <a:gd name="connsiteX143" fmla="*/ 6127519 w 6128435"/>
              <a:gd name="connsiteY143" fmla="*/ 5865775 h 6858000"/>
              <a:gd name="connsiteX144" fmla="*/ 6128435 w 6128435"/>
              <a:gd name="connsiteY144" fmla="*/ 5870164 h 6858000"/>
              <a:gd name="connsiteX145" fmla="*/ 6119217 w 6128435"/>
              <a:gd name="connsiteY145" fmla="*/ 5888542 h 6858000"/>
              <a:gd name="connsiteX146" fmla="*/ 6115966 w 6128435"/>
              <a:gd name="connsiteY146" fmla="*/ 5898387 h 6858000"/>
              <a:gd name="connsiteX147" fmla="*/ 6111924 w 6128435"/>
              <a:gd name="connsiteY147" fmla="*/ 5900444 h 6858000"/>
              <a:gd name="connsiteX148" fmla="*/ 6108716 w 6128435"/>
              <a:gd name="connsiteY148" fmla="*/ 5915345 h 6858000"/>
              <a:gd name="connsiteX149" fmla="*/ 6109524 w 6128435"/>
              <a:gd name="connsiteY149" fmla="*/ 5917328 h 6858000"/>
              <a:gd name="connsiteX150" fmla="*/ 6102493 w 6128435"/>
              <a:gd name="connsiteY150" fmla="*/ 5928602 h 6858000"/>
              <a:gd name="connsiteX151" fmla="*/ 6056863 w 6128435"/>
              <a:gd name="connsiteY151" fmla="*/ 6000643 h 6858000"/>
              <a:gd name="connsiteX152" fmla="*/ 6045436 w 6128435"/>
              <a:gd name="connsiteY152" fmla="*/ 6124480 h 6858000"/>
              <a:gd name="connsiteX153" fmla="*/ 6030489 w 6128435"/>
              <a:gd name="connsiteY153" fmla="*/ 6317666 h 6858000"/>
              <a:gd name="connsiteX154" fmla="*/ 6007492 w 6128435"/>
              <a:gd name="connsiteY154" fmla="*/ 6440818 h 6858000"/>
              <a:gd name="connsiteX155" fmla="*/ 6009467 w 6128435"/>
              <a:gd name="connsiteY155" fmla="*/ 6487076 h 6858000"/>
              <a:gd name="connsiteX156" fmla="*/ 5995064 w 6128435"/>
              <a:gd name="connsiteY156" fmla="*/ 6540791 h 6858000"/>
              <a:gd name="connsiteX157" fmla="*/ 5996309 w 6128435"/>
              <a:gd name="connsiteY157" fmla="*/ 6543961 h 6858000"/>
              <a:gd name="connsiteX158" fmla="*/ 5996048 w 6128435"/>
              <a:gd name="connsiteY158" fmla="*/ 6555444 h 6858000"/>
              <a:gd name="connsiteX159" fmla="*/ 6002524 w 6128435"/>
              <a:gd name="connsiteY159" fmla="*/ 6560188 h 6858000"/>
              <a:gd name="connsiteX160" fmla="*/ 6006823 w 6128435"/>
              <a:gd name="connsiteY160" fmla="*/ 6578546 h 6858000"/>
              <a:gd name="connsiteX161" fmla="*/ 6004510 w 6128435"/>
              <a:gd name="connsiteY161" fmla="*/ 6599256 h 6858000"/>
              <a:gd name="connsiteX162" fmla="*/ 5986207 w 6128435"/>
              <a:gd name="connsiteY162" fmla="*/ 6695855 h 6858000"/>
              <a:gd name="connsiteX163" fmla="*/ 5979428 w 6128435"/>
              <a:gd name="connsiteY163" fmla="*/ 6754678 h 6858000"/>
              <a:gd name="connsiteX164" fmla="*/ 5983398 w 6128435"/>
              <a:gd name="connsiteY164" fmla="*/ 6778641 h 6858000"/>
              <a:gd name="connsiteX165" fmla="*/ 5984543 w 6128435"/>
              <a:gd name="connsiteY165" fmla="*/ 6811016 h 6858000"/>
              <a:gd name="connsiteX166" fmla="*/ 5981802 w 6128435"/>
              <a:gd name="connsiteY166" fmla="*/ 6838578 h 6858000"/>
              <a:gd name="connsiteX167" fmla="*/ 5979671 w 6128435"/>
              <a:gd name="connsiteY167" fmla="*/ 6858000 h 6858000"/>
              <a:gd name="connsiteX168" fmla="*/ 0 w 6128435"/>
              <a:gd name="connsiteY168" fmla="*/ 6858000 h 6858000"/>
              <a:gd name="connsiteX169" fmla="*/ 0 w 6128435"/>
              <a:gd name="connsiteY16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57023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82415 w 6128435"/>
              <a:gd name="connsiteY58" fmla="*/ 3004079 h 6858000"/>
              <a:gd name="connsiteX59" fmla="*/ 5483865 w 6128435"/>
              <a:gd name="connsiteY59" fmla="*/ 3005467 h 6858000"/>
              <a:gd name="connsiteX60" fmla="*/ 5482236 w 6128435"/>
              <a:gd name="connsiteY60" fmla="*/ 3019791 h 6858000"/>
              <a:gd name="connsiteX61" fmla="*/ 5481505 w 6128435"/>
              <a:gd name="connsiteY61" fmla="*/ 3095286 h 6858000"/>
              <a:gd name="connsiteX62" fmla="*/ 5477595 w 6128435"/>
              <a:gd name="connsiteY62" fmla="*/ 3250534 h 6858000"/>
              <a:gd name="connsiteX63" fmla="*/ 5532836 w 6128435"/>
              <a:gd name="connsiteY63" fmla="*/ 3353840 h 6858000"/>
              <a:gd name="connsiteX64" fmla="*/ 5561229 w 6128435"/>
              <a:gd name="connsiteY64" fmla="*/ 3395784 h 6858000"/>
              <a:gd name="connsiteX65" fmla="*/ 5589758 w 6128435"/>
              <a:gd name="connsiteY65" fmla="*/ 3506453 h 6858000"/>
              <a:gd name="connsiteX66" fmla="*/ 5596144 w 6128435"/>
              <a:gd name="connsiteY66" fmla="*/ 3534624 h 6858000"/>
              <a:gd name="connsiteX67" fmla="*/ 5597750 w 6128435"/>
              <a:gd name="connsiteY67" fmla="*/ 3534129 h 6858000"/>
              <a:gd name="connsiteX68" fmla="*/ 5599700 w 6128435"/>
              <a:gd name="connsiteY68" fmla="*/ 3547221 h 6858000"/>
              <a:gd name="connsiteX69" fmla="*/ 5615031 w 6128435"/>
              <a:gd name="connsiteY69" fmla="*/ 3557482 h 6858000"/>
              <a:gd name="connsiteX70" fmla="*/ 5618377 w 6128435"/>
              <a:gd name="connsiteY70" fmla="*/ 3588431 h 6858000"/>
              <a:gd name="connsiteX71" fmla="*/ 5612155 w 6128435"/>
              <a:gd name="connsiteY71" fmla="*/ 3589869 h 6858000"/>
              <a:gd name="connsiteX72" fmla="*/ 5620843 w 6128435"/>
              <a:gd name="connsiteY72" fmla="*/ 3606745 h 6858000"/>
              <a:gd name="connsiteX73" fmla="*/ 5655472 w 6128435"/>
              <a:gd name="connsiteY73" fmla="*/ 3678877 h 6858000"/>
              <a:gd name="connsiteX74" fmla="*/ 5680448 w 6128435"/>
              <a:gd name="connsiteY74" fmla="*/ 3717760 h 6858000"/>
              <a:gd name="connsiteX75" fmla="*/ 5683015 w 6128435"/>
              <a:gd name="connsiteY75" fmla="*/ 3762025 h 6858000"/>
              <a:gd name="connsiteX76" fmla="*/ 5696643 w 6128435"/>
              <a:gd name="connsiteY76" fmla="*/ 3773888 h 6858000"/>
              <a:gd name="connsiteX77" fmla="*/ 5699203 w 6128435"/>
              <a:gd name="connsiteY77" fmla="*/ 3775823 h 6858000"/>
              <a:gd name="connsiteX78" fmla="*/ 5704824 w 6128435"/>
              <a:gd name="connsiteY78" fmla="*/ 3785966 h 6858000"/>
              <a:gd name="connsiteX79" fmla="*/ 5712204 w 6128435"/>
              <a:gd name="connsiteY79" fmla="*/ 3785830 h 6858000"/>
              <a:gd name="connsiteX80" fmla="*/ 5724816 w 6128435"/>
              <a:gd name="connsiteY80" fmla="*/ 3798949 h 6858000"/>
              <a:gd name="connsiteX81" fmla="*/ 5733539 w 6128435"/>
              <a:gd name="connsiteY81" fmla="*/ 3818457 h 6858000"/>
              <a:gd name="connsiteX82" fmla="*/ 5768491 w 6128435"/>
              <a:gd name="connsiteY82" fmla="*/ 3914399 h 6858000"/>
              <a:gd name="connsiteX83" fmla="*/ 5793123 w 6128435"/>
              <a:gd name="connsiteY83" fmla="*/ 3969952 h 6858000"/>
              <a:gd name="connsiteX84" fmla="*/ 5808321 w 6128435"/>
              <a:gd name="connsiteY84" fmla="*/ 3988153 h 6858000"/>
              <a:gd name="connsiteX85" fmla="*/ 5825621 w 6128435"/>
              <a:gd name="connsiteY85" fmla="*/ 4015525 h 6858000"/>
              <a:gd name="connsiteX86" fmla="*/ 5860672 w 6128435"/>
              <a:gd name="connsiteY86" fmla="*/ 4061579 h 6858000"/>
              <a:gd name="connsiteX87" fmla="*/ 5872173 w 6128435"/>
              <a:gd name="connsiteY87" fmla="*/ 4088497 h 6858000"/>
              <a:gd name="connsiteX88" fmla="*/ 5883705 w 6128435"/>
              <a:gd name="connsiteY88" fmla="*/ 4101899 h 6858000"/>
              <a:gd name="connsiteX89" fmla="*/ 5885314 w 6128435"/>
              <a:gd name="connsiteY89" fmla="*/ 4108387 h 6858000"/>
              <a:gd name="connsiteX90" fmla="*/ 5894095 w 6128435"/>
              <a:gd name="connsiteY90" fmla="*/ 4128857 h 6858000"/>
              <a:gd name="connsiteX91" fmla="*/ 5898339 w 6128435"/>
              <a:gd name="connsiteY91" fmla="*/ 4140800 h 6858000"/>
              <a:gd name="connsiteX92" fmla="*/ 5899734 w 6128435"/>
              <a:gd name="connsiteY92" fmla="*/ 4145632 h 6858000"/>
              <a:gd name="connsiteX93" fmla="*/ 5903513 w 6128435"/>
              <a:gd name="connsiteY93" fmla="*/ 4187661 h 6858000"/>
              <a:gd name="connsiteX94" fmla="*/ 5917114 w 6128435"/>
              <a:gd name="connsiteY94" fmla="*/ 4213096 h 6858000"/>
              <a:gd name="connsiteX95" fmla="*/ 5921153 w 6128435"/>
              <a:gd name="connsiteY95" fmla="*/ 4236222 h 6858000"/>
              <a:gd name="connsiteX96" fmla="*/ 5924233 w 6128435"/>
              <a:gd name="connsiteY96" fmla="*/ 4242060 h 6858000"/>
              <a:gd name="connsiteX97" fmla="*/ 5928910 w 6128435"/>
              <a:gd name="connsiteY97" fmla="*/ 4300973 h 6858000"/>
              <a:gd name="connsiteX98" fmla="*/ 5939320 w 6128435"/>
              <a:gd name="connsiteY98" fmla="*/ 4340435 h 6858000"/>
              <a:gd name="connsiteX99" fmla="*/ 5946705 w 6128435"/>
              <a:gd name="connsiteY99" fmla="*/ 4428051 h 6858000"/>
              <a:gd name="connsiteX100" fmla="*/ 5949261 w 6128435"/>
              <a:gd name="connsiteY100" fmla="*/ 4449185 h 6858000"/>
              <a:gd name="connsiteX101" fmla="*/ 5957504 w 6128435"/>
              <a:gd name="connsiteY101" fmla="*/ 4465911 h 6858000"/>
              <a:gd name="connsiteX102" fmla="*/ 5964689 w 6128435"/>
              <a:gd name="connsiteY102" fmla="*/ 4468532 h 6858000"/>
              <a:gd name="connsiteX103" fmla="*/ 5967062 w 6128435"/>
              <a:gd name="connsiteY103" fmla="*/ 4479923 h 6858000"/>
              <a:gd name="connsiteX104" fmla="*/ 5968960 w 6128435"/>
              <a:gd name="connsiteY104" fmla="*/ 4482655 h 6858000"/>
              <a:gd name="connsiteX105" fmla="*/ 5978567 w 6128435"/>
              <a:gd name="connsiteY105" fmla="*/ 4498605 h 6858000"/>
              <a:gd name="connsiteX106" fmla="*/ 5980106 w 6128435"/>
              <a:gd name="connsiteY106" fmla="*/ 4585087 h 6858000"/>
              <a:gd name="connsiteX107" fmla="*/ 5998138 w 6128435"/>
              <a:gd name="connsiteY107" fmla="*/ 4697518 h 6858000"/>
              <a:gd name="connsiteX108" fmla="*/ 6013516 w 6128435"/>
              <a:gd name="connsiteY108" fmla="*/ 4786619 h 6858000"/>
              <a:gd name="connsiteX109" fmla="*/ 6025404 w 6128435"/>
              <a:gd name="connsiteY109" fmla="*/ 4858148 h 6858000"/>
              <a:gd name="connsiteX110" fmla="*/ 6007749 w 6128435"/>
              <a:gd name="connsiteY110" fmla="*/ 4964715 h 6858000"/>
              <a:gd name="connsiteX111" fmla="*/ 6005269 w 6128435"/>
              <a:gd name="connsiteY111" fmla="*/ 5150567 h 6858000"/>
              <a:gd name="connsiteX112" fmla="*/ 6001127 w 6128435"/>
              <a:gd name="connsiteY112" fmla="*/ 5164609 h 6858000"/>
              <a:gd name="connsiteX113" fmla="*/ 5996647 w 6128435"/>
              <a:gd name="connsiteY113" fmla="*/ 5185640 h 6858000"/>
              <a:gd name="connsiteX114" fmla="*/ 5998514 w 6128435"/>
              <a:gd name="connsiteY114" fmla="*/ 5189673 h 6858000"/>
              <a:gd name="connsiteX115" fmla="*/ 5995970 w 6128435"/>
              <a:gd name="connsiteY115" fmla="*/ 5221547 h 6858000"/>
              <a:gd name="connsiteX116" fmla="*/ 5997218 w 6128435"/>
              <a:gd name="connsiteY116" fmla="*/ 5222031 h 6858000"/>
              <a:gd name="connsiteX117" fmla="*/ 6002116 w 6128435"/>
              <a:gd name="connsiteY117" fmla="*/ 5231223 h 6858000"/>
              <a:gd name="connsiteX118" fmla="*/ 6008541 w 6128435"/>
              <a:gd name="connsiteY118" fmla="*/ 5248680 h 6858000"/>
              <a:gd name="connsiteX119" fmla="*/ 6039260 w 6128435"/>
              <a:gd name="connsiteY119" fmla="*/ 5289518 h 6858000"/>
              <a:gd name="connsiteX120" fmla="*/ 6036748 w 6128435"/>
              <a:gd name="connsiteY120" fmla="*/ 5322752 h 6858000"/>
              <a:gd name="connsiteX121" fmla="*/ 6036943 w 6128435"/>
              <a:gd name="connsiteY121" fmla="*/ 5329480 h 6858000"/>
              <a:gd name="connsiteX122" fmla="*/ 6037236 w 6128435"/>
              <a:gd name="connsiteY122" fmla="*/ 5329634 h 6858000"/>
              <a:gd name="connsiteX123" fmla="*/ 6038019 w 6128435"/>
              <a:gd name="connsiteY123" fmla="*/ 5336764 h 6858000"/>
              <a:gd name="connsiteX124" fmla="*/ 6037298 w 6128435"/>
              <a:gd name="connsiteY124" fmla="*/ 5341753 h 6858000"/>
              <a:gd name="connsiteX125" fmla="*/ 6037677 w 6128435"/>
              <a:gd name="connsiteY125" fmla="*/ 5354807 h 6858000"/>
              <a:gd name="connsiteX126" fmla="*/ 6039728 w 6128435"/>
              <a:gd name="connsiteY126" fmla="*/ 5359416 h 6858000"/>
              <a:gd name="connsiteX127" fmla="*/ 6043311 w 6128435"/>
              <a:gd name="connsiteY127" fmla="*/ 5361407 h 6858000"/>
              <a:gd name="connsiteX128" fmla="*/ 6042954 w 6128435"/>
              <a:gd name="connsiteY128" fmla="*/ 5362576 h 6858000"/>
              <a:gd name="connsiteX129" fmla="*/ 6053435 w 6128435"/>
              <a:gd name="connsiteY129" fmla="*/ 5387547 h 6858000"/>
              <a:gd name="connsiteX130" fmla="*/ 6065933 w 6128435"/>
              <a:gd name="connsiteY130" fmla="*/ 5443002 h 6858000"/>
              <a:gd name="connsiteX131" fmla="*/ 6068640 w 6128435"/>
              <a:gd name="connsiteY131" fmla="*/ 5474503 h 6858000"/>
              <a:gd name="connsiteX132" fmla="*/ 6080922 w 6128435"/>
              <a:gd name="connsiteY132" fmla="*/ 5561070 h 6858000"/>
              <a:gd name="connsiteX133" fmla="*/ 6096949 w 6128435"/>
              <a:gd name="connsiteY133" fmla="*/ 5648179 h 6858000"/>
              <a:gd name="connsiteX134" fmla="*/ 6125703 w 6128435"/>
              <a:gd name="connsiteY134" fmla="*/ 5692894 h 6858000"/>
              <a:gd name="connsiteX135" fmla="*/ 6126670 w 6128435"/>
              <a:gd name="connsiteY135" fmla="*/ 5697882 h 6858000"/>
              <a:gd name="connsiteX136" fmla="*/ 6124061 w 6128435"/>
              <a:gd name="connsiteY136" fmla="*/ 5710294 h 6858000"/>
              <a:gd name="connsiteX137" fmla="*/ 6122213 w 6128435"/>
              <a:gd name="connsiteY137" fmla="*/ 5714762 h 6858000"/>
              <a:gd name="connsiteX138" fmla="*/ 6121353 w 6128435"/>
              <a:gd name="connsiteY138" fmla="*/ 5721725 h 6858000"/>
              <a:gd name="connsiteX139" fmla="*/ 6121607 w 6128435"/>
              <a:gd name="connsiteY139" fmla="*/ 5721959 h 6858000"/>
              <a:gd name="connsiteX140" fmla="*/ 6120262 w 6128435"/>
              <a:gd name="connsiteY140" fmla="*/ 5728358 h 6858000"/>
              <a:gd name="connsiteX141" fmla="*/ 6110194 w 6128435"/>
              <a:gd name="connsiteY141" fmla="*/ 5758853 h 6858000"/>
              <a:gd name="connsiteX142" fmla="*/ 6127519 w 6128435"/>
              <a:gd name="connsiteY142" fmla="*/ 5865775 h 6858000"/>
              <a:gd name="connsiteX143" fmla="*/ 6128435 w 6128435"/>
              <a:gd name="connsiteY143" fmla="*/ 5870164 h 6858000"/>
              <a:gd name="connsiteX144" fmla="*/ 6119217 w 6128435"/>
              <a:gd name="connsiteY144" fmla="*/ 5888542 h 6858000"/>
              <a:gd name="connsiteX145" fmla="*/ 6115966 w 6128435"/>
              <a:gd name="connsiteY145" fmla="*/ 5898387 h 6858000"/>
              <a:gd name="connsiteX146" fmla="*/ 6111924 w 6128435"/>
              <a:gd name="connsiteY146" fmla="*/ 5900444 h 6858000"/>
              <a:gd name="connsiteX147" fmla="*/ 6108716 w 6128435"/>
              <a:gd name="connsiteY147" fmla="*/ 5915345 h 6858000"/>
              <a:gd name="connsiteX148" fmla="*/ 6109524 w 6128435"/>
              <a:gd name="connsiteY148" fmla="*/ 5917328 h 6858000"/>
              <a:gd name="connsiteX149" fmla="*/ 6102493 w 6128435"/>
              <a:gd name="connsiteY149" fmla="*/ 5928602 h 6858000"/>
              <a:gd name="connsiteX150" fmla="*/ 6056863 w 6128435"/>
              <a:gd name="connsiteY150" fmla="*/ 6000643 h 6858000"/>
              <a:gd name="connsiteX151" fmla="*/ 6045436 w 6128435"/>
              <a:gd name="connsiteY151" fmla="*/ 6124480 h 6858000"/>
              <a:gd name="connsiteX152" fmla="*/ 6030489 w 6128435"/>
              <a:gd name="connsiteY152" fmla="*/ 6317666 h 6858000"/>
              <a:gd name="connsiteX153" fmla="*/ 6007492 w 6128435"/>
              <a:gd name="connsiteY153" fmla="*/ 6440818 h 6858000"/>
              <a:gd name="connsiteX154" fmla="*/ 6009467 w 6128435"/>
              <a:gd name="connsiteY154" fmla="*/ 6487076 h 6858000"/>
              <a:gd name="connsiteX155" fmla="*/ 5995064 w 6128435"/>
              <a:gd name="connsiteY155" fmla="*/ 6540791 h 6858000"/>
              <a:gd name="connsiteX156" fmla="*/ 5996309 w 6128435"/>
              <a:gd name="connsiteY156" fmla="*/ 6543961 h 6858000"/>
              <a:gd name="connsiteX157" fmla="*/ 5996048 w 6128435"/>
              <a:gd name="connsiteY157" fmla="*/ 6555444 h 6858000"/>
              <a:gd name="connsiteX158" fmla="*/ 6002524 w 6128435"/>
              <a:gd name="connsiteY158" fmla="*/ 6560188 h 6858000"/>
              <a:gd name="connsiteX159" fmla="*/ 6006823 w 6128435"/>
              <a:gd name="connsiteY159" fmla="*/ 6578546 h 6858000"/>
              <a:gd name="connsiteX160" fmla="*/ 6004510 w 6128435"/>
              <a:gd name="connsiteY160" fmla="*/ 6599256 h 6858000"/>
              <a:gd name="connsiteX161" fmla="*/ 5986207 w 6128435"/>
              <a:gd name="connsiteY161" fmla="*/ 6695855 h 6858000"/>
              <a:gd name="connsiteX162" fmla="*/ 5979428 w 6128435"/>
              <a:gd name="connsiteY162" fmla="*/ 6754678 h 6858000"/>
              <a:gd name="connsiteX163" fmla="*/ 5983398 w 6128435"/>
              <a:gd name="connsiteY163" fmla="*/ 6778641 h 6858000"/>
              <a:gd name="connsiteX164" fmla="*/ 5984543 w 6128435"/>
              <a:gd name="connsiteY164" fmla="*/ 6811016 h 6858000"/>
              <a:gd name="connsiteX165" fmla="*/ 5981802 w 6128435"/>
              <a:gd name="connsiteY165" fmla="*/ 6838578 h 6858000"/>
              <a:gd name="connsiteX166" fmla="*/ 5979671 w 6128435"/>
              <a:gd name="connsiteY166" fmla="*/ 6858000 h 6858000"/>
              <a:gd name="connsiteX167" fmla="*/ 0 w 6128435"/>
              <a:gd name="connsiteY167" fmla="*/ 6858000 h 6858000"/>
              <a:gd name="connsiteX168" fmla="*/ 0 w 6128435"/>
              <a:gd name="connsiteY16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9051 w 6128435"/>
              <a:gd name="connsiteY13" fmla="*/ 782518 h 6858000"/>
              <a:gd name="connsiteX14" fmla="*/ 5210428 w 6128435"/>
              <a:gd name="connsiteY14" fmla="*/ 815772 h 6858000"/>
              <a:gd name="connsiteX15" fmla="*/ 5221088 w 6128435"/>
              <a:gd name="connsiteY15" fmla="*/ 860193 h 6858000"/>
              <a:gd name="connsiteX16" fmla="*/ 5227653 w 6128435"/>
              <a:gd name="connsiteY16" fmla="*/ 886709 h 6858000"/>
              <a:gd name="connsiteX17" fmla="*/ 5230806 w 6128435"/>
              <a:gd name="connsiteY17" fmla="*/ 961354 h 6858000"/>
              <a:gd name="connsiteX18" fmla="*/ 5201018 w 6128435"/>
              <a:gd name="connsiteY18" fmla="*/ 1095027 h 6858000"/>
              <a:gd name="connsiteX19" fmla="*/ 5202153 w 6128435"/>
              <a:gd name="connsiteY19" fmla="*/ 1133224 h 6858000"/>
              <a:gd name="connsiteX20" fmla="*/ 5207370 w 6128435"/>
              <a:gd name="connsiteY20" fmla="*/ 1138097 h 6858000"/>
              <a:gd name="connsiteX21" fmla="*/ 5189234 w 6128435"/>
              <a:gd name="connsiteY21" fmla="*/ 1193495 h 6858000"/>
              <a:gd name="connsiteX22" fmla="*/ 5202769 w 6128435"/>
              <a:gd name="connsiteY22" fmla="*/ 1269450 h 6858000"/>
              <a:gd name="connsiteX23" fmla="*/ 5225968 w 6128435"/>
              <a:gd name="connsiteY23" fmla="*/ 1357994 h 6858000"/>
              <a:gd name="connsiteX24" fmla="*/ 5233819 w 6128435"/>
              <a:gd name="connsiteY24" fmla="*/ 1380922 h 6858000"/>
              <a:gd name="connsiteX25" fmla="*/ 5237226 w 6128435"/>
              <a:gd name="connsiteY25" fmla="*/ 1441327 h 6858000"/>
              <a:gd name="connsiteX26" fmla="*/ 5244434 w 6128435"/>
              <a:gd name="connsiteY26" fmla="*/ 1580810 h 6858000"/>
              <a:gd name="connsiteX27" fmla="*/ 5251453 w 6128435"/>
              <a:gd name="connsiteY27" fmla="*/ 1583934 h 6858000"/>
              <a:gd name="connsiteX28" fmla="*/ 5253136 w 6128435"/>
              <a:gd name="connsiteY28" fmla="*/ 1595457 h 6858000"/>
              <a:gd name="connsiteX29" fmla="*/ 5254863 w 6128435"/>
              <a:gd name="connsiteY29" fmla="*/ 1598311 h 6858000"/>
              <a:gd name="connsiteX30" fmla="*/ 5263491 w 6128435"/>
              <a:gd name="connsiteY30" fmla="*/ 1642938 h 6858000"/>
              <a:gd name="connsiteX31" fmla="*/ 5261314 w 6128435"/>
              <a:gd name="connsiteY31" fmla="*/ 1689177 h 6858000"/>
              <a:gd name="connsiteX32" fmla="*/ 5259788 w 6128435"/>
              <a:gd name="connsiteY32" fmla="*/ 1768516 h 6858000"/>
              <a:gd name="connsiteX33" fmla="*/ 5255696 w 6128435"/>
              <a:gd name="connsiteY33" fmla="*/ 1953770 h 6858000"/>
              <a:gd name="connsiteX34" fmla="*/ 5252592 w 6128435"/>
              <a:gd name="connsiteY34" fmla="*/ 2092210 h 6858000"/>
              <a:gd name="connsiteX35" fmla="*/ 5264303 w 6128435"/>
              <a:gd name="connsiteY35" fmla="*/ 2225157 h 6858000"/>
              <a:gd name="connsiteX36" fmla="*/ 5254949 w 6128435"/>
              <a:gd name="connsiteY36" fmla="*/ 2236160 h 6858000"/>
              <a:gd name="connsiteX37" fmla="*/ 5250104 w 6128435"/>
              <a:gd name="connsiteY37" fmla="*/ 2249166 h 6858000"/>
              <a:gd name="connsiteX38" fmla="*/ 5251214 w 6128435"/>
              <a:gd name="connsiteY38" fmla="*/ 2250944 h 6858000"/>
              <a:gd name="connsiteX39" fmla="*/ 5250644 w 6128435"/>
              <a:gd name="connsiteY39" fmla="*/ 2266619 h 6858000"/>
              <a:gd name="connsiteX40" fmla="*/ 5247111 w 6128435"/>
              <a:gd name="connsiteY40" fmla="*/ 2269679 h 6858000"/>
              <a:gd name="connsiteX41" fmla="*/ 5279312 w 6128435"/>
              <a:gd name="connsiteY41" fmla="*/ 2302757 h 6858000"/>
              <a:gd name="connsiteX42" fmla="*/ 5293877 w 6128435"/>
              <a:gd name="connsiteY42" fmla="*/ 2368649 h 6858000"/>
              <a:gd name="connsiteX43" fmla="*/ 5311338 w 6128435"/>
              <a:gd name="connsiteY43" fmla="*/ 2404034 h 6858000"/>
              <a:gd name="connsiteX44" fmla="*/ 5338366 w 6128435"/>
              <a:gd name="connsiteY44" fmla="*/ 2465052 h 6858000"/>
              <a:gd name="connsiteX45" fmla="*/ 5371263 w 6128435"/>
              <a:gd name="connsiteY45" fmla="*/ 2586413 h 6858000"/>
              <a:gd name="connsiteX46" fmla="*/ 5407503 w 6128435"/>
              <a:gd name="connsiteY46" fmla="*/ 2786290 h 6858000"/>
              <a:gd name="connsiteX47" fmla="*/ 5407356 w 6128435"/>
              <a:gd name="connsiteY47" fmla="*/ 2787545 h 6858000"/>
              <a:gd name="connsiteX48" fmla="*/ 5411130 w 6128435"/>
              <a:gd name="connsiteY48" fmla="*/ 2788640 h 6858000"/>
              <a:gd name="connsiteX49" fmla="*/ 5416439 w 6128435"/>
              <a:gd name="connsiteY49" fmla="*/ 2805666 h 6858000"/>
              <a:gd name="connsiteX50" fmla="*/ 5416589 w 6128435"/>
              <a:gd name="connsiteY50" fmla="*/ 2810822 h 6858000"/>
              <a:gd name="connsiteX51" fmla="*/ 5418542 w 6128435"/>
              <a:gd name="connsiteY51" fmla="*/ 2817745 h 6858000"/>
              <a:gd name="connsiteX52" fmla="*/ 5418847 w 6128435"/>
              <a:gd name="connsiteY52" fmla="*/ 2817825 h 6858000"/>
              <a:gd name="connsiteX53" fmla="*/ 5457023 w 6128435"/>
              <a:gd name="connsiteY53" fmla="*/ 2858292 h 6858000"/>
              <a:gd name="connsiteX54" fmla="*/ 5479298 w 6128435"/>
              <a:gd name="connsiteY54" fmla="*/ 2947791 h 6858000"/>
              <a:gd name="connsiteX55" fmla="*/ 5481770 w 6128435"/>
              <a:gd name="connsiteY55" fmla="*/ 2951352 h 6858000"/>
              <a:gd name="connsiteX56" fmla="*/ 5482045 w 6128435"/>
              <a:gd name="connsiteY56" fmla="*/ 2984371 h 6858000"/>
              <a:gd name="connsiteX57" fmla="*/ 5482415 w 6128435"/>
              <a:gd name="connsiteY57" fmla="*/ 3004079 h 6858000"/>
              <a:gd name="connsiteX58" fmla="*/ 5483865 w 6128435"/>
              <a:gd name="connsiteY58" fmla="*/ 3005467 h 6858000"/>
              <a:gd name="connsiteX59" fmla="*/ 5482236 w 6128435"/>
              <a:gd name="connsiteY59" fmla="*/ 3019791 h 6858000"/>
              <a:gd name="connsiteX60" fmla="*/ 5481505 w 6128435"/>
              <a:gd name="connsiteY60" fmla="*/ 3095286 h 6858000"/>
              <a:gd name="connsiteX61" fmla="*/ 5477595 w 6128435"/>
              <a:gd name="connsiteY61" fmla="*/ 3250534 h 6858000"/>
              <a:gd name="connsiteX62" fmla="*/ 5532836 w 6128435"/>
              <a:gd name="connsiteY62" fmla="*/ 3353840 h 6858000"/>
              <a:gd name="connsiteX63" fmla="*/ 5561229 w 6128435"/>
              <a:gd name="connsiteY63" fmla="*/ 3395784 h 6858000"/>
              <a:gd name="connsiteX64" fmla="*/ 5589758 w 6128435"/>
              <a:gd name="connsiteY64" fmla="*/ 3506453 h 6858000"/>
              <a:gd name="connsiteX65" fmla="*/ 5596144 w 6128435"/>
              <a:gd name="connsiteY65" fmla="*/ 3534624 h 6858000"/>
              <a:gd name="connsiteX66" fmla="*/ 5597750 w 6128435"/>
              <a:gd name="connsiteY66" fmla="*/ 3534129 h 6858000"/>
              <a:gd name="connsiteX67" fmla="*/ 5599700 w 6128435"/>
              <a:gd name="connsiteY67" fmla="*/ 3547221 h 6858000"/>
              <a:gd name="connsiteX68" fmla="*/ 5615031 w 6128435"/>
              <a:gd name="connsiteY68" fmla="*/ 3557482 h 6858000"/>
              <a:gd name="connsiteX69" fmla="*/ 5618377 w 6128435"/>
              <a:gd name="connsiteY69" fmla="*/ 3588431 h 6858000"/>
              <a:gd name="connsiteX70" fmla="*/ 5612155 w 6128435"/>
              <a:gd name="connsiteY70" fmla="*/ 3589869 h 6858000"/>
              <a:gd name="connsiteX71" fmla="*/ 5620843 w 6128435"/>
              <a:gd name="connsiteY71" fmla="*/ 3606745 h 6858000"/>
              <a:gd name="connsiteX72" fmla="*/ 5655472 w 6128435"/>
              <a:gd name="connsiteY72" fmla="*/ 3678877 h 6858000"/>
              <a:gd name="connsiteX73" fmla="*/ 5680448 w 6128435"/>
              <a:gd name="connsiteY73" fmla="*/ 3717760 h 6858000"/>
              <a:gd name="connsiteX74" fmla="*/ 5683015 w 6128435"/>
              <a:gd name="connsiteY74" fmla="*/ 3762025 h 6858000"/>
              <a:gd name="connsiteX75" fmla="*/ 5696643 w 6128435"/>
              <a:gd name="connsiteY75" fmla="*/ 3773888 h 6858000"/>
              <a:gd name="connsiteX76" fmla="*/ 5699203 w 6128435"/>
              <a:gd name="connsiteY76" fmla="*/ 3775823 h 6858000"/>
              <a:gd name="connsiteX77" fmla="*/ 5704824 w 6128435"/>
              <a:gd name="connsiteY77" fmla="*/ 3785966 h 6858000"/>
              <a:gd name="connsiteX78" fmla="*/ 5712204 w 6128435"/>
              <a:gd name="connsiteY78" fmla="*/ 3785830 h 6858000"/>
              <a:gd name="connsiteX79" fmla="*/ 5724816 w 6128435"/>
              <a:gd name="connsiteY79" fmla="*/ 3798949 h 6858000"/>
              <a:gd name="connsiteX80" fmla="*/ 5733539 w 6128435"/>
              <a:gd name="connsiteY80" fmla="*/ 3818457 h 6858000"/>
              <a:gd name="connsiteX81" fmla="*/ 5768491 w 6128435"/>
              <a:gd name="connsiteY81" fmla="*/ 3914399 h 6858000"/>
              <a:gd name="connsiteX82" fmla="*/ 5793123 w 6128435"/>
              <a:gd name="connsiteY82" fmla="*/ 3969952 h 6858000"/>
              <a:gd name="connsiteX83" fmla="*/ 5808321 w 6128435"/>
              <a:gd name="connsiteY83" fmla="*/ 3988153 h 6858000"/>
              <a:gd name="connsiteX84" fmla="*/ 5825621 w 6128435"/>
              <a:gd name="connsiteY84" fmla="*/ 4015525 h 6858000"/>
              <a:gd name="connsiteX85" fmla="*/ 5860672 w 6128435"/>
              <a:gd name="connsiteY85" fmla="*/ 4061579 h 6858000"/>
              <a:gd name="connsiteX86" fmla="*/ 5872173 w 6128435"/>
              <a:gd name="connsiteY86" fmla="*/ 4088497 h 6858000"/>
              <a:gd name="connsiteX87" fmla="*/ 5883705 w 6128435"/>
              <a:gd name="connsiteY87" fmla="*/ 4101899 h 6858000"/>
              <a:gd name="connsiteX88" fmla="*/ 5885314 w 6128435"/>
              <a:gd name="connsiteY88" fmla="*/ 4108387 h 6858000"/>
              <a:gd name="connsiteX89" fmla="*/ 5894095 w 6128435"/>
              <a:gd name="connsiteY89" fmla="*/ 4128857 h 6858000"/>
              <a:gd name="connsiteX90" fmla="*/ 5898339 w 6128435"/>
              <a:gd name="connsiteY90" fmla="*/ 4140800 h 6858000"/>
              <a:gd name="connsiteX91" fmla="*/ 5899734 w 6128435"/>
              <a:gd name="connsiteY91" fmla="*/ 4145632 h 6858000"/>
              <a:gd name="connsiteX92" fmla="*/ 5903513 w 6128435"/>
              <a:gd name="connsiteY92" fmla="*/ 4187661 h 6858000"/>
              <a:gd name="connsiteX93" fmla="*/ 5917114 w 6128435"/>
              <a:gd name="connsiteY93" fmla="*/ 4213096 h 6858000"/>
              <a:gd name="connsiteX94" fmla="*/ 5921153 w 6128435"/>
              <a:gd name="connsiteY94" fmla="*/ 4236222 h 6858000"/>
              <a:gd name="connsiteX95" fmla="*/ 5924233 w 6128435"/>
              <a:gd name="connsiteY95" fmla="*/ 4242060 h 6858000"/>
              <a:gd name="connsiteX96" fmla="*/ 5928910 w 6128435"/>
              <a:gd name="connsiteY96" fmla="*/ 4300973 h 6858000"/>
              <a:gd name="connsiteX97" fmla="*/ 5939320 w 6128435"/>
              <a:gd name="connsiteY97" fmla="*/ 4340435 h 6858000"/>
              <a:gd name="connsiteX98" fmla="*/ 5946705 w 6128435"/>
              <a:gd name="connsiteY98" fmla="*/ 4428051 h 6858000"/>
              <a:gd name="connsiteX99" fmla="*/ 5949261 w 6128435"/>
              <a:gd name="connsiteY99" fmla="*/ 4449185 h 6858000"/>
              <a:gd name="connsiteX100" fmla="*/ 5957504 w 6128435"/>
              <a:gd name="connsiteY100" fmla="*/ 4465911 h 6858000"/>
              <a:gd name="connsiteX101" fmla="*/ 5964689 w 6128435"/>
              <a:gd name="connsiteY101" fmla="*/ 4468532 h 6858000"/>
              <a:gd name="connsiteX102" fmla="*/ 5967062 w 6128435"/>
              <a:gd name="connsiteY102" fmla="*/ 4479923 h 6858000"/>
              <a:gd name="connsiteX103" fmla="*/ 5968960 w 6128435"/>
              <a:gd name="connsiteY103" fmla="*/ 4482655 h 6858000"/>
              <a:gd name="connsiteX104" fmla="*/ 5978567 w 6128435"/>
              <a:gd name="connsiteY104" fmla="*/ 4498605 h 6858000"/>
              <a:gd name="connsiteX105" fmla="*/ 5980106 w 6128435"/>
              <a:gd name="connsiteY105" fmla="*/ 4585087 h 6858000"/>
              <a:gd name="connsiteX106" fmla="*/ 5998138 w 6128435"/>
              <a:gd name="connsiteY106" fmla="*/ 4697518 h 6858000"/>
              <a:gd name="connsiteX107" fmla="*/ 6013516 w 6128435"/>
              <a:gd name="connsiteY107" fmla="*/ 4786619 h 6858000"/>
              <a:gd name="connsiteX108" fmla="*/ 6025404 w 6128435"/>
              <a:gd name="connsiteY108" fmla="*/ 4858148 h 6858000"/>
              <a:gd name="connsiteX109" fmla="*/ 6007749 w 6128435"/>
              <a:gd name="connsiteY109" fmla="*/ 4964715 h 6858000"/>
              <a:gd name="connsiteX110" fmla="*/ 6005269 w 6128435"/>
              <a:gd name="connsiteY110" fmla="*/ 5150567 h 6858000"/>
              <a:gd name="connsiteX111" fmla="*/ 6001127 w 6128435"/>
              <a:gd name="connsiteY111" fmla="*/ 5164609 h 6858000"/>
              <a:gd name="connsiteX112" fmla="*/ 5996647 w 6128435"/>
              <a:gd name="connsiteY112" fmla="*/ 5185640 h 6858000"/>
              <a:gd name="connsiteX113" fmla="*/ 5998514 w 6128435"/>
              <a:gd name="connsiteY113" fmla="*/ 5189673 h 6858000"/>
              <a:gd name="connsiteX114" fmla="*/ 5995970 w 6128435"/>
              <a:gd name="connsiteY114" fmla="*/ 5221547 h 6858000"/>
              <a:gd name="connsiteX115" fmla="*/ 5997218 w 6128435"/>
              <a:gd name="connsiteY115" fmla="*/ 5222031 h 6858000"/>
              <a:gd name="connsiteX116" fmla="*/ 6002116 w 6128435"/>
              <a:gd name="connsiteY116" fmla="*/ 5231223 h 6858000"/>
              <a:gd name="connsiteX117" fmla="*/ 6008541 w 6128435"/>
              <a:gd name="connsiteY117" fmla="*/ 5248680 h 6858000"/>
              <a:gd name="connsiteX118" fmla="*/ 6039260 w 6128435"/>
              <a:gd name="connsiteY118" fmla="*/ 5289518 h 6858000"/>
              <a:gd name="connsiteX119" fmla="*/ 6036748 w 6128435"/>
              <a:gd name="connsiteY119" fmla="*/ 5322752 h 6858000"/>
              <a:gd name="connsiteX120" fmla="*/ 6036943 w 6128435"/>
              <a:gd name="connsiteY120" fmla="*/ 5329480 h 6858000"/>
              <a:gd name="connsiteX121" fmla="*/ 6037236 w 6128435"/>
              <a:gd name="connsiteY121" fmla="*/ 5329634 h 6858000"/>
              <a:gd name="connsiteX122" fmla="*/ 6038019 w 6128435"/>
              <a:gd name="connsiteY122" fmla="*/ 5336764 h 6858000"/>
              <a:gd name="connsiteX123" fmla="*/ 6037298 w 6128435"/>
              <a:gd name="connsiteY123" fmla="*/ 5341753 h 6858000"/>
              <a:gd name="connsiteX124" fmla="*/ 6037677 w 6128435"/>
              <a:gd name="connsiteY124" fmla="*/ 5354807 h 6858000"/>
              <a:gd name="connsiteX125" fmla="*/ 6039728 w 6128435"/>
              <a:gd name="connsiteY125" fmla="*/ 5359416 h 6858000"/>
              <a:gd name="connsiteX126" fmla="*/ 6043311 w 6128435"/>
              <a:gd name="connsiteY126" fmla="*/ 5361407 h 6858000"/>
              <a:gd name="connsiteX127" fmla="*/ 6042954 w 6128435"/>
              <a:gd name="connsiteY127" fmla="*/ 5362576 h 6858000"/>
              <a:gd name="connsiteX128" fmla="*/ 6053435 w 6128435"/>
              <a:gd name="connsiteY128" fmla="*/ 5387547 h 6858000"/>
              <a:gd name="connsiteX129" fmla="*/ 6065933 w 6128435"/>
              <a:gd name="connsiteY129" fmla="*/ 5443002 h 6858000"/>
              <a:gd name="connsiteX130" fmla="*/ 6068640 w 6128435"/>
              <a:gd name="connsiteY130" fmla="*/ 5474503 h 6858000"/>
              <a:gd name="connsiteX131" fmla="*/ 6080922 w 6128435"/>
              <a:gd name="connsiteY131" fmla="*/ 5561070 h 6858000"/>
              <a:gd name="connsiteX132" fmla="*/ 6096949 w 6128435"/>
              <a:gd name="connsiteY132" fmla="*/ 5648179 h 6858000"/>
              <a:gd name="connsiteX133" fmla="*/ 6125703 w 6128435"/>
              <a:gd name="connsiteY133" fmla="*/ 5692894 h 6858000"/>
              <a:gd name="connsiteX134" fmla="*/ 6126670 w 6128435"/>
              <a:gd name="connsiteY134" fmla="*/ 5697882 h 6858000"/>
              <a:gd name="connsiteX135" fmla="*/ 6124061 w 6128435"/>
              <a:gd name="connsiteY135" fmla="*/ 5710294 h 6858000"/>
              <a:gd name="connsiteX136" fmla="*/ 6122213 w 6128435"/>
              <a:gd name="connsiteY136" fmla="*/ 5714762 h 6858000"/>
              <a:gd name="connsiteX137" fmla="*/ 6121353 w 6128435"/>
              <a:gd name="connsiteY137" fmla="*/ 5721725 h 6858000"/>
              <a:gd name="connsiteX138" fmla="*/ 6121607 w 6128435"/>
              <a:gd name="connsiteY138" fmla="*/ 5721959 h 6858000"/>
              <a:gd name="connsiteX139" fmla="*/ 6120262 w 6128435"/>
              <a:gd name="connsiteY139" fmla="*/ 5728358 h 6858000"/>
              <a:gd name="connsiteX140" fmla="*/ 6110194 w 6128435"/>
              <a:gd name="connsiteY140" fmla="*/ 5758853 h 6858000"/>
              <a:gd name="connsiteX141" fmla="*/ 6127519 w 6128435"/>
              <a:gd name="connsiteY141" fmla="*/ 5865775 h 6858000"/>
              <a:gd name="connsiteX142" fmla="*/ 6128435 w 6128435"/>
              <a:gd name="connsiteY142" fmla="*/ 5870164 h 6858000"/>
              <a:gd name="connsiteX143" fmla="*/ 6119217 w 6128435"/>
              <a:gd name="connsiteY143" fmla="*/ 5888542 h 6858000"/>
              <a:gd name="connsiteX144" fmla="*/ 6115966 w 6128435"/>
              <a:gd name="connsiteY144" fmla="*/ 5898387 h 6858000"/>
              <a:gd name="connsiteX145" fmla="*/ 6111924 w 6128435"/>
              <a:gd name="connsiteY145" fmla="*/ 5900444 h 6858000"/>
              <a:gd name="connsiteX146" fmla="*/ 6108716 w 6128435"/>
              <a:gd name="connsiteY146" fmla="*/ 5915345 h 6858000"/>
              <a:gd name="connsiteX147" fmla="*/ 6109524 w 6128435"/>
              <a:gd name="connsiteY147" fmla="*/ 5917328 h 6858000"/>
              <a:gd name="connsiteX148" fmla="*/ 6102493 w 6128435"/>
              <a:gd name="connsiteY148" fmla="*/ 5928602 h 6858000"/>
              <a:gd name="connsiteX149" fmla="*/ 6056863 w 6128435"/>
              <a:gd name="connsiteY149" fmla="*/ 6000643 h 6858000"/>
              <a:gd name="connsiteX150" fmla="*/ 6045436 w 6128435"/>
              <a:gd name="connsiteY150" fmla="*/ 6124480 h 6858000"/>
              <a:gd name="connsiteX151" fmla="*/ 6030489 w 6128435"/>
              <a:gd name="connsiteY151" fmla="*/ 6317666 h 6858000"/>
              <a:gd name="connsiteX152" fmla="*/ 6007492 w 6128435"/>
              <a:gd name="connsiteY152" fmla="*/ 6440818 h 6858000"/>
              <a:gd name="connsiteX153" fmla="*/ 6009467 w 6128435"/>
              <a:gd name="connsiteY153" fmla="*/ 6487076 h 6858000"/>
              <a:gd name="connsiteX154" fmla="*/ 5995064 w 6128435"/>
              <a:gd name="connsiteY154" fmla="*/ 6540791 h 6858000"/>
              <a:gd name="connsiteX155" fmla="*/ 5996309 w 6128435"/>
              <a:gd name="connsiteY155" fmla="*/ 6543961 h 6858000"/>
              <a:gd name="connsiteX156" fmla="*/ 5996048 w 6128435"/>
              <a:gd name="connsiteY156" fmla="*/ 6555444 h 6858000"/>
              <a:gd name="connsiteX157" fmla="*/ 6002524 w 6128435"/>
              <a:gd name="connsiteY157" fmla="*/ 6560188 h 6858000"/>
              <a:gd name="connsiteX158" fmla="*/ 6006823 w 6128435"/>
              <a:gd name="connsiteY158" fmla="*/ 6578546 h 6858000"/>
              <a:gd name="connsiteX159" fmla="*/ 6004510 w 6128435"/>
              <a:gd name="connsiteY159" fmla="*/ 6599256 h 6858000"/>
              <a:gd name="connsiteX160" fmla="*/ 5986207 w 6128435"/>
              <a:gd name="connsiteY160" fmla="*/ 6695855 h 6858000"/>
              <a:gd name="connsiteX161" fmla="*/ 5979428 w 6128435"/>
              <a:gd name="connsiteY161" fmla="*/ 6754678 h 6858000"/>
              <a:gd name="connsiteX162" fmla="*/ 5983398 w 6128435"/>
              <a:gd name="connsiteY162" fmla="*/ 6778641 h 6858000"/>
              <a:gd name="connsiteX163" fmla="*/ 5984543 w 6128435"/>
              <a:gd name="connsiteY163" fmla="*/ 6811016 h 6858000"/>
              <a:gd name="connsiteX164" fmla="*/ 5981802 w 6128435"/>
              <a:gd name="connsiteY164" fmla="*/ 6838578 h 6858000"/>
              <a:gd name="connsiteX165" fmla="*/ 5979671 w 6128435"/>
              <a:gd name="connsiteY165" fmla="*/ 6858000 h 6858000"/>
              <a:gd name="connsiteX166" fmla="*/ 0 w 6128435"/>
              <a:gd name="connsiteY166" fmla="*/ 6858000 h 6858000"/>
              <a:gd name="connsiteX167" fmla="*/ 0 w 6128435"/>
              <a:gd name="connsiteY16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27653 w 6128435"/>
              <a:gd name="connsiteY15" fmla="*/ 886709 h 6858000"/>
              <a:gd name="connsiteX16" fmla="*/ 5230806 w 6128435"/>
              <a:gd name="connsiteY16" fmla="*/ 961354 h 6858000"/>
              <a:gd name="connsiteX17" fmla="*/ 5201018 w 6128435"/>
              <a:gd name="connsiteY17" fmla="*/ 1095027 h 6858000"/>
              <a:gd name="connsiteX18" fmla="*/ 5202153 w 6128435"/>
              <a:gd name="connsiteY18" fmla="*/ 1133224 h 6858000"/>
              <a:gd name="connsiteX19" fmla="*/ 5207370 w 6128435"/>
              <a:gd name="connsiteY19" fmla="*/ 1138097 h 6858000"/>
              <a:gd name="connsiteX20" fmla="*/ 5189234 w 6128435"/>
              <a:gd name="connsiteY20" fmla="*/ 1193495 h 6858000"/>
              <a:gd name="connsiteX21" fmla="*/ 5202769 w 6128435"/>
              <a:gd name="connsiteY21" fmla="*/ 1269450 h 6858000"/>
              <a:gd name="connsiteX22" fmla="*/ 5225968 w 6128435"/>
              <a:gd name="connsiteY22" fmla="*/ 1357994 h 6858000"/>
              <a:gd name="connsiteX23" fmla="*/ 5233819 w 6128435"/>
              <a:gd name="connsiteY23" fmla="*/ 1380922 h 6858000"/>
              <a:gd name="connsiteX24" fmla="*/ 5237226 w 6128435"/>
              <a:gd name="connsiteY24" fmla="*/ 1441327 h 6858000"/>
              <a:gd name="connsiteX25" fmla="*/ 5244434 w 6128435"/>
              <a:gd name="connsiteY25" fmla="*/ 1580810 h 6858000"/>
              <a:gd name="connsiteX26" fmla="*/ 5251453 w 6128435"/>
              <a:gd name="connsiteY26" fmla="*/ 1583934 h 6858000"/>
              <a:gd name="connsiteX27" fmla="*/ 5253136 w 6128435"/>
              <a:gd name="connsiteY27" fmla="*/ 1595457 h 6858000"/>
              <a:gd name="connsiteX28" fmla="*/ 5254863 w 6128435"/>
              <a:gd name="connsiteY28" fmla="*/ 1598311 h 6858000"/>
              <a:gd name="connsiteX29" fmla="*/ 5263491 w 6128435"/>
              <a:gd name="connsiteY29" fmla="*/ 1642938 h 6858000"/>
              <a:gd name="connsiteX30" fmla="*/ 5261314 w 6128435"/>
              <a:gd name="connsiteY30" fmla="*/ 1689177 h 6858000"/>
              <a:gd name="connsiteX31" fmla="*/ 5259788 w 6128435"/>
              <a:gd name="connsiteY31" fmla="*/ 1768516 h 6858000"/>
              <a:gd name="connsiteX32" fmla="*/ 5255696 w 6128435"/>
              <a:gd name="connsiteY32" fmla="*/ 1953770 h 6858000"/>
              <a:gd name="connsiteX33" fmla="*/ 5252592 w 6128435"/>
              <a:gd name="connsiteY33" fmla="*/ 2092210 h 6858000"/>
              <a:gd name="connsiteX34" fmla="*/ 5264303 w 6128435"/>
              <a:gd name="connsiteY34" fmla="*/ 2225157 h 6858000"/>
              <a:gd name="connsiteX35" fmla="*/ 5254949 w 6128435"/>
              <a:gd name="connsiteY35" fmla="*/ 2236160 h 6858000"/>
              <a:gd name="connsiteX36" fmla="*/ 5250104 w 6128435"/>
              <a:gd name="connsiteY36" fmla="*/ 2249166 h 6858000"/>
              <a:gd name="connsiteX37" fmla="*/ 5251214 w 6128435"/>
              <a:gd name="connsiteY37" fmla="*/ 2250944 h 6858000"/>
              <a:gd name="connsiteX38" fmla="*/ 5250644 w 6128435"/>
              <a:gd name="connsiteY38" fmla="*/ 2266619 h 6858000"/>
              <a:gd name="connsiteX39" fmla="*/ 5247111 w 6128435"/>
              <a:gd name="connsiteY39" fmla="*/ 2269679 h 6858000"/>
              <a:gd name="connsiteX40" fmla="*/ 5279312 w 6128435"/>
              <a:gd name="connsiteY40" fmla="*/ 2302757 h 6858000"/>
              <a:gd name="connsiteX41" fmla="*/ 5293877 w 6128435"/>
              <a:gd name="connsiteY41" fmla="*/ 2368649 h 6858000"/>
              <a:gd name="connsiteX42" fmla="*/ 5311338 w 6128435"/>
              <a:gd name="connsiteY42" fmla="*/ 2404034 h 6858000"/>
              <a:gd name="connsiteX43" fmla="*/ 5338366 w 6128435"/>
              <a:gd name="connsiteY43" fmla="*/ 2465052 h 6858000"/>
              <a:gd name="connsiteX44" fmla="*/ 5371263 w 6128435"/>
              <a:gd name="connsiteY44" fmla="*/ 2586413 h 6858000"/>
              <a:gd name="connsiteX45" fmla="*/ 5407503 w 6128435"/>
              <a:gd name="connsiteY45" fmla="*/ 2786290 h 6858000"/>
              <a:gd name="connsiteX46" fmla="*/ 5407356 w 6128435"/>
              <a:gd name="connsiteY46" fmla="*/ 2787545 h 6858000"/>
              <a:gd name="connsiteX47" fmla="*/ 5411130 w 6128435"/>
              <a:gd name="connsiteY47" fmla="*/ 2788640 h 6858000"/>
              <a:gd name="connsiteX48" fmla="*/ 5416439 w 6128435"/>
              <a:gd name="connsiteY48" fmla="*/ 2805666 h 6858000"/>
              <a:gd name="connsiteX49" fmla="*/ 5416589 w 6128435"/>
              <a:gd name="connsiteY49" fmla="*/ 2810822 h 6858000"/>
              <a:gd name="connsiteX50" fmla="*/ 5418542 w 6128435"/>
              <a:gd name="connsiteY50" fmla="*/ 2817745 h 6858000"/>
              <a:gd name="connsiteX51" fmla="*/ 5418847 w 6128435"/>
              <a:gd name="connsiteY51" fmla="*/ 2817825 h 6858000"/>
              <a:gd name="connsiteX52" fmla="*/ 5457023 w 6128435"/>
              <a:gd name="connsiteY52" fmla="*/ 2858292 h 6858000"/>
              <a:gd name="connsiteX53" fmla="*/ 5479298 w 6128435"/>
              <a:gd name="connsiteY53" fmla="*/ 2947791 h 6858000"/>
              <a:gd name="connsiteX54" fmla="*/ 5481770 w 6128435"/>
              <a:gd name="connsiteY54" fmla="*/ 2951352 h 6858000"/>
              <a:gd name="connsiteX55" fmla="*/ 5482045 w 6128435"/>
              <a:gd name="connsiteY55" fmla="*/ 2984371 h 6858000"/>
              <a:gd name="connsiteX56" fmla="*/ 5482415 w 6128435"/>
              <a:gd name="connsiteY56" fmla="*/ 3004079 h 6858000"/>
              <a:gd name="connsiteX57" fmla="*/ 5483865 w 6128435"/>
              <a:gd name="connsiteY57" fmla="*/ 3005467 h 6858000"/>
              <a:gd name="connsiteX58" fmla="*/ 5482236 w 6128435"/>
              <a:gd name="connsiteY58" fmla="*/ 3019791 h 6858000"/>
              <a:gd name="connsiteX59" fmla="*/ 5481505 w 6128435"/>
              <a:gd name="connsiteY59" fmla="*/ 3095286 h 6858000"/>
              <a:gd name="connsiteX60" fmla="*/ 5477595 w 6128435"/>
              <a:gd name="connsiteY60" fmla="*/ 3250534 h 6858000"/>
              <a:gd name="connsiteX61" fmla="*/ 5532836 w 6128435"/>
              <a:gd name="connsiteY61" fmla="*/ 3353840 h 6858000"/>
              <a:gd name="connsiteX62" fmla="*/ 5561229 w 6128435"/>
              <a:gd name="connsiteY62" fmla="*/ 3395784 h 6858000"/>
              <a:gd name="connsiteX63" fmla="*/ 5589758 w 6128435"/>
              <a:gd name="connsiteY63" fmla="*/ 3506453 h 6858000"/>
              <a:gd name="connsiteX64" fmla="*/ 5596144 w 6128435"/>
              <a:gd name="connsiteY64" fmla="*/ 3534624 h 6858000"/>
              <a:gd name="connsiteX65" fmla="*/ 5597750 w 6128435"/>
              <a:gd name="connsiteY65" fmla="*/ 3534129 h 6858000"/>
              <a:gd name="connsiteX66" fmla="*/ 5599700 w 6128435"/>
              <a:gd name="connsiteY66" fmla="*/ 3547221 h 6858000"/>
              <a:gd name="connsiteX67" fmla="*/ 5615031 w 6128435"/>
              <a:gd name="connsiteY67" fmla="*/ 3557482 h 6858000"/>
              <a:gd name="connsiteX68" fmla="*/ 5618377 w 6128435"/>
              <a:gd name="connsiteY68" fmla="*/ 3588431 h 6858000"/>
              <a:gd name="connsiteX69" fmla="*/ 5612155 w 6128435"/>
              <a:gd name="connsiteY69" fmla="*/ 3589869 h 6858000"/>
              <a:gd name="connsiteX70" fmla="*/ 5620843 w 6128435"/>
              <a:gd name="connsiteY70" fmla="*/ 3606745 h 6858000"/>
              <a:gd name="connsiteX71" fmla="*/ 5655472 w 6128435"/>
              <a:gd name="connsiteY71" fmla="*/ 3678877 h 6858000"/>
              <a:gd name="connsiteX72" fmla="*/ 5680448 w 6128435"/>
              <a:gd name="connsiteY72" fmla="*/ 3717760 h 6858000"/>
              <a:gd name="connsiteX73" fmla="*/ 5683015 w 6128435"/>
              <a:gd name="connsiteY73" fmla="*/ 3762025 h 6858000"/>
              <a:gd name="connsiteX74" fmla="*/ 5696643 w 6128435"/>
              <a:gd name="connsiteY74" fmla="*/ 3773888 h 6858000"/>
              <a:gd name="connsiteX75" fmla="*/ 5699203 w 6128435"/>
              <a:gd name="connsiteY75" fmla="*/ 3775823 h 6858000"/>
              <a:gd name="connsiteX76" fmla="*/ 5704824 w 6128435"/>
              <a:gd name="connsiteY76" fmla="*/ 3785966 h 6858000"/>
              <a:gd name="connsiteX77" fmla="*/ 5712204 w 6128435"/>
              <a:gd name="connsiteY77" fmla="*/ 3785830 h 6858000"/>
              <a:gd name="connsiteX78" fmla="*/ 5724816 w 6128435"/>
              <a:gd name="connsiteY78" fmla="*/ 3798949 h 6858000"/>
              <a:gd name="connsiteX79" fmla="*/ 5733539 w 6128435"/>
              <a:gd name="connsiteY79" fmla="*/ 3818457 h 6858000"/>
              <a:gd name="connsiteX80" fmla="*/ 5768491 w 6128435"/>
              <a:gd name="connsiteY80" fmla="*/ 3914399 h 6858000"/>
              <a:gd name="connsiteX81" fmla="*/ 5793123 w 6128435"/>
              <a:gd name="connsiteY81" fmla="*/ 3969952 h 6858000"/>
              <a:gd name="connsiteX82" fmla="*/ 5808321 w 6128435"/>
              <a:gd name="connsiteY82" fmla="*/ 3988153 h 6858000"/>
              <a:gd name="connsiteX83" fmla="*/ 5825621 w 6128435"/>
              <a:gd name="connsiteY83" fmla="*/ 4015525 h 6858000"/>
              <a:gd name="connsiteX84" fmla="*/ 5860672 w 6128435"/>
              <a:gd name="connsiteY84" fmla="*/ 4061579 h 6858000"/>
              <a:gd name="connsiteX85" fmla="*/ 5872173 w 6128435"/>
              <a:gd name="connsiteY85" fmla="*/ 4088497 h 6858000"/>
              <a:gd name="connsiteX86" fmla="*/ 5883705 w 6128435"/>
              <a:gd name="connsiteY86" fmla="*/ 4101899 h 6858000"/>
              <a:gd name="connsiteX87" fmla="*/ 5885314 w 6128435"/>
              <a:gd name="connsiteY87" fmla="*/ 4108387 h 6858000"/>
              <a:gd name="connsiteX88" fmla="*/ 5894095 w 6128435"/>
              <a:gd name="connsiteY88" fmla="*/ 4128857 h 6858000"/>
              <a:gd name="connsiteX89" fmla="*/ 5898339 w 6128435"/>
              <a:gd name="connsiteY89" fmla="*/ 4140800 h 6858000"/>
              <a:gd name="connsiteX90" fmla="*/ 5899734 w 6128435"/>
              <a:gd name="connsiteY90" fmla="*/ 4145632 h 6858000"/>
              <a:gd name="connsiteX91" fmla="*/ 5903513 w 6128435"/>
              <a:gd name="connsiteY91" fmla="*/ 4187661 h 6858000"/>
              <a:gd name="connsiteX92" fmla="*/ 5917114 w 6128435"/>
              <a:gd name="connsiteY92" fmla="*/ 4213096 h 6858000"/>
              <a:gd name="connsiteX93" fmla="*/ 5921153 w 6128435"/>
              <a:gd name="connsiteY93" fmla="*/ 4236222 h 6858000"/>
              <a:gd name="connsiteX94" fmla="*/ 5924233 w 6128435"/>
              <a:gd name="connsiteY94" fmla="*/ 4242060 h 6858000"/>
              <a:gd name="connsiteX95" fmla="*/ 5928910 w 6128435"/>
              <a:gd name="connsiteY95" fmla="*/ 4300973 h 6858000"/>
              <a:gd name="connsiteX96" fmla="*/ 5939320 w 6128435"/>
              <a:gd name="connsiteY96" fmla="*/ 4340435 h 6858000"/>
              <a:gd name="connsiteX97" fmla="*/ 5946705 w 6128435"/>
              <a:gd name="connsiteY97" fmla="*/ 4428051 h 6858000"/>
              <a:gd name="connsiteX98" fmla="*/ 5949261 w 6128435"/>
              <a:gd name="connsiteY98" fmla="*/ 4449185 h 6858000"/>
              <a:gd name="connsiteX99" fmla="*/ 5957504 w 6128435"/>
              <a:gd name="connsiteY99" fmla="*/ 4465911 h 6858000"/>
              <a:gd name="connsiteX100" fmla="*/ 5964689 w 6128435"/>
              <a:gd name="connsiteY100" fmla="*/ 4468532 h 6858000"/>
              <a:gd name="connsiteX101" fmla="*/ 5967062 w 6128435"/>
              <a:gd name="connsiteY101" fmla="*/ 4479923 h 6858000"/>
              <a:gd name="connsiteX102" fmla="*/ 5968960 w 6128435"/>
              <a:gd name="connsiteY102" fmla="*/ 4482655 h 6858000"/>
              <a:gd name="connsiteX103" fmla="*/ 5978567 w 6128435"/>
              <a:gd name="connsiteY103" fmla="*/ 4498605 h 6858000"/>
              <a:gd name="connsiteX104" fmla="*/ 5980106 w 6128435"/>
              <a:gd name="connsiteY104" fmla="*/ 4585087 h 6858000"/>
              <a:gd name="connsiteX105" fmla="*/ 5998138 w 6128435"/>
              <a:gd name="connsiteY105" fmla="*/ 4697518 h 6858000"/>
              <a:gd name="connsiteX106" fmla="*/ 6013516 w 6128435"/>
              <a:gd name="connsiteY106" fmla="*/ 4786619 h 6858000"/>
              <a:gd name="connsiteX107" fmla="*/ 6025404 w 6128435"/>
              <a:gd name="connsiteY107" fmla="*/ 4858148 h 6858000"/>
              <a:gd name="connsiteX108" fmla="*/ 6007749 w 6128435"/>
              <a:gd name="connsiteY108" fmla="*/ 4964715 h 6858000"/>
              <a:gd name="connsiteX109" fmla="*/ 6005269 w 6128435"/>
              <a:gd name="connsiteY109" fmla="*/ 5150567 h 6858000"/>
              <a:gd name="connsiteX110" fmla="*/ 6001127 w 6128435"/>
              <a:gd name="connsiteY110" fmla="*/ 5164609 h 6858000"/>
              <a:gd name="connsiteX111" fmla="*/ 5996647 w 6128435"/>
              <a:gd name="connsiteY111" fmla="*/ 5185640 h 6858000"/>
              <a:gd name="connsiteX112" fmla="*/ 5998514 w 6128435"/>
              <a:gd name="connsiteY112" fmla="*/ 5189673 h 6858000"/>
              <a:gd name="connsiteX113" fmla="*/ 5995970 w 6128435"/>
              <a:gd name="connsiteY113" fmla="*/ 5221547 h 6858000"/>
              <a:gd name="connsiteX114" fmla="*/ 5997218 w 6128435"/>
              <a:gd name="connsiteY114" fmla="*/ 5222031 h 6858000"/>
              <a:gd name="connsiteX115" fmla="*/ 6002116 w 6128435"/>
              <a:gd name="connsiteY115" fmla="*/ 5231223 h 6858000"/>
              <a:gd name="connsiteX116" fmla="*/ 6008541 w 6128435"/>
              <a:gd name="connsiteY116" fmla="*/ 5248680 h 6858000"/>
              <a:gd name="connsiteX117" fmla="*/ 6039260 w 6128435"/>
              <a:gd name="connsiteY117" fmla="*/ 5289518 h 6858000"/>
              <a:gd name="connsiteX118" fmla="*/ 6036748 w 6128435"/>
              <a:gd name="connsiteY118" fmla="*/ 5322752 h 6858000"/>
              <a:gd name="connsiteX119" fmla="*/ 6036943 w 6128435"/>
              <a:gd name="connsiteY119" fmla="*/ 5329480 h 6858000"/>
              <a:gd name="connsiteX120" fmla="*/ 6037236 w 6128435"/>
              <a:gd name="connsiteY120" fmla="*/ 5329634 h 6858000"/>
              <a:gd name="connsiteX121" fmla="*/ 6038019 w 6128435"/>
              <a:gd name="connsiteY121" fmla="*/ 5336764 h 6858000"/>
              <a:gd name="connsiteX122" fmla="*/ 6037298 w 6128435"/>
              <a:gd name="connsiteY122" fmla="*/ 5341753 h 6858000"/>
              <a:gd name="connsiteX123" fmla="*/ 6037677 w 6128435"/>
              <a:gd name="connsiteY123" fmla="*/ 5354807 h 6858000"/>
              <a:gd name="connsiteX124" fmla="*/ 6039728 w 6128435"/>
              <a:gd name="connsiteY124" fmla="*/ 5359416 h 6858000"/>
              <a:gd name="connsiteX125" fmla="*/ 6043311 w 6128435"/>
              <a:gd name="connsiteY125" fmla="*/ 5361407 h 6858000"/>
              <a:gd name="connsiteX126" fmla="*/ 6042954 w 6128435"/>
              <a:gd name="connsiteY126" fmla="*/ 5362576 h 6858000"/>
              <a:gd name="connsiteX127" fmla="*/ 6053435 w 6128435"/>
              <a:gd name="connsiteY127" fmla="*/ 5387547 h 6858000"/>
              <a:gd name="connsiteX128" fmla="*/ 6065933 w 6128435"/>
              <a:gd name="connsiteY128" fmla="*/ 5443002 h 6858000"/>
              <a:gd name="connsiteX129" fmla="*/ 6068640 w 6128435"/>
              <a:gd name="connsiteY129" fmla="*/ 5474503 h 6858000"/>
              <a:gd name="connsiteX130" fmla="*/ 6080922 w 6128435"/>
              <a:gd name="connsiteY130" fmla="*/ 5561070 h 6858000"/>
              <a:gd name="connsiteX131" fmla="*/ 6096949 w 6128435"/>
              <a:gd name="connsiteY131" fmla="*/ 5648179 h 6858000"/>
              <a:gd name="connsiteX132" fmla="*/ 6125703 w 6128435"/>
              <a:gd name="connsiteY132" fmla="*/ 5692894 h 6858000"/>
              <a:gd name="connsiteX133" fmla="*/ 6126670 w 6128435"/>
              <a:gd name="connsiteY133" fmla="*/ 5697882 h 6858000"/>
              <a:gd name="connsiteX134" fmla="*/ 6124061 w 6128435"/>
              <a:gd name="connsiteY134" fmla="*/ 5710294 h 6858000"/>
              <a:gd name="connsiteX135" fmla="*/ 6122213 w 6128435"/>
              <a:gd name="connsiteY135" fmla="*/ 5714762 h 6858000"/>
              <a:gd name="connsiteX136" fmla="*/ 6121353 w 6128435"/>
              <a:gd name="connsiteY136" fmla="*/ 5721725 h 6858000"/>
              <a:gd name="connsiteX137" fmla="*/ 6121607 w 6128435"/>
              <a:gd name="connsiteY137" fmla="*/ 5721959 h 6858000"/>
              <a:gd name="connsiteX138" fmla="*/ 6120262 w 6128435"/>
              <a:gd name="connsiteY138" fmla="*/ 5728358 h 6858000"/>
              <a:gd name="connsiteX139" fmla="*/ 6110194 w 6128435"/>
              <a:gd name="connsiteY139" fmla="*/ 5758853 h 6858000"/>
              <a:gd name="connsiteX140" fmla="*/ 6127519 w 6128435"/>
              <a:gd name="connsiteY140" fmla="*/ 5865775 h 6858000"/>
              <a:gd name="connsiteX141" fmla="*/ 6128435 w 6128435"/>
              <a:gd name="connsiteY141" fmla="*/ 5870164 h 6858000"/>
              <a:gd name="connsiteX142" fmla="*/ 6119217 w 6128435"/>
              <a:gd name="connsiteY142" fmla="*/ 5888542 h 6858000"/>
              <a:gd name="connsiteX143" fmla="*/ 6115966 w 6128435"/>
              <a:gd name="connsiteY143" fmla="*/ 5898387 h 6858000"/>
              <a:gd name="connsiteX144" fmla="*/ 6111924 w 6128435"/>
              <a:gd name="connsiteY144" fmla="*/ 5900444 h 6858000"/>
              <a:gd name="connsiteX145" fmla="*/ 6108716 w 6128435"/>
              <a:gd name="connsiteY145" fmla="*/ 5915345 h 6858000"/>
              <a:gd name="connsiteX146" fmla="*/ 6109524 w 6128435"/>
              <a:gd name="connsiteY146" fmla="*/ 5917328 h 6858000"/>
              <a:gd name="connsiteX147" fmla="*/ 6102493 w 6128435"/>
              <a:gd name="connsiteY147" fmla="*/ 5928602 h 6858000"/>
              <a:gd name="connsiteX148" fmla="*/ 6056863 w 6128435"/>
              <a:gd name="connsiteY148" fmla="*/ 6000643 h 6858000"/>
              <a:gd name="connsiteX149" fmla="*/ 6045436 w 6128435"/>
              <a:gd name="connsiteY149" fmla="*/ 6124480 h 6858000"/>
              <a:gd name="connsiteX150" fmla="*/ 6030489 w 6128435"/>
              <a:gd name="connsiteY150" fmla="*/ 6317666 h 6858000"/>
              <a:gd name="connsiteX151" fmla="*/ 6007492 w 6128435"/>
              <a:gd name="connsiteY151" fmla="*/ 6440818 h 6858000"/>
              <a:gd name="connsiteX152" fmla="*/ 6009467 w 6128435"/>
              <a:gd name="connsiteY152" fmla="*/ 6487076 h 6858000"/>
              <a:gd name="connsiteX153" fmla="*/ 5995064 w 6128435"/>
              <a:gd name="connsiteY153" fmla="*/ 6540791 h 6858000"/>
              <a:gd name="connsiteX154" fmla="*/ 5996309 w 6128435"/>
              <a:gd name="connsiteY154" fmla="*/ 6543961 h 6858000"/>
              <a:gd name="connsiteX155" fmla="*/ 5996048 w 6128435"/>
              <a:gd name="connsiteY155" fmla="*/ 6555444 h 6858000"/>
              <a:gd name="connsiteX156" fmla="*/ 6002524 w 6128435"/>
              <a:gd name="connsiteY156" fmla="*/ 6560188 h 6858000"/>
              <a:gd name="connsiteX157" fmla="*/ 6006823 w 6128435"/>
              <a:gd name="connsiteY157" fmla="*/ 6578546 h 6858000"/>
              <a:gd name="connsiteX158" fmla="*/ 6004510 w 6128435"/>
              <a:gd name="connsiteY158" fmla="*/ 6599256 h 6858000"/>
              <a:gd name="connsiteX159" fmla="*/ 5986207 w 6128435"/>
              <a:gd name="connsiteY159" fmla="*/ 6695855 h 6858000"/>
              <a:gd name="connsiteX160" fmla="*/ 5979428 w 6128435"/>
              <a:gd name="connsiteY160" fmla="*/ 6754678 h 6858000"/>
              <a:gd name="connsiteX161" fmla="*/ 5983398 w 6128435"/>
              <a:gd name="connsiteY161" fmla="*/ 6778641 h 6858000"/>
              <a:gd name="connsiteX162" fmla="*/ 5984543 w 6128435"/>
              <a:gd name="connsiteY162" fmla="*/ 6811016 h 6858000"/>
              <a:gd name="connsiteX163" fmla="*/ 5981802 w 6128435"/>
              <a:gd name="connsiteY163" fmla="*/ 6838578 h 6858000"/>
              <a:gd name="connsiteX164" fmla="*/ 5979671 w 6128435"/>
              <a:gd name="connsiteY164" fmla="*/ 6858000 h 6858000"/>
              <a:gd name="connsiteX165" fmla="*/ 0 w 6128435"/>
              <a:gd name="connsiteY165" fmla="*/ 6858000 h 6858000"/>
              <a:gd name="connsiteX166" fmla="*/ 0 w 6128435"/>
              <a:gd name="connsiteY16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51453 w 6128435"/>
              <a:gd name="connsiteY25" fmla="*/ 1583934 h 6858000"/>
              <a:gd name="connsiteX26" fmla="*/ 5253136 w 6128435"/>
              <a:gd name="connsiteY26" fmla="*/ 1595457 h 6858000"/>
              <a:gd name="connsiteX27" fmla="*/ 5254863 w 6128435"/>
              <a:gd name="connsiteY27" fmla="*/ 1598311 h 6858000"/>
              <a:gd name="connsiteX28" fmla="*/ 5263491 w 6128435"/>
              <a:gd name="connsiteY28" fmla="*/ 1642938 h 6858000"/>
              <a:gd name="connsiteX29" fmla="*/ 5261314 w 6128435"/>
              <a:gd name="connsiteY29" fmla="*/ 1689177 h 6858000"/>
              <a:gd name="connsiteX30" fmla="*/ 5259788 w 6128435"/>
              <a:gd name="connsiteY30" fmla="*/ 1768516 h 6858000"/>
              <a:gd name="connsiteX31" fmla="*/ 5255696 w 6128435"/>
              <a:gd name="connsiteY31" fmla="*/ 1953770 h 6858000"/>
              <a:gd name="connsiteX32" fmla="*/ 5252592 w 6128435"/>
              <a:gd name="connsiteY32" fmla="*/ 2092210 h 6858000"/>
              <a:gd name="connsiteX33" fmla="*/ 5264303 w 6128435"/>
              <a:gd name="connsiteY33" fmla="*/ 2225157 h 6858000"/>
              <a:gd name="connsiteX34" fmla="*/ 5254949 w 6128435"/>
              <a:gd name="connsiteY34" fmla="*/ 2236160 h 6858000"/>
              <a:gd name="connsiteX35" fmla="*/ 5250104 w 6128435"/>
              <a:gd name="connsiteY35" fmla="*/ 2249166 h 6858000"/>
              <a:gd name="connsiteX36" fmla="*/ 5251214 w 6128435"/>
              <a:gd name="connsiteY36" fmla="*/ 2250944 h 6858000"/>
              <a:gd name="connsiteX37" fmla="*/ 5250644 w 6128435"/>
              <a:gd name="connsiteY37" fmla="*/ 2266619 h 6858000"/>
              <a:gd name="connsiteX38" fmla="*/ 5247111 w 6128435"/>
              <a:gd name="connsiteY38" fmla="*/ 2269679 h 6858000"/>
              <a:gd name="connsiteX39" fmla="*/ 5279312 w 6128435"/>
              <a:gd name="connsiteY39" fmla="*/ 2302757 h 6858000"/>
              <a:gd name="connsiteX40" fmla="*/ 5293877 w 6128435"/>
              <a:gd name="connsiteY40" fmla="*/ 2368649 h 6858000"/>
              <a:gd name="connsiteX41" fmla="*/ 5311338 w 6128435"/>
              <a:gd name="connsiteY41" fmla="*/ 2404034 h 6858000"/>
              <a:gd name="connsiteX42" fmla="*/ 5338366 w 6128435"/>
              <a:gd name="connsiteY42" fmla="*/ 2465052 h 6858000"/>
              <a:gd name="connsiteX43" fmla="*/ 5371263 w 6128435"/>
              <a:gd name="connsiteY43" fmla="*/ 2586413 h 6858000"/>
              <a:gd name="connsiteX44" fmla="*/ 5407503 w 6128435"/>
              <a:gd name="connsiteY44" fmla="*/ 2786290 h 6858000"/>
              <a:gd name="connsiteX45" fmla="*/ 5407356 w 6128435"/>
              <a:gd name="connsiteY45" fmla="*/ 2787545 h 6858000"/>
              <a:gd name="connsiteX46" fmla="*/ 5411130 w 6128435"/>
              <a:gd name="connsiteY46" fmla="*/ 2788640 h 6858000"/>
              <a:gd name="connsiteX47" fmla="*/ 5416439 w 6128435"/>
              <a:gd name="connsiteY47" fmla="*/ 2805666 h 6858000"/>
              <a:gd name="connsiteX48" fmla="*/ 5416589 w 6128435"/>
              <a:gd name="connsiteY48" fmla="*/ 2810822 h 6858000"/>
              <a:gd name="connsiteX49" fmla="*/ 5418542 w 6128435"/>
              <a:gd name="connsiteY49" fmla="*/ 2817745 h 6858000"/>
              <a:gd name="connsiteX50" fmla="*/ 5418847 w 6128435"/>
              <a:gd name="connsiteY50" fmla="*/ 2817825 h 6858000"/>
              <a:gd name="connsiteX51" fmla="*/ 5457023 w 6128435"/>
              <a:gd name="connsiteY51" fmla="*/ 2858292 h 6858000"/>
              <a:gd name="connsiteX52" fmla="*/ 5479298 w 6128435"/>
              <a:gd name="connsiteY52" fmla="*/ 2947791 h 6858000"/>
              <a:gd name="connsiteX53" fmla="*/ 5481770 w 6128435"/>
              <a:gd name="connsiteY53" fmla="*/ 2951352 h 6858000"/>
              <a:gd name="connsiteX54" fmla="*/ 5482045 w 6128435"/>
              <a:gd name="connsiteY54" fmla="*/ 2984371 h 6858000"/>
              <a:gd name="connsiteX55" fmla="*/ 5482415 w 6128435"/>
              <a:gd name="connsiteY55" fmla="*/ 3004079 h 6858000"/>
              <a:gd name="connsiteX56" fmla="*/ 5483865 w 6128435"/>
              <a:gd name="connsiteY56" fmla="*/ 3005467 h 6858000"/>
              <a:gd name="connsiteX57" fmla="*/ 5482236 w 6128435"/>
              <a:gd name="connsiteY57" fmla="*/ 3019791 h 6858000"/>
              <a:gd name="connsiteX58" fmla="*/ 5481505 w 6128435"/>
              <a:gd name="connsiteY58" fmla="*/ 3095286 h 6858000"/>
              <a:gd name="connsiteX59" fmla="*/ 5477595 w 6128435"/>
              <a:gd name="connsiteY59" fmla="*/ 3250534 h 6858000"/>
              <a:gd name="connsiteX60" fmla="*/ 5532836 w 6128435"/>
              <a:gd name="connsiteY60" fmla="*/ 3353840 h 6858000"/>
              <a:gd name="connsiteX61" fmla="*/ 5561229 w 6128435"/>
              <a:gd name="connsiteY61" fmla="*/ 3395784 h 6858000"/>
              <a:gd name="connsiteX62" fmla="*/ 5589758 w 6128435"/>
              <a:gd name="connsiteY62" fmla="*/ 3506453 h 6858000"/>
              <a:gd name="connsiteX63" fmla="*/ 5596144 w 6128435"/>
              <a:gd name="connsiteY63" fmla="*/ 3534624 h 6858000"/>
              <a:gd name="connsiteX64" fmla="*/ 5597750 w 6128435"/>
              <a:gd name="connsiteY64" fmla="*/ 3534129 h 6858000"/>
              <a:gd name="connsiteX65" fmla="*/ 5599700 w 6128435"/>
              <a:gd name="connsiteY65" fmla="*/ 3547221 h 6858000"/>
              <a:gd name="connsiteX66" fmla="*/ 5615031 w 6128435"/>
              <a:gd name="connsiteY66" fmla="*/ 3557482 h 6858000"/>
              <a:gd name="connsiteX67" fmla="*/ 5618377 w 6128435"/>
              <a:gd name="connsiteY67" fmla="*/ 3588431 h 6858000"/>
              <a:gd name="connsiteX68" fmla="*/ 5612155 w 6128435"/>
              <a:gd name="connsiteY68" fmla="*/ 3589869 h 6858000"/>
              <a:gd name="connsiteX69" fmla="*/ 5620843 w 6128435"/>
              <a:gd name="connsiteY69" fmla="*/ 3606745 h 6858000"/>
              <a:gd name="connsiteX70" fmla="*/ 5655472 w 6128435"/>
              <a:gd name="connsiteY70" fmla="*/ 3678877 h 6858000"/>
              <a:gd name="connsiteX71" fmla="*/ 5680448 w 6128435"/>
              <a:gd name="connsiteY71" fmla="*/ 3717760 h 6858000"/>
              <a:gd name="connsiteX72" fmla="*/ 5683015 w 6128435"/>
              <a:gd name="connsiteY72" fmla="*/ 3762025 h 6858000"/>
              <a:gd name="connsiteX73" fmla="*/ 5696643 w 6128435"/>
              <a:gd name="connsiteY73" fmla="*/ 3773888 h 6858000"/>
              <a:gd name="connsiteX74" fmla="*/ 5699203 w 6128435"/>
              <a:gd name="connsiteY74" fmla="*/ 3775823 h 6858000"/>
              <a:gd name="connsiteX75" fmla="*/ 5704824 w 6128435"/>
              <a:gd name="connsiteY75" fmla="*/ 3785966 h 6858000"/>
              <a:gd name="connsiteX76" fmla="*/ 5712204 w 6128435"/>
              <a:gd name="connsiteY76" fmla="*/ 3785830 h 6858000"/>
              <a:gd name="connsiteX77" fmla="*/ 5724816 w 6128435"/>
              <a:gd name="connsiteY77" fmla="*/ 3798949 h 6858000"/>
              <a:gd name="connsiteX78" fmla="*/ 5733539 w 6128435"/>
              <a:gd name="connsiteY78" fmla="*/ 3818457 h 6858000"/>
              <a:gd name="connsiteX79" fmla="*/ 5768491 w 6128435"/>
              <a:gd name="connsiteY79" fmla="*/ 3914399 h 6858000"/>
              <a:gd name="connsiteX80" fmla="*/ 5793123 w 6128435"/>
              <a:gd name="connsiteY80" fmla="*/ 3969952 h 6858000"/>
              <a:gd name="connsiteX81" fmla="*/ 5808321 w 6128435"/>
              <a:gd name="connsiteY81" fmla="*/ 3988153 h 6858000"/>
              <a:gd name="connsiteX82" fmla="*/ 5825621 w 6128435"/>
              <a:gd name="connsiteY82" fmla="*/ 4015525 h 6858000"/>
              <a:gd name="connsiteX83" fmla="*/ 5860672 w 6128435"/>
              <a:gd name="connsiteY83" fmla="*/ 4061579 h 6858000"/>
              <a:gd name="connsiteX84" fmla="*/ 5872173 w 6128435"/>
              <a:gd name="connsiteY84" fmla="*/ 4088497 h 6858000"/>
              <a:gd name="connsiteX85" fmla="*/ 5883705 w 6128435"/>
              <a:gd name="connsiteY85" fmla="*/ 4101899 h 6858000"/>
              <a:gd name="connsiteX86" fmla="*/ 5885314 w 6128435"/>
              <a:gd name="connsiteY86" fmla="*/ 4108387 h 6858000"/>
              <a:gd name="connsiteX87" fmla="*/ 5894095 w 6128435"/>
              <a:gd name="connsiteY87" fmla="*/ 4128857 h 6858000"/>
              <a:gd name="connsiteX88" fmla="*/ 5898339 w 6128435"/>
              <a:gd name="connsiteY88" fmla="*/ 4140800 h 6858000"/>
              <a:gd name="connsiteX89" fmla="*/ 5899734 w 6128435"/>
              <a:gd name="connsiteY89" fmla="*/ 4145632 h 6858000"/>
              <a:gd name="connsiteX90" fmla="*/ 5903513 w 6128435"/>
              <a:gd name="connsiteY90" fmla="*/ 4187661 h 6858000"/>
              <a:gd name="connsiteX91" fmla="*/ 5917114 w 6128435"/>
              <a:gd name="connsiteY91" fmla="*/ 4213096 h 6858000"/>
              <a:gd name="connsiteX92" fmla="*/ 5921153 w 6128435"/>
              <a:gd name="connsiteY92" fmla="*/ 4236222 h 6858000"/>
              <a:gd name="connsiteX93" fmla="*/ 5924233 w 6128435"/>
              <a:gd name="connsiteY93" fmla="*/ 4242060 h 6858000"/>
              <a:gd name="connsiteX94" fmla="*/ 5928910 w 6128435"/>
              <a:gd name="connsiteY94" fmla="*/ 4300973 h 6858000"/>
              <a:gd name="connsiteX95" fmla="*/ 5939320 w 6128435"/>
              <a:gd name="connsiteY95" fmla="*/ 4340435 h 6858000"/>
              <a:gd name="connsiteX96" fmla="*/ 5946705 w 6128435"/>
              <a:gd name="connsiteY96" fmla="*/ 4428051 h 6858000"/>
              <a:gd name="connsiteX97" fmla="*/ 5949261 w 6128435"/>
              <a:gd name="connsiteY97" fmla="*/ 4449185 h 6858000"/>
              <a:gd name="connsiteX98" fmla="*/ 5957504 w 6128435"/>
              <a:gd name="connsiteY98" fmla="*/ 4465911 h 6858000"/>
              <a:gd name="connsiteX99" fmla="*/ 5964689 w 6128435"/>
              <a:gd name="connsiteY99" fmla="*/ 4468532 h 6858000"/>
              <a:gd name="connsiteX100" fmla="*/ 5967062 w 6128435"/>
              <a:gd name="connsiteY100" fmla="*/ 4479923 h 6858000"/>
              <a:gd name="connsiteX101" fmla="*/ 5968960 w 6128435"/>
              <a:gd name="connsiteY101" fmla="*/ 4482655 h 6858000"/>
              <a:gd name="connsiteX102" fmla="*/ 5978567 w 6128435"/>
              <a:gd name="connsiteY102" fmla="*/ 4498605 h 6858000"/>
              <a:gd name="connsiteX103" fmla="*/ 5980106 w 6128435"/>
              <a:gd name="connsiteY103" fmla="*/ 4585087 h 6858000"/>
              <a:gd name="connsiteX104" fmla="*/ 5998138 w 6128435"/>
              <a:gd name="connsiteY104" fmla="*/ 4697518 h 6858000"/>
              <a:gd name="connsiteX105" fmla="*/ 6013516 w 6128435"/>
              <a:gd name="connsiteY105" fmla="*/ 4786619 h 6858000"/>
              <a:gd name="connsiteX106" fmla="*/ 6025404 w 6128435"/>
              <a:gd name="connsiteY106" fmla="*/ 4858148 h 6858000"/>
              <a:gd name="connsiteX107" fmla="*/ 6007749 w 6128435"/>
              <a:gd name="connsiteY107" fmla="*/ 4964715 h 6858000"/>
              <a:gd name="connsiteX108" fmla="*/ 6005269 w 6128435"/>
              <a:gd name="connsiteY108" fmla="*/ 5150567 h 6858000"/>
              <a:gd name="connsiteX109" fmla="*/ 6001127 w 6128435"/>
              <a:gd name="connsiteY109" fmla="*/ 5164609 h 6858000"/>
              <a:gd name="connsiteX110" fmla="*/ 5996647 w 6128435"/>
              <a:gd name="connsiteY110" fmla="*/ 5185640 h 6858000"/>
              <a:gd name="connsiteX111" fmla="*/ 5998514 w 6128435"/>
              <a:gd name="connsiteY111" fmla="*/ 5189673 h 6858000"/>
              <a:gd name="connsiteX112" fmla="*/ 5995970 w 6128435"/>
              <a:gd name="connsiteY112" fmla="*/ 5221547 h 6858000"/>
              <a:gd name="connsiteX113" fmla="*/ 5997218 w 6128435"/>
              <a:gd name="connsiteY113" fmla="*/ 5222031 h 6858000"/>
              <a:gd name="connsiteX114" fmla="*/ 6002116 w 6128435"/>
              <a:gd name="connsiteY114" fmla="*/ 5231223 h 6858000"/>
              <a:gd name="connsiteX115" fmla="*/ 6008541 w 6128435"/>
              <a:gd name="connsiteY115" fmla="*/ 5248680 h 6858000"/>
              <a:gd name="connsiteX116" fmla="*/ 6039260 w 6128435"/>
              <a:gd name="connsiteY116" fmla="*/ 5289518 h 6858000"/>
              <a:gd name="connsiteX117" fmla="*/ 6036748 w 6128435"/>
              <a:gd name="connsiteY117" fmla="*/ 5322752 h 6858000"/>
              <a:gd name="connsiteX118" fmla="*/ 6036943 w 6128435"/>
              <a:gd name="connsiteY118" fmla="*/ 5329480 h 6858000"/>
              <a:gd name="connsiteX119" fmla="*/ 6037236 w 6128435"/>
              <a:gd name="connsiteY119" fmla="*/ 5329634 h 6858000"/>
              <a:gd name="connsiteX120" fmla="*/ 6038019 w 6128435"/>
              <a:gd name="connsiteY120" fmla="*/ 5336764 h 6858000"/>
              <a:gd name="connsiteX121" fmla="*/ 6037298 w 6128435"/>
              <a:gd name="connsiteY121" fmla="*/ 5341753 h 6858000"/>
              <a:gd name="connsiteX122" fmla="*/ 6037677 w 6128435"/>
              <a:gd name="connsiteY122" fmla="*/ 5354807 h 6858000"/>
              <a:gd name="connsiteX123" fmla="*/ 6039728 w 6128435"/>
              <a:gd name="connsiteY123" fmla="*/ 5359416 h 6858000"/>
              <a:gd name="connsiteX124" fmla="*/ 6043311 w 6128435"/>
              <a:gd name="connsiteY124" fmla="*/ 5361407 h 6858000"/>
              <a:gd name="connsiteX125" fmla="*/ 6042954 w 6128435"/>
              <a:gd name="connsiteY125" fmla="*/ 5362576 h 6858000"/>
              <a:gd name="connsiteX126" fmla="*/ 6053435 w 6128435"/>
              <a:gd name="connsiteY126" fmla="*/ 5387547 h 6858000"/>
              <a:gd name="connsiteX127" fmla="*/ 6065933 w 6128435"/>
              <a:gd name="connsiteY127" fmla="*/ 5443002 h 6858000"/>
              <a:gd name="connsiteX128" fmla="*/ 6068640 w 6128435"/>
              <a:gd name="connsiteY128" fmla="*/ 5474503 h 6858000"/>
              <a:gd name="connsiteX129" fmla="*/ 6080922 w 6128435"/>
              <a:gd name="connsiteY129" fmla="*/ 5561070 h 6858000"/>
              <a:gd name="connsiteX130" fmla="*/ 6096949 w 6128435"/>
              <a:gd name="connsiteY130" fmla="*/ 5648179 h 6858000"/>
              <a:gd name="connsiteX131" fmla="*/ 6125703 w 6128435"/>
              <a:gd name="connsiteY131" fmla="*/ 5692894 h 6858000"/>
              <a:gd name="connsiteX132" fmla="*/ 6126670 w 6128435"/>
              <a:gd name="connsiteY132" fmla="*/ 5697882 h 6858000"/>
              <a:gd name="connsiteX133" fmla="*/ 6124061 w 6128435"/>
              <a:gd name="connsiteY133" fmla="*/ 5710294 h 6858000"/>
              <a:gd name="connsiteX134" fmla="*/ 6122213 w 6128435"/>
              <a:gd name="connsiteY134" fmla="*/ 5714762 h 6858000"/>
              <a:gd name="connsiteX135" fmla="*/ 6121353 w 6128435"/>
              <a:gd name="connsiteY135" fmla="*/ 5721725 h 6858000"/>
              <a:gd name="connsiteX136" fmla="*/ 6121607 w 6128435"/>
              <a:gd name="connsiteY136" fmla="*/ 5721959 h 6858000"/>
              <a:gd name="connsiteX137" fmla="*/ 6120262 w 6128435"/>
              <a:gd name="connsiteY137" fmla="*/ 5728358 h 6858000"/>
              <a:gd name="connsiteX138" fmla="*/ 6110194 w 6128435"/>
              <a:gd name="connsiteY138" fmla="*/ 5758853 h 6858000"/>
              <a:gd name="connsiteX139" fmla="*/ 6127519 w 6128435"/>
              <a:gd name="connsiteY139" fmla="*/ 5865775 h 6858000"/>
              <a:gd name="connsiteX140" fmla="*/ 6128435 w 6128435"/>
              <a:gd name="connsiteY140" fmla="*/ 5870164 h 6858000"/>
              <a:gd name="connsiteX141" fmla="*/ 6119217 w 6128435"/>
              <a:gd name="connsiteY141" fmla="*/ 5888542 h 6858000"/>
              <a:gd name="connsiteX142" fmla="*/ 6115966 w 6128435"/>
              <a:gd name="connsiteY142" fmla="*/ 5898387 h 6858000"/>
              <a:gd name="connsiteX143" fmla="*/ 6111924 w 6128435"/>
              <a:gd name="connsiteY143" fmla="*/ 5900444 h 6858000"/>
              <a:gd name="connsiteX144" fmla="*/ 6108716 w 6128435"/>
              <a:gd name="connsiteY144" fmla="*/ 5915345 h 6858000"/>
              <a:gd name="connsiteX145" fmla="*/ 6109524 w 6128435"/>
              <a:gd name="connsiteY145" fmla="*/ 5917328 h 6858000"/>
              <a:gd name="connsiteX146" fmla="*/ 6102493 w 6128435"/>
              <a:gd name="connsiteY146" fmla="*/ 5928602 h 6858000"/>
              <a:gd name="connsiteX147" fmla="*/ 6056863 w 6128435"/>
              <a:gd name="connsiteY147" fmla="*/ 6000643 h 6858000"/>
              <a:gd name="connsiteX148" fmla="*/ 6045436 w 6128435"/>
              <a:gd name="connsiteY148" fmla="*/ 6124480 h 6858000"/>
              <a:gd name="connsiteX149" fmla="*/ 6030489 w 6128435"/>
              <a:gd name="connsiteY149" fmla="*/ 6317666 h 6858000"/>
              <a:gd name="connsiteX150" fmla="*/ 6007492 w 6128435"/>
              <a:gd name="connsiteY150" fmla="*/ 6440818 h 6858000"/>
              <a:gd name="connsiteX151" fmla="*/ 6009467 w 6128435"/>
              <a:gd name="connsiteY151" fmla="*/ 6487076 h 6858000"/>
              <a:gd name="connsiteX152" fmla="*/ 5995064 w 6128435"/>
              <a:gd name="connsiteY152" fmla="*/ 6540791 h 6858000"/>
              <a:gd name="connsiteX153" fmla="*/ 5996309 w 6128435"/>
              <a:gd name="connsiteY153" fmla="*/ 6543961 h 6858000"/>
              <a:gd name="connsiteX154" fmla="*/ 5996048 w 6128435"/>
              <a:gd name="connsiteY154" fmla="*/ 6555444 h 6858000"/>
              <a:gd name="connsiteX155" fmla="*/ 6002524 w 6128435"/>
              <a:gd name="connsiteY155" fmla="*/ 6560188 h 6858000"/>
              <a:gd name="connsiteX156" fmla="*/ 6006823 w 6128435"/>
              <a:gd name="connsiteY156" fmla="*/ 6578546 h 6858000"/>
              <a:gd name="connsiteX157" fmla="*/ 6004510 w 6128435"/>
              <a:gd name="connsiteY157" fmla="*/ 6599256 h 6858000"/>
              <a:gd name="connsiteX158" fmla="*/ 5986207 w 6128435"/>
              <a:gd name="connsiteY158" fmla="*/ 6695855 h 6858000"/>
              <a:gd name="connsiteX159" fmla="*/ 5979428 w 6128435"/>
              <a:gd name="connsiteY159" fmla="*/ 6754678 h 6858000"/>
              <a:gd name="connsiteX160" fmla="*/ 5983398 w 6128435"/>
              <a:gd name="connsiteY160" fmla="*/ 6778641 h 6858000"/>
              <a:gd name="connsiteX161" fmla="*/ 5984543 w 6128435"/>
              <a:gd name="connsiteY161" fmla="*/ 6811016 h 6858000"/>
              <a:gd name="connsiteX162" fmla="*/ 5981802 w 6128435"/>
              <a:gd name="connsiteY162" fmla="*/ 6838578 h 6858000"/>
              <a:gd name="connsiteX163" fmla="*/ 5979671 w 6128435"/>
              <a:gd name="connsiteY163" fmla="*/ 6858000 h 6858000"/>
              <a:gd name="connsiteX164" fmla="*/ 0 w 6128435"/>
              <a:gd name="connsiteY164" fmla="*/ 6858000 h 6858000"/>
              <a:gd name="connsiteX165" fmla="*/ 0 w 6128435"/>
              <a:gd name="connsiteY16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51453 w 6128435"/>
              <a:gd name="connsiteY25" fmla="*/ 1583934 h 6858000"/>
              <a:gd name="connsiteX26" fmla="*/ 5253136 w 6128435"/>
              <a:gd name="connsiteY26" fmla="*/ 1595457 h 6858000"/>
              <a:gd name="connsiteX27" fmla="*/ 5263491 w 6128435"/>
              <a:gd name="connsiteY27" fmla="*/ 1642938 h 6858000"/>
              <a:gd name="connsiteX28" fmla="*/ 5261314 w 6128435"/>
              <a:gd name="connsiteY28" fmla="*/ 1689177 h 6858000"/>
              <a:gd name="connsiteX29" fmla="*/ 5259788 w 6128435"/>
              <a:gd name="connsiteY29" fmla="*/ 1768516 h 6858000"/>
              <a:gd name="connsiteX30" fmla="*/ 5255696 w 6128435"/>
              <a:gd name="connsiteY30" fmla="*/ 1953770 h 6858000"/>
              <a:gd name="connsiteX31" fmla="*/ 5252592 w 6128435"/>
              <a:gd name="connsiteY31" fmla="*/ 2092210 h 6858000"/>
              <a:gd name="connsiteX32" fmla="*/ 5264303 w 6128435"/>
              <a:gd name="connsiteY32" fmla="*/ 2225157 h 6858000"/>
              <a:gd name="connsiteX33" fmla="*/ 5254949 w 6128435"/>
              <a:gd name="connsiteY33" fmla="*/ 2236160 h 6858000"/>
              <a:gd name="connsiteX34" fmla="*/ 5250104 w 6128435"/>
              <a:gd name="connsiteY34" fmla="*/ 2249166 h 6858000"/>
              <a:gd name="connsiteX35" fmla="*/ 5251214 w 6128435"/>
              <a:gd name="connsiteY35" fmla="*/ 2250944 h 6858000"/>
              <a:gd name="connsiteX36" fmla="*/ 5250644 w 6128435"/>
              <a:gd name="connsiteY36" fmla="*/ 2266619 h 6858000"/>
              <a:gd name="connsiteX37" fmla="*/ 5247111 w 6128435"/>
              <a:gd name="connsiteY37" fmla="*/ 2269679 h 6858000"/>
              <a:gd name="connsiteX38" fmla="*/ 5279312 w 6128435"/>
              <a:gd name="connsiteY38" fmla="*/ 2302757 h 6858000"/>
              <a:gd name="connsiteX39" fmla="*/ 5293877 w 6128435"/>
              <a:gd name="connsiteY39" fmla="*/ 2368649 h 6858000"/>
              <a:gd name="connsiteX40" fmla="*/ 5311338 w 6128435"/>
              <a:gd name="connsiteY40" fmla="*/ 2404034 h 6858000"/>
              <a:gd name="connsiteX41" fmla="*/ 5338366 w 6128435"/>
              <a:gd name="connsiteY41" fmla="*/ 2465052 h 6858000"/>
              <a:gd name="connsiteX42" fmla="*/ 5371263 w 6128435"/>
              <a:gd name="connsiteY42" fmla="*/ 2586413 h 6858000"/>
              <a:gd name="connsiteX43" fmla="*/ 5407503 w 6128435"/>
              <a:gd name="connsiteY43" fmla="*/ 2786290 h 6858000"/>
              <a:gd name="connsiteX44" fmla="*/ 5407356 w 6128435"/>
              <a:gd name="connsiteY44" fmla="*/ 2787545 h 6858000"/>
              <a:gd name="connsiteX45" fmla="*/ 5411130 w 6128435"/>
              <a:gd name="connsiteY45" fmla="*/ 2788640 h 6858000"/>
              <a:gd name="connsiteX46" fmla="*/ 5416439 w 6128435"/>
              <a:gd name="connsiteY46" fmla="*/ 2805666 h 6858000"/>
              <a:gd name="connsiteX47" fmla="*/ 5416589 w 6128435"/>
              <a:gd name="connsiteY47" fmla="*/ 2810822 h 6858000"/>
              <a:gd name="connsiteX48" fmla="*/ 5418542 w 6128435"/>
              <a:gd name="connsiteY48" fmla="*/ 2817745 h 6858000"/>
              <a:gd name="connsiteX49" fmla="*/ 5418847 w 6128435"/>
              <a:gd name="connsiteY49" fmla="*/ 2817825 h 6858000"/>
              <a:gd name="connsiteX50" fmla="*/ 5457023 w 6128435"/>
              <a:gd name="connsiteY50" fmla="*/ 2858292 h 6858000"/>
              <a:gd name="connsiteX51" fmla="*/ 5479298 w 6128435"/>
              <a:gd name="connsiteY51" fmla="*/ 2947791 h 6858000"/>
              <a:gd name="connsiteX52" fmla="*/ 5481770 w 6128435"/>
              <a:gd name="connsiteY52" fmla="*/ 2951352 h 6858000"/>
              <a:gd name="connsiteX53" fmla="*/ 5482045 w 6128435"/>
              <a:gd name="connsiteY53" fmla="*/ 2984371 h 6858000"/>
              <a:gd name="connsiteX54" fmla="*/ 5482415 w 6128435"/>
              <a:gd name="connsiteY54" fmla="*/ 3004079 h 6858000"/>
              <a:gd name="connsiteX55" fmla="*/ 5483865 w 6128435"/>
              <a:gd name="connsiteY55" fmla="*/ 3005467 h 6858000"/>
              <a:gd name="connsiteX56" fmla="*/ 5482236 w 6128435"/>
              <a:gd name="connsiteY56" fmla="*/ 3019791 h 6858000"/>
              <a:gd name="connsiteX57" fmla="*/ 5481505 w 6128435"/>
              <a:gd name="connsiteY57" fmla="*/ 3095286 h 6858000"/>
              <a:gd name="connsiteX58" fmla="*/ 5477595 w 6128435"/>
              <a:gd name="connsiteY58" fmla="*/ 3250534 h 6858000"/>
              <a:gd name="connsiteX59" fmla="*/ 5532836 w 6128435"/>
              <a:gd name="connsiteY59" fmla="*/ 3353840 h 6858000"/>
              <a:gd name="connsiteX60" fmla="*/ 5561229 w 6128435"/>
              <a:gd name="connsiteY60" fmla="*/ 3395784 h 6858000"/>
              <a:gd name="connsiteX61" fmla="*/ 5589758 w 6128435"/>
              <a:gd name="connsiteY61" fmla="*/ 3506453 h 6858000"/>
              <a:gd name="connsiteX62" fmla="*/ 5596144 w 6128435"/>
              <a:gd name="connsiteY62" fmla="*/ 3534624 h 6858000"/>
              <a:gd name="connsiteX63" fmla="*/ 5597750 w 6128435"/>
              <a:gd name="connsiteY63" fmla="*/ 3534129 h 6858000"/>
              <a:gd name="connsiteX64" fmla="*/ 5599700 w 6128435"/>
              <a:gd name="connsiteY64" fmla="*/ 3547221 h 6858000"/>
              <a:gd name="connsiteX65" fmla="*/ 5615031 w 6128435"/>
              <a:gd name="connsiteY65" fmla="*/ 3557482 h 6858000"/>
              <a:gd name="connsiteX66" fmla="*/ 5618377 w 6128435"/>
              <a:gd name="connsiteY66" fmla="*/ 3588431 h 6858000"/>
              <a:gd name="connsiteX67" fmla="*/ 5612155 w 6128435"/>
              <a:gd name="connsiteY67" fmla="*/ 3589869 h 6858000"/>
              <a:gd name="connsiteX68" fmla="*/ 5620843 w 6128435"/>
              <a:gd name="connsiteY68" fmla="*/ 3606745 h 6858000"/>
              <a:gd name="connsiteX69" fmla="*/ 5655472 w 6128435"/>
              <a:gd name="connsiteY69" fmla="*/ 3678877 h 6858000"/>
              <a:gd name="connsiteX70" fmla="*/ 5680448 w 6128435"/>
              <a:gd name="connsiteY70" fmla="*/ 3717760 h 6858000"/>
              <a:gd name="connsiteX71" fmla="*/ 5683015 w 6128435"/>
              <a:gd name="connsiteY71" fmla="*/ 3762025 h 6858000"/>
              <a:gd name="connsiteX72" fmla="*/ 5696643 w 6128435"/>
              <a:gd name="connsiteY72" fmla="*/ 3773888 h 6858000"/>
              <a:gd name="connsiteX73" fmla="*/ 5699203 w 6128435"/>
              <a:gd name="connsiteY73" fmla="*/ 3775823 h 6858000"/>
              <a:gd name="connsiteX74" fmla="*/ 5704824 w 6128435"/>
              <a:gd name="connsiteY74" fmla="*/ 3785966 h 6858000"/>
              <a:gd name="connsiteX75" fmla="*/ 5712204 w 6128435"/>
              <a:gd name="connsiteY75" fmla="*/ 3785830 h 6858000"/>
              <a:gd name="connsiteX76" fmla="*/ 5724816 w 6128435"/>
              <a:gd name="connsiteY76" fmla="*/ 3798949 h 6858000"/>
              <a:gd name="connsiteX77" fmla="*/ 5733539 w 6128435"/>
              <a:gd name="connsiteY77" fmla="*/ 3818457 h 6858000"/>
              <a:gd name="connsiteX78" fmla="*/ 5768491 w 6128435"/>
              <a:gd name="connsiteY78" fmla="*/ 3914399 h 6858000"/>
              <a:gd name="connsiteX79" fmla="*/ 5793123 w 6128435"/>
              <a:gd name="connsiteY79" fmla="*/ 3969952 h 6858000"/>
              <a:gd name="connsiteX80" fmla="*/ 5808321 w 6128435"/>
              <a:gd name="connsiteY80" fmla="*/ 3988153 h 6858000"/>
              <a:gd name="connsiteX81" fmla="*/ 5825621 w 6128435"/>
              <a:gd name="connsiteY81" fmla="*/ 4015525 h 6858000"/>
              <a:gd name="connsiteX82" fmla="*/ 5860672 w 6128435"/>
              <a:gd name="connsiteY82" fmla="*/ 4061579 h 6858000"/>
              <a:gd name="connsiteX83" fmla="*/ 5872173 w 6128435"/>
              <a:gd name="connsiteY83" fmla="*/ 4088497 h 6858000"/>
              <a:gd name="connsiteX84" fmla="*/ 5883705 w 6128435"/>
              <a:gd name="connsiteY84" fmla="*/ 4101899 h 6858000"/>
              <a:gd name="connsiteX85" fmla="*/ 5885314 w 6128435"/>
              <a:gd name="connsiteY85" fmla="*/ 4108387 h 6858000"/>
              <a:gd name="connsiteX86" fmla="*/ 5894095 w 6128435"/>
              <a:gd name="connsiteY86" fmla="*/ 4128857 h 6858000"/>
              <a:gd name="connsiteX87" fmla="*/ 5898339 w 6128435"/>
              <a:gd name="connsiteY87" fmla="*/ 4140800 h 6858000"/>
              <a:gd name="connsiteX88" fmla="*/ 5899734 w 6128435"/>
              <a:gd name="connsiteY88" fmla="*/ 4145632 h 6858000"/>
              <a:gd name="connsiteX89" fmla="*/ 5903513 w 6128435"/>
              <a:gd name="connsiteY89" fmla="*/ 4187661 h 6858000"/>
              <a:gd name="connsiteX90" fmla="*/ 5917114 w 6128435"/>
              <a:gd name="connsiteY90" fmla="*/ 4213096 h 6858000"/>
              <a:gd name="connsiteX91" fmla="*/ 5921153 w 6128435"/>
              <a:gd name="connsiteY91" fmla="*/ 4236222 h 6858000"/>
              <a:gd name="connsiteX92" fmla="*/ 5924233 w 6128435"/>
              <a:gd name="connsiteY92" fmla="*/ 4242060 h 6858000"/>
              <a:gd name="connsiteX93" fmla="*/ 5928910 w 6128435"/>
              <a:gd name="connsiteY93" fmla="*/ 4300973 h 6858000"/>
              <a:gd name="connsiteX94" fmla="*/ 5939320 w 6128435"/>
              <a:gd name="connsiteY94" fmla="*/ 4340435 h 6858000"/>
              <a:gd name="connsiteX95" fmla="*/ 5946705 w 6128435"/>
              <a:gd name="connsiteY95" fmla="*/ 4428051 h 6858000"/>
              <a:gd name="connsiteX96" fmla="*/ 5949261 w 6128435"/>
              <a:gd name="connsiteY96" fmla="*/ 4449185 h 6858000"/>
              <a:gd name="connsiteX97" fmla="*/ 5957504 w 6128435"/>
              <a:gd name="connsiteY97" fmla="*/ 4465911 h 6858000"/>
              <a:gd name="connsiteX98" fmla="*/ 5964689 w 6128435"/>
              <a:gd name="connsiteY98" fmla="*/ 4468532 h 6858000"/>
              <a:gd name="connsiteX99" fmla="*/ 5967062 w 6128435"/>
              <a:gd name="connsiteY99" fmla="*/ 4479923 h 6858000"/>
              <a:gd name="connsiteX100" fmla="*/ 5968960 w 6128435"/>
              <a:gd name="connsiteY100" fmla="*/ 4482655 h 6858000"/>
              <a:gd name="connsiteX101" fmla="*/ 5978567 w 6128435"/>
              <a:gd name="connsiteY101" fmla="*/ 4498605 h 6858000"/>
              <a:gd name="connsiteX102" fmla="*/ 5980106 w 6128435"/>
              <a:gd name="connsiteY102" fmla="*/ 4585087 h 6858000"/>
              <a:gd name="connsiteX103" fmla="*/ 5998138 w 6128435"/>
              <a:gd name="connsiteY103" fmla="*/ 4697518 h 6858000"/>
              <a:gd name="connsiteX104" fmla="*/ 6013516 w 6128435"/>
              <a:gd name="connsiteY104" fmla="*/ 4786619 h 6858000"/>
              <a:gd name="connsiteX105" fmla="*/ 6025404 w 6128435"/>
              <a:gd name="connsiteY105" fmla="*/ 4858148 h 6858000"/>
              <a:gd name="connsiteX106" fmla="*/ 6007749 w 6128435"/>
              <a:gd name="connsiteY106" fmla="*/ 4964715 h 6858000"/>
              <a:gd name="connsiteX107" fmla="*/ 6005269 w 6128435"/>
              <a:gd name="connsiteY107" fmla="*/ 5150567 h 6858000"/>
              <a:gd name="connsiteX108" fmla="*/ 6001127 w 6128435"/>
              <a:gd name="connsiteY108" fmla="*/ 5164609 h 6858000"/>
              <a:gd name="connsiteX109" fmla="*/ 5996647 w 6128435"/>
              <a:gd name="connsiteY109" fmla="*/ 5185640 h 6858000"/>
              <a:gd name="connsiteX110" fmla="*/ 5998514 w 6128435"/>
              <a:gd name="connsiteY110" fmla="*/ 5189673 h 6858000"/>
              <a:gd name="connsiteX111" fmla="*/ 5995970 w 6128435"/>
              <a:gd name="connsiteY111" fmla="*/ 5221547 h 6858000"/>
              <a:gd name="connsiteX112" fmla="*/ 5997218 w 6128435"/>
              <a:gd name="connsiteY112" fmla="*/ 5222031 h 6858000"/>
              <a:gd name="connsiteX113" fmla="*/ 6002116 w 6128435"/>
              <a:gd name="connsiteY113" fmla="*/ 5231223 h 6858000"/>
              <a:gd name="connsiteX114" fmla="*/ 6008541 w 6128435"/>
              <a:gd name="connsiteY114" fmla="*/ 5248680 h 6858000"/>
              <a:gd name="connsiteX115" fmla="*/ 6039260 w 6128435"/>
              <a:gd name="connsiteY115" fmla="*/ 5289518 h 6858000"/>
              <a:gd name="connsiteX116" fmla="*/ 6036748 w 6128435"/>
              <a:gd name="connsiteY116" fmla="*/ 5322752 h 6858000"/>
              <a:gd name="connsiteX117" fmla="*/ 6036943 w 6128435"/>
              <a:gd name="connsiteY117" fmla="*/ 5329480 h 6858000"/>
              <a:gd name="connsiteX118" fmla="*/ 6037236 w 6128435"/>
              <a:gd name="connsiteY118" fmla="*/ 5329634 h 6858000"/>
              <a:gd name="connsiteX119" fmla="*/ 6038019 w 6128435"/>
              <a:gd name="connsiteY119" fmla="*/ 5336764 h 6858000"/>
              <a:gd name="connsiteX120" fmla="*/ 6037298 w 6128435"/>
              <a:gd name="connsiteY120" fmla="*/ 5341753 h 6858000"/>
              <a:gd name="connsiteX121" fmla="*/ 6037677 w 6128435"/>
              <a:gd name="connsiteY121" fmla="*/ 5354807 h 6858000"/>
              <a:gd name="connsiteX122" fmla="*/ 6039728 w 6128435"/>
              <a:gd name="connsiteY122" fmla="*/ 5359416 h 6858000"/>
              <a:gd name="connsiteX123" fmla="*/ 6043311 w 6128435"/>
              <a:gd name="connsiteY123" fmla="*/ 5361407 h 6858000"/>
              <a:gd name="connsiteX124" fmla="*/ 6042954 w 6128435"/>
              <a:gd name="connsiteY124" fmla="*/ 5362576 h 6858000"/>
              <a:gd name="connsiteX125" fmla="*/ 6053435 w 6128435"/>
              <a:gd name="connsiteY125" fmla="*/ 5387547 h 6858000"/>
              <a:gd name="connsiteX126" fmla="*/ 6065933 w 6128435"/>
              <a:gd name="connsiteY126" fmla="*/ 5443002 h 6858000"/>
              <a:gd name="connsiteX127" fmla="*/ 6068640 w 6128435"/>
              <a:gd name="connsiteY127" fmla="*/ 5474503 h 6858000"/>
              <a:gd name="connsiteX128" fmla="*/ 6080922 w 6128435"/>
              <a:gd name="connsiteY128" fmla="*/ 5561070 h 6858000"/>
              <a:gd name="connsiteX129" fmla="*/ 6096949 w 6128435"/>
              <a:gd name="connsiteY129" fmla="*/ 5648179 h 6858000"/>
              <a:gd name="connsiteX130" fmla="*/ 6125703 w 6128435"/>
              <a:gd name="connsiteY130" fmla="*/ 5692894 h 6858000"/>
              <a:gd name="connsiteX131" fmla="*/ 6126670 w 6128435"/>
              <a:gd name="connsiteY131" fmla="*/ 5697882 h 6858000"/>
              <a:gd name="connsiteX132" fmla="*/ 6124061 w 6128435"/>
              <a:gd name="connsiteY132" fmla="*/ 5710294 h 6858000"/>
              <a:gd name="connsiteX133" fmla="*/ 6122213 w 6128435"/>
              <a:gd name="connsiteY133" fmla="*/ 5714762 h 6858000"/>
              <a:gd name="connsiteX134" fmla="*/ 6121353 w 6128435"/>
              <a:gd name="connsiteY134" fmla="*/ 5721725 h 6858000"/>
              <a:gd name="connsiteX135" fmla="*/ 6121607 w 6128435"/>
              <a:gd name="connsiteY135" fmla="*/ 5721959 h 6858000"/>
              <a:gd name="connsiteX136" fmla="*/ 6120262 w 6128435"/>
              <a:gd name="connsiteY136" fmla="*/ 5728358 h 6858000"/>
              <a:gd name="connsiteX137" fmla="*/ 6110194 w 6128435"/>
              <a:gd name="connsiteY137" fmla="*/ 5758853 h 6858000"/>
              <a:gd name="connsiteX138" fmla="*/ 6127519 w 6128435"/>
              <a:gd name="connsiteY138" fmla="*/ 5865775 h 6858000"/>
              <a:gd name="connsiteX139" fmla="*/ 6128435 w 6128435"/>
              <a:gd name="connsiteY139" fmla="*/ 5870164 h 6858000"/>
              <a:gd name="connsiteX140" fmla="*/ 6119217 w 6128435"/>
              <a:gd name="connsiteY140" fmla="*/ 5888542 h 6858000"/>
              <a:gd name="connsiteX141" fmla="*/ 6115966 w 6128435"/>
              <a:gd name="connsiteY141" fmla="*/ 5898387 h 6858000"/>
              <a:gd name="connsiteX142" fmla="*/ 6111924 w 6128435"/>
              <a:gd name="connsiteY142" fmla="*/ 5900444 h 6858000"/>
              <a:gd name="connsiteX143" fmla="*/ 6108716 w 6128435"/>
              <a:gd name="connsiteY143" fmla="*/ 5915345 h 6858000"/>
              <a:gd name="connsiteX144" fmla="*/ 6109524 w 6128435"/>
              <a:gd name="connsiteY144" fmla="*/ 5917328 h 6858000"/>
              <a:gd name="connsiteX145" fmla="*/ 6102493 w 6128435"/>
              <a:gd name="connsiteY145" fmla="*/ 5928602 h 6858000"/>
              <a:gd name="connsiteX146" fmla="*/ 6056863 w 6128435"/>
              <a:gd name="connsiteY146" fmla="*/ 6000643 h 6858000"/>
              <a:gd name="connsiteX147" fmla="*/ 6045436 w 6128435"/>
              <a:gd name="connsiteY147" fmla="*/ 6124480 h 6858000"/>
              <a:gd name="connsiteX148" fmla="*/ 6030489 w 6128435"/>
              <a:gd name="connsiteY148" fmla="*/ 6317666 h 6858000"/>
              <a:gd name="connsiteX149" fmla="*/ 6007492 w 6128435"/>
              <a:gd name="connsiteY149" fmla="*/ 6440818 h 6858000"/>
              <a:gd name="connsiteX150" fmla="*/ 6009467 w 6128435"/>
              <a:gd name="connsiteY150" fmla="*/ 6487076 h 6858000"/>
              <a:gd name="connsiteX151" fmla="*/ 5995064 w 6128435"/>
              <a:gd name="connsiteY151" fmla="*/ 6540791 h 6858000"/>
              <a:gd name="connsiteX152" fmla="*/ 5996309 w 6128435"/>
              <a:gd name="connsiteY152" fmla="*/ 6543961 h 6858000"/>
              <a:gd name="connsiteX153" fmla="*/ 5996048 w 6128435"/>
              <a:gd name="connsiteY153" fmla="*/ 6555444 h 6858000"/>
              <a:gd name="connsiteX154" fmla="*/ 6002524 w 6128435"/>
              <a:gd name="connsiteY154" fmla="*/ 6560188 h 6858000"/>
              <a:gd name="connsiteX155" fmla="*/ 6006823 w 6128435"/>
              <a:gd name="connsiteY155" fmla="*/ 6578546 h 6858000"/>
              <a:gd name="connsiteX156" fmla="*/ 6004510 w 6128435"/>
              <a:gd name="connsiteY156" fmla="*/ 6599256 h 6858000"/>
              <a:gd name="connsiteX157" fmla="*/ 5986207 w 6128435"/>
              <a:gd name="connsiteY157" fmla="*/ 6695855 h 6858000"/>
              <a:gd name="connsiteX158" fmla="*/ 5979428 w 6128435"/>
              <a:gd name="connsiteY158" fmla="*/ 6754678 h 6858000"/>
              <a:gd name="connsiteX159" fmla="*/ 5983398 w 6128435"/>
              <a:gd name="connsiteY159" fmla="*/ 6778641 h 6858000"/>
              <a:gd name="connsiteX160" fmla="*/ 5984543 w 6128435"/>
              <a:gd name="connsiteY160" fmla="*/ 6811016 h 6858000"/>
              <a:gd name="connsiteX161" fmla="*/ 5981802 w 6128435"/>
              <a:gd name="connsiteY161" fmla="*/ 6838578 h 6858000"/>
              <a:gd name="connsiteX162" fmla="*/ 5979671 w 6128435"/>
              <a:gd name="connsiteY162" fmla="*/ 6858000 h 6858000"/>
              <a:gd name="connsiteX163" fmla="*/ 0 w 6128435"/>
              <a:gd name="connsiteY163" fmla="*/ 6858000 h 6858000"/>
              <a:gd name="connsiteX164" fmla="*/ 0 w 6128435"/>
              <a:gd name="connsiteY16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51453 w 6128435"/>
              <a:gd name="connsiteY25" fmla="*/ 1583934 h 6858000"/>
              <a:gd name="connsiteX26" fmla="*/ 5263491 w 6128435"/>
              <a:gd name="connsiteY26" fmla="*/ 1642938 h 6858000"/>
              <a:gd name="connsiteX27" fmla="*/ 5261314 w 6128435"/>
              <a:gd name="connsiteY27" fmla="*/ 1689177 h 6858000"/>
              <a:gd name="connsiteX28" fmla="*/ 5259788 w 6128435"/>
              <a:gd name="connsiteY28" fmla="*/ 1768516 h 6858000"/>
              <a:gd name="connsiteX29" fmla="*/ 5255696 w 6128435"/>
              <a:gd name="connsiteY29" fmla="*/ 1953770 h 6858000"/>
              <a:gd name="connsiteX30" fmla="*/ 5252592 w 6128435"/>
              <a:gd name="connsiteY30" fmla="*/ 2092210 h 6858000"/>
              <a:gd name="connsiteX31" fmla="*/ 5264303 w 6128435"/>
              <a:gd name="connsiteY31" fmla="*/ 2225157 h 6858000"/>
              <a:gd name="connsiteX32" fmla="*/ 5254949 w 6128435"/>
              <a:gd name="connsiteY32" fmla="*/ 2236160 h 6858000"/>
              <a:gd name="connsiteX33" fmla="*/ 5250104 w 6128435"/>
              <a:gd name="connsiteY33" fmla="*/ 2249166 h 6858000"/>
              <a:gd name="connsiteX34" fmla="*/ 5251214 w 6128435"/>
              <a:gd name="connsiteY34" fmla="*/ 2250944 h 6858000"/>
              <a:gd name="connsiteX35" fmla="*/ 5250644 w 6128435"/>
              <a:gd name="connsiteY35" fmla="*/ 2266619 h 6858000"/>
              <a:gd name="connsiteX36" fmla="*/ 5247111 w 6128435"/>
              <a:gd name="connsiteY36" fmla="*/ 2269679 h 6858000"/>
              <a:gd name="connsiteX37" fmla="*/ 5279312 w 6128435"/>
              <a:gd name="connsiteY37" fmla="*/ 2302757 h 6858000"/>
              <a:gd name="connsiteX38" fmla="*/ 5293877 w 6128435"/>
              <a:gd name="connsiteY38" fmla="*/ 2368649 h 6858000"/>
              <a:gd name="connsiteX39" fmla="*/ 5311338 w 6128435"/>
              <a:gd name="connsiteY39" fmla="*/ 2404034 h 6858000"/>
              <a:gd name="connsiteX40" fmla="*/ 5338366 w 6128435"/>
              <a:gd name="connsiteY40" fmla="*/ 2465052 h 6858000"/>
              <a:gd name="connsiteX41" fmla="*/ 5371263 w 6128435"/>
              <a:gd name="connsiteY41" fmla="*/ 2586413 h 6858000"/>
              <a:gd name="connsiteX42" fmla="*/ 5407503 w 6128435"/>
              <a:gd name="connsiteY42" fmla="*/ 2786290 h 6858000"/>
              <a:gd name="connsiteX43" fmla="*/ 5407356 w 6128435"/>
              <a:gd name="connsiteY43" fmla="*/ 2787545 h 6858000"/>
              <a:gd name="connsiteX44" fmla="*/ 5411130 w 6128435"/>
              <a:gd name="connsiteY44" fmla="*/ 2788640 h 6858000"/>
              <a:gd name="connsiteX45" fmla="*/ 5416439 w 6128435"/>
              <a:gd name="connsiteY45" fmla="*/ 2805666 h 6858000"/>
              <a:gd name="connsiteX46" fmla="*/ 5416589 w 6128435"/>
              <a:gd name="connsiteY46" fmla="*/ 2810822 h 6858000"/>
              <a:gd name="connsiteX47" fmla="*/ 5418542 w 6128435"/>
              <a:gd name="connsiteY47" fmla="*/ 2817745 h 6858000"/>
              <a:gd name="connsiteX48" fmla="*/ 5418847 w 6128435"/>
              <a:gd name="connsiteY48" fmla="*/ 2817825 h 6858000"/>
              <a:gd name="connsiteX49" fmla="*/ 5457023 w 6128435"/>
              <a:gd name="connsiteY49" fmla="*/ 2858292 h 6858000"/>
              <a:gd name="connsiteX50" fmla="*/ 5479298 w 6128435"/>
              <a:gd name="connsiteY50" fmla="*/ 2947791 h 6858000"/>
              <a:gd name="connsiteX51" fmla="*/ 5481770 w 6128435"/>
              <a:gd name="connsiteY51" fmla="*/ 2951352 h 6858000"/>
              <a:gd name="connsiteX52" fmla="*/ 5482045 w 6128435"/>
              <a:gd name="connsiteY52" fmla="*/ 2984371 h 6858000"/>
              <a:gd name="connsiteX53" fmla="*/ 5482415 w 6128435"/>
              <a:gd name="connsiteY53" fmla="*/ 3004079 h 6858000"/>
              <a:gd name="connsiteX54" fmla="*/ 5483865 w 6128435"/>
              <a:gd name="connsiteY54" fmla="*/ 3005467 h 6858000"/>
              <a:gd name="connsiteX55" fmla="*/ 5482236 w 6128435"/>
              <a:gd name="connsiteY55" fmla="*/ 3019791 h 6858000"/>
              <a:gd name="connsiteX56" fmla="*/ 5481505 w 6128435"/>
              <a:gd name="connsiteY56" fmla="*/ 3095286 h 6858000"/>
              <a:gd name="connsiteX57" fmla="*/ 5477595 w 6128435"/>
              <a:gd name="connsiteY57" fmla="*/ 3250534 h 6858000"/>
              <a:gd name="connsiteX58" fmla="*/ 5532836 w 6128435"/>
              <a:gd name="connsiteY58" fmla="*/ 3353840 h 6858000"/>
              <a:gd name="connsiteX59" fmla="*/ 5561229 w 6128435"/>
              <a:gd name="connsiteY59" fmla="*/ 3395784 h 6858000"/>
              <a:gd name="connsiteX60" fmla="*/ 5589758 w 6128435"/>
              <a:gd name="connsiteY60" fmla="*/ 3506453 h 6858000"/>
              <a:gd name="connsiteX61" fmla="*/ 5596144 w 6128435"/>
              <a:gd name="connsiteY61" fmla="*/ 3534624 h 6858000"/>
              <a:gd name="connsiteX62" fmla="*/ 5597750 w 6128435"/>
              <a:gd name="connsiteY62" fmla="*/ 3534129 h 6858000"/>
              <a:gd name="connsiteX63" fmla="*/ 5599700 w 6128435"/>
              <a:gd name="connsiteY63" fmla="*/ 3547221 h 6858000"/>
              <a:gd name="connsiteX64" fmla="*/ 5615031 w 6128435"/>
              <a:gd name="connsiteY64" fmla="*/ 3557482 h 6858000"/>
              <a:gd name="connsiteX65" fmla="*/ 5618377 w 6128435"/>
              <a:gd name="connsiteY65" fmla="*/ 3588431 h 6858000"/>
              <a:gd name="connsiteX66" fmla="*/ 5612155 w 6128435"/>
              <a:gd name="connsiteY66" fmla="*/ 3589869 h 6858000"/>
              <a:gd name="connsiteX67" fmla="*/ 5620843 w 6128435"/>
              <a:gd name="connsiteY67" fmla="*/ 3606745 h 6858000"/>
              <a:gd name="connsiteX68" fmla="*/ 5655472 w 6128435"/>
              <a:gd name="connsiteY68" fmla="*/ 3678877 h 6858000"/>
              <a:gd name="connsiteX69" fmla="*/ 5680448 w 6128435"/>
              <a:gd name="connsiteY69" fmla="*/ 3717760 h 6858000"/>
              <a:gd name="connsiteX70" fmla="*/ 5683015 w 6128435"/>
              <a:gd name="connsiteY70" fmla="*/ 3762025 h 6858000"/>
              <a:gd name="connsiteX71" fmla="*/ 5696643 w 6128435"/>
              <a:gd name="connsiteY71" fmla="*/ 3773888 h 6858000"/>
              <a:gd name="connsiteX72" fmla="*/ 5699203 w 6128435"/>
              <a:gd name="connsiteY72" fmla="*/ 3775823 h 6858000"/>
              <a:gd name="connsiteX73" fmla="*/ 5704824 w 6128435"/>
              <a:gd name="connsiteY73" fmla="*/ 3785966 h 6858000"/>
              <a:gd name="connsiteX74" fmla="*/ 5712204 w 6128435"/>
              <a:gd name="connsiteY74" fmla="*/ 3785830 h 6858000"/>
              <a:gd name="connsiteX75" fmla="*/ 5724816 w 6128435"/>
              <a:gd name="connsiteY75" fmla="*/ 3798949 h 6858000"/>
              <a:gd name="connsiteX76" fmla="*/ 5733539 w 6128435"/>
              <a:gd name="connsiteY76" fmla="*/ 3818457 h 6858000"/>
              <a:gd name="connsiteX77" fmla="*/ 5768491 w 6128435"/>
              <a:gd name="connsiteY77" fmla="*/ 3914399 h 6858000"/>
              <a:gd name="connsiteX78" fmla="*/ 5793123 w 6128435"/>
              <a:gd name="connsiteY78" fmla="*/ 3969952 h 6858000"/>
              <a:gd name="connsiteX79" fmla="*/ 5808321 w 6128435"/>
              <a:gd name="connsiteY79" fmla="*/ 3988153 h 6858000"/>
              <a:gd name="connsiteX80" fmla="*/ 5825621 w 6128435"/>
              <a:gd name="connsiteY80" fmla="*/ 4015525 h 6858000"/>
              <a:gd name="connsiteX81" fmla="*/ 5860672 w 6128435"/>
              <a:gd name="connsiteY81" fmla="*/ 4061579 h 6858000"/>
              <a:gd name="connsiteX82" fmla="*/ 5872173 w 6128435"/>
              <a:gd name="connsiteY82" fmla="*/ 4088497 h 6858000"/>
              <a:gd name="connsiteX83" fmla="*/ 5883705 w 6128435"/>
              <a:gd name="connsiteY83" fmla="*/ 4101899 h 6858000"/>
              <a:gd name="connsiteX84" fmla="*/ 5885314 w 6128435"/>
              <a:gd name="connsiteY84" fmla="*/ 4108387 h 6858000"/>
              <a:gd name="connsiteX85" fmla="*/ 5894095 w 6128435"/>
              <a:gd name="connsiteY85" fmla="*/ 4128857 h 6858000"/>
              <a:gd name="connsiteX86" fmla="*/ 5898339 w 6128435"/>
              <a:gd name="connsiteY86" fmla="*/ 4140800 h 6858000"/>
              <a:gd name="connsiteX87" fmla="*/ 5899734 w 6128435"/>
              <a:gd name="connsiteY87" fmla="*/ 4145632 h 6858000"/>
              <a:gd name="connsiteX88" fmla="*/ 5903513 w 6128435"/>
              <a:gd name="connsiteY88" fmla="*/ 4187661 h 6858000"/>
              <a:gd name="connsiteX89" fmla="*/ 5917114 w 6128435"/>
              <a:gd name="connsiteY89" fmla="*/ 4213096 h 6858000"/>
              <a:gd name="connsiteX90" fmla="*/ 5921153 w 6128435"/>
              <a:gd name="connsiteY90" fmla="*/ 4236222 h 6858000"/>
              <a:gd name="connsiteX91" fmla="*/ 5924233 w 6128435"/>
              <a:gd name="connsiteY91" fmla="*/ 4242060 h 6858000"/>
              <a:gd name="connsiteX92" fmla="*/ 5928910 w 6128435"/>
              <a:gd name="connsiteY92" fmla="*/ 4300973 h 6858000"/>
              <a:gd name="connsiteX93" fmla="*/ 5939320 w 6128435"/>
              <a:gd name="connsiteY93" fmla="*/ 4340435 h 6858000"/>
              <a:gd name="connsiteX94" fmla="*/ 5946705 w 6128435"/>
              <a:gd name="connsiteY94" fmla="*/ 4428051 h 6858000"/>
              <a:gd name="connsiteX95" fmla="*/ 5949261 w 6128435"/>
              <a:gd name="connsiteY95" fmla="*/ 4449185 h 6858000"/>
              <a:gd name="connsiteX96" fmla="*/ 5957504 w 6128435"/>
              <a:gd name="connsiteY96" fmla="*/ 4465911 h 6858000"/>
              <a:gd name="connsiteX97" fmla="*/ 5964689 w 6128435"/>
              <a:gd name="connsiteY97" fmla="*/ 4468532 h 6858000"/>
              <a:gd name="connsiteX98" fmla="*/ 5967062 w 6128435"/>
              <a:gd name="connsiteY98" fmla="*/ 4479923 h 6858000"/>
              <a:gd name="connsiteX99" fmla="*/ 5968960 w 6128435"/>
              <a:gd name="connsiteY99" fmla="*/ 4482655 h 6858000"/>
              <a:gd name="connsiteX100" fmla="*/ 5978567 w 6128435"/>
              <a:gd name="connsiteY100" fmla="*/ 4498605 h 6858000"/>
              <a:gd name="connsiteX101" fmla="*/ 5980106 w 6128435"/>
              <a:gd name="connsiteY101" fmla="*/ 4585087 h 6858000"/>
              <a:gd name="connsiteX102" fmla="*/ 5998138 w 6128435"/>
              <a:gd name="connsiteY102" fmla="*/ 4697518 h 6858000"/>
              <a:gd name="connsiteX103" fmla="*/ 6013516 w 6128435"/>
              <a:gd name="connsiteY103" fmla="*/ 4786619 h 6858000"/>
              <a:gd name="connsiteX104" fmla="*/ 6025404 w 6128435"/>
              <a:gd name="connsiteY104" fmla="*/ 4858148 h 6858000"/>
              <a:gd name="connsiteX105" fmla="*/ 6007749 w 6128435"/>
              <a:gd name="connsiteY105" fmla="*/ 4964715 h 6858000"/>
              <a:gd name="connsiteX106" fmla="*/ 6005269 w 6128435"/>
              <a:gd name="connsiteY106" fmla="*/ 5150567 h 6858000"/>
              <a:gd name="connsiteX107" fmla="*/ 6001127 w 6128435"/>
              <a:gd name="connsiteY107" fmla="*/ 5164609 h 6858000"/>
              <a:gd name="connsiteX108" fmla="*/ 5996647 w 6128435"/>
              <a:gd name="connsiteY108" fmla="*/ 5185640 h 6858000"/>
              <a:gd name="connsiteX109" fmla="*/ 5998514 w 6128435"/>
              <a:gd name="connsiteY109" fmla="*/ 5189673 h 6858000"/>
              <a:gd name="connsiteX110" fmla="*/ 5995970 w 6128435"/>
              <a:gd name="connsiteY110" fmla="*/ 5221547 h 6858000"/>
              <a:gd name="connsiteX111" fmla="*/ 5997218 w 6128435"/>
              <a:gd name="connsiteY111" fmla="*/ 5222031 h 6858000"/>
              <a:gd name="connsiteX112" fmla="*/ 6002116 w 6128435"/>
              <a:gd name="connsiteY112" fmla="*/ 5231223 h 6858000"/>
              <a:gd name="connsiteX113" fmla="*/ 6008541 w 6128435"/>
              <a:gd name="connsiteY113" fmla="*/ 5248680 h 6858000"/>
              <a:gd name="connsiteX114" fmla="*/ 6039260 w 6128435"/>
              <a:gd name="connsiteY114" fmla="*/ 5289518 h 6858000"/>
              <a:gd name="connsiteX115" fmla="*/ 6036748 w 6128435"/>
              <a:gd name="connsiteY115" fmla="*/ 5322752 h 6858000"/>
              <a:gd name="connsiteX116" fmla="*/ 6036943 w 6128435"/>
              <a:gd name="connsiteY116" fmla="*/ 5329480 h 6858000"/>
              <a:gd name="connsiteX117" fmla="*/ 6037236 w 6128435"/>
              <a:gd name="connsiteY117" fmla="*/ 5329634 h 6858000"/>
              <a:gd name="connsiteX118" fmla="*/ 6038019 w 6128435"/>
              <a:gd name="connsiteY118" fmla="*/ 5336764 h 6858000"/>
              <a:gd name="connsiteX119" fmla="*/ 6037298 w 6128435"/>
              <a:gd name="connsiteY119" fmla="*/ 5341753 h 6858000"/>
              <a:gd name="connsiteX120" fmla="*/ 6037677 w 6128435"/>
              <a:gd name="connsiteY120" fmla="*/ 5354807 h 6858000"/>
              <a:gd name="connsiteX121" fmla="*/ 6039728 w 6128435"/>
              <a:gd name="connsiteY121" fmla="*/ 5359416 h 6858000"/>
              <a:gd name="connsiteX122" fmla="*/ 6043311 w 6128435"/>
              <a:gd name="connsiteY122" fmla="*/ 5361407 h 6858000"/>
              <a:gd name="connsiteX123" fmla="*/ 6042954 w 6128435"/>
              <a:gd name="connsiteY123" fmla="*/ 5362576 h 6858000"/>
              <a:gd name="connsiteX124" fmla="*/ 6053435 w 6128435"/>
              <a:gd name="connsiteY124" fmla="*/ 5387547 h 6858000"/>
              <a:gd name="connsiteX125" fmla="*/ 6065933 w 6128435"/>
              <a:gd name="connsiteY125" fmla="*/ 5443002 h 6858000"/>
              <a:gd name="connsiteX126" fmla="*/ 6068640 w 6128435"/>
              <a:gd name="connsiteY126" fmla="*/ 5474503 h 6858000"/>
              <a:gd name="connsiteX127" fmla="*/ 6080922 w 6128435"/>
              <a:gd name="connsiteY127" fmla="*/ 5561070 h 6858000"/>
              <a:gd name="connsiteX128" fmla="*/ 6096949 w 6128435"/>
              <a:gd name="connsiteY128" fmla="*/ 5648179 h 6858000"/>
              <a:gd name="connsiteX129" fmla="*/ 6125703 w 6128435"/>
              <a:gd name="connsiteY129" fmla="*/ 5692894 h 6858000"/>
              <a:gd name="connsiteX130" fmla="*/ 6126670 w 6128435"/>
              <a:gd name="connsiteY130" fmla="*/ 5697882 h 6858000"/>
              <a:gd name="connsiteX131" fmla="*/ 6124061 w 6128435"/>
              <a:gd name="connsiteY131" fmla="*/ 5710294 h 6858000"/>
              <a:gd name="connsiteX132" fmla="*/ 6122213 w 6128435"/>
              <a:gd name="connsiteY132" fmla="*/ 5714762 h 6858000"/>
              <a:gd name="connsiteX133" fmla="*/ 6121353 w 6128435"/>
              <a:gd name="connsiteY133" fmla="*/ 5721725 h 6858000"/>
              <a:gd name="connsiteX134" fmla="*/ 6121607 w 6128435"/>
              <a:gd name="connsiteY134" fmla="*/ 5721959 h 6858000"/>
              <a:gd name="connsiteX135" fmla="*/ 6120262 w 6128435"/>
              <a:gd name="connsiteY135" fmla="*/ 5728358 h 6858000"/>
              <a:gd name="connsiteX136" fmla="*/ 6110194 w 6128435"/>
              <a:gd name="connsiteY136" fmla="*/ 5758853 h 6858000"/>
              <a:gd name="connsiteX137" fmla="*/ 6127519 w 6128435"/>
              <a:gd name="connsiteY137" fmla="*/ 5865775 h 6858000"/>
              <a:gd name="connsiteX138" fmla="*/ 6128435 w 6128435"/>
              <a:gd name="connsiteY138" fmla="*/ 5870164 h 6858000"/>
              <a:gd name="connsiteX139" fmla="*/ 6119217 w 6128435"/>
              <a:gd name="connsiteY139" fmla="*/ 5888542 h 6858000"/>
              <a:gd name="connsiteX140" fmla="*/ 6115966 w 6128435"/>
              <a:gd name="connsiteY140" fmla="*/ 5898387 h 6858000"/>
              <a:gd name="connsiteX141" fmla="*/ 6111924 w 6128435"/>
              <a:gd name="connsiteY141" fmla="*/ 5900444 h 6858000"/>
              <a:gd name="connsiteX142" fmla="*/ 6108716 w 6128435"/>
              <a:gd name="connsiteY142" fmla="*/ 5915345 h 6858000"/>
              <a:gd name="connsiteX143" fmla="*/ 6109524 w 6128435"/>
              <a:gd name="connsiteY143" fmla="*/ 5917328 h 6858000"/>
              <a:gd name="connsiteX144" fmla="*/ 6102493 w 6128435"/>
              <a:gd name="connsiteY144" fmla="*/ 5928602 h 6858000"/>
              <a:gd name="connsiteX145" fmla="*/ 6056863 w 6128435"/>
              <a:gd name="connsiteY145" fmla="*/ 6000643 h 6858000"/>
              <a:gd name="connsiteX146" fmla="*/ 6045436 w 6128435"/>
              <a:gd name="connsiteY146" fmla="*/ 6124480 h 6858000"/>
              <a:gd name="connsiteX147" fmla="*/ 6030489 w 6128435"/>
              <a:gd name="connsiteY147" fmla="*/ 6317666 h 6858000"/>
              <a:gd name="connsiteX148" fmla="*/ 6007492 w 6128435"/>
              <a:gd name="connsiteY148" fmla="*/ 6440818 h 6858000"/>
              <a:gd name="connsiteX149" fmla="*/ 6009467 w 6128435"/>
              <a:gd name="connsiteY149" fmla="*/ 6487076 h 6858000"/>
              <a:gd name="connsiteX150" fmla="*/ 5995064 w 6128435"/>
              <a:gd name="connsiteY150" fmla="*/ 6540791 h 6858000"/>
              <a:gd name="connsiteX151" fmla="*/ 5996309 w 6128435"/>
              <a:gd name="connsiteY151" fmla="*/ 6543961 h 6858000"/>
              <a:gd name="connsiteX152" fmla="*/ 5996048 w 6128435"/>
              <a:gd name="connsiteY152" fmla="*/ 6555444 h 6858000"/>
              <a:gd name="connsiteX153" fmla="*/ 6002524 w 6128435"/>
              <a:gd name="connsiteY153" fmla="*/ 6560188 h 6858000"/>
              <a:gd name="connsiteX154" fmla="*/ 6006823 w 6128435"/>
              <a:gd name="connsiteY154" fmla="*/ 6578546 h 6858000"/>
              <a:gd name="connsiteX155" fmla="*/ 6004510 w 6128435"/>
              <a:gd name="connsiteY155" fmla="*/ 6599256 h 6858000"/>
              <a:gd name="connsiteX156" fmla="*/ 5986207 w 6128435"/>
              <a:gd name="connsiteY156" fmla="*/ 6695855 h 6858000"/>
              <a:gd name="connsiteX157" fmla="*/ 5979428 w 6128435"/>
              <a:gd name="connsiteY157" fmla="*/ 6754678 h 6858000"/>
              <a:gd name="connsiteX158" fmla="*/ 5983398 w 6128435"/>
              <a:gd name="connsiteY158" fmla="*/ 6778641 h 6858000"/>
              <a:gd name="connsiteX159" fmla="*/ 5984543 w 6128435"/>
              <a:gd name="connsiteY159" fmla="*/ 6811016 h 6858000"/>
              <a:gd name="connsiteX160" fmla="*/ 5981802 w 6128435"/>
              <a:gd name="connsiteY160" fmla="*/ 6838578 h 6858000"/>
              <a:gd name="connsiteX161" fmla="*/ 5979671 w 6128435"/>
              <a:gd name="connsiteY161" fmla="*/ 6858000 h 6858000"/>
              <a:gd name="connsiteX162" fmla="*/ 0 w 6128435"/>
              <a:gd name="connsiteY162" fmla="*/ 6858000 h 6858000"/>
              <a:gd name="connsiteX163" fmla="*/ 0 w 6128435"/>
              <a:gd name="connsiteY16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47111 w 6128435"/>
              <a:gd name="connsiteY35" fmla="*/ 2269679 h 6858000"/>
              <a:gd name="connsiteX36" fmla="*/ 5279312 w 6128435"/>
              <a:gd name="connsiteY36" fmla="*/ 2302757 h 6858000"/>
              <a:gd name="connsiteX37" fmla="*/ 5293877 w 6128435"/>
              <a:gd name="connsiteY37" fmla="*/ 2368649 h 6858000"/>
              <a:gd name="connsiteX38" fmla="*/ 5311338 w 6128435"/>
              <a:gd name="connsiteY38" fmla="*/ 2404034 h 6858000"/>
              <a:gd name="connsiteX39" fmla="*/ 5338366 w 6128435"/>
              <a:gd name="connsiteY39" fmla="*/ 2465052 h 6858000"/>
              <a:gd name="connsiteX40" fmla="*/ 5371263 w 6128435"/>
              <a:gd name="connsiteY40" fmla="*/ 2586413 h 6858000"/>
              <a:gd name="connsiteX41" fmla="*/ 5407503 w 6128435"/>
              <a:gd name="connsiteY41" fmla="*/ 2786290 h 6858000"/>
              <a:gd name="connsiteX42" fmla="*/ 5407356 w 6128435"/>
              <a:gd name="connsiteY42" fmla="*/ 2787545 h 6858000"/>
              <a:gd name="connsiteX43" fmla="*/ 5411130 w 6128435"/>
              <a:gd name="connsiteY43" fmla="*/ 2788640 h 6858000"/>
              <a:gd name="connsiteX44" fmla="*/ 5416439 w 6128435"/>
              <a:gd name="connsiteY44" fmla="*/ 2805666 h 6858000"/>
              <a:gd name="connsiteX45" fmla="*/ 5416589 w 6128435"/>
              <a:gd name="connsiteY45" fmla="*/ 2810822 h 6858000"/>
              <a:gd name="connsiteX46" fmla="*/ 5418542 w 6128435"/>
              <a:gd name="connsiteY46" fmla="*/ 2817745 h 6858000"/>
              <a:gd name="connsiteX47" fmla="*/ 5418847 w 6128435"/>
              <a:gd name="connsiteY47" fmla="*/ 2817825 h 6858000"/>
              <a:gd name="connsiteX48" fmla="*/ 5457023 w 6128435"/>
              <a:gd name="connsiteY48" fmla="*/ 2858292 h 6858000"/>
              <a:gd name="connsiteX49" fmla="*/ 5479298 w 6128435"/>
              <a:gd name="connsiteY49" fmla="*/ 2947791 h 6858000"/>
              <a:gd name="connsiteX50" fmla="*/ 5481770 w 6128435"/>
              <a:gd name="connsiteY50" fmla="*/ 2951352 h 6858000"/>
              <a:gd name="connsiteX51" fmla="*/ 5482045 w 6128435"/>
              <a:gd name="connsiteY51" fmla="*/ 2984371 h 6858000"/>
              <a:gd name="connsiteX52" fmla="*/ 5482415 w 6128435"/>
              <a:gd name="connsiteY52" fmla="*/ 3004079 h 6858000"/>
              <a:gd name="connsiteX53" fmla="*/ 5483865 w 6128435"/>
              <a:gd name="connsiteY53" fmla="*/ 3005467 h 6858000"/>
              <a:gd name="connsiteX54" fmla="*/ 5482236 w 6128435"/>
              <a:gd name="connsiteY54" fmla="*/ 3019791 h 6858000"/>
              <a:gd name="connsiteX55" fmla="*/ 5481505 w 6128435"/>
              <a:gd name="connsiteY55" fmla="*/ 3095286 h 6858000"/>
              <a:gd name="connsiteX56" fmla="*/ 5477595 w 6128435"/>
              <a:gd name="connsiteY56" fmla="*/ 3250534 h 6858000"/>
              <a:gd name="connsiteX57" fmla="*/ 5532836 w 6128435"/>
              <a:gd name="connsiteY57" fmla="*/ 3353840 h 6858000"/>
              <a:gd name="connsiteX58" fmla="*/ 5561229 w 6128435"/>
              <a:gd name="connsiteY58" fmla="*/ 3395784 h 6858000"/>
              <a:gd name="connsiteX59" fmla="*/ 5589758 w 6128435"/>
              <a:gd name="connsiteY59" fmla="*/ 3506453 h 6858000"/>
              <a:gd name="connsiteX60" fmla="*/ 5596144 w 6128435"/>
              <a:gd name="connsiteY60" fmla="*/ 3534624 h 6858000"/>
              <a:gd name="connsiteX61" fmla="*/ 5597750 w 6128435"/>
              <a:gd name="connsiteY61" fmla="*/ 3534129 h 6858000"/>
              <a:gd name="connsiteX62" fmla="*/ 5599700 w 6128435"/>
              <a:gd name="connsiteY62" fmla="*/ 3547221 h 6858000"/>
              <a:gd name="connsiteX63" fmla="*/ 5615031 w 6128435"/>
              <a:gd name="connsiteY63" fmla="*/ 3557482 h 6858000"/>
              <a:gd name="connsiteX64" fmla="*/ 5618377 w 6128435"/>
              <a:gd name="connsiteY64" fmla="*/ 3588431 h 6858000"/>
              <a:gd name="connsiteX65" fmla="*/ 5612155 w 6128435"/>
              <a:gd name="connsiteY65" fmla="*/ 3589869 h 6858000"/>
              <a:gd name="connsiteX66" fmla="*/ 5620843 w 6128435"/>
              <a:gd name="connsiteY66" fmla="*/ 3606745 h 6858000"/>
              <a:gd name="connsiteX67" fmla="*/ 5655472 w 6128435"/>
              <a:gd name="connsiteY67" fmla="*/ 3678877 h 6858000"/>
              <a:gd name="connsiteX68" fmla="*/ 5680448 w 6128435"/>
              <a:gd name="connsiteY68" fmla="*/ 3717760 h 6858000"/>
              <a:gd name="connsiteX69" fmla="*/ 5683015 w 6128435"/>
              <a:gd name="connsiteY69" fmla="*/ 3762025 h 6858000"/>
              <a:gd name="connsiteX70" fmla="*/ 5696643 w 6128435"/>
              <a:gd name="connsiteY70" fmla="*/ 3773888 h 6858000"/>
              <a:gd name="connsiteX71" fmla="*/ 5699203 w 6128435"/>
              <a:gd name="connsiteY71" fmla="*/ 3775823 h 6858000"/>
              <a:gd name="connsiteX72" fmla="*/ 5704824 w 6128435"/>
              <a:gd name="connsiteY72" fmla="*/ 3785966 h 6858000"/>
              <a:gd name="connsiteX73" fmla="*/ 5712204 w 6128435"/>
              <a:gd name="connsiteY73" fmla="*/ 3785830 h 6858000"/>
              <a:gd name="connsiteX74" fmla="*/ 5724816 w 6128435"/>
              <a:gd name="connsiteY74" fmla="*/ 3798949 h 6858000"/>
              <a:gd name="connsiteX75" fmla="*/ 5733539 w 6128435"/>
              <a:gd name="connsiteY75" fmla="*/ 3818457 h 6858000"/>
              <a:gd name="connsiteX76" fmla="*/ 5768491 w 6128435"/>
              <a:gd name="connsiteY76" fmla="*/ 3914399 h 6858000"/>
              <a:gd name="connsiteX77" fmla="*/ 5793123 w 6128435"/>
              <a:gd name="connsiteY77" fmla="*/ 3969952 h 6858000"/>
              <a:gd name="connsiteX78" fmla="*/ 5808321 w 6128435"/>
              <a:gd name="connsiteY78" fmla="*/ 3988153 h 6858000"/>
              <a:gd name="connsiteX79" fmla="*/ 5825621 w 6128435"/>
              <a:gd name="connsiteY79" fmla="*/ 4015525 h 6858000"/>
              <a:gd name="connsiteX80" fmla="*/ 5860672 w 6128435"/>
              <a:gd name="connsiteY80" fmla="*/ 4061579 h 6858000"/>
              <a:gd name="connsiteX81" fmla="*/ 5872173 w 6128435"/>
              <a:gd name="connsiteY81" fmla="*/ 4088497 h 6858000"/>
              <a:gd name="connsiteX82" fmla="*/ 5883705 w 6128435"/>
              <a:gd name="connsiteY82" fmla="*/ 4101899 h 6858000"/>
              <a:gd name="connsiteX83" fmla="*/ 5885314 w 6128435"/>
              <a:gd name="connsiteY83" fmla="*/ 4108387 h 6858000"/>
              <a:gd name="connsiteX84" fmla="*/ 5894095 w 6128435"/>
              <a:gd name="connsiteY84" fmla="*/ 4128857 h 6858000"/>
              <a:gd name="connsiteX85" fmla="*/ 5898339 w 6128435"/>
              <a:gd name="connsiteY85" fmla="*/ 4140800 h 6858000"/>
              <a:gd name="connsiteX86" fmla="*/ 5899734 w 6128435"/>
              <a:gd name="connsiteY86" fmla="*/ 4145632 h 6858000"/>
              <a:gd name="connsiteX87" fmla="*/ 5903513 w 6128435"/>
              <a:gd name="connsiteY87" fmla="*/ 4187661 h 6858000"/>
              <a:gd name="connsiteX88" fmla="*/ 5917114 w 6128435"/>
              <a:gd name="connsiteY88" fmla="*/ 4213096 h 6858000"/>
              <a:gd name="connsiteX89" fmla="*/ 5921153 w 6128435"/>
              <a:gd name="connsiteY89" fmla="*/ 4236222 h 6858000"/>
              <a:gd name="connsiteX90" fmla="*/ 5924233 w 6128435"/>
              <a:gd name="connsiteY90" fmla="*/ 4242060 h 6858000"/>
              <a:gd name="connsiteX91" fmla="*/ 5928910 w 6128435"/>
              <a:gd name="connsiteY91" fmla="*/ 4300973 h 6858000"/>
              <a:gd name="connsiteX92" fmla="*/ 5939320 w 6128435"/>
              <a:gd name="connsiteY92" fmla="*/ 4340435 h 6858000"/>
              <a:gd name="connsiteX93" fmla="*/ 5946705 w 6128435"/>
              <a:gd name="connsiteY93" fmla="*/ 4428051 h 6858000"/>
              <a:gd name="connsiteX94" fmla="*/ 5949261 w 6128435"/>
              <a:gd name="connsiteY94" fmla="*/ 4449185 h 6858000"/>
              <a:gd name="connsiteX95" fmla="*/ 5957504 w 6128435"/>
              <a:gd name="connsiteY95" fmla="*/ 4465911 h 6858000"/>
              <a:gd name="connsiteX96" fmla="*/ 5964689 w 6128435"/>
              <a:gd name="connsiteY96" fmla="*/ 4468532 h 6858000"/>
              <a:gd name="connsiteX97" fmla="*/ 5967062 w 6128435"/>
              <a:gd name="connsiteY97" fmla="*/ 4479923 h 6858000"/>
              <a:gd name="connsiteX98" fmla="*/ 5968960 w 6128435"/>
              <a:gd name="connsiteY98" fmla="*/ 4482655 h 6858000"/>
              <a:gd name="connsiteX99" fmla="*/ 5978567 w 6128435"/>
              <a:gd name="connsiteY99" fmla="*/ 4498605 h 6858000"/>
              <a:gd name="connsiteX100" fmla="*/ 5980106 w 6128435"/>
              <a:gd name="connsiteY100" fmla="*/ 4585087 h 6858000"/>
              <a:gd name="connsiteX101" fmla="*/ 5998138 w 6128435"/>
              <a:gd name="connsiteY101" fmla="*/ 4697518 h 6858000"/>
              <a:gd name="connsiteX102" fmla="*/ 6013516 w 6128435"/>
              <a:gd name="connsiteY102" fmla="*/ 4786619 h 6858000"/>
              <a:gd name="connsiteX103" fmla="*/ 6025404 w 6128435"/>
              <a:gd name="connsiteY103" fmla="*/ 4858148 h 6858000"/>
              <a:gd name="connsiteX104" fmla="*/ 6007749 w 6128435"/>
              <a:gd name="connsiteY104" fmla="*/ 4964715 h 6858000"/>
              <a:gd name="connsiteX105" fmla="*/ 6005269 w 6128435"/>
              <a:gd name="connsiteY105" fmla="*/ 5150567 h 6858000"/>
              <a:gd name="connsiteX106" fmla="*/ 6001127 w 6128435"/>
              <a:gd name="connsiteY106" fmla="*/ 5164609 h 6858000"/>
              <a:gd name="connsiteX107" fmla="*/ 5996647 w 6128435"/>
              <a:gd name="connsiteY107" fmla="*/ 5185640 h 6858000"/>
              <a:gd name="connsiteX108" fmla="*/ 5998514 w 6128435"/>
              <a:gd name="connsiteY108" fmla="*/ 5189673 h 6858000"/>
              <a:gd name="connsiteX109" fmla="*/ 5995970 w 6128435"/>
              <a:gd name="connsiteY109" fmla="*/ 5221547 h 6858000"/>
              <a:gd name="connsiteX110" fmla="*/ 5997218 w 6128435"/>
              <a:gd name="connsiteY110" fmla="*/ 5222031 h 6858000"/>
              <a:gd name="connsiteX111" fmla="*/ 6002116 w 6128435"/>
              <a:gd name="connsiteY111" fmla="*/ 5231223 h 6858000"/>
              <a:gd name="connsiteX112" fmla="*/ 6008541 w 6128435"/>
              <a:gd name="connsiteY112" fmla="*/ 5248680 h 6858000"/>
              <a:gd name="connsiteX113" fmla="*/ 6039260 w 6128435"/>
              <a:gd name="connsiteY113" fmla="*/ 5289518 h 6858000"/>
              <a:gd name="connsiteX114" fmla="*/ 6036748 w 6128435"/>
              <a:gd name="connsiteY114" fmla="*/ 5322752 h 6858000"/>
              <a:gd name="connsiteX115" fmla="*/ 6036943 w 6128435"/>
              <a:gd name="connsiteY115" fmla="*/ 5329480 h 6858000"/>
              <a:gd name="connsiteX116" fmla="*/ 6037236 w 6128435"/>
              <a:gd name="connsiteY116" fmla="*/ 5329634 h 6858000"/>
              <a:gd name="connsiteX117" fmla="*/ 6038019 w 6128435"/>
              <a:gd name="connsiteY117" fmla="*/ 5336764 h 6858000"/>
              <a:gd name="connsiteX118" fmla="*/ 6037298 w 6128435"/>
              <a:gd name="connsiteY118" fmla="*/ 5341753 h 6858000"/>
              <a:gd name="connsiteX119" fmla="*/ 6037677 w 6128435"/>
              <a:gd name="connsiteY119" fmla="*/ 5354807 h 6858000"/>
              <a:gd name="connsiteX120" fmla="*/ 6039728 w 6128435"/>
              <a:gd name="connsiteY120" fmla="*/ 5359416 h 6858000"/>
              <a:gd name="connsiteX121" fmla="*/ 6043311 w 6128435"/>
              <a:gd name="connsiteY121" fmla="*/ 5361407 h 6858000"/>
              <a:gd name="connsiteX122" fmla="*/ 6042954 w 6128435"/>
              <a:gd name="connsiteY122" fmla="*/ 5362576 h 6858000"/>
              <a:gd name="connsiteX123" fmla="*/ 6053435 w 6128435"/>
              <a:gd name="connsiteY123" fmla="*/ 5387547 h 6858000"/>
              <a:gd name="connsiteX124" fmla="*/ 6065933 w 6128435"/>
              <a:gd name="connsiteY124" fmla="*/ 5443002 h 6858000"/>
              <a:gd name="connsiteX125" fmla="*/ 6068640 w 6128435"/>
              <a:gd name="connsiteY125" fmla="*/ 5474503 h 6858000"/>
              <a:gd name="connsiteX126" fmla="*/ 6080922 w 6128435"/>
              <a:gd name="connsiteY126" fmla="*/ 5561070 h 6858000"/>
              <a:gd name="connsiteX127" fmla="*/ 6096949 w 6128435"/>
              <a:gd name="connsiteY127" fmla="*/ 5648179 h 6858000"/>
              <a:gd name="connsiteX128" fmla="*/ 6125703 w 6128435"/>
              <a:gd name="connsiteY128" fmla="*/ 5692894 h 6858000"/>
              <a:gd name="connsiteX129" fmla="*/ 6126670 w 6128435"/>
              <a:gd name="connsiteY129" fmla="*/ 5697882 h 6858000"/>
              <a:gd name="connsiteX130" fmla="*/ 6124061 w 6128435"/>
              <a:gd name="connsiteY130" fmla="*/ 5710294 h 6858000"/>
              <a:gd name="connsiteX131" fmla="*/ 6122213 w 6128435"/>
              <a:gd name="connsiteY131" fmla="*/ 5714762 h 6858000"/>
              <a:gd name="connsiteX132" fmla="*/ 6121353 w 6128435"/>
              <a:gd name="connsiteY132" fmla="*/ 5721725 h 6858000"/>
              <a:gd name="connsiteX133" fmla="*/ 6121607 w 6128435"/>
              <a:gd name="connsiteY133" fmla="*/ 5721959 h 6858000"/>
              <a:gd name="connsiteX134" fmla="*/ 6120262 w 6128435"/>
              <a:gd name="connsiteY134" fmla="*/ 5728358 h 6858000"/>
              <a:gd name="connsiteX135" fmla="*/ 6110194 w 6128435"/>
              <a:gd name="connsiteY135" fmla="*/ 5758853 h 6858000"/>
              <a:gd name="connsiteX136" fmla="*/ 6127519 w 6128435"/>
              <a:gd name="connsiteY136" fmla="*/ 5865775 h 6858000"/>
              <a:gd name="connsiteX137" fmla="*/ 6128435 w 6128435"/>
              <a:gd name="connsiteY137" fmla="*/ 5870164 h 6858000"/>
              <a:gd name="connsiteX138" fmla="*/ 6119217 w 6128435"/>
              <a:gd name="connsiteY138" fmla="*/ 5888542 h 6858000"/>
              <a:gd name="connsiteX139" fmla="*/ 6115966 w 6128435"/>
              <a:gd name="connsiteY139" fmla="*/ 5898387 h 6858000"/>
              <a:gd name="connsiteX140" fmla="*/ 6111924 w 6128435"/>
              <a:gd name="connsiteY140" fmla="*/ 5900444 h 6858000"/>
              <a:gd name="connsiteX141" fmla="*/ 6108716 w 6128435"/>
              <a:gd name="connsiteY141" fmla="*/ 5915345 h 6858000"/>
              <a:gd name="connsiteX142" fmla="*/ 6109524 w 6128435"/>
              <a:gd name="connsiteY142" fmla="*/ 5917328 h 6858000"/>
              <a:gd name="connsiteX143" fmla="*/ 6102493 w 6128435"/>
              <a:gd name="connsiteY143" fmla="*/ 5928602 h 6858000"/>
              <a:gd name="connsiteX144" fmla="*/ 6056863 w 6128435"/>
              <a:gd name="connsiteY144" fmla="*/ 6000643 h 6858000"/>
              <a:gd name="connsiteX145" fmla="*/ 6045436 w 6128435"/>
              <a:gd name="connsiteY145" fmla="*/ 6124480 h 6858000"/>
              <a:gd name="connsiteX146" fmla="*/ 6030489 w 6128435"/>
              <a:gd name="connsiteY146" fmla="*/ 6317666 h 6858000"/>
              <a:gd name="connsiteX147" fmla="*/ 6007492 w 6128435"/>
              <a:gd name="connsiteY147" fmla="*/ 6440818 h 6858000"/>
              <a:gd name="connsiteX148" fmla="*/ 6009467 w 6128435"/>
              <a:gd name="connsiteY148" fmla="*/ 6487076 h 6858000"/>
              <a:gd name="connsiteX149" fmla="*/ 5995064 w 6128435"/>
              <a:gd name="connsiteY149" fmla="*/ 6540791 h 6858000"/>
              <a:gd name="connsiteX150" fmla="*/ 5996309 w 6128435"/>
              <a:gd name="connsiteY150" fmla="*/ 6543961 h 6858000"/>
              <a:gd name="connsiteX151" fmla="*/ 5996048 w 6128435"/>
              <a:gd name="connsiteY151" fmla="*/ 6555444 h 6858000"/>
              <a:gd name="connsiteX152" fmla="*/ 6002524 w 6128435"/>
              <a:gd name="connsiteY152" fmla="*/ 6560188 h 6858000"/>
              <a:gd name="connsiteX153" fmla="*/ 6006823 w 6128435"/>
              <a:gd name="connsiteY153" fmla="*/ 6578546 h 6858000"/>
              <a:gd name="connsiteX154" fmla="*/ 6004510 w 6128435"/>
              <a:gd name="connsiteY154" fmla="*/ 6599256 h 6858000"/>
              <a:gd name="connsiteX155" fmla="*/ 5986207 w 6128435"/>
              <a:gd name="connsiteY155" fmla="*/ 6695855 h 6858000"/>
              <a:gd name="connsiteX156" fmla="*/ 5979428 w 6128435"/>
              <a:gd name="connsiteY156" fmla="*/ 6754678 h 6858000"/>
              <a:gd name="connsiteX157" fmla="*/ 5983398 w 6128435"/>
              <a:gd name="connsiteY157" fmla="*/ 6778641 h 6858000"/>
              <a:gd name="connsiteX158" fmla="*/ 5984543 w 6128435"/>
              <a:gd name="connsiteY158" fmla="*/ 6811016 h 6858000"/>
              <a:gd name="connsiteX159" fmla="*/ 5981802 w 6128435"/>
              <a:gd name="connsiteY159" fmla="*/ 6838578 h 6858000"/>
              <a:gd name="connsiteX160" fmla="*/ 5979671 w 6128435"/>
              <a:gd name="connsiteY160" fmla="*/ 6858000 h 6858000"/>
              <a:gd name="connsiteX161" fmla="*/ 0 w 6128435"/>
              <a:gd name="connsiteY161" fmla="*/ 6858000 h 6858000"/>
              <a:gd name="connsiteX162" fmla="*/ 0 w 6128435"/>
              <a:gd name="connsiteY16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47111 w 6128435"/>
              <a:gd name="connsiteY35" fmla="*/ 2269679 h 6858000"/>
              <a:gd name="connsiteX36" fmla="*/ 5279312 w 6128435"/>
              <a:gd name="connsiteY36" fmla="*/ 2302757 h 6858000"/>
              <a:gd name="connsiteX37" fmla="*/ 5293877 w 6128435"/>
              <a:gd name="connsiteY37" fmla="*/ 2368649 h 6858000"/>
              <a:gd name="connsiteX38" fmla="*/ 5311338 w 6128435"/>
              <a:gd name="connsiteY38" fmla="*/ 2404034 h 6858000"/>
              <a:gd name="connsiteX39" fmla="*/ 5338366 w 6128435"/>
              <a:gd name="connsiteY39" fmla="*/ 2465052 h 6858000"/>
              <a:gd name="connsiteX40" fmla="*/ 5371263 w 6128435"/>
              <a:gd name="connsiteY40" fmla="*/ 2586413 h 6858000"/>
              <a:gd name="connsiteX41" fmla="*/ 5407503 w 6128435"/>
              <a:gd name="connsiteY41" fmla="*/ 2786290 h 6858000"/>
              <a:gd name="connsiteX42" fmla="*/ 5407356 w 6128435"/>
              <a:gd name="connsiteY42" fmla="*/ 2787545 h 6858000"/>
              <a:gd name="connsiteX43" fmla="*/ 5411130 w 6128435"/>
              <a:gd name="connsiteY43" fmla="*/ 2788640 h 6858000"/>
              <a:gd name="connsiteX44" fmla="*/ 5416439 w 6128435"/>
              <a:gd name="connsiteY44" fmla="*/ 2805666 h 6858000"/>
              <a:gd name="connsiteX45" fmla="*/ 5416589 w 6128435"/>
              <a:gd name="connsiteY45" fmla="*/ 2810822 h 6858000"/>
              <a:gd name="connsiteX46" fmla="*/ 5418542 w 6128435"/>
              <a:gd name="connsiteY46" fmla="*/ 2817745 h 6858000"/>
              <a:gd name="connsiteX47" fmla="*/ 5418847 w 6128435"/>
              <a:gd name="connsiteY47" fmla="*/ 2817825 h 6858000"/>
              <a:gd name="connsiteX48" fmla="*/ 5457023 w 6128435"/>
              <a:gd name="connsiteY48" fmla="*/ 2858292 h 6858000"/>
              <a:gd name="connsiteX49" fmla="*/ 5479298 w 6128435"/>
              <a:gd name="connsiteY49" fmla="*/ 2947791 h 6858000"/>
              <a:gd name="connsiteX50" fmla="*/ 5481770 w 6128435"/>
              <a:gd name="connsiteY50" fmla="*/ 2951352 h 6858000"/>
              <a:gd name="connsiteX51" fmla="*/ 5482045 w 6128435"/>
              <a:gd name="connsiteY51" fmla="*/ 2984371 h 6858000"/>
              <a:gd name="connsiteX52" fmla="*/ 5482415 w 6128435"/>
              <a:gd name="connsiteY52" fmla="*/ 3004079 h 6858000"/>
              <a:gd name="connsiteX53" fmla="*/ 5483865 w 6128435"/>
              <a:gd name="connsiteY53" fmla="*/ 3005467 h 6858000"/>
              <a:gd name="connsiteX54" fmla="*/ 5482236 w 6128435"/>
              <a:gd name="connsiteY54" fmla="*/ 3019791 h 6858000"/>
              <a:gd name="connsiteX55" fmla="*/ 5481505 w 6128435"/>
              <a:gd name="connsiteY55" fmla="*/ 3095286 h 6858000"/>
              <a:gd name="connsiteX56" fmla="*/ 5477595 w 6128435"/>
              <a:gd name="connsiteY56" fmla="*/ 3250534 h 6858000"/>
              <a:gd name="connsiteX57" fmla="*/ 5532836 w 6128435"/>
              <a:gd name="connsiteY57" fmla="*/ 3353840 h 6858000"/>
              <a:gd name="connsiteX58" fmla="*/ 5561229 w 6128435"/>
              <a:gd name="connsiteY58" fmla="*/ 3395784 h 6858000"/>
              <a:gd name="connsiteX59" fmla="*/ 5589758 w 6128435"/>
              <a:gd name="connsiteY59" fmla="*/ 3506453 h 6858000"/>
              <a:gd name="connsiteX60" fmla="*/ 5596144 w 6128435"/>
              <a:gd name="connsiteY60" fmla="*/ 3534624 h 6858000"/>
              <a:gd name="connsiteX61" fmla="*/ 5597750 w 6128435"/>
              <a:gd name="connsiteY61" fmla="*/ 3534129 h 6858000"/>
              <a:gd name="connsiteX62" fmla="*/ 5599700 w 6128435"/>
              <a:gd name="connsiteY62" fmla="*/ 3547221 h 6858000"/>
              <a:gd name="connsiteX63" fmla="*/ 5615031 w 6128435"/>
              <a:gd name="connsiteY63" fmla="*/ 3557482 h 6858000"/>
              <a:gd name="connsiteX64" fmla="*/ 5618377 w 6128435"/>
              <a:gd name="connsiteY64" fmla="*/ 3588431 h 6858000"/>
              <a:gd name="connsiteX65" fmla="*/ 5612155 w 6128435"/>
              <a:gd name="connsiteY65" fmla="*/ 3589869 h 6858000"/>
              <a:gd name="connsiteX66" fmla="*/ 5620843 w 6128435"/>
              <a:gd name="connsiteY66" fmla="*/ 3606745 h 6858000"/>
              <a:gd name="connsiteX67" fmla="*/ 5655472 w 6128435"/>
              <a:gd name="connsiteY67" fmla="*/ 3678877 h 6858000"/>
              <a:gd name="connsiteX68" fmla="*/ 5680448 w 6128435"/>
              <a:gd name="connsiteY68" fmla="*/ 3717760 h 6858000"/>
              <a:gd name="connsiteX69" fmla="*/ 5683015 w 6128435"/>
              <a:gd name="connsiteY69" fmla="*/ 3762025 h 6858000"/>
              <a:gd name="connsiteX70" fmla="*/ 5696643 w 6128435"/>
              <a:gd name="connsiteY70" fmla="*/ 3773888 h 6858000"/>
              <a:gd name="connsiteX71" fmla="*/ 5699203 w 6128435"/>
              <a:gd name="connsiteY71" fmla="*/ 3775823 h 6858000"/>
              <a:gd name="connsiteX72" fmla="*/ 5704824 w 6128435"/>
              <a:gd name="connsiteY72" fmla="*/ 3785966 h 6858000"/>
              <a:gd name="connsiteX73" fmla="*/ 5712204 w 6128435"/>
              <a:gd name="connsiteY73" fmla="*/ 3785830 h 6858000"/>
              <a:gd name="connsiteX74" fmla="*/ 5724816 w 6128435"/>
              <a:gd name="connsiteY74" fmla="*/ 3798949 h 6858000"/>
              <a:gd name="connsiteX75" fmla="*/ 5733539 w 6128435"/>
              <a:gd name="connsiteY75" fmla="*/ 3818457 h 6858000"/>
              <a:gd name="connsiteX76" fmla="*/ 5768491 w 6128435"/>
              <a:gd name="connsiteY76" fmla="*/ 3914399 h 6858000"/>
              <a:gd name="connsiteX77" fmla="*/ 5793123 w 6128435"/>
              <a:gd name="connsiteY77" fmla="*/ 3969952 h 6858000"/>
              <a:gd name="connsiteX78" fmla="*/ 5808321 w 6128435"/>
              <a:gd name="connsiteY78" fmla="*/ 3988153 h 6858000"/>
              <a:gd name="connsiteX79" fmla="*/ 5825621 w 6128435"/>
              <a:gd name="connsiteY79" fmla="*/ 4015525 h 6858000"/>
              <a:gd name="connsiteX80" fmla="*/ 5860672 w 6128435"/>
              <a:gd name="connsiteY80" fmla="*/ 4061579 h 6858000"/>
              <a:gd name="connsiteX81" fmla="*/ 5872173 w 6128435"/>
              <a:gd name="connsiteY81" fmla="*/ 4088497 h 6858000"/>
              <a:gd name="connsiteX82" fmla="*/ 5883705 w 6128435"/>
              <a:gd name="connsiteY82" fmla="*/ 4101899 h 6858000"/>
              <a:gd name="connsiteX83" fmla="*/ 5885314 w 6128435"/>
              <a:gd name="connsiteY83" fmla="*/ 4108387 h 6858000"/>
              <a:gd name="connsiteX84" fmla="*/ 5894095 w 6128435"/>
              <a:gd name="connsiteY84" fmla="*/ 4128857 h 6858000"/>
              <a:gd name="connsiteX85" fmla="*/ 5898339 w 6128435"/>
              <a:gd name="connsiteY85" fmla="*/ 4140800 h 6858000"/>
              <a:gd name="connsiteX86" fmla="*/ 5899734 w 6128435"/>
              <a:gd name="connsiteY86" fmla="*/ 4145632 h 6858000"/>
              <a:gd name="connsiteX87" fmla="*/ 5903513 w 6128435"/>
              <a:gd name="connsiteY87" fmla="*/ 4187661 h 6858000"/>
              <a:gd name="connsiteX88" fmla="*/ 5917114 w 6128435"/>
              <a:gd name="connsiteY88" fmla="*/ 4213096 h 6858000"/>
              <a:gd name="connsiteX89" fmla="*/ 5921153 w 6128435"/>
              <a:gd name="connsiteY89" fmla="*/ 4236222 h 6858000"/>
              <a:gd name="connsiteX90" fmla="*/ 5924233 w 6128435"/>
              <a:gd name="connsiteY90" fmla="*/ 4242060 h 6858000"/>
              <a:gd name="connsiteX91" fmla="*/ 5928910 w 6128435"/>
              <a:gd name="connsiteY91" fmla="*/ 4300973 h 6858000"/>
              <a:gd name="connsiteX92" fmla="*/ 5939320 w 6128435"/>
              <a:gd name="connsiteY92" fmla="*/ 4340435 h 6858000"/>
              <a:gd name="connsiteX93" fmla="*/ 5946705 w 6128435"/>
              <a:gd name="connsiteY93" fmla="*/ 4428051 h 6858000"/>
              <a:gd name="connsiteX94" fmla="*/ 5949261 w 6128435"/>
              <a:gd name="connsiteY94" fmla="*/ 4449185 h 6858000"/>
              <a:gd name="connsiteX95" fmla="*/ 5957504 w 6128435"/>
              <a:gd name="connsiteY95" fmla="*/ 4465911 h 6858000"/>
              <a:gd name="connsiteX96" fmla="*/ 5964689 w 6128435"/>
              <a:gd name="connsiteY96" fmla="*/ 4468532 h 6858000"/>
              <a:gd name="connsiteX97" fmla="*/ 5967062 w 6128435"/>
              <a:gd name="connsiteY97" fmla="*/ 4479923 h 6858000"/>
              <a:gd name="connsiteX98" fmla="*/ 5968960 w 6128435"/>
              <a:gd name="connsiteY98" fmla="*/ 4482655 h 6858000"/>
              <a:gd name="connsiteX99" fmla="*/ 5978567 w 6128435"/>
              <a:gd name="connsiteY99" fmla="*/ 4498605 h 6858000"/>
              <a:gd name="connsiteX100" fmla="*/ 5980106 w 6128435"/>
              <a:gd name="connsiteY100" fmla="*/ 4585087 h 6858000"/>
              <a:gd name="connsiteX101" fmla="*/ 5998138 w 6128435"/>
              <a:gd name="connsiteY101" fmla="*/ 4697518 h 6858000"/>
              <a:gd name="connsiteX102" fmla="*/ 6013516 w 6128435"/>
              <a:gd name="connsiteY102" fmla="*/ 4786619 h 6858000"/>
              <a:gd name="connsiteX103" fmla="*/ 6025404 w 6128435"/>
              <a:gd name="connsiteY103" fmla="*/ 4858148 h 6858000"/>
              <a:gd name="connsiteX104" fmla="*/ 6007749 w 6128435"/>
              <a:gd name="connsiteY104" fmla="*/ 4964715 h 6858000"/>
              <a:gd name="connsiteX105" fmla="*/ 6005269 w 6128435"/>
              <a:gd name="connsiteY105" fmla="*/ 5150567 h 6858000"/>
              <a:gd name="connsiteX106" fmla="*/ 6001127 w 6128435"/>
              <a:gd name="connsiteY106" fmla="*/ 5164609 h 6858000"/>
              <a:gd name="connsiteX107" fmla="*/ 5996647 w 6128435"/>
              <a:gd name="connsiteY107" fmla="*/ 5185640 h 6858000"/>
              <a:gd name="connsiteX108" fmla="*/ 5998514 w 6128435"/>
              <a:gd name="connsiteY108" fmla="*/ 5189673 h 6858000"/>
              <a:gd name="connsiteX109" fmla="*/ 5995970 w 6128435"/>
              <a:gd name="connsiteY109" fmla="*/ 5221547 h 6858000"/>
              <a:gd name="connsiteX110" fmla="*/ 5997218 w 6128435"/>
              <a:gd name="connsiteY110" fmla="*/ 5222031 h 6858000"/>
              <a:gd name="connsiteX111" fmla="*/ 6002116 w 6128435"/>
              <a:gd name="connsiteY111" fmla="*/ 5231223 h 6858000"/>
              <a:gd name="connsiteX112" fmla="*/ 6008541 w 6128435"/>
              <a:gd name="connsiteY112" fmla="*/ 5248680 h 6858000"/>
              <a:gd name="connsiteX113" fmla="*/ 6039260 w 6128435"/>
              <a:gd name="connsiteY113" fmla="*/ 5289518 h 6858000"/>
              <a:gd name="connsiteX114" fmla="*/ 6036748 w 6128435"/>
              <a:gd name="connsiteY114" fmla="*/ 5322752 h 6858000"/>
              <a:gd name="connsiteX115" fmla="*/ 6036943 w 6128435"/>
              <a:gd name="connsiteY115" fmla="*/ 5329480 h 6858000"/>
              <a:gd name="connsiteX116" fmla="*/ 6037236 w 6128435"/>
              <a:gd name="connsiteY116" fmla="*/ 5329634 h 6858000"/>
              <a:gd name="connsiteX117" fmla="*/ 6038019 w 6128435"/>
              <a:gd name="connsiteY117" fmla="*/ 5336764 h 6858000"/>
              <a:gd name="connsiteX118" fmla="*/ 6037298 w 6128435"/>
              <a:gd name="connsiteY118" fmla="*/ 5341753 h 6858000"/>
              <a:gd name="connsiteX119" fmla="*/ 6037677 w 6128435"/>
              <a:gd name="connsiteY119" fmla="*/ 5354807 h 6858000"/>
              <a:gd name="connsiteX120" fmla="*/ 6039728 w 6128435"/>
              <a:gd name="connsiteY120" fmla="*/ 5359416 h 6858000"/>
              <a:gd name="connsiteX121" fmla="*/ 6043311 w 6128435"/>
              <a:gd name="connsiteY121" fmla="*/ 5361407 h 6858000"/>
              <a:gd name="connsiteX122" fmla="*/ 6042954 w 6128435"/>
              <a:gd name="connsiteY122" fmla="*/ 5362576 h 6858000"/>
              <a:gd name="connsiteX123" fmla="*/ 6053435 w 6128435"/>
              <a:gd name="connsiteY123" fmla="*/ 5387547 h 6858000"/>
              <a:gd name="connsiteX124" fmla="*/ 6065933 w 6128435"/>
              <a:gd name="connsiteY124" fmla="*/ 5443002 h 6858000"/>
              <a:gd name="connsiteX125" fmla="*/ 6068640 w 6128435"/>
              <a:gd name="connsiteY125" fmla="*/ 5474503 h 6858000"/>
              <a:gd name="connsiteX126" fmla="*/ 6080922 w 6128435"/>
              <a:gd name="connsiteY126" fmla="*/ 5561070 h 6858000"/>
              <a:gd name="connsiteX127" fmla="*/ 6096949 w 6128435"/>
              <a:gd name="connsiteY127" fmla="*/ 5648179 h 6858000"/>
              <a:gd name="connsiteX128" fmla="*/ 6125703 w 6128435"/>
              <a:gd name="connsiteY128" fmla="*/ 5692894 h 6858000"/>
              <a:gd name="connsiteX129" fmla="*/ 6126670 w 6128435"/>
              <a:gd name="connsiteY129" fmla="*/ 5697882 h 6858000"/>
              <a:gd name="connsiteX130" fmla="*/ 6124061 w 6128435"/>
              <a:gd name="connsiteY130" fmla="*/ 5710294 h 6858000"/>
              <a:gd name="connsiteX131" fmla="*/ 6122213 w 6128435"/>
              <a:gd name="connsiteY131" fmla="*/ 5714762 h 6858000"/>
              <a:gd name="connsiteX132" fmla="*/ 6121353 w 6128435"/>
              <a:gd name="connsiteY132" fmla="*/ 5721725 h 6858000"/>
              <a:gd name="connsiteX133" fmla="*/ 6121607 w 6128435"/>
              <a:gd name="connsiteY133" fmla="*/ 5721959 h 6858000"/>
              <a:gd name="connsiteX134" fmla="*/ 6120262 w 6128435"/>
              <a:gd name="connsiteY134" fmla="*/ 5728358 h 6858000"/>
              <a:gd name="connsiteX135" fmla="*/ 6110194 w 6128435"/>
              <a:gd name="connsiteY135" fmla="*/ 5758853 h 6858000"/>
              <a:gd name="connsiteX136" fmla="*/ 6127519 w 6128435"/>
              <a:gd name="connsiteY136" fmla="*/ 5865775 h 6858000"/>
              <a:gd name="connsiteX137" fmla="*/ 6128435 w 6128435"/>
              <a:gd name="connsiteY137" fmla="*/ 5870164 h 6858000"/>
              <a:gd name="connsiteX138" fmla="*/ 6119217 w 6128435"/>
              <a:gd name="connsiteY138" fmla="*/ 5888542 h 6858000"/>
              <a:gd name="connsiteX139" fmla="*/ 6115966 w 6128435"/>
              <a:gd name="connsiteY139" fmla="*/ 5898387 h 6858000"/>
              <a:gd name="connsiteX140" fmla="*/ 6111924 w 6128435"/>
              <a:gd name="connsiteY140" fmla="*/ 5900444 h 6858000"/>
              <a:gd name="connsiteX141" fmla="*/ 6108716 w 6128435"/>
              <a:gd name="connsiteY141" fmla="*/ 5915345 h 6858000"/>
              <a:gd name="connsiteX142" fmla="*/ 6109524 w 6128435"/>
              <a:gd name="connsiteY142" fmla="*/ 5917328 h 6858000"/>
              <a:gd name="connsiteX143" fmla="*/ 6102493 w 6128435"/>
              <a:gd name="connsiteY143" fmla="*/ 5928602 h 6858000"/>
              <a:gd name="connsiteX144" fmla="*/ 6056863 w 6128435"/>
              <a:gd name="connsiteY144" fmla="*/ 6000643 h 6858000"/>
              <a:gd name="connsiteX145" fmla="*/ 6045436 w 6128435"/>
              <a:gd name="connsiteY145" fmla="*/ 6124480 h 6858000"/>
              <a:gd name="connsiteX146" fmla="*/ 6030489 w 6128435"/>
              <a:gd name="connsiteY146" fmla="*/ 6317666 h 6858000"/>
              <a:gd name="connsiteX147" fmla="*/ 6007492 w 6128435"/>
              <a:gd name="connsiteY147" fmla="*/ 6440818 h 6858000"/>
              <a:gd name="connsiteX148" fmla="*/ 6009467 w 6128435"/>
              <a:gd name="connsiteY148" fmla="*/ 6487076 h 6858000"/>
              <a:gd name="connsiteX149" fmla="*/ 5995064 w 6128435"/>
              <a:gd name="connsiteY149" fmla="*/ 6540791 h 6858000"/>
              <a:gd name="connsiteX150" fmla="*/ 5996309 w 6128435"/>
              <a:gd name="connsiteY150" fmla="*/ 6543961 h 6858000"/>
              <a:gd name="connsiteX151" fmla="*/ 5996048 w 6128435"/>
              <a:gd name="connsiteY151" fmla="*/ 6555444 h 6858000"/>
              <a:gd name="connsiteX152" fmla="*/ 6002524 w 6128435"/>
              <a:gd name="connsiteY152" fmla="*/ 6560188 h 6858000"/>
              <a:gd name="connsiteX153" fmla="*/ 6006823 w 6128435"/>
              <a:gd name="connsiteY153" fmla="*/ 6578546 h 6858000"/>
              <a:gd name="connsiteX154" fmla="*/ 6004510 w 6128435"/>
              <a:gd name="connsiteY154" fmla="*/ 6599256 h 6858000"/>
              <a:gd name="connsiteX155" fmla="*/ 5986207 w 6128435"/>
              <a:gd name="connsiteY155" fmla="*/ 6695855 h 6858000"/>
              <a:gd name="connsiteX156" fmla="*/ 5979428 w 6128435"/>
              <a:gd name="connsiteY156" fmla="*/ 6754678 h 6858000"/>
              <a:gd name="connsiteX157" fmla="*/ 5983398 w 6128435"/>
              <a:gd name="connsiteY157" fmla="*/ 6778641 h 6858000"/>
              <a:gd name="connsiteX158" fmla="*/ 5984543 w 6128435"/>
              <a:gd name="connsiteY158" fmla="*/ 6811016 h 6858000"/>
              <a:gd name="connsiteX159" fmla="*/ 5981802 w 6128435"/>
              <a:gd name="connsiteY159" fmla="*/ 6838578 h 6858000"/>
              <a:gd name="connsiteX160" fmla="*/ 5979671 w 6128435"/>
              <a:gd name="connsiteY160" fmla="*/ 6858000 h 6858000"/>
              <a:gd name="connsiteX161" fmla="*/ 0 w 6128435"/>
              <a:gd name="connsiteY161" fmla="*/ 6858000 h 6858000"/>
              <a:gd name="connsiteX162" fmla="*/ 0 w 6128435"/>
              <a:gd name="connsiteY16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79312 w 6128435"/>
              <a:gd name="connsiteY35" fmla="*/ 2302757 h 6858000"/>
              <a:gd name="connsiteX36" fmla="*/ 5293877 w 6128435"/>
              <a:gd name="connsiteY36" fmla="*/ 2368649 h 6858000"/>
              <a:gd name="connsiteX37" fmla="*/ 5311338 w 6128435"/>
              <a:gd name="connsiteY37" fmla="*/ 2404034 h 6858000"/>
              <a:gd name="connsiteX38" fmla="*/ 5338366 w 6128435"/>
              <a:gd name="connsiteY38" fmla="*/ 2465052 h 6858000"/>
              <a:gd name="connsiteX39" fmla="*/ 5371263 w 6128435"/>
              <a:gd name="connsiteY39" fmla="*/ 2586413 h 6858000"/>
              <a:gd name="connsiteX40" fmla="*/ 5407503 w 6128435"/>
              <a:gd name="connsiteY40" fmla="*/ 2786290 h 6858000"/>
              <a:gd name="connsiteX41" fmla="*/ 5407356 w 6128435"/>
              <a:gd name="connsiteY41" fmla="*/ 2787545 h 6858000"/>
              <a:gd name="connsiteX42" fmla="*/ 5411130 w 6128435"/>
              <a:gd name="connsiteY42" fmla="*/ 2788640 h 6858000"/>
              <a:gd name="connsiteX43" fmla="*/ 5416439 w 6128435"/>
              <a:gd name="connsiteY43" fmla="*/ 2805666 h 6858000"/>
              <a:gd name="connsiteX44" fmla="*/ 5416589 w 6128435"/>
              <a:gd name="connsiteY44" fmla="*/ 2810822 h 6858000"/>
              <a:gd name="connsiteX45" fmla="*/ 5418542 w 6128435"/>
              <a:gd name="connsiteY45" fmla="*/ 2817745 h 6858000"/>
              <a:gd name="connsiteX46" fmla="*/ 5418847 w 6128435"/>
              <a:gd name="connsiteY46" fmla="*/ 2817825 h 6858000"/>
              <a:gd name="connsiteX47" fmla="*/ 5457023 w 6128435"/>
              <a:gd name="connsiteY47" fmla="*/ 2858292 h 6858000"/>
              <a:gd name="connsiteX48" fmla="*/ 5479298 w 6128435"/>
              <a:gd name="connsiteY48" fmla="*/ 2947791 h 6858000"/>
              <a:gd name="connsiteX49" fmla="*/ 5481770 w 6128435"/>
              <a:gd name="connsiteY49" fmla="*/ 2951352 h 6858000"/>
              <a:gd name="connsiteX50" fmla="*/ 5482045 w 6128435"/>
              <a:gd name="connsiteY50" fmla="*/ 2984371 h 6858000"/>
              <a:gd name="connsiteX51" fmla="*/ 5482415 w 6128435"/>
              <a:gd name="connsiteY51" fmla="*/ 3004079 h 6858000"/>
              <a:gd name="connsiteX52" fmla="*/ 5483865 w 6128435"/>
              <a:gd name="connsiteY52" fmla="*/ 3005467 h 6858000"/>
              <a:gd name="connsiteX53" fmla="*/ 5482236 w 6128435"/>
              <a:gd name="connsiteY53" fmla="*/ 3019791 h 6858000"/>
              <a:gd name="connsiteX54" fmla="*/ 5481505 w 6128435"/>
              <a:gd name="connsiteY54" fmla="*/ 3095286 h 6858000"/>
              <a:gd name="connsiteX55" fmla="*/ 5477595 w 6128435"/>
              <a:gd name="connsiteY55" fmla="*/ 3250534 h 6858000"/>
              <a:gd name="connsiteX56" fmla="*/ 5532836 w 6128435"/>
              <a:gd name="connsiteY56" fmla="*/ 3353840 h 6858000"/>
              <a:gd name="connsiteX57" fmla="*/ 5561229 w 6128435"/>
              <a:gd name="connsiteY57" fmla="*/ 3395784 h 6858000"/>
              <a:gd name="connsiteX58" fmla="*/ 5589758 w 6128435"/>
              <a:gd name="connsiteY58" fmla="*/ 3506453 h 6858000"/>
              <a:gd name="connsiteX59" fmla="*/ 5596144 w 6128435"/>
              <a:gd name="connsiteY59" fmla="*/ 3534624 h 6858000"/>
              <a:gd name="connsiteX60" fmla="*/ 5597750 w 6128435"/>
              <a:gd name="connsiteY60" fmla="*/ 3534129 h 6858000"/>
              <a:gd name="connsiteX61" fmla="*/ 5599700 w 6128435"/>
              <a:gd name="connsiteY61" fmla="*/ 3547221 h 6858000"/>
              <a:gd name="connsiteX62" fmla="*/ 5615031 w 6128435"/>
              <a:gd name="connsiteY62" fmla="*/ 3557482 h 6858000"/>
              <a:gd name="connsiteX63" fmla="*/ 5618377 w 6128435"/>
              <a:gd name="connsiteY63" fmla="*/ 3588431 h 6858000"/>
              <a:gd name="connsiteX64" fmla="*/ 5612155 w 6128435"/>
              <a:gd name="connsiteY64" fmla="*/ 3589869 h 6858000"/>
              <a:gd name="connsiteX65" fmla="*/ 5620843 w 6128435"/>
              <a:gd name="connsiteY65" fmla="*/ 3606745 h 6858000"/>
              <a:gd name="connsiteX66" fmla="*/ 5655472 w 6128435"/>
              <a:gd name="connsiteY66" fmla="*/ 3678877 h 6858000"/>
              <a:gd name="connsiteX67" fmla="*/ 5680448 w 6128435"/>
              <a:gd name="connsiteY67" fmla="*/ 3717760 h 6858000"/>
              <a:gd name="connsiteX68" fmla="*/ 5683015 w 6128435"/>
              <a:gd name="connsiteY68" fmla="*/ 3762025 h 6858000"/>
              <a:gd name="connsiteX69" fmla="*/ 5696643 w 6128435"/>
              <a:gd name="connsiteY69" fmla="*/ 3773888 h 6858000"/>
              <a:gd name="connsiteX70" fmla="*/ 5699203 w 6128435"/>
              <a:gd name="connsiteY70" fmla="*/ 3775823 h 6858000"/>
              <a:gd name="connsiteX71" fmla="*/ 5704824 w 6128435"/>
              <a:gd name="connsiteY71" fmla="*/ 3785966 h 6858000"/>
              <a:gd name="connsiteX72" fmla="*/ 5712204 w 6128435"/>
              <a:gd name="connsiteY72" fmla="*/ 3785830 h 6858000"/>
              <a:gd name="connsiteX73" fmla="*/ 5724816 w 6128435"/>
              <a:gd name="connsiteY73" fmla="*/ 3798949 h 6858000"/>
              <a:gd name="connsiteX74" fmla="*/ 5733539 w 6128435"/>
              <a:gd name="connsiteY74" fmla="*/ 3818457 h 6858000"/>
              <a:gd name="connsiteX75" fmla="*/ 5768491 w 6128435"/>
              <a:gd name="connsiteY75" fmla="*/ 3914399 h 6858000"/>
              <a:gd name="connsiteX76" fmla="*/ 5793123 w 6128435"/>
              <a:gd name="connsiteY76" fmla="*/ 3969952 h 6858000"/>
              <a:gd name="connsiteX77" fmla="*/ 5808321 w 6128435"/>
              <a:gd name="connsiteY77" fmla="*/ 3988153 h 6858000"/>
              <a:gd name="connsiteX78" fmla="*/ 5825621 w 6128435"/>
              <a:gd name="connsiteY78" fmla="*/ 4015525 h 6858000"/>
              <a:gd name="connsiteX79" fmla="*/ 5860672 w 6128435"/>
              <a:gd name="connsiteY79" fmla="*/ 4061579 h 6858000"/>
              <a:gd name="connsiteX80" fmla="*/ 5872173 w 6128435"/>
              <a:gd name="connsiteY80" fmla="*/ 4088497 h 6858000"/>
              <a:gd name="connsiteX81" fmla="*/ 5883705 w 6128435"/>
              <a:gd name="connsiteY81" fmla="*/ 4101899 h 6858000"/>
              <a:gd name="connsiteX82" fmla="*/ 5885314 w 6128435"/>
              <a:gd name="connsiteY82" fmla="*/ 4108387 h 6858000"/>
              <a:gd name="connsiteX83" fmla="*/ 5894095 w 6128435"/>
              <a:gd name="connsiteY83" fmla="*/ 4128857 h 6858000"/>
              <a:gd name="connsiteX84" fmla="*/ 5898339 w 6128435"/>
              <a:gd name="connsiteY84" fmla="*/ 4140800 h 6858000"/>
              <a:gd name="connsiteX85" fmla="*/ 5899734 w 6128435"/>
              <a:gd name="connsiteY85" fmla="*/ 4145632 h 6858000"/>
              <a:gd name="connsiteX86" fmla="*/ 5903513 w 6128435"/>
              <a:gd name="connsiteY86" fmla="*/ 4187661 h 6858000"/>
              <a:gd name="connsiteX87" fmla="*/ 5917114 w 6128435"/>
              <a:gd name="connsiteY87" fmla="*/ 4213096 h 6858000"/>
              <a:gd name="connsiteX88" fmla="*/ 5921153 w 6128435"/>
              <a:gd name="connsiteY88" fmla="*/ 4236222 h 6858000"/>
              <a:gd name="connsiteX89" fmla="*/ 5924233 w 6128435"/>
              <a:gd name="connsiteY89" fmla="*/ 4242060 h 6858000"/>
              <a:gd name="connsiteX90" fmla="*/ 5928910 w 6128435"/>
              <a:gd name="connsiteY90" fmla="*/ 4300973 h 6858000"/>
              <a:gd name="connsiteX91" fmla="*/ 5939320 w 6128435"/>
              <a:gd name="connsiteY91" fmla="*/ 4340435 h 6858000"/>
              <a:gd name="connsiteX92" fmla="*/ 5946705 w 6128435"/>
              <a:gd name="connsiteY92" fmla="*/ 4428051 h 6858000"/>
              <a:gd name="connsiteX93" fmla="*/ 5949261 w 6128435"/>
              <a:gd name="connsiteY93" fmla="*/ 4449185 h 6858000"/>
              <a:gd name="connsiteX94" fmla="*/ 5957504 w 6128435"/>
              <a:gd name="connsiteY94" fmla="*/ 4465911 h 6858000"/>
              <a:gd name="connsiteX95" fmla="*/ 5964689 w 6128435"/>
              <a:gd name="connsiteY95" fmla="*/ 4468532 h 6858000"/>
              <a:gd name="connsiteX96" fmla="*/ 5967062 w 6128435"/>
              <a:gd name="connsiteY96" fmla="*/ 4479923 h 6858000"/>
              <a:gd name="connsiteX97" fmla="*/ 5968960 w 6128435"/>
              <a:gd name="connsiteY97" fmla="*/ 4482655 h 6858000"/>
              <a:gd name="connsiteX98" fmla="*/ 5978567 w 6128435"/>
              <a:gd name="connsiteY98" fmla="*/ 4498605 h 6858000"/>
              <a:gd name="connsiteX99" fmla="*/ 5980106 w 6128435"/>
              <a:gd name="connsiteY99" fmla="*/ 4585087 h 6858000"/>
              <a:gd name="connsiteX100" fmla="*/ 5998138 w 6128435"/>
              <a:gd name="connsiteY100" fmla="*/ 4697518 h 6858000"/>
              <a:gd name="connsiteX101" fmla="*/ 6013516 w 6128435"/>
              <a:gd name="connsiteY101" fmla="*/ 4786619 h 6858000"/>
              <a:gd name="connsiteX102" fmla="*/ 6025404 w 6128435"/>
              <a:gd name="connsiteY102" fmla="*/ 4858148 h 6858000"/>
              <a:gd name="connsiteX103" fmla="*/ 6007749 w 6128435"/>
              <a:gd name="connsiteY103" fmla="*/ 4964715 h 6858000"/>
              <a:gd name="connsiteX104" fmla="*/ 6005269 w 6128435"/>
              <a:gd name="connsiteY104" fmla="*/ 5150567 h 6858000"/>
              <a:gd name="connsiteX105" fmla="*/ 6001127 w 6128435"/>
              <a:gd name="connsiteY105" fmla="*/ 5164609 h 6858000"/>
              <a:gd name="connsiteX106" fmla="*/ 5996647 w 6128435"/>
              <a:gd name="connsiteY106" fmla="*/ 5185640 h 6858000"/>
              <a:gd name="connsiteX107" fmla="*/ 5998514 w 6128435"/>
              <a:gd name="connsiteY107" fmla="*/ 5189673 h 6858000"/>
              <a:gd name="connsiteX108" fmla="*/ 5995970 w 6128435"/>
              <a:gd name="connsiteY108" fmla="*/ 5221547 h 6858000"/>
              <a:gd name="connsiteX109" fmla="*/ 5997218 w 6128435"/>
              <a:gd name="connsiteY109" fmla="*/ 5222031 h 6858000"/>
              <a:gd name="connsiteX110" fmla="*/ 6002116 w 6128435"/>
              <a:gd name="connsiteY110" fmla="*/ 5231223 h 6858000"/>
              <a:gd name="connsiteX111" fmla="*/ 6008541 w 6128435"/>
              <a:gd name="connsiteY111" fmla="*/ 5248680 h 6858000"/>
              <a:gd name="connsiteX112" fmla="*/ 6039260 w 6128435"/>
              <a:gd name="connsiteY112" fmla="*/ 5289518 h 6858000"/>
              <a:gd name="connsiteX113" fmla="*/ 6036748 w 6128435"/>
              <a:gd name="connsiteY113" fmla="*/ 5322752 h 6858000"/>
              <a:gd name="connsiteX114" fmla="*/ 6036943 w 6128435"/>
              <a:gd name="connsiteY114" fmla="*/ 5329480 h 6858000"/>
              <a:gd name="connsiteX115" fmla="*/ 6037236 w 6128435"/>
              <a:gd name="connsiteY115" fmla="*/ 5329634 h 6858000"/>
              <a:gd name="connsiteX116" fmla="*/ 6038019 w 6128435"/>
              <a:gd name="connsiteY116" fmla="*/ 5336764 h 6858000"/>
              <a:gd name="connsiteX117" fmla="*/ 6037298 w 6128435"/>
              <a:gd name="connsiteY117" fmla="*/ 5341753 h 6858000"/>
              <a:gd name="connsiteX118" fmla="*/ 6037677 w 6128435"/>
              <a:gd name="connsiteY118" fmla="*/ 5354807 h 6858000"/>
              <a:gd name="connsiteX119" fmla="*/ 6039728 w 6128435"/>
              <a:gd name="connsiteY119" fmla="*/ 5359416 h 6858000"/>
              <a:gd name="connsiteX120" fmla="*/ 6043311 w 6128435"/>
              <a:gd name="connsiteY120" fmla="*/ 5361407 h 6858000"/>
              <a:gd name="connsiteX121" fmla="*/ 6042954 w 6128435"/>
              <a:gd name="connsiteY121" fmla="*/ 5362576 h 6858000"/>
              <a:gd name="connsiteX122" fmla="*/ 6053435 w 6128435"/>
              <a:gd name="connsiteY122" fmla="*/ 5387547 h 6858000"/>
              <a:gd name="connsiteX123" fmla="*/ 6065933 w 6128435"/>
              <a:gd name="connsiteY123" fmla="*/ 5443002 h 6858000"/>
              <a:gd name="connsiteX124" fmla="*/ 6068640 w 6128435"/>
              <a:gd name="connsiteY124" fmla="*/ 5474503 h 6858000"/>
              <a:gd name="connsiteX125" fmla="*/ 6080922 w 6128435"/>
              <a:gd name="connsiteY125" fmla="*/ 5561070 h 6858000"/>
              <a:gd name="connsiteX126" fmla="*/ 6096949 w 6128435"/>
              <a:gd name="connsiteY126" fmla="*/ 5648179 h 6858000"/>
              <a:gd name="connsiteX127" fmla="*/ 6125703 w 6128435"/>
              <a:gd name="connsiteY127" fmla="*/ 5692894 h 6858000"/>
              <a:gd name="connsiteX128" fmla="*/ 6126670 w 6128435"/>
              <a:gd name="connsiteY128" fmla="*/ 5697882 h 6858000"/>
              <a:gd name="connsiteX129" fmla="*/ 6124061 w 6128435"/>
              <a:gd name="connsiteY129" fmla="*/ 5710294 h 6858000"/>
              <a:gd name="connsiteX130" fmla="*/ 6122213 w 6128435"/>
              <a:gd name="connsiteY130" fmla="*/ 5714762 h 6858000"/>
              <a:gd name="connsiteX131" fmla="*/ 6121353 w 6128435"/>
              <a:gd name="connsiteY131" fmla="*/ 5721725 h 6858000"/>
              <a:gd name="connsiteX132" fmla="*/ 6121607 w 6128435"/>
              <a:gd name="connsiteY132" fmla="*/ 5721959 h 6858000"/>
              <a:gd name="connsiteX133" fmla="*/ 6120262 w 6128435"/>
              <a:gd name="connsiteY133" fmla="*/ 5728358 h 6858000"/>
              <a:gd name="connsiteX134" fmla="*/ 6110194 w 6128435"/>
              <a:gd name="connsiteY134" fmla="*/ 5758853 h 6858000"/>
              <a:gd name="connsiteX135" fmla="*/ 6127519 w 6128435"/>
              <a:gd name="connsiteY135" fmla="*/ 5865775 h 6858000"/>
              <a:gd name="connsiteX136" fmla="*/ 6128435 w 6128435"/>
              <a:gd name="connsiteY136" fmla="*/ 5870164 h 6858000"/>
              <a:gd name="connsiteX137" fmla="*/ 6119217 w 6128435"/>
              <a:gd name="connsiteY137" fmla="*/ 5888542 h 6858000"/>
              <a:gd name="connsiteX138" fmla="*/ 6115966 w 6128435"/>
              <a:gd name="connsiteY138" fmla="*/ 5898387 h 6858000"/>
              <a:gd name="connsiteX139" fmla="*/ 6111924 w 6128435"/>
              <a:gd name="connsiteY139" fmla="*/ 5900444 h 6858000"/>
              <a:gd name="connsiteX140" fmla="*/ 6108716 w 6128435"/>
              <a:gd name="connsiteY140" fmla="*/ 5915345 h 6858000"/>
              <a:gd name="connsiteX141" fmla="*/ 6109524 w 6128435"/>
              <a:gd name="connsiteY141" fmla="*/ 5917328 h 6858000"/>
              <a:gd name="connsiteX142" fmla="*/ 6102493 w 6128435"/>
              <a:gd name="connsiteY142" fmla="*/ 5928602 h 6858000"/>
              <a:gd name="connsiteX143" fmla="*/ 6056863 w 6128435"/>
              <a:gd name="connsiteY143" fmla="*/ 6000643 h 6858000"/>
              <a:gd name="connsiteX144" fmla="*/ 6045436 w 6128435"/>
              <a:gd name="connsiteY144" fmla="*/ 6124480 h 6858000"/>
              <a:gd name="connsiteX145" fmla="*/ 6030489 w 6128435"/>
              <a:gd name="connsiteY145" fmla="*/ 6317666 h 6858000"/>
              <a:gd name="connsiteX146" fmla="*/ 6007492 w 6128435"/>
              <a:gd name="connsiteY146" fmla="*/ 6440818 h 6858000"/>
              <a:gd name="connsiteX147" fmla="*/ 6009467 w 6128435"/>
              <a:gd name="connsiteY147" fmla="*/ 6487076 h 6858000"/>
              <a:gd name="connsiteX148" fmla="*/ 5995064 w 6128435"/>
              <a:gd name="connsiteY148" fmla="*/ 6540791 h 6858000"/>
              <a:gd name="connsiteX149" fmla="*/ 5996309 w 6128435"/>
              <a:gd name="connsiteY149" fmla="*/ 6543961 h 6858000"/>
              <a:gd name="connsiteX150" fmla="*/ 5996048 w 6128435"/>
              <a:gd name="connsiteY150" fmla="*/ 6555444 h 6858000"/>
              <a:gd name="connsiteX151" fmla="*/ 6002524 w 6128435"/>
              <a:gd name="connsiteY151" fmla="*/ 6560188 h 6858000"/>
              <a:gd name="connsiteX152" fmla="*/ 6006823 w 6128435"/>
              <a:gd name="connsiteY152" fmla="*/ 6578546 h 6858000"/>
              <a:gd name="connsiteX153" fmla="*/ 6004510 w 6128435"/>
              <a:gd name="connsiteY153" fmla="*/ 6599256 h 6858000"/>
              <a:gd name="connsiteX154" fmla="*/ 5986207 w 6128435"/>
              <a:gd name="connsiteY154" fmla="*/ 6695855 h 6858000"/>
              <a:gd name="connsiteX155" fmla="*/ 5979428 w 6128435"/>
              <a:gd name="connsiteY155" fmla="*/ 6754678 h 6858000"/>
              <a:gd name="connsiteX156" fmla="*/ 5983398 w 6128435"/>
              <a:gd name="connsiteY156" fmla="*/ 6778641 h 6858000"/>
              <a:gd name="connsiteX157" fmla="*/ 5984543 w 6128435"/>
              <a:gd name="connsiteY157" fmla="*/ 6811016 h 6858000"/>
              <a:gd name="connsiteX158" fmla="*/ 5981802 w 6128435"/>
              <a:gd name="connsiteY158" fmla="*/ 6838578 h 6858000"/>
              <a:gd name="connsiteX159" fmla="*/ 5979671 w 6128435"/>
              <a:gd name="connsiteY159" fmla="*/ 6858000 h 6858000"/>
              <a:gd name="connsiteX160" fmla="*/ 0 w 6128435"/>
              <a:gd name="connsiteY160" fmla="*/ 6858000 h 6858000"/>
              <a:gd name="connsiteX161" fmla="*/ 0 w 6128435"/>
              <a:gd name="connsiteY16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3865 w 6128435"/>
              <a:gd name="connsiteY51" fmla="*/ 3005467 h 6858000"/>
              <a:gd name="connsiteX52" fmla="*/ 5482236 w 6128435"/>
              <a:gd name="connsiteY52" fmla="*/ 3019791 h 6858000"/>
              <a:gd name="connsiteX53" fmla="*/ 5481505 w 6128435"/>
              <a:gd name="connsiteY53" fmla="*/ 3095286 h 6858000"/>
              <a:gd name="connsiteX54" fmla="*/ 5477595 w 6128435"/>
              <a:gd name="connsiteY54" fmla="*/ 3250534 h 6858000"/>
              <a:gd name="connsiteX55" fmla="*/ 5532836 w 6128435"/>
              <a:gd name="connsiteY55" fmla="*/ 3353840 h 6858000"/>
              <a:gd name="connsiteX56" fmla="*/ 5561229 w 6128435"/>
              <a:gd name="connsiteY56" fmla="*/ 3395784 h 6858000"/>
              <a:gd name="connsiteX57" fmla="*/ 5589758 w 6128435"/>
              <a:gd name="connsiteY57" fmla="*/ 3506453 h 6858000"/>
              <a:gd name="connsiteX58" fmla="*/ 5596144 w 6128435"/>
              <a:gd name="connsiteY58" fmla="*/ 3534624 h 6858000"/>
              <a:gd name="connsiteX59" fmla="*/ 5597750 w 6128435"/>
              <a:gd name="connsiteY59" fmla="*/ 3534129 h 6858000"/>
              <a:gd name="connsiteX60" fmla="*/ 5599700 w 6128435"/>
              <a:gd name="connsiteY60" fmla="*/ 3547221 h 6858000"/>
              <a:gd name="connsiteX61" fmla="*/ 5615031 w 6128435"/>
              <a:gd name="connsiteY61" fmla="*/ 3557482 h 6858000"/>
              <a:gd name="connsiteX62" fmla="*/ 5618377 w 6128435"/>
              <a:gd name="connsiteY62" fmla="*/ 3588431 h 6858000"/>
              <a:gd name="connsiteX63" fmla="*/ 5612155 w 6128435"/>
              <a:gd name="connsiteY63" fmla="*/ 3589869 h 6858000"/>
              <a:gd name="connsiteX64" fmla="*/ 5620843 w 6128435"/>
              <a:gd name="connsiteY64" fmla="*/ 3606745 h 6858000"/>
              <a:gd name="connsiteX65" fmla="*/ 5655472 w 6128435"/>
              <a:gd name="connsiteY65" fmla="*/ 3678877 h 6858000"/>
              <a:gd name="connsiteX66" fmla="*/ 5680448 w 6128435"/>
              <a:gd name="connsiteY66" fmla="*/ 3717760 h 6858000"/>
              <a:gd name="connsiteX67" fmla="*/ 5683015 w 6128435"/>
              <a:gd name="connsiteY67" fmla="*/ 3762025 h 6858000"/>
              <a:gd name="connsiteX68" fmla="*/ 5696643 w 6128435"/>
              <a:gd name="connsiteY68" fmla="*/ 3773888 h 6858000"/>
              <a:gd name="connsiteX69" fmla="*/ 5699203 w 6128435"/>
              <a:gd name="connsiteY69" fmla="*/ 3775823 h 6858000"/>
              <a:gd name="connsiteX70" fmla="*/ 5704824 w 6128435"/>
              <a:gd name="connsiteY70" fmla="*/ 3785966 h 6858000"/>
              <a:gd name="connsiteX71" fmla="*/ 5712204 w 6128435"/>
              <a:gd name="connsiteY71" fmla="*/ 3785830 h 6858000"/>
              <a:gd name="connsiteX72" fmla="*/ 5724816 w 6128435"/>
              <a:gd name="connsiteY72" fmla="*/ 3798949 h 6858000"/>
              <a:gd name="connsiteX73" fmla="*/ 5733539 w 6128435"/>
              <a:gd name="connsiteY73" fmla="*/ 3818457 h 6858000"/>
              <a:gd name="connsiteX74" fmla="*/ 5768491 w 6128435"/>
              <a:gd name="connsiteY74" fmla="*/ 3914399 h 6858000"/>
              <a:gd name="connsiteX75" fmla="*/ 5793123 w 6128435"/>
              <a:gd name="connsiteY75" fmla="*/ 3969952 h 6858000"/>
              <a:gd name="connsiteX76" fmla="*/ 5808321 w 6128435"/>
              <a:gd name="connsiteY76" fmla="*/ 3988153 h 6858000"/>
              <a:gd name="connsiteX77" fmla="*/ 5825621 w 6128435"/>
              <a:gd name="connsiteY77" fmla="*/ 4015525 h 6858000"/>
              <a:gd name="connsiteX78" fmla="*/ 5860672 w 6128435"/>
              <a:gd name="connsiteY78" fmla="*/ 4061579 h 6858000"/>
              <a:gd name="connsiteX79" fmla="*/ 5872173 w 6128435"/>
              <a:gd name="connsiteY79" fmla="*/ 4088497 h 6858000"/>
              <a:gd name="connsiteX80" fmla="*/ 5883705 w 6128435"/>
              <a:gd name="connsiteY80" fmla="*/ 4101899 h 6858000"/>
              <a:gd name="connsiteX81" fmla="*/ 5885314 w 6128435"/>
              <a:gd name="connsiteY81" fmla="*/ 4108387 h 6858000"/>
              <a:gd name="connsiteX82" fmla="*/ 5894095 w 6128435"/>
              <a:gd name="connsiteY82" fmla="*/ 4128857 h 6858000"/>
              <a:gd name="connsiteX83" fmla="*/ 5898339 w 6128435"/>
              <a:gd name="connsiteY83" fmla="*/ 4140800 h 6858000"/>
              <a:gd name="connsiteX84" fmla="*/ 5899734 w 6128435"/>
              <a:gd name="connsiteY84" fmla="*/ 4145632 h 6858000"/>
              <a:gd name="connsiteX85" fmla="*/ 5903513 w 6128435"/>
              <a:gd name="connsiteY85" fmla="*/ 4187661 h 6858000"/>
              <a:gd name="connsiteX86" fmla="*/ 5917114 w 6128435"/>
              <a:gd name="connsiteY86" fmla="*/ 4213096 h 6858000"/>
              <a:gd name="connsiteX87" fmla="*/ 5921153 w 6128435"/>
              <a:gd name="connsiteY87" fmla="*/ 4236222 h 6858000"/>
              <a:gd name="connsiteX88" fmla="*/ 5924233 w 6128435"/>
              <a:gd name="connsiteY88" fmla="*/ 4242060 h 6858000"/>
              <a:gd name="connsiteX89" fmla="*/ 5928910 w 6128435"/>
              <a:gd name="connsiteY89" fmla="*/ 4300973 h 6858000"/>
              <a:gd name="connsiteX90" fmla="*/ 5939320 w 6128435"/>
              <a:gd name="connsiteY90" fmla="*/ 4340435 h 6858000"/>
              <a:gd name="connsiteX91" fmla="*/ 5946705 w 6128435"/>
              <a:gd name="connsiteY91" fmla="*/ 4428051 h 6858000"/>
              <a:gd name="connsiteX92" fmla="*/ 5949261 w 6128435"/>
              <a:gd name="connsiteY92" fmla="*/ 4449185 h 6858000"/>
              <a:gd name="connsiteX93" fmla="*/ 5957504 w 6128435"/>
              <a:gd name="connsiteY93" fmla="*/ 4465911 h 6858000"/>
              <a:gd name="connsiteX94" fmla="*/ 5964689 w 6128435"/>
              <a:gd name="connsiteY94" fmla="*/ 4468532 h 6858000"/>
              <a:gd name="connsiteX95" fmla="*/ 5967062 w 6128435"/>
              <a:gd name="connsiteY95" fmla="*/ 4479923 h 6858000"/>
              <a:gd name="connsiteX96" fmla="*/ 5968960 w 6128435"/>
              <a:gd name="connsiteY96" fmla="*/ 4482655 h 6858000"/>
              <a:gd name="connsiteX97" fmla="*/ 5978567 w 6128435"/>
              <a:gd name="connsiteY97" fmla="*/ 4498605 h 6858000"/>
              <a:gd name="connsiteX98" fmla="*/ 5980106 w 6128435"/>
              <a:gd name="connsiteY98" fmla="*/ 4585087 h 6858000"/>
              <a:gd name="connsiteX99" fmla="*/ 5998138 w 6128435"/>
              <a:gd name="connsiteY99" fmla="*/ 4697518 h 6858000"/>
              <a:gd name="connsiteX100" fmla="*/ 6013516 w 6128435"/>
              <a:gd name="connsiteY100" fmla="*/ 4786619 h 6858000"/>
              <a:gd name="connsiteX101" fmla="*/ 6025404 w 6128435"/>
              <a:gd name="connsiteY101" fmla="*/ 4858148 h 6858000"/>
              <a:gd name="connsiteX102" fmla="*/ 6007749 w 6128435"/>
              <a:gd name="connsiteY102" fmla="*/ 4964715 h 6858000"/>
              <a:gd name="connsiteX103" fmla="*/ 6005269 w 6128435"/>
              <a:gd name="connsiteY103" fmla="*/ 5150567 h 6858000"/>
              <a:gd name="connsiteX104" fmla="*/ 6001127 w 6128435"/>
              <a:gd name="connsiteY104" fmla="*/ 5164609 h 6858000"/>
              <a:gd name="connsiteX105" fmla="*/ 5996647 w 6128435"/>
              <a:gd name="connsiteY105" fmla="*/ 5185640 h 6858000"/>
              <a:gd name="connsiteX106" fmla="*/ 5998514 w 6128435"/>
              <a:gd name="connsiteY106" fmla="*/ 5189673 h 6858000"/>
              <a:gd name="connsiteX107" fmla="*/ 5995970 w 6128435"/>
              <a:gd name="connsiteY107" fmla="*/ 5221547 h 6858000"/>
              <a:gd name="connsiteX108" fmla="*/ 5997218 w 6128435"/>
              <a:gd name="connsiteY108" fmla="*/ 5222031 h 6858000"/>
              <a:gd name="connsiteX109" fmla="*/ 6002116 w 6128435"/>
              <a:gd name="connsiteY109" fmla="*/ 5231223 h 6858000"/>
              <a:gd name="connsiteX110" fmla="*/ 6008541 w 6128435"/>
              <a:gd name="connsiteY110" fmla="*/ 5248680 h 6858000"/>
              <a:gd name="connsiteX111" fmla="*/ 6039260 w 6128435"/>
              <a:gd name="connsiteY111" fmla="*/ 5289518 h 6858000"/>
              <a:gd name="connsiteX112" fmla="*/ 6036748 w 6128435"/>
              <a:gd name="connsiteY112" fmla="*/ 5322752 h 6858000"/>
              <a:gd name="connsiteX113" fmla="*/ 6036943 w 6128435"/>
              <a:gd name="connsiteY113" fmla="*/ 5329480 h 6858000"/>
              <a:gd name="connsiteX114" fmla="*/ 6037236 w 6128435"/>
              <a:gd name="connsiteY114" fmla="*/ 5329634 h 6858000"/>
              <a:gd name="connsiteX115" fmla="*/ 6038019 w 6128435"/>
              <a:gd name="connsiteY115" fmla="*/ 5336764 h 6858000"/>
              <a:gd name="connsiteX116" fmla="*/ 6037298 w 6128435"/>
              <a:gd name="connsiteY116" fmla="*/ 5341753 h 6858000"/>
              <a:gd name="connsiteX117" fmla="*/ 6037677 w 6128435"/>
              <a:gd name="connsiteY117" fmla="*/ 5354807 h 6858000"/>
              <a:gd name="connsiteX118" fmla="*/ 6039728 w 6128435"/>
              <a:gd name="connsiteY118" fmla="*/ 5359416 h 6858000"/>
              <a:gd name="connsiteX119" fmla="*/ 6043311 w 6128435"/>
              <a:gd name="connsiteY119" fmla="*/ 5361407 h 6858000"/>
              <a:gd name="connsiteX120" fmla="*/ 6042954 w 6128435"/>
              <a:gd name="connsiteY120" fmla="*/ 5362576 h 6858000"/>
              <a:gd name="connsiteX121" fmla="*/ 6053435 w 6128435"/>
              <a:gd name="connsiteY121" fmla="*/ 5387547 h 6858000"/>
              <a:gd name="connsiteX122" fmla="*/ 6065933 w 6128435"/>
              <a:gd name="connsiteY122" fmla="*/ 5443002 h 6858000"/>
              <a:gd name="connsiteX123" fmla="*/ 6068640 w 6128435"/>
              <a:gd name="connsiteY123" fmla="*/ 5474503 h 6858000"/>
              <a:gd name="connsiteX124" fmla="*/ 6080922 w 6128435"/>
              <a:gd name="connsiteY124" fmla="*/ 5561070 h 6858000"/>
              <a:gd name="connsiteX125" fmla="*/ 6096949 w 6128435"/>
              <a:gd name="connsiteY125" fmla="*/ 5648179 h 6858000"/>
              <a:gd name="connsiteX126" fmla="*/ 6125703 w 6128435"/>
              <a:gd name="connsiteY126" fmla="*/ 5692894 h 6858000"/>
              <a:gd name="connsiteX127" fmla="*/ 6126670 w 6128435"/>
              <a:gd name="connsiteY127" fmla="*/ 5697882 h 6858000"/>
              <a:gd name="connsiteX128" fmla="*/ 6124061 w 6128435"/>
              <a:gd name="connsiteY128" fmla="*/ 5710294 h 6858000"/>
              <a:gd name="connsiteX129" fmla="*/ 6122213 w 6128435"/>
              <a:gd name="connsiteY129" fmla="*/ 5714762 h 6858000"/>
              <a:gd name="connsiteX130" fmla="*/ 6121353 w 6128435"/>
              <a:gd name="connsiteY130" fmla="*/ 5721725 h 6858000"/>
              <a:gd name="connsiteX131" fmla="*/ 6121607 w 6128435"/>
              <a:gd name="connsiteY131" fmla="*/ 5721959 h 6858000"/>
              <a:gd name="connsiteX132" fmla="*/ 6120262 w 6128435"/>
              <a:gd name="connsiteY132" fmla="*/ 5728358 h 6858000"/>
              <a:gd name="connsiteX133" fmla="*/ 6110194 w 6128435"/>
              <a:gd name="connsiteY133" fmla="*/ 5758853 h 6858000"/>
              <a:gd name="connsiteX134" fmla="*/ 6127519 w 6128435"/>
              <a:gd name="connsiteY134" fmla="*/ 5865775 h 6858000"/>
              <a:gd name="connsiteX135" fmla="*/ 6128435 w 6128435"/>
              <a:gd name="connsiteY135" fmla="*/ 5870164 h 6858000"/>
              <a:gd name="connsiteX136" fmla="*/ 6119217 w 6128435"/>
              <a:gd name="connsiteY136" fmla="*/ 5888542 h 6858000"/>
              <a:gd name="connsiteX137" fmla="*/ 6115966 w 6128435"/>
              <a:gd name="connsiteY137" fmla="*/ 5898387 h 6858000"/>
              <a:gd name="connsiteX138" fmla="*/ 6111924 w 6128435"/>
              <a:gd name="connsiteY138" fmla="*/ 5900444 h 6858000"/>
              <a:gd name="connsiteX139" fmla="*/ 6108716 w 6128435"/>
              <a:gd name="connsiteY139" fmla="*/ 5915345 h 6858000"/>
              <a:gd name="connsiteX140" fmla="*/ 6109524 w 6128435"/>
              <a:gd name="connsiteY140" fmla="*/ 5917328 h 6858000"/>
              <a:gd name="connsiteX141" fmla="*/ 6102493 w 6128435"/>
              <a:gd name="connsiteY141" fmla="*/ 5928602 h 6858000"/>
              <a:gd name="connsiteX142" fmla="*/ 6056863 w 6128435"/>
              <a:gd name="connsiteY142" fmla="*/ 6000643 h 6858000"/>
              <a:gd name="connsiteX143" fmla="*/ 6045436 w 6128435"/>
              <a:gd name="connsiteY143" fmla="*/ 6124480 h 6858000"/>
              <a:gd name="connsiteX144" fmla="*/ 6030489 w 6128435"/>
              <a:gd name="connsiteY144" fmla="*/ 6317666 h 6858000"/>
              <a:gd name="connsiteX145" fmla="*/ 6007492 w 6128435"/>
              <a:gd name="connsiteY145" fmla="*/ 6440818 h 6858000"/>
              <a:gd name="connsiteX146" fmla="*/ 6009467 w 6128435"/>
              <a:gd name="connsiteY146" fmla="*/ 6487076 h 6858000"/>
              <a:gd name="connsiteX147" fmla="*/ 5995064 w 6128435"/>
              <a:gd name="connsiteY147" fmla="*/ 6540791 h 6858000"/>
              <a:gd name="connsiteX148" fmla="*/ 5996309 w 6128435"/>
              <a:gd name="connsiteY148" fmla="*/ 6543961 h 6858000"/>
              <a:gd name="connsiteX149" fmla="*/ 5996048 w 6128435"/>
              <a:gd name="connsiteY149" fmla="*/ 6555444 h 6858000"/>
              <a:gd name="connsiteX150" fmla="*/ 6002524 w 6128435"/>
              <a:gd name="connsiteY150" fmla="*/ 6560188 h 6858000"/>
              <a:gd name="connsiteX151" fmla="*/ 6006823 w 6128435"/>
              <a:gd name="connsiteY151" fmla="*/ 6578546 h 6858000"/>
              <a:gd name="connsiteX152" fmla="*/ 6004510 w 6128435"/>
              <a:gd name="connsiteY152" fmla="*/ 6599256 h 6858000"/>
              <a:gd name="connsiteX153" fmla="*/ 5986207 w 6128435"/>
              <a:gd name="connsiteY153" fmla="*/ 6695855 h 6858000"/>
              <a:gd name="connsiteX154" fmla="*/ 5979428 w 6128435"/>
              <a:gd name="connsiteY154" fmla="*/ 6754678 h 6858000"/>
              <a:gd name="connsiteX155" fmla="*/ 5983398 w 6128435"/>
              <a:gd name="connsiteY155" fmla="*/ 6778641 h 6858000"/>
              <a:gd name="connsiteX156" fmla="*/ 5984543 w 6128435"/>
              <a:gd name="connsiteY156" fmla="*/ 6811016 h 6858000"/>
              <a:gd name="connsiteX157" fmla="*/ 5981802 w 6128435"/>
              <a:gd name="connsiteY157" fmla="*/ 6838578 h 6858000"/>
              <a:gd name="connsiteX158" fmla="*/ 5979671 w 6128435"/>
              <a:gd name="connsiteY158" fmla="*/ 6858000 h 6858000"/>
              <a:gd name="connsiteX159" fmla="*/ 0 w 6128435"/>
              <a:gd name="connsiteY159" fmla="*/ 6858000 h 6858000"/>
              <a:gd name="connsiteX160" fmla="*/ 0 w 6128435"/>
              <a:gd name="connsiteY16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3865 w 6128435"/>
              <a:gd name="connsiteY51" fmla="*/ 3005467 h 6858000"/>
              <a:gd name="connsiteX52" fmla="*/ 5481505 w 6128435"/>
              <a:gd name="connsiteY52" fmla="*/ 3095286 h 6858000"/>
              <a:gd name="connsiteX53" fmla="*/ 5477595 w 6128435"/>
              <a:gd name="connsiteY53" fmla="*/ 3250534 h 6858000"/>
              <a:gd name="connsiteX54" fmla="*/ 5532836 w 6128435"/>
              <a:gd name="connsiteY54" fmla="*/ 3353840 h 6858000"/>
              <a:gd name="connsiteX55" fmla="*/ 5561229 w 6128435"/>
              <a:gd name="connsiteY55" fmla="*/ 3395784 h 6858000"/>
              <a:gd name="connsiteX56" fmla="*/ 5589758 w 6128435"/>
              <a:gd name="connsiteY56" fmla="*/ 3506453 h 6858000"/>
              <a:gd name="connsiteX57" fmla="*/ 5596144 w 6128435"/>
              <a:gd name="connsiteY57" fmla="*/ 3534624 h 6858000"/>
              <a:gd name="connsiteX58" fmla="*/ 5597750 w 6128435"/>
              <a:gd name="connsiteY58" fmla="*/ 3534129 h 6858000"/>
              <a:gd name="connsiteX59" fmla="*/ 5599700 w 6128435"/>
              <a:gd name="connsiteY59" fmla="*/ 3547221 h 6858000"/>
              <a:gd name="connsiteX60" fmla="*/ 5615031 w 6128435"/>
              <a:gd name="connsiteY60" fmla="*/ 3557482 h 6858000"/>
              <a:gd name="connsiteX61" fmla="*/ 5618377 w 6128435"/>
              <a:gd name="connsiteY61" fmla="*/ 3588431 h 6858000"/>
              <a:gd name="connsiteX62" fmla="*/ 5612155 w 6128435"/>
              <a:gd name="connsiteY62" fmla="*/ 3589869 h 6858000"/>
              <a:gd name="connsiteX63" fmla="*/ 5620843 w 6128435"/>
              <a:gd name="connsiteY63" fmla="*/ 3606745 h 6858000"/>
              <a:gd name="connsiteX64" fmla="*/ 5655472 w 6128435"/>
              <a:gd name="connsiteY64" fmla="*/ 3678877 h 6858000"/>
              <a:gd name="connsiteX65" fmla="*/ 5680448 w 6128435"/>
              <a:gd name="connsiteY65" fmla="*/ 3717760 h 6858000"/>
              <a:gd name="connsiteX66" fmla="*/ 5683015 w 6128435"/>
              <a:gd name="connsiteY66" fmla="*/ 3762025 h 6858000"/>
              <a:gd name="connsiteX67" fmla="*/ 5696643 w 6128435"/>
              <a:gd name="connsiteY67" fmla="*/ 3773888 h 6858000"/>
              <a:gd name="connsiteX68" fmla="*/ 5699203 w 6128435"/>
              <a:gd name="connsiteY68" fmla="*/ 3775823 h 6858000"/>
              <a:gd name="connsiteX69" fmla="*/ 5704824 w 6128435"/>
              <a:gd name="connsiteY69" fmla="*/ 3785966 h 6858000"/>
              <a:gd name="connsiteX70" fmla="*/ 5712204 w 6128435"/>
              <a:gd name="connsiteY70" fmla="*/ 3785830 h 6858000"/>
              <a:gd name="connsiteX71" fmla="*/ 5724816 w 6128435"/>
              <a:gd name="connsiteY71" fmla="*/ 3798949 h 6858000"/>
              <a:gd name="connsiteX72" fmla="*/ 5733539 w 6128435"/>
              <a:gd name="connsiteY72" fmla="*/ 3818457 h 6858000"/>
              <a:gd name="connsiteX73" fmla="*/ 5768491 w 6128435"/>
              <a:gd name="connsiteY73" fmla="*/ 3914399 h 6858000"/>
              <a:gd name="connsiteX74" fmla="*/ 5793123 w 6128435"/>
              <a:gd name="connsiteY74" fmla="*/ 3969952 h 6858000"/>
              <a:gd name="connsiteX75" fmla="*/ 5808321 w 6128435"/>
              <a:gd name="connsiteY75" fmla="*/ 3988153 h 6858000"/>
              <a:gd name="connsiteX76" fmla="*/ 5825621 w 6128435"/>
              <a:gd name="connsiteY76" fmla="*/ 4015525 h 6858000"/>
              <a:gd name="connsiteX77" fmla="*/ 5860672 w 6128435"/>
              <a:gd name="connsiteY77" fmla="*/ 4061579 h 6858000"/>
              <a:gd name="connsiteX78" fmla="*/ 5872173 w 6128435"/>
              <a:gd name="connsiteY78" fmla="*/ 4088497 h 6858000"/>
              <a:gd name="connsiteX79" fmla="*/ 5883705 w 6128435"/>
              <a:gd name="connsiteY79" fmla="*/ 4101899 h 6858000"/>
              <a:gd name="connsiteX80" fmla="*/ 5885314 w 6128435"/>
              <a:gd name="connsiteY80" fmla="*/ 4108387 h 6858000"/>
              <a:gd name="connsiteX81" fmla="*/ 5894095 w 6128435"/>
              <a:gd name="connsiteY81" fmla="*/ 4128857 h 6858000"/>
              <a:gd name="connsiteX82" fmla="*/ 5898339 w 6128435"/>
              <a:gd name="connsiteY82" fmla="*/ 4140800 h 6858000"/>
              <a:gd name="connsiteX83" fmla="*/ 5899734 w 6128435"/>
              <a:gd name="connsiteY83" fmla="*/ 4145632 h 6858000"/>
              <a:gd name="connsiteX84" fmla="*/ 5903513 w 6128435"/>
              <a:gd name="connsiteY84" fmla="*/ 4187661 h 6858000"/>
              <a:gd name="connsiteX85" fmla="*/ 5917114 w 6128435"/>
              <a:gd name="connsiteY85" fmla="*/ 4213096 h 6858000"/>
              <a:gd name="connsiteX86" fmla="*/ 5921153 w 6128435"/>
              <a:gd name="connsiteY86" fmla="*/ 4236222 h 6858000"/>
              <a:gd name="connsiteX87" fmla="*/ 5924233 w 6128435"/>
              <a:gd name="connsiteY87" fmla="*/ 4242060 h 6858000"/>
              <a:gd name="connsiteX88" fmla="*/ 5928910 w 6128435"/>
              <a:gd name="connsiteY88" fmla="*/ 4300973 h 6858000"/>
              <a:gd name="connsiteX89" fmla="*/ 5939320 w 6128435"/>
              <a:gd name="connsiteY89" fmla="*/ 4340435 h 6858000"/>
              <a:gd name="connsiteX90" fmla="*/ 5946705 w 6128435"/>
              <a:gd name="connsiteY90" fmla="*/ 4428051 h 6858000"/>
              <a:gd name="connsiteX91" fmla="*/ 5949261 w 6128435"/>
              <a:gd name="connsiteY91" fmla="*/ 4449185 h 6858000"/>
              <a:gd name="connsiteX92" fmla="*/ 5957504 w 6128435"/>
              <a:gd name="connsiteY92" fmla="*/ 4465911 h 6858000"/>
              <a:gd name="connsiteX93" fmla="*/ 5964689 w 6128435"/>
              <a:gd name="connsiteY93" fmla="*/ 4468532 h 6858000"/>
              <a:gd name="connsiteX94" fmla="*/ 5967062 w 6128435"/>
              <a:gd name="connsiteY94" fmla="*/ 4479923 h 6858000"/>
              <a:gd name="connsiteX95" fmla="*/ 5968960 w 6128435"/>
              <a:gd name="connsiteY95" fmla="*/ 4482655 h 6858000"/>
              <a:gd name="connsiteX96" fmla="*/ 5978567 w 6128435"/>
              <a:gd name="connsiteY96" fmla="*/ 4498605 h 6858000"/>
              <a:gd name="connsiteX97" fmla="*/ 5980106 w 6128435"/>
              <a:gd name="connsiteY97" fmla="*/ 4585087 h 6858000"/>
              <a:gd name="connsiteX98" fmla="*/ 5998138 w 6128435"/>
              <a:gd name="connsiteY98" fmla="*/ 4697518 h 6858000"/>
              <a:gd name="connsiteX99" fmla="*/ 6013516 w 6128435"/>
              <a:gd name="connsiteY99" fmla="*/ 4786619 h 6858000"/>
              <a:gd name="connsiteX100" fmla="*/ 6025404 w 6128435"/>
              <a:gd name="connsiteY100" fmla="*/ 4858148 h 6858000"/>
              <a:gd name="connsiteX101" fmla="*/ 6007749 w 6128435"/>
              <a:gd name="connsiteY101" fmla="*/ 4964715 h 6858000"/>
              <a:gd name="connsiteX102" fmla="*/ 6005269 w 6128435"/>
              <a:gd name="connsiteY102" fmla="*/ 5150567 h 6858000"/>
              <a:gd name="connsiteX103" fmla="*/ 6001127 w 6128435"/>
              <a:gd name="connsiteY103" fmla="*/ 5164609 h 6858000"/>
              <a:gd name="connsiteX104" fmla="*/ 5996647 w 6128435"/>
              <a:gd name="connsiteY104" fmla="*/ 5185640 h 6858000"/>
              <a:gd name="connsiteX105" fmla="*/ 5998514 w 6128435"/>
              <a:gd name="connsiteY105" fmla="*/ 5189673 h 6858000"/>
              <a:gd name="connsiteX106" fmla="*/ 5995970 w 6128435"/>
              <a:gd name="connsiteY106" fmla="*/ 5221547 h 6858000"/>
              <a:gd name="connsiteX107" fmla="*/ 5997218 w 6128435"/>
              <a:gd name="connsiteY107" fmla="*/ 5222031 h 6858000"/>
              <a:gd name="connsiteX108" fmla="*/ 6002116 w 6128435"/>
              <a:gd name="connsiteY108" fmla="*/ 5231223 h 6858000"/>
              <a:gd name="connsiteX109" fmla="*/ 6008541 w 6128435"/>
              <a:gd name="connsiteY109" fmla="*/ 5248680 h 6858000"/>
              <a:gd name="connsiteX110" fmla="*/ 6039260 w 6128435"/>
              <a:gd name="connsiteY110" fmla="*/ 5289518 h 6858000"/>
              <a:gd name="connsiteX111" fmla="*/ 6036748 w 6128435"/>
              <a:gd name="connsiteY111" fmla="*/ 5322752 h 6858000"/>
              <a:gd name="connsiteX112" fmla="*/ 6036943 w 6128435"/>
              <a:gd name="connsiteY112" fmla="*/ 5329480 h 6858000"/>
              <a:gd name="connsiteX113" fmla="*/ 6037236 w 6128435"/>
              <a:gd name="connsiteY113" fmla="*/ 5329634 h 6858000"/>
              <a:gd name="connsiteX114" fmla="*/ 6038019 w 6128435"/>
              <a:gd name="connsiteY114" fmla="*/ 5336764 h 6858000"/>
              <a:gd name="connsiteX115" fmla="*/ 6037298 w 6128435"/>
              <a:gd name="connsiteY115" fmla="*/ 5341753 h 6858000"/>
              <a:gd name="connsiteX116" fmla="*/ 6037677 w 6128435"/>
              <a:gd name="connsiteY116" fmla="*/ 5354807 h 6858000"/>
              <a:gd name="connsiteX117" fmla="*/ 6039728 w 6128435"/>
              <a:gd name="connsiteY117" fmla="*/ 5359416 h 6858000"/>
              <a:gd name="connsiteX118" fmla="*/ 6043311 w 6128435"/>
              <a:gd name="connsiteY118" fmla="*/ 5361407 h 6858000"/>
              <a:gd name="connsiteX119" fmla="*/ 6042954 w 6128435"/>
              <a:gd name="connsiteY119" fmla="*/ 5362576 h 6858000"/>
              <a:gd name="connsiteX120" fmla="*/ 6053435 w 6128435"/>
              <a:gd name="connsiteY120" fmla="*/ 5387547 h 6858000"/>
              <a:gd name="connsiteX121" fmla="*/ 6065933 w 6128435"/>
              <a:gd name="connsiteY121" fmla="*/ 5443002 h 6858000"/>
              <a:gd name="connsiteX122" fmla="*/ 6068640 w 6128435"/>
              <a:gd name="connsiteY122" fmla="*/ 5474503 h 6858000"/>
              <a:gd name="connsiteX123" fmla="*/ 6080922 w 6128435"/>
              <a:gd name="connsiteY123" fmla="*/ 5561070 h 6858000"/>
              <a:gd name="connsiteX124" fmla="*/ 6096949 w 6128435"/>
              <a:gd name="connsiteY124" fmla="*/ 5648179 h 6858000"/>
              <a:gd name="connsiteX125" fmla="*/ 6125703 w 6128435"/>
              <a:gd name="connsiteY125" fmla="*/ 5692894 h 6858000"/>
              <a:gd name="connsiteX126" fmla="*/ 6126670 w 6128435"/>
              <a:gd name="connsiteY126" fmla="*/ 5697882 h 6858000"/>
              <a:gd name="connsiteX127" fmla="*/ 6124061 w 6128435"/>
              <a:gd name="connsiteY127" fmla="*/ 5710294 h 6858000"/>
              <a:gd name="connsiteX128" fmla="*/ 6122213 w 6128435"/>
              <a:gd name="connsiteY128" fmla="*/ 5714762 h 6858000"/>
              <a:gd name="connsiteX129" fmla="*/ 6121353 w 6128435"/>
              <a:gd name="connsiteY129" fmla="*/ 5721725 h 6858000"/>
              <a:gd name="connsiteX130" fmla="*/ 6121607 w 6128435"/>
              <a:gd name="connsiteY130" fmla="*/ 5721959 h 6858000"/>
              <a:gd name="connsiteX131" fmla="*/ 6120262 w 6128435"/>
              <a:gd name="connsiteY131" fmla="*/ 5728358 h 6858000"/>
              <a:gd name="connsiteX132" fmla="*/ 6110194 w 6128435"/>
              <a:gd name="connsiteY132" fmla="*/ 5758853 h 6858000"/>
              <a:gd name="connsiteX133" fmla="*/ 6127519 w 6128435"/>
              <a:gd name="connsiteY133" fmla="*/ 5865775 h 6858000"/>
              <a:gd name="connsiteX134" fmla="*/ 6128435 w 6128435"/>
              <a:gd name="connsiteY134" fmla="*/ 5870164 h 6858000"/>
              <a:gd name="connsiteX135" fmla="*/ 6119217 w 6128435"/>
              <a:gd name="connsiteY135" fmla="*/ 5888542 h 6858000"/>
              <a:gd name="connsiteX136" fmla="*/ 6115966 w 6128435"/>
              <a:gd name="connsiteY136" fmla="*/ 5898387 h 6858000"/>
              <a:gd name="connsiteX137" fmla="*/ 6111924 w 6128435"/>
              <a:gd name="connsiteY137" fmla="*/ 5900444 h 6858000"/>
              <a:gd name="connsiteX138" fmla="*/ 6108716 w 6128435"/>
              <a:gd name="connsiteY138" fmla="*/ 5915345 h 6858000"/>
              <a:gd name="connsiteX139" fmla="*/ 6109524 w 6128435"/>
              <a:gd name="connsiteY139" fmla="*/ 5917328 h 6858000"/>
              <a:gd name="connsiteX140" fmla="*/ 6102493 w 6128435"/>
              <a:gd name="connsiteY140" fmla="*/ 5928602 h 6858000"/>
              <a:gd name="connsiteX141" fmla="*/ 6056863 w 6128435"/>
              <a:gd name="connsiteY141" fmla="*/ 6000643 h 6858000"/>
              <a:gd name="connsiteX142" fmla="*/ 6045436 w 6128435"/>
              <a:gd name="connsiteY142" fmla="*/ 6124480 h 6858000"/>
              <a:gd name="connsiteX143" fmla="*/ 6030489 w 6128435"/>
              <a:gd name="connsiteY143" fmla="*/ 6317666 h 6858000"/>
              <a:gd name="connsiteX144" fmla="*/ 6007492 w 6128435"/>
              <a:gd name="connsiteY144" fmla="*/ 6440818 h 6858000"/>
              <a:gd name="connsiteX145" fmla="*/ 6009467 w 6128435"/>
              <a:gd name="connsiteY145" fmla="*/ 6487076 h 6858000"/>
              <a:gd name="connsiteX146" fmla="*/ 5995064 w 6128435"/>
              <a:gd name="connsiteY146" fmla="*/ 6540791 h 6858000"/>
              <a:gd name="connsiteX147" fmla="*/ 5996309 w 6128435"/>
              <a:gd name="connsiteY147" fmla="*/ 6543961 h 6858000"/>
              <a:gd name="connsiteX148" fmla="*/ 5996048 w 6128435"/>
              <a:gd name="connsiteY148" fmla="*/ 6555444 h 6858000"/>
              <a:gd name="connsiteX149" fmla="*/ 6002524 w 6128435"/>
              <a:gd name="connsiteY149" fmla="*/ 6560188 h 6858000"/>
              <a:gd name="connsiteX150" fmla="*/ 6006823 w 6128435"/>
              <a:gd name="connsiteY150" fmla="*/ 6578546 h 6858000"/>
              <a:gd name="connsiteX151" fmla="*/ 6004510 w 6128435"/>
              <a:gd name="connsiteY151" fmla="*/ 6599256 h 6858000"/>
              <a:gd name="connsiteX152" fmla="*/ 5986207 w 6128435"/>
              <a:gd name="connsiteY152" fmla="*/ 6695855 h 6858000"/>
              <a:gd name="connsiteX153" fmla="*/ 5979428 w 6128435"/>
              <a:gd name="connsiteY153" fmla="*/ 6754678 h 6858000"/>
              <a:gd name="connsiteX154" fmla="*/ 5983398 w 6128435"/>
              <a:gd name="connsiteY154" fmla="*/ 6778641 h 6858000"/>
              <a:gd name="connsiteX155" fmla="*/ 5984543 w 6128435"/>
              <a:gd name="connsiteY155" fmla="*/ 6811016 h 6858000"/>
              <a:gd name="connsiteX156" fmla="*/ 5981802 w 6128435"/>
              <a:gd name="connsiteY156" fmla="*/ 6838578 h 6858000"/>
              <a:gd name="connsiteX157" fmla="*/ 5979671 w 6128435"/>
              <a:gd name="connsiteY157" fmla="*/ 6858000 h 6858000"/>
              <a:gd name="connsiteX158" fmla="*/ 0 w 6128435"/>
              <a:gd name="connsiteY158" fmla="*/ 6858000 h 6858000"/>
              <a:gd name="connsiteX159" fmla="*/ 0 w 6128435"/>
              <a:gd name="connsiteY15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477595 w 6128435"/>
              <a:gd name="connsiteY52" fmla="*/ 3250534 h 6858000"/>
              <a:gd name="connsiteX53" fmla="*/ 5532836 w 6128435"/>
              <a:gd name="connsiteY53" fmla="*/ 3353840 h 6858000"/>
              <a:gd name="connsiteX54" fmla="*/ 5561229 w 6128435"/>
              <a:gd name="connsiteY54" fmla="*/ 3395784 h 6858000"/>
              <a:gd name="connsiteX55" fmla="*/ 5589758 w 6128435"/>
              <a:gd name="connsiteY55" fmla="*/ 3506453 h 6858000"/>
              <a:gd name="connsiteX56" fmla="*/ 5596144 w 6128435"/>
              <a:gd name="connsiteY56" fmla="*/ 3534624 h 6858000"/>
              <a:gd name="connsiteX57" fmla="*/ 5597750 w 6128435"/>
              <a:gd name="connsiteY57" fmla="*/ 3534129 h 6858000"/>
              <a:gd name="connsiteX58" fmla="*/ 5599700 w 6128435"/>
              <a:gd name="connsiteY58" fmla="*/ 3547221 h 6858000"/>
              <a:gd name="connsiteX59" fmla="*/ 5615031 w 6128435"/>
              <a:gd name="connsiteY59" fmla="*/ 3557482 h 6858000"/>
              <a:gd name="connsiteX60" fmla="*/ 5618377 w 6128435"/>
              <a:gd name="connsiteY60" fmla="*/ 3588431 h 6858000"/>
              <a:gd name="connsiteX61" fmla="*/ 5612155 w 6128435"/>
              <a:gd name="connsiteY61" fmla="*/ 3589869 h 6858000"/>
              <a:gd name="connsiteX62" fmla="*/ 5620843 w 6128435"/>
              <a:gd name="connsiteY62" fmla="*/ 3606745 h 6858000"/>
              <a:gd name="connsiteX63" fmla="*/ 5655472 w 6128435"/>
              <a:gd name="connsiteY63" fmla="*/ 3678877 h 6858000"/>
              <a:gd name="connsiteX64" fmla="*/ 5680448 w 6128435"/>
              <a:gd name="connsiteY64" fmla="*/ 3717760 h 6858000"/>
              <a:gd name="connsiteX65" fmla="*/ 5683015 w 6128435"/>
              <a:gd name="connsiteY65" fmla="*/ 3762025 h 6858000"/>
              <a:gd name="connsiteX66" fmla="*/ 5696643 w 6128435"/>
              <a:gd name="connsiteY66" fmla="*/ 3773888 h 6858000"/>
              <a:gd name="connsiteX67" fmla="*/ 5699203 w 6128435"/>
              <a:gd name="connsiteY67" fmla="*/ 3775823 h 6858000"/>
              <a:gd name="connsiteX68" fmla="*/ 5704824 w 6128435"/>
              <a:gd name="connsiteY68" fmla="*/ 3785966 h 6858000"/>
              <a:gd name="connsiteX69" fmla="*/ 5712204 w 6128435"/>
              <a:gd name="connsiteY69" fmla="*/ 3785830 h 6858000"/>
              <a:gd name="connsiteX70" fmla="*/ 5724816 w 6128435"/>
              <a:gd name="connsiteY70" fmla="*/ 3798949 h 6858000"/>
              <a:gd name="connsiteX71" fmla="*/ 5733539 w 6128435"/>
              <a:gd name="connsiteY71" fmla="*/ 3818457 h 6858000"/>
              <a:gd name="connsiteX72" fmla="*/ 5768491 w 6128435"/>
              <a:gd name="connsiteY72" fmla="*/ 3914399 h 6858000"/>
              <a:gd name="connsiteX73" fmla="*/ 5793123 w 6128435"/>
              <a:gd name="connsiteY73" fmla="*/ 3969952 h 6858000"/>
              <a:gd name="connsiteX74" fmla="*/ 5808321 w 6128435"/>
              <a:gd name="connsiteY74" fmla="*/ 3988153 h 6858000"/>
              <a:gd name="connsiteX75" fmla="*/ 5825621 w 6128435"/>
              <a:gd name="connsiteY75" fmla="*/ 4015525 h 6858000"/>
              <a:gd name="connsiteX76" fmla="*/ 5860672 w 6128435"/>
              <a:gd name="connsiteY76" fmla="*/ 4061579 h 6858000"/>
              <a:gd name="connsiteX77" fmla="*/ 5872173 w 6128435"/>
              <a:gd name="connsiteY77" fmla="*/ 4088497 h 6858000"/>
              <a:gd name="connsiteX78" fmla="*/ 5883705 w 6128435"/>
              <a:gd name="connsiteY78" fmla="*/ 4101899 h 6858000"/>
              <a:gd name="connsiteX79" fmla="*/ 5885314 w 6128435"/>
              <a:gd name="connsiteY79" fmla="*/ 4108387 h 6858000"/>
              <a:gd name="connsiteX80" fmla="*/ 5894095 w 6128435"/>
              <a:gd name="connsiteY80" fmla="*/ 4128857 h 6858000"/>
              <a:gd name="connsiteX81" fmla="*/ 5898339 w 6128435"/>
              <a:gd name="connsiteY81" fmla="*/ 4140800 h 6858000"/>
              <a:gd name="connsiteX82" fmla="*/ 5899734 w 6128435"/>
              <a:gd name="connsiteY82" fmla="*/ 4145632 h 6858000"/>
              <a:gd name="connsiteX83" fmla="*/ 5903513 w 6128435"/>
              <a:gd name="connsiteY83" fmla="*/ 4187661 h 6858000"/>
              <a:gd name="connsiteX84" fmla="*/ 5917114 w 6128435"/>
              <a:gd name="connsiteY84" fmla="*/ 4213096 h 6858000"/>
              <a:gd name="connsiteX85" fmla="*/ 5921153 w 6128435"/>
              <a:gd name="connsiteY85" fmla="*/ 4236222 h 6858000"/>
              <a:gd name="connsiteX86" fmla="*/ 5924233 w 6128435"/>
              <a:gd name="connsiteY86" fmla="*/ 4242060 h 6858000"/>
              <a:gd name="connsiteX87" fmla="*/ 5928910 w 6128435"/>
              <a:gd name="connsiteY87" fmla="*/ 4300973 h 6858000"/>
              <a:gd name="connsiteX88" fmla="*/ 5939320 w 6128435"/>
              <a:gd name="connsiteY88" fmla="*/ 4340435 h 6858000"/>
              <a:gd name="connsiteX89" fmla="*/ 5946705 w 6128435"/>
              <a:gd name="connsiteY89" fmla="*/ 4428051 h 6858000"/>
              <a:gd name="connsiteX90" fmla="*/ 5949261 w 6128435"/>
              <a:gd name="connsiteY90" fmla="*/ 4449185 h 6858000"/>
              <a:gd name="connsiteX91" fmla="*/ 5957504 w 6128435"/>
              <a:gd name="connsiteY91" fmla="*/ 4465911 h 6858000"/>
              <a:gd name="connsiteX92" fmla="*/ 5964689 w 6128435"/>
              <a:gd name="connsiteY92" fmla="*/ 4468532 h 6858000"/>
              <a:gd name="connsiteX93" fmla="*/ 5967062 w 6128435"/>
              <a:gd name="connsiteY93" fmla="*/ 4479923 h 6858000"/>
              <a:gd name="connsiteX94" fmla="*/ 5968960 w 6128435"/>
              <a:gd name="connsiteY94" fmla="*/ 4482655 h 6858000"/>
              <a:gd name="connsiteX95" fmla="*/ 5978567 w 6128435"/>
              <a:gd name="connsiteY95" fmla="*/ 4498605 h 6858000"/>
              <a:gd name="connsiteX96" fmla="*/ 5980106 w 6128435"/>
              <a:gd name="connsiteY96" fmla="*/ 4585087 h 6858000"/>
              <a:gd name="connsiteX97" fmla="*/ 5998138 w 6128435"/>
              <a:gd name="connsiteY97" fmla="*/ 4697518 h 6858000"/>
              <a:gd name="connsiteX98" fmla="*/ 6013516 w 6128435"/>
              <a:gd name="connsiteY98" fmla="*/ 4786619 h 6858000"/>
              <a:gd name="connsiteX99" fmla="*/ 6025404 w 6128435"/>
              <a:gd name="connsiteY99" fmla="*/ 4858148 h 6858000"/>
              <a:gd name="connsiteX100" fmla="*/ 6007749 w 6128435"/>
              <a:gd name="connsiteY100" fmla="*/ 4964715 h 6858000"/>
              <a:gd name="connsiteX101" fmla="*/ 6005269 w 6128435"/>
              <a:gd name="connsiteY101" fmla="*/ 5150567 h 6858000"/>
              <a:gd name="connsiteX102" fmla="*/ 6001127 w 6128435"/>
              <a:gd name="connsiteY102" fmla="*/ 5164609 h 6858000"/>
              <a:gd name="connsiteX103" fmla="*/ 5996647 w 6128435"/>
              <a:gd name="connsiteY103" fmla="*/ 5185640 h 6858000"/>
              <a:gd name="connsiteX104" fmla="*/ 5998514 w 6128435"/>
              <a:gd name="connsiteY104" fmla="*/ 5189673 h 6858000"/>
              <a:gd name="connsiteX105" fmla="*/ 5995970 w 6128435"/>
              <a:gd name="connsiteY105" fmla="*/ 5221547 h 6858000"/>
              <a:gd name="connsiteX106" fmla="*/ 5997218 w 6128435"/>
              <a:gd name="connsiteY106" fmla="*/ 5222031 h 6858000"/>
              <a:gd name="connsiteX107" fmla="*/ 6002116 w 6128435"/>
              <a:gd name="connsiteY107" fmla="*/ 5231223 h 6858000"/>
              <a:gd name="connsiteX108" fmla="*/ 6008541 w 6128435"/>
              <a:gd name="connsiteY108" fmla="*/ 5248680 h 6858000"/>
              <a:gd name="connsiteX109" fmla="*/ 6039260 w 6128435"/>
              <a:gd name="connsiteY109" fmla="*/ 5289518 h 6858000"/>
              <a:gd name="connsiteX110" fmla="*/ 6036748 w 6128435"/>
              <a:gd name="connsiteY110" fmla="*/ 5322752 h 6858000"/>
              <a:gd name="connsiteX111" fmla="*/ 6036943 w 6128435"/>
              <a:gd name="connsiteY111" fmla="*/ 5329480 h 6858000"/>
              <a:gd name="connsiteX112" fmla="*/ 6037236 w 6128435"/>
              <a:gd name="connsiteY112" fmla="*/ 5329634 h 6858000"/>
              <a:gd name="connsiteX113" fmla="*/ 6038019 w 6128435"/>
              <a:gd name="connsiteY113" fmla="*/ 5336764 h 6858000"/>
              <a:gd name="connsiteX114" fmla="*/ 6037298 w 6128435"/>
              <a:gd name="connsiteY114" fmla="*/ 5341753 h 6858000"/>
              <a:gd name="connsiteX115" fmla="*/ 6037677 w 6128435"/>
              <a:gd name="connsiteY115" fmla="*/ 5354807 h 6858000"/>
              <a:gd name="connsiteX116" fmla="*/ 6039728 w 6128435"/>
              <a:gd name="connsiteY116" fmla="*/ 5359416 h 6858000"/>
              <a:gd name="connsiteX117" fmla="*/ 6043311 w 6128435"/>
              <a:gd name="connsiteY117" fmla="*/ 5361407 h 6858000"/>
              <a:gd name="connsiteX118" fmla="*/ 6042954 w 6128435"/>
              <a:gd name="connsiteY118" fmla="*/ 5362576 h 6858000"/>
              <a:gd name="connsiteX119" fmla="*/ 6053435 w 6128435"/>
              <a:gd name="connsiteY119" fmla="*/ 5387547 h 6858000"/>
              <a:gd name="connsiteX120" fmla="*/ 6065933 w 6128435"/>
              <a:gd name="connsiteY120" fmla="*/ 5443002 h 6858000"/>
              <a:gd name="connsiteX121" fmla="*/ 6068640 w 6128435"/>
              <a:gd name="connsiteY121" fmla="*/ 5474503 h 6858000"/>
              <a:gd name="connsiteX122" fmla="*/ 6080922 w 6128435"/>
              <a:gd name="connsiteY122" fmla="*/ 5561070 h 6858000"/>
              <a:gd name="connsiteX123" fmla="*/ 6096949 w 6128435"/>
              <a:gd name="connsiteY123" fmla="*/ 5648179 h 6858000"/>
              <a:gd name="connsiteX124" fmla="*/ 6125703 w 6128435"/>
              <a:gd name="connsiteY124" fmla="*/ 5692894 h 6858000"/>
              <a:gd name="connsiteX125" fmla="*/ 6126670 w 6128435"/>
              <a:gd name="connsiteY125" fmla="*/ 5697882 h 6858000"/>
              <a:gd name="connsiteX126" fmla="*/ 6124061 w 6128435"/>
              <a:gd name="connsiteY126" fmla="*/ 5710294 h 6858000"/>
              <a:gd name="connsiteX127" fmla="*/ 6122213 w 6128435"/>
              <a:gd name="connsiteY127" fmla="*/ 5714762 h 6858000"/>
              <a:gd name="connsiteX128" fmla="*/ 6121353 w 6128435"/>
              <a:gd name="connsiteY128" fmla="*/ 5721725 h 6858000"/>
              <a:gd name="connsiteX129" fmla="*/ 6121607 w 6128435"/>
              <a:gd name="connsiteY129" fmla="*/ 5721959 h 6858000"/>
              <a:gd name="connsiteX130" fmla="*/ 6120262 w 6128435"/>
              <a:gd name="connsiteY130" fmla="*/ 5728358 h 6858000"/>
              <a:gd name="connsiteX131" fmla="*/ 6110194 w 6128435"/>
              <a:gd name="connsiteY131" fmla="*/ 5758853 h 6858000"/>
              <a:gd name="connsiteX132" fmla="*/ 6127519 w 6128435"/>
              <a:gd name="connsiteY132" fmla="*/ 5865775 h 6858000"/>
              <a:gd name="connsiteX133" fmla="*/ 6128435 w 6128435"/>
              <a:gd name="connsiteY133" fmla="*/ 5870164 h 6858000"/>
              <a:gd name="connsiteX134" fmla="*/ 6119217 w 6128435"/>
              <a:gd name="connsiteY134" fmla="*/ 5888542 h 6858000"/>
              <a:gd name="connsiteX135" fmla="*/ 6115966 w 6128435"/>
              <a:gd name="connsiteY135" fmla="*/ 5898387 h 6858000"/>
              <a:gd name="connsiteX136" fmla="*/ 6111924 w 6128435"/>
              <a:gd name="connsiteY136" fmla="*/ 5900444 h 6858000"/>
              <a:gd name="connsiteX137" fmla="*/ 6108716 w 6128435"/>
              <a:gd name="connsiteY137" fmla="*/ 5915345 h 6858000"/>
              <a:gd name="connsiteX138" fmla="*/ 6109524 w 6128435"/>
              <a:gd name="connsiteY138" fmla="*/ 5917328 h 6858000"/>
              <a:gd name="connsiteX139" fmla="*/ 6102493 w 6128435"/>
              <a:gd name="connsiteY139" fmla="*/ 5928602 h 6858000"/>
              <a:gd name="connsiteX140" fmla="*/ 6056863 w 6128435"/>
              <a:gd name="connsiteY140" fmla="*/ 6000643 h 6858000"/>
              <a:gd name="connsiteX141" fmla="*/ 6045436 w 6128435"/>
              <a:gd name="connsiteY141" fmla="*/ 6124480 h 6858000"/>
              <a:gd name="connsiteX142" fmla="*/ 6030489 w 6128435"/>
              <a:gd name="connsiteY142" fmla="*/ 6317666 h 6858000"/>
              <a:gd name="connsiteX143" fmla="*/ 6007492 w 6128435"/>
              <a:gd name="connsiteY143" fmla="*/ 6440818 h 6858000"/>
              <a:gd name="connsiteX144" fmla="*/ 6009467 w 6128435"/>
              <a:gd name="connsiteY144" fmla="*/ 6487076 h 6858000"/>
              <a:gd name="connsiteX145" fmla="*/ 5995064 w 6128435"/>
              <a:gd name="connsiteY145" fmla="*/ 6540791 h 6858000"/>
              <a:gd name="connsiteX146" fmla="*/ 5996309 w 6128435"/>
              <a:gd name="connsiteY146" fmla="*/ 6543961 h 6858000"/>
              <a:gd name="connsiteX147" fmla="*/ 5996048 w 6128435"/>
              <a:gd name="connsiteY147" fmla="*/ 6555444 h 6858000"/>
              <a:gd name="connsiteX148" fmla="*/ 6002524 w 6128435"/>
              <a:gd name="connsiteY148" fmla="*/ 6560188 h 6858000"/>
              <a:gd name="connsiteX149" fmla="*/ 6006823 w 6128435"/>
              <a:gd name="connsiteY149" fmla="*/ 6578546 h 6858000"/>
              <a:gd name="connsiteX150" fmla="*/ 6004510 w 6128435"/>
              <a:gd name="connsiteY150" fmla="*/ 6599256 h 6858000"/>
              <a:gd name="connsiteX151" fmla="*/ 5986207 w 6128435"/>
              <a:gd name="connsiteY151" fmla="*/ 6695855 h 6858000"/>
              <a:gd name="connsiteX152" fmla="*/ 5979428 w 6128435"/>
              <a:gd name="connsiteY152" fmla="*/ 6754678 h 6858000"/>
              <a:gd name="connsiteX153" fmla="*/ 5983398 w 6128435"/>
              <a:gd name="connsiteY153" fmla="*/ 6778641 h 6858000"/>
              <a:gd name="connsiteX154" fmla="*/ 5984543 w 6128435"/>
              <a:gd name="connsiteY154" fmla="*/ 6811016 h 6858000"/>
              <a:gd name="connsiteX155" fmla="*/ 5981802 w 6128435"/>
              <a:gd name="connsiteY155" fmla="*/ 6838578 h 6858000"/>
              <a:gd name="connsiteX156" fmla="*/ 5979671 w 6128435"/>
              <a:gd name="connsiteY156" fmla="*/ 6858000 h 6858000"/>
              <a:gd name="connsiteX157" fmla="*/ 0 w 6128435"/>
              <a:gd name="connsiteY157" fmla="*/ 6858000 h 6858000"/>
              <a:gd name="connsiteX158" fmla="*/ 0 w 6128435"/>
              <a:gd name="connsiteY15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532836 w 6128435"/>
              <a:gd name="connsiteY52" fmla="*/ 3353840 h 6858000"/>
              <a:gd name="connsiteX53" fmla="*/ 5561229 w 6128435"/>
              <a:gd name="connsiteY53" fmla="*/ 3395784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516007 w 6128435"/>
              <a:gd name="connsiteY52" fmla="*/ 3258473 h 6858000"/>
              <a:gd name="connsiteX53" fmla="*/ 5561229 w 6128435"/>
              <a:gd name="connsiteY53" fmla="*/ 3395784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08716 w 6128435"/>
              <a:gd name="connsiteY135" fmla="*/ 5915345 h 6858000"/>
              <a:gd name="connsiteX136" fmla="*/ 6109524 w 6128435"/>
              <a:gd name="connsiteY136" fmla="*/ 5917328 h 6858000"/>
              <a:gd name="connsiteX137" fmla="*/ 6102493 w 6128435"/>
              <a:gd name="connsiteY137" fmla="*/ 5928602 h 6858000"/>
              <a:gd name="connsiteX138" fmla="*/ 6056863 w 6128435"/>
              <a:gd name="connsiteY138" fmla="*/ 6000643 h 6858000"/>
              <a:gd name="connsiteX139" fmla="*/ 6045436 w 6128435"/>
              <a:gd name="connsiteY139" fmla="*/ 6124480 h 6858000"/>
              <a:gd name="connsiteX140" fmla="*/ 6030489 w 6128435"/>
              <a:gd name="connsiteY140" fmla="*/ 6317666 h 6858000"/>
              <a:gd name="connsiteX141" fmla="*/ 6007492 w 6128435"/>
              <a:gd name="connsiteY141" fmla="*/ 6440818 h 6858000"/>
              <a:gd name="connsiteX142" fmla="*/ 6009467 w 6128435"/>
              <a:gd name="connsiteY142" fmla="*/ 6487076 h 6858000"/>
              <a:gd name="connsiteX143" fmla="*/ 5995064 w 6128435"/>
              <a:gd name="connsiteY143" fmla="*/ 6540791 h 6858000"/>
              <a:gd name="connsiteX144" fmla="*/ 5996309 w 6128435"/>
              <a:gd name="connsiteY144" fmla="*/ 6543961 h 6858000"/>
              <a:gd name="connsiteX145" fmla="*/ 5996048 w 6128435"/>
              <a:gd name="connsiteY145" fmla="*/ 6555444 h 6858000"/>
              <a:gd name="connsiteX146" fmla="*/ 6002524 w 6128435"/>
              <a:gd name="connsiteY146" fmla="*/ 6560188 h 6858000"/>
              <a:gd name="connsiteX147" fmla="*/ 6006823 w 6128435"/>
              <a:gd name="connsiteY147" fmla="*/ 6578546 h 6858000"/>
              <a:gd name="connsiteX148" fmla="*/ 6004510 w 6128435"/>
              <a:gd name="connsiteY148" fmla="*/ 6599256 h 6858000"/>
              <a:gd name="connsiteX149" fmla="*/ 5986207 w 6128435"/>
              <a:gd name="connsiteY149" fmla="*/ 6695855 h 6858000"/>
              <a:gd name="connsiteX150" fmla="*/ 5979428 w 6128435"/>
              <a:gd name="connsiteY150" fmla="*/ 6754678 h 6858000"/>
              <a:gd name="connsiteX151" fmla="*/ 5983398 w 6128435"/>
              <a:gd name="connsiteY151" fmla="*/ 6778641 h 6858000"/>
              <a:gd name="connsiteX152" fmla="*/ 5984543 w 6128435"/>
              <a:gd name="connsiteY152" fmla="*/ 6811016 h 6858000"/>
              <a:gd name="connsiteX153" fmla="*/ 5981802 w 6128435"/>
              <a:gd name="connsiteY153" fmla="*/ 6838578 h 6858000"/>
              <a:gd name="connsiteX154" fmla="*/ 5979671 w 6128435"/>
              <a:gd name="connsiteY154" fmla="*/ 6858000 h 6858000"/>
              <a:gd name="connsiteX155" fmla="*/ 0 w 6128435"/>
              <a:gd name="connsiteY155" fmla="*/ 6858000 h 6858000"/>
              <a:gd name="connsiteX156" fmla="*/ 0 w 6128435"/>
              <a:gd name="connsiteY15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08716 w 6128435"/>
              <a:gd name="connsiteY135" fmla="*/ 5915345 h 6858000"/>
              <a:gd name="connsiteX136" fmla="*/ 6102493 w 6128435"/>
              <a:gd name="connsiteY136" fmla="*/ 5928602 h 6858000"/>
              <a:gd name="connsiteX137" fmla="*/ 6056863 w 6128435"/>
              <a:gd name="connsiteY137" fmla="*/ 6000643 h 6858000"/>
              <a:gd name="connsiteX138" fmla="*/ 6045436 w 6128435"/>
              <a:gd name="connsiteY138" fmla="*/ 6124480 h 6858000"/>
              <a:gd name="connsiteX139" fmla="*/ 6030489 w 6128435"/>
              <a:gd name="connsiteY139" fmla="*/ 6317666 h 6858000"/>
              <a:gd name="connsiteX140" fmla="*/ 6007492 w 6128435"/>
              <a:gd name="connsiteY140" fmla="*/ 6440818 h 6858000"/>
              <a:gd name="connsiteX141" fmla="*/ 6009467 w 6128435"/>
              <a:gd name="connsiteY141" fmla="*/ 6487076 h 6858000"/>
              <a:gd name="connsiteX142" fmla="*/ 5995064 w 6128435"/>
              <a:gd name="connsiteY142" fmla="*/ 6540791 h 6858000"/>
              <a:gd name="connsiteX143" fmla="*/ 5996309 w 6128435"/>
              <a:gd name="connsiteY143" fmla="*/ 6543961 h 6858000"/>
              <a:gd name="connsiteX144" fmla="*/ 5996048 w 6128435"/>
              <a:gd name="connsiteY144" fmla="*/ 6555444 h 6858000"/>
              <a:gd name="connsiteX145" fmla="*/ 6002524 w 6128435"/>
              <a:gd name="connsiteY145" fmla="*/ 6560188 h 6858000"/>
              <a:gd name="connsiteX146" fmla="*/ 6006823 w 6128435"/>
              <a:gd name="connsiteY146" fmla="*/ 6578546 h 6858000"/>
              <a:gd name="connsiteX147" fmla="*/ 6004510 w 6128435"/>
              <a:gd name="connsiteY147" fmla="*/ 6599256 h 6858000"/>
              <a:gd name="connsiteX148" fmla="*/ 5986207 w 6128435"/>
              <a:gd name="connsiteY148" fmla="*/ 6695855 h 6858000"/>
              <a:gd name="connsiteX149" fmla="*/ 5979428 w 6128435"/>
              <a:gd name="connsiteY149" fmla="*/ 6754678 h 6858000"/>
              <a:gd name="connsiteX150" fmla="*/ 5983398 w 6128435"/>
              <a:gd name="connsiteY150" fmla="*/ 6778641 h 6858000"/>
              <a:gd name="connsiteX151" fmla="*/ 5984543 w 6128435"/>
              <a:gd name="connsiteY151" fmla="*/ 6811016 h 6858000"/>
              <a:gd name="connsiteX152" fmla="*/ 5981802 w 6128435"/>
              <a:gd name="connsiteY152" fmla="*/ 6838578 h 6858000"/>
              <a:gd name="connsiteX153" fmla="*/ 5979671 w 6128435"/>
              <a:gd name="connsiteY153" fmla="*/ 6858000 h 6858000"/>
              <a:gd name="connsiteX154" fmla="*/ 0 w 6128435"/>
              <a:gd name="connsiteY154" fmla="*/ 6858000 h 6858000"/>
              <a:gd name="connsiteX155" fmla="*/ 0 w 6128435"/>
              <a:gd name="connsiteY15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02493 w 6128435"/>
              <a:gd name="connsiteY135" fmla="*/ 5928602 h 6858000"/>
              <a:gd name="connsiteX136" fmla="*/ 6056863 w 6128435"/>
              <a:gd name="connsiteY136" fmla="*/ 6000643 h 6858000"/>
              <a:gd name="connsiteX137" fmla="*/ 6045436 w 6128435"/>
              <a:gd name="connsiteY137" fmla="*/ 6124480 h 6858000"/>
              <a:gd name="connsiteX138" fmla="*/ 6030489 w 6128435"/>
              <a:gd name="connsiteY138" fmla="*/ 6317666 h 6858000"/>
              <a:gd name="connsiteX139" fmla="*/ 6007492 w 6128435"/>
              <a:gd name="connsiteY139" fmla="*/ 6440818 h 6858000"/>
              <a:gd name="connsiteX140" fmla="*/ 6009467 w 6128435"/>
              <a:gd name="connsiteY140" fmla="*/ 6487076 h 6858000"/>
              <a:gd name="connsiteX141" fmla="*/ 5995064 w 6128435"/>
              <a:gd name="connsiteY141" fmla="*/ 6540791 h 6858000"/>
              <a:gd name="connsiteX142" fmla="*/ 5996309 w 6128435"/>
              <a:gd name="connsiteY142" fmla="*/ 6543961 h 6858000"/>
              <a:gd name="connsiteX143" fmla="*/ 5996048 w 6128435"/>
              <a:gd name="connsiteY143" fmla="*/ 6555444 h 6858000"/>
              <a:gd name="connsiteX144" fmla="*/ 6002524 w 6128435"/>
              <a:gd name="connsiteY144" fmla="*/ 6560188 h 6858000"/>
              <a:gd name="connsiteX145" fmla="*/ 6006823 w 6128435"/>
              <a:gd name="connsiteY145" fmla="*/ 6578546 h 6858000"/>
              <a:gd name="connsiteX146" fmla="*/ 6004510 w 6128435"/>
              <a:gd name="connsiteY146" fmla="*/ 6599256 h 6858000"/>
              <a:gd name="connsiteX147" fmla="*/ 5986207 w 6128435"/>
              <a:gd name="connsiteY147" fmla="*/ 6695855 h 6858000"/>
              <a:gd name="connsiteX148" fmla="*/ 5979428 w 6128435"/>
              <a:gd name="connsiteY148" fmla="*/ 6754678 h 6858000"/>
              <a:gd name="connsiteX149" fmla="*/ 5983398 w 6128435"/>
              <a:gd name="connsiteY149" fmla="*/ 6778641 h 6858000"/>
              <a:gd name="connsiteX150" fmla="*/ 5984543 w 6128435"/>
              <a:gd name="connsiteY150" fmla="*/ 6811016 h 6858000"/>
              <a:gd name="connsiteX151" fmla="*/ 5981802 w 6128435"/>
              <a:gd name="connsiteY151" fmla="*/ 6838578 h 6858000"/>
              <a:gd name="connsiteX152" fmla="*/ 5979671 w 6128435"/>
              <a:gd name="connsiteY152" fmla="*/ 6858000 h 6858000"/>
              <a:gd name="connsiteX153" fmla="*/ 0 w 6128435"/>
              <a:gd name="connsiteY153" fmla="*/ 6858000 h 6858000"/>
              <a:gd name="connsiteX154" fmla="*/ 0 w 6128435"/>
              <a:gd name="connsiteY15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02493 w 6128435"/>
              <a:gd name="connsiteY134" fmla="*/ 5928602 h 6858000"/>
              <a:gd name="connsiteX135" fmla="*/ 6056863 w 6128435"/>
              <a:gd name="connsiteY135" fmla="*/ 6000643 h 6858000"/>
              <a:gd name="connsiteX136" fmla="*/ 6045436 w 6128435"/>
              <a:gd name="connsiteY136" fmla="*/ 6124480 h 6858000"/>
              <a:gd name="connsiteX137" fmla="*/ 6030489 w 6128435"/>
              <a:gd name="connsiteY137" fmla="*/ 6317666 h 6858000"/>
              <a:gd name="connsiteX138" fmla="*/ 6007492 w 6128435"/>
              <a:gd name="connsiteY138" fmla="*/ 6440818 h 6858000"/>
              <a:gd name="connsiteX139" fmla="*/ 6009467 w 6128435"/>
              <a:gd name="connsiteY139" fmla="*/ 6487076 h 6858000"/>
              <a:gd name="connsiteX140" fmla="*/ 5995064 w 6128435"/>
              <a:gd name="connsiteY140" fmla="*/ 6540791 h 6858000"/>
              <a:gd name="connsiteX141" fmla="*/ 5996309 w 6128435"/>
              <a:gd name="connsiteY141" fmla="*/ 6543961 h 6858000"/>
              <a:gd name="connsiteX142" fmla="*/ 5996048 w 6128435"/>
              <a:gd name="connsiteY142" fmla="*/ 6555444 h 6858000"/>
              <a:gd name="connsiteX143" fmla="*/ 6002524 w 6128435"/>
              <a:gd name="connsiteY143" fmla="*/ 6560188 h 6858000"/>
              <a:gd name="connsiteX144" fmla="*/ 6006823 w 6128435"/>
              <a:gd name="connsiteY144" fmla="*/ 6578546 h 6858000"/>
              <a:gd name="connsiteX145" fmla="*/ 6004510 w 6128435"/>
              <a:gd name="connsiteY145" fmla="*/ 6599256 h 6858000"/>
              <a:gd name="connsiteX146" fmla="*/ 5986207 w 6128435"/>
              <a:gd name="connsiteY146" fmla="*/ 6695855 h 6858000"/>
              <a:gd name="connsiteX147" fmla="*/ 5979428 w 6128435"/>
              <a:gd name="connsiteY147" fmla="*/ 6754678 h 6858000"/>
              <a:gd name="connsiteX148" fmla="*/ 5983398 w 6128435"/>
              <a:gd name="connsiteY148" fmla="*/ 6778641 h 6858000"/>
              <a:gd name="connsiteX149" fmla="*/ 5984543 w 6128435"/>
              <a:gd name="connsiteY149" fmla="*/ 6811016 h 6858000"/>
              <a:gd name="connsiteX150" fmla="*/ 5981802 w 6128435"/>
              <a:gd name="connsiteY150" fmla="*/ 6838578 h 6858000"/>
              <a:gd name="connsiteX151" fmla="*/ 5979671 w 6128435"/>
              <a:gd name="connsiteY151" fmla="*/ 6858000 h 6858000"/>
              <a:gd name="connsiteX152" fmla="*/ 0 w 6128435"/>
              <a:gd name="connsiteY152" fmla="*/ 6858000 h 6858000"/>
              <a:gd name="connsiteX153" fmla="*/ 0 w 6128435"/>
              <a:gd name="connsiteY153"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16589 w 6127519"/>
              <a:gd name="connsiteY43" fmla="*/ 2810822 h 6858000"/>
              <a:gd name="connsiteX44" fmla="*/ 5418542 w 6127519"/>
              <a:gd name="connsiteY44" fmla="*/ 2817745 h 6858000"/>
              <a:gd name="connsiteX45" fmla="*/ 5418847 w 6127519"/>
              <a:gd name="connsiteY45" fmla="*/ 2817825 h 6858000"/>
              <a:gd name="connsiteX46" fmla="*/ 5457023 w 6127519"/>
              <a:gd name="connsiteY46" fmla="*/ 2858292 h 6858000"/>
              <a:gd name="connsiteX47" fmla="*/ 5479298 w 6127519"/>
              <a:gd name="connsiteY47" fmla="*/ 2947791 h 6858000"/>
              <a:gd name="connsiteX48" fmla="*/ 5481770 w 6127519"/>
              <a:gd name="connsiteY48" fmla="*/ 2951352 h 6858000"/>
              <a:gd name="connsiteX49" fmla="*/ 5482045 w 6127519"/>
              <a:gd name="connsiteY49" fmla="*/ 2984371 h 6858000"/>
              <a:gd name="connsiteX50" fmla="*/ 5482415 w 6127519"/>
              <a:gd name="connsiteY50" fmla="*/ 3004079 h 6858000"/>
              <a:gd name="connsiteX51" fmla="*/ 5503944 w 6127519"/>
              <a:gd name="connsiteY51" fmla="*/ 3123335 h 6858000"/>
              <a:gd name="connsiteX52" fmla="*/ 5516007 w 6127519"/>
              <a:gd name="connsiteY52" fmla="*/ 3258473 h 6858000"/>
              <a:gd name="connsiteX53" fmla="*/ 5566839 w 6127519"/>
              <a:gd name="connsiteY53" fmla="*/ 3345295 h 6858000"/>
              <a:gd name="connsiteX54" fmla="*/ 5589758 w 6127519"/>
              <a:gd name="connsiteY54" fmla="*/ 3506453 h 6858000"/>
              <a:gd name="connsiteX55" fmla="*/ 5596144 w 6127519"/>
              <a:gd name="connsiteY55" fmla="*/ 3534624 h 6858000"/>
              <a:gd name="connsiteX56" fmla="*/ 5597750 w 6127519"/>
              <a:gd name="connsiteY56" fmla="*/ 3534129 h 6858000"/>
              <a:gd name="connsiteX57" fmla="*/ 5599700 w 6127519"/>
              <a:gd name="connsiteY57" fmla="*/ 3547221 h 6858000"/>
              <a:gd name="connsiteX58" fmla="*/ 5615031 w 6127519"/>
              <a:gd name="connsiteY58" fmla="*/ 3557482 h 6858000"/>
              <a:gd name="connsiteX59" fmla="*/ 5618377 w 6127519"/>
              <a:gd name="connsiteY59" fmla="*/ 3588431 h 6858000"/>
              <a:gd name="connsiteX60" fmla="*/ 5612155 w 6127519"/>
              <a:gd name="connsiteY60" fmla="*/ 3589869 h 6858000"/>
              <a:gd name="connsiteX61" fmla="*/ 5620843 w 6127519"/>
              <a:gd name="connsiteY61" fmla="*/ 3606745 h 6858000"/>
              <a:gd name="connsiteX62" fmla="*/ 5655472 w 6127519"/>
              <a:gd name="connsiteY62" fmla="*/ 3678877 h 6858000"/>
              <a:gd name="connsiteX63" fmla="*/ 5680448 w 6127519"/>
              <a:gd name="connsiteY63" fmla="*/ 3717760 h 6858000"/>
              <a:gd name="connsiteX64" fmla="*/ 5683015 w 6127519"/>
              <a:gd name="connsiteY64" fmla="*/ 3762025 h 6858000"/>
              <a:gd name="connsiteX65" fmla="*/ 5696643 w 6127519"/>
              <a:gd name="connsiteY65" fmla="*/ 3773888 h 6858000"/>
              <a:gd name="connsiteX66" fmla="*/ 5699203 w 6127519"/>
              <a:gd name="connsiteY66" fmla="*/ 3775823 h 6858000"/>
              <a:gd name="connsiteX67" fmla="*/ 5704824 w 6127519"/>
              <a:gd name="connsiteY67" fmla="*/ 3785966 h 6858000"/>
              <a:gd name="connsiteX68" fmla="*/ 5712204 w 6127519"/>
              <a:gd name="connsiteY68" fmla="*/ 3785830 h 6858000"/>
              <a:gd name="connsiteX69" fmla="*/ 5724816 w 6127519"/>
              <a:gd name="connsiteY69" fmla="*/ 3798949 h 6858000"/>
              <a:gd name="connsiteX70" fmla="*/ 5733539 w 6127519"/>
              <a:gd name="connsiteY70" fmla="*/ 3818457 h 6858000"/>
              <a:gd name="connsiteX71" fmla="*/ 5768491 w 6127519"/>
              <a:gd name="connsiteY71" fmla="*/ 3914399 h 6858000"/>
              <a:gd name="connsiteX72" fmla="*/ 5793123 w 6127519"/>
              <a:gd name="connsiteY72" fmla="*/ 3969952 h 6858000"/>
              <a:gd name="connsiteX73" fmla="*/ 5808321 w 6127519"/>
              <a:gd name="connsiteY73" fmla="*/ 3988153 h 6858000"/>
              <a:gd name="connsiteX74" fmla="*/ 5825621 w 6127519"/>
              <a:gd name="connsiteY74" fmla="*/ 4015525 h 6858000"/>
              <a:gd name="connsiteX75" fmla="*/ 5860672 w 6127519"/>
              <a:gd name="connsiteY75" fmla="*/ 4061579 h 6858000"/>
              <a:gd name="connsiteX76" fmla="*/ 5872173 w 6127519"/>
              <a:gd name="connsiteY76" fmla="*/ 4088497 h 6858000"/>
              <a:gd name="connsiteX77" fmla="*/ 5883705 w 6127519"/>
              <a:gd name="connsiteY77" fmla="*/ 4101899 h 6858000"/>
              <a:gd name="connsiteX78" fmla="*/ 5885314 w 6127519"/>
              <a:gd name="connsiteY78" fmla="*/ 4108387 h 6858000"/>
              <a:gd name="connsiteX79" fmla="*/ 5894095 w 6127519"/>
              <a:gd name="connsiteY79" fmla="*/ 4128857 h 6858000"/>
              <a:gd name="connsiteX80" fmla="*/ 5898339 w 6127519"/>
              <a:gd name="connsiteY80" fmla="*/ 4140800 h 6858000"/>
              <a:gd name="connsiteX81" fmla="*/ 5899734 w 6127519"/>
              <a:gd name="connsiteY81" fmla="*/ 4145632 h 6858000"/>
              <a:gd name="connsiteX82" fmla="*/ 5903513 w 6127519"/>
              <a:gd name="connsiteY82" fmla="*/ 4187661 h 6858000"/>
              <a:gd name="connsiteX83" fmla="*/ 5917114 w 6127519"/>
              <a:gd name="connsiteY83" fmla="*/ 4213096 h 6858000"/>
              <a:gd name="connsiteX84" fmla="*/ 5921153 w 6127519"/>
              <a:gd name="connsiteY84" fmla="*/ 4236222 h 6858000"/>
              <a:gd name="connsiteX85" fmla="*/ 5924233 w 6127519"/>
              <a:gd name="connsiteY85" fmla="*/ 4242060 h 6858000"/>
              <a:gd name="connsiteX86" fmla="*/ 5928910 w 6127519"/>
              <a:gd name="connsiteY86" fmla="*/ 4300973 h 6858000"/>
              <a:gd name="connsiteX87" fmla="*/ 5939320 w 6127519"/>
              <a:gd name="connsiteY87" fmla="*/ 4340435 h 6858000"/>
              <a:gd name="connsiteX88" fmla="*/ 5946705 w 6127519"/>
              <a:gd name="connsiteY88" fmla="*/ 4428051 h 6858000"/>
              <a:gd name="connsiteX89" fmla="*/ 5949261 w 6127519"/>
              <a:gd name="connsiteY89" fmla="*/ 4449185 h 6858000"/>
              <a:gd name="connsiteX90" fmla="*/ 5957504 w 6127519"/>
              <a:gd name="connsiteY90" fmla="*/ 4465911 h 6858000"/>
              <a:gd name="connsiteX91" fmla="*/ 5964689 w 6127519"/>
              <a:gd name="connsiteY91" fmla="*/ 4468532 h 6858000"/>
              <a:gd name="connsiteX92" fmla="*/ 5967062 w 6127519"/>
              <a:gd name="connsiteY92" fmla="*/ 4479923 h 6858000"/>
              <a:gd name="connsiteX93" fmla="*/ 5968960 w 6127519"/>
              <a:gd name="connsiteY93" fmla="*/ 4482655 h 6858000"/>
              <a:gd name="connsiteX94" fmla="*/ 5978567 w 6127519"/>
              <a:gd name="connsiteY94" fmla="*/ 4498605 h 6858000"/>
              <a:gd name="connsiteX95" fmla="*/ 5980106 w 6127519"/>
              <a:gd name="connsiteY95" fmla="*/ 4585087 h 6858000"/>
              <a:gd name="connsiteX96" fmla="*/ 5998138 w 6127519"/>
              <a:gd name="connsiteY96" fmla="*/ 4697518 h 6858000"/>
              <a:gd name="connsiteX97" fmla="*/ 6013516 w 6127519"/>
              <a:gd name="connsiteY97" fmla="*/ 4786619 h 6858000"/>
              <a:gd name="connsiteX98" fmla="*/ 6025404 w 6127519"/>
              <a:gd name="connsiteY98" fmla="*/ 4858148 h 6858000"/>
              <a:gd name="connsiteX99" fmla="*/ 6007749 w 6127519"/>
              <a:gd name="connsiteY99" fmla="*/ 4964715 h 6858000"/>
              <a:gd name="connsiteX100" fmla="*/ 6005269 w 6127519"/>
              <a:gd name="connsiteY100" fmla="*/ 5150567 h 6858000"/>
              <a:gd name="connsiteX101" fmla="*/ 6001127 w 6127519"/>
              <a:gd name="connsiteY101" fmla="*/ 5164609 h 6858000"/>
              <a:gd name="connsiteX102" fmla="*/ 5996647 w 6127519"/>
              <a:gd name="connsiteY102" fmla="*/ 5185640 h 6858000"/>
              <a:gd name="connsiteX103" fmla="*/ 5998514 w 6127519"/>
              <a:gd name="connsiteY103" fmla="*/ 5189673 h 6858000"/>
              <a:gd name="connsiteX104" fmla="*/ 5995970 w 6127519"/>
              <a:gd name="connsiteY104" fmla="*/ 5221547 h 6858000"/>
              <a:gd name="connsiteX105" fmla="*/ 5997218 w 6127519"/>
              <a:gd name="connsiteY105" fmla="*/ 5222031 h 6858000"/>
              <a:gd name="connsiteX106" fmla="*/ 6002116 w 6127519"/>
              <a:gd name="connsiteY106" fmla="*/ 5231223 h 6858000"/>
              <a:gd name="connsiteX107" fmla="*/ 6008541 w 6127519"/>
              <a:gd name="connsiteY107" fmla="*/ 5248680 h 6858000"/>
              <a:gd name="connsiteX108" fmla="*/ 6039260 w 6127519"/>
              <a:gd name="connsiteY108" fmla="*/ 5289518 h 6858000"/>
              <a:gd name="connsiteX109" fmla="*/ 6036748 w 6127519"/>
              <a:gd name="connsiteY109" fmla="*/ 5322752 h 6858000"/>
              <a:gd name="connsiteX110" fmla="*/ 6036943 w 6127519"/>
              <a:gd name="connsiteY110" fmla="*/ 5329480 h 6858000"/>
              <a:gd name="connsiteX111" fmla="*/ 6037236 w 6127519"/>
              <a:gd name="connsiteY111" fmla="*/ 5329634 h 6858000"/>
              <a:gd name="connsiteX112" fmla="*/ 6038019 w 6127519"/>
              <a:gd name="connsiteY112" fmla="*/ 5336764 h 6858000"/>
              <a:gd name="connsiteX113" fmla="*/ 6037298 w 6127519"/>
              <a:gd name="connsiteY113" fmla="*/ 5341753 h 6858000"/>
              <a:gd name="connsiteX114" fmla="*/ 6037677 w 6127519"/>
              <a:gd name="connsiteY114" fmla="*/ 5354807 h 6858000"/>
              <a:gd name="connsiteX115" fmla="*/ 6039728 w 6127519"/>
              <a:gd name="connsiteY115" fmla="*/ 5359416 h 6858000"/>
              <a:gd name="connsiteX116" fmla="*/ 6043311 w 6127519"/>
              <a:gd name="connsiteY116" fmla="*/ 5361407 h 6858000"/>
              <a:gd name="connsiteX117" fmla="*/ 6042954 w 6127519"/>
              <a:gd name="connsiteY117" fmla="*/ 5362576 h 6858000"/>
              <a:gd name="connsiteX118" fmla="*/ 6053435 w 6127519"/>
              <a:gd name="connsiteY118" fmla="*/ 5387547 h 6858000"/>
              <a:gd name="connsiteX119" fmla="*/ 6065933 w 6127519"/>
              <a:gd name="connsiteY119" fmla="*/ 5443002 h 6858000"/>
              <a:gd name="connsiteX120" fmla="*/ 6068640 w 6127519"/>
              <a:gd name="connsiteY120" fmla="*/ 5474503 h 6858000"/>
              <a:gd name="connsiteX121" fmla="*/ 6080922 w 6127519"/>
              <a:gd name="connsiteY121" fmla="*/ 5561070 h 6858000"/>
              <a:gd name="connsiteX122" fmla="*/ 6096949 w 6127519"/>
              <a:gd name="connsiteY122" fmla="*/ 5648179 h 6858000"/>
              <a:gd name="connsiteX123" fmla="*/ 6125703 w 6127519"/>
              <a:gd name="connsiteY123" fmla="*/ 5692894 h 6858000"/>
              <a:gd name="connsiteX124" fmla="*/ 6126670 w 6127519"/>
              <a:gd name="connsiteY124" fmla="*/ 5697882 h 6858000"/>
              <a:gd name="connsiteX125" fmla="*/ 6124061 w 6127519"/>
              <a:gd name="connsiteY125" fmla="*/ 5710294 h 6858000"/>
              <a:gd name="connsiteX126" fmla="*/ 6122213 w 6127519"/>
              <a:gd name="connsiteY126" fmla="*/ 5714762 h 6858000"/>
              <a:gd name="connsiteX127" fmla="*/ 6121353 w 6127519"/>
              <a:gd name="connsiteY127" fmla="*/ 5721725 h 6858000"/>
              <a:gd name="connsiteX128" fmla="*/ 6121607 w 6127519"/>
              <a:gd name="connsiteY128" fmla="*/ 5721959 h 6858000"/>
              <a:gd name="connsiteX129" fmla="*/ 6120262 w 6127519"/>
              <a:gd name="connsiteY129" fmla="*/ 5728358 h 6858000"/>
              <a:gd name="connsiteX130" fmla="*/ 6110194 w 6127519"/>
              <a:gd name="connsiteY130" fmla="*/ 5758853 h 6858000"/>
              <a:gd name="connsiteX131" fmla="*/ 6127519 w 6127519"/>
              <a:gd name="connsiteY131" fmla="*/ 5865775 h 6858000"/>
              <a:gd name="connsiteX132" fmla="*/ 6119217 w 6127519"/>
              <a:gd name="connsiteY132" fmla="*/ 5888542 h 6858000"/>
              <a:gd name="connsiteX133" fmla="*/ 6102493 w 6127519"/>
              <a:gd name="connsiteY133" fmla="*/ 5928602 h 6858000"/>
              <a:gd name="connsiteX134" fmla="*/ 6056863 w 6127519"/>
              <a:gd name="connsiteY134" fmla="*/ 6000643 h 6858000"/>
              <a:gd name="connsiteX135" fmla="*/ 6045436 w 6127519"/>
              <a:gd name="connsiteY135" fmla="*/ 6124480 h 6858000"/>
              <a:gd name="connsiteX136" fmla="*/ 6030489 w 6127519"/>
              <a:gd name="connsiteY136" fmla="*/ 6317666 h 6858000"/>
              <a:gd name="connsiteX137" fmla="*/ 6007492 w 6127519"/>
              <a:gd name="connsiteY137" fmla="*/ 6440818 h 6858000"/>
              <a:gd name="connsiteX138" fmla="*/ 6009467 w 6127519"/>
              <a:gd name="connsiteY138" fmla="*/ 6487076 h 6858000"/>
              <a:gd name="connsiteX139" fmla="*/ 5995064 w 6127519"/>
              <a:gd name="connsiteY139" fmla="*/ 6540791 h 6858000"/>
              <a:gd name="connsiteX140" fmla="*/ 5996309 w 6127519"/>
              <a:gd name="connsiteY140" fmla="*/ 6543961 h 6858000"/>
              <a:gd name="connsiteX141" fmla="*/ 5996048 w 6127519"/>
              <a:gd name="connsiteY141" fmla="*/ 6555444 h 6858000"/>
              <a:gd name="connsiteX142" fmla="*/ 6002524 w 6127519"/>
              <a:gd name="connsiteY142" fmla="*/ 6560188 h 6858000"/>
              <a:gd name="connsiteX143" fmla="*/ 6006823 w 6127519"/>
              <a:gd name="connsiteY143" fmla="*/ 6578546 h 6858000"/>
              <a:gd name="connsiteX144" fmla="*/ 6004510 w 6127519"/>
              <a:gd name="connsiteY144" fmla="*/ 6599256 h 6858000"/>
              <a:gd name="connsiteX145" fmla="*/ 5986207 w 6127519"/>
              <a:gd name="connsiteY145" fmla="*/ 6695855 h 6858000"/>
              <a:gd name="connsiteX146" fmla="*/ 5979428 w 6127519"/>
              <a:gd name="connsiteY146" fmla="*/ 6754678 h 6858000"/>
              <a:gd name="connsiteX147" fmla="*/ 5983398 w 6127519"/>
              <a:gd name="connsiteY147" fmla="*/ 6778641 h 6858000"/>
              <a:gd name="connsiteX148" fmla="*/ 5984543 w 6127519"/>
              <a:gd name="connsiteY148" fmla="*/ 6811016 h 6858000"/>
              <a:gd name="connsiteX149" fmla="*/ 5981802 w 6127519"/>
              <a:gd name="connsiteY149" fmla="*/ 6838578 h 6858000"/>
              <a:gd name="connsiteX150" fmla="*/ 5979671 w 6127519"/>
              <a:gd name="connsiteY150" fmla="*/ 6858000 h 6858000"/>
              <a:gd name="connsiteX151" fmla="*/ 0 w 6127519"/>
              <a:gd name="connsiteY151" fmla="*/ 6858000 h 6858000"/>
              <a:gd name="connsiteX152" fmla="*/ 0 w 6127519"/>
              <a:gd name="connsiteY152"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02116 w 6127689"/>
              <a:gd name="connsiteY106" fmla="*/ 5231223 h 6858000"/>
              <a:gd name="connsiteX107" fmla="*/ 6008541 w 6127689"/>
              <a:gd name="connsiteY107" fmla="*/ 5248680 h 6858000"/>
              <a:gd name="connsiteX108" fmla="*/ 6039260 w 6127689"/>
              <a:gd name="connsiteY108" fmla="*/ 5289518 h 6858000"/>
              <a:gd name="connsiteX109" fmla="*/ 6036748 w 6127689"/>
              <a:gd name="connsiteY109" fmla="*/ 5322752 h 6858000"/>
              <a:gd name="connsiteX110" fmla="*/ 6036943 w 6127689"/>
              <a:gd name="connsiteY110" fmla="*/ 5329480 h 6858000"/>
              <a:gd name="connsiteX111" fmla="*/ 6037236 w 6127689"/>
              <a:gd name="connsiteY111" fmla="*/ 5329634 h 6858000"/>
              <a:gd name="connsiteX112" fmla="*/ 6038019 w 6127689"/>
              <a:gd name="connsiteY112" fmla="*/ 5336764 h 6858000"/>
              <a:gd name="connsiteX113" fmla="*/ 6037298 w 6127689"/>
              <a:gd name="connsiteY113" fmla="*/ 5341753 h 6858000"/>
              <a:gd name="connsiteX114" fmla="*/ 6037677 w 6127689"/>
              <a:gd name="connsiteY114" fmla="*/ 5354807 h 6858000"/>
              <a:gd name="connsiteX115" fmla="*/ 6039728 w 6127689"/>
              <a:gd name="connsiteY115" fmla="*/ 5359416 h 6858000"/>
              <a:gd name="connsiteX116" fmla="*/ 6043311 w 6127689"/>
              <a:gd name="connsiteY116" fmla="*/ 5361407 h 6858000"/>
              <a:gd name="connsiteX117" fmla="*/ 6042954 w 6127689"/>
              <a:gd name="connsiteY117" fmla="*/ 5362576 h 6858000"/>
              <a:gd name="connsiteX118" fmla="*/ 6053435 w 6127689"/>
              <a:gd name="connsiteY118" fmla="*/ 5387547 h 6858000"/>
              <a:gd name="connsiteX119" fmla="*/ 6065933 w 6127689"/>
              <a:gd name="connsiteY119" fmla="*/ 5443002 h 6858000"/>
              <a:gd name="connsiteX120" fmla="*/ 6068640 w 6127689"/>
              <a:gd name="connsiteY120" fmla="*/ 5474503 h 6858000"/>
              <a:gd name="connsiteX121" fmla="*/ 6080922 w 6127689"/>
              <a:gd name="connsiteY121" fmla="*/ 5561070 h 6858000"/>
              <a:gd name="connsiteX122" fmla="*/ 6096949 w 6127689"/>
              <a:gd name="connsiteY122" fmla="*/ 5648179 h 6858000"/>
              <a:gd name="connsiteX123" fmla="*/ 6125703 w 6127689"/>
              <a:gd name="connsiteY123" fmla="*/ 5692894 h 6858000"/>
              <a:gd name="connsiteX124" fmla="*/ 6126670 w 6127689"/>
              <a:gd name="connsiteY124" fmla="*/ 5697882 h 6858000"/>
              <a:gd name="connsiteX125" fmla="*/ 6124061 w 6127689"/>
              <a:gd name="connsiteY125" fmla="*/ 5710294 h 6858000"/>
              <a:gd name="connsiteX126" fmla="*/ 6122213 w 6127689"/>
              <a:gd name="connsiteY126" fmla="*/ 5714762 h 6858000"/>
              <a:gd name="connsiteX127" fmla="*/ 6121353 w 6127689"/>
              <a:gd name="connsiteY127" fmla="*/ 5721725 h 6858000"/>
              <a:gd name="connsiteX128" fmla="*/ 6121607 w 6127689"/>
              <a:gd name="connsiteY128" fmla="*/ 5721959 h 6858000"/>
              <a:gd name="connsiteX129" fmla="*/ 6120262 w 6127689"/>
              <a:gd name="connsiteY129" fmla="*/ 5728358 h 6858000"/>
              <a:gd name="connsiteX130" fmla="*/ 6127024 w 6127689"/>
              <a:gd name="connsiteY130" fmla="*/ 5786902 h 6858000"/>
              <a:gd name="connsiteX131" fmla="*/ 6127519 w 6127689"/>
              <a:gd name="connsiteY131" fmla="*/ 5865775 h 6858000"/>
              <a:gd name="connsiteX132" fmla="*/ 6119217 w 6127689"/>
              <a:gd name="connsiteY132" fmla="*/ 5888542 h 6858000"/>
              <a:gd name="connsiteX133" fmla="*/ 6102493 w 6127689"/>
              <a:gd name="connsiteY133" fmla="*/ 5928602 h 6858000"/>
              <a:gd name="connsiteX134" fmla="*/ 6056863 w 6127689"/>
              <a:gd name="connsiteY134" fmla="*/ 6000643 h 6858000"/>
              <a:gd name="connsiteX135" fmla="*/ 6045436 w 6127689"/>
              <a:gd name="connsiteY135" fmla="*/ 6124480 h 6858000"/>
              <a:gd name="connsiteX136" fmla="*/ 6030489 w 6127689"/>
              <a:gd name="connsiteY136" fmla="*/ 6317666 h 6858000"/>
              <a:gd name="connsiteX137" fmla="*/ 6007492 w 6127689"/>
              <a:gd name="connsiteY137" fmla="*/ 6440818 h 6858000"/>
              <a:gd name="connsiteX138" fmla="*/ 6009467 w 6127689"/>
              <a:gd name="connsiteY138" fmla="*/ 6487076 h 6858000"/>
              <a:gd name="connsiteX139" fmla="*/ 5995064 w 6127689"/>
              <a:gd name="connsiteY139" fmla="*/ 6540791 h 6858000"/>
              <a:gd name="connsiteX140" fmla="*/ 5996309 w 6127689"/>
              <a:gd name="connsiteY140" fmla="*/ 6543961 h 6858000"/>
              <a:gd name="connsiteX141" fmla="*/ 5996048 w 6127689"/>
              <a:gd name="connsiteY141" fmla="*/ 6555444 h 6858000"/>
              <a:gd name="connsiteX142" fmla="*/ 6002524 w 6127689"/>
              <a:gd name="connsiteY142" fmla="*/ 6560188 h 6858000"/>
              <a:gd name="connsiteX143" fmla="*/ 6006823 w 6127689"/>
              <a:gd name="connsiteY143" fmla="*/ 6578546 h 6858000"/>
              <a:gd name="connsiteX144" fmla="*/ 6004510 w 6127689"/>
              <a:gd name="connsiteY144" fmla="*/ 6599256 h 6858000"/>
              <a:gd name="connsiteX145" fmla="*/ 5986207 w 6127689"/>
              <a:gd name="connsiteY145" fmla="*/ 6695855 h 6858000"/>
              <a:gd name="connsiteX146" fmla="*/ 5979428 w 6127689"/>
              <a:gd name="connsiteY146" fmla="*/ 6754678 h 6858000"/>
              <a:gd name="connsiteX147" fmla="*/ 5983398 w 6127689"/>
              <a:gd name="connsiteY147" fmla="*/ 6778641 h 6858000"/>
              <a:gd name="connsiteX148" fmla="*/ 5984543 w 6127689"/>
              <a:gd name="connsiteY148" fmla="*/ 6811016 h 6858000"/>
              <a:gd name="connsiteX149" fmla="*/ 5981802 w 6127689"/>
              <a:gd name="connsiteY149" fmla="*/ 6838578 h 6858000"/>
              <a:gd name="connsiteX150" fmla="*/ 5979671 w 6127689"/>
              <a:gd name="connsiteY150" fmla="*/ 6858000 h 6858000"/>
              <a:gd name="connsiteX151" fmla="*/ 0 w 6127689"/>
              <a:gd name="connsiteY151" fmla="*/ 6858000 h 6858000"/>
              <a:gd name="connsiteX152" fmla="*/ 0 w 6127689"/>
              <a:gd name="connsiteY152"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02116 w 6127689"/>
              <a:gd name="connsiteY106" fmla="*/ 5231223 h 6858000"/>
              <a:gd name="connsiteX107" fmla="*/ 6039260 w 6127689"/>
              <a:gd name="connsiteY107" fmla="*/ 5289518 h 6858000"/>
              <a:gd name="connsiteX108" fmla="*/ 6036748 w 6127689"/>
              <a:gd name="connsiteY108" fmla="*/ 5322752 h 6858000"/>
              <a:gd name="connsiteX109" fmla="*/ 6036943 w 6127689"/>
              <a:gd name="connsiteY109" fmla="*/ 5329480 h 6858000"/>
              <a:gd name="connsiteX110" fmla="*/ 6037236 w 6127689"/>
              <a:gd name="connsiteY110" fmla="*/ 5329634 h 6858000"/>
              <a:gd name="connsiteX111" fmla="*/ 6038019 w 6127689"/>
              <a:gd name="connsiteY111" fmla="*/ 5336764 h 6858000"/>
              <a:gd name="connsiteX112" fmla="*/ 6037298 w 6127689"/>
              <a:gd name="connsiteY112" fmla="*/ 5341753 h 6858000"/>
              <a:gd name="connsiteX113" fmla="*/ 6037677 w 6127689"/>
              <a:gd name="connsiteY113" fmla="*/ 5354807 h 6858000"/>
              <a:gd name="connsiteX114" fmla="*/ 6039728 w 6127689"/>
              <a:gd name="connsiteY114" fmla="*/ 5359416 h 6858000"/>
              <a:gd name="connsiteX115" fmla="*/ 6043311 w 6127689"/>
              <a:gd name="connsiteY115" fmla="*/ 5361407 h 6858000"/>
              <a:gd name="connsiteX116" fmla="*/ 6042954 w 6127689"/>
              <a:gd name="connsiteY116" fmla="*/ 5362576 h 6858000"/>
              <a:gd name="connsiteX117" fmla="*/ 6053435 w 6127689"/>
              <a:gd name="connsiteY117" fmla="*/ 5387547 h 6858000"/>
              <a:gd name="connsiteX118" fmla="*/ 6065933 w 6127689"/>
              <a:gd name="connsiteY118" fmla="*/ 5443002 h 6858000"/>
              <a:gd name="connsiteX119" fmla="*/ 6068640 w 6127689"/>
              <a:gd name="connsiteY119" fmla="*/ 5474503 h 6858000"/>
              <a:gd name="connsiteX120" fmla="*/ 6080922 w 6127689"/>
              <a:gd name="connsiteY120" fmla="*/ 5561070 h 6858000"/>
              <a:gd name="connsiteX121" fmla="*/ 6096949 w 6127689"/>
              <a:gd name="connsiteY121" fmla="*/ 5648179 h 6858000"/>
              <a:gd name="connsiteX122" fmla="*/ 6125703 w 6127689"/>
              <a:gd name="connsiteY122" fmla="*/ 5692894 h 6858000"/>
              <a:gd name="connsiteX123" fmla="*/ 6126670 w 6127689"/>
              <a:gd name="connsiteY123" fmla="*/ 5697882 h 6858000"/>
              <a:gd name="connsiteX124" fmla="*/ 6124061 w 6127689"/>
              <a:gd name="connsiteY124" fmla="*/ 5710294 h 6858000"/>
              <a:gd name="connsiteX125" fmla="*/ 6122213 w 6127689"/>
              <a:gd name="connsiteY125" fmla="*/ 5714762 h 6858000"/>
              <a:gd name="connsiteX126" fmla="*/ 6121353 w 6127689"/>
              <a:gd name="connsiteY126" fmla="*/ 5721725 h 6858000"/>
              <a:gd name="connsiteX127" fmla="*/ 6121607 w 6127689"/>
              <a:gd name="connsiteY127" fmla="*/ 5721959 h 6858000"/>
              <a:gd name="connsiteX128" fmla="*/ 6120262 w 6127689"/>
              <a:gd name="connsiteY128" fmla="*/ 5728358 h 6858000"/>
              <a:gd name="connsiteX129" fmla="*/ 6127024 w 6127689"/>
              <a:gd name="connsiteY129" fmla="*/ 5786902 h 6858000"/>
              <a:gd name="connsiteX130" fmla="*/ 6127519 w 6127689"/>
              <a:gd name="connsiteY130" fmla="*/ 5865775 h 6858000"/>
              <a:gd name="connsiteX131" fmla="*/ 6119217 w 6127689"/>
              <a:gd name="connsiteY131" fmla="*/ 5888542 h 6858000"/>
              <a:gd name="connsiteX132" fmla="*/ 6102493 w 6127689"/>
              <a:gd name="connsiteY132" fmla="*/ 5928602 h 6858000"/>
              <a:gd name="connsiteX133" fmla="*/ 6056863 w 6127689"/>
              <a:gd name="connsiteY133" fmla="*/ 6000643 h 6858000"/>
              <a:gd name="connsiteX134" fmla="*/ 6045436 w 6127689"/>
              <a:gd name="connsiteY134" fmla="*/ 6124480 h 6858000"/>
              <a:gd name="connsiteX135" fmla="*/ 6030489 w 6127689"/>
              <a:gd name="connsiteY135" fmla="*/ 6317666 h 6858000"/>
              <a:gd name="connsiteX136" fmla="*/ 6007492 w 6127689"/>
              <a:gd name="connsiteY136" fmla="*/ 6440818 h 6858000"/>
              <a:gd name="connsiteX137" fmla="*/ 6009467 w 6127689"/>
              <a:gd name="connsiteY137" fmla="*/ 6487076 h 6858000"/>
              <a:gd name="connsiteX138" fmla="*/ 5995064 w 6127689"/>
              <a:gd name="connsiteY138" fmla="*/ 6540791 h 6858000"/>
              <a:gd name="connsiteX139" fmla="*/ 5996309 w 6127689"/>
              <a:gd name="connsiteY139" fmla="*/ 6543961 h 6858000"/>
              <a:gd name="connsiteX140" fmla="*/ 5996048 w 6127689"/>
              <a:gd name="connsiteY140" fmla="*/ 6555444 h 6858000"/>
              <a:gd name="connsiteX141" fmla="*/ 6002524 w 6127689"/>
              <a:gd name="connsiteY141" fmla="*/ 6560188 h 6858000"/>
              <a:gd name="connsiteX142" fmla="*/ 6006823 w 6127689"/>
              <a:gd name="connsiteY142" fmla="*/ 6578546 h 6858000"/>
              <a:gd name="connsiteX143" fmla="*/ 6004510 w 6127689"/>
              <a:gd name="connsiteY143" fmla="*/ 6599256 h 6858000"/>
              <a:gd name="connsiteX144" fmla="*/ 5986207 w 6127689"/>
              <a:gd name="connsiteY144" fmla="*/ 6695855 h 6858000"/>
              <a:gd name="connsiteX145" fmla="*/ 5979428 w 6127689"/>
              <a:gd name="connsiteY145" fmla="*/ 6754678 h 6858000"/>
              <a:gd name="connsiteX146" fmla="*/ 5983398 w 6127689"/>
              <a:gd name="connsiteY146" fmla="*/ 6778641 h 6858000"/>
              <a:gd name="connsiteX147" fmla="*/ 5984543 w 6127689"/>
              <a:gd name="connsiteY147" fmla="*/ 6811016 h 6858000"/>
              <a:gd name="connsiteX148" fmla="*/ 5981802 w 6127689"/>
              <a:gd name="connsiteY148" fmla="*/ 6838578 h 6858000"/>
              <a:gd name="connsiteX149" fmla="*/ 5979671 w 6127689"/>
              <a:gd name="connsiteY149" fmla="*/ 6858000 h 6858000"/>
              <a:gd name="connsiteX150" fmla="*/ 0 w 6127689"/>
              <a:gd name="connsiteY150" fmla="*/ 6858000 h 6858000"/>
              <a:gd name="connsiteX151" fmla="*/ 0 w 6127689"/>
              <a:gd name="connsiteY151"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39260 w 6127689"/>
              <a:gd name="connsiteY106" fmla="*/ 5289518 h 6858000"/>
              <a:gd name="connsiteX107" fmla="*/ 6036748 w 6127689"/>
              <a:gd name="connsiteY107" fmla="*/ 5322752 h 6858000"/>
              <a:gd name="connsiteX108" fmla="*/ 6036943 w 6127689"/>
              <a:gd name="connsiteY108" fmla="*/ 5329480 h 6858000"/>
              <a:gd name="connsiteX109" fmla="*/ 6037236 w 6127689"/>
              <a:gd name="connsiteY109" fmla="*/ 5329634 h 6858000"/>
              <a:gd name="connsiteX110" fmla="*/ 6038019 w 6127689"/>
              <a:gd name="connsiteY110" fmla="*/ 5336764 h 6858000"/>
              <a:gd name="connsiteX111" fmla="*/ 6037298 w 6127689"/>
              <a:gd name="connsiteY111" fmla="*/ 5341753 h 6858000"/>
              <a:gd name="connsiteX112" fmla="*/ 6037677 w 6127689"/>
              <a:gd name="connsiteY112" fmla="*/ 5354807 h 6858000"/>
              <a:gd name="connsiteX113" fmla="*/ 6039728 w 6127689"/>
              <a:gd name="connsiteY113" fmla="*/ 5359416 h 6858000"/>
              <a:gd name="connsiteX114" fmla="*/ 6043311 w 6127689"/>
              <a:gd name="connsiteY114" fmla="*/ 5361407 h 6858000"/>
              <a:gd name="connsiteX115" fmla="*/ 6042954 w 6127689"/>
              <a:gd name="connsiteY115" fmla="*/ 5362576 h 6858000"/>
              <a:gd name="connsiteX116" fmla="*/ 6053435 w 6127689"/>
              <a:gd name="connsiteY116" fmla="*/ 5387547 h 6858000"/>
              <a:gd name="connsiteX117" fmla="*/ 6065933 w 6127689"/>
              <a:gd name="connsiteY117" fmla="*/ 5443002 h 6858000"/>
              <a:gd name="connsiteX118" fmla="*/ 6068640 w 6127689"/>
              <a:gd name="connsiteY118" fmla="*/ 5474503 h 6858000"/>
              <a:gd name="connsiteX119" fmla="*/ 6080922 w 6127689"/>
              <a:gd name="connsiteY119" fmla="*/ 5561070 h 6858000"/>
              <a:gd name="connsiteX120" fmla="*/ 6096949 w 6127689"/>
              <a:gd name="connsiteY120" fmla="*/ 5648179 h 6858000"/>
              <a:gd name="connsiteX121" fmla="*/ 6125703 w 6127689"/>
              <a:gd name="connsiteY121" fmla="*/ 5692894 h 6858000"/>
              <a:gd name="connsiteX122" fmla="*/ 6126670 w 6127689"/>
              <a:gd name="connsiteY122" fmla="*/ 5697882 h 6858000"/>
              <a:gd name="connsiteX123" fmla="*/ 6124061 w 6127689"/>
              <a:gd name="connsiteY123" fmla="*/ 5710294 h 6858000"/>
              <a:gd name="connsiteX124" fmla="*/ 6122213 w 6127689"/>
              <a:gd name="connsiteY124" fmla="*/ 5714762 h 6858000"/>
              <a:gd name="connsiteX125" fmla="*/ 6121353 w 6127689"/>
              <a:gd name="connsiteY125" fmla="*/ 5721725 h 6858000"/>
              <a:gd name="connsiteX126" fmla="*/ 6121607 w 6127689"/>
              <a:gd name="connsiteY126" fmla="*/ 5721959 h 6858000"/>
              <a:gd name="connsiteX127" fmla="*/ 6120262 w 6127689"/>
              <a:gd name="connsiteY127" fmla="*/ 5728358 h 6858000"/>
              <a:gd name="connsiteX128" fmla="*/ 6127024 w 6127689"/>
              <a:gd name="connsiteY128" fmla="*/ 5786902 h 6858000"/>
              <a:gd name="connsiteX129" fmla="*/ 6127519 w 6127689"/>
              <a:gd name="connsiteY129" fmla="*/ 5865775 h 6858000"/>
              <a:gd name="connsiteX130" fmla="*/ 6119217 w 6127689"/>
              <a:gd name="connsiteY130" fmla="*/ 5888542 h 6858000"/>
              <a:gd name="connsiteX131" fmla="*/ 6102493 w 6127689"/>
              <a:gd name="connsiteY131" fmla="*/ 5928602 h 6858000"/>
              <a:gd name="connsiteX132" fmla="*/ 6056863 w 6127689"/>
              <a:gd name="connsiteY132" fmla="*/ 6000643 h 6858000"/>
              <a:gd name="connsiteX133" fmla="*/ 6045436 w 6127689"/>
              <a:gd name="connsiteY133" fmla="*/ 6124480 h 6858000"/>
              <a:gd name="connsiteX134" fmla="*/ 6030489 w 6127689"/>
              <a:gd name="connsiteY134" fmla="*/ 6317666 h 6858000"/>
              <a:gd name="connsiteX135" fmla="*/ 6007492 w 6127689"/>
              <a:gd name="connsiteY135" fmla="*/ 6440818 h 6858000"/>
              <a:gd name="connsiteX136" fmla="*/ 6009467 w 6127689"/>
              <a:gd name="connsiteY136" fmla="*/ 6487076 h 6858000"/>
              <a:gd name="connsiteX137" fmla="*/ 5995064 w 6127689"/>
              <a:gd name="connsiteY137" fmla="*/ 6540791 h 6858000"/>
              <a:gd name="connsiteX138" fmla="*/ 5996309 w 6127689"/>
              <a:gd name="connsiteY138" fmla="*/ 6543961 h 6858000"/>
              <a:gd name="connsiteX139" fmla="*/ 5996048 w 6127689"/>
              <a:gd name="connsiteY139" fmla="*/ 6555444 h 6858000"/>
              <a:gd name="connsiteX140" fmla="*/ 6002524 w 6127689"/>
              <a:gd name="connsiteY140" fmla="*/ 6560188 h 6858000"/>
              <a:gd name="connsiteX141" fmla="*/ 6006823 w 6127689"/>
              <a:gd name="connsiteY141" fmla="*/ 6578546 h 6858000"/>
              <a:gd name="connsiteX142" fmla="*/ 6004510 w 6127689"/>
              <a:gd name="connsiteY142" fmla="*/ 6599256 h 6858000"/>
              <a:gd name="connsiteX143" fmla="*/ 5986207 w 6127689"/>
              <a:gd name="connsiteY143" fmla="*/ 6695855 h 6858000"/>
              <a:gd name="connsiteX144" fmla="*/ 5979428 w 6127689"/>
              <a:gd name="connsiteY144" fmla="*/ 6754678 h 6858000"/>
              <a:gd name="connsiteX145" fmla="*/ 5983398 w 6127689"/>
              <a:gd name="connsiteY145" fmla="*/ 6778641 h 6858000"/>
              <a:gd name="connsiteX146" fmla="*/ 5984543 w 6127689"/>
              <a:gd name="connsiteY146" fmla="*/ 6811016 h 6858000"/>
              <a:gd name="connsiteX147" fmla="*/ 5981802 w 6127689"/>
              <a:gd name="connsiteY147" fmla="*/ 6838578 h 6858000"/>
              <a:gd name="connsiteX148" fmla="*/ 5979671 w 6127689"/>
              <a:gd name="connsiteY148" fmla="*/ 6858000 h 6858000"/>
              <a:gd name="connsiteX149" fmla="*/ 0 w 6127689"/>
              <a:gd name="connsiteY149" fmla="*/ 6858000 h 6858000"/>
              <a:gd name="connsiteX150" fmla="*/ 0 w 6127689"/>
              <a:gd name="connsiteY150"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36748 w 6127689"/>
              <a:gd name="connsiteY106" fmla="*/ 5322752 h 6858000"/>
              <a:gd name="connsiteX107" fmla="*/ 6036943 w 6127689"/>
              <a:gd name="connsiteY107" fmla="*/ 5329480 h 6858000"/>
              <a:gd name="connsiteX108" fmla="*/ 6037236 w 6127689"/>
              <a:gd name="connsiteY108" fmla="*/ 5329634 h 6858000"/>
              <a:gd name="connsiteX109" fmla="*/ 6038019 w 6127689"/>
              <a:gd name="connsiteY109" fmla="*/ 5336764 h 6858000"/>
              <a:gd name="connsiteX110" fmla="*/ 6037298 w 6127689"/>
              <a:gd name="connsiteY110" fmla="*/ 5341753 h 6858000"/>
              <a:gd name="connsiteX111" fmla="*/ 6037677 w 6127689"/>
              <a:gd name="connsiteY111" fmla="*/ 5354807 h 6858000"/>
              <a:gd name="connsiteX112" fmla="*/ 6039728 w 6127689"/>
              <a:gd name="connsiteY112" fmla="*/ 5359416 h 6858000"/>
              <a:gd name="connsiteX113" fmla="*/ 6043311 w 6127689"/>
              <a:gd name="connsiteY113" fmla="*/ 5361407 h 6858000"/>
              <a:gd name="connsiteX114" fmla="*/ 6042954 w 6127689"/>
              <a:gd name="connsiteY114" fmla="*/ 5362576 h 6858000"/>
              <a:gd name="connsiteX115" fmla="*/ 6053435 w 6127689"/>
              <a:gd name="connsiteY115" fmla="*/ 5387547 h 6858000"/>
              <a:gd name="connsiteX116" fmla="*/ 6065933 w 6127689"/>
              <a:gd name="connsiteY116" fmla="*/ 5443002 h 6858000"/>
              <a:gd name="connsiteX117" fmla="*/ 6068640 w 6127689"/>
              <a:gd name="connsiteY117" fmla="*/ 5474503 h 6858000"/>
              <a:gd name="connsiteX118" fmla="*/ 6080922 w 6127689"/>
              <a:gd name="connsiteY118" fmla="*/ 5561070 h 6858000"/>
              <a:gd name="connsiteX119" fmla="*/ 6096949 w 6127689"/>
              <a:gd name="connsiteY119" fmla="*/ 5648179 h 6858000"/>
              <a:gd name="connsiteX120" fmla="*/ 6125703 w 6127689"/>
              <a:gd name="connsiteY120" fmla="*/ 5692894 h 6858000"/>
              <a:gd name="connsiteX121" fmla="*/ 6126670 w 6127689"/>
              <a:gd name="connsiteY121" fmla="*/ 5697882 h 6858000"/>
              <a:gd name="connsiteX122" fmla="*/ 6124061 w 6127689"/>
              <a:gd name="connsiteY122" fmla="*/ 5710294 h 6858000"/>
              <a:gd name="connsiteX123" fmla="*/ 6122213 w 6127689"/>
              <a:gd name="connsiteY123" fmla="*/ 5714762 h 6858000"/>
              <a:gd name="connsiteX124" fmla="*/ 6121353 w 6127689"/>
              <a:gd name="connsiteY124" fmla="*/ 5721725 h 6858000"/>
              <a:gd name="connsiteX125" fmla="*/ 6121607 w 6127689"/>
              <a:gd name="connsiteY125" fmla="*/ 5721959 h 6858000"/>
              <a:gd name="connsiteX126" fmla="*/ 6120262 w 6127689"/>
              <a:gd name="connsiteY126" fmla="*/ 5728358 h 6858000"/>
              <a:gd name="connsiteX127" fmla="*/ 6127024 w 6127689"/>
              <a:gd name="connsiteY127" fmla="*/ 5786902 h 6858000"/>
              <a:gd name="connsiteX128" fmla="*/ 6127519 w 6127689"/>
              <a:gd name="connsiteY128" fmla="*/ 5865775 h 6858000"/>
              <a:gd name="connsiteX129" fmla="*/ 6119217 w 6127689"/>
              <a:gd name="connsiteY129" fmla="*/ 5888542 h 6858000"/>
              <a:gd name="connsiteX130" fmla="*/ 6102493 w 6127689"/>
              <a:gd name="connsiteY130" fmla="*/ 5928602 h 6858000"/>
              <a:gd name="connsiteX131" fmla="*/ 6056863 w 6127689"/>
              <a:gd name="connsiteY131" fmla="*/ 6000643 h 6858000"/>
              <a:gd name="connsiteX132" fmla="*/ 6045436 w 6127689"/>
              <a:gd name="connsiteY132" fmla="*/ 6124480 h 6858000"/>
              <a:gd name="connsiteX133" fmla="*/ 6030489 w 6127689"/>
              <a:gd name="connsiteY133" fmla="*/ 6317666 h 6858000"/>
              <a:gd name="connsiteX134" fmla="*/ 6007492 w 6127689"/>
              <a:gd name="connsiteY134" fmla="*/ 6440818 h 6858000"/>
              <a:gd name="connsiteX135" fmla="*/ 6009467 w 6127689"/>
              <a:gd name="connsiteY135" fmla="*/ 6487076 h 6858000"/>
              <a:gd name="connsiteX136" fmla="*/ 5995064 w 6127689"/>
              <a:gd name="connsiteY136" fmla="*/ 6540791 h 6858000"/>
              <a:gd name="connsiteX137" fmla="*/ 5996309 w 6127689"/>
              <a:gd name="connsiteY137" fmla="*/ 6543961 h 6858000"/>
              <a:gd name="connsiteX138" fmla="*/ 5996048 w 6127689"/>
              <a:gd name="connsiteY138" fmla="*/ 6555444 h 6858000"/>
              <a:gd name="connsiteX139" fmla="*/ 6002524 w 6127689"/>
              <a:gd name="connsiteY139" fmla="*/ 6560188 h 6858000"/>
              <a:gd name="connsiteX140" fmla="*/ 6006823 w 6127689"/>
              <a:gd name="connsiteY140" fmla="*/ 6578546 h 6858000"/>
              <a:gd name="connsiteX141" fmla="*/ 6004510 w 6127689"/>
              <a:gd name="connsiteY141" fmla="*/ 6599256 h 6858000"/>
              <a:gd name="connsiteX142" fmla="*/ 5986207 w 6127689"/>
              <a:gd name="connsiteY142" fmla="*/ 6695855 h 6858000"/>
              <a:gd name="connsiteX143" fmla="*/ 5979428 w 6127689"/>
              <a:gd name="connsiteY143" fmla="*/ 6754678 h 6858000"/>
              <a:gd name="connsiteX144" fmla="*/ 5983398 w 6127689"/>
              <a:gd name="connsiteY144" fmla="*/ 6778641 h 6858000"/>
              <a:gd name="connsiteX145" fmla="*/ 5984543 w 6127689"/>
              <a:gd name="connsiteY145" fmla="*/ 6811016 h 6858000"/>
              <a:gd name="connsiteX146" fmla="*/ 5981802 w 6127689"/>
              <a:gd name="connsiteY146" fmla="*/ 6838578 h 6858000"/>
              <a:gd name="connsiteX147" fmla="*/ 5979671 w 6127689"/>
              <a:gd name="connsiteY147" fmla="*/ 6858000 h 6858000"/>
              <a:gd name="connsiteX148" fmla="*/ 0 w 6127689"/>
              <a:gd name="connsiteY148" fmla="*/ 6858000 h 6858000"/>
              <a:gd name="connsiteX149" fmla="*/ 0 w 6127689"/>
              <a:gd name="connsiteY149"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6042096 w 6127689"/>
              <a:gd name="connsiteY105" fmla="*/ 5233251 h 6858000"/>
              <a:gd name="connsiteX106" fmla="*/ 6036748 w 6127689"/>
              <a:gd name="connsiteY106" fmla="*/ 5322752 h 6858000"/>
              <a:gd name="connsiteX107" fmla="*/ 6036943 w 6127689"/>
              <a:gd name="connsiteY107" fmla="*/ 5329480 h 6858000"/>
              <a:gd name="connsiteX108" fmla="*/ 6037236 w 6127689"/>
              <a:gd name="connsiteY108" fmla="*/ 5329634 h 6858000"/>
              <a:gd name="connsiteX109" fmla="*/ 6038019 w 6127689"/>
              <a:gd name="connsiteY109" fmla="*/ 5336764 h 6858000"/>
              <a:gd name="connsiteX110" fmla="*/ 6037298 w 6127689"/>
              <a:gd name="connsiteY110" fmla="*/ 5341753 h 6858000"/>
              <a:gd name="connsiteX111" fmla="*/ 6037677 w 6127689"/>
              <a:gd name="connsiteY111" fmla="*/ 5354807 h 6858000"/>
              <a:gd name="connsiteX112" fmla="*/ 6039728 w 6127689"/>
              <a:gd name="connsiteY112" fmla="*/ 5359416 h 6858000"/>
              <a:gd name="connsiteX113" fmla="*/ 6043311 w 6127689"/>
              <a:gd name="connsiteY113" fmla="*/ 5361407 h 6858000"/>
              <a:gd name="connsiteX114" fmla="*/ 6042954 w 6127689"/>
              <a:gd name="connsiteY114" fmla="*/ 5362576 h 6858000"/>
              <a:gd name="connsiteX115" fmla="*/ 6053435 w 6127689"/>
              <a:gd name="connsiteY115" fmla="*/ 5387547 h 6858000"/>
              <a:gd name="connsiteX116" fmla="*/ 6065933 w 6127689"/>
              <a:gd name="connsiteY116" fmla="*/ 5443002 h 6858000"/>
              <a:gd name="connsiteX117" fmla="*/ 6068640 w 6127689"/>
              <a:gd name="connsiteY117" fmla="*/ 5474503 h 6858000"/>
              <a:gd name="connsiteX118" fmla="*/ 6080922 w 6127689"/>
              <a:gd name="connsiteY118" fmla="*/ 5561070 h 6858000"/>
              <a:gd name="connsiteX119" fmla="*/ 6096949 w 6127689"/>
              <a:gd name="connsiteY119" fmla="*/ 5648179 h 6858000"/>
              <a:gd name="connsiteX120" fmla="*/ 6125703 w 6127689"/>
              <a:gd name="connsiteY120" fmla="*/ 5692894 h 6858000"/>
              <a:gd name="connsiteX121" fmla="*/ 6126670 w 6127689"/>
              <a:gd name="connsiteY121" fmla="*/ 5697882 h 6858000"/>
              <a:gd name="connsiteX122" fmla="*/ 6124061 w 6127689"/>
              <a:gd name="connsiteY122" fmla="*/ 5710294 h 6858000"/>
              <a:gd name="connsiteX123" fmla="*/ 6122213 w 6127689"/>
              <a:gd name="connsiteY123" fmla="*/ 5714762 h 6858000"/>
              <a:gd name="connsiteX124" fmla="*/ 6121353 w 6127689"/>
              <a:gd name="connsiteY124" fmla="*/ 5721725 h 6858000"/>
              <a:gd name="connsiteX125" fmla="*/ 6121607 w 6127689"/>
              <a:gd name="connsiteY125" fmla="*/ 5721959 h 6858000"/>
              <a:gd name="connsiteX126" fmla="*/ 6120262 w 6127689"/>
              <a:gd name="connsiteY126" fmla="*/ 5728358 h 6858000"/>
              <a:gd name="connsiteX127" fmla="*/ 6127024 w 6127689"/>
              <a:gd name="connsiteY127" fmla="*/ 5786902 h 6858000"/>
              <a:gd name="connsiteX128" fmla="*/ 6127519 w 6127689"/>
              <a:gd name="connsiteY128" fmla="*/ 5865775 h 6858000"/>
              <a:gd name="connsiteX129" fmla="*/ 6119217 w 6127689"/>
              <a:gd name="connsiteY129" fmla="*/ 5888542 h 6858000"/>
              <a:gd name="connsiteX130" fmla="*/ 6102493 w 6127689"/>
              <a:gd name="connsiteY130" fmla="*/ 5928602 h 6858000"/>
              <a:gd name="connsiteX131" fmla="*/ 6056863 w 6127689"/>
              <a:gd name="connsiteY131" fmla="*/ 6000643 h 6858000"/>
              <a:gd name="connsiteX132" fmla="*/ 6045436 w 6127689"/>
              <a:gd name="connsiteY132" fmla="*/ 6124480 h 6858000"/>
              <a:gd name="connsiteX133" fmla="*/ 6030489 w 6127689"/>
              <a:gd name="connsiteY133" fmla="*/ 6317666 h 6858000"/>
              <a:gd name="connsiteX134" fmla="*/ 6007492 w 6127689"/>
              <a:gd name="connsiteY134" fmla="*/ 6440818 h 6858000"/>
              <a:gd name="connsiteX135" fmla="*/ 6009467 w 6127689"/>
              <a:gd name="connsiteY135" fmla="*/ 6487076 h 6858000"/>
              <a:gd name="connsiteX136" fmla="*/ 5995064 w 6127689"/>
              <a:gd name="connsiteY136" fmla="*/ 6540791 h 6858000"/>
              <a:gd name="connsiteX137" fmla="*/ 5996309 w 6127689"/>
              <a:gd name="connsiteY137" fmla="*/ 6543961 h 6858000"/>
              <a:gd name="connsiteX138" fmla="*/ 5996048 w 6127689"/>
              <a:gd name="connsiteY138" fmla="*/ 6555444 h 6858000"/>
              <a:gd name="connsiteX139" fmla="*/ 6002524 w 6127689"/>
              <a:gd name="connsiteY139" fmla="*/ 6560188 h 6858000"/>
              <a:gd name="connsiteX140" fmla="*/ 6006823 w 6127689"/>
              <a:gd name="connsiteY140" fmla="*/ 6578546 h 6858000"/>
              <a:gd name="connsiteX141" fmla="*/ 6004510 w 6127689"/>
              <a:gd name="connsiteY141" fmla="*/ 6599256 h 6858000"/>
              <a:gd name="connsiteX142" fmla="*/ 5986207 w 6127689"/>
              <a:gd name="connsiteY142" fmla="*/ 6695855 h 6858000"/>
              <a:gd name="connsiteX143" fmla="*/ 5979428 w 6127689"/>
              <a:gd name="connsiteY143" fmla="*/ 6754678 h 6858000"/>
              <a:gd name="connsiteX144" fmla="*/ 5983398 w 6127689"/>
              <a:gd name="connsiteY144" fmla="*/ 6778641 h 6858000"/>
              <a:gd name="connsiteX145" fmla="*/ 5984543 w 6127689"/>
              <a:gd name="connsiteY145" fmla="*/ 6811016 h 6858000"/>
              <a:gd name="connsiteX146" fmla="*/ 5981802 w 6127689"/>
              <a:gd name="connsiteY146" fmla="*/ 6838578 h 6858000"/>
              <a:gd name="connsiteX147" fmla="*/ 5979671 w 6127689"/>
              <a:gd name="connsiteY147" fmla="*/ 6858000 h 6858000"/>
              <a:gd name="connsiteX148" fmla="*/ 0 w 6127689"/>
              <a:gd name="connsiteY148" fmla="*/ 6858000 h 6858000"/>
              <a:gd name="connsiteX149" fmla="*/ 0 w 6127689"/>
              <a:gd name="connsiteY149"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6036748 w 6127689"/>
              <a:gd name="connsiteY105" fmla="*/ 5322752 h 6858000"/>
              <a:gd name="connsiteX106" fmla="*/ 6036943 w 6127689"/>
              <a:gd name="connsiteY106" fmla="*/ 5329480 h 6858000"/>
              <a:gd name="connsiteX107" fmla="*/ 6037236 w 6127689"/>
              <a:gd name="connsiteY107" fmla="*/ 5329634 h 6858000"/>
              <a:gd name="connsiteX108" fmla="*/ 6038019 w 6127689"/>
              <a:gd name="connsiteY108" fmla="*/ 5336764 h 6858000"/>
              <a:gd name="connsiteX109" fmla="*/ 6037298 w 6127689"/>
              <a:gd name="connsiteY109" fmla="*/ 5341753 h 6858000"/>
              <a:gd name="connsiteX110" fmla="*/ 6037677 w 6127689"/>
              <a:gd name="connsiteY110" fmla="*/ 5354807 h 6858000"/>
              <a:gd name="connsiteX111" fmla="*/ 6039728 w 6127689"/>
              <a:gd name="connsiteY111" fmla="*/ 5359416 h 6858000"/>
              <a:gd name="connsiteX112" fmla="*/ 6043311 w 6127689"/>
              <a:gd name="connsiteY112" fmla="*/ 5361407 h 6858000"/>
              <a:gd name="connsiteX113" fmla="*/ 6042954 w 6127689"/>
              <a:gd name="connsiteY113" fmla="*/ 5362576 h 6858000"/>
              <a:gd name="connsiteX114" fmla="*/ 6053435 w 6127689"/>
              <a:gd name="connsiteY114" fmla="*/ 5387547 h 6858000"/>
              <a:gd name="connsiteX115" fmla="*/ 6065933 w 6127689"/>
              <a:gd name="connsiteY115" fmla="*/ 5443002 h 6858000"/>
              <a:gd name="connsiteX116" fmla="*/ 6068640 w 6127689"/>
              <a:gd name="connsiteY116" fmla="*/ 5474503 h 6858000"/>
              <a:gd name="connsiteX117" fmla="*/ 6080922 w 6127689"/>
              <a:gd name="connsiteY117" fmla="*/ 5561070 h 6858000"/>
              <a:gd name="connsiteX118" fmla="*/ 6096949 w 6127689"/>
              <a:gd name="connsiteY118" fmla="*/ 5648179 h 6858000"/>
              <a:gd name="connsiteX119" fmla="*/ 6125703 w 6127689"/>
              <a:gd name="connsiteY119" fmla="*/ 5692894 h 6858000"/>
              <a:gd name="connsiteX120" fmla="*/ 6126670 w 6127689"/>
              <a:gd name="connsiteY120" fmla="*/ 5697882 h 6858000"/>
              <a:gd name="connsiteX121" fmla="*/ 6124061 w 6127689"/>
              <a:gd name="connsiteY121" fmla="*/ 5710294 h 6858000"/>
              <a:gd name="connsiteX122" fmla="*/ 6122213 w 6127689"/>
              <a:gd name="connsiteY122" fmla="*/ 5714762 h 6858000"/>
              <a:gd name="connsiteX123" fmla="*/ 6121353 w 6127689"/>
              <a:gd name="connsiteY123" fmla="*/ 5721725 h 6858000"/>
              <a:gd name="connsiteX124" fmla="*/ 6121607 w 6127689"/>
              <a:gd name="connsiteY124" fmla="*/ 5721959 h 6858000"/>
              <a:gd name="connsiteX125" fmla="*/ 6120262 w 6127689"/>
              <a:gd name="connsiteY125" fmla="*/ 5728358 h 6858000"/>
              <a:gd name="connsiteX126" fmla="*/ 6127024 w 6127689"/>
              <a:gd name="connsiteY126" fmla="*/ 5786902 h 6858000"/>
              <a:gd name="connsiteX127" fmla="*/ 6127519 w 6127689"/>
              <a:gd name="connsiteY127" fmla="*/ 5865775 h 6858000"/>
              <a:gd name="connsiteX128" fmla="*/ 6119217 w 6127689"/>
              <a:gd name="connsiteY128" fmla="*/ 5888542 h 6858000"/>
              <a:gd name="connsiteX129" fmla="*/ 6102493 w 6127689"/>
              <a:gd name="connsiteY129" fmla="*/ 5928602 h 6858000"/>
              <a:gd name="connsiteX130" fmla="*/ 6056863 w 6127689"/>
              <a:gd name="connsiteY130" fmla="*/ 6000643 h 6858000"/>
              <a:gd name="connsiteX131" fmla="*/ 6045436 w 6127689"/>
              <a:gd name="connsiteY131" fmla="*/ 6124480 h 6858000"/>
              <a:gd name="connsiteX132" fmla="*/ 6030489 w 6127689"/>
              <a:gd name="connsiteY132" fmla="*/ 6317666 h 6858000"/>
              <a:gd name="connsiteX133" fmla="*/ 6007492 w 6127689"/>
              <a:gd name="connsiteY133" fmla="*/ 6440818 h 6858000"/>
              <a:gd name="connsiteX134" fmla="*/ 6009467 w 6127689"/>
              <a:gd name="connsiteY134" fmla="*/ 6487076 h 6858000"/>
              <a:gd name="connsiteX135" fmla="*/ 5995064 w 6127689"/>
              <a:gd name="connsiteY135" fmla="*/ 6540791 h 6858000"/>
              <a:gd name="connsiteX136" fmla="*/ 5996309 w 6127689"/>
              <a:gd name="connsiteY136" fmla="*/ 6543961 h 6858000"/>
              <a:gd name="connsiteX137" fmla="*/ 5996048 w 6127689"/>
              <a:gd name="connsiteY137" fmla="*/ 6555444 h 6858000"/>
              <a:gd name="connsiteX138" fmla="*/ 6002524 w 6127689"/>
              <a:gd name="connsiteY138" fmla="*/ 6560188 h 6858000"/>
              <a:gd name="connsiteX139" fmla="*/ 6006823 w 6127689"/>
              <a:gd name="connsiteY139" fmla="*/ 6578546 h 6858000"/>
              <a:gd name="connsiteX140" fmla="*/ 6004510 w 6127689"/>
              <a:gd name="connsiteY140" fmla="*/ 6599256 h 6858000"/>
              <a:gd name="connsiteX141" fmla="*/ 5986207 w 6127689"/>
              <a:gd name="connsiteY141" fmla="*/ 6695855 h 6858000"/>
              <a:gd name="connsiteX142" fmla="*/ 5979428 w 6127689"/>
              <a:gd name="connsiteY142" fmla="*/ 6754678 h 6858000"/>
              <a:gd name="connsiteX143" fmla="*/ 5983398 w 6127689"/>
              <a:gd name="connsiteY143" fmla="*/ 6778641 h 6858000"/>
              <a:gd name="connsiteX144" fmla="*/ 5984543 w 6127689"/>
              <a:gd name="connsiteY144" fmla="*/ 6811016 h 6858000"/>
              <a:gd name="connsiteX145" fmla="*/ 5981802 w 6127689"/>
              <a:gd name="connsiteY145" fmla="*/ 6838578 h 6858000"/>
              <a:gd name="connsiteX146" fmla="*/ 5979671 w 6127689"/>
              <a:gd name="connsiteY146" fmla="*/ 6858000 h 6858000"/>
              <a:gd name="connsiteX147" fmla="*/ 0 w 6127689"/>
              <a:gd name="connsiteY147" fmla="*/ 6858000 h 6858000"/>
              <a:gd name="connsiteX148" fmla="*/ 0 w 6127689"/>
              <a:gd name="connsiteY148"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6018409 w 6127689"/>
              <a:gd name="connsiteY104" fmla="*/ 5227157 h 6858000"/>
              <a:gd name="connsiteX105" fmla="*/ 6036748 w 6127689"/>
              <a:gd name="connsiteY105" fmla="*/ 5322752 h 6858000"/>
              <a:gd name="connsiteX106" fmla="*/ 6036943 w 6127689"/>
              <a:gd name="connsiteY106" fmla="*/ 5329480 h 6858000"/>
              <a:gd name="connsiteX107" fmla="*/ 6037236 w 6127689"/>
              <a:gd name="connsiteY107" fmla="*/ 5329634 h 6858000"/>
              <a:gd name="connsiteX108" fmla="*/ 6038019 w 6127689"/>
              <a:gd name="connsiteY108" fmla="*/ 5336764 h 6858000"/>
              <a:gd name="connsiteX109" fmla="*/ 6037298 w 6127689"/>
              <a:gd name="connsiteY109" fmla="*/ 5341753 h 6858000"/>
              <a:gd name="connsiteX110" fmla="*/ 6037677 w 6127689"/>
              <a:gd name="connsiteY110" fmla="*/ 5354807 h 6858000"/>
              <a:gd name="connsiteX111" fmla="*/ 6039728 w 6127689"/>
              <a:gd name="connsiteY111" fmla="*/ 5359416 h 6858000"/>
              <a:gd name="connsiteX112" fmla="*/ 6043311 w 6127689"/>
              <a:gd name="connsiteY112" fmla="*/ 5361407 h 6858000"/>
              <a:gd name="connsiteX113" fmla="*/ 6042954 w 6127689"/>
              <a:gd name="connsiteY113" fmla="*/ 5362576 h 6858000"/>
              <a:gd name="connsiteX114" fmla="*/ 6053435 w 6127689"/>
              <a:gd name="connsiteY114" fmla="*/ 5387547 h 6858000"/>
              <a:gd name="connsiteX115" fmla="*/ 6065933 w 6127689"/>
              <a:gd name="connsiteY115" fmla="*/ 5443002 h 6858000"/>
              <a:gd name="connsiteX116" fmla="*/ 6068640 w 6127689"/>
              <a:gd name="connsiteY116" fmla="*/ 5474503 h 6858000"/>
              <a:gd name="connsiteX117" fmla="*/ 6080922 w 6127689"/>
              <a:gd name="connsiteY117" fmla="*/ 5561070 h 6858000"/>
              <a:gd name="connsiteX118" fmla="*/ 6096949 w 6127689"/>
              <a:gd name="connsiteY118" fmla="*/ 5648179 h 6858000"/>
              <a:gd name="connsiteX119" fmla="*/ 6125703 w 6127689"/>
              <a:gd name="connsiteY119" fmla="*/ 5692894 h 6858000"/>
              <a:gd name="connsiteX120" fmla="*/ 6126670 w 6127689"/>
              <a:gd name="connsiteY120" fmla="*/ 5697882 h 6858000"/>
              <a:gd name="connsiteX121" fmla="*/ 6124061 w 6127689"/>
              <a:gd name="connsiteY121" fmla="*/ 5710294 h 6858000"/>
              <a:gd name="connsiteX122" fmla="*/ 6122213 w 6127689"/>
              <a:gd name="connsiteY122" fmla="*/ 5714762 h 6858000"/>
              <a:gd name="connsiteX123" fmla="*/ 6121353 w 6127689"/>
              <a:gd name="connsiteY123" fmla="*/ 5721725 h 6858000"/>
              <a:gd name="connsiteX124" fmla="*/ 6121607 w 6127689"/>
              <a:gd name="connsiteY124" fmla="*/ 5721959 h 6858000"/>
              <a:gd name="connsiteX125" fmla="*/ 6120262 w 6127689"/>
              <a:gd name="connsiteY125" fmla="*/ 5728358 h 6858000"/>
              <a:gd name="connsiteX126" fmla="*/ 6127024 w 6127689"/>
              <a:gd name="connsiteY126" fmla="*/ 5786902 h 6858000"/>
              <a:gd name="connsiteX127" fmla="*/ 6127519 w 6127689"/>
              <a:gd name="connsiteY127" fmla="*/ 5865775 h 6858000"/>
              <a:gd name="connsiteX128" fmla="*/ 6119217 w 6127689"/>
              <a:gd name="connsiteY128" fmla="*/ 5888542 h 6858000"/>
              <a:gd name="connsiteX129" fmla="*/ 6102493 w 6127689"/>
              <a:gd name="connsiteY129" fmla="*/ 5928602 h 6858000"/>
              <a:gd name="connsiteX130" fmla="*/ 6056863 w 6127689"/>
              <a:gd name="connsiteY130" fmla="*/ 6000643 h 6858000"/>
              <a:gd name="connsiteX131" fmla="*/ 6045436 w 6127689"/>
              <a:gd name="connsiteY131" fmla="*/ 6124480 h 6858000"/>
              <a:gd name="connsiteX132" fmla="*/ 6030489 w 6127689"/>
              <a:gd name="connsiteY132" fmla="*/ 6317666 h 6858000"/>
              <a:gd name="connsiteX133" fmla="*/ 6007492 w 6127689"/>
              <a:gd name="connsiteY133" fmla="*/ 6440818 h 6858000"/>
              <a:gd name="connsiteX134" fmla="*/ 6009467 w 6127689"/>
              <a:gd name="connsiteY134" fmla="*/ 6487076 h 6858000"/>
              <a:gd name="connsiteX135" fmla="*/ 5995064 w 6127689"/>
              <a:gd name="connsiteY135" fmla="*/ 6540791 h 6858000"/>
              <a:gd name="connsiteX136" fmla="*/ 5996309 w 6127689"/>
              <a:gd name="connsiteY136" fmla="*/ 6543961 h 6858000"/>
              <a:gd name="connsiteX137" fmla="*/ 5996048 w 6127689"/>
              <a:gd name="connsiteY137" fmla="*/ 6555444 h 6858000"/>
              <a:gd name="connsiteX138" fmla="*/ 6002524 w 6127689"/>
              <a:gd name="connsiteY138" fmla="*/ 6560188 h 6858000"/>
              <a:gd name="connsiteX139" fmla="*/ 6006823 w 6127689"/>
              <a:gd name="connsiteY139" fmla="*/ 6578546 h 6858000"/>
              <a:gd name="connsiteX140" fmla="*/ 6004510 w 6127689"/>
              <a:gd name="connsiteY140" fmla="*/ 6599256 h 6858000"/>
              <a:gd name="connsiteX141" fmla="*/ 5986207 w 6127689"/>
              <a:gd name="connsiteY141" fmla="*/ 6695855 h 6858000"/>
              <a:gd name="connsiteX142" fmla="*/ 5979428 w 6127689"/>
              <a:gd name="connsiteY142" fmla="*/ 6754678 h 6858000"/>
              <a:gd name="connsiteX143" fmla="*/ 5983398 w 6127689"/>
              <a:gd name="connsiteY143" fmla="*/ 6778641 h 6858000"/>
              <a:gd name="connsiteX144" fmla="*/ 5984543 w 6127689"/>
              <a:gd name="connsiteY144" fmla="*/ 6811016 h 6858000"/>
              <a:gd name="connsiteX145" fmla="*/ 5981802 w 6127689"/>
              <a:gd name="connsiteY145" fmla="*/ 6838578 h 6858000"/>
              <a:gd name="connsiteX146" fmla="*/ 5979671 w 6127689"/>
              <a:gd name="connsiteY146" fmla="*/ 6858000 h 6858000"/>
              <a:gd name="connsiteX147" fmla="*/ 0 w 6127689"/>
              <a:gd name="connsiteY147" fmla="*/ 6858000 h 6858000"/>
              <a:gd name="connsiteX148" fmla="*/ 0 w 6127689"/>
              <a:gd name="connsiteY14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127689" h="6858000">
                <a:moveTo>
                  <a:pt x="0" y="0"/>
                </a:moveTo>
                <a:lnTo>
                  <a:pt x="4965888" y="0"/>
                </a:lnTo>
                <a:lnTo>
                  <a:pt x="4967767" y="7930"/>
                </a:lnTo>
                <a:cubicBezTo>
                  <a:pt x="4971201" y="21562"/>
                  <a:pt x="4974810" y="33728"/>
                  <a:pt x="4979444" y="43921"/>
                </a:cubicBezTo>
                <a:cubicBezTo>
                  <a:pt x="4985485" y="79063"/>
                  <a:pt x="5004752" y="75153"/>
                  <a:pt x="5021173" y="123738"/>
                </a:cubicBezTo>
                <a:cubicBezTo>
                  <a:pt x="5017020" y="148462"/>
                  <a:pt x="5076148" y="247006"/>
                  <a:pt x="5075458" y="264355"/>
                </a:cubicBezTo>
                <a:cubicBezTo>
                  <a:pt x="5080172" y="263373"/>
                  <a:pt x="5084375" y="273006"/>
                  <a:pt x="5081175" y="277448"/>
                </a:cubicBezTo>
                <a:cubicBezTo>
                  <a:pt x="5078869" y="356637"/>
                  <a:pt x="5114661" y="304542"/>
                  <a:pt x="5097011" y="355616"/>
                </a:cubicBezTo>
                <a:cubicBezTo>
                  <a:pt x="5097344" y="387149"/>
                  <a:pt x="5151562" y="375276"/>
                  <a:pt x="5130982" y="412030"/>
                </a:cubicBezTo>
                <a:cubicBezTo>
                  <a:pt x="5137437" y="449579"/>
                  <a:pt x="5161503" y="469367"/>
                  <a:pt x="5153000" y="507134"/>
                </a:cubicBezTo>
                <a:cubicBezTo>
                  <a:pt x="5159130" y="542272"/>
                  <a:pt x="5172528" y="570912"/>
                  <a:pt x="5171282" y="602071"/>
                </a:cubicBezTo>
                <a:cubicBezTo>
                  <a:pt x="5179848" y="612727"/>
                  <a:pt x="5184350" y="623560"/>
                  <a:pt x="5176196" y="636822"/>
                </a:cubicBezTo>
                <a:lnTo>
                  <a:pt x="5189051" y="782518"/>
                </a:lnTo>
                <a:cubicBezTo>
                  <a:pt x="5204031" y="772261"/>
                  <a:pt x="5195913" y="819606"/>
                  <a:pt x="5210428" y="815772"/>
                </a:cubicBezTo>
                <a:cubicBezTo>
                  <a:pt x="5194483" y="838533"/>
                  <a:pt x="5221596" y="837339"/>
                  <a:pt x="5221088" y="860193"/>
                </a:cubicBezTo>
                <a:cubicBezTo>
                  <a:pt x="5224484" y="884457"/>
                  <a:pt x="5234151" y="922215"/>
                  <a:pt x="5230806" y="961354"/>
                </a:cubicBezTo>
                <a:cubicBezTo>
                  <a:pt x="5225751" y="1002829"/>
                  <a:pt x="5227328" y="1047212"/>
                  <a:pt x="5201018" y="1095027"/>
                </a:cubicBezTo>
                <a:cubicBezTo>
                  <a:pt x="5192594" y="1105100"/>
                  <a:pt x="5193101" y="1122201"/>
                  <a:pt x="5202153" y="1133224"/>
                </a:cubicBezTo>
                <a:cubicBezTo>
                  <a:pt x="5203711" y="1135121"/>
                  <a:pt x="5205468" y="1136762"/>
                  <a:pt x="5207370" y="1138097"/>
                </a:cubicBezTo>
                <a:cubicBezTo>
                  <a:pt x="5187666" y="1167974"/>
                  <a:pt x="5203894" y="1178068"/>
                  <a:pt x="5189234" y="1193495"/>
                </a:cubicBezTo>
                <a:cubicBezTo>
                  <a:pt x="5191271" y="1231351"/>
                  <a:pt x="5215468" y="1255324"/>
                  <a:pt x="5202769" y="1269450"/>
                </a:cubicBezTo>
                <a:cubicBezTo>
                  <a:pt x="5208891" y="1296866"/>
                  <a:pt x="5220794" y="1339415"/>
                  <a:pt x="5225968" y="1357994"/>
                </a:cubicBezTo>
                <a:cubicBezTo>
                  <a:pt x="5235560" y="1363307"/>
                  <a:pt x="5232085" y="1372395"/>
                  <a:pt x="5233819" y="1380922"/>
                </a:cubicBezTo>
                <a:cubicBezTo>
                  <a:pt x="5242666" y="1389799"/>
                  <a:pt x="5242140" y="1429309"/>
                  <a:pt x="5237226" y="1441327"/>
                </a:cubicBezTo>
                <a:lnTo>
                  <a:pt x="5255653" y="1524712"/>
                </a:lnTo>
                <a:lnTo>
                  <a:pt x="5263491" y="1642938"/>
                </a:lnTo>
                <a:cubicBezTo>
                  <a:pt x="5233312" y="1645260"/>
                  <a:pt x="5288520" y="1697357"/>
                  <a:pt x="5261314" y="1689177"/>
                </a:cubicBezTo>
                <a:cubicBezTo>
                  <a:pt x="5268201" y="1720862"/>
                  <a:pt x="5229281" y="1738425"/>
                  <a:pt x="5259788" y="1768516"/>
                </a:cubicBezTo>
                <a:cubicBezTo>
                  <a:pt x="5250286" y="1824969"/>
                  <a:pt x="5279958" y="1903508"/>
                  <a:pt x="5255696" y="1953770"/>
                </a:cubicBezTo>
                <a:cubicBezTo>
                  <a:pt x="5254497" y="2018939"/>
                  <a:pt x="5251158" y="2034824"/>
                  <a:pt x="5252592" y="2092210"/>
                </a:cubicBezTo>
                <a:cubicBezTo>
                  <a:pt x="5258568" y="2139817"/>
                  <a:pt x="5240206" y="2181656"/>
                  <a:pt x="5264303" y="2225157"/>
                </a:cubicBezTo>
                <a:cubicBezTo>
                  <a:pt x="5260297" y="2228216"/>
                  <a:pt x="5257274" y="2231958"/>
                  <a:pt x="5254949" y="2236160"/>
                </a:cubicBezTo>
                <a:lnTo>
                  <a:pt x="5250104" y="2249166"/>
                </a:lnTo>
                <a:lnTo>
                  <a:pt x="5251214" y="2250944"/>
                </a:lnTo>
                <a:cubicBezTo>
                  <a:pt x="5253477" y="2258683"/>
                  <a:pt x="5252724" y="2263338"/>
                  <a:pt x="5250644" y="2266619"/>
                </a:cubicBezTo>
                <a:lnTo>
                  <a:pt x="5293877" y="2368649"/>
                </a:lnTo>
                <a:lnTo>
                  <a:pt x="5311338" y="2404034"/>
                </a:lnTo>
                <a:cubicBezTo>
                  <a:pt x="5310997" y="2405674"/>
                  <a:pt x="5338704" y="2463412"/>
                  <a:pt x="5338366" y="2465052"/>
                </a:cubicBezTo>
                <a:cubicBezTo>
                  <a:pt x="5342744" y="2497318"/>
                  <a:pt x="5359740" y="2532873"/>
                  <a:pt x="5371263" y="2586413"/>
                </a:cubicBezTo>
                <a:lnTo>
                  <a:pt x="5407503" y="2786290"/>
                </a:lnTo>
                <a:cubicBezTo>
                  <a:pt x="5407454" y="2786708"/>
                  <a:pt x="5407404" y="2787125"/>
                  <a:pt x="5407356" y="2787545"/>
                </a:cubicBezTo>
                <a:lnTo>
                  <a:pt x="5411130" y="2788640"/>
                </a:lnTo>
                <a:lnTo>
                  <a:pt x="5416439" y="2805666"/>
                </a:lnTo>
                <a:lnTo>
                  <a:pt x="5416589" y="2810822"/>
                </a:lnTo>
                <a:cubicBezTo>
                  <a:pt x="5416997" y="2814266"/>
                  <a:pt x="5417656" y="2816415"/>
                  <a:pt x="5418542" y="2817745"/>
                </a:cubicBezTo>
                <a:lnTo>
                  <a:pt x="5418847" y="2817825"/>
                </a:lnTo>
                <a:lnTo>
                  <a:pt x="5457023" y="2858292"/>
                </a:lnTo>
                <a:cubicBezTo>
                  <a:pt x="5466876" y="2878841"/>
                  <a:pt x="5469564" y="2932280"/>
                  <a:pt x="5479298" y="2947791"/>
                </a:cubicBezTo>
                <a:lnTo>
                  <a:pt x="5481770" y="2951352"/>
                </a:lnTo>
                <a:cubicBezTo>
                  <a:pt x="5482228" y="2957449"/>
                  <a:pt x="5482439" y="2978179"/>
                  <a:pt x="5482045" y="2984371"/>
                </a:cubicBezTo>
                <a:cubicBezTo>
                  <a:pt x="5482168" y="2990940"/>
                  <a:pt x="5482292" y="2997510"/>
                  <a:pt x="5482415" y="3004079"/>
                </a:cubicBezTo>
                <a:cubicBezTo>
                  <a:pt x="5482112" y="3034481"/>
                  <a:pt x="5504247" y="3092933"/>
                  <a:pt x="5503944" y="3123335"/>
                </a:cubicBezTo>
                <a:cubicBezTo>
                  <a:pt x="5512347" y="3181628"/>
                  <a:pt x="5502720" y="3208390"/>
                  <a:pt x="5516007" y="3258473"/>
                </a:cubicBezTo>
                <a:cubicBezTo>
                  <a:pt x="5517209" y="3275473"/>
                  <a:pt x="5557675" y="3358410"/>
                  <a:pt x="5566839" y="3345295"/>
                </a:cubicBezTo>
                <a:cubicBezTo>
                  <a:pt x="5558189" y="3388122"/>
                  <a:pt x="5575932" y="3469179"/>
                  <a:pt x="5589758" y="3506453"/>
                </a:cubicBezTo>
                <a:lnTo>
                  <a:pt x="5596144" y="3534624"/>
                </a:lnTo>
                <a:lnTo>
                  <a:pt x="5597750" y="3534129"/>
                </a:lnTo>
                <a:lnTo>
                  <a:pt x="5599700" y="3547221"/>
                </a:lnTo>
                <a:lnTo>
                  <a:pt x="5615031" y="3557482"/>
                </a:lnTo>
                <a:cubicBezTo>
                  <a:pt x="5622322" y="3565237"/>
                  <a:pt x="5608117" y="3566741"/>
                  <a:pt x="5618377" y="3588431"/>
                </a:cubicBezTo>
                <a:lnTo>
                  <a:pt x="5612155" y="3589869"/>
                </a:lnTo>
                <a:lnTo>
                  <a:pt x="5620843" y="3606745"/>
                </a:lnTo>
                <a:cubicBezTo>
                  <a:pt x="5634271" y="3628477"/>
                  <a:pt x="5649623" y="3650128"/>
                  <a:pt x="5655472" y="3678877"/>
                </a:cubicBezTo>
                <a:cubicBezTo>
                  <a:pt x="5693455" y="3693882"/>
                  <a:pt x="5662980" y="3690858"/>
                  <a:pt x="5680448" y="3717760"/>
                </a:cubicBezTo>
                <a:cubicBezTo>
                  <a:pt x="5653248" y="3721999"/>
                  <a:pt x="5709119" y="3746558"/>
                  <a:pt x="5683015" y="3762025"/>
                </a:cubicBezTo>
                <a:cubicBezTo>
                  <a:pt x="5687021" y="3766429"/>
                  <a:pt x="5691727" y="3770209"/>
                  <a:pt x="5696643" y="3773888"/>
                </a:cubicBezTo>
                <a:lnTo>
                  <a:pt x="5699203" y="3775823"/>
                </a:lnTo>
                <a:lnTo>
                  <a:pt x="5704824" y="3785966"/>
                </a:lnTo>
                <a:lnTo>
                  <a:pt x="5712204" y="3785830"/>
                </a:lnTo>
                <a:lnTo>
                  <a:pt x="5724816" y="3798949"/>
                </a:lnTo>
                <a:cubicBezTo>
                  <a:pt x="5728644" y="3804324"/>
                  <a:pt x="5731713" y="3810654"/>
                  <a:pt x="5733539" y="3818457"/>
                </a:cubicBezTo>
                <a:cubicBezTo>
                  <a:pt x="5729478" y="3849252"/>
                  <a:pt x="5774934" y="3875758"/>
                  <a:pt x="5768491" y="3914399"/>
                </a:cubicBezTo>
                <a:cubicBezTo>
                  <a:pt x="5768399" y="3927909"/>
                  <a:pt x="5782052" y="3965459"/>
                  <a:pt x="5793123" y="3969952"/>
                </a:cubicBezTo>
                <a:cubicBezTo>
                  <a:pt x="5797717" y="3977244"/>
                  <a:pt x="5797864" y="3987352"/>
                  <a:pt x="5808321" y="3988153"/>
                </a:cubicBezTo>
                <a:cubicBezTo>
                  <a:pt x="5821475" y="3990747"/>
                  <a:pt x="5813923" y="4023455"/>
                  <a:pt x="5825621" y="4015525"/>
                </a:cubicBezTo>
                <a:cubicBezTo>
                  <a:pt x="5820685" y="4038617"/>
                  <a:pt x="5849248" y="4046966"/>
                  <a:pt x="5860672" y="4061579"/>
                </a:cubicBezTo>
                <a:cubicBezTo>
                  <a:pt x="5857527" y="4071042"/>
                  <a:pt x="5863500" y="4078774"/>
                  <a:pt x="5872173" y="4088497"/>
                </a:cubicBezTo>
                <a:lnTo>
                  <a:pt x="5883705" y="4101899"/>
                </a:lnTo>
                <a:lnTo>
                  <a:pt x="5885314" y="4108387"/>
                </a:lnTo>
                <a:cubicBezTo>
                  <a:pt x="5888135" y="4116007"/>
                  <a:pt x="5891367" y="4122787"/>
                  <a:pt x="5894095" y="4128857"/>
                </a:cubicBezTo>
                <a:lnTo>
                  <a:pt x="5898339" y="4140800"/>
                </a:lnTo>
                <a:lnTo>
                  <a:pt x="5899734" y="4145632"/>
                </a:lnTo>
                <a:lnTo>
                  <a:pt x="5903513" y="4187661"/>
                </a:lnTo>
                <a:cubicBezTo>
                  <a:pt x="5905616" y="4194701"/>
                  <a:pt x="5914174" y="4205003"/>
                  <a:pt x="5917114" y="4213096"/>
                </a:cubicBezTo>
                <a:cubicBezTo>
                  <a:pt x="5927403" y="4210909"/>
                  <a:pt x="5920305" y="4225649"/>
                  <a:pt x="5921153" y="4236222"/>
                </a:cubicBezTo>
                <a:lnTo>
                  <a:pt x="5924233" y="4242060"/>
                </a:lnTo>
                <a:cubicBezTo>
                  <a:pt x="5925526" y="4252852"/>
                  <a:pt x="5926396" y="4284577"/>
                  <a:pt x="5928910" y="4300973"/>
                </a:cubicBezTo>
                <a:lnTo>
                  <a:pt x="5939320" y="4340435"/>
                </a:lnTo>
                <a:lnTo>
                  <a:pt x="5946705" y="4428051"/>
                </a:lnTo>
                <a:cubicBezTo>
                  <a:pt x="5946117" y="4435885"/>
                  <a:pt x="5947179" y="4442831"/>
                  <a:pt x="5949261" y="4449185"/>
                </a:cubicBezTo>
                <a:lnTo>
                  <a:pt x="5957504" y="4465911"/>
                </a:lnTo>
                <a:lnTo>
                  <a:pt x="5964689" y="4468532"/>
                </a:lnTo>
                <a:lnTo>
                  <a:pt x="5967062" y="4479923"/>
                </a:lnTo>
                <a:lnTo>
                  <a:pt x="5968960" y="4482655"/>
                </a:lnTo>
                <a:cubicBezTo>
                  <a:pt x="5972608" y="4487856"/>
                  <a:pt x="5976020" y="4493074"/>
                  <a:pt x="5978567" y="4498605"/>
                </a:cubicBezTo>
                <a:cubicBezTo>
                  <a:pt x="5980425" y="4515677"/>
                  <a:pt x="5976844" y="4551935"/>
                  <a:pt x="5980106" y="4585087"/>
                </a:cubicBezTo>
                <a:cubicBezTo>
                  <a:pt x="5974057" y="4642154"/>
                  <a:pt x="6019275" y="4645589"/>
                  <a:pt x="5998138" y="4697518"/>
                </a:cubicBezTo>
                <a:cubicBezTo>
                  <a:pt x="6009496" y="4687218"/>
                  <a:pt x="6015186" y="4770003"/>
                  <a:pt x="6013516" y="4786619"/>
                </a:cubicBezTo>
                <a:cubicBezTo>
                  <a:pt x="6058736" y="4748108"/>
                  <a:pt x="5986565" y="4861301"/>
                  <a:pt x="6025404" y="4858148"/>
                </a:cubicBezTo>
                <a:cubicBezTo>
                  <a:pt x="6024437" y="4913684"/>
                  <a:pt x="6011369" y="4918877"/>
                  <a:pt x="6007749" y="4964715"/>
                </a:cubicBezTo>
                <a:cubicBezTo>
                  <a:pt x="6006922" y="5026666"/>
                  <a:pt x="6006096" y="5088616"/>
                  <a:pt x="6005269" y="5150567"/>
                </a:cubicBezTo>
                <a:lnTo>
                  <a:pt x="6001127" y="5164609"/>
                </a:lnTo>
                <a:lnTo>
                  <a:pt x="5996647" y="5185640"/>
                </a:lnTo>
                <a:lnTo>
                  <a:pt x="5998514" y="5189673"/>
                </a:lnTo>
                <a:lnTo>
                  <a:pt x="6018409" y="5227157"/>
                </a:lnTo>
                <a:lnTo>
                  <a:pt x="6036748" y="5322752"/>
                </a:lnTo>
                <a:lnTo>
                  <a:pt x="6036943" y="5329480"/>
                </a:lnTo>
                <a:lnTo>
                  <a:pt x="6037236" y="5329634"/>
                </a:lnTo>
                <a:cubicBezTo>
                  <a:pt x="6037896" y="5331133"/>
                  <a:pt x="6038191" y="5333359"/>
                  <a:pt x="6038019" y="5336764"/>
                </a:cubicBezTo>
                <a:cubicBezTo>
                  <a:pt x="6037779" y="5338427"/>
                  <a:pt x="6037537" y="5340090"/>
                  <a:pt x="6037298" y="5341753"/>
                </a:cubicBezTo>
                <a:cubicBezTo>
                  <a:pt x="6037424" y="5346104"/>
                  <a:pt x="6037551" y="5350456"/>
                  <a:pt x="6037677" y="5354807"/>
                </a:cubicBezTo>
                <a:lnTo>
                  <a:pt x="6039728" y="5359416"/>
                </a:lnTo>
                <a:lnTo>
                  <a:pt x="6043311" y="5361407"/>
                </a:lnTo>
                <a:cubicBezTo>
                  <a:pt x="6043191" y="5361797"/>
                  <a:pt x="6043071" y="5362187"/>
                  <a:pt x="6042954" y="5362576"/>
                </a:cubicBezTo>
                <a:cubicBezTo>
                  <a:pt x="6037098" y="5371071"/>
                  <a:pt x="6028284" y="5372871"/>
                  <a:pt x="6053435" y="5387547"/>
                </a:cubicBezTo>
                <a:cubicBezTo>
                  <a:pt x="6044173" y="5407499"/>
                  <a:pt x="6059388" y="5413428"/>
                  <a:pt x="6065933" y="5443002"/>
                </a:cubicBezTo>
                <a:cubicBezTo>
                  <a:pt x="6056882" y="5453977"/>
                  <a:pt x="6060713" y="5464106"/>
                  <a:pt x="6068640" y="5474503"/>
                </a:cubicBezTo>
                <a:cubicBezTo>
                  <a:pt x="6065387" y="5502156"/>
                  <a:pt x="6077015" y="5529097"/>
                  <a:pt x="6080922" y="5561070"/>
                </a:cubicBezTo>
                <a:cubicBezTo>
                  <a:pt x="6069952" y="5593856"/>
                  <a:pt x="6092872" y="5614018"/>
                  <a:pt x="6096949" y="5648179"/>
                </a:cubicBezTo>
                <a:cubicBezTo>
                  <a:pt x="6076784" y="5674970"/>
                  <a:pt x="6116572" y="5674556"/>
                  <a:pt x="6125703" y="5692894"/>
                </a:cubicBezTo>
                <a:lnTo>
                  <a:pt x="6126670" y="5697882"/>
                </a:lnTo>
                <a:lnTo>
                  <a:pt x="6124061" y="5710294"/>
                </a:lnTo>
                <a:lnTo>
                  <a:pt x="6122213" y="5714762"/>
                </a:lnTo>
                <a:cubicBezTo>
                  <a:pt x="6121263" y="5717913"/>
                  <a:pt x="6121045" y="5720104"/>
                  <a:pt x="6121353" y="5721725"/>
                </a:cubicBezTo>
                <a:lnTo>
                  <a:pt x="6121607" y="5721959"/>
                </a:lnTo>
                <a:lnTo>
                  <a:pt x="6120262" y="5728358"/>
                </a:lnTo>
                <a:cubicBezTo>
                  <a:pt x="6117360" y="5739007"/>
                  <a:pt x="6130768" y="5777279"/>
                  <a:pt x="6127024" y="5786902"/>
                </a:cubicBezTo>
                <a:lnTo>
                  <a:pt x="6127519" y="5865775"/>
                </a:lnTo>
                <a:lnTo>
                  <a:pt x="6119217" y="5888542"/>
                </a:lnTo>
                <a:lnTo>
                  <a:pt x="6102493" y="5928602"/>
                </a:lnTo>
                <a:cubicBezTo>
                  <a:pt x="6099468" y="5932056"/>
                  <a:pt x="6061378" y="5998707"/>
                  <a:pt x="6056863" y="6000643"/>
                </a:cubicBezTo>
                <a:cubicBezTo>
                  <a:pt x="6073585" y="6048403"/>
                  <a:pt x="6047494" y="6077297"/>
                  <a:pt x="6045436" y="6124480"/>
                </a:cubicBezTo>
                <a:cubicBezTo>
                  <a:pt x="6035300" y="6187952"/>
                  <a:pt x="6042671" y="6255420"/>
                  <a:pt x="6030489" y="6317666"/>
                </a:cubicBezTo>
                <a:cubicBezTo>
                  <a:pt x="5997800" y="6359855"/>
                  <a:pt x="6026490" y="6389009"/>
                  <a:pt x="6007492" y="6440818"/>
                </a:cubicBezTo>
                <a:cubicBezTo>
                  <a:pt x="6032870" y="6477306"/>
                  <a:pt x="6007936" y="6454949"/>
                  <a:pt x="6009467" y="6487076"/>
                </a:cubicBezTo>
                <a:cubicBezTo>
                  <a:pt x="6007396" y="6503737"/>
                  <a:pt x="5997257" y="6531311"/>
                  <a:pt x="5995064" y="6540791"/>
                </a:cubicBezTo>
                <a:lnTo>
                  <a:pt x="5996309" y="6543961"/>
                </a:lnTo>
                <a:lnTo>
                  <a:pt x="5996048" y="6555444"/>
                </a:lnTo>
                <a:lnTo>
                  <a:pt x="6002524" y="6560188"/>
                </a:lnTo>
                <a:lnTo>
                  <a:pt x="6006823" y="6578546"/>
                </a:lnTo>
                <a:cubicBezTo>
                  <a:pt x="6007421" y="6585192"/>
                  <a:pt x="6006881" y="6592067"/>
                  <a:pt x="6004510" y="6599256"/>
                </a:cubicBezTo>
                <a:cubicBezTo>
                  <a:pt x="5985364" y="6620213"/>
                  <a:pt x="6011402" y="6670437"/>
                  <a:pt x="5986207" y="6695855"/>
                </a:cubicBezTo>
                <a:cubicBezTo>
                  <a:pt x="5979276" y="6706164"/>
                  <a:pt x="5972094" y="6743953"/>
                  <a:pt x="5979428" y="6754678"/>
                </a:cubicBezTo>
                <a:cubicBezTo>
                  <a:pt x="5979720" y="6763296"/>
                  <a:pt x="5974723" y="6771150"/>
                  <a:pt x="5983398" y="6778641"/>
                </a:cubicBezTo>
                <a:cubicBezTo>
                  <a:pt x="5993510" y="6789282"/>
                  <a:pt x="5970360" y="6809410"/>
                  <a:pt x="5984543" y="6811016"/>
                </a:cubicBezTo>
                <a:cubicBezTo>
                  <a:pt x="5983964" y="6817756"/>
                  <a:pt x="5983001" y="6827304"/>
                  <a:pt x="5981802" y="6838578"/>
                </a:cubicBezTo>
                <a:lnTo>
                  <a:pt x="5979671" y="6858000"/>
                </a:lnTo>
                <a:lnTo>
                  <a:pt x="0" y="6858000"/>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7DA486-D5E6-CCE1-AFA0-85D3E362A484}"/>
              </a:ext>
            </a:extLst>
          </p:cNvPr>
          <p:cNvSpPr>
            <a:spLocks noGrp="1"/>
          </p:cNvSpPr>
          <p:nvPr>
            <p:ph type="title"/>
          </p:nvPr>
        </p:nvSpPr>
        <p:spPr>
          <a:xfrm>
            <a:off x="692726" y="3633694"/>
            <a:ext cx="4966991" cy="2233705"/>
          </a:xfrm>
        </p:spPr>
        <p:txBody>
          <a:bodyPr vert="horz" lIns="91440" tIns="45720" rIns="91440" bIns="45720" rtlCol="0" anchor="b">
            <a:normAutofit/>
          </a:bodyPr>
          <a:lstStyle/>
          <a:p>
            <a:r>
              <a:rPr lang="en-US" b="1" dirty="0"/>
              <a:t>Metropolitan police officers</a:t>
            </a:r>
          </a:p>
        </p:txBody>
      </p:sp>
      <p:graphicFrame>
        <p:nvGraphicFramePr>
          <p:cNvPr id="5" name="Content Placeholder 2">
            <a:extLst>
              <a:ext uri="{FF2B5EF4-FFF2-40B4-BE49-F238E27FC236}">
                <a16:creationId xmlns:a16="http://schemas.microsoft.com/office/drawing/2014/main" id="{42C17A6A-DDE8-C077-58C3-2C6DA92F45EA}"/>
              </a:ext>
            </a:extLst>
          </p:cNvPr>
          <p:cNvGraphicFramePr>
            <a:graphicFrameLocks noGrp="1"/>
          </p:cNvGraphicFramePr>
          <p:nvPr>
            <p:ph sz="half" idx="1"/>
            <p:extLst>
              <p:ext uri="{D42A27DB-BD31-4B8C-83A1-F6EECF244321}">
                <p14:modId xmlns:p14="http://schemas.microsoft.com/office/powerpoint/2010/main" val="1545019011"/>
              </p:ext>
            </p:extLst>
          </p:nvPr>
        </p:nvGraphicFramePr>
        <p:xfrm>
          <a:off x="6434919" y="609601"/>
          <a:ext cx="4785521" cy="565597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 name="Recorded Sound">
            <a:hlinkClick r:id="" action="ppaction://media"/>
            <a:extLst>
              <a:ext uri="{FF2B5EF4-FFF2-40B4-BE49-F238E27FC236}">
                <a16:creationId xmlns:a16="http://schemas.microsoft.com/office/drawing/2014/main" id="{ED9B9719-7D9F-1C8A-3E05-7201BBA24EF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503020" y="319314"/>
            <a:ext cx="406400" cy="406400"/>
          </a:xfrm>
          <a:prstGeom prst="rect">
            <a:avLst/>
          </a:prstGeom>
          <a:solidFill>
            <a:schemeClr val="accent3"/>
          </a:solidFill>
        </p:spPr>
      </p:pic>
    </p:spTree>
    <p:extLst>
      <p:ext uri="{BB962C8B-B14F-4D97-AF65-F5344CB8AC3E}">
        <p14:creationId xmlns:p14="http://schemas.microsoft.com/office/powerpoint/2010/main" val="2664967127"/>
      </p:ext>
    </p:extLst>
  </p:cSld>
  <p:clrMapOvr>
    <a:masterClrMapping/>
  </p:clrMapOvr>
  <mc:AlternateContent xmlns:mc="http://schemas.openxmlformats.org/markup-compatibility/2006">
    <mc:Choice xmlns:p14="http://schemas.microsoft.com/office/powerpoint/2010/main" Requires="p14">
      <p:transition spd="slow" p14:dur="2000" advTm="86968"/>
    </mc:Choice>
    <mc:Fallback>
      <p:transition spd="slow" advTm="86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96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5">
            <p14:nvContentPartPr>
              <p14:cNvPr id="25" name="Ink 2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25" name="Ink 2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27" name="Rectangle 26">
            <a:extLst>
              <a:ext uri="{FF2B5EF4-FFF2-40B4-BE49-F238E27FC236}">
                <a16:creationId xmlns:a16="http://schemas.microsoft.com/office/drawing/2014/main" id="{D819EC06-95FA-4182-A069-1FA626C7A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18EB1A4A-D79A-42CF-8F0E-83C097672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8C183B4-7821-97E8-CCBC-7C28F3C1838C}"/>
              </a:ext>
            </a:extLst>
          </p:cNvPr>
          <p:cNvSpPr>
            <a:spLocks noGrp="1"/>
          </p:cNvSpPr>
          <p:nvPr>
            <p:ph type="title"/>
          </p:nvPr>
        </p:nvSpPr>
        <p:spPr>
          <a:xfrm>
            <a:off x="1050878" y="609601"/>
            <a:ext cx="10017455" cy="1216024"/>
          </a:xfrm>
        </p:spPr>
        <p:txBody>
          <a:bodyPr vert="horz" lIns="91440" tIns="45720" rIns="91440" bIns="45720" rtlCol="0" anchor="ctr">
            <a:normAutofit/>
          </a:bodyPr>
          <a:lstStyle/>
          <a:p>
            <a:r>
              <a:rPr lang="en-US" b="1" dirty="0"/>
              <a:t>Gender Diversity in the Metropolitan Police</a:t>
            </a:r>
          </a:p>
        </p:txBody>
      </p:sp>
      <p:sp>
        <p:nvSpPr>
          <p:cNvPr id="18" name="Content Placeholder 2">
            <a:extLst>
              <a:ext uri="{FF2B5EF4-FFF2-40B4-BE49-F238E27FC236}">
                <a16:creationId xmlns:a16="http://schemas.microsoft.com/office/drawing/2014/main" id="{85963972-B123-B55C-E277-543056312742}"/>
              </a:ext>
            </a:extLst>
          </p:cNvPr>
          <p:cNvSpPr>
            <a:spLocks noGrp="1"/>
          </p:cNvSpPr>
          <p:nvPr>
            <p:ph sz="half" idx="1"/>
          </p:nvPr>
        </p:nvSpPr>
        <p:spPr>
          <a:xfrm>
            <a:off x="1050878" y="2435226"/>
            <a:ext cx="9880979" cy="3819151"/>
          </a:xfrm>
        </p:spPr>
        <p:txBody>
          <a:bodyPr vert="horz" lIns="91440" tIns="45720" rIns="91440" bIns="45720" rtlCol="0" anchor="ctr">
            <a:normAutofit lnSpcReduction="10000"/>
          </a:bodyPr>
          <a:lstStyle/>
          <a:p>
            <a:pPr marL="0" indent="0">
              <a:buNone/>
            </a:pPr>
            <a:r>
              <a:rPr lang="en-US" dirty="0"/>
              <a:t>I</a:t>
            </a:r>
            <a:r>
              <a:rPr lang="en-US" dirty="0">
                <a:effectLst/>
              </a:rPr>
              <a:t>f women continue to be recruited at the same rate, it will take the Metropolitan Police Department another thirty years to attain a gender balance and representative service (Casey, 2023).</a:t>
            </a:r>
          </a:p>
          <a:p>
            <a:endParaRPr lang="en-US" dirty="0">
              <a:effectLst/>
            </a:endParaRPr>
          </a:p>
          <a:p>
            <a:r>
              <a:rPr lang="en-US" dirty="0"/>
              <a:t>A</a:t>
            </a:r>
            <a:r>
              <a:rPr lang="en-US" dirty="0">
                <a:effectLst/>
              </a:rPr>
              <a:t> third of Met women said they had personally experienced sexism at work</a:t>
            </a:r>
          </a:p>
          <a:p>
            <a:endParaRPr lang="en-US" dirty="0">
              <a:effectLst/>
            </a:endParaRPr>
          </a:p>
          <a:p>
            <a:r>
              <a:rPr lang="en-US" dirty="0">
                <a:effectLst/>
              </a:rPr>
              <a:t>12% had directly experienced sexual harassment or assault.</a:t>
            </a:r>
          </a:p>
          <a:p>
            <a:endParaRPr lang="en-US" dirty="0">
              <a:effectLst/>
            </a:endParaRPr>
          </a:p>
          <a:p>
            <a:r>
              <a:rPr lang="en-US" dirty="0">
                <a:effectLst/>
              </a:rPr>
              <a:t>In 2021 the volunteer-led Signa project which was introduced to enable officers and employees to discuss incidents of sexual harassment and misogyny anonymously.</a:t>
            </a:r>
            <a:endParaRPr lang="en-US" dirty="0"/>
          </a:p>
        </p:txBody>
      </p:sp>
      <p:pic>
        <p:nvPicPr>
          <p:cNvPr id="6" name="Recorded Sound">
            <a:hlinkClick r:id="" action="ppaction://media"/>
            <a:extLst>
              <a:ext uri="{FF2B5EF4-FFF2-40B4-BE49-F238E27FC236}">
                <a16:creationId xmlns:a16="http://schemas.microsoft.com/office/drawing/2014/main" id="{26D0E25A-15EC-7572-F40C-3319D3D456A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48872" y="203201"/>
            <a:ext cx="406400" cy="406400"/>
          </a:xfrm>
          <a:prstGeom prst="rect">
            <a:avLst/>
          </a:prstGeom>
          <a:solidFill>
            <a:schemeClr val="accent3"/>
          </a:solidFill>
        </p:spPr>
      </p:pic>
    </p:spTree>
    <p:extLst>
      <p:ext uri="{BB962C8B-B14F-4D97-AF65-F5344CB8AC3E}">
        <p14:creationId xmlns:p14="http://schemas.microsoft.com/office/powerpoint/2010/main" val="2472012751"/>
      </p:ext>
    </p:extLst>
  </p:cSld>
  <p:clrMapOvr>
    <a:masterClrMapping/>
  </p:clrMapOvr>
  <mc:AlternateContent xmlns:mc="http://schemas.openxmlformats.org/markup-compatibility/2006">
    <mc:Choice xmlns:p14="http://schemas.microsoft.com/office/powerpoint/2010/main" Requires="p14">
      <p:transition spd="slow" p14:dur="2000" advTm="111210"/>
    </mc:Choice>
    <mc:Fallback>
      <p:transition spd="slow" advTm="111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2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5">
            <p14:nvContentPartPr>
              <p14:cNvPr id="23" name="Ink 2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23" name="Ink 2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25" name="Rectangle 24">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A83115-10D0-FF7B-BA0B-3C6A2E021A94}"/>
              </a:ext>
            </a:extLst>
          </p:cNvPr>
          <p:cNvSpPr>
            <a:spLocks noGrp="1"/>
          </p:cNvSpPr>
          <p:nvPr>
            <p:ph type="title"/>
          </p:nvPr>
        </p:nvSpPr>
        <p:spPr>
          <a:xfrm>
            <a:off x="709684" y="1562100"/>
            <a:ext cx="3795642" cy="3733800"/>
          </a:xfrm>
        </p:spPr>
        <p:txBody>
          <a:bodyPr vert="horz" lIns="91440" tIns="45720" rIns="91440" bIns="45720" rtlCol="0" anchor="ctr">
            <a:normAutofit/>
          </a:bodyPr>
          <a:lstStyle/>
          <a:p>
            <a:pPr algn="ctr"/>
            <a:r>
              <a:rPr lang="en-US" sz="2600" b="1" dirty="0"/>
              <a:t>Allegations against officer in the Metropolitan Police</a:t>
            </a:r>
          </a:p>
        </p:txBody>
      </p:sp>
      <p:sp>
        <p:nvSpPr>
          <p:cNvPr id="3" name="Content Placeholder 2">
            <a:extLst>
              <a:ext uri="{FF2B5EF4-FFF2-40B4-BE49-F238E27FC236}">
                <a16:creationId xmlns:a16="http://schemas.microsoft.com/office/drawing/2014/main" id="{6DAA6DF3-CDB8-59FB-A3F2-2E02A8314780}"/>
              </a:ext>
            </a:extLst>
          </p:cNvPr>
          <p:cNvSpPr>
            <a:spLocks noGrp="1"/>
          </p:cNvSpPr>
          <p:nvPr>
            <p:ph sz="half" idx="1"/>
          </p:nvPr>
        </p:nvSpPr>
        <p:spPr>
          <a:xfrm>
            <a:off x="6149995" y="733425"/>
            <a:ext cx="4889480" cy="5391150"/>
          </a:xfrm>
        </p:spPr>
        <p:txBody>
          <a:bodyPr vert="horz" lIns="91440" tIns="45720" rIns="91440" bIns="45720" rtlCol="0" anchor="ctr">
            <a:normAutofit/>
          </a:bodyPr>
          <a:lstStyle/>
          <a:p>
            <a:pPr marL="0" indent="0" algn="ctr">
              <a:lnSpc>
                <a:spcPct val="90000"/>
              </a:lnSpc>
              <a:buNone/>
            </a:pPr>
            <a:r>
              <a:rPr lang="en-US" sz="1700" dirty="0">
                <a:effectLst/>
              </a:rPr>
              <a:t>In March 2021, the Met had the highest no case to answer rate of 57% compared to the national average of 46% for England and Wales, per statistics on police misconduct accusations (Home Office, 2022).</a:t>
            </a:r>
          </a:p>
          <a:p>
            <a:pPr marL="0" indent="0">
              <a:lnSpc>
                <a:spcPct val="90000"/>
              </a:lnSpc>
              <a:buNone/>
            </a:pPr>
            <a:endParaRPr lang="en-US" sz="1700" dirty="0">
              <a:effectLst/>
            </a:endParaRPr>
          </a:p>
          <a:p>
            <a:pPr>
              <a:lnSpc>
                <a:spcPct val="90000"/>
              </a:lnSpc>
            </a:pPr>
            <a:r>
              <a:rPr lang="en-US" sz="1700" dirty="0"/>
              <a:t>S</a:t>
            </a:r>
            <a:r>
              <a:rPr lang="en-US" sz="1700" dirty="0">
                <a:effectLst/>
              </a:rPr>
              <a:t>ince 2013, 563 allegations have been made against officers and employees of the Metropolitan Police for breaching equality and diversity rules - only 363 were </a:t>
            </a:r>
            <a:r>
              <a:rPr lang="en-US" sz="1700" dirty="0" err="1">
                <a:effectLst/>
              </a:rPr>
              <a:t>finalised</a:t>
            </a:r>
            <a:r>
              <a:rPr lang="en-US" sz="1700" dirty="0">
                <a:effectLst/>
              </a:rPr>
              <a:t> (Casey, 2022)</a:t>
            </a:r>
            <a:r>
              <a:rPr lang="en-US" sz="1700" dirty="0"/>
              <a:t>.</a:t>
            </a:r>
            <a:endParaRPr lang="en-US" sz="1700" dirty="0">
              <a:effectLst/>
            </a:endParaRPr>
          </a:p>
          <a:p>
            <a:pPr>
              <a:lnSpc>
                <a:spcPct val="90000"/>
              </a:lnSpc>
            </a:pPr>
            <a:r>
              <a:rPr lang="en-US" sz="1700" dirty="0">
                <a:effectLst/>
              </a:rPr>
              <a:t>Since 2013, 835 allegations of sexual assault, harassment, or emotional misconduct - only 522 were </a:t>
            </a:r>
            <a:r>
              <a:rPr lang="en-US" sz="1700" dirty="0" err="1">
                <a:effectLst/>
              </a:rPr>
              <a:t>finalised</a:t>
            </a:r>
            <a:r>
              <a:rPr lang="en-US" sz="1700" dirty="0">
                <a:effectLst/>
              </a:rPr>
              <a:t> (Casey, 2022)</a:t>
            </a:r>
            <a:r>
              <a:rPr lang="en-US" sz="1700" dirty="0"/>
              <a:t>.</a:t>
            </a:r>
            <a:endParaRPr lang="en-US" sz="1700" dirty="0">
              <a:effectLst/>
            </a:endParaRPr>
          </a:p>
          <a:p>
            <a:pPr>
              <a:lnSpc>
                <a:spcPct val="90000"/>
              </a:lnSpc>
            </a:pPr>
            <a:endParaRPr lang="en-US" sz="1700" dirty="0">
              <a:effectLst/>
            </a:endParaRPr>
          </a:p>
          <a:p>
            <a:pPr marL="0" indent="0" algn="ctr">
              <a:lnSpc>
                <a:spcPct val="90000"/>
              </a:lnSpc>
              <a:buNone/>
            </a:pPr>
            <a:r>
              <a:rPr lang="en-US" sz="1700" dirty="0"/>
              <a:t>Evidently - A</a:t>
            </a:r>
            <a:r>
              <a:rPr lang="en-US" sz="1700" dirty="0">
                <a:effectLst/>
              </a:rPr>
              <a:t>llegations are not taken seriously nor are being addressed appropriately by the Met</a:t>
            </a:r>
            <a:r>
              <a:rPr lang="en-US" sz="1700" dirty="0"/>
              <a:t>.</a:t>
            </a:r>
          </a:p>
        </p:txBody>
      </p:sp>
      <p:pic>
        <p:nvPicPr>
          <p:cNvPr id="6" name="Recorded Sound">
            <a:hlinkClick r:id="" action="ppaction://media"/>
            <a:extLst>
              <a:ext uri="{FF2B5EF4-FFF2-40B4-BE49-F238E27FC236}">
                <a16:creationId xmlns:a16="http://schemas.microsoft.com/office/drawing/2014/main" id="{0FC56AD6-CBEB-77B2-C71F-24084A12F47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48872" y="327025"/>
            <a:ext cx="406400" cy="406400"/>
          </a:xfrm>
          <a:prstGeom prst="rect">
            <a:avLst/>
          </a:prstGeom>
          <a:solidFill>
            <a:schemeClr val="accent3"/>
          </a:solidFill>
        </p:spPr>
      </p:pic>
    </p:spTree>
    <p:extLst>
      <p:ext uri="{BB962C8B-B14F-4D97-AF65-F5344CB8AC3E}">
        <p14:creationId xmlns:p14="http://schemas.microsoft.com/office/powerpoint/2010/main" val="2528178081"/>
      </p:ext>
    </p:extLst>
  </p:cSld>
  <p:clrMapOvr>
    <a:masterClrMapping/>
  </p:clrMapOvr>
  <mc:AlternateContent xmlns:mc="http://schemas.openxmlformats.org/markup-compatibility/2006">
    <mc:Choice xmlns:p14="http://schemas.microsoft.com/office/powerpoint/2010/main" Requires="p14">
      <p:transition spd="slow" p14:dur="2000" advTm="152727"/>
    </mc:Choice>
    <mc:Fallback>
      <p:transition spd="slow" advTm="152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355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05A947-2FCA-79AC-A93D-33EC71285272}"/>
              </a:ext>
            </a:extLst>
          </p:cNvPr>
          <p:cNvSpPr>
            <a:spLocks noGrp="1"/>
          </p:cNvSpPr>
          <p:nvPr>
            <p:ph type="title"/>
          </p:nvPr>
        </p:nvSpPr>
        <p:spPr>
          <a:xfrm>
            <a:off x="3377537" y="561175"/>
            <a:ext cx="5436925" cy="1786965"/>
          </a:xfrm>
        </p:spPr>
        <p:txBody>
          <a:bodyPr anchor="t">
            <a:normAutofit/>
          </a:bodyPr>
          <a:lstStyle/>
          <a:p>
            <a:pPr algn="ctr"/>
            <a:r>
              <a:rPr lang="en-US" b="1" dirty="0"/>
              <a:t>Conclusion</a:t>
            </a:r>
            <a:endParaRPr lang="en-GB" b="1" dirty="0"/>
          </a:p>
        </p:txBody>
      </p:sp>
      <p:sp>
        <p:nvSpPr>
          <p:cNvPr id="3" name="Content Placeholder 2">
            <a:extLst>
              <a:ext uri="{FF2B5EF4-FFF2-40B4-BE49-F238E27FC236}">
                <a16:creationId xmlns:a16="http://schemas.microsoft.com/office/drawing/2014/main" id="{87C8E813-34CC-6F0B-B05B-E17F4B805117}"/>
              </a:ext>
            </a:extLst>
          </p:cNvPr>
          <p:cNvSpPr>
            <a:spLocks noGrp="1"/>
          </p:cNvSpPr>
          <p:nvPr>
            <p:ph idx="1"/>
          </p:nvPr>
        </p:nvSpPr>
        <p:spPr>
          <a:xfrm>
            <a:off x="508000" y="1497105"/>
            <a:ext cx="11176000" cy="5201920"/>
          </a:xfrm>
        </p:spPr>
        <p:txBody>
          <a:bodyPr anchor="ctr">
            <a:normAutofit/>
          </a:bodyPr>
          <a:lstStyle/>
          <a:p>
            <a:pPr marL="0" indent="0">
              <a:lnSpc>
                <a:spcPct val="150000"/>
              </a:lnSpc>
              <a:buNone/>
            </a:pPr>
            <a:r>
              <a:rPr lang="en-US" sz="1800" dirty="0">
                <a:ea typeface="Calibri" panose="020F0502020204030204" pitchFamily="34" charset="0"/>
              </a:rPr>
              <a:t>T</a:t>
            </a:r>
            <a:r>
              <a:rPr lang="en-US" sz="1800" dirty="0">
                <a:effectLst/>
                <a:ea typeface="Calibri" panose="020F0502020204030204" pitchFamily="34" charset="0"/>
              </a:rPr>
              <a:t>he Metropolitan Police does not uphold the professional standards the public and the police expect from the police service.</a:t>
            </a:r>
          </a:p>
          <a:p>
            <a:pPr marL="0" indent="0">
              <a:lnSpc>
                <a:spcPct val="150000"/>
              </a:lnSpc>
              <a:buNone/>
            </a:pPr>
            <a:r>
              <a:rPr lang="en-US" sz="1800" kern="100" dirty="0">
                <a:effectLst/>
                <a:ea typeface="Calibri" panose="020F0502020204030204" pitchFamily="34" charset="0"/>
                <a:cs typeface="Times New Roman" panose="02020603050405020304" pitchFamily="18" charset="0"/>
              </a:rPr>
              <a:t>Without public trust and confidence in the police, the criminal justice system will never be successful in bringing justice to our communities, as the police are the public and the public are the police. </a:t>
            </a:r>
          </a:p>
          <a:p>
            <a:pPr marL="0" indent="0">
              <a:lnSpc>
                <a:spcPct val="150000"/>
              </a:lnSpc>
              <a:buNone/>
            </a:pPr>
            <a:endParaRPr lang="en-US" sz="1800" kern="100" dirty="0">
              <a:ea typeface="Calibri" panose="020F0502020204030204" pitchFamily="34" charset="0"/>
              <a:cs typeface="Times New Roman" panose="02020603050405020304" pitchFamily="18" charset="0"/>
            </a:endParaRPr>
          </a:p>
          <a:p>
            <a:pPr marL="0" indent="0" algn="ctr">
              <a:lnSpc>
                <a:spcPct val="150000"/>
              </a:lnSpc>
              <a:buNone/>
            </a:pPr>
            <a:r>
              <a:rPr lang="en-US" sz="1800" b="1" kern="100" dirty="0">
                <a:ea typeface="Calibri" panose="020F0502020204030204" pitchFamily="34" charset="0"/>
                <a:cs typeface="Times New Roman" panose="02020603050405020304" pitchFamily="18" charset="0"/>
              </a:rPr>
              <a:t>Achieving a Professional Police Service</a:t>
            </a:r>
          </a:p>
          <a:p>
            <a:pPr algn="ctr">
              <a:lnSpc>
                <a:spcPct val="150000"/>
              </a:lnSpc>
            </a:pPr>
            <a:r>
              <a:rPr lang="en-US" sz="1800" kern="100" dirty="0">
                <a:effectLst/>
                <a:ea typeface="Calibri" panose="020F0502020204030204" pitchFamily="34" charset="0"/>
                <a:cs typeface="Times New Roman" panose="02020603050405020304" pitchFamily="18" charset="0"/>
              </a:rPr>
              <a:t>The Met must encourage, respect and prompt female officers into their </a:t>
            </a:r>
            <a:r>
              <a:rPr lang="en-US" sz="1800" kern="100" dirty="0" err="1">
                <a:effectLst/>
                <a:ea typeface="Calibri" panose="020F0502020204030204" pitchFamily="34" charset="0"/>
                <a:cs typeface="Times New Roman" panose="02020603050405020304" pitchFamily="18" charset="0"/>
              </a:rPr>
              <a:t>organisation</a:t>
            </a:r>
            <a:r>
              <a:rPr lang="en-US" sz="1800" kern="100" dirty="0">
                <a:effectLst/>
                <a:ea typeface="Calibri" panose="020F0502020204030204" pitchFamily="34" charset="0"/>
                <a:cs typeface="Times New Roman" panose="02020603050405020304" pitchFamily="18" charset="0"/>
              </a:rPr>
              <a:t>. </a:t>
            </a:r>
          </a:p>
          <a:p>
            <a:pPr algn="ctr">
              <a:lnSpc>
                <a:spcPct val="150000"/>
              </a:lnSpc>
            </a:pPr>
            <a:r>
              <a:rPr lang="en-US" sz="1800" kern="100" dirty="0">
                <a:effectLst/>
                <a:ea typeface="Calibri" panose="020F0502020204030204" pitchFamily="34" charset="0"/>
                <a:cs typeface="Times New Roman" panose="02020603050405020304" pitchFamily="18" charset="0"/>
              </a:rPr>
              <a:t>They must treat and investigate all allegations within the service (Particularly allegations of sexual assault and harassment) accordingly to the professional police standards in respect equality and diversity.</a:t>
            </a:r>
            <a:endParaRPr lang="en-GB" sz="1800" kern="100" dirty="0">
              <a:effectLst/>
              <a:ea typeface="Calibri" panose="020F0502020204030204" pitchFamily="34" charset="0"/>
              <a:cs typeface="Times New Roman" panose="02020603050405020304" pitchFamily="18" charset="0"/>
            </a:endParaRPr>
          </a:p>
          <a:p>
            <a:pPr>
              <a:lnSpc>
                <a:spcPct val="90000"/>
              </a:lnSpc>
            </a:pPr>
            <a:endParaRPr lang="en-GB" sz="1400" dirty="0"/>
          </a:p>
        </p:txBody>
      </p:sp>
      <p:pic>
        <p:nvPicPr>
          <p:cNvPr id="4" name="Recorded Sound">
            <a:hlinkClick r:id="" action="ppaction://media"/>
            <a:extLst>
              <a:ext uri="{FF2B5EF4-FFF2-40B4-BE49-F238E27FC236}">
                <a16:creationId xmlns:a16="http://schemas.microsoft.com/office/drawing/2014/main" id="{EA745149-E7EC-E480-D76F-CD561D4E88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0799" y="158975"/>
            <a:ext cx="406400" cy="406400"/>
          </a:xfrm>
          <a:prstGeom prst="rect">
            <a:avLst/>
          </a:prstGeom>
          <a:solidFill>
            <a:schemeClr val="accent3"/>
          </a:solidFill>
        </p:spPr>
      </p:pic>
    </p:spTree>
    <p:extLst>
      <p:ext uri="{BB962C8B-B14F-4D97-AF65-F5344CB8AC3E}">
        <p14:creationId xmlns:p14="http://schemas.microsoft.com/office/powerpoint/2010/main" val="2394336003"/>
      </p:ext>
    </p:extLst>
  </p:cSld>
  <p:clrMapOvr>
    <a:masterClrMapping/>
  </p:clrMapOvr>
  <mc:AlternateContent xmlns:mc="http://schemas.openxmlformats.org/markup-compatibility/2006">
    <mc:Choice xmlns:p14="http://schemas.microsoft.com/office/powerpoint/2010/main" Requires="p14">
      <p:transition spd="slow" p14:dur="2000" advTm="76380"/>
    </mc:Choice>
    <mc:Fallback>
      <p:transition spd="slow" advTm="76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3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7CD24CB-ADB7-42D5-B7CA-D6B8E1847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713D8-89CB-14AE-09B6-20E5E5747890}"/>
              </a:ext>
            </a:extLst>
          </p:cNvPr>
          <p:cNvSpPr>
            <a:spLocks noGrp="1"/>
          </p:cNvSpPr>
          <p:nvPr>
            <p:ph type="ctrTitle"/>
          </p:nvPr>
        </p:nvSpPr>
        <p:spPr>
          <a:xfrm>
            <a:off x="2074460" y="1790700"/>
            <a:ext cx="8106770" cy="2010201"/>
          </a:xfrm>
        </p:spPr>
        <p:txBody>
          <a:bodyPr>
            <a:normAutofit/>
          </a:bodyPr>
          <a:lstStyle/>
          <a:p>
            <a:r>
              <a:rPr lang="en-US" dirty="0"/>
              <a:t>Thank you for listening</a:t>
            </a:r>
            <a:endParaRPr lang="en-GB" dirty="0"/>
          </a:p>
        </p:txBody>
      </p:sp>
      <p:sp>
        <p:nvSpPr>
          <p:cNvPr id="3" name="Subtitle 2">
            <a:extLst>
              <a:ext uri="{FF2B5EF4-FFF2-40B4-BE49-F238E27FC236}">
                <a16:creationId xmlns:a16="http://schemas.microsoft.com/office/drawing/2014/main" id="{236D1AE6-C6F1-D034-F47A-F680AC1FDECA}"/>
              </a:ext>
            </a:extLst>
          </p:cNvPr>
          <p:cNvSpPr>
            <a:spLocks noGrp="1"/>
          </p:cNvSpPr>
          <p:nvPr>
            <p:ph type="subTitle" idx="1"/>
          </p:nvPr>
        </p:nvSpPr>
        <p:spPr>
          <a:xfrm>
            <a:off x="3090681" y="4134901"/>
            <a:ext cx="6074328" cy="1019427"/>
          </a:xfrm>
        </p:spPr>
        <p:txBody>
          <a:bodyPr>
            <a:normAutofit/>
          </a:bodyPr>
          <a:lstStyle/>
          <a:p>
            <a:r>
              <a:rPr lang="en-US" dirty="0"/>
              <a:t>Jessica Emily Parry (1901894)</a:t>
            </a:r>
          </a:p>
        </p:txBody>
      </p:sp>
      <p:sp>
        <p:nvSpPr>
          <p:cNvPr id="10" name="Freeform: Shape 9">
            <a:extLst>
              <a:ext uri="{FF2B5EF4-FFF2-40B4-BE49-F238E27FC236}">
                <a16:creationId xmlns:a16="http://schemas.microsoft.com/office/drawing/2014/main" id="{F49168E3-50B5-4B32-B3BA-B53352278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0"/>
            <a:ext cx="12192000" cy="1371600"/>
          </a:xfrm>
          <a:custGeom>
            <a:avLst/>
            <a:gdLst>
              <a:gd name="connsiteX0" fmla="*/ 0 w 12192000"/>
              <a:gd name="connsiteY0" fmla="*/ 0 h 1008346"/>
              <a:gd name="connsiteX1" fmla="*/ 12187583 w 12192000"/>
              <a:gd name="connsiteY1" fmla="*/ 0 h 1008346"/>
              <a:gd name="connsiteX2" fmla="*/ 12192000 w 12192000"/>
              <a:gd name="connsiteY2" fmla="*/ 65613 h 1008346"/>
              <a:gd name="connsiteX3" fmla="*/ 12192000 w 12192000"/>
              <a:gd name="connsiteY3" fmla="*/ 84629 h 1008346"/>
              <a:gd name="connsiteX4" fmla="*/ 12176433 w 12192000"/>
              <a:gd name="connsiteY4" fmla="*/ 86996 h 1008346"/>
              <a:gd name="connsiteX5" fmla="*/ 11966438 w 12192000"/>
              <a:gd name="connsiteY5" fmla="*/ 112672 h 1008346"/>
              <a:gd name="connsiteX6" fmla="*/ 11916918 w 12192000"/>
              <a:gd name="connsiteY6" fmla="*/ 131001 h 1008346"/>
              <a:gd name="connsiteX7" fmla="*/ 11785675 w 12192000"/>
              <a:gd name="connsiteY7" fmla="*/ 200504 h 1008346"/>
              <a:gd name="connsiteX8" fmla="*/ 11710307 w 12192000"/>
              <a:gd name="connsiteY8" fmla="*/ 219266 h 1008346"/>
              <a:gd name="connsiteX9" fmla="*/ 11488515 w 12192000"/>
              <a:gd name="connsiteY9" fmla="*/ 272573 h 1008346"/>
              <a:gd name="connsiteX10" fmla="*/ 11419631 w 12192000"/>
              <a:gd name="connsiteY10" fmla="*/ 292041 h 1008346"/>
              <a:gd name="connsiteX11" fmla="*/ 11247844 w 12192000"/>
              <a:gd name="connsiteY11" fmla="*/ 350265 h 1008346"/>
              <a:gd name="connsiteX12" fmla="*/ 11126425 w 12192000"/>
              <a:gd name="connsiteY12" fmla="*/ 419544 h 1008346"/>
              <a:gd name="connsiteX13" fmla="*/ 11017611 w 12192000"/>
              <a:gd name="connsiteY13" fmla="*/ 445382 h 1008346"/>
              <a:gd name="connsiteX14" fmla="*/ 10964524 w 12192000"/>
              <a:gd name="connsiteY14" fmla="*/ 459636 h 1008346"/>
              <a:gd name="connsiteX15" fmla="*/ 10937482 w 12192000"/>
              <a:gd name="connsiteY15" fmla="*/ 479175 h 1008346"/>
              <a:gd name="connsiteX16" fmla="*/ 10920340 w 12192000"/>
              <a:gd name="connsiteY16" fmla="*/ 481765 h 1008346"/>
              <a:gd name="connsiteX17" fmla="*/ 10920133 w 12192000"/>
              <a:gd name="connsiteY17" fmla="*/ 482186 h 1008346"/>
              <a:gd name="connsiteX18" fmla="*/ 10815604 w 12192000"/>
              <a:gd name="connsiteY18" fmla="*/ 500583 h 1008346"/>
              <a:gd name="connsiteX19" fmla="*/ 10736979 w 12192000"/>
              <a:gd name="connsiteY19" fmla="*/ 537354 h 1008346"/>
              <a:gd name="connsiteX20" fmla="*/ 10697572 w 12192000"/>
              <a:gd name="connsiteY20" fmla="*/ 549656 h 1008346"/>
              <a:gd name="connsiteX21" fmla="*/ 10677680 w 12192000"/>
              <a:gd name="connsiteY21" fmla="*/ 558131 h 1008346"/>
              <a:gd name="connsiteX22" fmla="*/ 10677187 w 12192000"/>
              <a:gd name="connsiteY22" fmla="*/ 559888 h 1008346"/>
              <a:gd name="connsiteX23" fmla="*/ 10588288 w 12192000"/>
              <a:gd name="connsiteY23" fmla="*/ 566845 h 1008346"/>
              <a:gd name="connsiteX24" fmla="*/ 10533913 w 12192000"/>
              <a:gd name="connsiteY24" fmla="*/ 565526 h 1008346"/>
              <a:gd name="connsiteX25" fmla="*/ 10427096 w 12192000"/>
              <a:gd name="connsiteY25" fmla="*/ 571439 h 1008346"/>
              <a:gd name="connsiteX26" fmla="*/ 10283366 w 12192000"/>
              <a:gd name="connsiteY26" fmla="*/ 601076 h 1008346"/>
              <a:gd name="connsiteX27" fmla="*/ 10071988 w 12192000"/>
              <a:gd name="connsiteY27" fmla="*/ 612649 h 1008346"/>
              <a:gd name="connsiteX28" fmla="*/ 10019577 w 12192000"/>
              <a:gd name="connsiteY28" fmla="*/ 623784 h 1008346"/>
              <a:gd name="connsiteX29" fmla="*/ 9996598 w 12192000"/>
              <a:gd name="connsiteY29" fmla="*/ 629362 h 1008346"/>
              <a:gd name="connsiteX30" fmla="*/ 9994226 w 12192000"/>
              <a:gd name="connsiteY30" fmla="*/ 629693 h 1008346"/>
              <a:gd name="connsiteX31" fmla="*/ 9886928 w 12192000"/>
              <a:gd name="connsiteY31" fmla="*/ 637803 h 1008346"/>
              <a:gd name="connsiteX32" fmla="*/ 9757216 w 12192000"/>
              <a:gd name="connsiteY32" fmla="*/ 637903 h 1008346"/>
              <a:gd name="connsiteX33" fmla="*/ 9630666 w 12192000"/>
              <a:gd name="connsiteY33" fmla="*/ 634301 h 1008346"/>
              <a:gd name="connsiteX34" fmla="*/ 9552588 w 12192000"/>
              <a:gd name="connsiteY34" fmla="*/ 654919 h 1008346"/>
              <a:gd name="connsiteX35" fmla="*/ 9415821 w 12192000"/>
              <a:gd name="connsiteY35" fmla="*/ 653970 h 1008346"/>
              <a:gd name="connsiteX36" fmla="*/ 9163817 w 12192000"/>
              <a:gd name="connsiteY36" fmla="*/ 650641 h 1008346"/>
              <a:gd name="connsiteX37" fmla="*/ 9050386 w 12192000"/>
              <a:gd name="connsiteY37" fmla="*/ 653852 h 1008346"/>
              <a:gd name="connsiteX38" fmla="*/ 8929125 w 12192000"/>
              <a:gd name="connsiteY38" fmla="*/ 654038 h 1008346"/>
              <a:gd name="connsiteX39" fmla="*/ 8848784 w 12192000"/>
              <a:gd name="connsiteY39" fmla="*/ 653686 h 1008346"/>
              <a:gd name="connsiteX40" fmla="*/ 8846477 w 12192000"/>
              <a:gd name="connsiteY40" fmla="*/ 654426 h 1008346"/>
              <a:gd name="connsiteX41" fmla="*/ 8826356 w 12192000"/>
              <a:gd name="connsiteY41" fmla="*/ 654200 h 1008346"/>
              <a:gd name="connsiteX42" fmla="*/ 8788426 w 12192000"/>
              <a:gd name="connsiteY42" fmla="*/ 644734 h 1008346"/>
              <a:gd name="connsiteX43" fmla="*/ 8715784 w 12192000"/>
              <a:gd name="connsiteY43" fmla="*/ 655804 h 1008346"/>
              <a:gd name="connsiteX44" fmla="*/ 8652446 w 12192000"/>
              <a:gd name="connsiteY44" fmla="*/ 660966 h 1008346"/>
              <a:gd name="connsiteX45" fmla="*/ 8602565 w 12192000"/>
              <a:gd name="connsiteY45" fmla="*/ 669503 h 1008346"/>
              <a:gd name="connsiteX46" fmla="*/ 8593932 w 12192000"/>
              <a:gd name="connsiteY46" fmla="*/ 669427 h 1008346"/>
              <a:gd name="connsiteX47" fmla="*/ 8593705 w 12192000"/>
              <a:gd name="connsiteY47" fmla="*/ 669613 h 1008346"/>
              <a:gd name="connsiteX48" fmla="*/ 8584494 w 12192000"/>
              <a:gd name="connsiteY48" fmla="*/ 669906 h 1008346"/>
              <a:gd name="connsiteX49" fmla="*/ 8578197 w 12192000"/>
              <a:gd name="connsiteY49" fmla="*/ 669287 h 1008346"/>
              <a:gd name="connsiteX50" fmla="*/ 8506463 w 12192000"/>
              <a:gd name="connsiteY50" fmla="*/ 693584 h 1008346"/>
              <a:gd name="connsiteX51" fmla="*/ 8399267 w 12192000"/>
              <a:gd name="connsiteY51" fmla="*/ 713948 h 1008346"/>
              <a:gd name="connsiteX52" fmla="*/ 8291640 w 12192000"/>
              <a:gd name="connsiteY52" fmla="*/ 731915 h 1008346"/>
              <a:gd name="connsiteX53" fmla="*/ 8251948 w 12192000"/>
              <a:gd name="connsiteY53" fmla="*/ 737355 h 1008346"/>
              <a:gd name="connsiteX54" fmla="*/ 8184393 w 12192000"/>
              <a:gd name="connsiteY54" fmla="*/ 751751 h 1008346"/>
              <a:gd name="connsiteX55" fmla="*/ 8155434 w 12192000"/>
              <a:gd name="connsiteY55" fmla="*/ 761257 h 1008346"/>
              <a:gd name="connsiteX56" fmla="*/ 8153823 w 12192000"/>
              <a:gd name="connsiteY56" fmla="*/ 761173 h 1008346"/>
              <a:gd name="connsiteX57" fmla="*/ 8152337 w 12192000"/>
              <a:gd name="connsiteY57" fmla="*/ 763644 h 1008346"/>
              <a:gd name="connsiteX58" fmla="*/ 8147026 w 12192000"/>
              <a:gd name="connsiteY58" fmla="*/ 765472 h 1008346"/>
              <a:gd name="connsiteX59" fmla="*/ 8130352 w 12192000"/>
              <a:gd name="connsiteY59" fmla="*/ 767262 h 1008346"/>
              <a:gd name="connsiteX60" fmla="*/ 8123725 w 12192000"/>
              <a:gd name="connsiteY60" fmla="*/ 767408 h 1008346"/>
              <a:gd name="connsiteX61" fmla="*/ 8114787 w 12192000"/>
              <a:gd name="connsiteY61" fmla="*/ 768745 h 1008346"/>
              <a:gd name="connsiteX62" fmla="*/ 8114681 w 12192000"/>
              <a:gd name="connsiteY62" fmla="*/ 768946 h 1008346"/>
              <a:gd name="connsiteX63" fmla="*/ 8106087 w 12192000"/>
              <a:gd name="connsiteY63" fmla="*/ 769868 h 1008346"/>
              <a:gd name="connsiteX64" fmla="*/ 8047050 w 12192000"/>
              <a:gd name="connsiteY64" fmla="*/ 789846 h 1008346"/>
              <a:gd name="connsiteX65" fmla="*/ 7998793 w 12192000"/>
              <a:gd name="connsiteY65" fmla="*/ 802356 h 1008346"/>
              <a:gd name="connsiteX66" fmla="*/ 7988446 w 12192000"/>
              <a:gd name="connsiteY66" fmla="*/ 806503 h 1008346"/>
              <a:gd name="connsiteX67" fmla="*/ 7988194 w 12192000"/>
              <a:gd name="connsiteY67" fmla="*/ 807340 h 1008346"/>
              <a:gd name="connsiteX68" fmla="*/ 7941821 w 12192000"/>
              <a:gd name="connsiteY68" fmla="*/ 811196 h 1008346"/>
              <a:gd name="connsiteX69" fmla="*/ 7913431 w 12192000"/>
              <a:gd name="connsiteY69" fmla="*/ 810908 h 1008346"/>
              <a:gd name="connsiteX70" fmla="*/ 7899391 w 12192000"/>
              <a:gd name="connsiteY70" fmla="*/ 811681 h 1008346"/>
              <a:gd name="connsiteX71" fmla="*/ 7894134 w 12192000"/>
              <a:gd name="connsiteY71" fmla="*/ 809997 h 1008346"/>
              <a:gd name="connsiteX72" fmla="*/ 7874065 w 12192000"/>
              <a:gd name="connsiteY72" fmla="*/ 812104 h 1008346"/>
              <a:gd name="connsiteX73" fmla="*/ 7872250 w 12192000"/>
              <a:gd name="connsiteY73" fmla="*/ 813063 h 1008346"/>
              <a:gd name="connsiteX74" fmla="*/ 7825620 w 12192000"/>
              <a:gd name="connsiteY74" fmla="*/ 810757 h 1008346"/>
              <a:gd name="connsiteX75" fmla="*/ 7759398 w 12192000"/>
              <a:gd name="connsiteY75" fmla="*/ 814526 h 1008346"/>
              <a:gd name="connsiteX76" fmla="*/ 7671781 w 12192000"/>
              <a:gd name="connsiteY76" fmla="*/ 825332 h 1008346"/>
              <a:gd name="connsiteX77" fmla="*/ 7470640 w 12192000"/>
              <a:gd name="connsiteY77" fmla="*/ 840596 h 1008346"/>
              <a:gd name="connsiteX78" fmla="*/ 7464881 w 12192000"/>
              <a:gd name="connsiteY78" fmla="*/ 840011 h 1008346"/>
              <a:gd name="connsiteX79" fmla="*/ 7468828 w 12192000"/>
              <a:gd name="connsiteY79" fmla="*/ 838867 h 1008346"/>
              <a:gd name="connsiteX80" fmla="*/ 7463929 w 12192000"/>
              <a:gd name="connsiteY80" fmla="*/ 839915 h 1008346"/>
              <a:gd name="connsiteX81" fmla="*/ 7464881 w 12192000"/>
              <a:gd name="connsiteY81" fmla="*/ 840011 h 1008346"/>
              <a:gd name="connsiteX82" fmla="*/ 7462887 w 12192000"/>
              <a:gd name="connsiteY82" fmla="*/ 840589 h 1008346"/>
              <a:gd name="connsiteX83" fmla="*/ 7423655 w 12192000"/>
              <a:gd name="connsiteY83" fmla="*/ 848212 h 1008346"/>
              <a:gd name="connsiteX84" fmla="*/ 7346156 w 12192000"/>
              <a:gd name="connsiteY84" fmla="*/ 869806 h 1008346"/>
              <a:gd name="connsiteX85" fmla="*/ 7174543 w 12192000"/>
              <a:gd name="connsiteY85" fmla="*/ 893041 h 1008346"/>
              <a:gd name="connsiteX86" fmla="*/ 7120480 w 12192000"/>
              <a:gd name="connsiteY86" fmla="*/ 906142 h 1008346"/>
              <a:gd name="connsiteX87" fmla="*/ 7063799 w 12192000"/>
              <a:gd name="connsiteY87" fmla="*/ 904302 h 1008346"/>
              <a:gd name="connsiteX88" fmla="*/ 7046174 w 12192000"/>
              <a:gd name="connsiteY88" fmla="*/ 912191 h 1008346"/>
              <a:gd name="connsiteX89" fmla="*/ 7043236 w 12192000"/>
              <a:gd name="connsiteY89" fmla="*/ 913697 h 1008346"/>
              <a:gd name="connsiteX90" fmla="*/ 7029299 w 12192000"/>
              <a:gd name="connsiteY90" fmla="*/ 916535 h 1008346"/>
              <a:gd name="connsiteX91" fmla="*/ 7011341 w 12192000"/>
              <a:gd name="connsiteY91" fmla="*/ 922055 h 1008346"/>
              <a:gd name="connsiteX92" fmla="*/ 6962721 w 12192000"/>
              <a:gd name="connsiteY92" fmla="*/ 926136 h 1008346"/>
              <a:gd name="connsiteX93" fmla="*/ 6924046 w 12192000"/>
              <a:gd name="connsiteY93" fmla="*/ 935119 h 1008346"/>
              <a:gd name="connsiteX94" fmla="*/ 6803921 w 12192000"/>
              <a:gd name="connsiteY94" fmla="*/ 953749 h 1008346"/>
              <a:gd name="connsiteX95" fmla="*/ 6753130 w 12192000"/>
              <a:gd name="connsiteY95" fmla="*/ 967574 h 1008346"/>
              <a:gd name="connsiteX96" fmla="*/ 6715125 w 12192000"/>
              <a:gd name="connsiteY96" fmla="*/ 976612 h 1008346"/>
              <a:gd name="connsiteX97" fmla="*/ 6558230 w 12192000"/>
              <a:gd name="connsiteY97" fmla="*/ 992648 h 1008346"/>
              <a:gd name="connsiteX98" fmla="*/ 6424995 w 12192000"/>
              <a:gd name="connsiteY98" fmla="*/ 997785 h 1008346"/>
              <a:gd name="connsiteX99" fmla="*/ 6223993 w 12192000"/>
              <a:gd name="connsiteY99" fmla="*/ 996254 h 1008346"/>
              <a:gd name="connsiteX100" fmla="*/ 6170626 w 12192000"/>
              <a:gd name="connsiteY100" fmla="*/ 996191 h 1008346"/>
              <a:gd name="connsiteX101" fmla="*/ 6139366 w 12192000"/>
              <a:gd name="connsiteY101" fmla="*/ 1000894 h 1008346"/>
              <a:gd name="connsiteX102" fmla="*/ 6132311 w 12192000"/>
              <a:gd name="connsiteY102" fmla="*/ 1006678 h 1008346"/>
              <a:gd name="connsiteX103" fmla="*/ 6112202 w 12192000"/>
              <a:gd name="connsiteY103" fmla="*/ 1007107 h 1008346"/>
              <a:gd name="connsiteX104" fmla="*/ 6106903 w 12192000"/>
              <a:gd name="connsiteY104" fmla="*/ 1008346 h 1008346"/>
              <a:gd name="connsiteX105" fmla="*/ 6010290 w 12192000"/>
              <a:gd name="connsiteY105" fmla="*/ 999136 h 1008346"/>
              <a:gd name="connsiteX106" fmla="*/ 5859922 w 12192000"/>
              <a:gd name="connsiteY106" fmla="*/ 1004321 h 1008346"/>
              <a:gd name="connsiteX107" fmla="*/ 5623801 w 12192000"/>
              <a:gd name="connsiteY107" fmla="*/ 983916 h 1008346"/>
              <a:gd name="connsiteX108" fmla="*/ 5462286 w 12192000"/>
              <a:gd name="connsiteY108" fmla="*/ 972082 h 1008346"/>
              <a:gd name="connsiteX109" fmla="*/ 5263300 w 12192000"/>
              <a:gd name="connsiteY109" fmla="*/ 962419 h 1008346"/>
              <a:gd name="connsiteX110" fmla="*/ 5146583 w 12192000"/>
              <a:gd name="connsiteY110" fmla="*/ 948153 h 1008346"/>
              <a:gd name="connsiteX111" fmla="*/ 5067376 w 12192000"/>
              <a:gd name="connsiteY111" fmla="*/ 951851 h 1008346"/>
              <a:gd name="connsiteX112" fmla="*/ 4992329 w 12192000"/>
              <a:gd name="connsiteY112" fmla="*/ 947102 h 1008346"/>
              <a:gd name="connsiteX113" fmla="*/ 4965683 w 12192000"/>
              <a:gd name="connsiteY113" fmla="*/ 945215 h 1008346"/>
              <a:gd name="connsiteX114" fmla="*/ 4961310 w 12192000"/>
              <a:gd name="connsiteY114" fmla="*/ 941890 h 1008346"/>
              <a:gd name="connsiteX115" fmla="*/ 4943488 w 12192000"/>
              <a:gd name="connsiteY115" fmla="*/ 939683 h 1008346"/>
              <a:gd name="connsiteX116" fmla="*/ 4849224 w 12192000"/>
              <a:gd name="connsiteY116" fmla="*/ 927230 h 1008346"/>
              <a:gd name="connsiteX117" fmla="*/ 4847947 w 12192000"/>
              <a:gd name="connsiteY117" fmla="*/ 928231 h 1008346"/>
              <a:gd name="connsiteX118" fmla="*/ 4754288 w 12192000"/>
              <a:gd name="connsiteY118" fmla="*/ 938607 h 1008346"/>
              <a:gd name="connsiteX119" fmla="*/ 4663397 w 12192000"/>
              <a:gd name="connsiteY119" fmla="*/ 947888 h 1008346"/>
              <a:gd name="connsiteX120" fmla="*/ 4651959 w 12192000"/>
              <a:gd name="connsiteY120" fmla="*/ 947106 h 1008346"/>
              <a:gd name="connsiteX121" fmla="*/ 4651598 w 12192000"/>
              <a:gd name="connsiteY121" fmla="*/ 947335 h 1008346"/>
              <a:gd name="connsiteX122" fmla="*/ 4639268 w 12192000"/>
              <a:gd name="connsiteY122" fmla="*/ 946997 h 1008346"/>
              <a:gd name="connsiteX123" fmla="*/ 4631109 w 12192000"/>
              <a:gd name="connsiteY123" fmla="*/ 945679 h 1008346"/>
              <a:gd name="connsiteX124" fmla="*/ 4543237 w 12192000"/>
              <a:gd name="connsiteY124" fmla="*/ 945685 h 1008346"/>
              <a:gd name="connsiteX125" fmla="*/ 4438018 w 12192000"/>
              <a:gd name="connsiteY125" fmla="*/ 952550 h 1008346"/>
              <a:gd name="connsiteX126" fmla="*/ 4248478 w 12192000"/>
              <a:gd name="connsiteY126" fmla="*/ 943944 h 1008346"/>
              <a:gd name="connsiteX127" fmla="*/ 4060040 w 12192000"/>
              <a:gd name="connsiteY127" fmla="*/ 924627 h 1008346"/>
              <a:gd name="connsiteX128" fmla="*/ 3900993 w 12192000"/>
              <a:gd name="connsiteY128" fmla="*/ 901281 h 1008346"/>
              <a:gd name="connsiteX129" fmla="*/ 3894163 w 12192000"/>
              <a:gd name="connsiteY129" fmla="*/ 893057 h 1008346"/>
              <a:gd name="connsiteX130" fmla="*/ 3882282 w 12192000"/>
              <a:gd name="connsiteY130" fmla="*/ 887118 h 1008346"/>
              <a:gd name="connsiteX131" fmla="*/ 3879568 w 12192000"/>
              <a:gd name="connsiteY131" fmla="*/ 887386 h 1008346"/>
              <a:gd name="connsiteX132" fmla="*/ 3862018 w 12192000"/>
              <a:gd name="connsiteY132" fmla="*/ 883446 h 1008346"/>
              <a:gd name="connsiteX133" fmla="*/ 3860685 w 12192000"/>
              <a:gd name="connsiteY133" fmla="*/ 880589 h 1008346"/>
              <a:gd name="connsiteX134" fmla="*/ 3849430 w 12192000"/>
              <a:gd name="connsiteY134" fmla="*/ 877261 h 1008346"/>
              <a:gd name="connsiteX135" fmla="*/ 3829379 w 12192000"/>
              <a:gd name="connsiteY135" fmla="*/ 869021 h 1008346"/>
              <a:gd name="connsiteX136" fmla="*/ 3823641 w 12192000"/>
              <a:gd name="connsiteY136" fmla="*/ 869057 h 1008346"/>
              <a:gd name="connsiteX137" fmla="*/ 3790304 w 12192000"/>
              <a:gd name="connsiteY137" fmla="*/ 859084 h 1008346"/>
              <a:gd name="connsiteX138" fmla="*/ 3788900 w 12192000"/>
              <a:gd name="connsiteY138" fmla="*/ 859697 h 1008346"/>
              <a:gd name="connsiteX139" fmla="*/ 3775383 w 12192000"/>
              <a:gd name="connsiteY139" fmla="*/ 860158 h 1008346"/>
              <a:gd name="connsiteX140" fmla="*/ 3650549 w 12192000"/>
              <a:gd name="connsiteY140" fmla="*/ 856389 h 1008346"/>
              <a:gd name="connsiteX141" fmla="*/ 3643002 w 12192000"/>
              <a:gd name="connsiteY141" fmla="*/ 854718 h 1008346"/>
              <a:gd name="connsiteX142" fmla="*/ 3642633 w 12192000"/>
              <a:gd name="connsiteY142" fmla="*/ 854851 h 1008346"/>
              <a:gd name="connsiteX143" fmla="*/ 3634236 w 12192000"/>
              <a:gd name="connsiteY143" fmla="*/ 853421 h 1008346"/>
              <a:gd name="connsiteX144" fmla="*/ 3629243 w 12192000"/>
              <a:gd name="connsiteY144" fmla="*/ 851670 h 1008346"/>
              <a:gd name="connsiteX145" fmla="*/ 3614602 w 12192000"/>
              <a:gd name="connsiteY145" fmla="*/ 848429 h 1008346"/>
              <a:gd name="connsiteX146" fmla="*/ 3543752 w 12192000"/>
              <a:gd name="connsiteY146" fmla="*/ 861253 h 1008346"/>
              <a:gd name="connsiteX147" fmla="*/ 3430556 w 12192000"/>
              <a:gd name="connsiteY147" fmla="*/ 860564 h 1008346"/>
              <a:gd name="connsiteX148" fmla="*/ 3385450 w 12192000"/>
              <a:gd name="connsiteY148" fmla="*/ 861153 h 1008346"/>
              <a:gd name="connsiteX149" fmla="*/ 3206411 w 12192000"/>
              <a:gd name="connsiteY149" fmla="*/ 856342 h 1008346"/>
              <a:gd name="connsiteX150" fmla="*/ 3172172 w 12192000"/>
              <a:gd name="connsiteY150" fmla="*/ 859926 h 1008346"/>
              <a:gd name="connsiteX151" fmla="*/ 3167260 w 12192000"/>
              <a:gd name="connsiteY151" fmla="*/ 861600 h 1008346"/>
              <a:gd name="connsiteX152" fmla="*/ 3160907 w 12192000"/>
              <a:gd name="connsiteY152" fmla="*/ 862337 h 1008346"/>
              <a:gd name="connsiteX153" fmla="*/ 3144557 w 12192000"/>
              <a:gd name="connsiteY153" fmla="*/ 860933 h 1008346"/>
              <a:gd name="connsiteX154" fmla="*/ 3138575 w 12192000"/>
              <a:gd name="connsiteY154" fmla="*/ 859842 h 1008346"/>
              <a:gd name="connsiteX155" fmla="*/ 3129468 w 12192000"/>
              <a:gd name="connsiteY155" fmla="*/ 859445 h 1008346"/>
              <a:gd name="connsiteX156" fmla="*/ 3129191 w 12192000"/>
              <a:gd name="connsiteY156" fmla="*/ 859614 h 1008346"/>
              <a:gd name="connsiteX157" fmla="*/ 3080632 w 12192000"/>
              <a:gd name="connsiteY157" fmla="*/ 859576 h 1008346"/>
              <a:gd name="connsiteX158" fmla="*/ 3020075 w 12192000"/>
              <a:gd name="connsiteY158" fmla="*/ 867669 h 1008346"/>
              <a:gd name="connsiteX159" fmla="*/ 2996410 w 12192000"/>
              <a:gd name="connsiteY159" fmla="*/ 869598 h 1008346"/>
              <a:gd name="connsiteX160" fmla="*/ 2983493 w 12192000"/>
              <a:gd name="connsiteY160" fmla="*/ 871583 h 1008346"/>
              <a:gd name="connsiteX161" fmla="*/ 2982508 w 12192000"/>
              <a:gd name="connsiteY161" fmla="*/ 872324 h 1008346"/>
              <a:gd name="connsiteX162" fmla="*/ 2943646 w 12192000"/>
              <a:gd name="connsiteY162" fmla="*/ 866671 h 1008346"/>
              <a:gd name="connsiteX163" fmla="*/ 2937624 w 12192000"/>
              <a:gd name="connsiteY163" fmla="*/ 860873 h 1008346"/>
              <a:gd name="connsiteX164" fmla="*/ 2900278 w 12192000"/>
              <a:gd name="connsiteY164" fmla="*/ 855890 h 1008346"/>
              <a:gd name="connsiteX165" fmla="*/ 2877094 w 12192000"/>
              <a:gd name="connsiteY165" fmla="*/ 850038 h 1008346"/>
              <a:gd name="connsiteX166" fmla="*/ 2876089 w 12192000"/>
              <a:gd name="connsiteY166" fmla="*/ 849428 h 1008346"/>
              <a:gd name="connsiteX167" fmla="*/ 2858491 w 12192000"/>
              <a:gd name="connsiteY167" fmla="*/ 836891 h 1008346"/>
              <a:gd name="connsiteX168" fmla="*/ 2853221 w 12192000"/>
              <a:gd name="connsiteY168" fmla="*/ 836141 h 1008346"/>
              <a:gd name="connsiteX169" fmla="*/ 2809798 w 12192000"/>
              <a:gd name="connsiteY169" fmla="*/ 818931 h 1008346"/>
              <a:gd name="connsiteX170" fmla="*/ 2788143 w 12192000"/>
              <a:gd name="connsiteY170" fmla="*/ 814680 h 1008346"/>
              <a:gd name="connsiteX171" fmla="*/ 2726584 w 12192000"/>
              <a:gd name="connsiteY171" fmla="*/ 814258 h 1008346"/>
              <a:gd name="connsiteX172" fmla="*/ 2695593 w 12192000"/>
              <a:gd name="connsiteY172" fmla="*/ 797218 h 1008346"/>
              <a:gd name="connsiteX173" fmla="*/ 2688833 w 12192000"/>
              <a:gd name="connsiteY173" fmla="*/ 794195 h 1008346"/>
              <a:gd name="connsiteX174" fmla="*/ 2688479 w 12192000"/>
              <a:gd name="connsiteY174" fmla="*/ 794303 h 1008346"/>
              <a:gd name="connsiteX175" fmla="*/ 2680911 w 12192000"/>
              <a:gd name="connsiteY175" fmla="*/ 791446 h 1008346"/>
              <a:gd name="connsiteX176" fmla="*/ 2676500 w 12192000"/>
              <a:gd name="connsiteY176" fmla="*/ 788684 h 1008346"/>
              <a:gd name="connsiteX177" fmla="*/ 2597106 w 12192000"/>
              <a:gd name="connsiteY177" fmla="*/ 788233 h 1008346"/>
              <a:gd name="connsiteX178" fmla="*/ 2493284 w 12192000"/>
              <a:gd name="connsiteY178" fmla="*/ 771780 h 1008346"/>
              <a:gd name="connsiteX179" fmla="*/ 2391347 w 12192000"/>
              <a:gd name="connsiteY179" fmla="*/ 752808 h 1008346"/>
              <a:gd name="connsiteX180" fmla="*/ 2354862 w 12192000"/>
              <a:gd name="connsiteY180" fmla="*/ 744636 h 1008346"/>
              <a:gd name="connsiteX181" fmla="*/ 2287979 w 12192000"/>
              <a:gd name="connsiteY181" fmla="*/ 735811 h 1008346"/>
              <a:gd name="connsiteX182" fmla="*/ 2255010 w 12192000"/>
              <a:gd name="connsiteY182" fmla="*/ 734698 h 1008346"/>
              <a:gd name="connsiteX183" fmla="*/ 2251535 w 12192000"/>
              <a:gd name="connsiteY183" fmla="*/ 736637 h 1008346"/>
              <a:gd name="connsiteX184" fmla="*/ 2245631 w 12192000"/>
              <a:gd name="connsiteY184" fmla="*/ 736631 h 1008346"/>
              <a:gd name="connsiteX185" fmla="*/ 2230763 w 12192000"/>
              <a:gd name="connsiteY185" fmla="*/ 732710 h 1008346"/>
              <a:gd name="connsiteX186" fmla="*/ 2225379 w 12192000"/>
              <a:gd name="connsiteY186" fmla="*/ 730591 h 1008346"/>
              <a:gd name="connsiteX187" fmla="*/ 2217057 w 12192000"/>
              <a:gd name="connsiteY187" fmla="*/ 728862 h 1008346"/>
              <a:gd name="connsiteX188" fmla="*/ 2216788 w 12192000"/>
              <a:gd name="connsiteY188" fmla="*/ 729024 h 1008346"/>
              <a:gd name="connsiteX189" fmla="*/ 2209124 w 12192000"/>
              <a:gd name="connsiteY189" fmla="*/ 727003 h 1008346"/>
              <a:gd name="connsiteX190" fmla="*/ 2172459 w 12192000"/>
              <a:gd name="connsiteY190" fmla="*/ 714519 h 1008346"/>
              <a:gd name="connsiteX191" fmla="*/ 2115857 w 12192000"/>
              <a:gd name="connsiteY191" fmla="*/ 723498 h 1008346"/>
              <a:gd name="connsiteX192" fmla="*/ 2093949 w 12192000"/>
              <a:gd name="connsiteY192" fmla="*/ 722515 h 1008346"/>
              <a:gd name="connsiteX193" fmla="*/ 2080925 w 12192000"/>
              <a:gd name="connsiteY193" fmla="*/ 723827 h 1008346"/>
              <a:gd name="connsiteX194" fmla="*/ 1983785 w 12192000"/>
              <a:gd name="connsiteY194" fmla="*/ 689896 h 1008346"/>
              <a:gd name="connsiteX195" fmla="*/ 1959913 w 12192000"/>
              <a:gd name="connsiteY195" fmla="*/ 672734 h 1008346"/>
              <a:gd name="connsiteX196" fmla="*/ 1804159 w 12192000"/>
              <a:gd name="connsiteY196" fmla="*/ 644533 h 1008346"/>
              <a:gd name="connsiteX197" fmla="*/ 1591576 w 12192000"/>
              <a:gd name="connsiteY197" fmla="*/ 571258 h 1008346"/>
              <a:gd name="connsiteX198" fmla="*/ 1496826 w 12192000"/>
              <a:gd name="connsiteY198" fmla="*/ 568535 h 1008346"/>
              <a:gd name="connsiteX199" fmla="*/ 1356936 w 12192000"/>
              <a:gd name="connsiteY199" fmla="*/ 530781 h 1008346"/>
              <a:gd name="connsiteX200" fmla="*/ 1269628 w 12192000"/>
              <a:gd name="connsiteY200" fmla="*/ 539232 h 1008346"/>
              <a:gd name="connsiteX201" fmla="*/ 1194874 w 12192000"/>
              <a:gd name="connsiteY201" fmla="*/ 523525 h 1008346"/>
              <a:gd name="connsiteX202" fmla="*/ 1138189 w 12192000"/>
              <a:gd name="connsiteY202" fmla="*/ 509746 h 1008346"/>
              <a:gd name="connsiteX203" fmla="*/ 976781 w 12192000"/>
              <a:gd name="connsiteY203" fmla="*/ 468644 h 1008346"/>
              <a:gd name="connsiteX204" fmla="*/ 882061 w 12192000"/>
              <a:gd name="connsiteY204" fmla="*/ 458215 h 1008346"/>
              <a:gd name="connsiteX205" fmla="*/ 833317 w 12192000"/>
              <a:gd name="connsiteY205" fmla="*/ 447431 h 1008346"/>
              <a:gd name="connsiteX206" fmla="*/ 827386 w 12192000"/>
              <a:gd name="connsiteY206" fmla="*/ 446883 h 1008346"/>
              <a:gd name="connsiteX207" fmla="*/ 786341 w 12192000"/>
              <a:gd name="connsiteY207" fmla="*/ 445842 h 1008346"/>
              <a:gd name="connsiteX208" fmla="*/ 725073 w 12192000"/>
              <a:gd name="connsiteY208" fmla="*/ 448531 h 1008346"/>
              <a:gd name="connsiteX209" fmla="*/ 624284 w 12192000"/>
              <a:gd name="connsiteY209" fmla="*/ 462606 h 1008346"/>
              <a:gd name="connsiteX210" fmla="*/ 527403 w 12192000"/>
              <a:gd name="connsiteY210" fmla="*/ 467566 h 1008346"/>
              <a:gd name="connsiteX211" fmla="*/ 407139 w 12192000"/>
              <a:gd name="connsiteY211" fmla="*/ 461890 h 1008346"/>
              <a:gd name="connsiteX212" fmla="*/ 363011 w 12192000"/>
              <a:gd name="connsiteY212" fmla="*/ 466758 h 1008346"/>
              <a:gd name="connsiteX213" fmla="*/ 360644 w 12192000"/>
              <a:gd name="connsiteY213" fmla="*/ 472114 h 1008346"/>
              <a:gd name="connsiteX214" fmla="*/ 347271 w 12192000"/>
              <a:gd name="connsiteY214" fmla="*/ 472897 h 1008346"/>
              <a:gd name="connsiteX215" fmla="*/ 344210 w 12192000"/>
              <a:gd name="connsiteY215" fmla="*/ 474119 h 1008346"/>
              <a:gd name="connsiteX216" fmla="*/ 326160 w 12192000"/>
              <a:gd name="connsiteY216" fmla="*/ 480110 h 1008346"/>
              <a:gd name="connsiteX217" fmla="*/ 275309 w 12192000"/>
              <a:gd name="connsiteY217" fmla="*/ 467738 h 1008346"/>
              <a:gd name="connsiteX218" fmla="*/ 251787 w 12192000"/>
              <a:gd name="connsiteY218" fmla="*/ 466296 h 1008346"/>
              <a:gd name="connsiteX219" fmla="*/ 229585 w 12192000"/>
              <a:gd name="connsiteY219" fmla="*/ 458043 h 1008346"/>
              <a:gd name="connsiteX220" fmla="*/ 218012 w 12192000"/>
              <a:gd name="connsiteY220" fmla="*/ 449412 h 1008346"/>
              <a:gd name="connsiteX221" fmla="*/ 133735 w 12192000"/>
              <a:gd name="connsiteY221" fmla="*/ 416518 h 1008346"/>
              <a:gd name="connsiteX222" fmla="*/ 77108 w 12192000"/>
              <a:gd name="connsiteY222" fmla="*/ 390937 h 1008346"/>
              <a:gd name="connsiteX223" fmla="*/ 65936 w 12192000"/>
              <a:gd name="connsiteY223" fmla="*/ 382568 h 1008346"/>
              <a:gd name="connsiteX224" fmla="*/ 49890 w 12192000"/>
              <a:gd name="connsiteY224" fmla="*/ 382282 h 1008346"/>
              <a:gd name="connsiteX225" fmla="*/ 44249 w 12192000"/>
              <a:gd name="connsiteY225" fmla="*/ 384936 h 1008346"/>
              <a:gd name="connsiteX226" fmla="*/ 0 w 12192000"/>
              <a:gd name="connsiteY226" fmla="*/ 363641 h 1008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12192000" h="1008346">
                <a:moveTo>
                  <a:pt x="0" y="0"/>
                </a:moveTo>
                <a:lnTo>
                  <a:pt x="12187583" y="0"/>
                </a:lnTo>
                <a:lnTo>
                  <a:pt x="12192000" y="65613"/>
                </a:lnTo>
                <a:lnTo>
                  <a:pt x="12192000" y="84629"/>
                </a:lnTo>
                <a:lnTo>
                  <a:pt x="12176433" y="86996"/>
                </a:lnTo>
                <a:cubicBezTo>
                  <a:pt x="12073182" y="101789"/>
                  <a:pt x="12117356" y="120931"/>
                  <a:pt x="11966438" y="112672"/>
                </a:cubicBezTo>
                <a:cubicBezTo>
                  <a:pt x="11964149" y="128655"/>
                  <a:pt x="11948882" y="132320"/>
                  <a:pt x="11916918" y="131001"/>
                </a:cubicBezTo>
                <a:cubicBezTo>
                  <a:pt x="11886791" y="145641"/>
                  <a:pt x="11820109" y="185794"/>
                  <a:pt x="11785675" y="200504"/>
                </a:cubicBezTo>
                <a:cubicBezTo>
                  <a:pt x="11767893" y="223073"/>
                  <a:pt x="11729657" y="198901"/>
                  <a:pt x="11710307" y="219266"/>
                </a:cubicBezTo>
                <a:lnTo>
                  <a:pt x="11488515" y="272573"/>
                </a:lnTo>
                <a:cubicBezTo>
                  <a:pt x="11451393" y="267628"/>
                  <a:pt x="11433126" y="277361"/>
                  <a:pt x="11419631" y="292041"/>
                </a:cubicBezTo>
                <a:cubicBezTo>
                  <a:pt x="11351766" y="302526"/>
                  <a:pt x="11316239" y="329144"/>
                  <a:pt x="11247844" y="350265"/>
                </a:cubicBezTo>
                <a:cubicBezTo>
                  <a:pt x="11176630" y="380253"/>
                  <a:pt x="11168845" y="398802"/>
                  <a:pt x="11126425" y="419544"/>
                </a:cubicBezTo>
                <a:lnTo>
                  <a:pt x="11017611" y="445382"/>
                </a:lnTo>
                <a:lnTo>
                  <a:pt x="10964524" y="459636"/>
                </a:lnTo>
                <a:lnTo>
                  <a:pt x="10937482" y="479175"/>
                </a:lnTo>
                <a:cubicBezTo>
                  <a:pt x="10928984" y="479690"/>
                  <a:pt x="10923663" y="480566"/>
                  <a:pt x="10920340" y="481765"/>
                </a:cubicBezTo>
                <a:cubicBezTo>
                  <a:pt x="10920271" y="481905"/>
                  <a:pt x="10920203" y="482045"/>
                  <a:pt x="10920133" y="482186"/>
                </a:cubicBezTo>
                <a:lnTo>
                  <a:pt x="10815604" y="500583"/>
                </a:lnTo>
                <a:lnTo>
                  <a:pt x="10736979" y="537354"/>
                </a:lnTo>
                <a:cubicBezTo>
                  <a:pt x="10701168" y="539251"/>
                  <a:pt x="10671225" y="526691"/>
                  <a:pt x="10697572" y="549656"/>
                </a:cubicBezTo>
                <a:cubicBezTo>
                  <a:pt x="10686217" y="550987"/>
                  <a:pt x="10680616" y="554110"/>
                  <a:pt x="10677680" y="558131"/>
                </a:cubicBezTo>
                <a:lnTo>
                  <a:pt x="10677187" y="559888"/>
                </a:lnTo>
                <a:lnTo>
                  <a:pt x="10588288" y="566845"/>
                </a:lnTo>
                <a:lnTo>
                  <a:pt x="10533913" y="565526"/>
                </a:lnTo>
                <a:lnTo>
                  <a:pt x="10427096" y="571439"/>
                </a:lnTo>
                <a:lnTo>
                  <a:pt x="10283366" y="601076"/>
                </a:lnTo>
                <a:cubicBezTo>
                  <a:pt x="10219534" y="608345"/>
                  <a:pt x="10191304" y="590560"/>
                  <a:pt x="10071988" y="612649"/>
                </a:cubicBezTo>
                <a:cubicBezTo>
                  <a:pt x="10057074" y="615410"/>
                  <a:pt x="10039347" y="619216"/>
                  <a:pt x="10019577" y="623784"/>
                </a:cubicBezTo>
                <a:lnTo>
                  <a:pt x="9996598" y="629362"/>
                </a:lnTo>
                <a:lnTo>
                  <a:pt x="9994226" y="629693"/>
                </a:lnTo>
                <a:cubicBezTo>
                  <a:pt x="9969462" y="631806"/>
                  <a:pt x="9926429" y="636434"/>
                  <a:pt x="9886928" y="637803"/>
                </a:cubicBezTo>
                <a:cubicBezTo>
                  <a:pt x="9846681" y="625129"/>
                  <a:pt x="9789914" y="647341"/>
                  <a:pt x="9757216" y="637903"/>
                </a:cubicBezTo>
                <a:lnTo>
                  <a:pt x="9630666" y="634301"/>
                </a:lnTo>
                <a:cubicBezTo>
                  <a:pt x="9589814" y="639083"/>
                  <a:pt x="9614560" y="612902"/>
                  <a:pt x="9552588" y="654919"/>
                </a:cubicBezTo>
                <a:cubicBezTo>
                  <a:pt x="9480258" y="649249"/>
                  <a:pt x="9479892" y="669316"/>
                  <a:pt x="9415821" y="653970"/>
                </a:cubicBezTo>
                <a:lnTo>
                  <a:pt x="9163817" y="650641"/>
                </a:lnTo>
                <a:cubicBezTo>
                  <a:pt x="9121629" y="655493"/>
                  <a:pt x="9110866" y="652022"/>
                  <a:pt x="9050386" y="653852"/>
                </a:cubicBezTo>
                <a:cubicBezTo>
                  <a:pt x="8989096" y="658189"/>
                  <a:pt x="8982352" y="653254"/>
                  <a:pt x="8929125" y="654038"/>
                </a:cubicBezTo>
                <a:cubicBezTo>
                  <a:pt x="8895525" y="654011"/>
                  <a:pt x="8854261" y="655068"/>
                  <a:pt x="8848784" y="653686"/>
                </a:cubicBezTo>
                <a:lnTo>
                  <a:pt x="8846477" y="654426"/>
                </a:lnTo>
                <a:cubicBezTo>
                  <a:pt x="8836488" y="655974"/>
                  <a:pt x="8830524" y="655525"/>
                  <a:pt x="8826356" y="654200"/>
                </a:cubicBezTo>
                <a:lnTo>
                  <a:pt x="8788426" y="644734"/>
                </a:lnTo>
                <a:lnTo>
                  <a:pt x="8715784" y="655804"/>
                </a:lnTo>
                <a:cubicBezTo>
                  <a:pt x="8700486" y="660164"/>
                  <a:pt x="8674656" y="657180"/>
                  <a:pt x="8652446" y="660966"/>
                </a:cubicBezTo>
                <a:cubicBezTo>
                  <a:pt x="8638945" y="659778"/>
                  <a:pt x="8617129" y="670043"/>
                  <a:pt x="8602565" y="669503"/>
                </a:cubicBezTo>
                <a:lnTo>
                  <a:pt x="8593932" y="669427"/>
                </a:lnTo>
                <a:lnTo>
                  <a:pt x="8593705" y="669613"/>
                </a:lnTo>
                <a:cubicBezTo>
                  <a:pt x="8591714" y="669998"/>
                  <a:pt x="8588833" y="670123"/>
                  <a:pt x="8584494" y="669906"/>
                </a:cubicBezTo>
                <a:lnTo>
                  <a:pt x="8578197" y="669287"/>
                </a:lnTo>
                <a:lnTo>
                  <a:pt x="8506463" y="693584"/>
                </a:lnTo>
                <a:cubicBezTo>
                  <a:pt x="8463764" y="700193"/>
                  <a:pt x="8447826" y="702186"/>
                  <a:pt x="8399267" y="713948"/>
                </a:cubicBezTo>
                <a:cubicBezTo>
                  <a:pt x="8359327" y="720193"/>
                  <a:pt x="8328180" y="730649"/>
                  <a:pt x="8291640" y="731915"/>
                </a:cubicBezTo>
                <a:cubicBezTo>
                  <a:pt x="8280654" y="738095"/>
                  <a:pt x="8268777" y="741688"/>
                  <a:pt x="8251948" y="737355"/>
                </a:cubicBezTo>
                <a:cubicBezTo>
                  <a:pt x="8215882" y="744957"/>
                  <a:pt x="8212832" y="755146"/>
                  <a:pt x="8184393" y="751751"/>
                </a:cubicBezTo>
                <a:cubicBezTo>
                  <a:pt x="8173075" y="769174"/>
                  <a:pt x="8168114" y="763895"/>
                  <a:pt x="8155434" y="761257"/>
                </a:cubicBezTo>
                <a:lnTo>
                  <a:pt x="8153823" y="761173"/>
                </a:lnTo>
                <a:lnTo>
                  <a:pt x="8152337" y="763644"/>
                </a:lnTo>
                <a:lnTo>
                  <a:pt x="8147026" y="765472"/>
                </a:lnTo>
                <a:lnTo>
                  <a:pt x="8130352" y="767262"/>
                </a:lnTo>
                <a:lnTo>
                  <a:pt x="8123725" y="767408"/>
                </a:lnTo>
                <a:cubicBezTo>
                  <a:pt x="8119291" y="767706"/>
                  <a:pt x="8116515" y="768155"/>
                  <a:pt x="8114787" y="768745"/>
                </a:cubicBezTo>
                <a:cubicBezTo>
                  <a:pt x="8114753" y="768812"/>
                  <a:pt x="8114716" y="768878"/>
                  <a:pt x="8114681" y="768946"/>
                </a:cubicBezTo>
                <a:lnTo>
                  <a:pt x="8106087" y="769868"/>
                </a:lnTo>
                <a:cubicBezTo>
                  <a:pt x="8090192" y="774423"/>
                  <a:pt x="8064932" y="784432"/>
                  <a:pt x="8047050" y="789846"/>
                </a:cubicBezTo>
                <a:cubicBezTo>
                  <a:pt x="8028366" y="790970"/>
                  <a:pt x="7984943" y="791619"/>
                  <a:pt x="7998793" y="802356"/>
                </a:cubicBezTo>
                <a:cubicBezTo>
                  <a:pt x="7992871" y="803059"/>
                  <a:pt x="7989962" y="804576"/>
                  <a:pt x="7988446" y="806503"/>
                </a:cubicBezTo>
                <a:cubicBezTo>
                  <a:pt x="7988363" y="806782"/>
                  <a:pt x="7988279" y="807061"/>
                  <a:pt x="7988194" y="807340"/>
                </a:cubicBezTo>
                <a:lnTo>
                  <a:pt x="7941821" y="811196"/>
                </a:lnTo>
                <a:lnTo>
                  <a:pt x="7913431" y="810908"/>
                </a:lnTo>
                <a:lnTo>
                  <a:pt x="7899391" y="811681"/>
                </a:lnTo>
                <a:lnTo>
                  <a:pt x="7894134" y="809997"/>
                </a:lnTo>
                <a:cubicBezTo>
                  <a:pt x="7889170" y="809235"/>
                  <a:pt x="7882983" y="809505"/>
                  <a:pt x="7874065" y="812104"/>
                </a:cubicBezTo>
                <a:lnTo>
                  <a:pt x="7872250" y="813063"/>
                </a:lnTo>
                <a:lnTo>
                  <a:pt x="7825620" y="810757"/>
                </a:lnTo>
                <a:cubicBezTo>
                  <a:pt x="7819392" y="809994"/>
                  <a:pt x="7764833" y="816501"/>
                  <a:pt x="7759398" y="814526"/>
                </a:cubicBezTo>
                <a:cubicBezTo>
                  <a:pt x="7724819" y="813934"/>
                  <a:pt x="7729736" y="814205"/>
                  <a:pt x="7671781" y="825332"/>
                </a:cubicBezTo>
                <a:cubicBezTo>
                  <a:pt x="7662860" y="827124"/>
                  <a:pt x="7506038" y="834490"/>
                  <a:pt x="7470640" y="840596"/>
                </a:cubicBezTo>
                <a:lnTo>
                  <a:pt x="7464881" y="840011"/>
                </a:lnTo>
                <a:lnTo>
                  <a:pt x="7468828" y="838867"/>
                </a:lnTo>
                <a:cubicBezTo>
                  <a:pt x="7467755" y="838929"/>
                  <a:pt x="7464874" y="839452"/>
                  <a:pt x="7463929" y="839915"/>
                </a:cubicBezTo>
                <a:lnTo>
                  <a:pt x="7464881" y="840011"/>
                </a:lnTo>
                <a:lnTo>
                  <a:pt x="7462887" y="840589"/>
                </a:lnTo>
                <a:cubicBezTo>
                  <a:pt x="7456605" y="841972"/>
                  <a:pt x="7444775" y="844340"/>
                  <a:pt x="7423655" y="848212"/>
                </a:cubicBezTo>
                <a:cubicBezTo>
                  <a:pt x="7401789" y="849153"/>
                  <a:pt x="7379434" y="857438"/>
                  <a:pt x="7346156" y="869806"/>
                </a:cubicBezTo>
                <a:cubicBezTo>
                  <a:pt x="7271178" y="897611"/>
                  <a:pt x="7249743" y="890013"/>
                  <a:pt x="7174543" y="893041"/>
                </a:cubicBezTo>
                <a:cubicBezTo>
                  <a:pt x="7148347" y="916454"/>
                  <a:pt x="7157917" y="896956"/>
                  <a:pt x="7120480" y="906142"/>
                </a:cubicBezTo>
                <a:cubicBezTo>
                  <a:pt x="7120216" y="888189"/>
                  <a:pt x="7078525" y="922435"/>
                  <a:pt x="7063799" y="904302"/>
                </a:cubicBezTo>
                <a:cubicBezTo>
                  <a:pt x="7057452" y="906549"/>
                  <a:pt x="7051768" y="909296"/>
                  <a:pt x="7046174" y="912191"/>
                </a:cubicBezTo>
                <a:lnTo>
                  <a:pt x="7043236" y="913697"/>
                </a:lnTo>
                <a:lnTo>
                  <a:pt x="7029299" y="916535"/>
                </a:lnTo>
                <a:lnTo>
                  <a:pt x="7011341" y="922055"/>
                </a:lnTo>
                <a:lnTo>
                  <a:pt x="6962721" y="926136"/>
                </a:lnTo>
                <a:cubicBezTo>
                  <a:pt x="6955177" y="928190"/>
                  <a:pt x="6934298" y="934551"/>
                  <a:pt x="6924046" y="935119"/>
                </a:cubicBezTo>
                <a:lnTo>
                  <a:pt x="6803921" y="953749"/>
                </a:lnTo>
                <a:cubicBezTo>
                  <a:pt x="6793798" y="956148"/>
                  <a:pt x="6756114" y="960863"/>
                  <a:pt x="6753130" y="967574"/>
                </a:cubicBezTo>
                <a:cubicBezTo>
                  <a:pt x="6747365" y="975888"/>
                  <a:pt x="6707255" y="968409"/>
                  <a:pt x="6715125" y="976612"/>
                </a:cubicBezTo>
                <a:lnTo>
                  <a:pt x="6558230" y="992648"/>
                </a:lnTo>
                <a:lnTo>
                  <a:pt x="6424995" y="997785"/>
                </a:lnTo>
                <a:lnTo>
                  <a:pt x="6223993" y="996254"/>
                </a:lnTo>
                <a:cubicBezTo>
                  <a:pt x="6210976" y="994645"/>
                  <a:pt x="6182117" y="995304"/>
                  <a:pt x="6170626" y="996191"/>
                </a:cubicBezTo>
                <a:lnTo>
                  <a:pt x="6139366" y="1000894"/>
                </a:lnTo>
                <a:lnTo>
                  <a:pt x="6132311" y="1006678"/>
                </a:lnTo>
                <a:lnTo>
                  <a:pt x="6112202" y="1007107"/>
                </a:lnTo>
                <a:lnTo>
                  <a:pt x="6106903" y="1008346"/>
                </a:lnTo>
                <a:cubicBezTo>
                  <a:pt x="6089917" y="1007017"/>
                  <a:pt x="6051453" y="999806"/>
                  <a:pt x="6010290" y="999136"/>
                </a:cubicBezTo>
                <a:cubicBezTo>
                  <a:pt x="5969128" y="998465"/>
                  <a:pt x="5880801" y="1013593"/>
                  <a:pt x="5859922" y="1004321"/>
                </a:cubicBezTo>
                <a:cubicBezTo>
                  <a:pt x="5765762" y="991088"/>
                  <a:pt x="5703766" y="1009352"/>
                  <a:pt x="5623801" y="983916"/>
                </a:cubicBezTo>
                <a:cubicBezTo>
                  <a:pt x="5544186" y="983963"/>
                  <a:pt x="5522368" y="975664"/>
                  <a:pt x="5462286" y="972082"/>
                </a:cubicBezTo>
                <a:cubicBezTo>
                  <a:pt x="5381152" y="966377"/>
                  <a:pt x="5295596" y="957595"/>
                  <a:pt x="5263300" y="962419"/>
                </a:cubicBezTo>
                <a:cubicBezTo>
                  <a:pt x="5223679" y="967819"/>
                  <a:pt x="5228790" y="951744"/>
                  <a:pt x="5146583" y="948153"/>
                </a:cubicBezTo>
                <a:cubicBezTo>
                  <a:pt x="5114696" y="951070"/>
                  <a:pt x="5103593" y="950913"/>
                  <a:pt x="5067376" y="951851"/>
                </a:cubicBezTo>
                <a:lnTo>
                  <a:pt x="4992329" y="947102"/>
                </a:lnTo>
                <a:cubicBezTo>
                  <a:pt x="4978545" y="948367"/>
                  <a:pt x="4970776" y="947303"/>
                  <a:pt x="4965683" y="945215"/>
                </a:cubicBezTo>
                <a:lnTo>
                  <a:pt x="4961310" y="941890"/>
                </a:lnTo>
                <a:lnTo>
                  <a:pt x="4943488" y="939683"/>
                </a:lnTo>
                <a:lnTo>
                  <a:pt x="4849224" y="927230"/>
                </a:lnTo>
                <a:lnTo>
                  <a:pt x="4847947" y="928231"/>
                </a:lnTo>
                <a:cubicBezTo>
                  <a:pt x="4826178" y="932813"/>
                  <a:pt x="4785045" y="935332"/>
                  <a:pt x="4754288" y="938607"/>
                </a:cubicBezTo>
                <a:cubicBezTo>
                  <a:pt x="4736761" y="935966"/>
                  <a:pt x="4682562" y="949752"/>
                  <a:pt x="4663397" y="947888"/>
                </a:cubicBezTo>
                <a:lnTo>
                  <a:pt x="4651959" y="947106"/>
                </a:lnTo>
                <a:lnTo>
                  <a:pt x="4651598" y="947335"/>
                </a:lnTo>
                <a:cubicBezTo>
                  <a:pt x="4648828" y="947687"/>
                  <a:pt x="4644956" y="947627"/>
                  <a:pt x="4639268" y="946997"/>
                </a:cubicBezTo>
                <a:lnTo>
                  <a:pt x="4631109" y="945679"/>
                </a:lnTo>
                <a:lnTo>
                  <a:pt x="4543237" y="945685"/>
                </a:lnTo>
                <a:lnTo>
                  <a:pt x="4438018" y="952550"/>
                </a:lnTo>
                <a:cubicBezTo>
                  <a:pt x="4374838" y="949681"/>
                  <a:pt x="4320080" y="950605"/>
                  <a:pt x="4248478" y="943944"/>
                </a:cubicBezTo>
                <a:cubicBezTo>
                  <a:pt x="4186345" y="948231"/>
                  <a:pt x="4126469" y="936911"/>
                  <a:pt x="4060040" y="924627"/>
                </a:cubicBezTo>
                <a:cubicBezTo>
                  <a:pt x="4001992" y="917353"/>
                  <a:pt x="3965469" y="896563"/>
                  <a:pt x="3900993" y="901281"/>
                </a:cubicBezTo>
                <a:cubicBezTo>
                  <a:pt x="3899958" y="898137"/>
                  <a:pt x="3897537" y="895435"/>
                  <a:pt x="3894163" y="893057"/>
                </a:cubicBezTo>
                <a:lnTo>
                  <a:pt x="3882282" y="887118"/>
                </a:lnTo>
                <a:lnTo>
                  <a:pt x="3879568" y="887386"/>
                </a:lnTo>
                <a:cubicBezTo>
                  <a:pt x="3869341" y="886992"/>
                  <a:pt x="3864486" y="885466"/>
                  <a:pt x="3862018" y="883446"/>
                </a:cubicBezTo>
                <a:lnTo>
                  <a:pt x="3860685" y="880589"/>
                </a:lnTo>
                <a:lnTo>
                  <a:pt x="3849430" y="877261"/>
                </a:lnTo>
                <a:lnTo>
                  <a:pt x="3829379" y="869021"/>
                </a:lnTo>
                <a:lnTo>
                  <a:pt x="3823641" y="869057"/>
                </a:lnTo>
                <a:lnTo>
                  <a:pt x="3790304" y="859084"/>
                </a:lnTo>
                <a:lnTo>
                  <a:pt x="3788900" y="859697"/>
                </a:lnTo>
                <a:cubicBezTo>
                  <a:pt x="3784995" y="860839"/>
                  <a:pt x="3780679" y="861255"/>
                  <a:pt x="3775383" y="860158"/>
                </a:cubicBezTo>
                <a:lnTo>
                  <a:pt x="3650549" y="856389"/>
                </a:lnTo>
                <a:lnTo>
                  <a:pt x="3643002" y="854718"/>
                </a:lnTo>
                <a:lnTo>
                  <a:pt x="3642633" y="854851"/>
                </a:lnTo>
                <a:cubicBezTo>
                  <a:pt x="3640525" y="854845"/>
                  <a:pt x="3637865" y="854429"/>
                  <a:pt x="3634236" y="853421"/>
                </a:cubicBezTo>
                <a:lnTo>
                  <a:pt x="3629243" y="851670"/>
                </a:lnTo>
                <a:lnTo>
                  <a:pt x="3614602" y="848429"/>
                </a:lnTo>
                <a:lnTo>
                  <a:pt x="3543752" y="861253"/>
                </a:lnTo>
                <a:cubicBezTo>
                  <a:pt x="3500035" y="859566"/>
                  <a:pt x="3467992" y="871747"/>
                  <a:pt x="3430556" y="860564"/>
                </a:cubicBezTo>
                <a:cubicBezTo>
                  <a:pt x="3389606" y="859043"/>
                  <a:pt x="3418847" y="866729"/>
                  <a:pt x="3385450" y="861153"/>
                </a:cubicBezTo>
                <a:cubicBezTo>
                  <a:pt x="3348090" y="860448"/>
                  <a:pt x="3237697" y="855648"/>
                  <a:pt x="3206411" y="856342"/>
                </a:cubicBezTo>
                <a:cubicBezTo>
                  <a:pt x="3180515" y="870648"/>
                  <a:pt x="3180956" y="864759"/>
                  <a:pt x="3172172" y="859926"/>
                </a:cubicBezTo>
                <a:lnTo>
                  <a:pt x="3167260" y="861600"/>
                </a:lnTo>
                <a:lnTo>
                  <a:pt x="3160907" y="862337"/>
                </a:lnTo>
                <a:lnTo>
                  <a:pt x="3144557" y="860933"/>
                </a:lnTo>
                <a:lnTo>
                  <a:pt x="3138575" y="859842"/>
                </a:lnTo>
                <a:cubicBezTo>
                  <a:pt x="3134393" y="859301"/>
                  <a:pt x="3131532" y="859210"/>
                  <a:pt x="3129468" y="859445"/>
                </a:cubicBezTo>
                <a:lnTo>
                  <a:pt x="3129191" y="859614"/>
                </a:lnTo>
                <a:lnTo>
                  <a:pt x="3080632" y="859576"/>
                </a:lnTo>
                <a:cubicBezTo>
                  <a:pt x="3066428" y="869092"/>
                  <a:pt x="3020225" y="848520"/>
                  <a:pt x="3020075" y="867669"/>
                </a:cubicBezTo>
                <a:cubicBezTo>
                  <a:pt x="3002560" y="865266"/>
                  <a:pt x="2993991" y="856922"/>
                  <a:pt x="2996410" y="869598"/>
                </a:cubicBezTo>
                <a:cubicBezTo>
                  <a:pt x="2990543" y="869161"/>
                  <a:pt x="2986591" y="870051"/>
                  <a:pt x="2983493" y="871583"/>
                </a:cubicBezTo>
                <a:lnTo>
                  <a:pt x="2982508" y="872324"/>
                </a:lnTo>
                <a:lnTo>
                  <a:pt x="2943646" y="866671"/>
                </a:lnTo>
                <a:lnTo>
                  <a:pt x="2937624" y="860873"/>
                </a:lnTo>
                <a:lnTo>
                  <a:pt x="2900278" y="855890"/>
                </a:lnTo>
                <a:lnTo>
                  <a:pt x="2877094" y="850038"/>
                </a:lnTo>
                <a:lnTo>
                  <a:pt x="2876089" y="849428"/>
                </a:lnTo>
                <a:lnTo>
                  <a:pt x="2858491" y="836891"/>
                </a:lnTo>
                <a:lnTo>
                  <a:pt x="2853221" y="836141"/>
                </a:lnTo>
                <a:cubicBezTo>
                  <a:pt x="2845104" y="833148"/>
                  <a:pt x="2820643" y="822508"/>
                  <a:pt x="2809798" y="818931"/>
                </a:cubicBezTo>
                <a:cubicBezTo>
                  <a:pt x="2803336" y="833150"/>
                  <a:pt x="2801586" y="821927"/>
                  <a:pt x="2788143" y="814680"/>
                </a:cubicBezTo>
                <a:cubicBezTo>
                  <a:pt x="2775104" y="835149"/>
                  <a:pt x="2745218" y="807855"/>
                  <a:pt x="2726584" y="814258"/>
                </a:cubicBezTo>
                <a:cubicBezTo>
                  <a:pt x="2717002" y="808472"/>
                  <a:pt x="2706629" y="802727"/>
                  <a:pt x="2695593" y="797218"/>
                </a:cubicBezTo>
                <a:lnTo>
                  <a:pt x="2688833" y="794195"/>
                </a:lnTo>
                <a:lnTo>
                  <a:pt x="2688479" y="794303"/>
                </a:lnTo>
                <a:cubicBezTo>
                  <a:pt x="2686546" y="794003"/>
                  <a:pt x="2684146" y="793143"/>
                  <a:pt x="2680911" y="791446"/>
                </a:cubicBezTo>
                <a:lnTo>
                  <a:pt x="2676500" y="788684"/>
                </a:lnTo>
                <a:lnTo>
                  <a:pt x="2597106" y="788233"/>
                </a:lnTo>
                <a:cubicBezTo>
                  <a:pt x="2557147" y="780192"/>
                  <a:pt x="2526549" y="790205"/>
                  <a:pt x="2493284" y="771780"/>
                </a:cubicBezTo>
                <a:cubicBezTo>
                  <a:pt x="2455850" y="764319"/>
                  <a:pt x="2421460" y="764032"/>
                  <a:pt x="2391347" y="752808"/>
                </a:cubicBezTo>
                <a:cubicBezTo>
                  <a:pt x="2376903" y="755171"/>
                  <a:pt x="2364156" y="754671"/>
                  <a:pt x="2354862" y="744636"/>
                </a:cubicBezTo>
                <a:cubicBezTo>
                  <a:pt x="2319232" y="739843"/>
                  <a:pt x="2307341" y="748884"/>
                  <a:pt x="2287979" y="735811"/>
                </a:cubicBezTo>
                <a:lnTo>
                  <a:pt x="2255010" y="734698"/>
                </a:lnTo>
                <a:lnTo>
                  <a:pt x="2251535" y="736637"/>
                </a:lnTo>
                <a:lnTo>
                  <a:pt x="2245631" y="736631"/>
                </a:lnTo>
                <a:lnTo>
                  <a:pt x="2230763" y="732710"/>
                </a:lnTo>
                <a:lnTo>
                  <a:pt x="2225379" y="730591"/>
                </a:lnTo>
                <a:cubicBezTo>
                  <a:pt x="2221589" y="729370"/>
                  <a:pt x="2218976" y="728867"/>
                  <a:pt x="2217057" y="728862"/>
                </a:cubicBezTo>
                <a:lnTo>
                  <a:pt x="2216788" y="729024"/>
                </a:lnTo>
                <a:lnTo>
                  <a:pt x="2209124" y="727003"/>
                </a:lnTo>
                <a:cubicBezTo>
                  <a:pt x="2196342" y="723123"/>
                  <a:pt x="2184048" y="718901"/>
                  <a:pt x="2172459" y="714519"/>
                </a:cubicBezTo>
                <a:cubicBezTo>
                  <a:pt x="2158494" y="723838"/>
                  <a:pt x="2117863" y="700822"/>
                  <a:pt x="2115857" y="723498"/>
                </a:cubicBezTo>
                <a:cubicBezTo>
                  <a:pt x="2100018" y="718231"/>
                  <a:pt x="2092968" y="707158"/>
                  <a:pt x="2093949" y="722515"/>
                </a:cubicBezTo>
                <a:lnTo>
                  <a:pt x="2080925" y="723827"/>
                </a:lnTo>
                <a:lnTo>
                  <a:pt x="1983785" y="689896"/>
                </a:lnTo>
                <a:cubicBezTo>
                  <a:pt x="1963617" y="681381"/>
                  <a:pt x="1989851" y="680295"/>
                  <a:pt x="1959913" y="672734"/>
                </a:cubicBezTo>
                <a:cubicBezTo>
                  <a:pt x="1903668" y="678499"/>
                  <a:pt x="1860398" y="653313"/>
                  <a:pt x="1804159" y="644533"/>
                </a:cubicBezTo>
                <a:cubicBezTo>
                  <a:pt x="1743487" y="627658"/>
                  <a:pt x="1612652" y="582310"/>
                  <a:pt x="1591576" y="571258"/>
                </a:cubicBezTo>
                <a:cubicBezTo>
                  <a:pt x="1573388" y="564719"/>
                  <a:pt x="1489080" y="557055"/>
                  <a:pt x="1496826" y="568535"/>
                </a:cubicBezTo>
                <a:cubicBezTo>
                  <a:pt x="1445419" y="536648"/>
                  <a:pt x="1419299" y="553467"/>
                  <a:pt x="1356936" y="530781"/>
                </a:cubicBezTo>
                <a:lnTo>
                  <a:pt x="1269628" y="539232"/>
                </a:lnTo>
                <a:lnTo>
                  <a:pt x="1194874" y="523525"/>
                </a:lnTo>
                <a:lnTo>
                  <a:pt x="1138189" y="509746"/>
                </a:lnTo>
                <a:lnTo>
                  <a:pt x="976781" y="468644"/>
                </a:lnTo>
                <a:cubicBezTo>
                  <a:pt x="929088" y="460952"/>
                  <a:pt x="905972" y="461750"/>
                  <a:pt x="882061" y="458215"/>
                </a:cubicBezTo>
                <a:lnTo>
                  <a:pt x="833317" y="447431"/>
                </a:lnTo>
                <a:lnTo>
                  <a:pt x="827386" y="446883"/>
                </a:lnTo>
                <a:lnTo>
                  <a:pt x="786341" y="445842"/>
                </a:lnTo>
                <a:lnTo>
                  <a:pt x="725073" y="448531"/>
                </a:lnTo>
                <a:cubicBezTo>
                  <a:pt x="698064" y="451325"/>
                  <a:pt x="645372" y="459412"/>
                  <a:pt x="624284" y="462606"/>
                </a:cubicBezTo>
                <a:cubicBezTo>
                  <a:pt x="591338" y="465778"/>
                  <a:pt x="563594" y="467685"/>
                  <a:pt x="527403" y="467566"/>
                </a:cubicBezTo>
                <a:cubicBezTo>
                  <a:pt x="485975" y="450521"/>
                  <a:pt x="440521" y="474706"/>
                  <a:pt x="407139" y="461890"/>
                </a:cubicBezTo>
                <a:cubicBezTo>
                  <a:pt x="379741" y="461756"/>
                  <a:pt x="370760" y="465054"/>
                  <a:pt x="363011" y="466758"/>
                </a:cubicBezTo>
                <a:lnTo>
                  <a:pt x="360644" y="472114"/>
                </a:lnTo>
                <a:lnTo>
                  <a:pt x="347271" y="472897"/>
                </a:lnTo>
                <a:lnTo>
                  <a:pt x="344210" y="474119"/>
                </a:lnTo>
                <a:cubicBezTo>
                  <a:pt x="338378" y="476473"/>
                  <a:pt x="332503" y="478642"/>
                  <a:pt x="326160" y="480110"/>
                </a:cubicBezTo>
                <a:cubicBezTo>
                  <a:pt x="317620" y="456362"/>
                  <a:pt x="270799" y="488667"/>
                  <a:pt x="275309" y="467738"/>
                </a:cubicBezTo>
                <a:lnTo>
                  <a:pt x="251787" y="466296"/>
                </a:lnTo>
                <a:lnTo>
                  <a:pt x="229585" y="458043"/>
                </a:lnTo>
                <a:lnTo>
                  <a:pt x="218012" y="449412"/>
                </a:lnTo>
                <a:lnTo>
                  <a:pt x="133735" y="416518"/>
                </a:lnTo>
                <a:lnTo>
                  <a:pt x="77108" y="390937"/>
                </a:lnTo>
                <a:lnTo>
                  <a:pt x="65936" y="382568"/>
                </a:lnTo>
                <a:lnTo>
                  <a:pt x="49890" y="382282"/>
                </a:lnTo>
                <a:cubicBezTo>
                  <a:pt x="47699" y="382935"/>
                  <a:pt x="45800" y="383830"/>
                  <a:pt x="44249" y="384936"/>
                </a:cubicBezTo>
                <a:lnTo>
                  <a:pt x="0" y="363641"/>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0A61ECB-521C-4BFC-9F12-1BA566BC2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4068"/>
            <a:ext cx="12192000" cy="1163932"/>
          </a:xfrm>
          <a:custGeom>
            <a:avLst/>
            <a:gdLst>
              <a:gd name="connsiteX0" fmla="*/ 2955508 w 12192000"/>
              <a:gd name="connsiteY0" fmla="*/ 929 h 1163932"/>
              <a:gd name="connsiteX1" fmla="*/ 2973472 w 12192000"/>
              <a:gd name="connsiteY1" fmla="*/ 2369 h 1163932"/>
              <a:gd name="connsiteX2" fmla="*/ 3052621 w 12192000"/>
              <a:gd name="connsiteY2" fmla="*/ 14030 h 1163932"/>
              <a:gd name="connsiteX3" fmla="*/ 3145220 w 12192000"/>
              <a:gd name="connsiteY3" fmla="*/ 16277 h 1163932"/>
              <a:gd name="connsiteX4" fmla="*/ 3233309 w 12192000"/>
              <a:gd name="connsiteY4" fmla="*/ 8968 h 1163932"/>
              <a:gd name="connsiteX5" fmla="*/ 3320851 w 12192000"/>
              <a:gd name="connsiteY5" fmla="*/ 18902 h 1163932"/>
              <a:gd name="connsiteX6" fmla="*/ 3394552 w 12192000"/>
              <a:gd name="connsiteY6" fmla="*/ 38279 h 1163932"/>
              <a:gd name="connsiteX7" fmla="*/ 3462252 w 12192000"/>
              <a:gd name="connsiteY7" fmla="*/ 68646 h 1163932"/>
              <a:gd name="connsiteX8" fmla="*/ 3504799 w 12192000"/>
              <a:gd name="connsiteY8" fmla="*/ 93363 h 1163932"/>
              <a:gd name="connsiteX9" fmla="*/ 3568807 w 12192000"/>
              <a:gd name="connsiteY9" fmla="*/ 84557 h 1163932"/>
              <a:gd name="connsiteX10" fmla="*/ 3571993 w 12192000"/>
              <a:gd name="connsiteY10" fmla="*/ 87105 h 1163932"/>
              <a:gd name="connsiteX11" fmla="*/ 3590879 w 12192000"/>
              <a:gd name="connsiteY11" fmla="*/ 100115 h 1163932"/>
              <a:gd name="connsiteX12" fmla="*/ 3623973 w 12192000"/>
              <a:gd name="connsiteY12" fmla="*/ 93084 h 1163932"/>
              <a:gd name="connsiteX13" fmla="*/ 3636728 w 12192000"/>
              <a:gd name="connsiteY13" fmla="*/ 98019 h 1163932"/>
              <a:gd name="connsiteX14" fmla="*/ 3676976 w 12192000"/>
              <a:gd name="connsiteY14" fmla="*/ 96600 h 1163932"/>
              <a:gd name="connsiteX15" fmla="*/ 3722653 w 12192000"/>
              <a:gd name="connsiteY15" fmla="*/ 115363 h 1163932"/>
              <a:gd name="connsiteX16" fmla="*/ 3775112 w 12192000"/>
              <a:gd name="connsiteY16" fmla="*/ 98970 h 1163932"/>
              <a:gd name="connsiteX17" fmla="*/ 3932956 w 12192000"/>
              <a:gd name="connsiteY17" fmla="*/ 122337 h 1163932"/>
              <a:gd name="connsiteX18" fmla="*/ 4100593 w 12192000"/>
              <a:gd name="connsiteY18" fmla="*/ 163834 h 1163932"/>
              <a:gd name="connsiteX19" fmla="*/ 4316364 w 12192000"/>
              <a:gd name="connsiteY19" fmla="*/ 177453 h 1163932"/>
              <a:gd name="connsiteX20" fmla="*/ 4387387 w 12192000"/>
              <a:gd name="connsiteY20" fmla="*/ 164360 h 1163932"/>
              <a:gd name="connsiteX21" fmla="*/ 4427957 w 12192000"/>
              <a:gd name="connsiteY21" fmla="*/ 177526 h 1163932"/>
              <a:gd name="connsiteX22" fmla="*/ 4502291 w 12192000"/>
              <a:gd name="connsiteY22" fmla="*/ 188197 h 1163932"/>
              <a:gd name="connsiteX23" fmla="*/ 4600771 w 12192000"/>
              <a:gd name="connsiteY23" fmla="*/ 212143 h 1163932"/>
              <a:gd name="connsiteX24" fmla="*/ 4644102 w 12192000"/>
              <a:gd name="connsiteY24" fmla="*/ 210363 h 1163932"/>
              <a:gd name="connsiteX25" fmla="*/ 4652752 w 12192000"/>
              <a:gd name="connsiteY25" fmla="*/ 210902 h 1163932"/>
              <a:gd name="connsiteX26" fmla="*/ 4652896 w 12192000"/>
              <a:gd name="connsiteY26" fmla="*/ 211286 h 1163932"/>
              <a:gd name="connsiteX27" fmla="*/ 4685303 w 12192000"/>
              <a:gd name="connsiteY27" fmla="*/ 212939 h 1163932"/>
              <a:gd name="connsiteX28" fmla="*/ 4690886 w 12192000"/>
              <a:gd name="connsiteY28" fmla="*/ 215767 h 1163932"/>
              <a:gd name="connsiteX29" fmla="*/ 4725430 w 12192000"/>
              <a:gd name="connsiteY29" fmla="*/ 238732 h 1163932"/>
              <a:gd name="connsiteX30" fmla="*/ 4800051 w 12192000"/>
              <a:gd name="connsiteY30" fmla="*/ 231099 h 1163932"/>
              <a:gd name="connsiteX31" fmla="*/ 4875115 w 12192000"/>
              <a:gd name="connsiteY31" fmla="*/ 264350 h 1163932"/>
              <a:gd name="connsiteX32" fmla="*/ 4936450 w 12192000"/>
              <a:gd name="connsiteY32" fmla="*/ 280902 h 1163932"/>
              <a:gd name="connsiteX33" fmla="*/ 5030961 w 12192000"/>
              <a:gd name="connsiteY33" fmla="*/ 305912 h 1163932"/>
              <a:gd name="connsiteX34" fmla="*/ 5082734 w 12192000"/>
              <a:gd name="connsiteY34" fmla="*/ 308581 h 1163932"/>
              <a:gd name="connsiteX35" fmla="*/ 5138799 w 12192000"/>
              <a:gd name="connsiteY35" fmla="*/ 303800 h 1163932"/>
              <a:gd name="connsiteX36" fmla="*/ 5259695 w 12192000"/>
              <a:gd name="connsiteY36" fmla="*/ 330476 h 1163932"/>
              <a:gd name="connsiteX37" fmla="*/ 5359642 w 12192000"/>
              <a:gd name="connsiteY37" fmla="*/ 340575 h 1163932"/>
              <a:gd name="connsiteX38" fmla="*/ 5372918 w 12192000"/>
              <a:gd name="connsiteY38" fmla="*/ 336834 h 1163932"/>
              <a:gd name="connsiteX39" fmla="*/ 5396084 w 12192000"/>
              <a:gd name="connsiteY39" fmla="*/ 328268 h 1163932"/>
              <a:gd name="connsiteX40" fmla="*/ 5414292 w 12192000"/>
              <a:gd name="connsiteY40" fmla="*/ 320863 h 1163932"/>
              <a:gd name="connsiteX41" fmla="*/ 5487276 w 12192000"/>
              <a:gd name="connsiteY41" fmla="*/ 307350 h 1163932"/>
              <a:gd name="connsiteX42" fmla="*/ 5612716 w 12192000"/>
              <a:gd name="connsiteY42" fmla="*/ 308118 h 1163932"/>
              <a:gd name="connsiteX43" fmla="*/ 5864813 w 12192000"/>
              <a:gd name="connsiteY43" fmla="*/ 257852 h 1163932"/>
              <a:gd name="connsiteX44" fmla="*/ 6151392 w 12192000"/>
              <a:gd name="connsiteY44" fmla="*/ 225732 h 1163932"/>
              <a:gd name="connsiteX45" fmla="*/ 6209396 w 12192000"/>
              <a:gd name="connsiteY45" fmla="*/ 220469 h 1163932"/>
              <a:gd name="connsiteX46" fmla="*/ 6269898 w 12192000"/>
              <a:gd name="connsiteY46" fmla="*/ 226300 h 1163932"/>
              <a:gd name="connsiteX47" fmla="*/ 6297029 w 12192000"/>
              <a:gd name="connsiteY47" fmla="*/ 224230 h 1163932"/>
              <a:gd name="connsiteX48" fmla="*/ 6352373 w 12192000"/>
              <a:gd name="connsiteY48" fmla="*/ 209161 h 1163932"/>
              <a:gd name="connsiteX49" fmla="*/ 6353759 w 12192000"/>
              <a:gd name="connsiteY49" fmla="*/ 209135 h 1163932"/>
              <a:gd name="connsiteX50" fmla="*/ 6363346 w 12192000"/>
              <a:gd name="connsiteY50" fmla="*/ 196700 h 1163932"/>
              <a:gd name="connsiteX51" fmla="*/ 6400681 w 12192000"/>
              <a:gd name="connsiteY51" fmla="*/ 204402 h 1163932"/>
              <a:gd name="connsiteX52" fmla="*/ 6402041 w 12192000"/>
              <a:gd name="connsiteY52" fmla="*/ 207073 h 1163932"/>
              <a:gd name="connsiteX53" fmla="*/ 6424912 w 12192000"/>
              <a:gd name="connsiteY53" fmla="*/ 204940 h 1163932"/>
              <a:gd name="connsiteX54" fmla="*/ 6502019 w 12192000"/>
              <a:gd name="connsiteY54" fmla="*/ 198788 h 1163932"/>
              <a:gd name="connsiteX55" fmla="*/ 6518229 w 12192000"/>
              <a:gd name="connsiteY55" fmla="*/ 197839 h 1163932"/>
              <a:gd name="connsiteX56" fmla="*/ 6519089 w 12192000"/>
              <a:gd name="connsiteY56" fmla="*/ 198274 h 1163932"/>
              <a:gd name="connsiteX57" fmla="*/ 6561047 w 12192000"/>
              <a:gd name="connsiteY57" fmla="*/ 182276 h 1163932"/>
              <a:gd name="connsiteX58" fmla="*/ 6595639 w 12192000"/>
              <a:gd name="connsiteY58" fmla="*/ 174596 h 1163932"/>
              <a:gd name="connsiteX59" fmla="*/ 6692265 w 12192000"/>
              <a:gd name="connsiteY59" fmla="*/ 171261 h 1163932"/>
              <a:gd name="connsiteX60" fmla="*/ 6697219 w 12192000"/>
              <a:gd name="connsiteY60" fmla="*/ 171733 h 1163932"/>
              <a:gd name="connsiteX61" fmla="*/ 6713656 w 12192000"/>
              <a:gd name="connsiteY61" fmla="*/ 160032 h 1163932"/>
              <a:gd name="connsiteX62" fmla="*/ 6714383 w 12192000"/>
              <a:gd name="connsiteY62" fmla="*/ 156857 h 1163932"/>
              <a:gd name="connsiteX63" fmla="*/ 6774793 w 12192000"/>
              <a:gd name="connsiteY63" fmla="*/ 166145 h 1163932"/>
              <a:gd name="connsiteX64" fmla="*/ 6782112 w 12192000"/>
              <a:gd name="connsiteY64" fmla="*/ 161687 h 1163932"/>
              <a:gd name="connsiteX65" fmla="*/ 6822392 w 12192000"/>
              <a:gd name="connsiteY65" fmla="*/ 175020 h 1163932"/>
              <a:gd name="connsiteX66" fmla="*/ 6842719 w 12192000"/>
              <a:gd name="connsiteY66" fmla="*/ 178025 h 1163932"/>
              <a:gd name="connsiteX67" fmla="*/ 6878958 w 12192000"/>
              <a:gd name="connsiteY67" fmla="*/ 187256 h 1163932"/>
              <a:gd name="connsiteX68" fmla="*/ 6881972 w 12192000"/>
              <a:gd name="connsiteY68" fmla="*/ 184277 h 1163932"/>
              <a:gd name="connsiteX69" fmla="*/ 6889133 w 12192000"/>
              <a:gd name="connsiteY69" fmla="*/ 187492 h 1163932"/>
              <a:gd name="connsiteX70" fmla="*/ 6894439 w 12192000"/>
              <a:gd name="connsiteY70" fmla="*/ 184074 h 1163932"/>
              <a:gd name="connsiteX71" fmla="*/ 6900419 w 12192000"/>
              <a:gd name="connsiteY71" fmla="*/ 185342 h 1163932"/>
              <a:gd name="connsiteX72" fmla="*/ 6963220 w 12192000"/>
              <a:gd name="connsiteY72" fmla="*/ 173736 h 1163932"/>
              <a:gd name="connsiteX73" fmla="*/ 6976706 w 12192000"/>
              <a:gd name="connsiteY73" fmla="*/ 177326 h 1163932"/>
              <a:gd name="connsiteX74" fmla="*/ 6987064 w 12192000"/>
              <a:gd name="connsiteY74" fmla="*/ 166834 h 1163932"/>
              <a:gd name="connsiteX75" fmla="*/ 7030230 w 12192000"/>
              <a:gd name="connsiteY75" fmla="*/ 166147 h 1163932"/>
              <a:gd name="connsiteX76" fmla="*/ 7045014 w 12192000"/>
              <a:gd name="connsiteY76" fmla="*/ 175533 h 1163932"/>
              <a:gd name="connsiteX77" fmla="*/ 7058714 w 12192000"/>
              <a:gd name="connsiteY77" fmla="*/ 182424 h 1163932"/>
              <a:gd name="connsiteX78" fmla="*/ 7060499 w 12192000"/>
              <a:gd name="connsiteY78" fmla="*/ 182495 h 1163932"/>
              <a:gd name="connsiteX79" fmla="*/ 7078430 w 12192000"/>
              <a:gd name="connsiteY79" fmla="*/ 183225 h 1163932"/>
              <a:gd name="connsiteX80" fmla="*/ 7176563 w 12192000"/>
              <a:gd name="connsiteY80" fmla="*/ 179676 h 1163932"/>
              <a:gd name="connsiteX81" fmla="*/ 7205529 w 12192000"/>
              <a:gd name="connsiteY81" fmla="*/ 187443 h 1163932"/>
              <a:gd name="connsiteX82" fmla="*/ 7310118 w 12192000"/>
              <a:gd name="connsiteY82" fmla="*/ 169037 h 1163932"/>
              <a:gd name="connsiteX83" fmla="*/ 7673859 w 12192000"/>
              <a:gd name="connsiteY83" fmla="*/ 156768 h 1163932"/>
              <a:gd name="connsiteX84" fmla="*/ 7692748 w 12192000"/>
              <a:gd name="connsiteY84" fmla="*/ 167969 h 1163932"/>
              <a:gd name="connsiteX85" fmla="*/ 7715729 w 12192000"/>
              <a:gd name="connsiteY85" fmla="*/ 163804 h 1163932"/>
              <a:gd name="connsiteX86" fmla="*/ 7974189 w 12192000"/>
              <a:gd name="connsiteY86" fmla="*/ 161251 h 1163932"/>
              <a:gd name="connsiteX87" fmla="*/ 8101969 w 12192000"/>
              <a:gd name="connsiteY87" fmla="*/ 150927 h 1163932"/>
              <a:gd name="connsiteX88" fmla="*/ 8106826 w 12192000"/>
              <a:gd name="connsiteY88" fmla="*/ 146285 h 1163932"/>
              <a:gd name="connsiteX89" fmla="*/ 8162058 w 12192000"/>
              <a:gd name="connsiteY89" fmla="*/ 103136 h 1163932"/>
              <a:gd name="connsiteX90" fmla="*/ 8184568 w 12192000"/>
              <a:gd name="connsiteY90" fmla="*/ 100422 h 1163932"/>
              <a:gd name="connsiteX91" fmla="*/ 8205350 w 12192000"/>
              <a:gd name="connsiteY91" fmla="*/ 106344 h 1163932"/>
              <a:gd name="connsiteX92" fmla="*/ 8228227 w 12192000"/>
              <a:gd name="connsiteY92" fmla="*/ 112404 h 1163932"/>
              <a:gd name="connsiteX93" fmla="*/ 8229109 w 12192000"/>
              <a:gd name="connsiteY93" fmla="*/ 109777 h 1163932"/>
              <a:gd name="connsiteX94" fmla="*/ 8237963 w 12192000"/>
              <a:gd name="connsiteY94" fmla="*/ 113428 h 1163932"/>
              <a:gd name="connsiteX95" fmla="*/ 8248358 w 12192000"/>
              <a:gd name="connsiteY95" fmla="*/ 112494 h 1163932"/>
              <a:gd name="connsiteX96" fmla="*/ 8249309 w 12192000"/>
              <a:gd name="connsiteY96" fmla="*/ 113130 h 1163932"/>
              <a:gd name="connsiteX97" fmla="*/ 8249997 w 12192000"/>
              <a:gd name="connsiteY97" fmla="*/ 112347 h 1163932"/>
              <a:gd name="connsiteX98" fmla="*/ 8272162 w 12192000"/>
              <a:gd name="connsiteY98" fmla="*/ 110356 h 1163932"/>
              <a:gd name="connsiteX99" fmla="*/ 8292349 w 12192000"/>
              <a:gd name="connsiteY99" fmla="*/ 103912 h 1163932"/>
              <a:gd name="connsiteX100" fmla="*/ 8292491 w 12192000"/>
              <a:gd name="connsiteY100" fmla="*/ 103935 h 1163932"/>
              <a:gd name="connsiteX101" fmla="*/ 8307239 w 12192000"/>
              <a:gd name="connsiteY101" fmla="*/ 101023 h 1163932"/>
              <a:gd name="connsiteX102" fmla="*/ 8339282 w 12192000"/>
              <a:gd name="connsiteY102" fmla="*/ 115374 h 1163932"/>
              <a:gd name="connsiteX103" fmla="*/ 8346156 w 12192000"/>
              <a:gd name="connsiteY103" fmla="*/ 117659 h 1163932"/>
              <a:gd name="connsiteX104" fmla="*/ 8346467 w 12192000"/>
              <a:gd name="connsiteY104" fmla="*/ 117456 h 1163932"/>
              <a:gd name="connsiteX105" fmla="*/ 8354069 w 12192000"/>
              <a:gd name="connsiteY105" fmla="*/ 119374 h 1163932"/>
              <a:gd name="connsiteX106" fmla="*/ 8358687 w 12192000"/>
              <a:gd name="connsiteY106" fmla="*/ 121825 h 1163932"/>
              <a:gd name="connsiteX107" fmla="*/ 8433385 w 12192000"/>
              <a:gd name="connsiteY107" fmla="*/ 106101 h 1163932"/>
              <a:gd name="connsiteX108" fmla="*/ 8533779 w 12192000"/>
              <a:gd name="connsiteY108" fmla="*/ 104806 h 1163932"/>
              <a:gd name="connsiteX109" fmla="*/ 8632833 w 12192000"/>
              <a:gd name="connsiteY109" fmla="*/ 106964 h 1163932"/>
              <a:gd name="connsiteX110" fmla="*/ 8668523 w 12192000"/>
              <a:gd name="connsiteY110" fmla="*/ 109411 h 1163932"/>
              <a:gd name="connsiteX111" fmla="*/ 8732893 w 12192000"/>
              <a:gd name="connsiteY111" fmla="*/ 106423 h 1163932"/>
              <a:gd name="connsiteX112" fmla="*/ 8764071 w 12192000"/>
              <a:gd name="connsiteY112" fmla="*/ 101019 h 1163932"/>
              <a:gd name="connsiteX113" fmla="*/ 8767004 w 12192000"/>
              <a:gd name="connsiteY113" fmla="*/ 97951 h 1163932"/>
              <a:gd name="connsiteX114" fmla="*/ 8772553 w 12192000"/>
              <a:gd name="connsiteY114" fmla="*/ 96746 h 1163932"/>
              <a:gd name="connsiteX115" fmla="*/ 8787201 w 12192000"/>
              <a:gd name="connsiteY115" fmla="*/ 98465 h 1163932"/>
              <a:gd name="connsiteX116" fmla="*/ 8792624 w 12192000"/>
              <a:gd name="connsiteY116" fmla="*/ 99935 h 1163932"/>
              <a:gd name="connsiteX117" fmla="*/ 8800741 w 12192000"/>
              <a:gd name="connsiteY117" fmla="*/ 100329 h 1163932"/>
              <a:gd name="connsiteX118" fmla="*/ 8800966 w 12192000"/>
              <a:gd name="connsiteY118" fmla="*/ 100077 h 1163932"/>
              <a:gd name="connsiteX119" fmla="*/ 8808513 w 12192000"/>
              <a:gd name="connsiteY119" fmla="*/ 100962 h 1163932"/>
              <a:gd name="connsiteX120" fmla="*/ 8845110 w 12192000"/>
              <a:gd name="connsiteY120" fmla="*/ 108611 h 1163932"/>
              <a:gd name="connsiteX121" fmla="*/ 8896773 w 12192000"/>
              <a:gd name="connsiteY121" fmla="*/ 86101 h 1163932"/>
              <a:gd name="connsiteX122" fmla="*/ 8917529 w 12192000"/>
              <a:gd name="connsiteY122" fmla="*/ 82805 h 1163932"/>
              <a:gd name="connsiteX123" fmla="*/ 8929546 w 12192000"/>
              <a:gd name="connsiteY123" fmla="*/ 78543 h 1163932"/>
              <a:gd name="connsiteX124" fmla="*/ 9026654 w 12192000"/>
              <a:gd name="connsiteY124" fmla="*/ 99852 h 1163932"/>
              <a:gd name="connsiteX125" fmla="*/ 9040737 w 12192000"/>
              <a:gd name="connsiteY125" fmla="*/ 105786 h 1163932"/>
              <a:gd name="connsiteX126" fmla="*/ 9052026 w 12192000"/>
              <a:gd name="connsiteY126" fmla="*/ 115808 h 1163932"/>
              <a:gd name="connsiteX127" fmla="*/ 9203241 w 12192000"/>
              <a:gd name="connsiteY127" fmla="*/ 118145 h 1163932"/>
              <a:gd name="connsiteX128" fmla="*/ 9415584 w 12192000"/>
              <a:gd name="connsiteY128" fmla="*/ 163588 h 1163932"/>
              <a:gd name="connsiteX129" fmla="*/ 9505102 w 12192000"/>
              <a:gd name="connsiteY129" fmla="*/ 147474 h 1163932"/>
              <a:gd name="connsiteX130" fmla="*/ 9643040 w 12192000"/>
              <a:gd name="connsiteY130" fmla="*/ 164665 h 1163932"/>
              <a:gd name="connsiteX131" fmla="*/ 9762999 w 12192000"/>
              <a:gd name="connsiteY131" fmla="*/ 169055 h 1163932"/>
              <a:gd name="connsiteX132" fmla="*/ 9776183 w 12192000"/>
              <a:gd name="connsiteY132" fmla="*/ 168623 h 1163932"/>
              <a:gd name="connsiteX133" fmla="*/ 9780532 w 12192000"/>
              <a:gd name="connsiteY133" fmla="*/ 162255 h 1163932"/>
              <a:gd name="connsiteX134" fmla="*/ 9824924 w 12192000"/>
              <a:gd name="connsiteY134" fmla="*/ 158079 h 1163932"/>
              <a:gd name="connsiteX135" fmla="*/ 9910588 w 12192000"/>
              <a:gd name="connsiteY135" fmla="*/ 160759 h 1163932"/>
              <a:gd name="connsiteX136" fmla="*/ 9924173 w 12192000"/>
              <a:gd name="connsiteY136" fmla="*/ 165023 h 1163932"/>
              <a:gd name="connsiteX137" fmla="*/ 10010969 w 12192000"/>
              <a:gd name="connsiteY137" fmla="*/ 162234 h 1163932"/>
              <a:gd name="connsiteX138" fmla="*/ 10070699 w 12192000"/>
              <a:gd name="connsiteY138" fmla="*/ 164286 h 1163932"/>
              <a:gd name="connsiteX139" fmla="*/ 10083825 w 12192000"/>
              <a:gd name="connsiteY139" fmla="*/ 168444 h 1163932"/>
              <a:gd name="connsiteX140" fmla="*/ 10097932 w 12192000"/>
              <a:gd name="connsiteY140" fmla="*/ 161160 h 1163932"/>
              <a:gd name="connsiteX141" fmla="*/ 10101779 w 12192000"/>
              <a:gd name="connsiteY141" fmla="*/ 155488 h 1163932"/>
              <a:gd name="connsiteX142" fmla="*/ 10149437 w 12192000"/>
              <a:gd name="connsiteY142" fmla="*/ 158598 h 1163932"/>
              <a:gd name="connsiteX143" fmla="*/ 10155104 w 12192000"/>
              <a:gd name="connsiteY143" fmla="*/ 158045 h 1163932"/>
              <a:gd name="connsiteX144" fmla="*/ 10250982 w 12192000"/>
              <a:gd name="connsiteY144" fmla="*/ 135074 h 1163932"/>
              <a:gd name="connsiteX145" fmla="*/ 10343301 w 12192000"/>
              <a:gd name="connsiteY145" fmla="*/ 97316 h 1163932"/>
              <a:gd name="connsiteX146" fmla="*/ 10366625 w 12192000"/>
              <a:gd name="connsiteY146" fmla="*/ 85860 h 1163932"/>
              <a:gd name="connsiteX147" fmla="*/ 10433505 w 12192000"/>
              <a:gd name="connsiteY147" fmla="*/ 71432 h 1163932"/>
              <a:gd name="connsiteX148" fmla="*/ 10547510 w 12192000"/>
              <a:gd name="connsiteY148" fmla="*/ 53678 h 1163932"/>
              <a:gd name="connsiteX149" fmla="*/ 10588150 w 12192000"/>
              <a:gd name="connsiteY149" fmla="*/ 38719 h 1163932"/>
              <a:gd name="connsiteX150" fmla="*/ 10589457 w 12192000"/>
              <a:gd name="connsiteY150" fmla="*/ 31728 h 1163932"/>
              <a:gd name="connsiteX151" fmla="*/ 10699976 w 12192000"/>
              <a:gd name="connsiteY151" fmla="*/ 49777 h 1163932"/>
              <a:gd name="connsiteX152" fmla="*/ 10812237 w 12192000"/>
              <a:gd name="connsiteY152" fmla="*/ 52759 h 1163932"/>
              <a:gd name="connsiteX153" fmla="*/ 10869837 w 12192000"/>
              <a:gd name="connsiteY153" fmla="*/ 72227 h 1163932"/>
              <a:gd name="connsiteX154" fmla="*/ 10881770 w 12192000"/>
              <a:gd name="connsiteY154" fmla="*/ 80104 h 1163932"/>
              <a:gd name="connsiteX155" fmla="*/ 10896899 w 12192000"/>
              <a:gd name="connsiteY155" fmla="*/ 77163 h 1163932"/>
              <a:gd name="connsiteX156" fmla="*/ 10901748 w 12192000"/>
              <a:gd name="connsiteY156" fmla="*/ 72784 h 1163932"/>
              <a:gd name="connsiteX157" fmla="*/ 10947419 w 12192000"/>
              <a:gd name="connsiteY157" fmla="*/ 89748 h 1163932"/>
              <a:gd name="connsiteX158" fmla="*/ 10953034 w 12192000"/>
              <a:gd name="connsiteY158" fmla="*/ 90870 h 1163932"/>
              <a:gd name="connsiteX159" fmla="*/ 10992070 w 12192000"/>
              <a:gd name="connsiteY159" fmla="*/ 95273 h 1163932"/>
              <a:gd name="connsiteX160" fmla="*/ 11112372 w 12192000"/>
              <a:gd name="connsiteY160" fmla="*/ 88679 h 1163932"/>
              <a:gd name="connsiteX161" fmla="*/ 11147719 w 12192000"/>
              <a:gd name="connsiteY161" fmla="*/ 86992 h 1163932"/>
              <a:gd name="connsiteX162" fmla="*/ 11172617 w 12192000"/>
              <a:gd name="connsiteY162" fmla="*/ 82697 h 1163932"/>
              <a:gd name="connsiteX163" fmla="*/ 11240397 w 12192000"/>
              <a:gd name="connsiteY163" fmla="*/ 88262 h 1163932"/>
              <a:gd name="connsiteX164" fmla="*/ 11270034 w 12192000"/>
              <a:gd name="connsiteY164" fmla="*/ 98379 h 1163932"/>
              <a:gd name="connsiteX165" fmla="*/ 11293091 w 12192000"/>
              <a:gd name="connsiteY165" fmla="*/ 98474 h 1163932"/>
              <a:gd name="connsiteX166" fmla="*/ 11310949 w 12192000"/>
              <a:gd name="connsiteY166" fmla="*/ 104274 h 1163932"/>
              <a:gd name="connsiteX167" fmla="*/ 11345279 w 12192000"/>
              <a:gd name="connsiteY167" fmla="*/ 101883 h 1163932"/>
              <a:gd name="connsiteX168" fmla="*/ 11354597 w 12192000"/>
              <a:gd name="connsiteY168" fmla="*/ 104385 h 1163932"/>
              <a:gd name="connsiteX169" fmla="*/ 11367725 w 12192000"/>
              <a:gd name="connsiteY169" fmla="*/ 104431 h 1163932"/>
              <a:gd name="connsiteX170" fmla="*/ 11399832 w 12192000"/>
              <a:gd name="connsiteY170" fmla="*/ 117048 h 1163932"/>
              <a:gd name="connsiteX171" fmla="*/ 11487595 w 12192000"/>
              <a:gd name="connsiteY171" fmla="*/ 158754 h 1163932"/>
              <a:gd name="connsiteX172" fmla="*/ 11590850 w 12192000"/>
              <a:gd name="connsiteY172" fmla="*/ 244984 h 1163932"/>
              <a:gd name="connsiteX173" fmla="*/ 11736204 w 12192000"/>
              <a:gd name="connsiteY173" fmla="*/ 283941 h 1163932"/>
              <a:gd name="connsiteX174" fmla="*/ 11760331 w 12192000"/>
              <a:gd name="connsiteY174" fmla="*/ 298368 h 1163932"/>
              <a:gd name="connsiteX175" fmla="*/ 11819139 w 12192000"/>
              <a:gd name="connsiteY175" fmla="*/ 310575 h 1163932"/>
              <a:gd name="connsiteX176" fmla="*/ 11821967 w 12192000"/>
              <a:gd name="connsiteY176" fmla="*/ 312222 h 1163932"/>
              <a:gd name="connsiteX177" fmla="*/ 11847125 w 12192000"/>
              <a:gd name="connsiteY177" fmla="*/ 303833 h 1163932"/>
              <a:gd name="connsiteX178" fmla="*/ 11980134 w 12192000"/>
              <a:gd name="connsiteY178" fmla="*/ 328343 h 1163932"/>
              <a:gd name="connsiteX179" fmla="*/ 12174576 w 12192000"/>
              <a:gd name="connsiteY179" fmla="*/ 382540 h 1163932"/>
              <a:gd name="connsiteX180" fmla="*/ 12192000 w 12192000"/>
              <a:gd name="connsiteY180" fmla="*/ 385665 h 1163932"/>
              <a:gd name="connsiteX181" fmla="*/ 12192000 w 12192000"/>
              <a:gd name="connsiteY181" fmla="*/ 1163932 h 1163932"/>
              <a:gd name="connsiteX182" fmla="*/ 0 w 12192000"/>
              <a:gd name="connsiteY182" fmla="*/ 1163932 h 1163932"/>
              <a:gd name="connsiteX183" fmla="*/ 0 w 12192000"/>
              <a:gd name="connsiteY183" fmla="*/ 489977 h 1163932"/>
              <a:gd name="connsiteX184" fmla="*/ 5331 w 12192000"/>
              <a:gd name="connsiteY184" fmla="*/ 489229 h 1163932"/>
              <a:gd name="connsiteX185" fmla="*/ 39902 w 12192000"/>
              <a:gd name="connsiteY185" fmla="*/ 478716 h 1163932"/>
              <a:gd name="connsiteX186" fmla="*/ 117880 w 12192000"/>
              <a:gd name="connsiteY186" fmla="*/ 427388 h 1163932"/>
              <a:gd name="connsiteX187" fmla="*/ 238140 w 12192000"/>
              <a:gd name="connsiteY187" fmla="*/ 385729 h 1163932"/>
              <a:gd name="connsiteX188" fmla="*/ 249589 w 12192000"/>
              <a:gd name="connsiteY188" fmla="*/ 385949 h 1163932"/>
              <a:gd name="connsiteX189" fmla="*/ 296963 w 12192000"/>
              <a:gd name="connsiteY189" fmla="*/ 362534 h 1163932"/>
              <a:gd name="connsiteX190" fmla="*/ 339235 w 12192000"/>
              <a:gd name="connsiteY190" fmla="*/ 330857 h 1163932"/>
              <a:gd name="connsiteX191" fmla="*/ 447152 w 12192000"/>
              <a:gd name="connsiteY191" fmla="*/ 333855 h 1163932"/>
              <a:gd name="connsiteX192" fmla="*/ 475247 w 12192000"/>
              <a:gd name="connsiteY192" fmla="*/ 343146 h 1163932"/>
              <a:gd name="connsiteX193" fmla="*/ 477967 w 12192000"/>
              <a:gd name="connsiteY193" fmla="*/ 344392 h 1163932"/>
              <a:gd name="connsiteX194" fmla="*/ 527683 w 12192000"/>
              <a:gd name="connsiteY194" fmla="*/ 339655 h 1163932"/>
              <a:gd name="connsiteX195" fmla="*/ 703732 w 12192000"/>
              <a:gd name="connsiteY195" fmla="*/ 323031 h 1163932"/>
              <a:gd name="connsiteX196" fmla="*/ 853391 w 12192000"/>
              <a:gd name="connsiteY196" fmla="*/ 310023 h 1163932"/>
              <a:gd name="connsiteX197" fmla="*/ 925332 w 12192000"/>
              <a:gd name="connsiteY197" fmla="*/ 305118 h 1163932"/>
              <a:gd name="connsiteX198" fmla="*/ 941286 w 12192000"/>
              <a:gd name="connsiteY198" fmla="*/ 295364 h 1163932"/>
              <a:gd name="connsiteX199" fmla="*/ 950845 w 12192000"/>
              <a:gd name="connsiteY199" fmla="*/ 293027 h 1163932"/>
              <a:gd name="connsiteX200" fmla="*/ 953292 w 12192000"/>
              <a:gd name="connsiteY200" fmla="*/ 287324 h 1163932"/>
              <a:gd name="connsiteX201" fmla="*/ 967499 w 12192000"/>
              <a:gd name="connsiteY201" fmla="*/ 280192 h 1163932"/>
              <a:gd name="connsiteX202" fmla="*/ 985161 w 12192000"/>
              <a:gd name="connsiteY202" fmla="*/ 277297 h 1163932"/>
              <a:gd name="connsiteX203" fmla="*/ 1069267 w 12192000"/>
              <a:gd name="connsiteY203" fmla="*/ 269198 h 1163932"/>
              <a:gd name="connsiteX204" fmla="*/ 1138407 w 12192000"/>
              <a:gd name="connsiteY204" fmla="*/ 252999 h 1163932"/>
              <a:gd name="connsiteX205" fmla="*/ 1164931 w 12192000"/>
              <a:gd name="connsiteY205" fmla="*/ 245054 h 1163932"/>
              <a:gd name="connsiteX206" fmla="*/ 1211622 w 12192000"/>
              <a:gd name="connsiteY206" fmla="*/ 227108 h 1163932"/>
              <a:gd name="connsiteX207" fmla="*/ 1274567 w 12192000"/>
              <a:gd name="connsiteY207" fmla="*/ 209812 h 1163932"/>
              <a:gd name="connsiteX208" fmla="*/ 1325029 w 12192000"/>
              <a:gd name="connsiteY208" fmla="*/ 214369 h 1163932"/>
              <a:gd name="connsiteX209" fmla="*/ 1356805 w 12192000"/>
              <a:gd name="connsiteY209" fmla="*/ 210054 h 1163932"/>
              <a:gd name="connsiteX210" fmla="*/ 1468752 w 12192000"/>
              <a:gd name="connsiteY210" fmla="*/ 221036 h 1163932"/>
              <a:gd name="connsiteX211" fmla="*/ 1650750 w 12192000"/>
              <a:gd name="connsiteY211" fmla="*/ 171522 h 1163932"/>
              <a:gd name="connsiteX212" fmla="*/ 1655056 w 12192000"/>
              <a:gd name="connsiteY212" fmla="*/ 178538 h 1163932"/>
              <a:gd name="connsiteX213" fmla="*/ 1683220 w 12192000"/>
              <a:gd name="connsiteY213" fmla="*/ 176084 h 1163932"/>
              <a:gd name="connsiteX214" fmla="*/ 1685599 w 12192000"/>
              <a:gd name="connsiteY214" fmla="*/ 171820 h 1163932"/>
              <a:gd name="connsiteX215" fmla="*/ 1689230 w 12192000"/>
              <a:gd name="connsiteY215" fmla="*/ 171091 h 1163932"/>
              <a:gd name="connsiteX216" fmla="*/ 1691052 w 12192000"/>
              <a:gd name="connsiteY216" fmla="*/ 175010 h 1163932"/>
              <a:gd name="connsiteX217" fmla="*/ 1735783 w 12192000"/>
              <a:gd name="connsiteY217" fmla="*/ 183832 h 1163932"/>
              <a:gd name="connsiteX218" fmla="*/ 1797102 w 12192000"/>
              <a:gd name="connsiteY218" fmla="*/ 188721 h 1163932"/>
              <a:gd name="connsiteX219" fmla="*/ 1845638 w 12192000"/>
              <a:gd name="connsiteY219" fmla="*/ 170206 h 1163932"/>
              <a:gd name="connsiteX220" fmla="*/ 1848980 w 12192000"/>
              <a:gd name="connsiteY220" fmla="*/ 173948 h 1163932"/>
              <a:gd name="connsiteX221" fmla="*/ 1880587 w 12192000"/>
              <a:gd name="connsiteY221" fmla="*/ 171938 h 1163932"/>
              <a:gd name="connsiteX222" fmla="*/ 1995803 w 12192000"/>
              <a:gd name="connsiteY222" fmla="*/ 138279 h 1163932"/>
              <a:gd name="connsiteX223" fmla="*/ 2057448 w 12192000"/>
              <a:gd name="connsiteY223" fmla="*/ 135082 h 1163932"/>
              <a:gd name="connsiteX224" fmla="*/ 2119088 w 12192000"/>
              <a:gd name="connsiteY224" fmla="*/ 119940 h 1163932"/>
              <a:gd name="connsiteX225" fmla="*/ 2138831 w 12192000"/>
              <a:gd name="connsiteY225" fmla="*/ 122626 h 1163932"/>
              <a:gd name="connsiteX226" fmla="*/ 2174180 w 12192000"/>
              <a:gd name="connsiteY226" fmla="*/ 117121 h 1163932"/>
              <a:gd name="connsiteX227" fmla="*/ 2214259 w 12192000"/>
              <a:gd name="connsiteY227" fmla="*/ 116974 h 1163932"/>
              <a:gd name="connsiteX228" fmla="*/ 2264911 w 12192000"/>
              <a:gd name="connsiteY228" fmla="*/ 108071 h 1163932"/>
              <a:gd name="connsiteX229" fmla="*/ 2298963 w 12192000"/>
              <a:gd name="connsiteY229" fmla="*/ 107788 h 1163932"/>
              <a:gd name="connsiteX230" fmla="*/ 2454058 w 12192000"/>
              <a:gd name="connsiteY230" fmla="*/ 73698 h 1163932"/>
              <a:gd name="connsiteX231" fmla="*/ 2534188 w 12192000"/>
              <a:gd name="connsiteY231" fmla="*/ 70162 h 1163932"/>
              <a:gd name="connsiteX232" fmla="*/ 2616912 w 12192000"/>
              <a:gd name="connsiteY232" fmla="*/ 51189 h 1163932"/>
              <a:gd name="connsiteX233" fmla="*/ 2698592 w 12192000"/>
              <a:gd name="connsiteY233" fmla="*/ 42305 h 1163932"/>
              <a:gd name="connsiteX234" fmla="*/ 2891953 w 12192000"/>
              <a:gd name="connsiteY234" fmla="*/ 34973 h 1163932"/>
              <a:gd name="connsiteX235" fmla="*/ 2955508 w 12192000"/>
              <a:gd name="connsiteY235" fmla="*/ 929 h 1163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2192000" h="1163932">
                <a:moveTo>
                  <a:pt x="2955508" y="929"/>
                </a:moveTo>
                <a:cubicBezTo>
                  <a:pt x="2962603" y="-560"/>
                  <a:pt x="2968871" y="-381"/>
                  <a:pt x="2973472" y="2369"/>
                </a:cubicBezTo>
                <a:cubicBezTo>
                  <a:pt x="2988398" y="1582"/>
                  <a:pt x="3039854" y="237"/>
                  <a:pt x="3052621" y="14030"/>
                </a:cubicBezTo>
                <a:cubicBezTo>
                  <a:pt x="3074269" y="13590"/>
                  <a:pt x="3124337" y="16403"/>
                  <a:pt x="3145220" y="16277"/>
                </a:cubicBezTo>
                <a:cubicBezTo>
                  <a:pt x="3177400" y="20825"/>
                  <a:pt x="3204801" y="-725"/>
                  <a:pt x="3233309" y="8968"/>
                </a:cubicBezTo>
                <a:cubicBezTo>
                  <a:pt x="3255675" y="17814"/>
                  <a:pt x="3297066" y="12790"/>
                  <a:pt x="3320851" y="18902"/>
                </a:cubicBezTo>
                <a:cubicBezTo>
                  <a:pt x="3329831" y="31255"/>
                  <a:pt x="3377875" y="43091"/>
                  <a:pt x="3394552" y="38279"/>
                </a:cubicBezTo>
                <a:cubicBezTo>
                  <a:pt x="3429790" y="45194"/>
                  <a:pt x="3435943" y="63076"/>
                  <a:pt x="3462252" y="68646"/>
                </a:cubicBezTo>
                <a:lnTo>
                  <a:pt x="3504799" y="93363"/>
                </a:lnTo>
                <a:lnTo>
                  <a:pt x="3568807" y="84557"/>
                </a:lnTo>
                <a:lnTo>
                  <a:pt x="3571993" y="87105"/>
                </a:lnTo>
                <a:cubicBezTo>
                  <a:pt x="3578062" y="92009"/>
                  <a:pt x="3584192" y="96609"/>
                  <a:pt x="3590879" y="100115"/>
                </a:cubicBezTo>
                <a:cubicBezTo>
                  <a:pt x="3596400" y="81013"/>
                  <a:pt x="3611075" y="86890"/>
                  <a:pt x="3623973" y="93084"/>
                </a:cubicBezTo>
                <a:lnTo>
                  <a:pt x="3636728" y="98019"/>
                </a:lnTo>
                <a:lnTo>
                  <a:pt x="3676976" y="96600"/>
                </a:lnTo>
                <a:cubicBezTo>
                  <a:pt x="3705974" y="106056"/>
                  <a:pt x="3711759" y="107306"/>
                  <a:pt x="3722653" y="115363"/>
                </a:cubicBezTo>
                <a:lnTo>
                  <a:pt x="3775112" y="98970"/>
                </a:lnTo>
                <a:lnTo>
                  <a:pt x="3932956" y="122337"/>
                </a:lnTo>
                <a:cubicBezTo>
                  <a:pt x="3980745" y="133345"/>
                  <a:pt x="4055421" y="160233"/>
                  <a:pt x="4100593" y="163834"/>
                </a:cubicBezTo>
                <a:cubicBezTo>
                  <a:pt x="4235789" y="175679"/>
                  <a:pt x="4169239" y="187722"/>
                  <a:pt x="4316364" y="177453"/>
                </a:cubicBezTo>
                <a:cubicBezTo>
                  <a:pt x="4321343" y="172718"/>
                  <a:pt x="4381395" y="166811"/>
                  <a:pt x="4387387" y="164360"/>
                </a:cubicBezTo>
                <a:lnTo>
                  <a:pt x="4427957" y="177526"/>
                </a:lnTo>
                <a:lnTo>
                  <a:pt x="4502291" y="188197"/>
                </a:lnTo>
                <a:lnTo>
                  <a:pt x="4600771" y="212143"/>
                </a:lnTo>
                <a:cubicBezTo>
                  <a:pt x="4614771" y="210903"/>
                  <a:pt x="4629325" y="210251"/>
                  <a:pt x="4644102" y="210363"/>
                </a:cubicBezTo>
                <a:lnTo>
                  <a:pt x="4652752" y="210902"/>
                </a:lnTo>
                <a:cubicBezTo>
                  <a:pt x="4652799" y="211030"/>
                  <a:pt x="4652848" y="211157"/>
                  <a:pt x="4652896" y="211286"/>
                </a:cubicBezTo>
                <a:cubicBezTo>
                  <a:pt x="4658320" y="211626"/>
                  <a:pt x="4678972" y="212192"/>
                  <a:pt x="4685303" y="212939"/>
                </a:cubicBezTo>
                <a:lnTo>
                  <a:pt x="4690886" y="215767"/>
                </a:lnTo>
                <a:lnTo>
                  <a:pt x="4725430" y="238732"/>
                </a:lnTo>
                <a:cubicBezTo>
                  <a:pt x="4737427" y="231591"/>
                  <a:pt x="4775104" y="226830"/>
                  <a:pt x="4800051" y="231099"/>
                </a:cubicBezTo>
                <a:cubicBezTo>
                  <a:pt x="4824999" y="235370"/>
                  <a:pt x="4838104" y="254681"/>
                  <a:pt x="4875115" y="264350"/>
                </a:cubicBezTo>
                <a:cubicBezTo>
                  <a:pt x="4910396" y="272074"/>
                  <a:pt x="4896976" y="272080"/>
                  <a:pt x="4936450" y="280902"/>
                </a:cubicBezTo>
                <a:cubicBezTo>
                  <a:pt x="4977972" y="291139"/>
                  <a:pt x="4987604" y="299206"/>
                  <a:pt x="5030961" y="305912"/>
                </a:cubicBezTo>
                <a:cubicBezTo>
                  <a:pt x="5067269" y="323566"/>
                  <a:pt x="5060686" y="296079"/>
                  <a:pt x="5082734" y="308581"/>
                </a:cubicBezTo>
                <a:lnTo>
                  <a:pt x="5138799" y="303800"/>
                </a:lnTo>
                <a:cubicBezTo>
                  <a:pt x="5159783" y="303972"/>
                  <a:pt x="5222232" y="329865"/>
                  <a:pt x="5259695" y="330476"/>
                </a:cubicBezTo>
                <a:cubicBezTo>
                  <a:pt x="5294177" y="331408"/>
                  <a:pt x="5329952" y="341580"/>
                  <a:pt x="5359642" y="340575"/>
                </a:cubicBezTo>
                <a:lnTo>
                  <a:pt x="5372918" y="336834"/>
                </a:lnTo>
                <a:lnTo>
                  <a:pt x="5396084" y="328268"/>
                </a:lnTo>
                <a:lnTo>
                  <a:pt x="5414292" y="320863"/>
                </a:lnTo>
                <a:cubicBezTo>
                  <a:pt x="5419283" y="317134"/>
                  <a:pt x="5483979" y="313053"/>
                  <a:pt x="5487276" y="307350"/>
                </a:cubicBezTo>
                <a:cubicBezTo>
                  <a:pt x="5545059" y="311386"/>
                  <a:pt x="5551468" y="308718"/>
                  <a:pt x="5612716" y="308118"/>
                </a:cubicBezTo>
                <a:cubicBezTo>
                  <a:pt x="5706701" y="319100"/>
                  <a:pt x="5706403" y="275903"/>
                  <a:pt x="5864813" y="257852"/>
                </a:cubicBezTo>
                <a:cubicBezTo>
                  <a:pt x="5919383" y="252630"/>
                  <a:pt x="6095366" y="235151"/>
                  <a:pt x="6151392" y="225732"/>
                </a:cubicBezTo>
                <a:cubicBezTo>
                  <a:pt x="6137061" y="192047"/>
                  <a:pt x="6183146" y="231837"/>
                  <a:pt x="6209396" y="220469"/>
                </a:cubicBezTo>
                <a:cubicBezTo>
                  <a:pt x="6229147" y="220563"/>
                  <a:pt x="6253887" y="222487"/>
                  <a:pt x="6269898" y="226300"/>
                </a:cubicBezTo>
                <a:cubicBezTo>
                  <a:pt x="6278362" y="227355"/>
                  <a:pt x="6287329" y="226959"/>
                  <a:pt x="6297029" y="224230"/>
                </a:cubicBezTo>
                <a:cubicBezTo>
                  <a:pt x="6312240" y="212407"/>
                  <a:pt x="6330874" y="209880"/>
                  <a:pt x="6352373" y="209161"/>
                </a:cubicBezTo>
                <a:lnTo>
                  <a:pt x="6353759" y="209135"/>
                </a:lnTo>
                <a:lnTo>
                  <a:pt x="6363346" y="196700"/>
                </a:lnTo>
                <a:cubicBezTo>
                  <a:pt x="6374599" y="188260"/>
                  <a:pt x="6378877" y="205848"/>
                  <a:pt x="6400681" y="204402"/>
                </a:cubicBezTo>
                <a:lnTo>
                  <a:pt x="6402041" y="207073"/>
                </a:lnTo>
                <a:lnTo>
                  <a:pt x="6424912" y="204940"/>
                </a:lnTo>
                <a:cubicBezTo>
                  <a:pt x="6440035" y="209475"/>
                  <a:pt x="6489474" y="188920"/>
                  <a:pt x="6502019" y="198788"/>
                </a:cubicBezTo>
                <a:cubicBezTo>
                  <a:pt x="6507553" y="199163"/>
                  <a:pt x="6513074" y="197832"/>
                  <a:pt x="6518229" y="197839"/>
                </a:cubicBezTo>
                <a:lnTo>
                  <a:pt x="6519089" y="198274"/>
                </a:lnTo>
                <a:lnTo>
                  <a:pt x="6561047" y="182276"/>
                </a:lnTo>
                <a:cubicBezTo>
                  <a:pt x="6576908" y="188273"/>
                  <a:pt x="6586597" y="187556"/>
                  <a:pt x="6595639" y="174596"/>
                </a:cubicBezTo>
                <a:cubicBezTo>
                  <a:pt x="6669524" y="204588"/>
                  <a:pt x="6631660" y="167763"/>
                  <a:pt x="6692265" y="171261"/>
                </a:cubicBezTo>
                <a:lnTo>
                  <a:pt x="6697219" y="171733"/>
                </a:lnTo>
                <a:lnTo>
                  <a:pt x="6713656" y="160032"/>
                </a:lnTo>
                <a:cubicBezTo>
                  <a:pt x="6713896" y="158972"/>
                  <a:pt x="6714141" y="157917"/>
                  <a:pt x="6714383" y="156857"/>
                </a:cubicBezTo>
                <a:lnTo>
                  <a:pt x="6774793" y="166145"/>
                </a:lnTo>
                <a:lnTo>
                  <a:pt x="6782112" y="161687"/>
                </a:lnTo>
                <a:lnTo>
                  <a:pt x="6822392" y="175020"/>
                </a:lnTo>
                <a:lnTo>
                  <a:pt x="6842719" y="178025"/>
                </a:lnTo>
                <a:lnTo>
                  <a:pt x="6878958" y="187256"/>
                </a:lnTo>
                <a:lnTo>
                  <a:pt x="6881972" y="184277"/>
                </a:lnTo>
                <a:lnTo>
                  <a:pt x="6889133" y="187492"/>
                </a:lnTo>
                <a:lnTo>
                  <a:pt x="6894439" y="184074"/>
                </a:lnTo>
                <a:lnTo>
                  <a:pt x="6900419" y="185342"/>
                </a:lnTo>
                <a:cubicBezTo>
                  <a:pt x="6911884" y="183619"/>
                  <a:pt x="6950507" y="175071"/>
                  <a:pt x="6963220" y="173736"/>
                </a:cubicBezTo>
                <a:lnTo>
                  <a:pt x="6976706" y="177326"/>
                </a:lnTo>
                <a:lnTo>
                  <a:pt x="6987064" y="166834"/>
                </a:lnTo>
                <a:lnTo>
                  <a:pt x="7030230" y="166147"/>
                </a:lnTo>
                <a:lnTo>
                  <a:pt x="7045014" y="175533"/>
                </a:lnTo>
                <a:lnTo>
                  <a:pt x="7058714" y="182424"/>
                </a:lnTo>
                <a:lnTo>
                  <a:pt x="7060499" y="182495"/>
                </a:lnTo>
                <a:lnTo>
                  <a:pt x="7078430" y="183225"/>
                </a:lnTo>
                <a:lnTo>
                  <a:pt x="7176563" y="179676"/>
                </a:lnTo>
                <a:lnTo>
                  <a:pt x="7205529" y="187443"/>
                </a:lnTo>
                <a:lnTo>
                  <a:pt x="7310118" y="169037"/>
                </a:lnTo>
                <a:cubicBezTo>
                  <a:pt x="7440488" y="161452"/>
                  <a:pt x="7553495" y="197026"/>
                  <a:pt x="7673859" y="156768"/>
                </a:cubicBezTo>
                <a:lnTo>
                  <a:pt x="7692748" y="167969"/>
                </a:lnTo>
                <a:lnTo>
                  <a:pt x="7715729" y="163804"/>
                </a:lnTo>
                <a:cubicBezTo>
                  <a:pt x="7811110" y="149060"/>
                  <a:pt x="7909958" y="141152"/>
                  <a:pt x="7974189" y="161251"/>
                </a:cubicBezTo>
                <a:cubicBezTo>
                  <a:pt x="8006066" y="157939"/>
                  <a:pt x="8083084" y="150326"/>
                  <a:pt x="8101969" y="150927"/>
                </a:cubicBezTo>
                <a:lnTo>
                  <a:pt x="8106826" y="146285"/>
                </a:lnTo>
                <a:lnTo>
                  <a:pt x="8162058" y="103136"/>
                </a:lnTo>
                <a:lnTo>
                  <a:pt x="8184568" y="100422"/>
                </a:lnTo>
                <a:lnTo>
                  <a:pt x="8205350" y="106344"/>
                </a:lnTo>
                <a:cubicBezTo>
                  <a:pt x="8213920" y="108834"/>
                  <a:pt x="8222826" y="111343"/>
                  <a:pt x="8228227" y="112404"/>
                </a:cubicBezTo>
                <a:lnTo>
                  <a:pt x="8229109" y="109777"/>
                </a:lnTo>
                <a:lnTo>
                  <a:pt x="8237963" y="113428"/>
                </a:lnTo>
                <a:lnTo>
                  <a:pt x="8248358" y="112494"/>
                </a:lnTo>
                <a:lnTo>
                  <a:pt x="8249309" y="113130"/>
                </a:lnTo>
                <a:lnTo>
                  <a:pt x="8249997" y="112347"/>
                </a:lnTo>
                <a:lnTo>
                  <a:pt x="8272162" y="110356"/>
                </a:lnTo>
                <a:lnTo>
                  <a:pt x="8292349" y="103912"/>
                </a:lnTo>
                <a:lnTo>
                  <a:pt x="8292491" y="103935"/>
                </a:lnTo>
                <a:cubicBezTo>
                  <a:pt x="8298009" y="104409"/>
                  <a:pt x="8303135" y="103922"/>
                  <a:pt x="8307239" y="101023"/>
                </a:cubicBezTo>
                <a:cubicBezTo>
                  <a:pt x="8317233" y="106089"/>
                  <a:pt x="8327966" y="110943"/>
                  <a:pt x="8339282" y="115374"/>
                </a:cubicBezTo>
                <a:lnTo>
                  <a:pt x="8346156" y="117659"/>
                </a:lnTo>
                <a:lnTo>
                  <a:pt x="8346467" y="117456"/>
                </a:lnTo>
                <a:cubicBezTo>
                  <a:pt x="8348336" y="117423"/>
                  <a:pt x="8350739" y="117978"/>
                  <a:pt x="8354069" y="119374"/>
                </a:cubicBezTo>
                <a:lnTo>
                  <a:pt x="8358687" y="121825"/>
                </a:lnTo>
                <a:lnTo>
                  <a:pt x="8433385" y="106101"/>
                </a:lnTo>
                <a:cubicBezTo>
                  <a:pt x="8472316" y="107679"/>
                  <a:pt x="8499361" y="89243"/>
                  <a:pt x="8533779" y="104806"/>
                </a:cubicBezTo>
                <a:cubicBezTo>
                  <a:pt x="8570237" y="106199"/>
                  <a:pt x="8602608" y="99501"/>
                  <a:pt x="8632833" y="106964"/>
                </a:cubicBezTo>
                <a:cubicBezTo>
                  <a:pt x="8646003" y="101130"/>
                  <a:pt x="8658069" y="99126"/>
                  <a:pt x="8668523" y="109411"/>
                </a:cubicBezTo>
                <a:cubicBezTo>
                  <a:pt x="8702829" y="107932"/>
                  <a:pt x="8712456" y="94511"/>
                  <a:pt x="8732893" y="106423"/>
                </a:cubicBezTo>
                <a:lnTo>
                  <a:pt x="8764071" y="101019"/>
                </a:lnTo>
                <a:lnTo>
                  <a:pt x="8767004" y="97951"/>
                </a:lnTo>
                <a:lnTo>
                  <a:pt x="8772553" y="96746"/>
                </a:lnTo>
                <a:lnTo>
                  <a:pt x="8787201" y="98465"/>
                </a:lnTo>
                <a:lnTo>
                  <a:pt x="8792624" y="99935"/>
                </a:lnTo>
                <a:cubicBezTo>
                  <a:pt x="8796395" y="100640"/>
                  <a:pt x="8798936" y="100714"/>
                  <a:pt x="8800741" y="100329"/>
                </a:cubicBezTo>
                <a:lnTo>
                  <a:pt x="8800966" y="100077"/>
                </a:lnTo>
                <a:lnTo>
                  <a:pt x="8808513" y="100962"/>
                </a:lnTo>
                <a:cubicBezTo>
                  <a:pt x="8821191" y="103057"/>
                  <a:pt x="8833467" y="105663"/>
                  <a:pt x="8845110" y="108611"/>
                </a:cubicBezTo>
                <a:cubicBezTo>
                  <a:pt x="8856640" y="94429"/>
                  <a:pt x="8898769" y="114061"/>
                  <a:pt x="8896773" y="86101"/>
                </a:cubicBezTo>
                <a:cubicBezTo>
                  <a:pt x="8912560" y="89254"/>
                  <a:pt x="8921083" y="101262"/>
                  <a:pt x="8917529" y="82805"/>
                </a:cubicBezTo>
                <a:lnTo>
                  <a:pt x="8929546" y="78543"/>
                </a:lnTo>
                <a:lnTo>
                  <a:pt x="9026654" y="99852"/>
                </a:lnTo>
                <a:lnTo>
                  <a:pt x="9040737" y="105786"/>
                </a:lnTo>
                <a:cubicBezTo>
                  <a:pt x="9045198" y="108424"/>
                  <a:pt x="9049055" y="111684"/>
                  <a:pt x="9052026" y="115808"/>
                </a:cubicBezTo>
                <a:cubicBezTo>
                  <a:pt x="9103902" y="97277"/>
                  <a:pt x="9148883" y="119005"/>
                  <a:pt x="9203241" y="118145"/>
                </a:cubicBezTo>
                <a:cubicBezTo>
                  <a:pt x="9263154" y="126206"/>
                  <a:pt x="9393882" y="154481"/>
                  <a:pt x="9415584" y="163588"/>
                </a:cubicBezTo>
                <a:cubicBezTo>
                  <a:pt x="9433796" y="167802"/>
                  <a:pt x="9514347" y="159834"/>
                  <a:pt x="9505102" y="147474"/>
                </a:cubicBezTo>
                <a:cubicBezTo>
                  <a:pt x="9558875" y="175676"/>
                  <a:pt x="9580546" y="149889"/>
                  <a:pt x="9643040" y="164665"/>
                </a:cubicBezTo>
                <a:lnTo>
                  <a:pt x="9762999" y="169055"/>
                </a:lnTo>
                <a:lnTo>
                  <a:pt x="9776183" y="168623"/>
                </a:lnTo>
                <a:lnTo>
                  <a:pt x="9780532" y="162255"/>
                </a:lnTo>
                <a:lnTo>
                  <a:pt x="9824924" y="158079"/>
                </a:lnTo>
                <a:cubicBezTo>
                  <a:pt x="9845325" y="170634"/>
                  <a:pt x="9880317" y="158344"/>
                  <a:pt x="9910588" y="160759"/>
                </a:cubicBezTo>
                <a:lnTo>
                  <a:pt x="9924173" y="165023"/>
                </a:lnTo>
                <a:lnTo>
                  <a:pt x="10010969" y="162234"/>
                </a:lnTo>
                <a:lnTo>
                  <a:pt x="10070699" y="164286"/>
                </a:lnTo>
                <a:lnTo>
                  <a:pt x="10083825" y="168444"/>
                </a:lnTo>
                <a:lnTo>
                  <a:pt x="10097932" y="161160"/>
                </a:lnTo>
                <a:cubicBezTo>
                  <a:pt x="10099580" y="159385"/>
                  <a:pt x="10100873" y="157473"/>
                  <a:pt x="10101779" y="155488"/>
                </a:cubicBezTo>
                <a:lnTo>
                  <a:pt x="10149437" y="158598"/>
                </a:lnTo>
                <a:lnTo>
                  <a:pt x="10155104" y="158045"/>
                </a:lnTo>
                <a:lnTo>
                  <a:pt x="10250982" y="135074"/>
                </a:lnTo>
                <a:cubicBezTo>
                  <a:pt x="10282349" y="124953"/>
                  <a:pt x="10324027" y="105518"/>
                  <a:pt x="10343301" y="97316"/>
                </a:cubicBezTo>
                <a:cubicBezTo>
                  <a:pt x="10346266" y="87573"/>
                  <a:pt x="10357577" y="89038"/>
                  <a:pt x="10366625" y="85860"/>
                </a:cubicBezTo>
                <a:cubicBezTo>
                  <a:pt x="10373832" y="76124"/>
                  <a:pt x="10418445" y="69199"/>
                  <a:pt x="10433505" y="71432"/>
                </a:cubicBezTo>
                <a:cubicBezTo>
                  <a:pt x="10475361" y="83650"/>
                  <a:pt x="10513941" y="44949"/>
                  <a:pt x="10547510" y="53678"/>
                </a:cubicBezTo>
                <a:cubicBezTo>
                  <a:pt x="10573283" y="48227"/>
                  <a:pt x="10581157" y="42377"/>
                  <a:pt x="10588150" y="38719"/>
                </a:cubicBezTo>
                <a:lnTo>
                  <a:pt x="10589457" y="31728"/>
                </a:lnTo>
                <a:lnTo>
                  <a:pt x="10699976" y="49777"/>
                </a:lnTo>
                <a:cubicBezTo>
                  <a:pt x="10735033" y="53897"/>
                  <a:pt x="10768025" y="45042"/>
                  <a:pt x="10812237" y="52759"/>
                </a:cubicBezTo>
                <a:lnTo>
                  <a:pt x="10869837" y="72227"/>
                </a:lnTo>
                <a:lnTo>
                  <a:pt x="10881770" y="80104"/>
                </a:lnTo>
                <a:lnTo>
                  <a:pt x="10896899" y="77163"/>
                </a:lnTo>
                <a:cubicBezTo>
                  <a:pt x="10898848" y="75922"/>
                  <a:pt x="10900479" y="74444"/>
                  <a:pt x="10901748" y="72784"/>
                </a:cubicBezTo>
                <a:lnTo>
                  <a:pt x="10947419" y="89748"/>
                </a:lnTo>
                <a:lnTo>
                  <a:pt x="10953034" y="90870"/>
                </a:lnTo>
                <a:lnTo>
                  <a:pt x="10992070" y="95273"/>
                </a:lnTo>
                <a:lnTo>
                  <a:pt x="11112372" y="88679"/>
                </a:lnTo>
                <a:cubicBezTo>
                  <a:pt x="11108439" y="74830"/>
                  <a:pt x="11140018" y="97031"/>
                  <a:pt x="11147719" y="86992"/>
                </a:cubicBezTo>
                <a:cubicBezTo>
                  <a:pt x="11152509" y="78401"/>
                  <a:pt x="11163205" y="83136"/>
                  <a:pt x="11172617" y="82697"/>
                </a:cubicBezTo>
                <a:cubicBezTo>
                  <a:pt x="11181525" y="75359"/>
                  <a:pt x="11226208" y="81688"/>
                  <a:pt x="11240397" y="88262"/>
                </a:cubicBezTo>
                <a:cubicBezTo>
                  <a:pt x="11249960" y="94287"/>
                  <a:pt x="11259949" y="97164"/>
                  <a:pt x="11270034" y="98379"/>
                </a:cubicBezTo>
                <a:lnTo>
                  <a:pt x="11293091" y="98474"/>
                </a:lnTo>
                <a:lnTo>
                  <a:pt x="11310949" y="104274"/>
                </a:lnTo>
                <a:lnTo>
                  <a:pt x="11345279" y="101883"/>
                </a:lnTo>
                <a:lnTo>
                  <a:pt x="11354597" y="104385"/>
                </a:lnTo>
                <a:lnTo>
                  <a:pt x="11367725" y="104431"/>
                </a:lnTo>
                <a:lnTo>
                  <a:pt x="11399832" y="117048"/>
                </a:lnTo>
                <a:cubicBezTo>
                  <a:pt x="11426330" y="131555"/>
                  <a:pt x="11452641" y="150886"/>
                  <a:pt x="11487595" y="158754"/>
                </a:cubicBezTo>
                <a:cubicBezTo>
                  <a:pt x="11515406" y="151514"/>
                  <a:pt x="11531776" y="244887"/>
                  <a:pt x="11590850" y="244984"/>
                </a:cubicBezTo>
                <a:cubicBezTo>
                  <a:pt x="11687863" y="198241"/>
                  <a:pt x="11587614" y="291800"/>
                  <a:pt x="11736204" y="283941"/>
                </a:cubicBezTo>
                <a:cubicBezTo>
                  <a:pt x="11744762" y="275580"/>
                  <a:pt x="11762511" y="286184"/>
                  <a:pt x="11760331" y="298368"/>
                </a:cubicBezTo>
                <a:cubicBezTo>
                  <a:pt x="11769810" y="295289"/>
                  <a:pt x="11817448" y="290644"/>
                  <a:pt x="11819139" y="310575"/>
                </a:cubicBezTo>
                <a:lnTo>
                  <a:pt x="11821967" y="312222"/>
                </a:lnTo>
                <a:lnTo>
                  <a:pt x="11847125" y="303833"/>
                </a:lnTo>
                <a:cubicBezTo>
                  <a:pt x="11890550" y="301151"/>
                  <a:pt x="11927400" y="329991"/>
                  <a:pt x="11980134" y="328343"/>
                </a:cubicBezTo>
                <a:cubicBezTo>
                  <a:pt x="11999877" y="317657"/>
                  <a:pt x="12100908" y="364667"/>
                  <a:pt x="12174576" y="382540"/>
                </a:cubicBezTo>
                <a:lnTo>
                  <a:pt x="12192000" y="385665"/>
                </a:lnTo>
                <a:lnTo>
                  <a:pt x="12192000" y="1163932"/>
                </a:lnTo>
                <a:lnTo>
                  <a:pt x="0" y="1163932"/>
                </a:lnTo>
                <a:lnTo>
                  <a:pt x="0" y="489977"/>
                </a:lnTo>
                <a:lnTo>
                  <a:pt x="5331" y="489229"/>
                </a:lnTo>
                <a:cubicBezTo>
                  <a:pt x="18193" y="486710"/>
                  <a:pt x="30228" y="483363"/>
                  <a:pt x="39902" y="478716"/>
                </a:cubicBezTo>
                <a:lnTo>
                  <a:pt x="117880" y="427388"/>
                </a:lnTo>
                <a:lnTo>
                  <a:pt x="238140" y="385729"/>
                </a:lnTo>
                <a:lnTo>
                  <a:pt x="249589" y="385949"/>
                </a:lnTo>
                <a:lnTo>
                  <a:pt x="296963" y="362534"/>
                </a:lnTo>
                <a:cubicBezTo>
                  <a:pt x="312678" y="353496"/>
                  <a:pt x="327245" y="343226"/>
                  <a:pt x="339235" y="330857"/>
                </a:cubicBezTo>
                <a:cubicBezTo>
                  <a:pt x="358017" y="316348"/>
                  <a:pt x="430593" y="324331"/>
                  <a:pt x="447152" y="333855"/>
                </a:cubicBezTo>
                <a:cubicBezTo>
                  <a:pt x="455944" y="335789"/>
                  <a:pt x="465515" y="339134"/>
                  <a:pt x="475247" y="343146"/>
                </a:cubicBezTo>
                <a:lnTo>
                  <a:pt x="477967" y="344392"/>
                </a:lnTo>
                <a:lnTo>
                  <a:pt x="527683" y="339655"/>
                </a:lnTo>
                <a:lnTo>
                  <a:pt x="703732" y="323031"/>
                </a:lnTo>
                <a:cubicBezTo>
                  <a:pt x="746107" y="337252"/>
                  <a:pt x="806181" y="307763"/>
                  <a:pt x="853391" y="310023"/>
                </a:cubicBezTo>
                <a:cubicBezTo>
                  <a:pt x="890324" y="307038"/>
                  <a:pt x="911072" y="307293"/>
                  <a:pt x="925332" y="305118"/>
                </a:cubicBezTo>
                <a:lnTo>
                  <a:pt x="941286" y="295364"/>
                </a:lnTo>
                <a:lnTo>
                  <a:pt x="950845" y="293027"/>
                </a:lnTo>
                <a:lnTo>
                  <a:pt x="953292" y="287324"/>
                </a:lnTo>
                <a:lnTo>
                  <a:pt x="967499" y="280192"/>
                </a:lnTo>
                <a:cubicBezTo>
                  <a:pt x="972860" y="278300"/>
                  <a:pt x="978671" y="277177"/>
                  <a:pt x="985161" y="277297"/>
                </a:cubicBezTo>
                <a:cubicBezTo>
                  <a:pt x="1006876" y="286454"/>
                  <a:pt x="1042482" y="256677"/>
                  <a:pt x="1069267" y="269198"/>
                </a:cubicBezTo>
                <a:cubicBezTo>
                  <a:pt x="1094808" y="265150"/>
                  <a:pt x="1122462" y="257023"/>
                  <a:pt x="1138407" y="252999"/>
                </a:cubicBezTo>
                <a:cubicBezTo>
                  <a:pt x="1144898" y="243390"/>
                  <a:pt x="1166843" y="255604"/>
                  <a:pt x="1164931" y="245054"/>
                </a:cubicBezTo>
                <a:cubicBezTo>
                  <a:pt x="1180564" y="253372"/>
                  <a:pt x="1196701" y="233033"/>
                  <a:pt x="1211622" y="227108"/>
                </a:cubicBezTo>
                <a:cubicBezTo>
                  <a:pt x="1223659" y="235648"/>
                  <a:pt x="1243095" y="214792"/>
                  <a:pt x="1274567" y="209812"/>
                </a:cubicBezTo>
                <a:cubicBezTo>
                  <a:pt x="1293468" y="207689"/>
                  <a:pt x="1311321" y="214329"/>
                  <a:pt x="1325029" y="214369"/>
                </a:cubicBezTo>
                <a:cubicBezTo>
                  <a:pt x="1338735" y="214409"/>
                  <a:pt x="1348238" y="204450"/>
                  <a:pt x="1356805" y="210054"/>
                </a:cubicBezTo>
                <a:cubicBezTo>
                  <a:pt x="1397191" y="226080"/>
                  <a:pt x="1434108" y="220864"/>
                  <a:pt x="1468752" y="221036"/>
                </a:cubicBezTo>
                <a:lnTo>
                  <a:pt x="1650750" y="171522"/>
                </a:lnTo>
                <a:cubicBezTo>
                  <a:pt x="1648963" y="175128"/>
                  <a:pt x="1647366" y="179078"/>
                  <a:pt x="1655056" y="178538"/>
                </a:cubicBezTo>
                <a:cubicBezTo>
                  <a:pt x="1671361" y="175610"/>
                  <a:pt x="1673472" y="191103"/>
                  <a:pt x="1683220" y="176084"/>
                </a:cubicBezTo>
                <a:lnTo>
                  <a:pt x="1685599" y="171820"/>
                </a:lnTo>
                <a:lnTo>
                  <a:pt x="1689230" y="171091"/>
                </a:lnTo>
                <a:cubicBezTo>
                  <a:pt x="1691077" y="171209"/>
                  <a:pt x="1691927" y="172238"/>
                  <a:pt x="1691052" y="175010"/>
                </a:cubicBezTo>
                <a:cubicBezTo>
                  <a:pt x="1708143" y="163422"/>
                  <a:pt x="1721518" y="180819"/>
                  <a:pt x="1735783" y="183832"/>
                </a:cubicBezTo>
                <a:cubicBezTo>
                  <a:pt x="1749257" y="172743"/>
                  <a:pt x="1765900" y="189995"/>
                  <a:pt x="1797102" y="188721"/>
                </a:cubicBezTo>
                <a:cubicBezTo>
                  <a:pt x="1811926" y="175989"/>
                  <a:pt x="1818113" y="188014"/>
                  <a:pt x="1845638" y="170206"/>
                </a:cubicBezTo>
                <a:cubicBezTo>
                  <a:pt x="1846487" y="171605"/>
                  <a:pt x="1847613" y="172863"/>
                  <a:pt x="1848980" y="173948"/>
                </a:cubicBezTo>
                <a:cubicBezTo>
                  <a:pt x="1856916" y="180245"/>
                  <a:pt x="1871067" y="179345"/>
                  <a:pt x="1880587" y="171938"/>
                </a:cubicBezTo>
                <a:cubicBezTo>
                  <a:pt x="1923931" y="147552"/>
                  <a:pt x="1960626" y="145420"/>
                  <a:pt x="1995803" y="138279"/>
                </a:cubicBezTo>
                <a:cubicBezTo>
                  <a:pt x="2035252" y="132570"/>
                  <a:pt x="2005733" y="159108"/>
                  <a:pt x="2057448" y="135082"/>
                </a:cubicBezTo>
                <a:lnTo>
                  <a:pt x="2119088" y="119940"/>
                </a:lnTo>
                <a:lnTo>
                  <a:pt x="2138831" y="122626"/>
                </a:lnTo>
                <a:lnTo>
                  <a:pt x="2174180" y="117121"/>
                </a:lnTo>
                <a:lnTo>
                  <a:pt x="2214259" y="116974"/>
                </a:lnTo>
                <a:cubicBezTo>
                  <a:pt x="2231866" y="115824"/>
                  <a:pt x="2248895" y="113224"/>
                  <a:pt x="2264911" y="108071"/>
                </a:cubicBezTo>
                <a:lnTo>
                  <a:pt x="2298963" y="107788"/>
                </a:lnTo>
                <a:cubicBezTo>
                  <a:pt x="2352919" y="99467"/>
                  <a:pt x="2408915" y="93907"/>
                  <a:pt x="2454058" y="73698"/>
                </a:cubicBezTo>
                <a:cubicBezTo>
                  <a:pt x="2493261" y="67427"/>
                  <a:pt x="2507044" y="73914"/>
                  <a:pt x="2534188" y="70162"/>
                </a:cubicBezTo>
                <a:cubicBezTo>
                  <a:pt x="2561369" y="61552"/>
                  <a:pt x="2595762" y="55004"/>
                  <a:pt x="2616912" y="51189"/>
                </a:cubicBezTo>
                <a:lnTo>
                  <a:pt x="2698592" y="42305"/>
                </a:lnTo>
                <a:lnTo>
                  <a:pt x="2891953" y="34973"/>
                </a:lnTo>
                <a:cubicBezTo>
                  <a:pt x="2905485" y="24878"/>
                  <a:pt x="2934220" y="5398"/>
                  <a:pt x="2955508" y="929"/>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7775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1B54B-A2AD-9AC8-FCB9-82D59E1790AD}"/>
              </a:ext>
            </a:extLst>
          </p:cNvPr>
          <p:cNvSpPr>
            <a:spLocks noGrp="1"/>
          </p:cNvSpPr>
          <p:nvPr>
            <p:ph type="title"/>
          </p:nvPr>
        </p:nvSpPr>
        <p:spPr>
          <a:xfrm>
            <a:off x="957017" y="0"/>
            <a:ext cx="9810604" cy="1216024"/>
          </a:xfrm>
        </p:spPr>
        <p:txBody>
          <a:bodyPr/>
          <a:lstStyle/>
          <a:p>
            <a:r>
              <a:rPr lang="en-US" b="1" dirty="0"/>
              <a:t>References</a:t>
            </a:r>
            <a:endParaRPr lang="en-GB" b="1" dirty="0"/>
          </a:p>
        </p:txBody>
      </p:sp>
      <p:sp>
        <p:nvSpPr>
          <p:cNvPr id="3" name="TextBox 2">
            <a:extLst>
              <a:ext uri="{FF2B5EF4-FFF2-40B4-BE49-F238E27FC236}">
                <a16:creationId xmlns:a16="http://schemas.microsoft.com/office/drawing/2014/main" id="{D41D3248-D78B-1FB3-7B6B-B701BA5397C0}"/>
              </a:ext>
            </a:extLst>
          </p:cNvPr>
          <p:cNvSpPr txBox="1"/>
          <p:nvPr/>
        </p:nvSpPr>
        <p:spPr>
          <a:xfrm>
            <a:off x="0" y="1422401"/>
            <a:ext cx="12192000" cy="5213735"/>
          </a:xfrm>
          <a:prstGeom prst="rect">
            <a:avLst/>
          </a:prstGeom>
          <a:noFill/>
        </p:spPr>
        <p:txBody>
          <a:bodyPr wrap="square" rtlCol="0">
            <a:spAutoFit/>
          </a:bodyPr>
          <a:lstStyle/>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Badshah, N. (2022)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Met records its highest ever number of female police officers, figures show.</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https://www.theguardian.com/uk-news/2022/oct/28/met-records-its-highest-ever-number-of-female-police-officers-figures-show#:~:text=Britain's%20biggest%20police%20force%20has,the%20end%20of%20September%202022</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10</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Brown, R. (2023)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Approved work: Trust in the Police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https://post.parliament.uk/approved-work-trust-in-the-police/#:~:text=The%202020%20Crime%20Survey%20of,by%20several%20high%2Dprofile%20events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11</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Casey, B. (2022)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Analytical Report</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https://www.met.police.uk/SysSiteAssets/media/downloads/met/about-us/baroness-casey-review/baroness-casey-review-interim-report-on-misconduct.pdf</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11</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Casey, B. (2023)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Final Report: An independent review into the standards of behaviour and internal culture of the Metropolitan Police Service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https://www.met.police.uk/SysSiteAssets/media/downloads/met/about-us/baroness-casey-review/update-march-2023/baroness-casey-review-march-2023a.pdf</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10</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College of Policing (2020)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Promoting and supporting diversity and inclusion.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https://www.college.police.uk/article/diversity-and-inclusion-cpd-in-focus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9</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08391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1B54B-A2AD-9AC8-FCB9-82D59E1790AD}"/>
              </a:ext>
            </a:extLst>
          </p:cNvPr>
          <p:cNvSpPr>
            <a:spLocks noGrp="1"/>
          </p:cNvSpPr>
          <p:nvPr>
            <p:ph type="title"/>
          </p:nvPr>
        </p:nvSpPr>
        <p:spPr>
          <a:xfrm>
            <a:off x="957017" y="0"/>
            <a:ext cx="9810604" cy="1216024"/>
          </a:xfrm>
        </p:spPr>
        <p:txBody>
          <a:bodyPr/>
          <a:lstStyle/>
          <a:p>
            <a:r>
              <a:rPr lang="en-US" b="1" dirty="0"/>
              <a:t>References</a:t>
            </a:r>
            <a:endParaRPr lang="en-GB" b="1" dirty="0"/>
          </a:p>
        </p:txBody>
      </p:sp>
      <p:sp>
        <p:nvSpPr>
          <p:cNvPr id="3" name="TextBox 2">
            <a:extLst>
              <a:ext uri="{FF2B5EF4-FFF2-40B4-BE49-F238E27FC236}">
                <a16:creationId xmlns:a16="http://schemas.microsoft.com/office/drawing/2014/main" id="{D41D3248-D78B-1FB3-7B6B-B701BA5397C0}"/>
              </a:ext>
            </a:extLst>
          </p:cNvPr>
          <p:cNvSpPr txBox="1"/>
          <p:nvPr/>
        </p:nvSpPr>
        <p:spPr>
          <a:xfrm>
            <a:off x="0" y="1422401"/>
            <a:ext cx="12192000" cy="4917372"/>
          </a:xfrm>
          <a:prstGeom prst="rect">
            <a:avLst/>
          </a:prstGeom>
          <a:noFill/>
        </p:spPr>
        <p:txBody>
          <a:bodyPr wrap="square" rtlCol="0">
            <a:spAutoFit/>
          </a:bodyPr>
          <a:lstStyle/>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College of Policing (2023a)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Code of Ethics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https://www.college.police.uk/ethics/code-of-ethics#:~:text=It%20sets%20and%20defines%20the,that%20policing%20is%20proud%20of</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12</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College of Policing (2023b)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Diversity and inclusion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https://www.college.police.uk/support-forces/diversity-and-inclusion#:~:text=Read%20the%20glossary-,Attracting%2C%20recruiting%20and%20retaining%20a%20diverse%20workforce,staff%20can%20fulfil%20their%20potential</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9</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College of Policing (2023c)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Professional standards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https://www.college.police.uk/app/professional-standards#:~:text=Trust%20and%20confidence%20can%20be,with%20the%20Code%20of%20Ethics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11</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Crown Prosecution Service (2023)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Wayne </a:t>
            </a:r>
            <a:r>
              <a:rPr lang="en-US" sz="1800" i="1" kern="100" dirty="0" err="1">
                <a:effectLst/>
                <a:latin typeface="Arial" panose="020B0604020202020204" pitchFamily="34" charset="0"/>
                <a:ea typeface="Calibri" panose="020F0502020204030204" pitchFamily="34" charset="0"/>
                <a:cs typeface="Times New Roman" panose="02020603050405020304" pitchFamily="18" charset="0"/>
              </a:rPr>
              <a:t>Couzens</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 sentenced for sexual offences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https://www.cps.gov.uk/cps/news/wayne-couzens-sentenced-sexual-offences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10</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Dodd, V. (2023)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Met police found to be institutionally racist, misogynistic and homophobic.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https://www.theguardian.com/uk-news/2023/mar/21/metropolitan-police-institutionally-racist-misogynistic-homophobic-louise-casey-report</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10</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6092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1B54B-A2AD-9AC8-FCB9-82D59E1790AD}"/>
              </a:ext>
            </a:extLst>
          </p:cNvPr>
          <p:cNvSpPr>
            <a:spLocks noGrp="1"/>
          </p:cNvSpPr>
          <p:nvPr>
            <p:ph type="title"/>
          </p:nvPr>
        </p:nvSpPr>
        <p:spPr>
          <a:xfrm>
            <a:off x="957017" y="0"/>
            <a:ext cx="9810604" cy="1216024"/>
          </a:xfrm>
        </p:spPr>
        <p:txBody>
          <a:bodyPr/>
          <a:lstStyle/>
          <a:p>
            <a:r>
              <a:rPr lang="en-US" b="1" dirty="0"/>
              <a:t>References</a:t>
            </a:r>
            <a:endParaRPr lang="en-GB" b="1" dirty="0"/>
          </a:p>
        </p:txBody>
      </p:sp>
      <p:sp>
        <p:nvSpPr>
          <p:cNvPr id="3" name="TextBox 2">
            <a:extLst>
              <a:ext uri="{FF2B5EF4-FFF2-40B4-BE49-F238E27FC236}">
                <a16:creationId xmlns:a16="http://schemas.microsoft.com/office/drawing/2014/main" id="{D41D3248-D78B-1FB3-7B6B-B701BA5397C0}"/>
              </a:ext>
            </a:extLst>
          </p:cNvPr>
          <p:cNvSpPr txBox="1"/>
          <p:nvPr/>
        </p:nvSpPr>
        <p:spPr>
          <a:xfrm>
            <a:off x="0" y="1422401"/>
            <a:ext cx="12192000" cy="5612690"/>
          </a:xfrm>
          <a:prstGeom prst="rect">
            <a:avLst/>
          </a:prstGeom>
          <a:noFill/>
        </p:spPr>
        <p:txBody>
          <a:bodyPr wrap="square" rtlCol="0">
            <a:spAutoFit/>
          </a:bodyPr>
          <a:lstStyle/>
          <a:p>
            <a:pPr marL="342900" lvl="0" indent="-342900">
              <a:lnSpc>
                <a:spcPct val="107000"/>
              </a:lnSpc>
              <a:buFont typeface="Arial" panose="020B0604020202020204" pitchFamily="34" charset="0"/>
              <a:buChar char="•"/>
            </a:pP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Geall</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L. (2022)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Systemic failures in the Met are allowing hundreds of officers to get away with misconduct, says new report</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https://www.stylist.co.uk/news/metropolitan-police-misconduct-report/719784</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11</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Grossman, D. (2017)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The Police Culture and Work Stress.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https://uk.sagepub.com/sites/default/files/upm-binaries/77481_cox_ch_8.pdf</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9</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Higgins, A (2020)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Policing and the public: Understanding public priorities, attitudes and expectations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https://www.police-foundation.org.uk/2017/wp-content/uploads/2010/10/insight_paper_1.pdf</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9</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Home Office (2022)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Police misconduct, England and Wales year ending 31 March 2021</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https://www.gov.uk/government/statistics/police-misconduct-england-and-wales-year-ending-31-march-2021/police-misconduct-england-and-wales-year-ending-31-march-2021</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11</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Local Government Association (2023)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Police Staff Standards of Professional Behaviour</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https://www.local.gov.uk/our-support/workforce-and-hr-support/police/police-staff/police-staff-council-handbook/police-staff</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11</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p>
          <a:p>
            <a:pPr marL="342900" indent="-342900">
              <a:lnSpc>
                <a:spcPct val="107000"/>
              </a:lnSpc>
              <a:spcAft>
                <a:spcPts val="800"/>
              </a:spcAft>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Metropolitan Police (2022)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The Met’s Strategy for Inclusion, Diversity and Engagement</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https://www.met.police.uk/SysSiteAssets/media/downloads/force-content/met/about-us/stride/stride-action-plan-2022-2023.pdf</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9</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905036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1B54B-A2AD-9AC8-FCB9-82D59E1790AD}"/>
              </a:ext>
            </a:extLst>
          </p:cNvPr>
          <p:cNvSpPr>
            <a:spLocks noGrp="1"/>
          </p:cNvSpPr>
          <p:nvPr>
            <p:ph type="title"/>
          </p:nvPr>
        </p:nvSpPr>
        <p:spPr>
          <a:xfrm>
            <a:off x="957017" y="0"/>
            <a:ext cx="9810604" cy="1216024"/>
          </a:xfrm>
        </p:spPr>
        <p:txBody>
          <a:bodyPr/>
          <a:lstStyle/>
          <a:p>
            <a:r>
              <a:rPr lang="en-US" b="1" dirty="0"/>
              <a:t>References</a:t>
            </a:r>
            <a:endParaRPr lang="en-GB" b="1" dirty="0"/>
          </a:p>
        </p:txBody>
      </p:sp>
      <p:sp>
        <p:nvSpPr>
          <p:cNvPr id="3" name="TextBox 2">
            <a:extLst>
              <a:ext uri="{FF2B5EF4-FFF2-40B4-BE49-F238E27FC236}">
                <a16:creationId xmlns:a16="http://schemas.microsoft.com/office/drawing/2014/main" id="{D41D3248-D78B-1FB3-7B6B-B701BA5397C0}"/>
              </a:ext>
            </a:extLst>
          </p:cNvPr>
          <p:cNvSpPr txBox="1"/>
          <p:nvPr/>
        </p:nvSpPr>
        <p:spPr>
          <a:xfrm>
            <a:off x="0" y="1016001"/>
            <a:ext cx="12192000" cy="6102825"/>
          </a:xfrm>
          <a:prstGeom prst="rect">
            <a:avLst/>
          </a:prstGeom>
          <a:noFill/>
        </p:spPr>
        <p:txBody>
          <a:bodyPr wrap="square" rtlCol="0">
            <a:spAutoFit/>
          </a:bodyPr>
          <a:lstStyle/>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Metropolitan Police (2023)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Structure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https://www.met.police.uk/cy-GB/heddluoedd/metropolitan-police/areas/about-us/about-the-met/structure#:~:text=Here's%20how%20our%20personnel%20are,10%2C315%20Police%20staff</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10</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Morton, B, (2021)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Sarah Everard: How Wayne </a:t>
            </a:r>
            <a:r>
              <a:rPr lang="en-US" sz="1800" i="1" kern="100" dirty="0" err="1">
                <a:effectLst/>
                <a:latin typeface="Arial" panose="020B0604020202020204" pitchFamily="34" charset="0"/>
                <a:ea typeface="Calibri" panose="020F0502020204030204" pitchFamily="34" charset="0"/>
                <a:cs typeface="Times New Roman" panose="02020603050405020304" pitchFamily="18" charset="0"/>
              </a:rPr>
              <a:t>Couzens</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 planned her murder</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https://www.bbc.co.uk/news/uk-58746108</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10</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National Police Chiefs Council (2023)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Casey Report reinforces the urgency of our mission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https://news.npcc.police.uk/releases/casey-report-reinforces-the-urgency-of-our-mission#:~:text=The%20review%20was%20commissioned%20in,recommendations%20on%20the%20actions%20required</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10</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South Yorkshire Police and Crime Commissioner (2016)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The police are the public, and the public are the police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https://southyorkshire-pcc.gov.uk/blogs/the-police-are-the-public-and-the-public-are-the-police/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9</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 University of Edinburgh (2023)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What does equality, diversity, and inclusion mean?.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https://www.ph.ed.ac.uk/equality-diversity-and-inclusion/about-edi/what-does-equality-diversity-and-inclusion-mean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9</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University of the West of Scotland (2020)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Police Culture.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&lt; </a:t>
            </a:r>
            <a:r>
              <a:rPr lang="en-US"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https://www.studocu.com/en-gb/document/university-of-the-west-of-scotland/introduction-to-policing/police-culture/26329011</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&gt; [Accessed: 9</a:t>
            </a:r>
            <a:r>
              <a:rPr lang="en-US"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55596623"/>
      </p:ext>
    </p:extLst>
  </p:cSld>
  <p:clrMapOvr>
    <a:masterClrMapping/>
  </p:clrMapOvr>
</p:sld>
</file>

<file path=ppt/theme/theme1.xml><?xml version="1.0" encoding="utf-8"?>
<a:theme xmlns:a="http://schemas.openxmlformats.org/drawingml/2006/main" name="ArchiveVTI">
  <a:themeElements>
    <a:clrScheme name="AnalogousFromRegularSeedRightStep">
      <a:dk1>
        <a:srgbClr val="000000"/>
      </a:dk1>
      <a:lt1>
        <a:srgbClr val="FFFFFF"/>
      </a:lt1>
      <a:dk2>
        <a:srgbClr val="412724"/>
      </a:dk2>
      <a:lt2>
        <a:srgbClr val="E2E8E4"/>
      </a:lt2>
      <a:accent1>
        <a:srgbClr val="D739AE"/>
      </a:accent1>
      <a:accent2>
        <a:srgbClr val="C5275A"/>
      </a:accent2>
      <a:accent3>
        <a:srgbClr val="D74839"/>
      </a:accent3>
      <a:accent4>
        <a:srgbClr val="C57827"/>
      </a:accent4>
      <a:accent5>
        <a:srgbClr val="B0A72F"/>
      </a:accent5>
      <a:accent6>
        <a:srgbClr val="81B223"/>
      </a:accent6>
      <a:hlink>
        <a:srgbClr val="31944B"/>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500</TotalTime>
  <Words>2058</Words>
  <Application>Microsoft Office PowerPoint</Application>
  <PresentationFormat>Widescreen</PresentationFormat>
  <Paragraphs>95</Paragraphs>
  <Slides>16</Slides>
  <Notes>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Bembo</vt:lpstr>
      <vt:lpstr>Calibri</vt:lpstr>
      <vt:lpstr>ArchiveVTI</vt:lpstr>
      <vt:lpstr>Cop Culture, diversity &amp; professionalism</vt:lpstr>
      <vt:lpstr>Cop Culture, diversity and professionalism</vt:lpstr>
      <vt:lpstr>Professionalism</vt:lpstr>
      <vt:lpstr>Cop culture</vt:lpstr>
      <vt:lpstr>Diversity in policing</vt:lpstr>
      <vt:lpstr>No diversity in policing</vt:lpstr>
      <vt:lpstr>Sarah Everard Case</vt:lpstr>
      <vt:lpstr>Metropolitan police officers</vt:lpstr>
      <vt:lpstr>Gender Diversity in the Metropolitan Police</vt:lpstr>
      <vt:lpstr>Allegations against officer in the Metropolitan Police</vt:lpstr>
      <vt:lpstr>Conclusion</vt:lpstr>
      <vt:lpstr>Thank you for listening</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 Culture, diversity and professionalism</dc:title>
  <dc:creator>JEPar</dc:creator>
  <cp:lastModifiedBy> </cp:lastModifiedBy>
  <cp:revision>3</cp:revision>
  <dcterms:created xsi:type="dcterms:W3CDTF">2023-05-12T10:39:06Z</dcterms:created>
  <dcterms:modified xsi:type="dcterms:W3CDTF">2023-05-12T18:59:51Z</dcterms:modified>
</cp:coreProperties>
</file>