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9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E0EC93-D4AA-400C-B1F2-D9DAC5F32326}" v="1414" dt="2023-02-20T14:17:42.0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56436B-3CA8-49CE-8217-6A4A721B6B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302B807-608A-4D5D-A5C0-84BC6839ABFA}">
      <dgm:prSet/>
      <dgm:spPr/>
      <dgm:t>
        <a:bodyPr/>
        <a:lstStyle/>
        <a:p>
          <a:r>
            <a:rPr lang="en-US" b="1"/>
            <a:t>Before engaging with your assignment/ report, one question is commonly asked: </a:t>
          </a:r>
          <a:endParaRPr lang="en-US"/>
        </a:p>
      </dgm:t>
    </dgm:pt>
    <dgm:pt modelId="{55F34E52-8810-47D3-A990-C5BB322C6E35}" type="parTrans" cxnId="{7F44DBE5-C31B-4CA8-9172-5D92EF1B9F6A}">
      <dgm:prSet/>
      <dgm:spPr/>
      <dgm:t>
        <a:bodyPr/>
        <a:lstStyle/>
        <a:p>
          <a:endParaRPr lang="en-US"/>
        </a:p>
      </dgm:t>
    </dgm:pt>
    <dgm:pt modelId="{BC158A9D-C4F4-4412-9538-BAFAB43BADF6}" type="sibTrans" cxnId="{7F44DBE5-C31B-4CA8-9172-5D92EF1B9F6A}">
      <dgm:prSet/>
      <dgm:spPr/>
      <dgm:t>
        <a:bodyPr/>
        <a:lstStyle/>
        <a:p>
          <a:endParaRPr lang="en-US"/>
        </a:p>
      </dgm:t>
    </dgm:pt>
    <dgm:pt modelId="{24EA5ADE-3C2B-44BC-BBBC-BF6D00A54E32}">
      <dgm:prSet/>
      <dgm:spPr/>
      <dgm:t>
        <a:bodyPr/>
        <a:lstStyle/>
        <a:p>
          <a:r>
            <a:rPr lang="en-US" b="1"/>
            <a:t>“Where do I begin?” </a:t>
          </a:r>
          <a:endParaRPr lang="en-US"/>
        </a:p>
      </dgm:t>
    </dgm:pt>
    <dgm:pt modelId="{8BC31AFA-19ED-45B6-B428-5052ECDB663C}" type="parTrans" cxnId="{9BD46E17-B5B2-405F-9CCE-3A2B7C94A11C}">
      <dgm:prSet/>
      <dgm:spPr/>
      <dgm:t>
        <a:bodyPr/>
        <a:lstStyle/>
        <a:p>
          <a:endParaRPr lang="en-US"/>
        </a:p>
      </dgm:t>
    </dgm:pt>
    <dgm:pt modelId="{60E26484-926E-40C7-8E94-21C82AD85953}" type="sibTrans" cxnId="{9BD46E17-B5B2-405F-9CCE-3A2B7C94A11C}">
      <dgm:prSet/>
      <dgm:spPr/>
      <dgm:t>
        <a:bodyPr/>
        <a:lstStyle/>
        <a:p>
          <a:endParaRPr lang="en-US"/>
        </a:p>
      </dgm:t>
    </dgm:pt>
    <dgm:pt modelId="{8F5A01D8-0A10-4629-9A03-D2684BA3464A}">
      <dgm:prSet/>
      <dgm:spPr/>
      <dgm:t>
        <a:bodyPr/>
        <a:lstStyle/>
        <a:p>
          <a:r>
            <a:rPr lang="en-US" b="1"/>
            <a:t>To answer the question you must consider the resources available: </a:t>
          </a:r>
          <a:endParaRPr lang="en-US"/>
        </a:p>
      </dgm:t>
    </dgm:pt>
    <dgm:pt modelId="{21EE265D-F1BC-4FB5-B4FE-5F8EFD978294}" type="parTrans" cxnId="{2DBD97D7-770F-4740-BB06-A85500CA4361}">
      <dgm:prSet/>
      <dgm:spPr/>
      <dgm:t>
        <a:bodyPr/>
        <a:lstStyle/>
        <a:p>
          <a:endParaRPr lang="en-US"/>
        </a:p>
      </dgm:t>
    </dgm:pt>
    <dgm:pt modelId="{2B1A8DD5-8ED0-45FE-988B-D0680A8120C6}" type="sibTrans" cxnId="{2DBD97D7-770F-4740-BB06-A85500CA4361}">
      <dgm:prSet/>
      <dgm:spPr/>
      <dgm:t>
        <a:bodyPr/>
        <a:lstStyle/>
        <a:p>
          <a:endParaRPr lang="en-US"/>
        </a:p>
      </dgm:t>
    </dgm:pt>
    <dgm:pt modelId="{23891C25-4171-46DE-9BA1-EF6A14A53EC9}">
      <dgm:prSet/>
      <dgm:spPr/>
      <dgm:t>
        <a:bodyPr/>
        <a:lstStyle/>
        <a:p>
          <a:r>
            <a:rPr lang="en-US" b="1"/>
            <a:t>University Library (Campus and Online) </a:t>
          </a:r>
          <a:endParaRPr lang="en-US"/>
        </a:p>
      </dgm:t>
    </dgm:pt>
    <dgm:pt modelId="{8F493225-40BA-43D0-AB48-A0D77FD6AB42}" type="parTrans" cxnId="{84DDD895-41EC-42ED-A1DF-3BABF6733C60}">
      <dgm:prSet/>
      <dgm:spPr/>
      <dgm:t>
        <a:bodyPr/>
        <a:lstStyle/>
        <a:p>
          <a:endParaRPr lang="en-US"/>
        </a:p>
      </dgm:t>
    </dgm:pt>
    <dgm:pt modelId="{1C9B5E78-9878-4284-A940-3229BE81F576}" type="sibTrans" cxnId="{84DDD895-41EC-42ED-A1DF-3BABF6733C60}">
      <dgm:prSet/>
      <dgm:spPr/>
      <dgm:t>
        <a:bodyPr/>
        <a:lstStyle/>
        <a:p>
          <a:endParaRPr lang="en-US"/>
        </a:p>
      </dgm:t>
    </dgm:pt>
    <dgm:pt modelId="{B7F659E9-0A4A-456B-B196-7F1A3B83687A}">
      <dgm:prSet/>
      <dgm:spPr/>
      <dgm:t>
        <a:bodyPr/>
        <a:lstStyle/>
        <a:p>
          <a:r>
            <a:rPr lang="en-US" b="1"/>
            <a:t>Internet sources</a:t>
          </a:r>
          <a:endParaRPr lang="en-US"/>
        </a:p>
      </dgm:t>
    </dgm:pt>
    <dgm:pt modelId="{9B07E1A9-62B4-4190-BDD6-DB5D9F9279C3}" type="parTrans" cxnId="{7FBEB20E-CC08-4CCF-840D-01F317F89CEA}">
      <dgm:prSet/>
      <dgm:spPr/>
      <dgm:t>
        <a:bodyPr/>
        <a:lstStyle/>
        <a:p>
          <a:endParaRPr lang="en-US"/>
        </a:p>
      </dgm:t>
    </dgm:pt>
    <dgm:pt modelId="{097FEC8C-B5FC-46CD-8A8A-343BA78760C1}" type="sibTrans" cxnId="{7FBEB20E-CC08-4CCF-840D-01F317F89CEA}">
      <dgm:prSet/>
      <dgm:spPr/>
      <dgm:t>
        <a:bodyPr/>
        <a:lstStyle/>
        <a:p>
          <a:endParaRPr lang="en-US"/>
        </a:p>
      </dgm:t>
    </dgm:pt>
    <dgm:pt modelId="{BD85AED6-9A94-41F8-93E2-0B3EC737770B}" type="pres">
      <dgm:prSet presAssocID="{5F56436B-3CA8-49CE-8217-6A4A721B6B80}" presName="root" presStyleCnt="0">
        <dgm:presLayoutVars>
          <dgm:dir/>
          <dgm:resizeHandles val="exact"/>
        </dgm:presLayoutVars>
      </dgm:prSet>
      <dgm:spPr/>
    </dgm:pt>
    <dgm:pt modelId="{B099D59D-53F1-485A-BA0E-3F740DCA1BA7}" type="pres">
      <dgm:prSet presAssocID="{E302B807-608A-4D5D-A5C0-84BC6839ABFA}" presName="compNode" presStyleCnt="0"/>
      <dgm:spPr/>
    </dgm:pt>
    <dgm:pt modelId="{1BAFA483-B234-41EF-8992-BE2AACC73DF7}" type="pres">
      <dgm:prSet presAssocID="{E302B807-608A-4D5D-A5C0-84BC6839ABFA}" presName="bgRect" presStyleLbl="bgShp" presStyleIdx="0" presStyleCnt="5"/>
      <dgm:spPr/>
    </dgm:pt>
    <dgm:pt modelId="{C080A5C7-1981-47CA-B8BB-39A22BC592B2}" type="pres">
      <dgm:prSet presAssocID="{E302B807-608A-4D5D-A5C0-84BC6839ABF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9E6DA54-28DA-499D-9CB7-0240F4258F3D}" type="pres">
      <dgm:prSet presAssocID="{E302B807-608A-4D5D-A5C0-84BC6839ABFA}" presName="spaceRect" presStyleCnt="0"/>
      <dgm:spPr/>
    </dgm:pt>
    <dgm:pt modelId="{848E0063-7947-4416-903E-2F8D4E56E8AE}" type="pres">
      <dgm:prSet presAssocID="{E302B807-608A-4D5D-A5C0-84BC6839ABFA}" presName="parTx" presStyleLbl="revTx" presStyleIdx="0" presStyleCnt="5">
        <dgm:presLayoutVars>
          <dgm:chMax val="0"/>
          <dgm:chPref val="0"/>
        </dgm:presLayoutVars>
      </dgm:prSet>
      <dgm:spPr/>
    </dgm:pt>
    <dgm:pt modelId="{6D0A74D6-5063-4B50-827B-276169012A41}" type="pres">
      <dgm:prSet presAssocID="{BC158A9D-C4F4-4412-9538-BAFAB43BADF6}" presName="sibTrans" presStyleCnt="0"/>
      <dgm:spPr/>
    </dgm:pt>
    <dgm:pt modelId="{2126E1C4-EFCD-44A6-886F-6792D7C20C96}" type="pres">
      <dgm:prSet presAssocID="{24EA5ADE-3C2B-44BC-BBBC-BF6D00A54E32}" presName="compNode" presStyleCnt="0"/>
      <dgm:spPr/>
    </dgm:pt>
    <dgm:pt modelId="{E15625A1-95BD-4440-AFE2-680F0D8CE906}" type="pres">
      <dgm:prSet presAssocID="{24EA5ADE-3C2B-44BC-BBBC-BF6D00A54E32}" presName="bgRect" presStyleLbl="bgShp" presStyleIdx="1" presStyleCnt="5"/>
      <dgm:spPr/>
    </dgm:pt>
    <dgm:pt modelId="{5E186DC2-A4E5-4981-AE97-9209DC92C2F1}" type="pres">
      <dgm:prSet presAssocID="{24EA5ADE-3C2B-44BC-BBBC-BF6D00A54E3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FC6F2044-80C7-46B2-9D28-F1A0E605D000}" type="pres">
      <dgm:prSet presAssocID="{24EA5ADE-3C2B-44BC-BBBC-BF6D00A54E32}" presName="spaceRect" presStyleCnt="0"/>
      <dgm:spPr/>
    </dgm:pt>
    <dgm:pt modelId="{0607432E-6EAF-423A-8762-6C8D29BD1209}" type="pres">
      <dgm:prSet presAssocID="{24EA5ADE-3C2B-44BC-BBBC-BF6D00A54E32}" presName="parTx" presStyleLbl="revTx" presStyleIdx="1" presStyleCnt="5">
        <dgm:presLayoutVars>
          <dgm:chMax val="0"/>
          <dgm:chPref val="0"/>
        </dgm:presLayoutVars>
      </dgm:prSet>
      <dgm:spPr/>
    </dgm:pt>
    <dgm:pt modelId="{E99E20C7-75F3-40C6-85D4-116A17661EBE}" type="pres">
      <dgm:prSet presAssocID="{60E26484-926E-40C7-8E94-21C82AD85953}" presName="sibTrans" presStyleCnt="0"/>
      <dgm:spPr/>
    </dgm:pt>
    <dgm:pt modelId="{55D0B52B-3228-45DE-BC3C-FBCF40230A9E}" type="pres">
      <dgm:prSet presAssocID="{8F5A01D8-0A10-4629-9A03-D2684BA3464A}" presName="compNode" presStyleCnt="0"/>
      <dgm:spPr/>
    </dgm:pt>
    <dgm:pt modelId="{BDBEABFE-D21E-414D-A1D2-CBFB60E9AC7F}" type="pres">
      <dgm:prSet presAssocID="{8F5A01D8-0A10-4629-9A03-D2684BA3464A}" presName="bgRect" presStyleLbl="bgShp" presStyleIdx="2" presStyleCnt="5"/>
      <dgm:spPr/>
    </dgm:pt>
    <dgm:pt modelId="{CA150350-3F4B-4A95-8F4C-A552CF7AD875}" type="pres">
      <dgm:prSet presAssocID="{8F5A01D8-0A10-4629-9A03-D2684BA3464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D115DC5-2EBF-4E8A-BCF4-188E29579B09}" type="pres">
      <dgm:prSet presAssocID="{8F5A01D8-0A10-4629-9A03-D2684BA3464A}" presName="spaceRect" presStyleCnt="0"/>
      <dgm:spPr/>
    </dgm:pt>
    <dgm:pt modelId="{3E035C17-C5FB-41B1-BC5A-196604704593}" type="pres">
      <dgm:prSet presAssocID="{8F5A01D8-0A10-4629-9A03-D2684BA3464A}" presName="parTx" presStyleLbl="revTx" presStyleIdx="2" presStyleCnt="5">
        <dgm:presLayoutVars>
          <dgm:chMax val="0"/>
          <dgm:chPref val="0"/>
        </dgm:presLayoutVars>
      </dgm:prSet>
      <dgm:spPr/>
    </dgm:pt>
    <dgm:pt modelId="{4C6FCF7A-AD54-482F-A56C-9E673FDBCEF7}" type="pres">
      <dgm:prSet presAssocID="{2B1A8DD5-8ED0-45FE-988B-D0680A8120C6}" presName="sibTrans" presStyleCnt="0"/>
      <dgm:spPr/>
    </dgm:pt>
    <dgm:pt modelId="{69FC5724-F5F7-4A58-85F0-FA8711AAF7EA}" type="pres">
      <dgm:prSet presAssocID="{23891C25-4171-46DE-9BA1-EF6A14A53EC9}" presName="compNode" presStyleCnt="0"/>
      <dgm:spPr/>
    </dgm:pt>
    <dgm:pt modelId="{27B8D405-3FFC-4F4F-B43D-5AE7527A4C65}" type="pres">
      <dgm:prSet presAssocID="{23891C25-4171-46DE-9BA1-EF6A14A53EC9}" presName="bgRect" presStyleLbl="bgShp" presStyleIdx="3" presStyleCnt="5"/>
      <dgm:spPr/>
    </dgm:pt>
    <dgm:pt modelId="{B294B1AD-96EA-4D3B-AF20-CE02A07C723A}" type="pres">
      <dgm:prSet presAssocID="{23891C25-4171-46DE-9BA1-EF6A14A53EC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A868BDFC-59C8-457E-86D3-53F419B90C47}" type="pres">
      <dgm:prSet presAssocID="{23891C25-4171-46DE-9BA1-EF6A14A53EC9}" presName="spaceRect" presStyleCnt="0"/>
      <dgm:spPr/>
    </dgm:pt>
    <dgm:pt modelId="{D89EAF09-9795-4707-B162-60D1C94D8871}" type="pres">
      <dgm:prSet presAssocID="{23891C25-4171-46DE-9BA1-EF6A14A53EC9}" presName="parTx" presStyleLbl="revTx" presStyleIdx="3" presStyleCnt="5">
        <dgm:presLayoutVars>
          <dgm:chMax val="0"/>
          <dgm:chPref val="0"/>
        </dgm:presLayoutVars>
      </dgm:prSet>
      <dgm:spPr/>
    </dgm:pt>
    <dgm:pt modelId="{15142EAE-67DF-4882-8D4B-00E7ECBB24DF}" type="pres">
      <dgm:prSet presAssocID="{1C9B5E78-9878-4284-A940-3229BE81F576}" presName="sibTrans" presStyleCnt="0"/>
      <dgm:spPr/>
    </dgm:pt>
    <dgm:pt modelId="{D79C35CC-2DDA-43FC-B11B-FF3E42877E64}" type="pres">
      <dgm:prSet presAssocID="{B7F659E9-0A4A-456B-B196-7F1A3B83687A}" presName="compNode" presStyleCnt="0"/>
      <dgm:spPr/>
    </dgm:pt>
    <dgm:pt modelId="{166D8316-B512-4582-BB88-6A5BC52A66FE}" type="pres">
      <dgm:prSet presAssocID="{B7F659E9-0A4A-456B-B196-7F1A3B83687A}" presName="bgRect" presStyleLbl="bgShp" presStyleIdx="4" presStyleCnt="5"/>
      <dgm:spPr/>
    </dgm:pt>
    <dgm:pt modelId="{431C089F-D73A-4E91-96EB-AFBD1CEB28E6}" type="pres">
      <dgm:prSet presAssocID="{B7F659E9-0A4A-456B-B196-7F1A3B83687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F6104A03-C00F-481C-91C8-8DDB393C4BCA}" type="pres">
      <dgm:prSet presAssocID="{B7F659E9-0A4A-456B-B196-7F1A3B83687A}" presName="spaceRect" presStyleCnt="0"/>
      <dgm:spPr/>
    </dgm:pt>
    <dgm:pt modelId="{F3E4B974-6BDB-427C-9E7A-C23B25A13798}" type="pres">
      <dgm:prSet presAssocID="{B7F659E9-0A4A-456B-B196-7F1A3B83687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FBEB20E-CC08-4CCF-840D-01F317F89CEA}" srcId="{5F56436B-3CA8-49CE-8217-6A4A721B6B80}" destId="{B7F659E9-0A4A-456B-B196-7F1A3B83687A}" srcOrd="4" destOrd="0" parTransId="{9B07E1A9-62B4-4190-BDD6-DB5D9F9279C3}" sibTransId="{097FEC8C-B5FC-46CD-8A8A-343BA78760C1}"/>
    <dgm:cxn modelId="{9BD46E17-B5B2-405F-9CCE-3A2B7C94A11C}" srcId="{5F56436B-3CA8-49CE-8217-6A4A721B6B80}" destId="{24EA5ADE-3C2B-44BC-BBBC-BF6D00A54E32}" srcOrd="1" destOrd="0" parTransId="{8BC31AFA-19ED-45B6-B428-5052ECDB663C}" sibTransId="{60E26484-926E-40C7-8E94-21C82AD85953}"/>
    <dgm:cxn modelId="{0770C72B-50A8-45CB-91E4-76A14E3FEB26}" type="presOf" srcId="{23891C25-4171-46DE-9BA1-EF6A14A53EC9}" destId="{D89EAF09-9795-4707-B162-60D1C94D8871}" srcOrd="0" destOrd="0" presId="urn:microsoft.com/office/officeart/2018/2/layout/IconVerticalSolidList"/>
    <dgm:cxn modelId="{3F694A61-E5FC-4FCA-ABFB-47BADF80EE30}" type="presOf" srcId="{5F56436B-3CA8-49CE-8217-6A4A721B6B80}" destId="{BD85AED6-9A94-41F8-93E2-0B3EC737770B}" srcOrd="0" destOrd="0" presId="urn:microsoft.com/office/officeart/2018/2/layout/IconVerticalSolidList"/>
    <dgm:cxn modelId="{84DDD895-41EC-42ED-A1DF-3BABF6733C60}" srcId="{5F56436B-3CA8-49CE-8217-6A4A721B6B80}" destId="{23891C25-4171-46DE-9BA1-EF6A14A53EC9}" srcOrd="3" destOrd="0" parTransId="{8F493225-40BA-43D0-AB48-A0D77FD6AB42}" sibTransId="{1C9B5E78-9878-4284-A940-3229BE81F576}"/>
    <dgm:cxn modelId="{CBC65EAD-89CF-4FBA-9649-9CB03A3DCF63}" type="presOf" srcId="{24EA5ADE-3C2B-44BC-BBBC-BF6D00A54E32}" destId="{0607432E-6EAF-423A-8762-6C8D29BD1209}" srcOrd="0" destOrd="0" presId="urn:microsoft.com/office/officeart/2018/2/layout/IconVerticalSolidList"/>
    <dgm:cxn modelId="{992A7FAD-1092-484A-A44A-8E318ADBB391}" type="presOf" srcId="{B7F659E9-0A4A-456B-B196-7F1A3B83687A}" destId="{F3E4B974-6BDB-427C-9E7A-C23B25A13798}" srcOrd="0" destOrd="0" presId="urn:microsoft.com/office/officeart/2018/2/layout/IconVerticalSolidList"/>
    <dgm:cxn modelId="{CC2275AE-901A-4B93-851D-6A0CCD3931BC}" type="presOf" srcId="{E302B807-608A-4D5D-A5C0-84BC6839ABFA}" destId="{848E0063-7947-4416-903E-2F8D4E56E8AE}" srcOrd="0" destOrd="0" presId="urn:microsoft.com/office/officeart/2018/2/layout/IconVerticalSolidList"/>
    <dgm:cxn modelId="{B97553BD-5F5B-470A-AAFE-F5F2F20B1F96}" type="presOf" srcId="{8F5A01D8-0A10-4629-9A03-D2684BA3464A}" destId="{3E035C17-C5FB-41B1-BC5A-196604704593}" srcOrd="0" destOrd="0" presId="urn:microsoft.com/office/officeart/2018/2/layout/IconVerticalSolidList"/>
    <dgm:cxn modelId="{2DBD97D7-770F-4740-BB06-A85500CA4361}" srcId="{5F56436B-3CA8-49CE-8217-6A4A721B6B80}" destId="{8F5A01D8-0A10-4629-9A03-D2684BA3464A}" srcOrd="2" destOrd="0" parTransId="{21EE265D-F1BC-4FB5-B4FE-5F8EFD978294}" sibTransId="{2B1A8DD5-8ED0-45FE-988B-D0680A8120C6}"/>
    <dgm:cxn modelId="{7F44DBE5-C31B-4CA8-9172-5D92EF1B9F6A}" srcId="{5F56436B-3CA8-49CE-8217-6A4A721B6B80}" destId="{E302B807-608A-4D5D-A5C0-84BC6839ABFA}" srcOrd="0" destOrd="0" parTransId="{55F34E52-8810-47D3-A990-C5BB322C6E35}" sibTransId="{BC158A9D-C4F4-4412-9538-BAFAB43BADF6}"/>
    <dgm:cxn modelId="{24139428-86DA-4772-A1CC-72B86F2DDF26}" type="presParOf" srcId="{BD85AED6-9A94-41F8-93E2-0B3EC737770B}" destId="{B099D59D-53F1-485A-BA0E-3F740DCA1BA7}" srcOrd="0" destOrd="0" presId="urn:microsoft.com/office/officeart/2018/2/layout/IconVerticalSolidList"/>
    <dgm:cxn modelId="{59AD7A28-9A8D-4D5B-AFEE-ECEA76440ABD}" type="presParOf" srcId="{B099D59D-53F1-485A-BA0E-3F740DCA1BA7}" destId="{1BAFA483-B234-41EF-8992-BE2AACC73DF7}" srcOrd="0" destOrd="0" presId="urn:microsoft.com/office/officeart/2018/2/layout/IconVerticalSolidList"/>
    <dgm:cxn modelId="{AE5E3064-8238-4E3B-B988-8D4A266B746D}" type="presParOf" srcId="{B099D59D-53F1-485A-BA0E-3F740DCA1BA7}" destId="{C080A5C7-1981-47CA-B8BB-39A22BC592B2}" srcOrd="1" destOrd="0" presId="urn:microsoft.com/office/officeart/2018/2/layout/IconVerticalSolidList"/>
    <dgm:cxn modelId="{7E5C110B-6FFF-4580-B97A-442A9CAC7966}" type="presParOf" srcId="{B099D59D-53F1-485A-BA0E-3F740DCA1BA7}" destId="{49E6DA54-28DA-499D-9CB7-0240F4258F3D}" srcOrd="2" destOrd="0" presId="urn:microsoft.com/office/officeart/2018/2/layout/IconVerticalSolidList"/>
    <dgm:cxn modelId="{B66D30BD-1D87-4F41-975F-634960802B3C}" type="presParOf" srcId="{B099D59D-53F1-485A-BA0E-3F740DCA1BA7}" destId="{848E0063-7947-4416-903E-2F8D4E56E8AE}" srcOrd="3" destOrd="0" presId="urn:microsoft.com/office/officeart/2018/2/layout/IconVerticalSolidList"/>
    <dgm:cxn modelId="{149D1917-30FF-45EA-B325-1D14C1F8BC8E}" type="presParOf" srcId="{BD85AED6-9A94-41F8-93E2-0B3EC737770B}" destId="{6D0A74D6-5063-4B50-827B-276169012A41}" srcOrd="1" destOrd="0" presId="urn:microsoft.com/office/officeart/2018/2/layout/IconVerticalSolidList"/>
    <dgm:cxn modelId="{5BC50C4B-AB03-4B27-92E3-40B3E6FD1AAC}" type="presParOf" srcId="{BD85AED6-9A94-41F8-93E2-0B3EC737770B}" destId="{2126E1C4-EFCD-44A6-886F-6792D7C20C96}" srcOrd="2" destOrd="0" presId="urn:microsoft.com/office/officeart/2018/2/layout/IconVerticalSolidList"/>
    <dgm:cxn modelId="{D4CE5271-CF8E-4B17-BD08-7BBA72B21E59}" type="presParOf" srcId="{2126E1C4-EFCD-44A6-886F-6792D7C20C96}" destId="{E15625A1-95BD-4440-AFE2-680F0D8CE906}" srcOrd="0" destOrd="0" presId="urn:microsoft.com/office/officeart/2018/2/layout/IconVerticalSolidList"/>
    <dgm:cxn modelId="{1E3833C1-3128-4022-B53A-8BC964CCEE58}" type="presParOf" srcId="{2126E1C4-EFCD-44A6-886F-6792D7C20C96}" destId="{5E186DC2-A4E5-4981-AE97-9209DC92C2F1}" srcOrd="1" destOrd="0" presId="urn:microsoft.com/office/officeart/2018/2/layout/IconVerticalSolidList"/>
    <dgm:cxn modelId="{EF6FFC4F-8F74-4314-B639-EC9EB1D36C84}" type="presParOf" srcId="{2126E1C4-EFCD-44A6-886F-6792D7C20C96}" destId="{FC6F2044-80C7-46B2-9D28-F1A0E605D000}" srcOrd="2" destOrd="0" presId="urn:microsoft.com/office/officeart/2018/2/layout/IconVerticalSolidList"/>
    <dgm:cxn modelId="{B09AC2FB-9834-457B-A6B3-B1835D4A9B5D}" type="presParOf" srcId="{2126E1C4-EFCD-44A6-886F-6792D7C20C96}" destId="{0607432E-6EAF-423A-8762-6C8D29BD1209}" srcOrd="3" destOrd="0" presId="urn:microsoft.com/office/officeart/2018/2/layout/IconVerticalSolidList"/>
    <dgm:cxn modelId="{C62F870F-4EA1-490C-B1CB-A6B5E6502841}" type="presParOf" srcId="{BD85AED6-9A94-41F8-93E2-0B3EC737770B}" destId="{E99E20C7-75F3-40C6-85D4-116A17661EBE}" srcOrd="3" destOrd="0" presId="urn:microsoft.com/office/officeart/2018/2/layout/IconVerticalSolidList"/>
    <dgm:cxn modelId="{1D455F11-9B88-4739-8ECB-2BDFAA37076B}" type="presParOf" srcId="{BD85AED6-9A94-41F8-93E2-0B3EC737770B}" destId="{55D0B52B-3228-45DE-BC3C-FBCF40230A9E}" srcOrd="4" destOrd="0" presId="urn:microsoft.com/office/officeart/2018/2/layout/IconVerticalSolidList"/>
    <dgm:cxn modelId="{FC04A1CD-AFAD-46AB-9D45-9F5F74EA6B7D}" type="presParOf" srcId="{55D0B52B-3228-45DE-BC3C-FBCF40230A9E}" destId="{BDBEABFE-D21E-414D-A1D2-CBFB60E9AC7F}" srcOrd="0" destOrd="0" presId="urn:microsoft.com/office/officeart/2018/2/layout/IconVerticalSolidList"/>
    <dgm:cxn modelId="{7532AE97-3955-4FCA-B652-E77EC9421143}" type="presParOf" srcId="{55D0B52B-3228-45DE-BC3C-FBCF40230A9E}" destId="{CA150350-3F4B-4A95-8F4C-A552CF7AD875}" srcOrd="1" destOrd="0" presId="urn:microsoft.com/office/officeart/2018/2/layout/IconVerticalSolidList"/>
    <dgm:cxn modelId="{FC81D0EF-CCF2-4931-A4C5-FEEA7D3B5B97}" type="presParOf" srcId="{55D0B52B-3228-45DE-BC3C-FBCF40230A9E}" destId="{3D115DC5-2EBF-4E8A-BCF4-188E29579B09}" srcOrd="2" destOrd="0" presId="urn:microsoft.com/office/officeart/2018/2/layout/IconVerticalSolidList"/>
    <dgm:cxn modelId="{291AD2A9-1306-4C45-8A2F-BE5916FB60EF}" type="presParOf" srcId="{55D0B52B-3228-45DE-BC3C-FBCF40230A9E}" destId="{3E035C17-C5FB-41B1-BC5A-196604704593}" srcOrd="3" destOrd="0" presId="urn:microsoft.com/office/officeart/2018/2/layout/IconVerticalSolidList"/>
    <dgm:cxn modelId="{132B6FD8-25CE-432C-B467-B985A7DC4B15}" type="presParOf" srcId="{BD85AED6-9A94-41F8-93E2-0B3EC737770B}" destId="{4C6FCF7A-AD54-482F-A56C-9E673FDBCEF7}" srcOrd="5" destOrd="0" presId="urn:microsoft.com/office/officeart/2018/2/layout/IconVerticalSolidList"/>
    <dgm:cxn modelId="{26126D66-B8CF-44CD-B46C-D1CB068EE584}" type="presParOf" srcId="{BD85AED6-9A94-41F8-93E2-0B3EC737770B}" destId="{69FC5724-F5F7-4A58-85F0-FA8711AAF7EA}" srcOrd="6" destOrd="0" presId="urn:microsoft.com/office/officeart/2018/2/layout/IconVerticalSolidList"/>
    <dgm:cxn modelId="{6449ABC3-AE3D-4E74-A86C-63B426612B3B}" type="presParOf" srcId="{69FC5724-F5F7-4A58-85F0-FA8711AAF7EA}" destId="{27B8D405-3FFC-4F4F-B43D-5AE7527A4C65}" srcOrd="0" destOrd="0" presId="urn:microsoft.com/office/officeart/2018/2/layout/IconVerticalSolidList"/>
    <dgm:cxn modelId="{79587FE5-9E8A-44D5-90D1-A327867FF009}" type="presParOf" srcId="{69FC5724-F5F7-4A58-85F0-FA8711AAF7EA}" destId="{B294B1AD-96EA-4D3B-AF20-CE02A07C723A}" srcOrd="1" destOrd="0" presId="urn:microsoft.com/office/officeart/2018/2/layout/IconVerticalSolidList"/>
    <dgm:cxn modelId="{FE5D6756-BD69-4582-B905-B23343DD29D7}" type="presParOf" srcId="{69FC5724-F5F7-4A58-85F0-FA8711AAF7EA}" destId="{A868BDFC-59C8-457E-86D3-53F419B90C47}" srcOrd="2" destOrd="0" presId="urn:microsoft.com/office/officeart/2018/2/layout/IconVerticalSolidList"/>
    <dgm:cxn modelId="{F3FE023C-6365-4430-A0D4-A25666FC6583}" type="presParOf" srcId="{69FC5724-F5F7-4A58-85F0-FA8711AAF7EA}" destId="{D89EAF09-9795-4707-B162-60D1C94D8871}" srcOrd="3" destOrd="0" presId="urn:microsoft.com/office/officeart/2018/2/layout/IconVerticalSolidList"/>
    <dgm:cxn modelId="{EB12A479-DE71-48DB-B35C-5CAB1C475686}" type="presParOf" srcId="{BD85AED6-9A94-41F8-93E2-0B3EC737770B}" destId="{15142EAE-67DF-4882-8D4B-00E7ECBB24DF}" srcOrd="7" destOrd="0" presId="urn:microsoft.com/office/officeart/2018/2/layout/IconVerticalSolidList"/>
    <dgm:cxn modelId="{A0AA2BE5-C9BA-41CE-8D01-7ED9631C2638}" type="presParOf" srcId="{BD85AED6-9A94-41F8-93E2-0B3EC737770B}" destId="{D79C35CC-2DDA-43FC-B11B-FF3E42877E64}" srcOrd="8" destOrd="0" presId="urn:microsoft.com/office/officeart/2018/2/layout/IconVerticalSolidList"/>
    <dgm:cxn modelId="{48B05768-12D7-42D9-A245-C64FC2B652DF}" type="presParOf" srcId="{D79C35CC-2DDA-43FC-B11B-FF3E42877E64}" destId="{166D8316-B512-4582-BB88-6A5BC52A66FE}" srcOrd="0" destOrd="0" presId="urn:microsoft.com/office/officeart/2018/2/layout/IconVerticalSolidList"/>
    <dgm:cxn modelId="{D6EB0A25-FADE-4A64-8EFC-F225FCCEAAA7}" type="presParOf" srcId="{D79C35CC-2DDA-43FC-B11B-FF3E42877E64}" destId="{431C089F-D73A-4E91-96EB-AFBD1CEB28E6}" srcOrd="1" destOrd="0" presId="urn:microsoft.com/office/officeart/2018/2/layout/IconVerticalSolidList"/>
    <dgm:cxn modelId="{51F1E877-7F8D-4BDC-ABDA-61C483E5D78F}" type="presParOf" srcId="{D79C35CC-2DDA-43FC-B11B-FF3E42877E64}" destId="{F6104A03-C00F-481C-91C8-8DDB393C4BCA}" srcOrd="2" destOrd="0" presId="urn:microsoft.com/office/officeart/2018/2/layout/IconVerticalSolidList"/>
    <dgm:cxn modelId="{62CE0217-F05A-41EE-BB25-34EEDBEE0BCD}" type="presParOf" srcId="{D79C35CC-2DDA-43FC-B11B-FF3E42877E64}" destId="{F3E4B974-6BDB-427C-9E7A-C23B25A137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CF1F95-FB48-4808-880B-17BEE8860B9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758A781-F5FC-41EC-9079-CF92B8232D89}">
      <dgm:prSet/>
      <dgm:spPr/>
      <dgm:t>
        <a:bodyPr/>
        <a:lstStyle/>
        <a:p>
          <a:r>
            <a:rPr lang="en-US" b="1"/>
            <a:t>Kown as a Systematic literature searching (Search Strategy)  </a:t>
          </a:r>
          <a:endParaRPr lang="en-US"/>
        </a:p>
      </dgm:t>
    </dgm:pt>
    <dgm:pt modelId="{1842CFF0-8F7A-4422-8889-993C4154C879}" type="parTrans" cxnId="{417D9AC5-086F-4358-8053-4F914D553EA2}">
      <dgm:prSet/>
      <dgm:spPr/>
      <dgm:t>
        <a:bodyPr/>
        <a:lstStyle/>
        <a:p>
          <a:endParaRPr lang="en-US"/>
        </a:p>
      </dgm:t>
    </dgm:pt>
    <dgm:pt modelId="{3849CC7C-7930-41B7-805F-4F21FDE99B66}" type="sibTrans" cxnId="{417D9AC5-086F-4358-8053-4F914D553EA2}">
      <dgm:prSet/>
      <dgm:spPr/>
      <dgm:t>
        <a:bodyPr/>
        <a:lstStyle/>
        <a:p>
          <a:endParaRPr lang="en-US"/>
        </a:p>
      </dgm:t>
    </dgm:pt>
    <dgm:pt modelId="{0F8CD9D9-1F27-4C4C-A68F-99E190F4016D}">
      <dgm:prSet/>
      <dgm:spPr/>
      <dgm:t>
        <a:bodyPr/>
        <a:lstStyle/>
        <a:p>
          <a:r>
            <a:rPr lang="en-US" b="1"/>
            <a:t>Recognised as a critical component of the systematic review process. </a:t>
          </a:r>
          <a:endParaRPr lang="en-US"/>
        </a:p>
      </dgm:t>
    </dgm:pt>
    <dgm:pt modelId="{87A866C0-DE5A-49F8-ABF6-2DA94A118C32}" type="parTrans" cxnId="{08C9653F-3CED-4903-AC50-AC2B2B484BC1}">
      <dgm:prSet/>
      <dgm:spPr/>
      <dgm:t>
        <a:bodyPr/>
        <a:lstStyle/>
        <a:p>
          <a:endParaRPr lang="en-US"/>
        </a:p>
      </dgm:t>
    </dgm:pt>
    <dgm:pt modelId="{5476E9DF-F662-4CDC-91D9-158BDF044091}" type="sibTrans" cxnId="{08C9653F-3CED-4903-AC50-AC2B2B484BC1}">
      <dgm:prSet/>
      <dgm:spPr/>
      <dgm:t>
        <a:bodyPr/>
        <a:lstStyle/>
        <a:p>
          <a:endParaRPr lang="en-US"/>
        </a:p>
      </dgm:t>
    </dgm:pt>
    <dgm:pt modelId="{9DF4E9A5-D523-4ADF-BE6F-F791CE5E5EA3}">
      <dgm:prSet/>
      <dgm:spPr/>
      <dgm:t>
        <a:bodyPr/>
        <a:lstStyle/>
        <a:p>
          <a:r>
            <a:rPr lang="en-US" b="1"/>
            <a:t>Literature search aims to:</a:t>
          </a:r>
          <a:endParaRPr lang="en-US"/>
        </a:p>
      </dgm:t>
    </dgm:pt>
    <dgm:pt modelId="{EF64C524-7419-4710-8AC7-BE11D7C3DC05}" type="parTrans" cxnId="{1758965E-CE7B-4805-8191-4DA7F7033571}">
      <dgm:prSet/>
      <dgm:spPr/>
      <dgm:t>
        <a:bodyPr/>
        <a:lstStyle/>
        <a:p>
          <a:endParaRPr lang="en-US"/>
        </a:p>
      </dgm:t>
    </dgm:pt>
    <dgm:pt modelId="{94BD0212-0364-4A41-B0CD-C27E3FAAFB0E}" type="sibTrans" cxnId="{1758965E-CE7B-4805-8191-4DA7F7033571}">
      <dgm:prSet/>
      <dgm:spPr/>
      <dgm:t>
        <a:bodyPr/>
        <a:lstStyle/>
        <a:p>
          <a:endParaRPr lang="en-US"/>
        </a:p>
      </dgm:t>
    </dgm:pt>
    <dgm:pt modelId="{7520CB60-4800-4B0D-B392-F7C38415D8DC}">
      <dgm:prSet/>
      <dgm:spPr/>
      <dgm:t>
        <a:bodyPr/>
        <a:lstStyle/>
        <a:p>
          <a:r>
            <a:rPr lang="en-US" b="1"/>
            <a:t>Provide transparency of the identification of materials.</a:t>
          </a:r>
          <a:endParaRPr lang="en-US"/>
        </a:p>
      </dgm:t>
    </dgm:pt>
    <dgm:pt modelId="{4D7B05C9-128B-49FD-974F-37427D40F827}" type="parTrans" cxnId="{2EFF561B-7CF6-44C4-86F3-3CE7A1E82C2A}">
      <dgm:prSet/>
      <dgm:spPr/>
      <dgm:t>
        <a:bodyPr/>
        <a:lstStyle/>
        <a:p>
          <a:endParaRPr lang="en-US"/>
        </a:p>
      </dgm:t>
    </dgm:pt>
    <dgm:pt modelId="{87AF1AD2-D311-4736-B98F-028C28DB1F7C}" type="sibTrans" cxnId="{2EFF561B-7CF6-44C4-86F3-3CE7A1E82C2A}">
      <dgm:prSet/>
      <dgm:spPr/>
      <dgm:t>
        <a:bodyPr/>
        <a:lstStyle/>
        <a:p>
          <a:endParaRPr lang="en-US"/>
        </a:p>
      </dgm:t>
    </dgm:pt>
    <dgm:pt modelId="{2D09C65B-7464-45FD-8192-292735018021}">
      <dgm:prSet/>
      <dgm:spPr/>
      <dgm:t>
        <a:bodyPr/>
        <a:lstStyle/>
        <a:p>
          <a:r>
            <a:rPr lang="en-US" b="1"/>
            <a:t>Gives guidance on how searches were conducted. </a:t>
          </a:r>
          <a:endParaRPr lang="en-US"/>
        </a:p>
      </dgm:t>
    </dgm:pt>
    <dgm:pt modelId="{3743FFB8-0CAF-42F6-AE4E-3C1849805A25}" type="parTrans" cxnId="{2987015E-D9B7-482D-A8C5-794246896BCE}">
      <dgm:prSet/>
      <dgm:spPr/>
      <dgm:t>
        <a:bodyPr/>
        <a:lstStyle/>
        <a:p>
          <a:endParaRPr lang="en-US"/>
        </a:p>
      </dgm:t>
    </dgm:pt>
    <dgm:pt modelId="{3F8CCCE7-703D-4056-8AAF-88EF1520F876}" type="sibTrans" cxnId="{2987015E-D9B7-482D-A8C5-794246896BCE}">
      <dgm:prSet/>
      <dgm:spPr/>
      <dgm:t>
        <a:bodyPr/>
        <a:lstStyle/>
        <a:p>
          <a:endParaRPr lang="en-US"/>
        </a:p>
      </dgm:t>
    </dgm:pt>
    <dgm:pt modelId="{B28759CD-CF44-4D61-86C9-62315EDD1A7A}">
      <dgm:prSet/>
      <dgm:spPr/>
      <dgm:t>
        <a:bodyPr/>
        <a:lstStyle/>
        <a:p>
          <a:r>
            <a:rPr lang="en-US" b="1"/>
            <a:t>Indicates where literature was retrieved. </a:t>
          </a:r>
          <a:endParaRPr lang="en-US"/>
        </a:p>
      </dgm:t>
    </dgm:pt>
    <dgm:pt modelId="{BAD66B07-0AB0-4E60-80CE-5555C886C9BF}" type="parTrans" cxnId="{F4FB166C-C4B8-4C85-BE3D-AC3F3E2B3763}">
      <dgm:prSet/>
      <dgm:spPr/>
      <dgm:t>
        <a:bodyPr/>
        <a:lstStyle/>
        <a:p>
          <a:endParaRPr lang="en-US"/>
        </a:p>
      </dgm:t>
    </dgm:pt>
    <dgm:pt modelId="{4A669218-644A-48EC-BA78-59B022ABB446}" type="sibTrans" cxnId="{F4FB166C-C4B8-4C85-BE3D-AC3F3E2B3763}">
      <dgm:prSet/>
      <dgm:spPr/>
      <dgm:t>
        <a:bodyPr/>
        <a:lstStyle/>
        <a:p>
          <a:endParaRPr lang="en-US"/>
        </a:p>
      </dgm:t>
    </dgm:pt>
    <dgm:pt modelId="{84A7B193-D3AF-4BEF-9B41-1A6A28B82040}">
      <dgm:prSet/>
      <dgm:spPr/>
      <dgm:t>
        <a:bodyPr/>
        <a:lstStyle/>
        <a:p>
          <a:r>
            <a:rPr lang="en-US" b="1"/>
            <a:t>In other terms, a search strategy should demonstrate how exactly you collected the sources. </a:t>
          </a:r>
          <a:endParaRPr lang="en-US"/>
        </a:p>
      </dgm:t>
    </dgm:pt>
    <dgm:pt modelId="{32B1824E-84B4-454A-93FC-0AFA2524B655}" type="parTrans" cxnId="{17271156-FB10-4281-8A59-095A0ADAC97D}">
      <dgm:prSet/>
      <dgm:spPr/>
      <dgm:t>
        <a:bodyPr/>
        <a:lstStyle/>
        <a:p>
          <a:endParaRPr lang="en-US"/>
        </a:p>
      </dgm:t>
    </dgm:pt>
    <dgm:pt modelId="{89E83E87-2305-4ACB-9DAC-62F57BB0A754}" type="sibTrans" cxnId="{17271156-FB10-4281-8A59-095A0ADAC97D}">
      <dgm:prSet/>
      <dgm:spPr/>
      <dgm:t>
        <a:bodyPr/>
        <a:lstStyle/>
        <a:p>
          <a:endParaRPr lang="en-US"/>
        </a:p>
      </dgm:t>
    </dgm:pt>
    <dgm:pt modelId="{BB3BD30A-F5A0-44E0-A8F1-6B2B48020E48}">
      <dgm:prSet/>
      <dgm:spPr/>
      <dgm:t>
        <a:bodyPr/>
        <a:lstStyle/>
        <a:p>
          <a:r>
            <a:rPr lang="en-US" b="1"/>
            <a:t>"Step-by-step guide”</a:t>
          </a:r>
          <a:endParaRPr lang="en-US"/>
        </a:p>
      </dgm:t>
    </dgm:pt>
    <dgm:pt modelId="{1F492D7B-C633-4437-A08E-97D4D3A7C204}" type="parTrans" cxnId="{F931C5A4-27DC-45D1-8535-29F5F713B6FB}">
      <dgm:prSet/>
      <dgm:spPr/>
      <dgm:t>
        <a:bodyPr/>
        <a:lstStyle/>
        <a:p>
          <a:endParaRPr lang="en-US"/>
        </a:p>
      </dgm:t>
    </dgm:pt>
    <dgm:pt modelId="{14944C53-A64B-4A49-BD8E-3FF6A43809B9}" type="sibTrans" cxnId="{F931C5A4-27DC-45D1-8535-29F5F713B6FB}">
      <dgm:prSet/>
      <dgm:spPr/>
      <dgm:t>
        <a:bodyPr/>
        <a:lstStyle/>
        <a:p>
          <a:endParaRPr lang="en-US"/>
        </a:p>
      </dgm:t>
    </dgm:pt>
    <dgm:pt modelId="{DD1D49EC-3E45-492A-A628-F249870762C5}" type="pres">
      <dgm:prSet presAssocID="{8ACF1F95-FB48-4808-880B-17BEE8860B95}" presName="vert0" presStyleCnt="0">
        <dgm:presLayoutVars>
          <dgm:dir/>
          <dgm:animOne val="branch"/>
          <dgm:animLvl val="lvl"/>
        </dgm:presLayoutVars>
      </dgm:prSet>
      <dgm:spPr/>
    </dgm:pt>
    <dgm:pt modelId="{F81CFD3F-464F-40C5-8125-812C96986F05}" type="pres">
      <dgm:prSet presAssocID="{B758A781-F5FC-41EC-9079-CF92B8232D89}" presName="thickLine" presStyleLbl="alignNode1" presStyleIdx="0" presStyleCnt="8"/>
      <dgm:spPr/>
    </dgm:pt>
    <dgm:pt modelId="{B8281934-F11E-4651-9F5C-FF99898402D8}" type="pres">
      <dgm:prSet presAssocID="{B758A781-F5FC-41EC-9079-CF92B8232D89}" presName="horz1" presStyleCnt="0"/>
      <dgm:spPr/>
    </dgm:pt>
    <dgm:pt modelId="{CB20035A-123B-481D-A592-E5DBEBB8F6B2}" type="pres">
      <dgm:prSet presAssocID="{B758A781-F5FC-41EC-9079-CF92B8232D89}" presName="tx1" presStyleLbl="revTx" presStyleIdx="0" presStyleCnt="8"/>
      <dgm:spPr/>
    </dgm:pt>
    <dgm:pt modelId="{47DCFA90-776E-44FB-89A5-E149B6C95AEA}" type="pres">
      <dgm:prSet presAssocID="{B758A781-F5FC-41EC-9079-CF92B8232D89}" presName="vert1" presStyleCnt="0"/>
      <dgm:spPr/>
    </dgm:pt>
    <dgm:pt modelId="{89B8C88C-81EA-4244-A112-230BD9A55B04}" type="pres">
      <dgm:prSet presAssocID="{0F8CD9D9-1F27-4C4C-A68F-99E190F4016D}" presName="thickLine" presStyleLbl="alignNode1" presStyleIdx="1" presStyleCnt="8"/>
      <dgm:spPr/>
    </dgm:pt>
    <dgm:pt modelId="{492C7FB5-2AC9-4C0B-A342-50C193DC9808}" type="pres">
      <dgm:prSet presAssocID="{0F8CD9D9-1F27-4C4C-A68F-99E190F4016D}" presName="horz1" presStyleCnt="0"/>
      <dgm:spPr/>
    </dgm:pt>
    <dgm:pt modelId="{487AF6FB-20AB-4237-B843-1218402F58F6}" type="pres">
      <dgm:prSet presAssocID="{0F8CD9D9-1F27-4C4C-A68F-99E190F4016D}" presName="tx1" presStyleLbl="revTx" presStyleIdx="1" presStyleCnt="8"/>
      <dgm:spPr/>
    </dgm:pt>
    <dgm:pt modelId="{CD658891-B631-426D-8CA9-09CE5E890556}" type="pres">
      <dgm:prSet presAssocID="{0F8CD9D9-1F27-4C4C-A68F-99E190F4016D}" presName="vert1" presStyleCnt="0"/>
      <dgm:spPr/>
    </dgm:pt>
    <dgm:pt modelId="{9373212F-B6E1-4FFF-BD1D-598B19985CED}" type="pres">
      <dgm:prSet presAssocID="{9DF4E9A5-D523-4ADF-BE6F-F791CE5E5EA3}" presName="thickLine" presStyleLbl="alignNode1" presStyleIdx="2" presStyleCnt="8"/>
      <dgm:spPr/>
    </dgm:pt>
    <dgm:pt modelId="{232A3FD4-AB3F-4BB9-A692-0DA11F4956F5}" type="pres">
      <dgm:prSet presAssocID="{9DF4E9A5-D523-4ADF-BE6F-F791CE5E5EA3}" presName="horz1" presStyleCnt="0"/>
      <dgm:spPr/>
    </dgm:pt>
    <dgm:pt modelId="{D290B8A4-0501-462C-BB66-70C3B9982B69}" type="pres">
      <dgm:prSet presAssocID="{9DF4E9A5-D523-4ADF-BE6F-F791CE5E5EA3}" presName="tx1" presStyleLbl="revTx" presStyleIdx="2" presStyleCnt="8"/>
      <dgm:spPr/>
    </dgm:pt>
    <dgm:pt modelId="{374B3740-02FA-4142-9551-E93FF6CC615A}" type="pres">
      <dgm:prSet presAssocID="{9DF4E9A5-D523-4ADF-BE6F-F791CE5E5EA3}" presName="vert1" presStyleCnt="0"/>
      <dgm:spPr/>
    </dgm:pt>
    <dgm:pt modelId="{3262EDCF-6CA7-49BC-B138-2912FBE4BEE7}" type="pres">
      <dgm:prSet presAssocID="{7520CB60-4800-4B0D-B392-F7C38415D8DC}" presName="thickLine" presStyleLbl="alignNode1" presStyleIdx="3" presStyleCnt="8"/>
      <dgm:spPr/>
    </dgm:pt>
    <dgm:pt modelId="{8608D018-C3B8-4D4F-A810-3E1938C8F7CC}" type="pres">
      <dgm:prSet presAssocID="{7520CB60-4800-4B0D-B392-F7C38415D8DC}" presName="horz1" presStyleCnt="0"/>
      <dgm:spPr/>
    </dgm:pt>
    <dgm:pt modelId="{529D3A0F-1EAA-4B5E-808C-A1C65AE66355}" type="pres">
      <dgm:prSet presAssocID="{7520CB60-4800-4B0D-B392-F7C38415D8DC}" presName="tx1" presStyleLbl="revTx" presStyleIdx="3" presStyleCnt="8"/>
      <dgm:spPr/>
    </dgm:pt>
    <dgm:pt modelId="{E464C8D7-14E0-4CEA-9E1A-979B45F067C5}" type="pres">
      <dgm:prSet presAssocID="{7520CB60-4800-4B0D-B392-F7C38415D8DC}" presName="vert1" presStyleCnt="0"/>
      <dgm:spPr/>
    </dgm:pt>
    <dgm:pt modelId="{D71E5FCF-AE29-462B-AF0D-72864830B84D}" type="pres">
      <dgm:prSet presAssocID="{2D09C65B-7464-45FD-8192-292735018021}" presName="thickLine" presStyleLbl="alignNode1" presStyleIdx="4" presStyleCnt="8"/>
      <dgm:spPr/>
    </dgm:pt>
    <dgm:pt modelId="{A77C91B5-515C-4A71-B7DF-3350A087F698}" type="pres">
      <dgm:prSet presAssocID="{2D09C65B-7464-45FD-8192-292735018021}" presName="horz1" presStyleCnt="0"/>
      <dgm:spPr/>
    </dgm:pt>
    <dgm:pt modelId="{9D0CA9FA-44BB-4D58-A98B-17CD90F9017C}" type="pres">
      <dgm:prSet presAssocID="{2D09C65B-7464-45FD-8192-292735018021}" presName="tx1" presStyleLbl="revTx" presStyleIdx="4" presStyleCnt="8"/>
      <dgm:spPr/>
    </dgm:pt>
    <dgm:pt modelId="{54B4A23C-10F7-4E89-AFBC-9E8390F65BF1}" type="pres">
      <dgm:prSet presAssocID="{2D09C65B-7464-45FD-8192-292735018021}" presName="vert1" presStyleCnt="0"/>
      <dgm:spPr/>
    </dgm:pt>
    <dgm:pt modelId="{5F2B0314-70E9-4C3A-8930-6F78C0480C82}" type="pres">
      <dgm:prSet presAssocID="{B28759CD-CF44-4D61-86C9-62315EDD1A7A}" presName="thickLine" presStyleLbl="alignNode1" presStyleIdx="5" presStyleCnt="8"/>
      <dgm:spPr/>
    </dgm:pt>
    <dgm:pt modelId="{B6026213-20D7-4383-859C-DA424CD25848}" type="pres">
      <dgm:prSet presAssocID="{B28759CD-CF44-4D61-86C9-62315EDD1A7A}" presName="horz1" presStyleCnt="0"/>
      <dgm:spPr/>
    </dgm:pt>
    <dgm:pt modelId="{D6C4A2D1-18E7-45A3-BD83-FE8510C721BE}" type="pres">
      <dgm:prSet presAssocID="{B28759CD-CF44-4D61-86C9-62315EDD1A7A}" presName="tx1" presStyleLbl="revTx" presStyleIdx="5" presStyleCnt="8"/>
      <dgm:spPr/>
    </dgm:pt>
    <dgm:pt modelId="{A8509EE6-2064-4696-A084-33A4BA698F02}" type="pres">
      <dgm:prSet presAssocID="{B28759CD-CF44-4D61-86C9-62315EDD1A7A}" presName="vert1" presStyleCnt="0"/>
      <dgm:spPr/>
    </dgm:pt>
    <dgm:pt modelId="{A304115F-2A9C-4380-9B53-985E5A422BC1}" type="pres">
      <dgm:prSet presAssocID="{84A7B193-D3AF-4BEF-9B41-1A6A28B82040}" presName="thickLine" presStyleLbl="alignNode1" presStyleIdx="6" presStyleCnt="8"/>
      <dgm:spPr/>
    </dgm:pt>
    <dgm:pt modelId="{3C58EB90-AFFB-4F13-A8E8-DDA295308325}" type="pres">
      <dgm:prSet presAssocID="{84A7B193-D3AF-4BEF-9B41-1A6A28B82040}" presName="horz1" presStyleCnt="0"/>
      <dgm:spPr/>
    </dgm:pt>
    <dgm:pt modelId="{4DAB0BD5-6A1C-44CC-AF91-F824184187E9}" type="pres">
      <dgm:prSet presAssocID="{84A7B193-D3AF-4BEF-9B41-1A6A28B82040}" presName="tx1" presStyleLbl="revTx" presStyleIdx="6" presStyleCnt="8"/>
      <dgm:spPr/>
    </dgm:pt>
    <dgm:pt modelId="{D1653E9D-9DA3-4442-AE0F-EDB1F7952AE4}" type="pres">
      <dgm:prSet presAssocID="{84A7B193-D3AF-4BEF-9B41-1A6A28B82040}" presName="vert1" presStyleCnt="0"/>
      <dgm:spPr/>
    </dgm:pt>
    <dgm:pt modelId="{32B8AEF2-8825-4068-BF8F-AD9BCF0AB990}" type="pres">
      <dgm:prSet presAssocID="{BB3BD30A-F5A0-44E0-A8F1-6B2B48020E48}" presName="thickLine" presStyleLbl="alignNode1" presStyleIdx="7" presStyleCnt="8"/>
      <dgm:spPr/>
    </dgm:pt>
    <dgm:pt modelId="{D5D8DCF6-EF98-4786-9C19-ACBEB6781F5C}" type="pres">
      <dgm:prSet presAssocID="{BB3BD30A-F5A0-44E0-A8F1-6B2B48020E48}" presName="horz1" presStyleCnt="0"/>
      <dgm:spPr/>
    </dgm:pt>
    <dgm:pt modelId="{9A4ECF8F-6B3A-4272-8721-66773CFB1C6E}" type="pres">
      <dgm:prSet presAssocID="{BB3BD30A-F5A0-44E0-A8F1-6B2B48020E48}" presName="tx1" presStyleLbl="revTx" presStyleIdx="7" presStyleCnt="8"/>
      <dgm:spPr/>
    </dgm:pt>
    <dgm:pt modelId="{936069DD-D990-45D2-BB28-F23A67967789}" type="pres">
      <dgm:prSet presAssocID="{BB3BD30A-F5A0-44E0-A8F1-6B2B48020E48}" presName="vert1" presStyleCnt="0"/>
      <dgm:spPr/>
    </dgm:pt>
  </dgm:ptLst>
  <dgm:cxnLst>
    <dgm:cxn modelId="{2EFF561B-7CF6-44C4-86F3-3CE7A1E82C2A}" srcId="{8ACF1F95-FB48-4808-880B-17BEE8860B95}" destId="{7520CB60-4800-4B0D-B392-F7C38415D8DC}" srcOrd="3" destOrd="0" parTransId="{4D7B05C9-128B-49FD-974F-37427D40F827}" sibTransId="{87AF1AD2-D311-4736-B98F-028C28DB1F7C}"/>
    <dgm:cxn modelId="{BF24D127-DAC4-4225-8536-F3A89895029A}" type="presOf" srcId="{9DF4E9A5-D523-4ADF-BE6F-F791CE5E5EA3}" destId="{D290B8A4-0501-462C-BB66-70C3B9982B69}" srcOrd="0" destOrd="0" presId="urn:microsoft.com/office/officeart/2008/layout/LinedList"/>
    <dgm:cxn modelId="{08C9653F-3CED-4903-AC50-AC2B2B484BC1}" srcId="{8ACF1F95-FB48-4808-880B-17BEE8860B95}" destId="{0F8CD9D9-1F27-4C4C-A68F-99E190F4016D}" srcOrd="1" destOrd="0" parTransId="{87A866C0-DE5A-49F8-ABF6-2DA94A118C32}" sibTransId="{5476E9DF-F662-4CDC-91D9-158BDF044091}"/>
    <dgm:cxn modelId="{2987015E-D9B7-482D-A8C5-794246896BCE}" srcId="{8ACF1F95-FB48-4808-880B-17BEE8860B95}" destId="{2D09C65B-7464-45FD-8192-292735018021}" srcOrd="4" destOrd="0" parTransId="{3743FFB8-0CAF-42F6-AE4E-3C1849805A25}" sibTransId="{3F8CCCE7-703D-4056-8AAF-88EF1520F876}"/>
    <dgm:cxn modelId="{1758965E-CE7B-4805-8191-4DA7F7033571}" srcId="{8ACF1F95-FB48-4808-880B-17BEE8860B95}" destId="{9DF4E9A5-D523-4ADF-BE6F-F791CE5E5EA3}" srcOrd="2" destOrd="0" parTransId="{EF64C524-7419-4710-8AC7-BE11D7C3DC05}" sibTransId="{94BD0212-0364-4A41-B0CD-C27E3FAAFB0E}"/>
    <dgm:cxn modelId="{D64BC661-80F3-49F2-9411-8D43211624F2}" type="presOf" srcId="{BB3BD30A-F5A0-44E0-A8F1-6B2B48020E48}" destId="{9A4ECF8F-6B3A-4272-8721-66773CFB1C6E}" srcOrd="0" destOrd="0" presId="urn:microsoft.com/office/officeart/2008/layout/LinedList"/>
    <dgm:cxn modelId="{F3E36D44-5661-463E-813A-FFA951D9104B}" type="presOf" srcId="{2D09C65B-7464-45FD-8192-292735018021}" destId="{9D0CA9FA-44BB-4D58-A98B-17CD90F9017C}" srcOrd="0" destOrd="0" presId="urn:microsoft.com/office/officeart/2008/layout/LinedList"/>
    <dgm:cxn modelId="{DC985967-4FEC-4086-932A-9E7B0F520188}" type="presOf" srcId="{84A7B193-D3AF-4BEF-9B41-1A6A28B82040}" destId="{4DAB0BD5-6A1C-44CC-AF91-F824184187E9}" srcOrd="0" destOrd="0" presId="urn:microsoft.com/office/officeart/2008/layout/LinedList"/>
    <dgm:cxn modelId="{F4FB166C-C4B8-4C85-BE3D-AC3F3E2B3763}" srcId="{8ACF1F95-FB48-4808-880B-17BEE8860B95}" destId="{B28759CD-CF44-4D61-86C9-62315EDD1A7A}" srcOrd="5" destOrd="0" parTransId="{BAD66B07-0AB0-4E60-80CE-5555C886C9BF}" sibTransId="{4A669218-644A-48EC-BA78-59B022ABB446}"/>
    <dgm:cxn modelId="{8AC33A55-1DB3-4CA0-AA2E-0E985D50E59B}" type="presOf" srcId="{B758A781-F5FC-41EC-9079-CF92B8232D89}" destId="{CB20035A-123B-481D-A592-E5DBEBB8F6B2}" srcOrd="0" destOrd="0" presId="urn:microsoft.com/office/officeart/2008/layout/LinedList"/>
    <dgm:cxn modelId="{17271156-FB10-4281-8A59-095A0ADAC97D}" srcId="{8ACF1F95-FB48-4808-880B-17BEE8860B95}" destId="{84A7B193-D3AF-4BEF-9B41-1A6A28B82040}" srcOrd="6" destOrd="0" parTransId="{32B1824E-84B4-454A-93FC-0AFA2524B655}" sibTransId="{89E83E87-2305-4ACB-9DAC-62F57BB0A754}"/>
    <dgm:cxn modelId="{9692319E-1563-4179-8E1A-522179F04D03}" type="presOf" srcId="{8ACF1F95-FB48-4808-880B-17BEE8860B95}" destId="{DD1D49EC-3E45-492A-A628-F249870762C5}" srcOrd="0" destOrd="0" presId="urn:microsoft.com/office/officeart/2008/layout/LinedList"/>
    <dgm:cxn modelId="{F931C5A4-27DC-45D1-8535-29F5F713B6FB}" srcId="{8ACF1F95-FB48-4808-880B-17BEE8860B95}" destId="{BB3BD30A-F5A0-44E0-A8F1-6B2B48020E48}" srcOrd="7" destOrd="0" parTransId="{1F492D7B-C633-4437-A08E-97D4D3A7C204}" sibTransId="{14944C53-A64B-4A49-BD8E-3FF6A43809B9}"/>
    <dgm:cxn modelId="{700431BD-DBB1-4EBE-B65F-C56ADE28A1FE}" type="presOf" srcId="{7520CB60-4800-4B0D-B392-F7C38415D8DC}" destId="{529D3A0F-1EAA-4B5E-808C-A1C65AE66355}" srcOrd="0" destOrd="0" presId="urn:microsoft.com/office/officeart/2008/layout/LinedList"/>
    <dgm:cxn modelId="{417D9AC5-086F-4358-8053-4F914D553EA2}" srcId="{8ACF1F95-FB48-4808-880B-17BEE8860B95}" destId="{B758A781-F5FC-41EC-9079-CF92B8232D89}" srcOrd="0" destOrd="0" parTransId="{1842CFF0-8F7A-4422-8889-993C4154C879}" sibTransId="{3849CC7C-7930-41B7-805F-4F21FDE99B66}"/>
    <dgm:cxn modelId="{25A186CD-C217-45BA-A93D-7659DFEAC87C}" type="presOf" srcId="{0F8CD9D9-1F27-4C4C-A68F-99E190F4016D}" destId="{487AF6FB-20AB-4237-B843-1218402F58F6}" srcOrd="0" destOrd="0" presId="urn:microsoft.com/office/officeart/2008/layout/LinedList"/>
    <dgm:cxn modelId="{63A394F1-BEEF-4C3F-A61F-0F0F18EDCF92}" type="presOf" srcId="{B28759CD-CF44-4D61-86C9-62315EDD1A7A}" destId="{D6C4A2D1-18E7-45A3-BD83-FE8510C721BE}" srcOrd="0" destOrd="0" presId="urn:microsoft.com/office/officeart/2008/layout/LinedList"/>
    <dgm:cxn modelId="{3EFC0081-997D-4964-80AD-BB8C076C3DA6}" type="presParOf" srcId="{DD1D49EC-3E45-492A-A628-F249870762C5}" destId="{F81CFD3F-464F-40C5-8125-812C96986F05}" srcOrd="0" destOrd="0" presId="urn:microsoft.com/office/officeart/2008/layout/LinedList"/>
    <dgm:cxn modelId="{4C17DB0E-8868-4C50-A462-0FE172B43405}" type="presParOf" srcId="{DD1D49EC-3E45-492A-A628-F249870762C5}" destId="{B8281934-F11E-4651-9F5C-FF99898402D8}" srcOrd="1" destOrd="0" presId="urn:microsoft.com/office/officeart/2008/layout/LinedList"/>
    <dgm:cxn modelId="{F26B516B-957F-43C7-94EE-427ECFDAFA05}" type="presParOf" srcId="{B8281934-F11E-4651-9F5C-FF99898402D8}" destId="{CB20035A-123B-481D-A592-E5DBEBB8F6B2}" srcOrd="0" destOrd="0" presId="urn:microsoft.com/office/officeart/2008/layout/LinedList"/>
    <dgm:cxn modelId="{D226A77B-A4A4-4255-AAE0-777CE17BC794}" type="presParOf" srcId="{B8281934-F11E-4651-9F5C-FF99898402D8}" destId="{47DCFA90-776E-44FB-89A5-E149B6C95AEA}" srcOrd="1" destOrd="0" presId="urn:microsoft.com/office/officeart/2008/layout/LinedList"/>
    <dgm:cxn modelId="{D06076B4-129A-49BD-8766-D938C6F79CCD}" type="presParOf" srcId="{DD1D49EC-3E45-492A-A628-F249870762C5}" destId="{89B8C88C-81EA-4244-A112-230BD9A55B04}" srcOrd="2" destOrd="0" presId="urn:microsoft.com/office/officeart/2008/layout/LinedList"/>
    <dgm:cxn modelId="{BB12BADD-7DD5-494F-B26C-E1ABF3BA7821}" type="presParOf" srcId="{DD1D49EC-3E45-492A-A628-F249870762C5}" destId="{492C7FB5-2AC9-4C0B-A342-50C193DC9808}" srcOrd="3" destOrd="0" presId="urn:microsoft.com/office/officeart/2008/layout/LinedList"/>
    <dgm:cxn modelId="{C8257408-D3A4-4458-97BB-16106C16E345}" type="presParOf" srcId="{492C7FB5-2AC9-4C0B-A342-50C193DC9808}" destId="{487AF6FB-20AB-4237-B843-1218402F58F6}" srcOrd="0" destOrd="0" presId="urn:microsoft.com/office/officeart/2008/layout/LinedList"/>
    <dgm:cxn modelId="{CA0B6471-AE53-4DBF-BFEF-D8A03A8869E4}" type="presParOf" srcId="{492C7FB5-2AC9-4C0B-A342-50C193DC9808}" destId="{CD658891-B631-426D-8CA9-09CE5E890556}" srcOrd="1" destOrd="0" presId="urn:microsoft.com/office/officeart/2008/layout/LinedList"/>
    <dgm:cxn modelId="{E0FBCEFA-83A4-425A-AA31-776D66EED25E}" type="presParOf" srcId="{DD1D49EC-3E45-492A-A628-F249870762C5}" destId="{9373212F-B6E1-4FFF-BD1D-598B19985CED}" srcOrd="4" destOrd="0" presId="urn:microsoft.com/office/officeart/2008/layout/LinedList"/>
    <dgm:cxn modelId="{58E4B7B6-3319-474E-B305-84AC866C1DFF}" type="presParOf" srcId="{DD1D49EC-3E45-492A-A628-F249870762C5}" destId="{232A3FD4-AB3F-4BB9-A692-0DA11F4956F5}" srcOrd="5" destOrd="0" presId="urn:microsoft.com/office/officeart/2008/layout/LinedList"/>
    <dgm:cxn modelId="{45E682DF-F2ED-499D-8942-373B497FEAC6}" type="presParOf" srcId="{232A3FD4-AB3F-4BB9-A692-0DA11F4956F5}" destId="{D290B8A4-0501-462C-BB66-70C3B9982B69}" srcOrd="0" destOrd="0" presId="urn:microsoft.com/office/officeart/2008/layout/LinedList"/>
    <dgm:cxn modelId="{8E9C6501-F6F8-4A0D-8FD0-E8FBDF342CAA}" type="presParOf" srcId="{232A3FD4-AB3F-4BB9-A692-0DA11F4956F5}" destId="{374B3740-02FA-4142-9551-E93FF6CC615A}" srcOrd="1" destOrd="0" presId="urn:microsoft.com/office/officeart/2008/layout/LinedList"/>
    <dgm:cxn modelId="{0C6341FF-5830-4F3B-8542-EBBD6A8144C6}" type="presParOf" srcId="{DD1D49EC-3E45-492A-A628-F249870762C5}" destId="{3262EDCF-6CA7-49BC-B138-2912FBE4BEE7}" srcOrd="6" destOrd="0" presId="urn:microsoft.com/office/officeart/2008/layout/LinedList"/>
    <dgm:cxn modelId="{03A451E9-0740-4060-BE47-04E8F5F4A77D}" type="presParOf" srcId="{DD1D49EC-3E45-492A-A628-F249870762C5}" destId="{8608D018-C3B8-4D4F-A810-3E1938C8F7CC}" srcOrd="7" destOrd="0" presId="urn:microsoft.com/office/officeart/2008/layout/LinedList"/>
    <dgm:cxn modelId="{A6DFB133-16A5-4B99-9582-45006E47BDD8}" type="presParOf" srcId="{8608D018-C3B8-4D4F-A810-3E1938C8F7CC}" destId="{529D3A0F-1EAA-4B5E-808C-A1C65AE66355}" srcOrd="0" destOrd="0" presId="urn:microsoft.com/office/officeart/2008/layout/LinedList"/>
    <dgm:cxn modelId="{7F28BA44-C8CA-411B-919D-6A8169B6BF6B}" type="presParOf" srcId="{8608D018-C3B8-4D4F-A810-3E1938C8F7CC}" destId="{E464C8D7-14E0-4CEA-9E1A-979B45F067C5}" srcOrd="1" destOrd="0" presId="urn:microsoft.com/office/officeart/2008/layout/LinedList"/>
    <dgm:cxn modelId="{EBD7C0C2-094F-4BEA-9703-BFAE4B662B6B}" type="presParOf" srcId="{DD1D49EC-3E45-492A-A628-F249870762C5}" destId="{D71E5FCF-AE29-462B-AF0D-72864830B84D}" srcOrd="8" destOrd="0" presId="urn:microsoft.com/office/officeart/2008/layout/LinedList"/>
    <dgm:cxn modelId="{B0375B98-FAB7-4D30-86BF-2E7423A351D7}" type="presParOf" srcId="{DD1D49EC-3E45-492A-A628-F249870762C5}" destId="{A77C91B5-515C-4A71-B7DF-3350A087F698}" srcOrd="9" destOrd="0" presId="urn:microsoft.com/office/officeart/2008/layout/LinedList"/>
    <dgm:cxn modelId="{62D733BF-F115-4256-BB59-9C14B64466D9}" type="presParOf" srcId="{A77C91B5-515C-4A71-B7DF-3350A087F698}" destId="{9D0CA9FA-44BB-4D58-A98B-17CD90F9017C}" srcOrd="0" destOrd="0" presId="urn:microsoft.com/office/officeart/2008/layout/LinedList"/>
    <dgm:cxn modelId="{41ADFDED-55E2-4760-99DC-C61A73892E28}" type="presParOf" srcId="{A77C91B5-515C-4A71-B7DF-3350A087F698}" destId="{54B4A23C-10F7-4E89-AFBC-9E8390F65BF1}" srcOrd="1" destOrd="0" presId="urn:microsoft.com/office/officeart/2008/layout/LinedList"/>
    <dgm:cxn modelId="{51550648-491A-4ECF-8BF7-A016EB2FBD52}" type="presParOf" srcId="{DD1D49EC-3E45-492A-A628-F249870762C5}" destId="{5F2B0314-70E9-4C3A-8930-6F78C0480C82}" srcOrd="10" destOrd="0" presId="urn:microsoft.com/office/officeart/2008/layout/LinedList"/>
    <dgm:cxn modelId="{D36E090C-26A6-43FE-AB99-5CDA9401D145}" type="presParOf" srcId="{DD1D49EC-3E45-492A-A628-F249870762C5}" destId="{B6026213-20D7-4383-859C-DA424CD25848}" srcOrd="11" destOrd="0" presId="urn:microsoft.com/office/officeart/2008/layout/LinedList"/>
    <dgm:cxn modelId="{37FAF157-B613-4D75-BC09-81CE7F1033B6}" type="presParOf" srcId="{B6026213-20D7-4383-859C-DA424CD25848}" destId="{D6C4A2D1-18E7-45A3-BD83-FE8510C721BE}" srcOrd="0" destOrd="0" presId="urn:microsoft.com/office/officeart/2008/layout/LinedList"/>
    <dgm:cxn modelId="{81E0A57F-8A66-4CEA-A919-2462DAB7099E}" type="presParOf" srcId="{B6026213-20D7-4383-859C-DA424CD25848}" destId="{A8509EE6-2064-4696-A084-33A4BA698F02}" srcOrd="1" destOrd="0" presId="urn:microsoft.com/office/officeart/2008/layout/LinedList"/>
    <dgm:cxn modelId="{46D7D8A1-6371-498D-8A9D-BC49F81BC581}" type="presParOf" srcId="{DD1D49EC-3E45-492A-A628-F249870762C5}" destId="{A304115F-2A9C-4380-9B53-985E5A422BC1}" srcOrd="12" destOrd="0" presId="urn:microsoft.com/office/officeart/2008/layout/LinedList"/>
    <dgm:cxn modelId="{E8363471-D05C-4274-B2B7-0F38381B0BA9}" type="presParOf" srcId="{DD1D49EC-3E45-492A-A628-F249870762C5}" destId="{3C58EB90-AFFB-4F13-A8E8-DDA295308325}" srcOrd="13" destOrd="0" presId="urn:microsoft.com/office/officeart/2008/layout/LinedList"/>
    <dgm:cxn modelId="{C7D1CA39-8512-4B28-BB76-E56A48D3A466}" type="presParOf" srcId="{3C58EB90-AFFB-4F13-A8E8-DDA295308325}" destId="{4DAB0BD5-6A1C-44CC-AF91-F824184187E9}" srcOrd="0" destOrd="0" presId="urn:microsoft.com/office/officeart/2008/layout/LinedList"/>
    <dgm:cxn modelId="{C2770ABB-2A93-40EC-8681-47B65946480F}" type="presParOf" srcId="{3C58EB90-AFFB-4F13-A8E8-DDA295308325}" destId="{D1653E9D-9DA3-4442-AE0F-EDB1F7952AE4}" srcOrd="1" destOrd="0" presId="urn:microsoft.com/office/officeart/2008/layout/LinedList"/>
    <dgm:cxn modelId="{142F05AC-2B68-4B7F-A1A1-72156A579AFB}" type="presParOf" srcId="{DD1D49EC-3E45-492A-A628-F249870762C5}" destId="{32B8AEF2-8825-4068-BF8F-AD9BCF0AB990}" srcOrd="14" destOrd="0" presId="urn:microsoft.com/office/officeart/2008/layout/LinedList"/>
    <dgm:cxn modelId="{8C2821FF-FAE7-4AF7-92C7-28EACB757333}" type="presParOf" srcId="{DD1D49EC-3E45-492A-A628-F249870762C5}" destId="{D5D8DCF6-EF98-4786-9C19-ACBEB6781F5C}" srcOrd="15" destOrd="0" presId="urn:microsoft.com/office/officeart/2008/layout/LinedList"/>
    <dgm:cxn modelId="{4ACDCF2E-AA5D-40CA-8C1F-20A1EF377F48}" type="presParOf" srcId="{D5D8DCF6-EF98-4786-9C19-ACBEB6781F5C}" destId="{9A4ECF8F-6B3A-4272-8721-66773CFB1C6E}" srcOrd="0" destOrd="0" presId="urn:microsoft.com/office/officeart/2008/layout/LinedList"/>
    <dgm:cxn modelId="{23DF685E-53A1-43B9-BB92-D7FD0916513F}" type="presParOf" srcId="{D5D8DCF6-EF98-4786-9C19-ACBEB6781F5C}" destId="{936069DD-D990-45D2-BB28-F23A679677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1414B7-398E-4C22-A88C-2A48AD47ABE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C2F811-98BC-48B3-A833-78FBB175BF8A}">
      <dgm:prSet/>
      <dgm:spPr/>
      <dgm:t>
        <a:bodyPr/>
        <a:lstStyle/>
        <a:p>
          <a:r>
            <a:rPr lang="en-US" b="1"/>
            <a:t>Before you start writing about your chosen subject area you must collect the right sources. </a:t>
          </a:r>
          <a:endParaRPr lang="en-US"/>
        </a:p>
      </dgm:t>
    </dgm:pt>
    <dgm:pt modelId="{F62C1153-8D5D-46DB-8153-88E5A8469696}" type="parTrans" cxnId="{BC8B80EE-E554-4004-9A40-491ADA3829FE}">
      <dgm:prSet/>
      <dgm:spPr/>
      <dgm:t>
        <a:bodyPr/>
        <a:lstStyle/>
        <a:p>
          <a:endParaRPr lang="en-US"/>
        </a:p>
      </dgm:t>
    </dgm:pt>
    <dgm:pt modelId="{987D3583-B891-4A85-9D8C-842525310B74}" type="sibTrans" cxnId="{BC8B80EE-E554-4004-9A40-491ADA3829FE}">
      <dgm:prSet/>
      <dgm:spPr/>
      <dgm:t>
        <a:bodyPr/>
        <a:lstStyle/>
        <a:p>
          <a:endParaRPr lang="en-US"/>
        </a:p>
      </dgm:t>
    </dgm:pt>
    <dgm:pt modelId="{BF6E8A12-F7E1-4BDB-88E5-A5833D626390}">
      <dgm:prSet/>
      <dgm:spPr/>
      <dgm:t>
        <a:bodyPr/>
        <a:lstStyle/>
        <a:p>
          <a:r>
            <a:rPr lang="en-US" b="1"/>
            <a:t>Some common feelings and experiences:</a:t>
          </a:r>
          <a:endParaRPr lang="en-US"/>
        </a:p>
      </dgm:t>
    </dgm:pt>
    <dgm:pt modelId="{27916A37-DBF3-4A13-B2D6-6233A5AF9AF6}" type="parTrans" cxnId="{085CC844-851B-49F4-B0ED-4EF186C9EEB2}">
      <dgm:prSet/>
      <dgm:spPr/>
      <dgm:t>
        <a:bodyPr/>
        <a:lstStyle/>
        <a:p>
          <a:endParaRPr lang="en-US"/>
        </a:p>
      </dgm:t>
    </dgm:pt>
    <dgm:pt modelId="{6FA33F8F-FE69-4FF9-96BD-E3AD871B1978}" type="sibTrans" cxnId="{085CC844-851B-49F4-B0ED-4EF186C9EEB2}">
      <dgm:prSet/>
      <dgm:spPr/>
      <dgm:t>
        <a:bodyPr/>
        <a:lstStyle/>
        <a:p>
          <a:endParaRPr lang="en-US"/>
        </a:p>
      </dgm:t>
    </dgm:pt>
    <dgm:pt modelId="{EA7D51CA-9A33-4939-98F1-1CAF5990267B}">
      <dgm:prSet/>
      <dgm:spPr/>
      <dgm:t>
        <a:bodyPr/>
        <a:lstStyle/>
        <a:p>
          <a:r>
            <a:rPr lang="en-US" b="1"/>
            <a:t>It is not as simple as searching and reading.</a:t>
          </a:r>
          <a:endParaRPr lang="en-US"/>
        </a:p>
      </dgm:t>
    </dgm:pt>
    <dgm:pt modelId="{288BE6F6-31A4-43D0-B6A5-1CABC6EB4CC3}" type="parTrans" cxnId="{258DEF3A-9CB4-4B16-8A6D-FE1533771ACC}">
      <dgm:prSet/>
      <dgm:spPr/>
      <dgm:t>
        <a:bodyPr/>
        <a:lstStyle/>
        <a:p>
          <a:endParaRPr lang="en-US"/>
        </a:p>
      </dgm:t>
    </dgm:pt>
    <dgm:pt modelId="{4A074E6C-0EDE-4770-BEC2-CF6BAAC74F08}" type="sibTrans" cxnId="{258DEF3A-9CB4-4B16-8A6D-FE1533771ACC}">
      <dgm:prSet/>
      <dgm:spPr/>
      <dgm:t>
        <a:bodyPr/>
        <a:lstStyle/>
        <a:p>
          <a:endParaRPr lang="en-US"/>
        </a:p>
      </dgm:t>
    </dgm:pt>
    <dgm:pt modelId="{70D18F3E-1301-49A7-A994-5460F8F6B9D1}">
      <dgm:prSet/>
      <dgm:spPr/>
      <dgm:t>
        <a:bodyPr/>
        <a:lstStyle/>
        <a:p>
          <a:r>
            <a:rPr lang="en-US" b="1"/>
            <a:t>You will find abundance of sources.</a:t>
          </a:r>
          <a:endParaRPr lang="en-US"/>
        </a:p>
      </dgm:t>
    </dgm:pt>
    <dgm:pt modelId="{F9F0BED6-80DB-41EB-BA1B-0D6B7A7F60BB}" type="parTrans" cxnId="{720E3036-8B8E-45AB-A9C5-2CE4E61885D3}">
      <dgm:prSet/>
      <dgm:spPr/>
      <dgm:t>
        <a:bodyPr/>
        <a:lstStyle/>
        <a:p>
          <a:endParaRPr lang="en-US"/>
        </a:p>
      </dgm:t>
    </dgm:pt>
    <dgm:pt modelId="{9F2C8B63-7BCA-4A8F-B0F6-78BC44E2417D}" type="sibTrans" cxnId="{720E3036-8B8E-45AB-A9C5-2CE4E61885D3}">
      <dgm:prSet/>
      <dgm:spPr/>
      <dgm:t>
        <a:bodyPr/>
        <a:lstStyle/>
        <a:p>
          <a:endParaRPr lang="en-US"/>
        </a:p>
      </dgm:t>
    </dgm:pt>
    <dgm:pt modelId="{1B0F336B-04FA-4173-812E-F45E56C2C54E}">
      <dgm:prSet/>
      <dgm:spPr/>
      <dgm:t>
        <a:bodyPr/>
        <a:lstStyle/>
        <a:p>
          <a:r>
            <a:rPr lang="en-US" b="1"/>
            <a:t>How do you know which is best?</a:t>
          </a:r>
          <a:endParaRPr lang="en-US"/>
        </a:p>
      </dgm:t>
    </dgm:pt>
    <dgm:pt modelId="{1A250C43-25FF-4969-8B30-C77E006F0B08}" type="parTrans" cxnId="{00FFDC6F-D1F1-45A9-8462-AD55E2787581}">
      <dgm:prSet/>
      <dgm:spPr/>
      <dgm:t>
        <a:bodyPr/>
        <a:lstStyle/>
        <a:p>
          <a:endParaRPr lang="en-US"/>
        </a:p>
      </dgm:t>
    </dgm:pt>
    <dgm:pt modelId="{0429A7B1-6756-45C3-BDA0-613145DA56A0}" type="sibTrans" cxnId="{00FFDC6F-D1F1-45A9-8462-AD55E2787581}">
      <dgm:prSet/>
      <dgm:spPr/>
      <dgm:t>
        <a:bodyPr/>
        <a:lstStyle/>
        <a:p>
          <a:endParaRPr lang="en-US"/>
        </a:p>
      </dgm:t>
    </dgm:pt>
    <dgm:pt modelId="{1D27A1DC-9042-487B-90B5-CAB9ECCDE4D3}">
      <dgm:prSet/>
      <dgm:spPr/>
      <dgm:t>
        <a:bodyPr/>
        <a:lstStyle/>
        <a:p>
          <a:r>
            <a:rPr lang="en-US" b="1"/>
            <a:t>Where do I look?</a:t>
          </a:r>
          <a:endParaRPr lang="en-US"/>
        </a:p>
      </dgm:t>
    </dgm:pt>
    <dgm:pt modelId="{F804D072-5B5A-4EBD-BF91-AC43B5FF4237}" type="parTrans" cxnId="{57BCD9F7-ED5E-40B4-A405-0E87390B81B4}">
      <dgm:prSet/>
      <dgm:spPr/>
      <dgm:t>
        <a:bodyPr/>
        <a:lstStyle/>
        <a:p>
          <a:endParaRPr lang="en-US"/>
        </a:p>
      </dgm:t>
    </dgm:pt>
    <dgm:pt modelId="{DF40976E-47CE-4A6D-ABAC-5364E064A012}" type="sibTrans" cxnId="{57BCD9F7-ED5E-40B4-A405-0E87390B81B4}">
      <dgm:prSet/>
      <dgm:spPr/>
      <dgm:t>
        <a:bodyPr/>
        <a:lstStyle/>
        <a:p>
          <a:endParaRPr lang="en-US"/>
        </a:p>
      </dgm:t>
    </dgm:pt>
    <dgm:pt modelId="{8E75E047-B14F-4DAA-AE95-1CB0D2C6798E}" type="pres">
      <dgm:prSet presAssocID="{1D1414B7-398E-4C22-A88C-2A48AD47ABED}" presName="linear" presStyleCnt="0">
        <dgm:presLayoutVars>
          <dgm:animLvl val="lvl"/>
          <dgm:resizeHandles val="exact"/>
        </dgm:presLayoutVars>
      </dgm:prSet>
      <dgm:spPr/>
    </dgm:pt>
    <dgm:pt modelId="{992DF2FA-393D-4355-8D77-0594A02E3290}" type="pres">
      <dgm:prSet presAssocID="{95C2F811-98BC-48B3-A833-78FBB175BF8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7872302-DDC2-4F42-AFE8-022A50C8FFD0}" type="pres">
      <dgm:prSet presAssocID="{987D3583-B891-4A85-9D8C-842525310B74}" presName="spacer" presStyleCnt="0"/>
      <dgm:spPr/>
    </dgm:pt>
    <dgm:pt modelId="{50B29EA9-00C4-4651-A9FA-D149EF02EB66}" type="pres">
      <dgm:prSet presAssocID="{BF6E8A12-F7E1-4BDB-88E5-A5833D62639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B585A5B-A573-4384-8277-EFA51744D760}" type="pres">
      <dgm:prSet presAssocID="{6FA33F8F-FE69-4FF9-96BD-E3AD871B1978}" presName="spacer" presStyleCnt="0"/>
      <dgm:spPr/>
    </dgm:pt>
    <dgm:pt modelId="{3A7D7DD1-C1E9-4361-A743-1BD85F912DB5}" type="pres">
      <dgm:prSet presAssocID="{EA7D51CA-9A33-4939-98F1-1CAF5990267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754884A-3463-4290-B22C-01FF860FD79D}" type="pres">
      <dgm:prSet presAssocID="{4A074E6C-0EDE-4770-BEC2-CF6BAAC74F08}" presName="spacer" presStyleCnt="0"/>
      <dgm:spPr/>
    </dgm:pt>
    <dgm:pt modelId="{D9328B79-378C-49F4-8708-6C6A44D1F43E}" type="pres">
      <dgm:prSet presAssocID="{70D18F3E-1301-49A7-A994-5460F8F6B9D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2900F29-F4AB-4FD3-9641-9268D8A3E2E8}" type="pres">
      <dgm:prSet presAssocID="{9F2C8B63-7BCA-4A8F-B0F6-78BC44E2417D}" presName="spacer" presStyleCnt="0"/>
      <dgm:spPr/>
    </dgm:pt>
    <dgm:pt modelId="{12D36EC2-1D2E-45A3-AE50-8967B839FBA5}" type="pres">
      <dgm:prSet presAssocID="{1B0F336B-04FA-4173-812E-F45E56C2C54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E1AD5A7-C0A3-4FC4-BD62-6AB10D4D34C2}" type="pres">
      <dgm:prSet presAssocID="{0429A7B1-6756-45C3-BDA0-613145DA56A0}" presName="spacer" presStyleCnt="0"/>
      <dgm:spPr/>
    </dgm:pt>
    <dgm:pt modelId="{CBC77DD4-9D6B-47D6-8589-9B840B55C569}" type="pres">
      <dgm:prSet presAssocID="{1D27A1DC-9042-487B-90B5-CAB9ECCDE4D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E1E0614-B5A9-45C2-99FA-2EE6A27710F2}" type="presOf" srcId="{BF6E8A12-F7E1-4BDB-88E5-A5833D626390}" destId="{50B29EA9-00C4-4651-A9FA-D149EF02EB66}" srcOrd="0" destOrd="0" presId="urn:microsoft.com/office/officeart/2005/8/layout/vList2"/>
    <dgm:cxn modelId="{F77D6B2B-C4D5-4E62-82C9-E9D358DEF6E8}" type="presOf" srcId="{95C2F811-98BC-48B3-A833-78FBB175BF8A}" destId="{992DF2FA-393D-4355-8D77-0594A02E3290}" srcOrd="0" destOrd="0" presId="urn:microsoft.com/office/officeart/2005/8/layout/vList2"/>
    <dgm:cxn modelId="{720E3036-8B8E-45AB-A9C5-2CE4E61885D3}" srcId="{1D1414B7-398E-4C22-A88C-2A48AD47ABED}" destId="{70D18F3E-1301-49A7-A994-5460F8F6B9D1}" srcOrd="3" destOrd="0" parTransId="{F9F0BED6-80DB-41EB-BA1B-0D6B7A7F60BB}" sibTransId="{9F2C8B63-7BCA-4A8F-B0F6-78BC44E2417D}"/>
    <dgm:cxn modelId="{258DEF3A-9CB4-4B16-8A6D-FE1533771ACC}" srcId="{1D1414B7-398E-4C22-A88C-2A48AD47ABED}" destId="{EA7D51CA-9A33-4939-98F1-1CAF5990267B}" srcOrd="2" destOrd="0" parTransId="{288BE6F6-31A4-43D0-B6A5-1CABC6EB4CC3}" sibTransId="{4A074E6C-0EDE-4770-BEC2-CF6BAAC74F08}"/>
    <dgm:cxn modelId="{085CC844-851B-49F4-B0ED-4EF186C9EEB2}" srcId="{1D1414B7-398E-4C22-A88C-2A48AD47ABED}" destId="{BF6E8A12-F7E1-4BDB-88E5-A5833D626390}" srcOrd="1" destOrd="0" parTransId="{27916A37-DBF3-4A13-B2D6-6233A5AF9AF6}" sibTransId="{6FA33F8F-FE69-4FF9-96BD-E3AD871B1978}"/>
    <dgm:cxn modelId="{EAA4F04C-28D8-4A8E-AF28-23A9CF7CBB71}" type="presOf" srcId="{1D27A1DC-9042-487B-90B5-CAB9ECCDE4D3}" destId="{CBC77DD4-9D6B-47D6-8589-9B840B55C569}" srcOrd="0" destOrd="0" presId="urn:microsoft.com/office/officeart/2005/8/layout/vList2"/>
    <dgm:cxn modelId="{00FFDC6F-D1F1-45A9-8462-AD55E2787581}" srcId="{1D1414B7-398E-4C22-A88C-2A48AD47ABED}" destId="{1B0F336B-04FA-4173-812E-F45E56C2C54E}" srcOrd="4" destOrd="0" parTransId="{1A250C43-25FF-4969-8B30-C77E006F0B08}" sibTransId="{0429A7B1-6756-45C3-BDA0-613145DA56A0}"/>
    <dgm:cxn modelId="{21DC017E-2A4D-49FA-A1ED-D0666AF3E75C}" type="presOf" srcId="{70D18F3E-1301-49A7-A994-5460F8F6B9D1}" destId="{D9328B79-378C-49F4-8708-6C6A44D1F43E}" srcOrd="0" destOrd="0" presId="urn:microsoft.com/office/officeart/2005/8/layout/vList2"/>
    <dgm:cxn modelId="{1225B988-3393-49CD-80B7-222DCE799329}" type="presOf" srcId="{1B0F336B-04FA-4173-812E-F45E56C2C54E}" destId="{12D36EC2-1D2E-45A3-AE50-8967B839FBA5}" srcOrd="0" destOrd="0" presId="urn:microsoft.com/office/officeart/2005/8/layout/vList2"/>
    <dgm:cxn modelId="{93F798B9-F08D-4BF3-8748-18526A6A05F3}" type="presOf" srcId="{1D1414B7-398E-4C22-A88C-2A48AD47ABED}" destId="{8E75E047-B14F-4DAA-AE95-1CB0D2C6798E}" srcOrd="0" destOrd="0" presId="urn:microsoft.com/office/officeart/2005/8/layout/vList2"/>
    <dgm:cxn modelId="{01C3E1C5-10C1-4EDF-B2AF-B6F0F789E5B8}" type="presOf" srcId="{EA7D51CA-9A33-4939-98F1-1CAF5990267B}" destId="{3A7D7DD1-C1E9-4361-A743-1BD85F912DB5}" srcOrd="0" destOrd="0" presId="urn:microsoft.com/office/officeart/2005/8/layout/vList2"/>
    <dgm:cxn modelId="{BC8B80EE-E554-4004-9A40-491ADA3829FE}" srcId="{1D1414B7-398E-4C22-A88C-2A48AD47ABED}" destId="{95C2F811-98BC-48B3-A833-78FBB175BF8A}" srcOrd="0" destOrd="0" parTransId="{F62C1153-8D5D-46DB-8153-88E5A8469696}" sibTransId="{987D3583-B891-4A85-9D8C-842525310B74}"/>
    <dgm:cxn modelId="{57BCD9F7-ED5E-40B4-A405-0E87390B81B4}" srcId="{1D1414B7-398E-4C22-A88C-2A48AD47ABED}" destId="{1D27A1DC-9042-487B-90B5-CAB9ECCDE4D3}" srcOrd="5" destOrd="0" parTransId="{F804D072-5B5A-4EBD-BF91-AC43B5FF4237}" sibTransId="{DF40976E-47CE-4A6D-ABAC-5364E064A012}"/>
    <dgm:cxn modelId="{4E00EE1C-843A-4AC1-BD7E-FAFCFD70FB00}" type="presParOf" srcId="{8E75E047-B14F-4DAA-AE95-1CB0D2C6798E}" destId="{992DF2FA-393D-4355-8D77-0594A02E3290}" srcOrd="0" destOrd="0" presId="urn:microsoft.com/office/officeart/2005/8/layout/vList2"/>
    <dgm:cxn modelId="{3FFBB103-6B29-46CF-BD82-45B2C4E09332}" type="presParOf" srcId="{8E75E047-B14F-4DAA-AE95-1CB0D2C6798E}" destId="{07872302-DDC2-4F42-AFE8-022A50C8FFD0}" srcOrd="1" destOrd="0" presId="urn:microsoft.com/office/officeart/2005/8/layout/vList2"/>
    <dgm:cxn modelId="{877D7661-CA5D-4D7F-9612-29A63C45F355}" type="presParOf" srcId="{8E75E047-B14F-4DAA-AE95-1CB0D2C6798E}" destId="{50B29EA9-00C4-4651-A9FA-D149EF02EB66}" srcOrd="2" destOrd="0" presId="urn:microsoft.com/office/officeart/2005/8/layout/vList2"/>
    <dgm:cxn modelId="{8577A852-9ADE-4FF1-9575-58124CC5F93D}" type="presParOf" srcId="{8E75E047-B14F-4DAA-AE95-1CB0D2C6798E}" destId="{AB585A5B-A573-4384-8277-EFA51744D760}" srcOrd="3" destOrd="0" presId="urn:microsoft.com/office/officeart/2005/8/layout/vList2"/>
    <dgm:cxn modelId="{F4825648-FD6C-4D07-8DFC-0CBE6B6EC306}" type="presParOf" srcId="{8E75E047-B14F-4DAA-AE95-1CB0D2C6798E}" destId="{3A7D7DD1-C1E9-4361-A743-1BD85F912DB5}" srcOrd="4" destOrd="0" presId="urn:microsoft.com/office/officeart/2005/8/layout/vList2"/>
    <dgm:cxn modelId="{FBD2339A-3F32-4BD6-BA36-262CA776F1F4}" type="presParOf" srcId="{8E75E047-B14F-4DAA-AE95-1CB0D2C6798E}" destId="{6754884A-3463-4290-B22C-01FF860FD79D}" srcOrd="5" destOrd="0" presId="urn:microsoft.com/office/officeart/2005/8/layout/vList2"/>
    <dgm:cxn modelId="{EF9DF26C-97DB-4886-B91F-055C0A27B9C6}" type="presParOf" srcId="{8E75E047-B14F-4DAA-AE95-1CB0D2C6798E}" destId="{D9328B79-378C-49F4-8708-6C6A44D1F43E}" srcOrd="6" destOrd="0" presId="urn:microsoft.com/office/officeart/2005/8/layout/vList2"/>
    <dgm:cxn modelId="{C259FA90-D722-4597-B883-282B274488EC}" type="presParOf" srcId="{8E75E047-B14F-4DAA-AE95-1CB0D2C6798E}" destId="{52900F29-F4AB-4FD3-9641-9268D8A3E2E8}" srcOrd="7" destOrd="0" presId="urn:microsoft.com/office/officeart/2005/8/layout/vList2"/>
    <dgm:cxn modelId="{C0C2FB68-6CC2-4C4C-9DCA-E0B226F360B9}" type="presParOf" srcId="{8E75E047-B14F-4DAA-AE95-1CB0D2C6798E}" destId="{12D36EC2-1D2E-45A3-AE50-8967B839FBA5}" srcOrd="8" destOrd="0" presId="urn:microsoft.com/office/officeart/2005/8/layout/vList2"/>
    <dgm:cxn modelId="{62C190BB-00DB-4867-A679-29C127B5BA03}" type="presParOf" srcId="{8E75E047-B14F-4DAA-AE95-1CB0D2C6798E}" destId="{DE1AD5A7-C0A3-4FC4-BD62-6AB10D4D34C2}" srcOrd="9" destOrd="0" presId="urn:microsoft.com/office/officeart/2005/8/layout/vList2"/>
    <dgm:cxn modelId="{20C70EB1-DD11-48BB-90E2-6F1345E03FEB}" type="presParOf" srcId="{8E75E047-B14F-4DAA-AE95-1CB0D2C6798E}" destId="{CBC77DD4-9D6B-47D6-8589-9B840B55C56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61B7A7-610D-4AB4-B4A0-ECD79A1381EC}" type="doc">
      <dgm:prSet loTypeId="urn:microsoft.com/office/officeart/2005/8/layout/vList2" loCatId="list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02B27DE3-4576-4CB6-BC41-4D8A3A35BCE9}">
      <dgm:prSet/>
      <dgm:spPr/>
      <dgm:t>
        <a:bodyPr/>
        <a:lstStyle/>
        <a:p>
          <a:r>
            <a:rPr lang="en-US" b="1"/>
            <a:t>From your previous search of a journal article, can you remember the following:</a:t>
          </a:r>
          <a:endParaRPr lang="en-US"/>
        </a:p>
      </dgm:t>
    </dgm:pt>
    <dgm:pt modelId="{79537565-726D-4341-AE14-FF42650B4D55}" type="parTrans" cxnId="{01CDE23C-4316-4291-AE2D-62A7BC671432}">
      <dgm:prSet/>
      <dgm:spPr/>
      <dgm:t>
        <a:bodyPr/>
        <a:lstStyle/>
        <a:p>
          <a:endParaRPr lang="en-US"/>
        </a:p>
      </dgm:t>
    </dgm:pt>
    <dgm:pt modelId="{6764441B-5E2E-4976-8E2C-3182797D437A}" type="sibTrans" cxnId="{01CDE23C-4316-4291-AE2D-62A7BC671432}">
      <dgm:prSet/>
      <dgm:spPr/>
      <dgm:t>
        <a:bodyPr/>
        <a:lstStyle/>
        <a:p>
          <a:endParaRPr lang="en-US"/>
        </a:p>
      </dgm:t>
    </dgm:pt>
    <dgm:pt modelId="{05E20557-7DC2-4F12-885C-FBEE5E4D1625}">
      <dgm:prSet/>
      <dgm:spPr/>
      <dgm:t>
        <a:bodyPr/>
        <a:lstStyle/>
        <a:p>
          <a:r>
            <a:rPr lang="en-US" b="1"/>
            <a:t>Where did you look? </a:t>
          </a:r>
          <a:endParaRPr lang="en-US"/>
        </a:p>
      </dgm:t>
    </dgm:pt>
    <dgm:pt modelId="{346314BB-51DC-45FD-86D2-42EA9DA543F5}" type="parTrans" cxnId="{63D7866C-CDBD-4A69-8C4D-38B9B3D78D04}">
      <dgm:prSet/>
      <dgm:spPr/>
      <dgm:t>
        <a:bodyPr/>
        <a:lstStyle/>
        <a:p>
          <a:endParaRPr lang="en-US"/>
        </a:p>
      </dgm:t>
    </dgm:pt>
    <dgm:pt modelId="{34B3F285-7D0E-4FE6-AF69-10672D42FEA9}" type="sibTrans" cxnId="{63D7866C-CDBD-4A69-8C4D-38B9B3D78D04}">
      <dgm:prSet/>
      <dgm:spPr/>
      <dgm:t>
        <a:bodyPr/>
        <a:lstStyle/>
        <a:p>
          <a:endParaRPr lang="en-US"/>
        </a:p>
      </dgm:t>
    </dgm:pt>
    <dgm:pt modelId="{944D7E66-1892-44E6-AEE2-2801917F7071}">
      <dgm:prSet/>
      <dgm:spPr/>
      <dgm:t>
        <a:bodyPr/>
        <a:lstStyle/>
        <a:p>
          <a:r>
            <a:rPr lang="en-US" b="1"/>
            <a:t>What key terms/ words did you use? </a:t>
          </a:r>
          <a:endParaRPr lang="en-US"/>
        </a:p>
      </dgm:t>
    </dgm:pt>
    <dgm:pt modelId="{98766601-ED8D-46A9-B75E-69247BF18DEE}" type="parTrans" cxnId="{94C3EC75-76F3-4FFA-8F8C-4F0AB3C156B7}">
      <dgm:prSet/>
      <dgm:spPr/>
      <dgm:t>
        <a:bodyPr/>
        <a:lstStyle/>
        <a:p>
          <a:endParaRPr lang="en-US"/>
        </a:p>
      </dgm:t>
    </dgm:pt>
    <dgm:pt modelId="{919A6B76-1096-4A2E-ABF4-1045D3DDB909}" type="sibTrans" cxnId="{94C3EC75-76F3-4FFA-8F8C-4F0AB3C156B7}">
      <dgm:prSet/>
      <dgm:spPr/>
      <dgm:t>
        <a:bodyPr/>
        <a:lstStyle/>
        <a:p>
          <a:endParaRPr lang="en-US"/>
        </a:p>
      </dgm:t>
    </dgm:pt>
    <dgm:pt modelId="{34227D5B-F694-4839-80BA-CB9C06D607A1}">
      <dgm:prSet/>
      <dgm:spPr/>
      <dgm:t>
        <a:bodyPr/>
        <a:lstStyle/>
        <a:p>
          <a:r>
            <a:rPr lang="en-US" b="1"/>
            <a:t>Did you look at specific years? </a:t>
          </a:r>
          <a:endParaRPr lang="en-US"/>
        </a:p>
      </dgm:t>
    </dgm:pt>
    <dgm:pt modelId="{419E2CBA-FE37-47B3-A533-9F5F371D9864}" type="parTrans" cxnId="{96E9ABA3-9203-43E0-907F-AE9CF7C9EC53}">
      <dgm:prSet/>
      <dgm:spPr/>
      <dgm:t>
        <a:bodyPr/>
        <a:lstStyle/>
        <a:p>
          <a:endParaRPr lang="en-US"/>
        </a:p>
      </dgm:t>
    </dgm:pt>
    <dgm:pt modelId="{90078BD6-2AC7-4F8D-8287-1FC147284105}" type="sibTrans" cxnId="{96E9ABA3-9203-43E0-907F-AE9CF7C9EC53}">
      <dgm:prSet/>
      <dgm:spPr/>
      <dgm:t>
        <a:bodyPr/>
        <a:lstStyle/>
        <a:p>
          <a:endParaRPr lang="en-US"/>
        </a:p>
      </dgm:t>
    </dgm:pt>
    <dgm:pt modelId="{DE677571-41AF-4520-8DD1-54925AC29A3A}">
      <dgm:prSet/>
      <dgm:spPr/>
      <dgm:t>
        <a:bodyPr/>
        <a:lstStyle/>
        <a:p>
          <a:r>
            <a:rPr lang="en-US" b="1"/>
            <a:t>Did you look for specific locations (UK, USA etc.) </a:t>
          </a:r>
          <a:endParaRPr lang="en-US"/>
        </a:p>
      </dgm:t>
    </dgm:pt>
    <dgm:pt modelId="{650A7FA9-73F2-42E2-B885-7053D5438C84}" type="parTrans" cxnId="{D50F1BEE-8AD8-42BD-8D4E-635AF7F0C1D9}">
      <dgm:prSet/>
      <dgm:spPr/>
      <dgm:t>
        <a:bodyPr/>
        <a:lstStyle/>
        <a:p>
          <a:endParaRPr lang="en-US"/>
        </a:p>
      </dgm:t>
    </dgm:pt>
    <dgm:pt modelId="{F351D1C8-E0AA-4275-9A1E-A6E957276ADC}" type="sibTrans" cxnId="{D50F1BEE-8AD8-42BD-8D4E-635AF7F0C1D9}">
      <dgm:prSet/>
      <dgm:spPr/>
      <dgm:t>
        <a:bodyPr/>
        <a:lstStyle/>
        <a:p>
          <a:endParaRPr lang="en-US"/>
        </a:p>
      </dgm:t>
    </dgm:pt>
    <dgm:pt modelId="{876EF0EB-4D4A-4517-8071-4F9568608AB0}">
      <dgm:prSet/>
      <dgm:spPr/>
      <dgm:t>
        <a:bodyPr/>
        <a:lstStyle/>
        <a:p>
          <a:r>
            <a:rPr lang="en-US" b="1"/>
            <a:t>How many results did you find?</a:t>
          </a:r>
          <a:endParaRPr lang="en-US"/>
        </a:p>
      </dgm:t>
    </dgm:pt>
    <dgm:pt modelId="{700690E5-DA19-4655-8D54-2DCF7CC66D65}" type="parTrans" cxnId="{80C1D184-3150-4C3E-BA99-924C8461EE1B}">
      <dgm:prSet/>
      <dgm:spPr/>
      <dgm:t>
        <a:bodyPr/>
        <a:lstStyle/>
        <a:p>
          <a:endParaRPr lang="en-US"/>
        </a:p>
      </dgm:t>
    </dgm:pt>
    <dgm:pt modelId="{FBEA30D2-9824-437C-8CE8-512BEB425E46}" type="sibTrans" cxnId="{80C1D184-3150-4C3E-BA99-924C8461EE1B}">
      <dgm:prSet/>
      <dgm:spPr/>
      <dgm:t>
        <a:bodyPr/>
        <a:lstStyle/>
        <a:p>
          <a:endParaRPr lang="en-US"/>
        </a:p>
      </dgm:t>
    </dgm:pt>
    <dgm:pt modelId="{F6B34A79-3505-4CAE-9561-1C6B4ACC7463}">
      <dgm:prSet/>
      <dgm:spPr/>
      <dgm:t>
        <a:bodyPr/>
        <a:lstStyle/>
        <a:p>
          <a:r>
            <a:rPr lang="en-US" b="1"/>
            <a:t>How many searches did you conduct before finding your chosen article ?</a:t>
          </a:r>
          <a:endParaRPr lang="en-US"/>
        </a:p>
      </dgm:t>
    </dgm:pt>
    <dgm:pt modelId="{270E79A7-3324-4BDA-899B-20BE0034D31B}" type="parTrans" cxnId="{72BEBEF3-349C-46A7-A991-61903702C492}">
      <dgm:prSet/>
      <dgm:spPr/>
      <dgm:t>
        <a:bodyPr/>
        <a:lstStyle/>
        <a:p>
          <a:endParaRPr lang="en-US"/>
        </a:p>
      </dgm:t>
    </dgm:pt>
    <dgm:pt modelId="{A7F4A9D3-4E50-47E2-AD74-92DB8865CAC2}" type="sibTrans" cxnId="{72BEBEF3-349C-46A7-A991-61903702C492}">
      <dgm:prSet/>
      <dgm:spPr/>
      <dgm:t>
        <a:bodyPr/>
        <a:lstStyle/>
        <a:p>
          <a:endParaRPr lang="en-US"/>
        </a:p>
      </dgm:t>
    </dgm:pt>
    <dgm:pt modelId="{849C818E-5DFB-4496-8725-DB65ED27484E}">
      <dgm:prSet/>
      <dgm:spPr/>
      <dgm:t>
        <a:bodyPr/>
        <a:lstStyle/>
        <a:p>
          <a:r>
            <a:rPr lang="en-US" b="1"/>
            <a:t>How did you know it was a quality source? </a:t>
          </a:r>
          <a:endParaRPr lang="en-US"/>
        </a:p>
      </dgm:t>
    </dgm:pt>
    <dgm:pt modelId="{3044E325-69C9-4655-B953-DAA4C7C88A20}" type="parTrans" cxnId="{45E9705C-EB12-47DD-9350-A1FF4FCD5F7D}">
      <dgm:prSet/>
      <dgm:spPr/>
      <dgm:t>
        <a:bodyPr/>
        <a:lstStyle/>
        <a:p>
          <a:endParaRPr lang="en-US"/>
        </a:p>
      </dgm:t>
    </dgm:pt>
    <dgm:pt modelId="{6CFB838A-7C38-41E0-BA42-392273B55511}" type="sibTrans" cxnId="{45E9705C-EB12-47DD-9350-A1FF4FCD5F7D}">
      <dgm:prSet/>
      <dgm:spPr/>
      <dgm:t>
        <a:bodyPr/>
        <a:lstStyle/>
        <a:p>
          <a:endParaRPr lang="en-US"/>
        </a:p>
      </dgm:t>
    </dgm:pt>
    <dgm:pt modelId="{364C1265-7924-4035-9483-53A123EA6118}" type="pres">
      <dgm:prSet presAssocID="{E161B7A7-610D-4AB4-B4A0-ECD79A1381EC}" presName="linear" presStyleCnt="0">
        <dgm:presLayoutVars>
          <dgm:animLvl val="lvl"/>
          <dgm:resizeHandles val="exact"/>
        </dgm:presLayoutVars>
      </dgm:prSet>
      <dgm:spPr/>
    </dgm:pt>
    <dgm:pt modelId="{D781C9B4-8B1C-4789-834E-47265842B6D4}" type="pres">
      <dgm:prSet presAssocID="{02B27DE3-4576-4CB6-BC41-4D8A3A35BCE9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913E7B4-FC92-4B24-9619-04552C614075}" type="pres">
      <dgm:prSet presAssocID="{6764441B-5E2E-4976-8E2C-3182797D437A}" presName="spacer" presStyleCnt="0"/>
      <dgm:spPr/>
    </dgm:pt>
    <dgm:pt modelId="{8522D834-290F-4E40-87A2-610229A28F31}" type="pres">
      <dgm:prSet presAssocID="{05E20557-7DC2-4F12-885C-FBEE5E4D1625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FF17F038-44A2-4206-9FA8-147D07C9F1C9}" type="pres">
      <dgm:prSet presAssocID="{34B3F285-7D0E-4FE6-AF69-10672D42FEA9}" presName="spacer" presStyleCnt="0"/>
      <dgm:spPr/>
    </dgm:pt>
    <dgm:pt modelId="{75D61BBE-31C4-457D-B166-B17AD8DCB351}" type="pres">
      <dgm:prSet presAssocID="{944D7E66-1892-44E6-AEE2-2801917F7071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D1446FDE-A246-48E6-B63F-3D47BB6B290A}" type="pres">
      <dgm:prSet presAssocID="{919A6B76-1096-4A2E-ABF4-1045D3DDB909}" presName="spacer" presStyleCnt="0"/>
      <dgm:spPr/>
    </dgm:pt>
    <dgm:pt modelId="{EF5CAE3D-FFAD-4466-A2C3-FA754462844D}" type="pres">
      <dgm:prSet presAssocID="{34227D5B-F694-4839-80BA-CB9C06D607A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4B3B1BD8-7C77-45E2-A6C3-CBEE13E50F3B}" type="pres">
      <dgm:prSet presAssocID="{90078BD6-2AC7-4F8D-8287-1FC147284105}" presName="spacer" presStyleCnt="0"/>
      <dgm:spPr/>
    </dgm:pt>
    <dgm:pt modelId="{8FDE7FBE-9038-4A63-B45D-49D9FFCB532B}" type="pres">
      <dgm:prSet presAssocID="{DE677571-41AF-4520-8DD1-54925AC29A3A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EBC2B8FB-6F41-4346-8CE3-5A5D23EB0774}" type="pres">
      <dgm:prSet presAssocID="{F351D1C8-E0AA-4275-9A1E-A6E957276ADC}" presName="spacer" presStyleCnt="0"/>
      <dgm:spPr/>
    </dgm:pt>
    <dgm:pt modelId="{C873604C-E721-4600-BE59-D22166B0B7E0}" type="pres">
      <dgm:prSet presAssocID="{876EF0EB-4D4A-4517-8071-4F9568608AB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4DE67AD0-8F2B-4B54-9323-7429D4B53409}" type="pres">
      <dgm:prSet presAssocID="{FBEA30D2-9824-437C-8CE8-512BEB425E46}" presName="spacer" presStyleCnt="0"/>
      <dgm:spPr/>
    </dgm:pt>
    <dgm:pt modelId="{F5ADC777-0096-4B14-B9D3-1F4EC638BC2E}" type="pres">
      <dgm:prSet presAssocID="{F6B34A79-3505-4CAE-9561-1C6B4ACC7463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4996D83-21E8-4A67-AB56-1D7C4550D8BF}" type="pres">
      <dgm:prSet presAssocID="{A7F4A9D3-4E50-47E2-AD74-92DB8865CAC2}" presName="spacer" presStyleCnt="0"/>
      <dgm:spPr/>
    </dgm:pt>
    <dgm:pt modelId="{E649AC15-CEA8-4967-B30C-9A549C4C42C5}" type="pres">
      <dgm:prSet presAssocID="{849C818E-5DFB-4496-8725-DB65ED27484E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1E52DA09-77F0-40A5-A286-86FF5B65CCDC}" type="presOf" srcId="{DE677571-41AF-4520-8DD1-54925AC29A3A}" destId="{8FDE7FBE-9038-4A63-B45D-49D9FFCB532B}" srcOrd="0" destOrd="0" presId="urn:microsoft.com/office/officeart/2005/8/layout/vList2"/>
    <dgm:cxn modelId="{E2286612-0318-4F4E-83F5-6EFFFF3AAE7F}" type="presOf" srcId="{F6B34A79-3505-4CAE-9561-1C6B4ACC7463}" destId="{F5ADC777-0096-4B14-B9D3-1F4EC638BC2E}" srcOrd="0" destOrd="0" presId="urn:microsoft.com/office/officeart/2005/8/layout/vList2"/>
    <dgm:cxn modelId="{574C6F27-6FA7-4769-9638-42BF1F427180}" type="presOf" srcId="{34227D5B-F694-4839-80BA-CB9C06D607A1}" destId="{EF5CAE3D-FFAD-4466-A2C3-FA754462844D}" srcOrd="0" destOrd="0" presId="urn:microsoft.com/office/officeart/2005/8/layout/vList2"/>
    <dgm:cxn modelId="{01CDE23C-4316-4291-AE2D-62A7BC671432}" srcId="{E161B7A7-610D-4AB4-B4A0-ECD79A1381EC}" destId="{02B27DE3-4576-4CB6-BC41-4D8A3A35BCE9}" srcOrd="0" destOrd="0" parTransId="{79537565-726D-4341-AE14-FF42650B4D55}" sibTransId="{6764441B-5E2E-4976-8E2C-3182797D437A}"/>
    <dgm:cxn modelId="{45E9705C-EB12-47DD-9350-A1FF4FCD5F7D}" srcId="{E161B7A7-610D-4AB4-B4A0-ECD79A1381EC}" destId="{849C818E-5DFB-4496-8725-DB65ED27484E}" srcOrd="7" destOrd="0" parTransId="{3044E325-69C9-4655-B953-DAA4C7C88A20}" sibTransId="{6CFB838A-7C38-41E0-BA42-392273B55511}"/>
    <dgm:cxn modelId="{37C5D444-30A9-4E61-BA5C-D00EE3A0C027}" type="presOf" srcId="{876EF0EB-4D4A-4517-8071-4F9568608AB0}" destId="{C873604C-E721-4600-BE59-D22166B0B7E0}" srcOrd="0" destOrd="0" presId="urn:microsoft.com/office/officeart/2005/8/layout/vList2"/>
    <dgm:cxn modelId="{38BF8248-7850-43EA-B2A1-DADF7708666C}" type="presOf" srcId="{02B27DE3-4576-4CB6-BC41-4D8A3A35BCE9}" destId="{D781C9B4-8B1C-4789-834E-47265842B6D4}" srcOrd="0" destOrd="0" presId="urn:microsoft.com/office/officeart/2005/8/layout/vList2"/>
    <dgm:cxn modelId="{63D7866C-CDBD-4A69-8C4D-38B9B3D78D04}" srcId="{E161B7A7-610D-4AB4-B4A0-ECD79A1381EC}" destId="{05E20557-7DC2-4F12-885C-FBEE5E4D1625}" srcOrd="1" destOrd="0" parTransId="{346314BB-51DC-45FD-86D2-42EA9DA543F5}" sibTransId="{34B3F285-7D0E-4FE6-AF69-10672D42FEA9}"/>
    <dgm:cxn modelId="{94C3EC75-76F3-4FFA-8F8C-4F0AB3C156B7}" srcId="{E161B7A7-610D-4AB4-B4A0-ECD79A1381EC}" destId="{944D7E66-1892-44E6-AEE2-2801917F7071}" srcOrd="2" destOrd="0" parTransId="{98766601-ED8D-46A9-B75E-69247BF18DEE}" sibTransId="{919A6B76-1096-4A2E-ABF4-1045D3DDB909}"/>
    <dgm:cxn modelId="{7E49377B-FAA7-48A5-A885-2C5DC34E7221}" type="presOf" srcId="{849C818E-5DFB-4496-8725-DB65ED27484E}" destId="{E649AC15-CEA8-4967-B30C-9A549C4C42C5}" srcOrd="0" destOrd="0" presId="urn:microsoft.com/office/officeart/2005/8/layout/vList2"/>
    <dgm:cxn modelId="{80C1D184-3150-4C3E-BA99-924C8461EE1B}" srcId="{E161B7A7-610D-4AB4-B4A0-ECD79A1381EC}" destId="{876EF0EB-4D4A-4517-8071-4F9568608AB0}" srcOrd="5" destOrd="0" parTransId="{700690E5-DA19-4655-8D54-2DCF7CC66D65}" sibTransId="{FBEA30D2-9824-437C-8CE8-512BEB425E46}"/>
    <dgm:cxn modelId="{96E9ABA3-9203-43E0-907F-AE9CF7C9EC53}" srcId="{E161B7A7-610D-4AB4-B4A0-ECD79A1381EC}" destId="{34227D5B-F694-4839-80BA-CB9C06D607A1}" srcOrd="3" destOrd="0" parTransId="{419E2CBA-FE37-47B3-A533-9F5F371D9864}" sibTransId="{90078BD6-2AC7-4F8D-8287-1FC147284105}"/>
    <dgm:cxn modelId="{5FDF6AD2-9D39-4831-86C8-EE786F0E648B}" type="presOf" srcId="{E161B7A7-610D-4AB4-B4A0-ECD79A1381EC}" destId="{364C1265-7924-4035-9483-53A123EA6118}" srcOrd="0" destOrd="0" presId="urn:microsoft.com/office/officeart/2005/8/layout/vList2"/>
    <dgm:cxn modelId="{4B400EEA-6542-4D43-907C-0DC76E513544}" type="presOf" srcId="{944D7E66-1892-44E6-AEE2-2801917F7071}" destId="{75D61BBE-31C4-457D-B166-B17AD8DCB351}" srcOrd="0" destOrd="0" presId="urn:microsoft.com/office/officeart/2005/8/layout/vList2"/>
    <dgm:cxn modelId="{D50F1BEE-8AD8-42BD-8D4E-635AF7F0C1D9}" srcId="{E161B7A7-610D-4AB4-B4A0-ECD79A1381EC}" destId="{DE677571-41AF-4520-8DD1-54925AC29A3A}" srcOrd="4" destOrd="0" parTransId="{650A7FA9-73F2-42E2-B885-7053D5438C84}" sibTransId="{F351D1C8-E0AA-4275-9A1E-A6E957276ADC}"/>
    <dgm:cxn modelId="{72BEBEF3-349C-46A7-A991-61903702C492}" srcId="{E161B7A7-610D-4AB4-B4A0-ECD79A1381EC}" destId="{F6B34A79-3505-4CAE-9561-1C6B4ACC7463}" srcOrd="6" destOrd="0" parTransId="{270E79A7-3324-4BDA-899B-20BE0034D31B}" sibTransId="{A7F4A9D3-4E50-47E2-AD74-92DB8865CAC2}"/>
    <dgm:cxn modelId="{3A9917F6-7F94-404D-A64D-514419E1B609}" type="presOf" srcId="{05E20557-7DC2-4F12-885C-FBEE5E4D1625}" destId="{8522D834-290F-4E40-87A2-610229A28F31}" srcOrd="0" destOrd="0" presId="urn:microsoft.com/office/officeart/2005/8/layout/vList2"/>
    <dgm:cxn modelId="{95AFFF32-4548-452F-BDF2-A48C520B2FC1}" type="presParOf" srcId="{364C1265-7924-4035-9483-53A123EA6118}" destId="{D781C9B4-8B1C-4789-834E-47265842B6D4}" srcOrd="0" destOrd="0" presId="urn:microsoft.com/office/officeart/2005/8/layout/vList2"/>
    <dgm:cxn modelId="{D452B4FE-63F5-4CBD-AFDB-C6E57E3D05CA}" type="presParOf" srcId="{364C1265-7924-4035-9483-53A123EA6118}" destId="{2913E7B4-FC92-4B24-9619-04552C614075}" srcOrd="1" destOrd="0" presId="urn:microsoft.com/office/officeart/2005/8/layout/vList2"/>
    <dgm:cxn modelId="{A5B24A6C-8EF7-472E-B016-F0884E5C7CBF}" type="presParOf" srcId="{364C1265-7924-4035-9483-53A123EA6118}" destId="{8522D834-290F-4E40-87A2-610229A28F31}" srcOrd="2" destOrd="0" presId="urn:microsoft.com/office/officeart/2005/8/layout/vList2"/>
    <dgm:cxn modelId="{3072E4DB-3DBC-4464-8AA9-272EB5977652}" type="presParOf" srcId="{364C1265-7924-4035-9483-53A123EA6118}" destId="{FF17F038-44A2-4206-9FA8-147D07C9F1C9}" srcOrd="3" destOrd="0" presId="urn:microsoft.com/office/officeart/2005/8/layout/vList2"/>
    <dgm:cxn modelId="{B833A875-E4EA-4275-BCB8-56343BA4B8A2}" type="presParOf" srcId="{364C1265-7924-4035-9483-53A123EA6118}" destId="{75D61BBE-31C4-457D-B166-B17AD8DCB351}" srcOrd="4" destOrd="0" presId="urn:microsoft.com/office/officeart/2005/8/layout/vList2"/>
    <dgm:cxn modelId="{1603AA2A-A63E-42AF-BC87-E2E920442458}" type="presParOf" srcId="{364C1265-7924-4035-9483-53A123EA6118}" destId="{D1446FDE-A246-48E6-B63F-3D47BB6B290A}" srcOrd="5" destOrd="0" presId="urn:microsoft.com/office/officeart/2005/8/layout/vList2"/>
    <dgm:cxn modelId="{166738A7-E45F-4AB3-8F95-407A621806A3}" type="presParOf" srcId="{364C1265-7924-4035-9483-53A123EA6118}" destId="{EF5CAE3D-FFAD-4466-A2C3-FA754462844D}" srcOrd="6" destOrd="0" presId="urn:microsoft.com/office/officeart/2005/8/layout/vList2"/>
    <dgm:cxn modelId="{AD1245E8-8F1A-43DF-AC1C-124B6F54D4C6}" type="presParOf" srcId="{364C1265-7924-4035-9483-53A123EA6118}" destId="{4B3B1BD8-7C77-45E2-A6C3-CBEE13E50F3B}" srcOrd="7" destOrd="0" presId="urn:microsoft.com/office/officeart/2005/8/layout/vList2"/>
    <dgm:cxn modelId="{2DF6DF93-C2AD-4384-AD91-7983C822F350}" type="presParOf" srcId="{364C1265-7924-4035-9483-53A123EA6118}" destId="{8FDE7FBE-9038-4A63-B45D-49D9FFCB532B}" srcOrd="8" destOrd="0" presId="urn:microsoft.com/office/officeart/2005/8/layout/vList2"/>
    <dgm:cxn modelId="{A794A08D-258D-4EA7-8E73-87FC197E2216}" type="presParOf" srcId="{364C1265-7924-4035-9483-53A123EA6118}" destId="{EBC2B8FB-6F41-4346-8CE3-5A5D23EB0774}" srcOrd="9" destOrd="0" presId="urn:microsoft.com/office/officeart/2005/8/layout/vList2"/>
    <dgm:cxn modelId="{AE1294A3-9AC8-4B33-89B1-6295C92D21E8}" type="presParOf" srcId="{364C1265-7924-4035-9483-53A123EA6118}" destId="{C873604C-E721-4600-BE59-D22166B0B7E0}" srcOrd="10" destOrd="0" presId="urn:microsoft.com/office/officeart/2005/8/layout/vList2"/>
    <dgm:cxn modelId="{FE9181A4-B848-409E-B45E-BF722CD7D813}" type="presParOf" srcId="{364C1265-7924-4035-9483-53A123EA6118}" destId="{4DE67AD0-8F2B-4B54-9323-7429D4B53409}" srcOrd="11" destOrd="0" presId="urn:microsoft.com/office/officeart/2005/8/layout/vList2"/>
    <dgm:cxn modelId="{98F06F28-1300-45C8-9A91-0BA358F8E780}" type="presParOf" srcId="{364C1265-7924-4035-9483-53A123EA6118}" destId="{F5ADC777-0096-4B14-B9D3-1F4EC638BC2E}" srcOrd="12" destOrd="0" presId="urn:microsoft.com/office/officeart/2005/8/layout/vList2"/>
    <dgm:cxn modelId="{087803CB-A936-478B-B157-B56ECD2BBD46}" type="presParOf" srcId="{364C1265-7924-4035-9483-53A123EA6118}" destId="{E4996D83-21E8-4A67-AB56-1D7C4550D8BF}" srcOrd="13" destOrd="0" presId="urn:microsoft.com/office/officeart/2005/8/layout/vList2"/>
    <dgm:cxn modelId="{6D0526AB-8E8F-4549-9F6A-C9294D49B8EF}" type="presParOf" srcId="{364C1265-7924-4035-9483-53A123EA6118}" destId="{E649AC15-CEA8-4967-B30C-9A549C4C42C5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A08D05-32E5-4011-A940-7B1015A72C5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B311C42-5699-4077-B3EA-55B6A688D2FF}">
      <dgm:prSet/>
      <dgm:spPr/>
      <dgm:t>
        <a:bodyPr/>
        <a:lstStyle/>
        <a:p>
          <a:r>
            <a:rPr lang="en-US" b="1" i="1" u="sng"/>
            <a:t>R</a:t>
          </a:r>
          <a:r>
            <a:rPr lang="en-US"/>
            <a:t>elevance: </a:t>
          </a:r>
          <a:r>
            <a:rPr lang="en-US" i="1"/>
            <a:t>The importance of the information for your needs</a:t>
          </a:r>
          <a:r>
            <a:rPr lang="en-US"/>
            <a:t>.</a:t>
          </a:r>
        </a:p>
      </dgm:t>
    </dgm:pt>
    <dgm:pt modelId="{5AF4824E-5F83-4AD1-81A9-122ADB741851}" type="parTrans" cxnId="{43FAB997-6156-40E7-AA46-C1C44A008568}">
      <dgm:prSet/>
      <dgm:spPr/>
      <dgm:t>
        <a:bodyPr/>
        <a:lstStyle/>
        <a:p>
          <a:endParaRPr lang="en-US"/>
        </a:p>
      </dgm:t>
    </dgm:pt>
    <dgm:pt modelId="{46DDB94B-5A06-43A9-9F40-1E34EC095D31}" type="sibTrans" cxnId="{43FAB997-6156-40E7-AA46-C1C44A008568}">
      <dgm:prSet/>
      <dgm:spPr/>
      <dgm:t>
        <a:bodyPr/>
        <a:lstStyle/>
        <a:p>
          <a:endParaRPr lang="en-US"/>
        </a:p>
      </dgm:t>
    </dgm:pt>
    <dgm:pt modelId="{A2D74FB9-6B39-4EBA-B6D7-FA926E306D90}">
      <dgm:prSet/>
      <dgm:spPr/>
      <dgm:t>
        <a:bodyPr/>
        <a:lstStyle/>
        <a:p>
          <a:r>
            <a:rPr lang="en-US"/>
            <a:t>Does the information relate to your topic or answer your question?</a:t>
          </a:r>
        </a:p>
      </dgm:t>
    </dgm:pt>
    <dgm:pt modelId="{8C9DEEBB-6FD2-43FF-87C2-00389C5E7A16}" type="parTrans" cxnId="{A6951A0E-BE4C-4734-8A2B-01FE3E904DD0}">
      <dgm:prSet/>
      <dgm:spPr/>
      <dgm:t>
        <a:bodyPr/>
        <a:lstStyle/>
        <a:p>
          <a:endParaRPr lang="en-US"/>
        </a:p>
      </dgm:t>
    </dgm:pt>
    <dgm:pt modelId="{4DB53BCA-BB9E-42FA-9284-D521167C11DB}" type="sibTrans" cxnId="{A6951A0E-BE4C-4734-8A2B-01FE3E904DD0}">
      <dgm:prSet/>
      <dgm:spPr/>
      <dgm:t>
        <a:bodyPr/>
        <a:lstStyle/>
        <a:p>
          <a:endParaRPr lang="en-US"/>
        </a:p>
      </dgm:t>
    </dgm:pt>
    <dgm:pt modelId="{B236B2E6-D379-484F-873F-C20E44EE9346}">
      <dgm:prSet/>
      <dgm:spPr/>
      <dgm:t>
        <a:bodyPr/>
        <a:lstStyle/>
        <a:p>
          <a:r>
            <a:rPr lang="en-US"/>
            <a:t>Who is the intended audience?</a:t>
          </a:r>
        </a:p>
      </dgm:t>
    </dgm:pt>
    <dgm:pt modelId="{CA4085BA-0E95-48FF-8739-C25F50B0F7EC}" type="parTrans" cxnId="{D36AD007-799E-49A5-B2D8-5067C49CBFBB}">
      <dgm:prSet/>
      <dgm:spPr/>
      <dgm:t>
        <a:bodyPr/>
        <a:lstStyle/>
        <a:p>
          <a:endParaRPr lang="en-US"/>
        </a:p>
      </dgm:t>
    </dgm:pt>
    <dgm:pt modelId="{BD388C78-8AD7-4EF1-A625-F4D398CF5D0F}" type="sibTrans" cxnId="{D36AD007-799E-49A5-B2D8-5067C49CBFBB}">
      <dgm:prSet/>
      <dgm:spPr/>
      <dgm:t>
        <a:bodyPr/>
        <a:lstStyle/>
        <a:p>
          <a:endParaRPr lang="en-US"/>
        </a:p>
      </dgm:t>
    </dgm:pt>
    <dgm:pt modelId="{9701E367-046C-482A-A9D8-6655F7BAF773}">
      <dgm:prSet/>
      <dgm:spPr/>
      <dgm:t>
        <a:bodyPr/>
        <a:lstStyle/>
        <a:p>
          <a:r>
            <a:rPr lang="en-US"/>
            <a:t>Is the information at an appropriate level (i.e. not too elementary or advanced for your needs)?</a:t>
          </a:r>
        </a:p>
      </dgm:t>
    </dgm:pt>
    <dgm:pt modelId="{C4992DC5-C7CA-48A3-91EF-4792477F6AE8}" type="parTrans" cxnId="{0716AFD7-A84C-4FB4-8D55-9D52E681B355}">
      <dgm:prSet/>
      <dgm:spPr/>
      <dgm:t>
        <a:bodyPr/>
        <a:lstStyle/>
        <a:p>
          <a:endParaRPr lang="en-US"/>
        </a:p>
      </dgm:t>
    </dgm:pt>
    <dgm:pt modelId="{1AFACF81-6732-4B9B-B245-4C81EF04BFD9}" type="sibTrans" cxnId="{0716AFD7-A84C-4FB4-8D55-9D52E681B355}">
      <dgm:prSet/>
      <dgm:spPr/>
      <dgm:t>
        <a:bodyPr/>
        <a:lstStyle/>
        <a:p>
          <a:endParaRPr lang="en-US"/>
        </a:p>
      </dgm:t>
    </dgm:pt>
    <dgm:pt modelId="{1E2D6B37-D400-4543-AAD1-14E70732E77C}">
      <dgm:prSet/>
      <dgm:spPr/>
      <dgm:t>
        <a:bodyPr/>
        <a:lstStyle/>
        <a:p>
          <a:r>
            <a:rPr lang="en-US"/>
            <a:t>Have you looked at a variety of sources before determining this is one you will use?</a:t>
          </a:r>
        </a:p>
      </dgm:t>
    </dgm:pt>
    <dgm:pt modelId="{99071456-1786-4A18-A9F6-5FB1BCAC7F3D}" type="parTrans" cxnId="{D5E7D50B-E0F0-4368-9F40-2FEDE6AC9FAD}">
      <dgm:prSet/>
      <dgm:spPr/>
      <dgm:t>
        <a:bodyPr/>
        <a:lstStyle/>
        <a:p>
          <a:endParaRPr lang="en-US"/>
        </a:p>
      </dgm:t>
    </dgm:pt>
    <dgm:pt modelId="{6BFD2877-00DC-43DD-BCE2-0E5DB6429A39}" type="sibTrans" cxnId="{D5E7D50B-E0F0-4368-9F40-2FEDE6AC9FAD}">
      <dgm:prSet/>
      <dgm:spPr/>
      <dgm:t>
        <a:bodyPr/>
        <a:lstStyle/>
        <a:p>
          <a:endParaRPr lang="en-US"/>
        </a:p>
      </dgm:t>
    </dgm:pt>
    <dgm:pt modelId="{18EA96E3-3576-43DF-8916-8E0F036D6AD8}">
      <dgm:prSet/>
      <dgm:spPr/>
      <dgm:t>
        <a:bodyPr/>
        <a:lstStyle/>
        <a:p>
          <a:r>
            <a:rPr lang="en-US"/>
            <a:t>Would you be comfortable citing this source in your research paper?</a:t>
          </a:r>
        </a:p>
      </dgm:t>
    </dgm:pt>
    <dgm:pt modelId="{43EAE769-82CC-4DC0-BD66-412972828759}" type="parTrans" cxnId="{B12F125C-B177-4719-86FF-7BA6782364D7}">
      <dgm:prSet/>
      <dgm:spPr/>
      <dgm:t>
        <a:bodyPr/>
        <a:lstStyle/>
        <a:p>
          <a:endParaRPr lang="en-US"/>
        </a:p>
      </dgm:t>
    </dgm:pt>
    <dgm:pt modelId="{8207A528-6814-4EAC-AC17-1F7EC785A8B8}" type="sibTrans" cxnId="{B12F125C-B177-4719-86FF-7BA6782364D7}">
      <dgm:prSet/>
      <dgm:spPr/>
      <dgm:t>
        <a:bodyPr/>
        <a:lstStyle/>
        <a:p>
          <a:endParaRPr lang="en-US"/>
        </a:p>
      </dgm:t>
    </dgm:pt>
    <dgm:pt modelId="{3A004565-EE64-496A-94B0-894E3ECCEF65}" type="pres">
      <dgm:prSet presAssocID="{D9A08D05-32E5-4011-A940-7B1015A72C5E}" presName="linear" presStyleCnt="0">
        <dgm:presLayoutVars>
          <dgm:animLvl val="lvl"/>
          <dgm:resizeHandles val="exact"/>
        </dgm:presLayoutVars>
      </dgm:prSet>
      <dgm:spPr/>
    </dgm:pt>
    <dgm:pt modelId="{20BBCA5E-35A6-41CF-B0DD-C94F79D58A7A}" type="pres">
      <dgm:prSet presAssocID="{1B311C42-5699-4077-B3EA-55B6A688D2F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E9A0B49-1023-4DBF-9FAA-E0AA87662471}" type="pres">
      <dgm:prSet presAssocID="{46DDB94B-5A06-43A9-9F40-1E34EC095D31}" presName="spacer" presStyleCnt="0"/>
      <dgm:spPr/>
    </dgm:pt>
    <dgm:pt modelId="{67DBA775-8C20-408C-976E-C7BB140C674E}" type="pres">
      <dgm:prSet presAssocID="{A2D74FB9-6B39-4EBA-B6D7-FA926E306D9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B1762C7-9C78-4551-8E5A-4EF576F24754}" type="pres">
      <dgm:prSet presAssocID="{4DB53BCA-BB9E-42FA-9284-D521167C11DB}" presName="spacer" presStyleCnt="0"/>
      <dgm:spPr/>
    </dgm:pt>
    <dgm:pt modelId="{9BEF94E6-1664-4CF8-832D-933B2ACFAB10}" type="pres">
      <dgm:prSet presAssocID="{B236B2E6-D379-484F-873F-C20E44EE934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0A762F8-51B7-4A74-ACA0-042A2CD2B2E9}" type="pres">
      <dgm:prSet presAssocID="{BD388C78-8AD7-4EF1-A625-F4D398CF5D0F}" presName="spacer" presStyleCnt="0"/>
      <dgm:spPr/>
    </dgm:pt>
    <dgm:pt modelId="{217FA1BB-3DB8-4994-9617-E16C463E5E66}" type="pres">
      <dgm:prSet presAssocID="{9701E367-046C-482A-A9D8-6655F7BAF77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6EEFDCD-95FD-4198-9EC4-2C459E34FD2B}" type="pres">
      <dgm:prSet presAssocID="{1AFACF81-6732-4B9B-B245-4C81EF04BFD9}" presName="spacer" presStyleCnt="0"/>
      <dgm:spPr/>
    </dgm:pt>
    <dgm:pt modelId="{41CBC43D-828A-4155-A273-C4DEF6B8CC7E}" type="pres">
      <dgm:prSet presAssocID="{1E2D6B37-D400-4543-AAD1-14E70732E77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6D495A4-32A4-4FB6-BA97-D51ACD2D6BCE}" type="pres">
      <dgm:prSet presAssocID="{6BFD2877-00DC-43DD-BCE2-0E5DB6429A39}" presName="spacer" presStyleCnt="0"/>
      <dgm:spPr/>
    </dgm:pt>
    <dgm:pt modelId="{629E43C0-62E4-4BD7-9DD1-3C7BC50B7CAA}" type="pres">
      <dgm:prSet presAssocID="{18EA96E3-3576-43DF-8916-8E0F036D6AD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36AD007-799E-49A5-B2D8-5067C49CBFBB}" srcId="{D9A08D05-32E5-4011-A940-7B1015A72C5E}" destId="{B236B2E6-D379-484F-873F-C20E44EE9346}" srcOrd="2" destOrd="0" parTransId="{CA4085BA-0E95-48FF-8739-C25F50B0F7EC}" sibTransId="{BD388C78-8AD7-4EF1-A625-F4D398CF5D0F}"/>
    <dgm:cxn modelId="{9E584E08-BF6D-46FA-BD1B-BDBD439FDB3C}" type="presOf" srcId="{1B311C42-5699-4077-B3EA-55B6A688D2FF}" destId="{20BBCA5E-35A6-41CF-B0DD-C94F79D58A7A}" srcOrd="0" destOrd="0" presId="urn:microsoft.com/office/officeart/2005/8/layout/vList2"/>
    <dgm:cxn modelId="{D5E7D50B-E0F0-4368-9F40-2FEDE6AC9FAD}" srcId="{D9A08D05-32E5-4011-A940-7B1015A72C5E}" destId="{1E2D6B37-D400-4543-AAD1-14E70732E77C}" srcOrd="4" destOrd="0" parTransId="{99071456-1786-4A18-A9F6-5FB1BCAC7F3D}" sibTransId="{6BFD2877-00DC-43DD-BCE2-0E5DB6429A39}"/>
    <dgm:cxn modelId="{A6951A0E-BE4C-4734-8A2B-01FE3E904DD0}" srcId="{D9A08D05-32E5-4011-A940-7B1015A72C5E}" destId="{A2D74FB9-6B39-4EBA-B6D7-FA926E306D90}" srcOrd="1" destOrd="0" parTransId="{8C9DEEBB-6FD2-43FF-87C2-00389C5E7A16}" sibTransId="{4DB53BCA-BB9E-42FA-9284-D521167C11DB}"/>
    <dgm:cxn modelId="{B12F125C-B177-4719-86FF-7BA6782364D7}" srcId="{D9A08D05-32E5-4011-A940-7B1015A72C5E}" destId="{18EA96E3-3576-43DF-8916-8E0F036D6AD8}" srcOrd="5" destOrd="0" parTransId="{43EAE769-82CC-4DC0-BD66-412972828759}" sibTransId="{8207A528-6814-4EAC-AC17-1F7EC785A8B8}"/>
    <dgm:cxn modelId="{CEFBAF49-4325-442E-B52B-79B48E7ED751}" type="presOf" srcId="{A2D74FB9-6B39-4EBA-B6D7-FA926E306D90}" destId="{67DBA775-8C20-408C-976E-C7BB140C674E}" srcOrd="0" destOrd="0" presId="urn:microsoft.com/office/officeart/2005/8/layout/vList2"/>
    <dgm:cxn modelId="{2013E97B-678C-45D9-A79D-AED281BC08D9}" type="presOf" srcId="{D9A08D05-32E5-4011-A940-7B1015A72C5E}" destId="{3A004565-EE64-496A-94B0-894E3ECCEF65}" srcOrd="0" destOrd="0" presId="urn:microsoft.com/office/officeart/2005/8/layout/vList2"/>
    <dgm:cxn modelId="{55620394-714D-49FA-8D40-6DE4366F3AD5}" type="presOf" srcId="{18EA96E3-3576-43DF-8916-8E0F036D6AD8}" destId="{629E43C0-62E4-4BD7-9DD1-3C7BC50B7CAA}" srcOrd="0" destOrd="0" presId="urn:microsoft.com/office/officeart/2005/8/layout/vList2"/>
    <dgm:cxn modelId="{43FAB997-6156-40E7-AA46-C1C44A008568}" srcId="{D9A08D05-32E5-4011-A940-7B1015A72C5E}" destId="{1B311C42-5699-4077-B3EA-55B6A688D2FF}" srcOrd="0" destOrd="0" parTransId="{5AF4824E-5F83-4AD1-81A9-122ADB741851}" sibTransId="{46DDB94B-5A06-43A9-9F40-1E34EC095D31}"/>
    <dgm:cxn modelId="{0716AFD7-A84C-4FB4-8D55-9D52E681B355}" srcId="{D9A08D05-32E5-4011-A940-7B1015A72C5E}" destId="{9701E367-046C-482A-A9D8-6655F7BAF773}" srcOrd="3" destOrd="0" parTransId="{C4992DC5-C7CA-48A3-91EF-4792477F6AE8}" sibTransId="{1AFACF81-6732-4B9B-B245-4C81EF04BFD9}"/>
    <dgm:cxn modelId="{5A9AE9E2-94DF-4991-B69E-58D1E55E9079}" type="presOf" srcId="{1E2D6B37-D400-4543-AAD1-14E70732E77C}" destId="{41CBC43D-828A-4155-A273-C4DEF6B8CC7E}" srcOrd="0" destOrd="0" presId="urn:microsoft.com/office/officeart/2005/8/layout/vList2"/>
    <dgm:cxn modelId="{01AD59E8-FB94-4825-BA4A-F463BA3DCE52}" type="presOf" srcId="{B236B2E6-D379-484F-873F-C20E44EE9346}" destId="{9BEF94E6-1664-4CF8-832D-933B2ACFAB10}" srcOrd="0" destOrd="0" presId="urn:microsoft.com/office/officeart/2005/8/layout/vList2"/>
    <dgm:cxn modelId="{D894CBF0-FC35-42A3-B58C-B0DEC6D987C1}" type="presOf" srcId="{9701E367-046C-482A-A9D8-6655F7BAF773}" destId="{217FA1BB-3DB8-4994-9617-E16C463E5E66}" srcOrd="0" destOrd="0" presId="urn:microsoft.com/office/officeart/2005/8/layout/vList2"/>
    <dgm:cxn modelId="{CEE1284C-6FA4-4ABC-AE96-63555FE605F0}" type="presParOf" srcId="{3A004565-EE64-496A-94B0-894E3ECCEF65}" destId="{20BBCA5E-35A6-41CF-B0DD-C94F79D58A7A}" srcOrd="0" destOrd="0" presId="urn:microsoft.com/office/officeart/2005/8/layout/vList2"/>
    <dgm:cxn modelId="{CEC4B0E5-CB53-4460-BC6B-EF7A4776ACCB}" type="presParOf" srcId="{3A004565-EE64-496A-94B0-894E3ECCEF65}" destId="{7E9A0B49-1023-4DBF-9FAA-E0AA87662471}" srcOrd="1" destOrd="0" presId="urn:microsoft.com/office/officeart/2005/8/layout/vList2"/>
    <dgm:cxn modelId="{F4666DF6-2644-41A4-86D5-A552EFBFB991}" type="presParOf" srcId="{3A004565-EE64-496A-94B0-894E3ECCEF65}" destId="{67DBA775-8C20-408C-976E-C7BB140C674E}" srcOrd="2" destOrd="0" presId="urn:microsoft.com/office/officeart/2005/8/layout/vList2"/>
    <dgm:cxn modelId="{0FE10E8F-3978-4DB6-8F26-049A55EBAEA2}" type="presParOf" srcId="{3A004565-EE64-496A-94B0-894E3ECCEF65}" destId="{7B1762C7-9C78-4551-8E5A-4EF576F24754}" srcOrd="3" destOrd="0" presId="urn:microsoft.com/office/officeart/2005/8/layout/vList2"/>
    <dgm:cxn modelId="{ADBA69BB-BCF1-45F5-B0E3-F806A134F633}" type="presParOf" srcId="{3A004565-EE64-496A-94B0-894E3ECCEF65}" destId="{9BEF94E6-1664-4CF8-832D-933B2ACFAB10}" srcOrd="4" destOrd="0" presId="urn:microsoft.com/office/officeart/2005/8/layout/vList2"/>
    <dgm:cxn modelId="{13FAAB01-FC8C-4B34-9E09-8A1B1323FD5D}" type="presParOf" srcId="{3A004565-EE64-496A-94B0-894E3ECCEF65}" destId="{40A762F8-51B7-4A74-ACA0-042A2CD2B2E9}" srcOrd="5" destOrd="0" presId="urn:microsoft.com/office/officeart/2005/8/layout/vList2"/>
    <dgm:cxn modelId="{C462EB9B-1185-48CC-ABF4-C71445387D66}" type="presParOf" srcId="{3A004565-EE64-496A-94B0-894E3ECCEF65}" destId="{217FA1BB-3DB8-4994-9617-E16C463E5E66}" srcOrd="6" destOrd="0" presId="urn:microsoft.com/office/officeart/2005/8/layout/vList2"/>
    <dgm:cxn modelId="{D0189B51-8CC8-4572-A5C2-FA7CDF4EFDEA}" type="presParOf" srcId="{3A004565-EE64-496A-94B0-894E3ECCEF65}" destId="{E6EEFDCD-95FD-4198-9EC4-2C459E34FD2B}" srcOrd="7" destOrd="0" presId="urn:microsoft.com/office/officeart/2005/8/layout/vList2"/>
    <dgm:cxn modelId="{822C5766-A7D1-4021-9553-84F56A9D6AC1}" type="presParOf" srcId="{3A004565-EE64-496A-94B0-894E3ECCEF65}" destId="{41CBC43D-828A-4155-A273-C4DEF6B8CC7E}" srcOrd="8" destOrd="0" presId="urn:microsoft.com/office/officeart/2005/8/layout/vList2"/>
    <dgm:cxn modelId="{0A9C5BE1-B9E8-479D-AABA-F52F196CCF29}" type="presParOf" srcId="{3A004565-EE64-496A-94B0-894E3ECCEF65}" destId="{36D495A4-32A4-4FB6-BA97-D51ACD2D6BCE}" srcOrd="9" destOrd="0" presId="urn:microsoft.com/office/officeart/2005/8/layout/vList2"/>
    <dgm:cxn modelId="{985D1C41-11AE-4193-9282-57686A1CA3D1}" type="presParOf" srcId="{3A004565-EE64-496A-94B0-894E3ECCEF65}" destId="{629E43C0-62E4-4BD7-9DD1-3C7BC50B7CA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BB2746C-BBE5-4C7F-9D42-23A92D097F4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C0633F-39B8-458B-B6C5-DBF852BBA706}">
      <dgm:prSet/>
      <dgm:spPr/>
      <dgm:t>
        <a:bodyPr/>
        <a:lstStyle/>
        <a:p>
          <a:r>
            <a:rPr lang="en-US" i="1" u="sng" dirty="0"/>
            <a:t>A</a:t>
          </a:r>
          <a:r>
            <a:rPr lang="en-US" dirty="0"/>
            <a:t>uthority: </a:t>
          </a:r>
          <a:r>
            <a:rPr lang="en-US" i="1" dirty="0"/>
            <a:t>The source of the information.</a:t>
          </a:r>
          <a:endParaRPr lang="en-US" dirty="0"/>
        </a:p>
      </dgm:t>
    </dgm:pt>
    <dgm:pt modelId="{B862EEC5-166C-46C8-81A4-ECB0D84891C0}" type="parTrans" cxnId="{EBA31C1D-F494-47EA-811F-54C38FF69603}">
      <dgm:prSet/>
      <dgm:spPr/>
      <dgm:t>
        <a:bodyPr/>
        <a:lstStyle/>
        <a:p>
          <a:endParaRPr lang="en-US"/>
        </a:p>
      </dgm:t>
    </dgm:pt>
    <dgm:pt modelId="{D0DA49D2-6E90-43B7-90BB-4F6DC2496FD0}" type="sibTrans" cxnId="{EBA31C1D-F494-47EA-811F-54C38FF69603}">
      <dgm:prSet/>
      <dgm:spPr/>
      <dgm:t>
        <a:bodyPr/>
        <a:lstStyle/>
        <a:p>
          <a:endParaRPr lang="en-US"/>
        </a:p>
      </dgm:t>
    </dgm:pt>
    <dgm:pt modelId="{EE5F6996-EBFF-45BC-B2EC-BFA2F3A009DA}">
      <dgm:prSet/>
      <dgm:spPr/>
      <dgm:t>
        <a:bodyPr/>
        <a:lstStyle/>
        <a:p>
          <a:r>
            <a:rPr lang="en-US" dirty="0"/>
            <a:t>Who is the author/publisher/source/sponsor?</a:t>
          </a:r>
        </a:p>
      </dgm:t>
    </dgm:pt>
    <dgm:pt modelId="{B6126D57-7596-4FCF-AB8F-294034D5A507}" type="parTrans" cxnId="{18AA2519-8B3E-4BF9-B18E-CFF2D0C7041C}">
      <dgm:prSet/>
      <dgm:spPr/>
      <dgm:t>
        <a:bodyPr/>
        <a:lstStyle/>
        <a:p>
          <a:endParaRPr lang="en-US"/>
        </a:p>
      </dgm:t>
    </dgm:pt>
    <dgm:pt modelId="{B477FAC7-C008-4022-9783-840ACAC94975}" type="sibTrans" cxnId="{18AA2519-8B3E-4BF9-B18E-CFF2D0C7041C}">
      <dgm:prSet/>
      <dgm:spPr/>
      <dgm:t>
        <a:bodyPr/>
        <a:lstStyle/>
        <a:p>
          <a:endParaRPr lang="en-US"/>
        </a:p>
      </dgm:t>
    </dgm:pt>
    <dgm:pt modelId="{67CCFC1A-B673-44BA-A4E0-A2F32A17D0D2}">
      <dgm:prSet/>
      <dgm:spPr/>
      <dgm:t>
        <a:bodyPr/>
        <a:lstStyle/>
        <a:p>
          <a:r>
            <a:rPr lang="en-US" dirty="0"/>
            <a:t>What are the author's credentials or </a:t>
          </a:r>
          <a:r>
            <a:rPr lang="en-US" dirty="0" err="1">
              <a:latin typeface="Footlight MT Light"/>
            </a:rPr>
            <a:t>organisational</a:t>
          </a:r>
          <a:r>
            <a:rPr lang="en-US" dirty="0"/>
            <a:t> affiliations?</a:t>
          </a:r>
        </a:p>
      </dgm:t>
    </dgm:pt>
    <dgm:pt modelId="{E8A767A9-F71E-42D2-B3B4-AFAC96A2179B}" type="parTrans" cxnId="{B9B18C1D-F0AD-4EA9-ADDB-ED7C18A72376}">
      <dgm:prSet/>
      <dgm:spPr/>
      <dgm:t>
        <a:bodyPr/>
        <a:lstStyle/>
        <a:p>
          <a:endParaRPr lang="en-US"/>
        </a:p>
      </dgm:t>
    </dgm:pt>
    <dgm:pt modelId="{FB480A93-E6BE-4F6A-90E2-31E7A78FD4FD}" type="sibTrans" cxnId="{B9B18C1D-F0AD-4EA9-ADDB-ED7C18A72376}">
      <dgm:prSet/>
      <dgm:spPr/>
      <dgm:t>
        <a:bodyPr/>
        <a:lstStyle/>
        <a:p>
          <a:endParaRPr lang="en-US"/>
        </a:p>
      </dgm:t>
    </dgm:pt>
    <dgm:pt modelId="{B65D5662-B69E-47C8-BB95-479115D48F45}">
      <dgm:prSet/>
      <dgm:spPr/>
      <dgm:t>
        <a:bodyPr/>
        <a:lstStyle/>
        <a:p>
          <a:r>
            <a:rPr lang="en-US" dirty="0"/>
            <a:t>Is the author qualified to write on the topic?</a:t>
          </a:r>
        </a:p>
      </dgm:t>
    </dgm:pt>
    <dgm:pt modelId="{5F693EB1-98F7-44E6-8A8F-BE00EC8AB0A6}" type="parTrans" cxnId="{C9FBCC9B-9E00-44F5-88F3-48C78DAE24AD}">
      <dgm:prSet/>
      <dgm:spPr/>
      <dgm:t>
        <a:bodyPr/>
        <a:lstStyle/>
        <a:p>
          <a:endParaRPr lang="en-US"/>
        </a:p>
      </dgm:t>
    </dgm:pt>
    <dgm:pt modelId="{460F7834-AF4D-4755-82B3-E4FCE05770FE}" type="sibTrans" cxnId="{C9FBCC9B-9E00-44F5-88F3-48C78DAE24AD}">
      <dgm:prSet/>
      <dgm:spPr/>
      <dgm:t>
        <a:bodyPr/>
        <a:lstStyle/>
        <a:p>
          <a:endParaRPr lang="en-US"/>
        </a:p>
      </dgm:t>
    </dgm:pt>
    <dgm:pt modelId="{CFB22E0B-B082-4B9B-BB95-9FBC2B257278}">
      <dgm:prSet/>
      <dgm:spPr/>
      <dgm:t>
        <a:bodyPr/>
        <a:lstStyle/>
        <a:p>
          <a:r>
            <a:rPr lang="en-US" dirty="0"/>
            <a:t>Is there contact information, such as a publisher or email address?</a:t>
          </a:r>
        </a:p>
      </dgm:t>
    </dgm:pt>
    <dgm:pt modelId="{730C41AD-9B43-4DC6-9F61-399F937652CE}" type="parTrans" cxnId="{438558AC-0107-41C6-B5F2-2EAE0D081D73}">
      <dgm:prSet/>
      <dgm:spPr/>
      <dgm:t>
        <a:bodyPr/>
        <a:lstStyle/>
        <a:p>
          <a:endParaRPr lang="en-US"/>
        </a:p>
      </dgm:t>
    </dgm:pt>
    <dgm:pt modelId="{28A27CA6-DB05-46BD-965D-9D6D49D1B3CF}" type="sibTrans" cxnId="{438558AC-0107-41C6-B5F2-2EAE0D081D73}">
      <dgm:prSet/>
      <dgm:spPr/>
      <dgm:t>
        <a:bodyPr/>
        <a:lstStyle/>
        <a:p>
          <a:endParaRPr lang="en-US"/>
        </a:p>
      </dgm:t>
    </dgm:pt>
    <dgm:pt modelId="{2D5265D0-E9B3-4640-AD65-5A72ADBF8169}">
      <dgm:prSet/>
      <dgm:spPr/>
      <dgm:t>
        <a:bodyPr/>
        <a:lstStyle/>
        <a:p>
          <a:r>
            <a:rPr lang="en-US" dirty="0"/>
            <a:t>Does the URL reveal anything about the author or source? examples: .com .</a:t>
          </a:r>
          <a:r>
            <a:rPr lang="en-US" dirty="0" err="1"/>
            <a:t>edu</a:t>
          </a:r>
          <a:r>
            <a:rPr lang="en-US" dirty="0"/>
            <a:t> .gov .org </a:t>
          </a:r>
          <a:r>
            <a:rPr lang="en-US" dirty="0" err="1"/>
            <a:t>.net</a:t>
          </a:r>
        </a:p>
      </dgm:t>
    </dgm:pt>
    <dgm:pt modelId="{35523CB5-F4D3-4D16-B92F-F1DA6FDB7BFF}" type="parTrans" cxnId="{55D5F1FB-A8A6-4307-984D-47E40BE818B6}">
      <dgm:prSet/>
      <dgm:spPr/>
      <dgm:t>
        <a:bodyPr/>
        <a:lstStyle/>
        <a:p>
          <a:endParaRPr lang="en-US"/>
        </a:p>
      </dgm:t>
    </dgm:pt>
    <dgm:pt modelId="{6EA3029C-7636-42B9-BE4A-51C6E6182EB8}" type="sibTrans" cxnId="{55D5F1FB-A8A6-4307-984D-47E40BE818B6}">
      <dgm:prSet/>
      <dgm:spPr/>
      <dgm:t>
        <a:bodyPr/>
        <a:lstStyle/>
        <a:p>
          <a:endParaRPr lang="en-US"/>
        </a:p>
      </dgm:t>
    </dgm:pt>
    <dgm:pt modelId="{95472261-7980-4A2E-87BF-39C97C9D3AF8}" type="pres">
      <dgm:prSet presAssocID="{1BB2746C-BBE5-4C7F-9D42-23A92D097F48}" presName="root" presStyleCnt="0">
        <dgm:presLayoutVars>
          <dgm:dir/>
          <dgm:resizeHandles val="exact"/>
        </dgm:presLayoutVars>
      </dgm:prSet>
      <dgm:spPr/>
    </dgm:pt>
    <dgm:pt modelId="{C42F9EAF-9C6C-4C2F-ACD7-E5A58DCA9822}" type="pres">
      <dgm:prSet presAssocID="{B9C0633F-39B8-458B-B6C5-DBF852BBA706}" presName="compNode" presStyleCnt="0"/>
      <dgm:spPr/>
    </dgm:pt>
    <dgm:pt modelId="{E8F66CCD-6BFF-4DF1-AC61-DED237062B1E}" type="pres">
      <dgm:prSet presAssocID="{B9C0633F-39B8-458B-B6C5-DBF852BBA706}" presName="bgRect" presStyleLbl="bgShp" presStyleIdx="0" presStyleCnt="6"/>
      <dgm:spPr/>
    </dgm:pt>
    <dgm:pt modelId="{F411E2E3-D489-4692-9C70-4935E2292B1D}" type="pres">
      <dgm:prSet presAssocID="{B9C0633F-39B8-458B-B6C5-DBF852BBA70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1FAAA28-3760-4CF2-B5D7-CB69788DE9C3}" type="pres">
      <dgm:prSet presAssocID="{B9C0633F-39B8-458B-B6C5-DBF852BBA706}" presName="spaceRect" presStyleCnt="0"/>
      <dgm:spPr/>
    </dgm:pt>
    <dgm:pt modelId="{976EBE22-1AE4-4F46-AD90-8C24F9CF4347}" type="pres">
      <dgm:prSet presAssocID="{B9C0633F-39B8-458B-B6C5-DBF852BBA706}" presName="parTx" presStyleLbl="revTx" presStyleIdx="0" presStyleCnt="6">
        <dgm:presLayoutVars>
          <dgm:chMax val="0"/>
          <dgm:chPref val="0"/>
        </dgm:presLayoutVars>
      </dgm:prSet>
      <dgm:spPr/>
    </dgm:pt>
    <dgm:pt modelId="{1866E000-5F6A-4DE9-B2E2-10783116E8C8}" type="pres">
      <dgm:prSet presAssocID="{D0DA49D2-6E90-43B7-90BB-4F6DC2496FD0}" presName="sibTrans" presStyleCnt="0"/>
      <dgm:spPr/>
    </dgm:pt>
    <dgm:pt modelId="{D711E0E0-DCC0-47E3-B11C-259B3095A69B}" type="pres">
      <dgm:prSet presAssocID="{EE5F6996-EBFF-45BC-B2EC-BFA2F3A009DA}" presName="compNode" presStyleCnt="0"/>
      <dgm:spPr/>
    </dgm:pt>
    <dgm:pt modelId="{E89600B2-01DD-40CE-BA09-E86C216EAD61}" type="pres">
      <dgm:prSet presAssocID="{EE5F6996-EBFF-45BC-B2EC-BFA2F3A009DA}" presName="bgRect" presStyleLbl="bgShp" presStyleIdx="1" presStyleCnt="6"/>
      <dgm:spPr/>
    </dgm:pt>
    <dgm:pt modelId="{0D7BDA46-9273-45FD-81D4-01D77951FFF2}" type="pres">
      <dgm:prSet presAssocID="{EE5F6996-EBFF-45BC-B2EC-BFA2F3A009D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4A226067-D937-4BFF-A474-97C2A4C3000C}" type="pres">
      <dgm:prSet presAssocID="{EE5F6996-EBFF-45BC-B2EC-BFA2F3A009DA}" presName="spaceRect" presStyleCnt="0"/>
      <dgm:spPr/>
    </dgm:pt>
    <dgm:pt modelId="{6E2DCF97-2219-479D-B536-354BC48FD233}" type="pres">
      <dgm:prSet presAssocID="{EE5F6996-EBFF-45BC-B2EC-BFA2F3A009DA}" presName="parTx" presStyleLbl="revTx" presStyleIdx="1" presStyleCnt="6">
        <dgm:presLayoutVars>
          <dgm:chMax val="0"/>
          <dgm:chPref val="0"/>
        </dgm:presLayoutVars>
      </dgm:prSet>
      <dgm:spPr/>
    </dgm:pt>
    <dgm:pt modelId="{C78A955E-74B1-415E-B22B-8188A18E1E48}" type="pres">
      <dgm:prSet presAssocID="{B477FAC7-C008-4022-9783-840ACAC94975}" presName="sibTrans" presStyleCnt="0"/>
      <dgm:spPr/>
    </dgm:pt>
    <dgm:pt modelId="{5BEF93FC-4919-4704-939D-405E0C578197}" type="pres">
      <dgm:prSet presAssocID="{67CCFC1A-B673-44BA-A4E0-A2F32A17D0D2}" presName="compNode" presStyleCnt="0"/>
      <dgm:spPr/>
    </dgm:pt>
    <dgm:pt modelId="{1B623ADD-2D29-4866-BCA7-F0ADA9BB0C36}" type="pres">
      <dgm:prSet presAssocID="{67CCFC1A-B673-44BA-A4E0-A2F32A17D0D2}" presName="bgRect" presStyleLbl="bgShp" presStyleIdx="2" presStyleCnt="6"/>
      <dgm:spPr/>
    </dgm:pt>
    <dgm:pt modelId="{7E4D6859-7B85-4F60-A6BB-DC5A1E708852}" type="pres">
      <dgm:prSet presAssocID="{67CCFC1A-B673-44BA-A4E0-A2F32A17D0D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4DED2CC7-CAF8-4F6F-BA57-940B3ADB2F7B}" type="pres">
      <dgm:prSet presAssocID="{67CCFC1A-B673-44BA-A4E0-A2F32A17D0D2}" presName="spaceRect" presStyleCnt="0"/>
      <dgm:spPr/>
    </dgm:pt>
    <dgm:pt modelId="{10E6036F-1A61-44FC-B409-3EF6983813A0}" type="pres">
      <dgm:prSet presAssocID="{67CCFC1A-B673-44BA-A4E0-A2F32A17D0D2}" presName="parTx" presStyleLbl="revTx" presStyleIdx="2" presStyleCnt="6">
        <dgm:presLayoutVars>
          <dgm:chMax val="0"/>
          <dgm:chPref val="0"/>
        </dgm:presLayoutVars>
      </dgm:prSet>
      <dgm:spPr/>
    </dgm:pt>
    <dgm:pt modelId="{34819240-223D-4041-8028-4649FA0EAA4A}" type="pres">
      <dgm:prSet presAssocID="{FB480A93-E6BE-4F6A-90E2-31E7A78FD4FD}" presName="sibTrans" presStyleCnt="0"/>
      <dgm:spPr/>
    </dgm:pt>
    <dgm:pt modelId="{6620ADC2-1A91-4F92-8541-22D4E6AED261}" type="pres">
      <dgm:prSet presAssocID="{B65D5662-B69E-47C8-BB95-479115D48F45}" presName="compNode" presStyleCnt="0"/>
      <dgm:spPr/>
    </dgm:pt>
    <dgm:pt modelId="{95AB2843-DD4F-4BA7-95B6-24E1B13656FE}" type="pres">
      <dgm:prSet presAssocID="{B65D5662-B69E-47C8-BB95-479115D48F45}" presName="bgRect" presStyleLbl="bgShp" presStyleIdx="3" presStyleCnt="6"/>
      <dgm:spPr/>
    </dgm:pt>
    <dgm:pt modelId="{3B0AB626-248C-469B-8B07-CBA4CD26C74E}" type="pres">
      <dgm:prSet presAssocID="{B65D5662-B69E-47C8-BB95-479115D48F4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C8AB84D-F1A5-4AC3-868B-FC95BF708A08}" type="pres">
      <dgm:prSet presAssocID="{B65D5662-B69E-47C8-BB95-479115D48F45}" presName="spaceRect" presStyleCnt="0"/>
      <dgm:spPr/>
    </dgm:pt>
    <dgm:pt modelId="{BE1C9730-96C3-483E-B8CF-42D65E149BE9}" type="pres">
      <dgm:prSet presAssocID="{B65D5662-B69E-47C8-BB95-479115D48F45}" presName="parTx" presStyleLbl="revTx" presStyleIdx="3" presStyleCnt="6">
        <dgm:presLayoutVars>
          <dgm:chMax val="0"/>
          <dgm:chPref val="0"/>
        </dgm:presLayoutVars>
      </dgm:prSet>
      <dgm:spPr/>
    </dgm:pt>
    <dgm:pt modelId="{06B62D7C-852C-4860-A678-7C93ABA29902}" type="pres">
      <dgm:prSet presAssocID="{460F7834-AF4D-4755-82B3-E4FCE05770FE}" presName="sibTrans" presStyleCnt="0"/>
      <dgm:spPr/>
    </dgm:pt>
    <dgm:pt modelId="{009A8F1C-6411-4209-8559-E7D1378B1D13}" type="pres">
      <dgm:prSet presAssocID="{CFB22E0B-B082-4B9B-BB95-9FBC2B257278}" presName="compNode" presStyleCnt="0"/>
      <dgm:spPr/>
    </dgm:pt>
    <dgm:pt modelId="{FAB86378-64C8-4B05-8571-69F8AF1A9A80}" type="pres">
      <dgm:prSet presAssocID="{CFB22E0B-B082-4B9B-BB95-9FBC2B257278}" presName="bgRect" presStyleLbl="bgShp" presStyleIdx="4" presStyleCnt="6"/>
      <dgm:spPr/>
    </dgm:pt>
    <dgm:pt modelId="{3D8C7B35-39E3-4583-A5F3-46C075D3F7D0}" type="pres">
      <dgm:prSet presAssocID="{CFB22E0B-B082-4B9B-BB95-9FBC2B25727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3B31D939-E80C-4889-9623-256F1784D96D}" type="pres">
      <dgm:prSet presAssocID="{CFB22E0B-B082-4B9B-BB95-9FBC2B257278}" presName="spaceRect" presStyleCnt="0"/>
      <dgm:spPr/>
    </dgm:pt>
    <dgm:pt modelId="{21490AEC-6C91-41BD-9613-7EEECE678D67}" type="pres">
      <dgm:prSet presAssocID="{CFB22E0B-B082-4B9B-BB95-9FBC2B257278}" presName="parTx" presStyleLbl="revTx" presStyleIdx="4" presStyleCnt="6">
        <dgm:presLayoutVars>
          <dgm:chMax val="0"/>
          <dgm:chPref val="0"/>
        </dgm:presLayoutVars>
      </dgm:prSet>
      <dgm:spPr/>
    </dgm:pt>
    <dgm:pt modelId="{BEE50A2E-A62C-49CE-8D76-8FB2573E8A53}" type="pres">
      <dgm:prSet presAssocID="{28A27CA6-DB05-46BD-965D-9D6D49D1B3CF}" presName="sibTrans" presStyleCnt="0"/>
      <dgm:spPr/>
    </dgm:pt>
    <dgm:pt modelId="{2CF258B0-0548-4A7A-A88C-069C011702C7}" type="pres">
      <dgm:prSet presAssocID="{2D5265D0-E9B3-4640-AD65-5A72ADBF8169}" presName="compNode" presStyleCnt="0"/>
      <dgm:spPr/>
    </dgm:pt>
    <dgm:pt modelId="{1C1D3FA6-51A7-4DA8-9B63-7A932E62BF84}" type="pres">
      <dgm:prSet presAssocID="{2D5265D0-E9B3-4640-AD65-5A72ADBF8169}" presName="bgRect" presStyleLbl="bgShp" presStyleIdx="5" presStyleCnt="6"/>
      <dgm:spPr/>
    </dgm:pt>
    <dgm:pt modelId="{C85E5FDA-2744-4B84-81E7-64843B9A76FC}" type="pres">
      <dgm:prSet presAssocID="{2D5265D0-E9B3-4640-AD65-5A72ADBF816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redder"/>
        </a:ext>
      </dgm:extLst>
    </dgm:pt>
    <dgm:pt modelId="{676509C1-DB68-4A90-AE93-48A572F292FD}" type="pres">
      <dgm:prSet presAssocID="{2D5265D0-E9B3-4640-AD65-5A72ADBF8169}" presName="spaceRect" presStyleCnt="0"/>
      <dgm:spPr/>
    </dgm:pt>
    <dgm:pt modelId="{6D2295C7-EF6E-4A87-A222-3180C1CE9B60}" type="pres">
      <dgm:prSet presAssocID="{2D5265D0-E9B3-4640-AD65-5A72ADBF816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8AA2519-8B3E-4BF9-B18E-CFF2D0C7041C}" srcId="{1BB2746C-BBE5-4C7F-9D42-23A92D097F48}" destId="{EE5F6996-EBFF-45BC-B2EC-BFA2F3A009DA}" srcOrd="1" destOrd="0" parTransId="{B6126D57-7596-4FCF-AB8F-294034D5A507}" sibTransId="{B477FAC7-C008-4022-9783-840ACAC94975}"/>
    <dgm:cxn modelId="{EBA31C1D-F494-47EA-811F-54C38FF69603}" srcId="{1BB2746C-BBE5-4C7F-9D42-23A92D097F48}" destId="{B9C0633F-39B8-458B-B6C5-DBF852BBA706}" srcOrd="0" destOrd="0" parTransId="{B862EEC5-166C-46C8-81A4-ECB0D84891C0}" sibTransId="{D0DA49D2-6E90-43B7-90BB-4F6DC2496FD0}"/>
    <dgm:cxn modelId="{B9B18C1D-F0AD-4EA9-ADDB-ED7C18A72376}" srcId="{1BB2746C-BBE5-4C7F-9D42-23A92D097F48}" destId="{67CCFC1A-B673-44BA-A4E0-A2F32A17D0D2}" srcOrd="2" destOrd="0" parTransId="{E8A767A9-F71E-42D2-B3B4-AFAC96A2179B}" sibTransId="{FB480A93-E6BE-4F6A-90E2-31E7A78FD4FD}"/>
    <dgm:cxn modelId="{67A1B63A-73BD-4A6B-AF64-CB193C78AEE5}" type="presOf" srcId="{67CCFC1A-B673-44BA-A4E0-A2F32A17D0D2}" destId="{10E6036F-1A61-44FC-B409-3EF6983813A0}" srcOrd="0" destOrd="0" presId="urn:microsoft.com/office/officeart/2018/2/layout/IconVerticalSolidList"/>
    <dgm:cxn modelId="{9058CC94-42AA-40CD-A391-2A4C15D560C1}" type="presOf" srcId="{CFB22E0B-B082-4B9B-BB95-9FBC2B257278}" destId="{21490AEC-6C91-41BD-9613-7EEECE678D67}" srcOrd="0" destOrd="0" presId="urn:microsoft.com/office/officeart/2018/2/layout/IconVerticalSolidList"/>
    <dgm:cxn modelId="{2BD40C9B-6D60-4F93-8C1B-B1A0A85BB8BC}" type="presOf" srcId="{EE5F6996-EBFF-45BC-B2EC-BFA2F3A009DA}" destId="{6E2DCF97-2219-479D-B536-354BC48FD233}" srcOrd="0" destOrd="0" presId="urn:microsoft.com/office/officeart/2018/2/layout/IconVerticalSolidList"/>
    <dgm:cxn modelId="{C9FBCC9B-9E00-44F5-88F3-48C78DAE24AD}" srcId="{1BB2746C-BBE5-4C7F-9D42-23A92D097F48}" destId="{B65D5662-B69E-47C8-BB95-479115D48F45}" srcOrd="3" destOrd="0" parTransId="{5F693EB1-98F7-44E6-8A8F-BE00EC8AB0A6}" sibTransId="{460F7834-AF4D-4755-82B3-E4FCE05770FE}"/>
    <dgm:cxn modelId="{438558AC-0107-41C6-B5F2-2EAE0D081D73}" srcId="{1BB2746C-BBE5-4C7F-9D42-23A92D097F48}" destId="{CFB22E0B-B082-4B9B-BB95-9FBC2B257278}" srcOrd="4" destOrd="0" parTransId="{730C41AD-9B43-4DC6-9F61-399F937652CE}" sibTransId="{28A27CA6-DB05-46BD-965D-9D6D49D1B3CF}"/>
    <dgm:cxn modelId="{085F4ED4-474F-4B89-A20B-5800994BA9F6}" type="presOf" srcId="{B9C0633F-39B8-458B-B6C5-DBF852BBA706}" destId="{976EBE22-1AE4-4F46-AD90-8C24F9CF4347}" srcOrd="0" destOrd="0" presId="urn:microsoft.com/office/officeart/2018/2/layout/IconVerticalSolidList"/>
    <dgm:cxn modelId="{8675BCDB-981A-46E6-AD45-EEC18DE5D12C}" type="presOf" srcId="{B65D5662-B69E-47C8-BB95-479115D48F45}" destId="{BE1C9730-96C3-483E-B8CF-42D65E149BE9}" srcOrd="0" destOrd="0" presId="urn:microsoft.com/office/officeart/2018/2/layout/IconVerticalSolidList"/>
    <dgm:cxn modelId="{AB4994DC-30E1-43E6-BECE-0E43DE46E73E}" type="presOf" srcId="{2D5265D0-E9B3-4640-AD65-5A72ADBF8169}" destId="{6D2295C7-EF6E-4A87-A222-3180C1CE9B60}" srcOrd="0" destOrd="0" presId="urn:microsoft.com/office/officeart/2018/2/layout/IconVerticalSolidList"/>
    <dgm:cxn modelId="{55D5F1FB-A8A6-4307-984D-47E40BE818B6}" srcId="{1BB2746C-BBE5-4C7F-9D42-23A92D097F48}" destId="{2D5265D0-E9B3-4640-AD65-5A72ADBF8169}" srcOrd="5" destOrd="0" parTransId="{35523CB5-F4D3-4D16-B92F-F1DA6FDB7BFF}" sibTransId="{6EA3029C-7636-42B9-BE4A-51C6E6182EB8}"/>
    <dgm:cxn modelId="{1E5BFDFE-2596-4B00-A927-E03274CA8DAD}" type="presOf" srcId="{1BB2746C-BBE5-4C7F-9D42-23A92D097F48}" destId="{95472261-7980-4A2E-87BF-39C97C9D3AF8}" srcOrd="0" destOrd="0" presId="urn:microsoft.com/office/officeart/2018/2/layout/IconVerticalSolidList"/>
    <dgm:cxn modelId="{3BFEB655-F4D0-468F-BDC5-71C3D103C70E}" type="presParOf" srcId="{95472261-7980-4A2E-87BF-39C97C9D3AF8}" destId="{C42F9EAF-9C6C-4C2F-ACD7-E5A58DCA9822}" srcOrd="0" destOrd="0" presId="urn:microsoft.com/office/officeart/2018/2/layout/IconVerticalSolidList"/>
    <dgm:cxn modelId="{90AC5EBA-A4A8-457F-AF66-4965400BC7A8}" type="presParOf" srcId="{C42F9EAF-9C6C-4C2F-ACD7-E5A58DCA9822}" destId="{E8F66CCD-6BFF-4DF1-AC61-DED237062B1E}" srcOrd="0" destOrd="0" presId="urn:microsoft.com/office/officeart/2018/2/layout/IconVerticalSolidList"/>
    <dgm:cxn modelId="{7526886B-5D73-4E8D-AD42-972D7679BB8B}" type="presParOf" srcId="{C42F9EAF-9C6C-4C2F-ACD7-E5A58DCA9822}" destId="{F411E2E3-D489-4692-9C70-4935E2292B1D}" srcOrd="1" destOrd="0" presId="urn:microsoft.com/office/officeart/2018/2/layout/IconVerticalSolidList"/>
    <dgm:cxn modelId="{F138B3B0-4F50-42DD-8449-1754517D38E1}" type="presParOf" srcId="{C42F9EAF-9C6C-4C2F-ACD7-E5A58DCA9822}" destId="{71FAAA28-3760-4CF2-B5D7-CB69788DE9C3}" srcOrd="2" destOrd="0" presId="urn:microsoft.com/office/officeart/2018/2/layout/IconVerticalSolidList"/>
    <dgm:cxn modelId="{4AD9DD48-7D9A-4975-8062-679071DAD4F8}" type="presParOf" srcId="{C42F9EAF-9C6C-4C2F-ACD7-E5A58DCA9822}" destId="{976EBE22-1AE4-4F46-AD90-8C24F9CF4347}" srcOrd="3" destOrd="0" presId="urn:microsoft.com/office/officeart/2018/2/layout/IconVerticalSolidList"/>
    <dgm:cxn modelId="{34ED42C9-41AB-43E7-AE2D-4868BE735AED}" type="presParOf" srcId="{95472261-7980-4A2E-87BF-39C97C9D3AF8}" destId="{1866E000-5F6A-4DE9-B2E2-10783116E8C8}" srcOrd="1" destOrd="0" presId="urn:microsoft.com/office/officeart/2018/2/layout/IconVerticalSolidList"/>
    <dgm:cxn modelId="{46AA1E7A-89FD-4548-B47F-970D2A7025E3}" type="presParOf" srcId="{95472261-7980-4A2E-87BF-39C97C9D3AF8}" destId="{D711E0E0-DCC0-47E3-B11C-259B3095A69B}" srcOrd="2" destOrd="0" presId="urn:microsoft.com/office/officeart/2018/2/layout/IconVerticalSolidList"/>
    <dgm:cxn modelId="{F37765F5-BDA5-4CEF-8541-8C6C66576805}" type="presParOf" srcId="{D711E0E0-DCC0-47E3-B11C-259B3095A69B}" destId="{E89600B2-01DD-40CE-BA09-E86C216EAD61}" srcOrd="0" destOrd="0" presId="urn:microsoft.com/office/officeart/2018/2/layout/IconVerticalSolidList"/>
    <dgm:cxn modelId="{C5FFDC98-B9AB-43D0-8D86-4DAA088AD764}" type="presParOf" srcId="{D711E0E0-DCC0-47E3-B11C-259B3095A69B}" destId="{0D7BDA46-9273-45FD-81D4-01D77951FFF2}" srcOrd="1" destOrd="0" presId="urn:microsoft.com/office/officeart/2018/2/layout/IconVerticalSolidList"/>
    <dgm:cxn modelId="{CB7B2D60-810E-4066-8359-8BC62EF8AE27}" type="presParOf" srcId="{D711E0E0-DCC0-47E3-B11C-259B3095A69B}" destId="{4A226067-D937-4BFF-A474-97C2A4C3000C}" srcOrd="2" destOrd="0" presId="urn:microsoft.com/office/officeart/2018/2/layout/IconVerticalSolidList"/>
    <dgm:cxn modelId="{2BED0FDD-A062-43DC-BCF0-C1A19628855B}" type="presParOf" srcId="{D711E0E0-DCC0-47E3-B11C-259B3095A69B}" destId="{6E2DCF97-2219-479D-B536-354BC48FD233}" srcOrd="3" destOrd="0" presId="urn:microsoft.com/office/officeart/2018/2/layout/IconVerticalSolidList"/>
    <dgm:cxn modelId="{1D5219B6-57BD-4BA1-BAF5-22FC3EB78973}" type="presParOf" srcId="{95472261-7980-4A2E-87BF-39C97C9D3AF8}" destId="{C78A955E-74B1-415E-B22B-8188A18E1E48}" srcOrd="3" destOrd="0" presId="urn:microsoft.com/office/officeart/2018/2/layout/IconVerticalSolidList"/>
    <dgm:cxn modelId="{BDF61E5B-EF4A-477A-92EA-B5D21228ABD5}" type="presParOf" srcId="{95472261-7980-4A2E-87BF-39C97C9D3AF8}" destId="{5BEF93FC-4919-4704-939D-405E0C578197}" srcOrd="4" destOrd="0" presId="urn:microsoft.com/office/officeart/2018/2/layout/IconVerticalSolidList"/>
    <dgm:cxn modelId="{D35345DE-6A06-4EC8-AC40-18E17D44E308}" type="presParOf" srcId="{5BEF93FC-4919-4704-939D-405E0C578197}" destId="{1B623ADD-2D29-4866-BCA7-F0ADA9BB0C36}" srcOrd="0" destOrd="0" presId="urn:microsoft.com/office/officeart/2018/2/layout/IconVerticalSolidList"/>
    <dgm:cxn modelId="{D2B3291D-7DBA-4398-9B4D-ABDB9BDF8FFE}" type="presParOf" srcId="{5BEF93FC-4919-4704-939D-405E0C578197}" destId="{7E4D6859-7B85-4F60-A6BB-DC5A1E708852}" srcOrd="1" destOrd="0" presId="urn:microsoft.com/office/officeart/2018/2/layout/IconVerticalSolidList"/>
    <dgm:cxn modelId="{D01AB430-23B2-4022-A7FB-74CAEA3929F3}" type="presParOf" srcId="{5BEF93FC-4919-4704-939D-405E0C578197}" destId="{4DED2CC7-CAF8-4F6F-BA57-940B3ADB2F7B}" srcOrd="2" destOrd="0" presId="urn:microsoft.com/office/officeart/2018/2/layout/IconVerticalSolidList"/>
    <dgm:cxn modelId="{468D00B3-F29F-467D-8A82-FFA723D57A2C}" type="presParOf" srcId="{5BEF93FC-4919-4704-939D-405E0C578197}" destId="{10E6036F-1A61-44FC-B409-3EF6983813A0}" srcOrd="3" destOrd="0" presId="urn:microsoft.com/office/officeart/2018/2/layout/IconVerticalSolidList"/>
    <dgm:cxn modelId="{51FA8149-6DBA-485F-B771-7325E968535D}" type="presParOf" srcId="{95472261-7980-4A2E-87BF-39C97C9D3AF8}" destId="{34819240-223D-4041-8028-4649FA0EAA4A}" srcOrd="5" destOrd="0" presId="urn:microsoft.com/office/officeart/2018/2/layout/IconVerticalSolidList"/>
    <dgm:cxn modelId="{C4102BEA-C370-4464-BF47-EC8A7111FC81}" type="presParOf" srcId="{95472261-7980-4A2E-87BF-39C97C9D3AF8}" destId="{6620ADC2-1A91-4F92-8541-22D4E6AED261}" srcOrd="6" destOrd="0" presId="urn:microsoft.com/office/officeart/2018/2/layout/IconVerticalSolidList"/>
    <dgm:cxn modelId="{39FC8739-48B6-456E-AFFF-E04B9FFEE6ED}" type="presParOf" srcId="{6620ADC2-1A91-4F92-8541-22D4E6AED261}" destId="{95AB2843-DD4F-4BA7-95B6-24E1B13656FE}" srcOrd="0" destOrd="0" presId="urn:microsoft.com/office/officeart/2018/2/layout/IconVerticalSolidList"/>
    <dgm:cxn modelId="{99137AF1-A435-4179-AC9A-69A97057E228}" type="presParOf" srcId="{6620ADC2-1A91-4F92-8541-22D4E6AED261}" destId="{3B0AB626-248C-469B-8B07-CBA4CD26C74E}" srcOrd="1" destOrd="0" presId="urn:microsoft.com/office/officeart/2018/2/layout/IconVerticalSolidList"/>
    <dgm:cxn modelId="{08ECCD5B-48E3-422F-A467-3E8A8501F924}" type="presParOf" srcId="{6620ADC2-1A91-4F92-8541-22D4E6AED261}" destId="{2C8AB84D-F1A5-4AC3-868B-FC95BF708A08}" srcOrd="2" destOrd="0" presId="urn:microsoft.com/office/officeart/2018/2/layout/IconVerticalSolidList"/>
    <dgm:cxn modelId="{3633CC27-386F-4061-9F2D-6C3527838495}" type="presParOf" srcId="{6620ADC2-1A91-4F92-8541-22D4E6AED261}" destId="{BE1C9730-96C3-483E-B8CF-42D65E149BE9}" srcOrd="3" destOrd="0" presId="urn:microsoft.com/office/officeart/2018/2/layout/IconVerticalSolidList"/>
    <dgm:cxn modelId="{A0A85B96-4037-4983-BF64-1F928951E014}" type="presParOf" srcId="{95472261-7980-4A2E-87BF-39C97C9D3AF8}" destId="{06B62D7C-852C-4860-A678-7C93ABA29902}" srcOrd="7" destOrd="0" presId="urn:microsoft.com/office/officeart/2018/2/layout/IconVerticalSolidList"/>
    <dgm:cxn modelId="{6846DF23-5FC7-48DF-9FA5-31C03F791A66}" type="presParOf" srcId="{95472261-7980-4A2E-87BF-39C97C9D3AF8}" destId="{009A8F1C-6411-4209-8559-E7D1378B1D13}" srcOrd="8" destOrd="0" presId="urn:microsoft.com/office/officeart/2018/2/layout/IconVerticalSolidList"/>
    <dgm:cxn modelId="{EBB39947-571B-487D-BDD1-0531EF691287}" type="presParOf" srcId="{009A8F1C-6411-4209-8559-E7D1378B1D13}" destId="{FAB86378-64C8-4B05-8571-69F8AF1A9A80}" srcOrd="0" destOrd="0" presId="urn:microsoft.com/office/officeart/2018/2/layout/IconVerticalSolidList"/>
    <dgm:cxn modelId="{08514302-0AD9-4AC1-B854-83810D977D72}" type="presParOf" srcId="{009A8F1C-6411-4209-8559-E7D1378B1D13}" destId="{3D8C7B35-39E3-4583-A5F3-46C075D3F7D0}" srcOrd="1" destOrd="0" presId="urn:microsoft.com/office/officeart/2018/2/layout/IconVerticalSolidList"/>
    <dgm:cxn modelId="{9E783006-55F9-4F9E-91C7-B56E5484BF66}" type="presParOf" srcId="{009A8F1C-6411-4209-8559-E7D1378B1D13}" destId="{3B31D939-E80C-4889-9623-256F1784D96D}" srcOrd="2" destOrd="0" presId="urn:microsoft.com/office/officeart/2018/2/layout/IconVerticalSolidList"/>
    <dgm:cxn modelId="{EA937F4E-7BC7-4C80-AD87-95E5410E26D6}" type="presParOf" srcId="{009A8F1C-6411-4209-8559-E7D1378B1D13}" destId="{21490AEC-6C91-41BD-9613-7EEECE678D67}" srcOrd="3" destOrd="0" presId="urn:microsoft.com/office/officeart/2018/2/layout/IconVerticalSolidList"/>
    <dgm:cxn modelId="{9E112A6A-60C1-4C9C-BEAC-8FBEAC8FDE5B}" type="presParOf" srcId="{95472261-7980-4A2E-87BF-39C97C9D3AF8}" destId="{BEE50A2E-A62C-49CE-8D76-8FB2573E8A53}" srcOrd="9" destOrd="0" presId="urn:microsoft.com/office/officeart/2018/2/layout/IconVerticalSolidList"/>
    <dgm:cxn modelId="{A3E5C647-B2F4-4F8A-A45A-B59A3D82218D}" type="presParOf" srcId="{95472261-7980-4A2E-87BF-39C97C9D3AF8}" destId="{2CF258B0-0548-4A7A-A88C-069C011702C7}" srcOrd="10" destOrd="0" presId="urn:microsoft.com/office/officeart/2018/2/layout/IconVerticalSolidList"/>
    <dgm:cxn modelId="{9EF888AF-3CCB-421A-B5DE-55C2FA613FA7}" type="presParOf" srcId="{2CF258B0-0548-4A7A-A88C-069C011702C7}" destId="{1C1D3FA6-51A7-4DA8-9B63-7A932E62BF84}" srcOrd="0" destOrd="0" presId="urn:microsoft.com/office/officeart/2018/2/layout/IconVerticalSolidList"/>
    <dgm:cxn modelId="{B6D04D1B-BB0D-47CD-8E7B-552BAEDDA305}" type="presParOf" srcId="{2CF258B0-0548-4A7A-A88C-069C011702C7}" destId="{C85E5FDA-2744-4B84-81E7-64843B9A76FC}" srcOrd="1" destOrd="0" presId="urn:microsoft.com/office/officeart/2018/2/layout/IconVerticalSolidList"/>
    <dgm:cxn modelId="{4BB61F49-9627-429C-B76B-E2735A719ED5}" type="presParOf" srcId="{2CF258B0-0548-4A7A-A88C-069C011702C7}" destId="{676509C1-DB68-4A90-AE93-48A572F292FD}" srcOrd="2" destOrd="0" presId="urn:microsoft.com/office/officeart/2018/2/layout/IconVerticalSolidList"/>
    <dgm:cxn modelId="{170DD76C-E6B4-4AA9-A1EA-37CA78A68A85}" type="presParOf" srcId="{2CF258B0-0548-4A7A-A88C-069C011702C7}" destId="{6D2295C7-EF6E-4A87-A222-3180C1CE9B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AFA483-B234-41EF-8992-BE2AACC73DF7}">
      <dsp:nvSpPr>
        <dsp:cNvPr id="0" name=""/>
        <dsp:cNvSpPr/>
      </dsp:nvSpPr>
      <dsp:spPr>
        <a:xfrm>
          <a:off x="0" y="4138"/>
          <a:ext cx="5826934" cy="8814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80A5C7-1981-47CA-B8BB-39A22BC592B2}">
      <dsp:nvSpPr>
        <dsp:cNvPr id="0" name=""/>
        <dsp:cNvSpPr/>
      </dsp:nvSpPr>
      <dsp:spPr>
        <a:xfrm>
          <a:off x="266649" y="202472"/>
          <a:ext cx="484817" cy="4848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E0063-7947-4416-903E-2F8D4E56E8AE}">
      <dsp:nvSpPr>
        <dsp:cNvPr id="0" name=""/>
        <dsp:cNvSpPr/>
      </dsp:nvSpPr>
      <dsp:spPr>
        <a:xfrm>
          <a:off x="1018116" y="4138"/>
          <a:ext cx="4808817" cy="881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91" tIns="93291" rIns="93291" bIns="9329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Before engaging with your assignment/ report, one question is commonly asked: </a:t>
          </a:r>
          <a:endParaRPr lang="en-US" sz="1800" kern="1200"/>
        </a:p>
      </dsp:txBody>
      <dsp:txXfrm>
        <a:off x="1018116" y="4138"/>
        <a:ext cx="4808817" cy="881485"/>
      </dsp:txXfrm>
    </dsp:sp>
    <dsp:sp modelId="{E15625A1-95BD-4440-AFE2-680F0D8CE906}">
      <dsp:nvSpPr>
        <dsp:cNvPr id="0" name=""/>
        <dsp:cNvSpPr/>
      </dsp:nvSpPr>
      <dsp:spPr>
        <a:xfrm>
          <a:off x="0" y="1105995"/>
          <a:ext cx="5826934" cy="8814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86DC2-A4E5-4981-AE97-9209DC92C2F1}">
      <dsp:nvSpPr>
        <dsp:cNvPr id="0" name=""/>
        <dsp:cNvSpPr/>
      </dsp:nvSpPr>
      <dsp:spPr>
        <a:xfrm>
          <a:off x="266649" y="1304330"/>
          <a:ext cx="484817" cy="4848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7432E-6EAF-423A-8762-6C8D29BD1209}">
      <dsp:nvSpPr>
        <dsp:cNvPr id="0" name=""/>
        <dsp:cNvSpPr/>
      </dsp:nvSpPr>
      <dsp:spPr>
        <a:xfrm>
          <a:off x="1018116" y="1105995"/>
          <a:ext cx="4808817" cy="881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91" tIns="93291" rIns="93291" bIns="9329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“Where do I begin?” </a:t>
          </a:r>
          <a:endParaRPr lang="en-US" sz="1800" kern="1200"/>
        </a:p>
      </dsp:txBody>
      <dsp:txXfrm>
        <a:off x="1018116" y="1105995"/>
        <a:ext cx="4808817" cy="881485"/>
      </dsp:txXfrm>
    </dsp:sp>
    <dsp:sp modelId="{BDBEABFE-D21E-414D-A1D2-CBFB60E9AC7F}">
      <dsp:nvSpPr>
        <dsp:cNvPr id="0" name=""/>
        <dsp:cNvSpPr/>
      </dsp:nvSpPr>
      <dsp:spPr>
        <a:xfrm>
          <a:off x="0" y="2207853"/>
          <a:ext cx="5826934" cy="8814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50350-3F4B-4A95-8F4C-A552CF7AD875}">
      <dsp:nvSpPr>
        <dsp:cNvPr id="0" name=""/>
        <dsp:cNvSpPr/>
      </dsp:nvSpPr>
      <dsp:spPr>
        <a:xfrm>
          <a:off x="266649" y="2406187"/>
          <a:ext cx="484817" cy="4848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35C17-C5FB-41B1-BC5A-196604704593}">
      <dsp:nvSpPr>
        <dsp:cNvPr id="0" name=""/>
        <dsp:cNvSpPr/>
      </dsp:nvSpPr>
      <dsp:spPr>
        <a:xfrm>
          <a:off x="1018116" y="2207853"/>
          <a:ext cx="4808817" cy="881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91" tIns="93291" rIns="93291" bIns="9329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To answer the question you must consider the resources available: </a:t>
          </a:r>
          <a:endParaRPr lang="en-US" sz="1800" kern="1200"/>
        </a:p>
      </dsp:txBody>
      <dsp:txXfrm>
        <a:off x="1018116" y="2207853"/>
        <a:ext cx="4808817" cy="881485"/>
      </dsp:txXfrm>
    </dsp:sp>
    <dsp:sp modelId="{27B8D405-3FFC-4F4F-B43D-5AE7527A4C65}">
      <dsp:nvSpPr>
        <dsp:cNvPr id="0" name=""/>
        <dsp:cNvSpPr/>
      </dsp:nvSpPr>
      <dsp:spPr>
        <a:xfrm>
          <a:off x="0" y="3309710"/>
          <a:ext cx="5826934" cy="8814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94B1AD-96EA-4D3B-AF20-CE02A07C723A}">
      <dsp:nvSpPr>
        <dsp:cNvPr id="0" name=""/>
        <dsp:cNvSpPr/>
      </dsp:nvSpPr>
      <dsp:spPr>
        <a:xfrm>
          <a:off x="266649" y="3508044"/>
          <a:ext cx="484817" cy="4848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EAF09-9795-4707-B162-60D1C94D8871}">
      <dsp:nvSpPr>
        <dsp:cNvPr id="0" name=""/>
        <dsp:cNvSpPr/>
      </dsp:nvSpPr>
      <dsp:spPr>
        <a:xfrm>
          <a:off x="1018116" y="3309710"/>
          <a:ext cx="4808817" cy="881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91" tIns="93291" rIns="93291" bIns="9329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University Library (Campus and Online) </a:t>
          </a:r>
          <a:endParaRPr lang="en-US" sz="1800" kern="1200"/>
        </a:p>
      </dsp:txBody>
      <dsp:txXfrm>
        <a:off x="1018116" y="3309710"/>
        <a:ext cx="4808817" cy="881485"/>
      </dsp:txXfrm>
    </dsp:sp>
    <dsp:sp modelId="{166D8316-B512-4582-BB88-6A5BC52A66FE}">
      <dsp:nvSpPr>
        <dsp:cNvPr id="0" name=""/>
        <dsp:cNvSpPr/>
      </dsp:nvSpPr>
      <dsp:spPr>
        <a:xfrm>
          <a:off x="0" y="4411567"/>
          <a:ext cx="5826934" cy="8814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1C089F-D73A-4E91-96EB-AFBD1CEB28E6}">
      <dsp:nvSpPr>
        <dsp:cNvPr id="0" name=""/>
        <dsp:cNvSpPr/>
      </dsp:nvSpPr>
      <dsp:spPr>
        <a:xfrm>
          <a:off x="266649" y="4609902"/>
          <a:ext cx="484817" cy="48481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4B974-6BDB-427C-9E7A-C23B25A13798}">
      <dsp:nvSpPr>
        <dsp:cNvPr id="0" name=""/>
        <dsp:cNvSpPr/>
      </dsp:nvSpPr>
      <dsp:spPr>
        <a:xfrm>
          <a:off x="1018116" y="4411567"/>
          <a:ext cx="4808817" cy="881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91" tIns="93291" rIns="93291" bIns="9329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Internet sources</a:t>
          </a:r>
          <a:endParaRPr lang="en-US" sz="1800" kern="1200"/>
        </a:p>
      </dsp:txBody>
      <dsp:txXfrm>
        <a:off x="1018116" y="4411567"/>
        <a:ext cx="4808817" cy="8814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1CFD3F-464F-40C5-8125-812C96986F05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0035A-123B-481D-A592-E5DBEBB8F6B2}">
      <dsp:nvSpPr>
        <dsp:cNvPr id="0" name=""/>
        <dsp:cNvSpPr/>
      </dsp:nvSpPr>
      <dsp:spPr>
        <a:xfrm>
          <a:off x="0" y="0"/>
          <a:ext cx="10515600" cy="477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Kown as a Systematic literature searching (Search Strategy)  </a:t>
          </a:r>
          <a:endParaRPr lang="en-US" sz="1800" kern="1200"/>
        </a:p>
      </dsp:txBody>
      <dsp:txXfrm>
        <a:off x="0" y="0"/>
        <a:ext cx="10515600" cy="477722"/>
      </dsp:txXfrm>
    </dsp:sp>
    <dsp:sp modelId="{89B8C88C-81EA-4244-A112-230BD9A55B04}">
      <dsp:nvSpPr>
        <dsp:cNvPr id="0" name=""/>
        <dsp:cNvSpPr/>
      </dsp:nvSpPr>
      <dsp:spPr>
        <a:xfrm>
          <a:off x="0" y="47772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AF6FB-20AB-4237-B843-1218402F58F6}">
      <dsp:nvSpPr>
        <dsp:cNvPr id="0" name=""/>
        <dsp:cNvSpPr/>
      </dsp:nvSpPr>
      <dsp:spPr>
        <a:xfrm>
          <a:off x="0" y="477722"/>
          <a:ext cx="10515600" cy="477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Recognised as a critical component of the systematic review process. </a:t>
          </a:r>
          <a:endParaRPr lang="en-US" sz="1800" kern="1200"/>
        </a:p>
      </dsp:txBody>
      <dsp:txXfrm>
        <a:off x="0" y="477722"/>
        <a:ext cx="10515600" cy="477722"/>
      </dsp:txXfrm>
    </dsp:sp>
    <dsp:sp modelId="{9373212F-B6E1-4FFF-BD1D-598B19985CED}">
      <dsp:nvSpPr>
        <dsp:cNvPr id="0" name=""/>
        <dsp:cNvSpPr/>
      </dsp:nvSpPr>
      <dsp:spPr>
        <a:xfrm>
          <a:off x="0" y="95544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90B8A4-0501-462C-BB66-70C3B9982B69}">
      <dsp:nvSpPr>
        <dsp:cNvPr id="0" name=""/>
        <dsp:cNvSpPr/>
      </dsp:nvSpPr>
      <dsp:spPr>
        <a:xfrm>
          <a:off x="0" y="955444"/>
          <a:ext cx="10515600" cy="477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Literature search aims to:</a:t>
          </a:r>
          <a:endParaRPr lang="en-US" sz="1800" kern="1200"/>
        </a:p>
      </dsp:txBody>
      <dsp:txXfrm>
        <a:off x="0" y="955444"/>
        <a:ext cx="10515600" cy="477722"/>
      </dsp:txXfrm>
    </dsp:sp>
    <dsp:sp modelId="{3262EDCF-6CA7-49BC-B138-2912FBE4BEE7}">
      <dsp:nvSpPr>
        <dsp:cNvPr id="0" name=""/>
        <dsp:cNvSpPr/>
      </dsp:nvSpPr>
      <dsp:spPr>
        <a:xfrm>
          <a:off x="0" y="143316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9D3A0F-1EAA-4B5E-808C-A1C65AE66355}">
      <dsp:nvSpPr>
        <dsp:cNvPr id="0" name=""/>
        <dsp:cNvSpPr/>
      </dsp:nvSpPr>
      <dsp:spPr>
        <a:xfrm>
          <a:off x="0" y="1433166"/>
          <a:ext cx="10515600" cy="477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Provide transparency of the identification of materials.</a:t>
          </a:r>
          <a:endParaRPr lang="en-US" sz="1800" kern="1200"/>
        </a:p>
      </dsp:txBody>
      <dsp:txXfrm>
        <a:off x="0" y="1433166"/>
        <a:ext cx="10515600" cy="477722"/>
      </dsp:txXfrm>
    </dsp:sp>
    <dsp:sp modelId="{D71E5FCF-AE29-462B-AF0D-72864830B84D}">
      <dsp:nvSpPr>
        <dsp:cNvPr id="0" name=""/>
        <dsp:cNvSpPr/>
      </dsp:nvSpPr>
      <dsp:spPr>
        <a:xfrm>
          <a:off x="0" y="191088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CA9FA-44BB-4D58-A98B-17CD90F9017C}">
      <dsp:nvSpPr>
        <dsp:cNvPr id="0" name=""/>
        <dsp:cNvSpPr/>
      </dsp:nvSpPr>
      <dsp:spPr>
        <a:xfrm>
          <a:off x="0" y="1910888"/>
          <a:ext cx="10515600" cy="477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Gives guidance on how searches were conducted. </a:t>
          </a:r>
          <a:endParaRPr lang="en-US" sz="1800" kern="1200"/>
        </a:p>
      </dsp:txBody>
      <dsp:txXfrm>
        <a:off x="0" y="1910888"/>
        <a:ext cx="10515600" cy="477722"/>
      </dsp:txXfrm>
    </dsp:sp>
    <dsp:sp modelId="{5F2B0314-70E9-4C3A-8930-6F78C0480C82}">
      <dsp:nvSpPr>
        <dsp:cNvPr id="0" name=""/>
        <dsp:cNvSpPr/>
      </dsp:nvSpPr>
      <dsp:spPr>
        <a:xfrm>
          <a:off x="0" y="238861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4A2D1-18E7-45A3-BD83-FE8510C721BE}">
      <dsp:nvSpPr>
        <dsp:cNvPr id="0" name=""/>
        <dsp:cNvSpPr/>
      </dsp:nvSpPr>
      <dsp:spPr>
        <a:xfrm>
          <a:off x="0" y="2388611"/>
          <a:ext cx="10515600" cy="477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Indicates where literature was retrieved. </a:t>
          </a:r>
          <a:endParaRPr lang="en-US" sz="1800" kern="1200"/>
        </a:p>
      </dsp:txBody>
      <dsp:txXfrm>
        <a:off x="0" y="2388611"/>
        <a:ext cx="10515600" cy="477722"/>
      </dsp:txXfrm>
    </dsp:sp>
    <dsp:sp modelId="{A304115F-2A9C-4380-9B53-985E5A422BC1}">
      <dsp:nvSpPr>
        <dsp:cNvPr id="0" name=""/>
        <dsp:cNvSpPr/>
      </dsp:nvSpPr>
      <dsp:spPr>
        <a:xfrm>
          <a:off x="0" y="286633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AB0BD5-6A1C-44CC-AF91-F824184187E9}">
      <dsp:nvSpPr>
        <dsp:cNvPr id="0" name=""/>
        <dsp:cNvSpPr/>
      </dsp:nvSpPr>
      <dsp:spPr>
        <a:xfrm>
          <a:off x="0" y="2866333"/>
          <a:ext cx="10515600" cy="477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In other terms, a search strategy should demonstrate how exactly you collected the sources. </a:t>
          </a:r>
          <a:endParaRPr lang="en-US" sz="1800" kern="1200"/>
        </a:p>
      </dsp:txBody>
      <dsp:txXfrm>
        <a:off x="0" y="2866333"/>
        <a:ext cx="10515600" cy="477722"/>
      </dsp:txXfrm>
    </dsp:sp>
    <dsp:sp modelId="{32B8AEF2-8825-4068-BF8F-AD9BCF0AB990}">
      <dsp:nvSpPr>
        <dsp:cNvPr id="0" name=""/>
        <dsp:cNvSpPr/>
      </dsp:nvSpPr>
      <dsp:spPr>
        <a:xfrm>
          <a:off x="0" y="334405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4ECF8F-6B3A-4272-8721-66773CFB1C6E}">
      <dsp:nvSpPr>
        <dsp:cNvPr id="0" name=""/>
        <dsp:cNvSpPr/>
      </dsp:nvSpPr>
      <dsp:spPr>
        <a:xfrm>
          <a:off x="0" y="3344055"/>
          <a:ext cx="10515600" cy="477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"Step-by-step guide”</a:t>
          </a:r>
          <a:endParaRPr lang="en-US" sz="1800" kern="1200"/>
        </a:p>
      </dsp:txBody>
      <dsp:txXfrm>
        <a:off x="0" y="3344055"/>
        <a:ext cx="10515600" cy="4777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2DF2FA-393D-4355-8D77-0594A02E3290}">
      <dsp:nvSpPr>
        <dsp:cNvPr id="0" name=""/>
        <dsp:cNvSpPr/>
      </dsp:nvSpPr>
      <dsp:spPr>
        <a:xfrm>
          <a:off x="0" y="668467"/>
          <a:ext cx="5826934" cy="755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Before you start writing about your chosen subject area you must collect the right sources. </a:t>
          </a:r>
          <a:endParaRPr lang="en-US" sz="1900" kern="1200"/>
        </a:p>
      </dsp:txBody>
      <dsp:txXfrm>
        <a:off x="36896" y="705363"/>
        <a:ext cx="5753142" cy="682028"/>
      </dsp:txXfrm>
    </dsp:sp>
    <dsp:sp modelId="{50B29EA9-00C4-4651-A9FA-D149EF02EB66}">
      <dsp:nvSpPr>
        <dsp:cNvPr id="0" name=""/>
        <dsp:cNvSpPr/>
      </dsp:nvSpPr>
      <dsp:spPr>
        <a:xfrm>
          <a:off x="0" y="1479007"/>
          <a:ext cx="5826934" cy="755820"/>
        </a:xfrm>
        <a:prstGeom prst="roundRect">
          <a:avLst/>
        </a:prstGeom>
        <a:solidFill>
          <a:schemeClr val="accent2">
            <a:hueOff val="-299080"/>
            <a:satOff val="-93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Some common feelings and experiences:</a:t>
          </a:r>
          <a:endParaRPr lang="en-US" sz="1900" kern="1200"/>
        </a:p>
      </dsp:txBody>
      <dsp:txXfrm>
        <a:off x="36896" y="1515903"/>
        <a:ext cx="5753142" cy="682028"/>
      </dsp:txXfrm>
    </dsp:sp>
    <dsp:sp modelId="{3A7D7DD1-C1E9-4361-A743-1BD85F912DB5}">
      <dsp:nvSpPr>
        <dsp:cNvPr id="0" name=""/>
        <dsp:cNvSpPr/>
      </dsp:nvSpPr>
      <dsp:spPr>
        <a:xfrm>
          <a:off x="0" y="2289547"/>
          <a:ext cx="5826934" cy="755820"/>
        </a:xfrm>
        <a:prstGeom prst="roundRect">
          <a:avLst/>
        </a:prstGeom>
        <a:solidFill>
          <a:schemeClr val="accent2">
            <a:hueOff val="-598160"/>
            <a:satOff val="-185"/>
            <a:lumOff val="2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It is not as simple as searching and reading.</a:t>
          </a:r>
          <a:endParaRPr lang="en-US" sz="1900" kern="1200"/>
        </a:p>
      </dsp:txBody>
      <dsp:txXfrm>
        <a:off x="36896" y="2326443"/>
        <a:ext cx="5753142" cy="682028"/>
      </dsp:txXfrm>
    </dsp:sp>
    <dsp:sp modelId="{D9328B79-378C-49F4-8708-6C6A44D1F43E}">
      <dsp:nvSpPr>
        <dsp:cNvPr id="0" name=""/>
        <dsp:cNvSpPr/>
      </dsp:nvSpPr>
      <dsp:spPr>
        <a:xfrm>
          <a:off x="0" y="3100087"/>
          <a:ext cx="5826934" cy="755820"/>
        </a:xfrm>
        <a:prstGeom prst="roundRect">
          <a:avLst/>
        </a:prstGeom>
        <a:solidFill>
          <a:schemeClr val="accent2">
            <a:hueOff val="-897239"/>
            <a:satOff val="-278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You will find abundance of sources.</a:t>
          </a:r>
          <a:endParaRPr lang="en-US" sz="1900" kern="1200"/>
        </a:p>
      </dsp:txBody>
      <dsp:txXfrm>
        <a:off x="36896" y="3136983"/>
        <a:ext cx="5753142" cy="682028"/>
      </dsp:txXfrm>
    </dsp:sp>
    <dsp:sp modelId="{12D36EC2-1D2E-45A3-AE50-8967B839FBA5}">
      <dsp:nvSpPr>
        <dsp:cNvPr id="0" name=""/>
        <dsp:cNvSpPr/>
      </dsp:nvSpPr>
      <dsp:spPr>
        <a:xfrm>
          <a:off x="0" y="3910627"/>
          <a:ext cx="5826934" cy="755820"/>
        </a:xfrm>
        <a:prstGeom prst="roundRect">
          <a:avLst/>
        </a:prstGeom>
        <a:solidFill>
          <a:schemeClr val="accent2">
            <a:hueOff val="-1196319"/>
            <a:satOff val="-370"/>
            <a:lumOff val="5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How do you know which is best?</a:t>
          </a:r>
          <a:endParaRPr lang="en-US" sz="1900" kern="1200"/>
        </a:p>
      </dsp:txBody>
      <dsp:txXfrm>
        <a:off x="36896" y="3947523"/>
        <a:ext cx="5753142" cy="682028"/>
      </dsp:txXfrm>
    </dsp:sp>
    <dsp:sp modelId="{CBC77DD4-9D6B-47D6-8589-9B840B55C569}">
      <dsp:nvSpPr>
        <dsp:cNvPr id="0" name=""/>
        <dsp:cNvSpPr/>
      </dsp:nvSpPr>
      <dsp:spPr>
        <a:xfrm>
          <a:off x="0" y="4721167"/>
          <a:ext cx="5826934" cy="755820"/>
        </a:xfrm>
        <a:prstGeom prst="roundRect">
          <a:avLst/>
        </a:prstGeom>
        <a:solidFill>
          <a:schemeClr val="accent2">
            <a:hueOff val="-1495399"/>
            <a:satOff val="-463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Where do I look?</a:t>
          </a:r>
          <a:endParaRPr lang="en-US" sz="1900" kern="1200"/>
        </a:p>
      </dsp:txBody>
      <dsp:txXfrm>
        <a:off x="36896" y="4758063"/>
        <a:ext cx="5753142" cy="6820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1C9B4-8B1C-4789-834E-47265842B6D4}">
      <dsp:nvSpPr>
        <dsp:cNvPr id="0" name=""/>
        <dsp:cNvSpPr/>
      </dsp:nvSpPr>
      <dsp:spPr>
        <a:xfrm>
          <a:off x="0" y="130352"/>
          <a:ext cx="5221793" cy="556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From your previous search of a journal article, can you remember the following:</a:t>
          </a:r>
          <a:endParaRPr lang="en-US" sz="1400" kern="1200"/>
        </a:p>
      </dsp:txBody>
      <dsp:txXfrm>
        <a:off x="27187" y="157539"/>
        <a:ext cx="5167419" cy="502546"/>
      </dsp:txXfrm>
    </dsp:sp>
    <dsp:sp modelId="{8522D834-290F-4E40-87A2-610229A28F31}">
      <dsp:nvSpPr>
        <dsp:cNvPr id="0" name=""/>
        <dsp:cNvSpPr/>
      </dsp:nvSpPr>
      <dsp:spPr>
        <a:xfrm>
          <a:off x="0" y="727592"/>
          <a:ext cx="5221793" cy="556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Where did you look? </a:t>
          </a:r>
          <a:endParaRPr lang="en-US" sz="1400" kern="1200"/>
        </a:p>
      </dsp:txBody>
      <dsp:txXfrm>
        <a:off x="27187" y="754779"/>
        <a:ext cx="5167419" cy="502546"/>
      </dsp:txXfrm>
    </dsp:sp>
    <dsp:sp modelId="{75D61BBE-31C4-457D-B166-B17AD8DCB351}">
      <dsp:nvSpPr>
        <dsp:cNvPr id="0" name=""/>
        <dsp:cNvSpPr/>
      </dsp:nvSpPr>
      <dsp:spPr>
        <a:xfrm>
          <a:off x="0" y="1324832"/>
          <a:ext cx="5221793" cy="556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What key terms/ words did you use? </a:t>
          </a:r>
          <a:endParaRPr lang="en-US" sz="1400" kern="1200"/>
        </a:p>
      </dsp:txBody>
      <dsp:txXfrm>
        <a:off x="27187" y="1352019"/>
        <a:ext cx="5167419" cy="502546"/>
      </dsp:txXfrm>
    </dsp:sp>
    <dsp:sp modelId="{EF5CAE3D-FFAD-4466-A2C3-FA754462844D}">
      <dsp:nvSpPr>
        <dsp:cNvPr id="0" name=""/>
        <dsp:cNvSpPr/>
      </dsp:nvSpPr>
      <dsp:spPr>
        <a:xfrm>
          <a:off x="0" y="1922072"/>
          <a:ext cx="5221793" cy="556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Did you look at specific years? </a:t>
          </a:r>
          <a:endParaRPr lang="en-US" sz="1400" kern="1200"/>
        </a:p>
      </dsp:txBody>
      <dsp:txXfrm>
        <a:off x="27187" y="1949259"/>
        <a:ext cx="5167419" cy="502546"/>
      </dsp:txXfrm>
    </dsp:sp>
    <dsp:sp modelId="{8FDE7FBE-9038-4A63-B45D-49D9FFCB532B}">
      <dsp:nvSpPr>
        <dsp:cNvPr id="0" name=""/>
        <dsp:cNvSpPr/>
      </dsp:nvSpPr>
      <dsp:spPr>
        <a:xfrm>
          <a:off x="0" y="2519312"/>
          <a:ext cx="5221793" cy="556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Did you look for specific locations (UK, USA etc.) </a:t>
          </a:r>
          <a:endParaRPr lang="en-US" sz="1400" kern="1200"/>
        </a:p>
      </dsp:txBody>
      <dsp:txXfrm>
        <a:off x="27187" y="2546499"/>
        <a:ext cx="5167419" cy="502546"/>
      </dsp:txXfrm>
    </dsp:sp>
    <dsp:sp modelId="{C873604C-E721-4600-BE59-D22166B0B7E0}">
      <dsp:nvSpPr>
        <dsp:cNvPr id="0" name=""/>
        <dsp:cNvSpPr/>
      </dsp:nvSpPr>
      <dsp:spPr>
        <a:xfrm>
          <a:off x="0" y="3116553"/>
          <a:ext cx="5221793" cy="556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How many results did you find?</a:t>
          </a:r>
          <a:endParaRPr lang="en-US" sz="1400" kern="1200"/>
        </a:p>
      </dsp:txBody>
      <dsp:txXfrm>
        <a:off x="27187" y="3143740"/>
        <a:ext cx="5167419" cy="502546"/>
      </dsp:txXfrm>
    </dsp:sp>
    <dsp:sp modelId="{F5ADC777-0096-4B14-B9D3-1F4EC638BC2E}">
      <dsp:nvSpPr>
        <dsp:cNvPr id="0" name=""/>
        <dsp:cNvSpPr/>
      </dsp:nvSpPr>
      <dsp:spPr>
        <a:xfrm>
          <a:off x="0" y="3713793"/>
          <a:ext cx="5221793" cy="556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How many searches did you conduct before finding your chosen article ?</a:t>
          </a:r>
          <a:endParaRPr lang="en-US" sz="1400" kern="1200"/>
        </a:p>
      </dsp:txBody>
      <dsp:txXfrm>
        <a:off x="27187" y="3740980"/>
        <a:ext cx="5167419" cy="502546"/>
      </dsp:txXfrm>
    </dsp:sp>
    <dsp:sp modelId="{E649AC15-CEA8-4967-B30C-9A549C4C42C5}">
      <dsp:nvSpPr>
        <dsp:cNvPr id="0" name=""/>
        <dsp:cNvSpPr/>
      </dsp:nvSpPr>
      <dsp:spPr>
        <a:xfrm>
          <a:off x="0" y="4311033"/>
          <a:ext cx="5221793" cy="556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How did you know it was a quality source? </a:t>
          </a:r>
          <a:endParaRPr lang="en-US" sz="1400" kern="1200"/>
        </a:p>
      </dsp:txBody>
      <dsp:txXfrm>
        <a:off x="27187" y="4338220"/>
        <a:ext cx="5167419" cy="5025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BBCA5E-35A6-41CF-B0DD-C94F79D58A7A}">
      <dsp:nvSpPr>
        <dsp:cNvPr id="0" name=""/>
        <dsp:cNvSpPr/>
      </dsp:nvSpPr>
      <dsp:spPr>
        <a:xfrm>
          <a:off x="0" y="244336"/>
          <a:ext cx="5826934" cy="755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1" u="sng" kern="1200"/>
            <a:t>R</a:t>
          </a:r>
          <a:r>
            <a:rPr lang="en-US" sz="1900" kern="1200"/>
            <a:t>elevance: </a:t>
          </a:r>
          <a:r>
            <a:rPr lang="en-US" sz="1900" i="1" kern="1200"/>
            <a:t>The importance of the information for your needs</a:t>
          </a:r>
          <a:r>
            <a:rPr lang="en-US" sz="1900" kern="1200"/>
            <a:t>.</a:t>
          </a:r>
        </a:p>
      </dsp:txBody>
      <dsp:txXfrm>
        <a:off x="36896" y="281232"/>
        <a:ext cx="5753142" cy="682028"/>
      </dsp:txXfrm>
    </dsp:sp>
    <dsp:sp modelId="{67DBA775-8C20-408C-976E-C7BB140C674E}">
      <dsp:nvSpPr>
        <dsp:cNvPr id="0" name=""/>
        <dsp:cNvSpPr/>
      </dsp:nvSpPr>
      <dsp:spPr>
        <a:xfrm>
          <a:off x="0" y="1054876"/>
          <a:ext cx="5826934" cy="755820"/>
        </a:xfrm>
        <a:prstGeom prst="roundRect">
          <a:avLst/>
        </a:prstGeom>
        <a:solidFill>
          <a:schemeClr val="accent2">
            <a:hueOff val="-299080"/>
            <a:satOff val="-93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Does the information relate to your topic or answer your question?</a:t>
          </a:r>
        </a:p>
      </dsp:txBody>
      <dsp:txXfrm>
        <a:off x="36896" y="1091772"/>
        <a:ext cx="5753142" cy="682028"/>
      </dsp:txXfrm>
    </dsp:sp>
    <dsp:sp modelId="{9BEF94E6-1664-4CF8-832D-933B2ACFAB10}">
      <dsp:nvSpPr>
        <dsp:cNvPr id="0" name=""/>
        <dsp:cNvSpPr/>
      </dsp:nvSpPr>
      <dsp:spPr>
        <a:xfrm>
          <a:off x="0" y="1865416"/>
          <a:ext cx="5826934" cy="755820"/>
        </a:xfrm>
        <a:prstGeom prst="roundRect">
          <a:avLst/>
        </a:prstGeom>
        <a:solidFill>
          <a:schemeClr val="accent2">
            <a:hueOff val="-598160"/>
            <a:satOff val="-185"/>
            <a:lumOff val="2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Who is the intended audience?</a:t>
          </a:r>
        </a:p>
      </dsp:txBody>
      <dsp:txXfrm>
        <a:off x="36896" y="1902312"/>
        <a:ext cx="5753142" cy="682028"/>
      </dsp:txXfrm>
    </dsp:sp>
    <dsp:sp modelId="{217FA1BB-3DB8-4994-9617-E16C463E5E66}">
      <dsp:nvSpPr>
        <dsp:cNvPr id="0" name=""/>
        <dsp:cNvSpPr/>
      </dsp:nvSpPr>
      <dsp:spPr>
        <a:xfrm>
          <a:off x="0" y="2675956"/>
          <a:ext cx="5826934" cy="755820"/>
        </a:xfrm>
        <a:prstGeom prst="roundRect">
          <a:avLst/>
        </a:prstGeom>
        <a:solidFill>
          <a:schemeClr val="accent2">
            <a:hueOff val="-897239"/>
            <a:satOff val="-278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Is the information at an appropriate level (i.e. not too elementary or advanced for your needs)?</a:t>
          </a:r>
        </a:p>
      </dsp:txBody>
      <dsp:txXfrm>
        <a:off x="36896" y="2712852"/>
        <a:ext cx="5753142" cy="682028"/>
      </dsp:txXfrm>
    </dsp:sp>
    <dsp:sp modelId="{41CBC43D-828A-4155-A273-C4DEF6B8CC7E}">
      <dsp:nvSpPr>
        <dsp:cNvPr id="0" name=""/>
        <dsp:cNvSpPr/>
      </dsp:nvSpPr>
      <dsp:spPr>
        <a:xfrm>
          <a:off x="0" y="3486496"/>
          <a:ext cx="5826934" cy="755820"/>
        </a:xfrm>
        <a:prstGeom prst="roundRect">
          <a:avLst/>
        </a:prstGeom>
        <a:solidFill>
          <a:schemeClr val="accent2">
            <a:hueOff val="-1196319"/>
            <a:satOff val="-370"/>
            <a:lumOff val="5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Have you looked at a variety of sources before determining this is one you will use?</a:t>
          </a:r>
        </a:p>
      </dsp:txBody>
      <dsp:txXfrm>
        <a:off x="36896" y="3523392"/>
        <a:ext cx="5753142" cy="682028"/>
      </dsp:txXfrm>
    </dsp:sp>
    <dsp:sp modelId="{629E43C0-62E4-4BD7-9DD1-3C7BC50B7CAA}">
      <dsp:nvSpPr>
        <dsp:cNvPr id="0" name=""/>
        <dsp:cNvSpPr/>
      </dsp:nvSpPr>
      <dsp:spPr>
        <a:xfrm>
          <a:off x="0" y="4297036"/>
          <a:ext cx="5826934" cy="755820"/>
        </a:xfrm>
        <a:prstGeom prst="roundRect">
          <a:avLst/>
        </a:prstGeom>
        <a:solidFill>
          <a:schemeClr val="accent2">
            <a:hueOff val="-1495399"/>
            <a:satOff val="-463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Would you be comfortable citing this source in your research paper?</a:t>
          </a:r>
        </a:p>
      </dsp:txBody>
      <dsp:txXfrm>
        <a:off x="36896" y="4333932"/>
        <a:ext cx="5753142" cy="6820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6CCD-6BFF-4DF1-AC61-DED237062B1E}">
      <dsp:nvSpPr>
        <dsp:cNvPr id="0" name=""/>
        <dsp:cNvSpPr/>
      </dsp:nvSpPr>
      <dsp:spPr>
        <a:xfrm>
          <a:off x="0" y="1713"/>
          <a:ext cx="5826934" cy="730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11E2E3-D489-4692-9C70-4935E2292B1D}">
      <dsp:nvSpPr>
        <dsp:cNvPr id="0" name=""/>
        <dsp:cNvSpPr/>
      </dsp:nvSpPr>
      <dsp:spPr>
        <a:xfrm>
          <a:off x="220877" y="166002"/>
          <a:ext cx="401595" cy="4015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EBE22-1AE4-4F46-AD90-8C24F9CF4347}">
      <dsp:nvSpPr>
        <dsp:cNvPr id="0" name=""/>
        <dsp:cNvSpPr/>
      </dsp:nvSpPr>
      <dsp:spPr>
        <a:xfrm>
          <a:off x="843351" y="1713"/>
          <a:ext cx="4983582" cy="730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277" tIns="77277" rIns="77277" bIns="772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1" u="sng" kern="1200" dirty="0"/>
            <a:t>A</a:t>
          </a:r>
          <a:r>
            <a:rPr lang="en-US" sz="1700" kern="1200" dirty="0"/>
            <a:t>uthority: </a:t>
          </a:r>
          <a:r>
            <a:rPr lang="en-US" sz="1700" i="1" kern="1200" dirty="0"/>
            <a:t>The source of the information.</a:t>
          </a:r>
          <a:endParaRPr lang="en-US" sz="1700" kern="1200" dirty="0"/>
        </a:p>
      </dsp:txBody>
      <dsp:txXfrm>
        <a:off x="843351" y="1713"/>
        <a:ext cx="4983582" cy="730174"/>
      </dsp:txXfrm>
    </dsp:sp>
    <dsp:sp modelId="{E89600B2-01DD-40CE-BA09-E86C216EAD61}">
      <dsp:nvSpPr>
        <dsp:cNvPr id="0" name=""/>
        <dsp:cNvSpPr/>
      </dsp:nvSpPr>
      <dsp:spPr>
        <a:xfrm>
          <a:off x="0" y="914431"/>
          <a:ext cx="5826934" cy="730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BDA46-9273-45FD-81D4-01D77951FFF2}">
      <dsp:nvSpPr>
        <dsp:cNvPr id="0" name=""/>
        <dsp:cNvSpPr/>
      </dsp:nvSpPr>
      <dsp:spPr>
        <a:xfrm>
          <a:off x="220877" y="1078720"/>
          <a:ext cx="401595" cy="4015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2DCF97-2219-479D-B536-354BC48FD233}">
      <dsp:nvSpPr>
        <dsp:cNvPr id="0" name=""/>
        <dsp:cNvSpPr/>
      </dsp:nvSpPr>
      <dsp:spPr>
        <a:xfrm>
          <a:off x="843351" y="914431"/>
          <a:ext cx="4983582" cy="730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277" tIns="77277" rIns="77277" bIns="772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Who is the author/publisher/source/sponsor?</a:t>
          </a:r>
        </a:p>
      </dsp:txBody>
      <dsp:txXfrm>
        <a:off x="843351" y="914431"/>
        <a:ext cx="4983582" cy="730174"/>
      </dsp:txXfrm>
    </dsp:sp>
    <dsp:sp modelId="{1B623ADD-2D29-4866-BCA7-F0ADA9BB0C36}">
      <dsp:nvSpPr>
        <dsp:cNvPr id="0" name=""/>
        <dsp:cNvSpPr/>
      </dsp:nvSpPr>
      <dsp:spPr>
        <a:xfrm>
          <a:off x="0" y="1827149"/>
          <a:ext cx="5826934" cy="730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4D6859-7B85-4F60-A6BB-DC5A1E708852}">
      <dsp:nvSpPr>
        <dsp:cNvPr id="0" name=""/>
        <dsp:cNvSpPr/>
      </dsp:nvSpPr>
      <dsp:spPr>
        <a:xfrm>
          <a:off x="220877" y="1991438"/>
          <a:ext cx="401595" cy="4015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E6036F-1A61-44FC-B409-3EF6983813A0}">
      <dsp:nvSpPr>
        <dsp:cNvPr id="0" name=""/>
        <dsp:cNvSpPr/>
      </dsp:nvSpPr>
      <dsp:spPr>
        <a:xfrm>
          <a:off x="843351" y="1827149"/>
          <a:ext cx="4983582" cy="730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277" tIns="77277" rIns="77277" bIns="772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What are the author's credentials or </a:t>
          </a:r>
          <a:r>
            <a:rPr lang="en-US" sz="1700" kern="1200" dirty="0" err="1">
              <a:latin typeface="Footlight MT Light"/>
            </a:rPr>
            <a:t>organisational</a:t>
          </a:r>
          <a:r>
            <a:rPr lang="en-US" sz="1700" kern="1200" dirty="0"/>
            <a:t> affiliations?</a:t>
          </a:r>
        </a:p>
      </dsp:txBody>
      <dsp:txXfrm>
        <a:off x="843351" y="1827149"/>
        <a:ext cx="4983582" cy="730174"/>
      </dsp:txXfrm>
    </dsp:sp>
    <dsp:sp modelId="{95AB2843-DD4F-4BA7-95B6-24E1B13656FE}">
      <dsp:nvSpPr>
        <dsp:cNvPr id="0" name=""/>
        <dsp:cNvSpPr/>
      </dsp:nvSpPr>
      <dsp:spPr>
        <a:xfrm>
          <a:off x="0" y="2739867"/>
          <a:ext cx="5826934" cy="730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0AB626-248C-469B-8B07-CBA4CD26C74E}">
      <dsp:nvSpPr>
        <dsp:cNvPr id="0" name=""/>
        <dsp:cNvSpPr/>
      </dsp:nvSpPr>
      <dsp:spPr>
        <a:xfrm>
          <a:off x="220877" y="2904157"/>
          <a:ext cx="401595" cy="4015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1C9730-96C3-483E-B8CF-42D65E149BE9}">
      <dsp:nvSpPr>
        <dsp:cNvPr id="0" name=""/>
        <dsp:cNvSpPr/>
      </dsp:nvSpPr>
      <dsp:spPr>
        <a:xfrm>
          <a:off x="843351" y="2739867"/>
          <a:ext cx="4983582" cy="730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277" tIns="77277" rIns="77277" bIns="772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Is the author qualified to write on the topic?</a:t>
          </a:r>
        </a:p>
      </dsp:txBody>
      <dsp:txXfrm>
        <a:off x="843351" y="2739867"/>
        <a:ext cx="4983582" cy="730174"/>
      </dsp:txXfrm>
    </dsp:sp>
    <dsp:sp modelId="{FAB86378-64C8-4B05-8571-69F8AF1A9A80}">
      <dsp:nvSpPr>
        <dsp:cNvPr id="0" name=""/>
        <dsp:cNvSpPr/>
      </dsp:nvSpPr>
      <dsp:spPr>
        <a:xfrm>
          <a:off x="0" y="3652585"/>
          <a:ext cx="5826934" cy="730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C7B35-39E3-4583-A5F3-46C075D3F7D0}">
      <dsp:nvSpPr>
        <dsp:cNvPr id="0" name=""/>
        <dsp:cNvSpPr/>
      </dsp:nvSpPr>
      <dsp:spPr>
        <a:xfrm>
          <a:off x="220877" y="3816875"/>
          <a:ext cx="401595" cy="40159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90AEC-6C91-41BD-9613-7EEECE678D67}">
      <dsp:nvSpPr>
        <dsp:cNvPr id="0" name=""/>
        <dsp:cNvSpPr/>
      </dsp:nvSpPr>
      <dsp:spPr>
        <a:xfrm>
          <a:off x="843351" y="3652585"/>
          <a:ext cx="4983582" cy="730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277" tIns="77277" rIns="77277" bIns="772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Is there contact information, such as a publisher or email address?</a:t>
          </a:r>
        </a:p>
      </dsp:txBody>
      <dsp:txXfrm>
        <a:off x="843351" y="3652585"/>
        <a:ext cx="4983582" cy="730174"/>
      </dsp:txXfrm>
    </dsp:sp>
    <dsp:sp modelId="{1C1D3FA6-51A7-4DA8-9B63-7A932E62BF84}">
      <dsp:nvSpPr>
        <dsp:cNvPr id="0" name=""/>
        <dsp:cNvSpPr/>
      </dsp:nvSpPr>
      <dsp:spPr>
        <a:xfrm>
          <a:off x="0" y="4565303"/>
          <a:ext cx="5826934" cy="730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E5FDA-2744-4B84-81E7-64843B9A76FC}">
      <dsp:nvSpPr>
        <dsp:cNvPr id="0" name=""/>
        <dsp:cNvSpPr/>
      </dsp:nvSpPr>
      <dsp:spPr>
        <a:xfrm>
          <a:off x="220877" y="4729593"/>
          <a:ext cx="401595" cy="40159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295C7-EF6E-4A87-A222-3180C1CE9B60}">
      <dsp:nvSpPr>
        <dsp:cNvPr id="0" name=""/>
        <dsp:cNvSpPr/>
      </dsp:nvSpPr>
      <dsp:spPr>
        <a:xfrm>
          <a:off x="843351" y="4565303"/>
          <a:ext cx="4983582" cy="730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277" tIns="77277" rIns="77277" bIns="772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Does the URL reveal anything about the author or source? examples: .com .</a:t>
          </a:r>
          <a:r>
            <a:rPr lang="en-US" sz="1700" kern="1200" dirty="0" err="1"/>
            <a:t>edu</a:t>
          </a:r>
          <a:r>
            <a:rPr lang="en-US" sz="1700" kern="1200" dirty="0"/>
            <a:t> .gov .org </a:t>
          </a:r>
          <a:r>
            <a:rPr lang="en-US" sz="1700" kern="1200" dirty="0" err="1"/>
            <a:t>.net</a:t>
          </a:r>
        </a:p>
      </dsp:txBody>
      <dsp:txXfrm>
        <a:off x="843351" y="4565303"/>
        <a:ext cx="4983582" cy="7301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111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305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2/20/2023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774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027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50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493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408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001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75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783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517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2/20/2023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397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thelearnersway.net/ideas/2016/1/17/trust-no-sources-books-vs-internet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luediamondgallery.com/highlighted/k/keywords.html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nus.edu.sg/geq1917/evaluate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tchenandresidentialdesign.com/2012/01/if-i-could-turn-back-time-blog-off-post.html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34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63201-information-network-computer-internet-data-icon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nus.edu.sg/GEH1049/evaluate" TargetMode="Externa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8">
            <a:extLst>
              <a:ext uri="{FF2B5EF4-FFF2-40B4-BE49-F238E27FC236}">
                <a16:creationId xmlns:a16="http://schemas.microsoft.com/office/drawing/2014/main" id="{A38827F1-3359-44F6-9009-43AE2B17F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10">
            <a:extLst>
              <a:ext uri="{FF2B5EF4-FFF2-40B4-BE49-F238E27FC236}">
                <a16:creationId xmlns:a16="http://schemas.microsoft.com/office/drawing/2014/main" id="{17AFAD67-5350-4773-886F-D6DD7E66D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3">
            <a:extLst>
              <a:ext uri="{FF2B5EF4-FFF2-40B4-BE49-F238E27FC236}">
                <a16:creationId xmlns:a16="http://schemas.microsoft.com/office/drawing/2014/main" id="{8C44E129-CC70-CA1F-7D19-488B556A64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6674" r="6" b="3309"/>
          <a:stretch/>
        </p:blipFill>
        <p:spPr>
          <a:xfrm>
            <a:off x="20" y="10"/>
            <a:ext cx="12188932" cy="6857990"/>
          </a:xfrm>
          <a:prstGeom prst="rect">
            <a:avLst/>
          </a:prstGeom>
          <a:ln w="12700">
            <a:noFill/>
          </a:ln>
        </p:spPr>
      </p:pic>
      <p:grpSp>
        <p:nvGrpSpPr>
          <p:cNvPr id="52" name="Group 12">
            <a:extLst>
              <a:ext uri="{FF2B5EF4-FFF2-40B4-BE49-F238E27FC236}">
                <a16:creationId xmlns:a16="http://schemas.microsoft.com/office/drawing/2014/main" id="{654AC0FE-C43D-49AC-9730-284354DEC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297"/>
            <a:chOff x="628366" y="87"/>
            <a:chExt cx="10933011" cy="686429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46F6FE9-8F24-4E96-8FA6-DABE61A20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14">
              <a:extLst>
                <a:ext uri="{FF2B5EF4-FFF2-40B4-BE49-F238E27FC236}">
                  <a16:creationId xmlns:a16="http://schemas.microsoft.com/office/drawing/2014/main" id="{40C5E755-8FD9-4EBF-978B-015F9339F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C7F63B7-3E85-42EC-8447-F6699247EC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Graphic 11">
              <a:extLst>
                <a:ext uri="{FF2B5EF4-FFF2-40B4-BE49-F238E27FC236}">
                  <a16:creationId xmlns:a16="http://schemas.microsoft.com/office/drawing/2014/main" id="{AFDFA9EA-AAC0-416F-A0E9-ACD410E9D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4EF7E7E-9948-4D78-BE70-F624A62D8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975AAAB-9AEC-496F-94E4-CE5330CB4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1507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B5BF383-42C5-4FE4-894A-17B84AF2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71863" y="3429000"/>
            <a:ext cx="5248275" cy="2387600"/>
          </a:xfrm>
        </p:spPr>
        <p:txBody>
          <a:bodyPr anchor="t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  <a:cs typeface="Calibri Light"/>
              </a:rPr>
              <a:t>Research strategy</a:t>
            </a:r>
            <a:endParaRPr lang="en-US" sz="60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71863" y="1932808"/>
            <a:ext cx="5248275" cy="13216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dirty="0">
                <a:solidFill>
                  <a:srgbClr val="FFFFFF"/>
                </a:solidFill>
                <a:cs typeface="Calibri"/>
              </a:rPr>
              <a:t>How to conduct research?</a:t>
            </a: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F10C978-51B5-420C-9A05-C8F194E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" y="-597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8D34D1C-4E49-4D32-96F1-E49CEBBF8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6EDBC9C2-2A39-44A2-9D95-D1DE9E2B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0"/>
            <a:ext cx="12192000" cy="6857912"/>
            <a:chOff x="572" y="0"/>
            <a:chExt cx="12192000" cy="6857912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793379BC-3088-4AE8-8EF7-59370D7EB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141DE74C-25AE-4959-99D5-0A77F1DFC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9235EF-4E81-496D-ADA8-13EED901E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7241A77-6415-454C-B86E-F42A28026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D91138-3223-2636-A290-08987CA9C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4933950" cy="1596291"/>
          </a:xfrm>
        </p:spPr>
        <p:txBody>
          <a:bodyPr>
            <a:normAutofit/>
          </a:bodyPr>
          <a:lstStyle/>
          <a:p>
            <a:r>
              <a:rPr lang="en-US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D1B28-6BED-159D-2C90-97A0984C3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196"/>
            <a:ext cx="4933950" cy="343057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sz="1500" b="1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Aim is to develop an understanding on how to search for information. </a:t>
            </a:r>
            <a:endParaRPr lang="en-US"/>
          </a:p>
          <a:p>
            <a:pPr>
              <a:lnSpc>
                <a:spcPct val="100000"/>
              </a:lnSpc>
            </a:pPr>
            <a:endParaRPr lang="en-US" b="1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b="1" dirty="0"/>
              <a:t>Objectives:</a:t>
            </a:r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Demonstrate basic research skills 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Understand why a search strategy is </a:t>
            </a:r>
            <a:r>
              <a:rPr lang="en-US" b="1" err="1">
                <a:ea typeface="+mn-lt"/>
                <a:cs typeface="+mn-lt"/>
              </a:rPr>
              <a:t>utilsed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Demonstrate how to evaluate information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Identify appropriate resources</a:t>
            </a:r>
            <a:endParaRPr lang="en-US" dirty="0"/>
          </a:p>
          <a:p>
            <a:pPr>
              <a:lnSpc>
                <a:spcPct val="100000"/>
              </a:lnSpc>
            </a:pPr>
            <a:endParaRPr lang="en-US" sz="1500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E32B0B7D-C67A-4103-B2F0-ACE40BD5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091410" y="574154"/>
            <a:ext cx="4590" cy="5693884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Graphic 38" descr="Magnifying glass">
            <a:extLst>
              <a:ext uri="{FF2B5EF4-FFF2-40B4-BE49-F238E27FC236}">
                <a16:creationId xmlns:a16="http://schemas.microsoft.com/office/drawing/2014/main" id="{3CA4F117-FA7C-F036-63BC-B1FA64179D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15260" y="1016317"/>
            <a:ext cx="4824168" cy="4824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258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2E0F97-3B68-4A9A-81FD-184E8051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9C0995-256A-4F90-97D6-FB8958A5D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0AA6E-773C-819A-A70E-219B663DD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1336"/>
            <a:ext cx="4076910" cy="5695389"/>
          </a:xfrm>
        </p:spPr>
        <p:txBody>
          <a:bodyPr anchor="ctr">
            <a:normAutofit/>
          </a:bodyPr>
          <a:lstStyle/>
          <a:p>
            <a:r>
              <a:rPr lang="en-US" sz="5200"/>
              <a:t>Where do we begin researching?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500373-6BCD-49C7-86D2-7DC695C43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535" y="-6437"/>
            <a:ext cx="6400800" cy="6864437"/>
            <a:chOff x="5171535" y="-6437"/>
            <a:chExt cx="6400800" cy="686443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05CF5C-D74E-48AF-AAE5-61AEFB2C7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5A6A4E3-DB84-4A86-933F-10273F0AE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3928F34-C1F4-426C-A393-E2052F48D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90DE79-7D3C-40C4-926C-026AE2773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4F3751-492C-EBB2-CB2E-A2EF46A57B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460668"/>
              </p:ext>
            </p:extLst>
          </p:nvPr>
        </p:nvGraphicFramePr>
        <p:xfrm>
          <a:off x="5461176" y="788282"/>
          <a:ext cx="5826934" cy="5297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0427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2FDA7-9196-F8EA-0C28-3A95CF5D2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Library vs Internet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4132A-16CD-A0D8-CE03-414B43596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b="1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BAEC54-0884-B9C2-246F-C8746B50449F}"/>
              </a:ext>
            </a:extLst>
          </p:cNvPr>
          <p:cNvSpPr txBox="1"/>
          <p:nvPr/>
        </p:nvSpPr>
        <p:spPr>
          <a:xfrm>
            <a:off x="1110995" y="2331719"/>
            <a:ext cx="4251959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b="1" dirty="0"/>
              <a:t>Library Databases</a:t>
            </a:r>
          </a:p>
          <a:p>
            <a:endParaRPr lang="en-US" sz="2000" b="1" dirty="0"/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Paid for by the library for access to scholarly information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Information is stable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Connects to expert for guidance-JA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Databases offer options to quickly expand/limit searches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4A7A70-2A85-A5D5-C3C1-33692961952B}"/>
              </a:ext>
            </a:extLst>
          </p:cNvPr>
          <p:cNvSpPr txBox="1"/>
          <p:nvPr/>
        </p:nvSpPr>
        <p:spPr>
          <a:xfrm>
            <a:off x="6611111" y="2359151"/>
            <a:ext cx="4732019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b="1" dirty="0"/>
              <a:t>Internet</a:t>
            </a:r>
          </a:p>
          <a:p>
            <a:pPr marL="285750" indent="-285750">
              <a:buFont typeface="Arial"/>
              <a:buChar char="•"/>
            </a:pPr>
            <a:endParaRPr lang="en-US" sz="2000" b="1" dirty="0"/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Free resources however some must be paid for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Information is not evaluated for accuracy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Information may be misleading or one sided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Change constantly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Substantial amount of information but no </a:t>
            </a:r>
            <a:r>
              <a:rPr lang="en-US" sz="2000" b="1" err="1"/>
              <a:t>organisation</a:t>
            </a:r>
            <a:endParaRPr lang="en-US" sz="2000" b="1"/>
          </a:p>
          <a:p>
            <a:pPr marL="285750" indent="-285750">
              <a:buFont typeface="Arial"/>
              <a:buChar char="•"/>
            </a:pPr>
            <a:r>
              <a:rPr lang="en-US" sz="2000" b="1" dirty="0"/>
              <a:t>Not a quick method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pic>
        <p:nvPicPr>
          <p:cNvPr id="6" name="Picture 6" descr="A picture containing boxing&#10;&#10;Description automatically generated">
            <a:extLst>
              <a:ext uri="{FF2B5EF4-FFF2-40B4-BE49-F238E27FC236}">
                <a16:creationId xmlns:a16="http://schemas.microsoft.com/office/drawing/2014/main" id="{3A1E0074-98B3-059A-BFC8-7B8E2AC540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49947" y="5943161"/>
            <a:ext cx="2743199" cy="6938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87D65F-E273-C89F-BEA3-A451AD4EF4DB}"/>
              </a:ext>
            </a:extLst>
          </p:cNvPr>
          <p:cNvSpPr txBox="1"/>
          <p:nvPr/>
        </p:nvSpPr>
        <p:spPr>
          <a:xfrm>
            <a:off x="4249947" y="6637758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8948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D20674-CF0C-4687-81B6-A613F871A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Orange arrow exiting grid maze">
            <a:extLst>
              <a:ext uri="{FF2B5EF4-FFF2-40B4-BE49-F238E27FC236}">
                <a16:creationId xmlns:a16="http://schemas.microsoft.com/office/drawing/2014/main" id="{55DA74A0-04FF-7974-79A4-A3F6CDCD6D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2" b="134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C819BFF-25C5-425C-8CD1-789F7A30D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1840754"/>
            <a:ext cx="12188952" cy="501724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97B0C1-ED88-936D-B414-D9B4A12C5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88205"/>
            <a:ext cx="8731683" cy="11604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What is a research strategy?</a:t>
            </a:r>
          </a:p>
        </p:txBody>
      </p:sp>
    </p:spTree>
    <p:extLst>
      <p:ext uri="{BB962C8B-B14F-4D97-AF65-F5344CB8AC3E}">
        <p14:creationId xmlns:p14="http://schemas.microsoft.com/office/powerpoint/2010/main" val="3339875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48D4C-7102-0777-E0D6-F0B0B895F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Search strategy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AEDEFF-3EEE-9F8A-6616-69F4F528FDA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189408"/>
          <a:ext cx="10515600" cy="3821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4415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2E0F97-3B68-4A9A-81FD-184E8051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9C0995-256A-4F90-97D6-FB8958A5D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BB714-7698-BC74-B030-0AC0B4CC6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1265"/>
            <a:ext cx="4114800" cy="5695398"/>
          </a:xfrm>
        </p:spPr>
        <p:txBody>
          <a:bodyPr anchor="ctr">
            <a:normAutofit/>
          </a:bodyPr>
          <a:lstStyle/>
          <a:p>
            <a:r>
              <a:rPr lang="en-US" sz="6000" dirty="0"/>
              <a:t>Search strategy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46307A-DFE3-4A97-B2EE-5D57DF413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6275" y="577406"/>
            <a:ext cx="6391931" cy="569539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C277446-D71D-4C19-A013-95073D31A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66455" y="-6437"/>
            <a:ext cx="6405880" cy="6864437"/>
            <a:chOff x="5166455" y="-6437"/>
            <a:chExt cx="6405880" cy="686443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C05CF5C-D74E-48AF-AAE5-61AEFB2C7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645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5A6A4E3-DB84-4A86-933F-10273F0AE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057BAF9-1A72-414E-8B1A-C58B353F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8FCD6AB-4E6B-4F74-94C0-C14654F99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F1A0A8-B084-9757-6E1F-F85270035A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4188402"/>
              </p:ext>
            </p:extLst>
          </p:nvPr>
        </p:nvGraphicFramePr>
        <p:xfrm>
          <a:off x="5705591" y="443226"/>
          <a:ext cx="5826934" cy="6145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9770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28">
            <a:extLst>
              <a:ext uri="{FF2B5EF4-FFF2-40B4-BE49-F238E27FC236}">
                <a16:creationId xmlns:a16="http://schemas.microsoft.com/office/drawing/2014/main" id="{059AD101-BC08-433A-AD99-409B66C2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30">
            <a:extLst>
              <a:ext uri="{FF2B5EF4-FFF2-40B4-BE49-F238E27FC236}">
                <a16:creationId xmlns:a16="http://schemas.microsoft.com/office/drawing/2014/main" id="{3E788242-4E16-4277-AC99-8601B722B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C6EAD-1A95-DCBC-6C6C-1667FBFCD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3798436" cy="1080391"/>
          </a:xfrm>
        </p:spPr>
        <p:txBody>
          <a:bodyPr anchor="b">
            <a:noAutofit/>
          </a:bodyPr>
          <a:lstStyle/>
          <a:p>
            <a:r>
              <a:rPr lang="en-US" sz="7200" dirty="0"/>
              <a:t>Activity</a:t>
            </a:r>
          </a:p>
        </p:txBody>
      </p:sp>
      <p:grpSp>
        <p:nvGrpSpPr>
          <p:cNvPr id="43" name="Group 32">
            <a:extLst>
              <a:ext uri="{FF2B5EF4-FFF2-40B4-BE49-F238E27FC236}">
                <a16:creationId xmlns:a16="http://schemas.microsoft.com/office/drawing/2014/main" id="{87CB8D36-9DE0-44D4-B67A-16D4F2121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67689" y="-6437"/>
            <a:ext cx="6399627" cy="6864437"/>
            <a:chOff x="5167689" y="-6437"/>
            <a:chExt cx="6399627" cy="686443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3B47A15-9292-4357-AA25-E187AC166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7689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266E215-42AC-4D6A-A37F-B0C2E2FB9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DC49225-8670-4B30-BEA8-3CDE3C6DD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7689" y="581337"/>
              <a:ext cx="639962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12D652B-23A7-429E-A3E1-62ABA17B8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7689" y="6276734"/>
              <a:ext cx="639962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4" name="Picture 24" descr="Burning Question Mark Free Stock Photo - Public Domain Pictures">
            <a:extLst>
              <a:ext uri="{FF2B5EF4-FFF2-40B4-BE49-F238E27FC236}">
                <a16:creationId xmlns:a16="http://schemas.microsoft.com/office/drawing/2014/main" id="{A1090FA0-37EF-EE0E-9302-678408D950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2647" y="1242606"/>
            <a:ext cx="5830480" cy="437286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11A50E-7DEC-7959-8324-8E4E36E676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846726"/>
              </p:ext>
            </p:extLst>
          </p:nvPr>
        </p:nvGraphicFramePr>
        <p:xfrm>
          <a:off x="4314" y="1983788"/>
          <a:ext cx="5221793" cy="499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1292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9AD101-BC08-433A-AD99-409B66C2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788242-4E16-4277-AC99-8601B722B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7E285-0AE9-A527-7B04-8A197AAE8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691" y="195361"/>
            <a:ext cx="3798436" cy="1914277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Narrowing down. </a:t>
            </a:r>
            <a:br>
              <a:rPr lang="en-US" dirty="0"/>
            </a:br>
            <a:r>
              <a:rPr lang="en-US" dirty="0"/>
              <a:t>search strategy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86E9C-BD90-A2E7-70D4-A92A03662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3196" y="2113184"/>
            <a:ext cx="5106775" cy="338804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Initial searches of topic areas may result in numerous results</a:t>
            </a:r>
            <a:endParaRPr lang="en-US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To find specific and relevant sources, you may need to narrow down your searches by setting search parameters/ inclusion or exclusion criteria's: 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Publication year (5-10 years) 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Key terms: ”Obesity” and “Children”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Location (Wales, England, U.K, USA, Europe)</a:t>
            </a:r>
            <a:endParaRPr lang="en-US" b="1" dirty="0"/>
          </a:p>
          <a:p>
            <a:pPr>
              <a:lnSpc>
                <a:spcPct val="100000"/>
              </a:lnSpc>
            </a:pPr>
            <a:r>
              <a:rPr lang="en-US" b="1" dirty="0">
                <a:ea typeface="+mn-lt"/>
                <a:cs typeface="+mn-lt"/>
              </a:rPr>
              <a:t>Sources types: Journal articles, reports, books 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b="1" dirty="0"/>
              <a:t>+ - ? ""</a:t>
            </a:r>
          </a:p>
          <a:p>
            <a:pPr>
              <a:lnSpc>
                <a:spcPct val="100000"/>
              </a:lnSpc>
            </a:pPr>
            <a:endParaRPr lang="en-US" sz="11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7CB8D36-9DE0-44D4-B67A-16D4F2121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67689" y="-6437"/>
            <a:ext cx="6399627" cy="6864437"/>
            <a:chOff x="5167689" y="-6437"/>
            <a:chExt cx="6399627" cy="686443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3B47A15-9292-4357-AA25-E187AC166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7689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266E215-42AC-4D6A-A37F-B0C2E2FB9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DC49225-8670-4B30-BEA8-3CDE3C6DD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7689" y="581337"/>
              <a:ext cx="639962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2D652B-23A7-429E-A3E1-62ABA17B8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7689" y="6276734"/>
              <a:ext cx="639962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B21E2C68-5F74-BD5C-92AD-4CE09331DD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72647" y="1483113"/>
            <a:ext cx="5830480" cy="38918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1E967A-9C1D-CF61-6089-83862238E7B3}"/>
              </a:ext>
            </a:extLst>
          </p:cNvPr>
          <p:cNvSpPr txBox="1"/>
          <p:nvPr/>
        </p:nvSpPr>
        <p:spPr>
          <a:xfrm>
            <a:off x="8686706" y="5174903"/>
            <a:ext cx="261642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45844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4694A-DEF2-A0F1-FA79-206E8A8EB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Search strategy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2FAFC-9653-3F18-3806-04162B4700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video</a:t>
            </a:r>
          </a:p>
        </p:txBody>
      </p:sp>
    </p:spTree>
    <p:extLst>
      <p:ext uri="{BB962C8B-B14F-4D97-AF65-F5344CB8AC3E}">
        <p14:creationId xmlns:p14="http://schemas.microsoft.com/office/powerpoint/2010/main" val="3371942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8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0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2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4" descr="Pen placed on top of a signature line">
            <a:extLst>
              <a:ext uri="{FF2B5EF4-FFF2-40B4-BE49-F238E27FC236}">
                <a16:creationId xmlns:a16="http://schemas.microsoft.com/office/drawing/2014/main" id="{29C2D213-35B3-F784-8830-0BFFBF64D2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-2" b="15412"/>
          <a:stretch/>
        </p:blipFill>
        <p:spPr>
          <a:xfrm>
            <a:off x="20" y="-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32" name="Group 14">
            <a:extLst>
              <a:ext uri="{FF2B5EF4-FFF2-40B4-BE49-F238E27FC236}">
                <a16:creationId xmlns:a16="http://schemas.microsoft.com/office/drawing/2014/main" id="{B42A1F82-CCEE-4C0C-A877-4479E6E69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710"/>
            <a:chOff x="628366" y="87"/>
            <a:chExt cx="10933011" cy="686471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AF6120F-8C25-48EE-B58B-0B1A353014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F55B033-D8E3-4A82-AB0E-173CAD44C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21F3F31-AC49-40C2-9F6E-441F41C575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C820DA10-4D21-41E0-9E4D-DA1126254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7B9E282-7D7D-4E37-A9EA-0FC764361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0">
              <a:extLst>
                <a:ext uri="{FF2B5EF4-FFF2-40B4-BE49-F238E27FC236}">
                  <a16:creationId xmlns:a16="http://schemas.microsoft.com/office/drawing/2014/main" id="{47D240B2-CB7B-4C39-9F1B-84F19DD7E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5841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">
              <a:extLst>
                <a:ext uri="{FF2B5EF4-FFF2-40B4-BE49-F238E27FC236}">
                  <a16:creationId xmlns:a16="http://schemas.microsoft.com/office/drawing/2014/main" id="{4FB17155-CD99-45E3-8E4D-9229AB42A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D30726-CE7F-BD1F-6824-DABBD29E5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5905" y="724338"/>
            <a:ext cx="5105400" cy="1189539"/>
          </a:xfrm>
        </p:spPr>
        <p:txBody>
          <a:bodyPr anchor="b">
            <a:normAutofit/>
          </a:bodyPr>
          <a:lstStyle/>
          <a:p>
            <a:pPr algn="ctr"/>
            <a:r>
              <a:rPr lang="en-US" sz="6600" dirty="0">
                <a:solidFill>
                  <a:srgbClr val="FFFFFF"/>
                </a:solidFill>
              </a:rPr>
              <a:t>Activity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4B7AFFEC-6A6A-4451-3F3F-A111F3768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3340" y="2006741"/>
            <a:ext cx="6615022" cy="40657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000" b="1" dirty="0">
                <a:solidFill>
                  <a:srgbClr val="FFFFFF"/>
                </a:solidFill>
                <a:ea typeface="+mn-lt"/>
                <a:cs typeface="+mn-lt"/>
              </a:rPr>
              <a:t>Write a guide for someone incase they needed to follow a step-by-step process.</a:t>
            </a:r>
            <a:endParaRPr lang="en-US" sz="2000" b="1">
              <a:solidFill>
                <a:srgbClr val="FFFFFF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US" sz="2000" b="1" dirty="0">
                <a:solidFill>
                  <a:srgbClr val="FFFFFF"/>
                </a:solidFill>
                <a:ea typeface="+mn-lt"/>
                <a:cs typeface="+mn-lt"/>
              </a:rPr>
              <a:t>How did you find research? (i.e., where, what, how?)</a:t>
            </a:r>
            <a:endParaRPr lang="en-US" sz="2000">
              <a:solidFill>
                <a:srgbClr val="FFFFFF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US" sz="2000" b="1" dirty="0">
                <a:solidFill>
                  <a:srgbClr val="FFFFFF"/>
                </a:solidFill>
                <a:ea typeface="+mn-lt"/>
                <a:cs typeface="+mn-lt"/>
              </a:rPr>
              <a:t>Search terms used. </a:t>
            </a:r>
            <a:endParaRPr lang="en-US" sz="2000">
              <a:solidFill>
                <a:srgbClr val="FFFFFF"/>
              </a:solidFill>
              <a:ea typeface="+mn-lt"/>
              <a:cs typeface="+mn-lt"/>
            </a:endParaRPr>
          </a:p>
          <a:p>
            <a:pPr algn="ctr">
              <a:lnSpc>
                <a:spcPct val="100000"/>
              </a:lnSpc>
            </a:pPr>
            <a:r>
              <a:rPr lang="en-US" sz="2000" b="1" dirty="0">
                <a:solidFill>
                  <a:srgbClr val="FFFFFF"/>
                </a:solidFill>
                <a:ea typeface="+mn-lt"/>
                <a:cs typeface="+mn-lt"/>
              </a:rPr>
              <a:t>Parameters used. </a:t>
            </a:r>
            <a:endParaRPr lang="en-US" sz="2000">
              <a:solidFill>
                <a:srgbClr val="FFFFFF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US" sz="2000" b="1" dirty="0">
                <a:solidFill>
                  <a:srgbClr val="FFFFFF"/>
                </a:solidFill>
                <a:ea typeface="+mn-lt"/>
                <a:cs typeface="+mn-lt"/>
              </a:rPr>
              <a:t>Now attempt to write a paragraph which </a:t>
            </a:r>
            <a:r>
              <a:rPr lang="en-US" sz="2000" b="1" dirty="0" err="1">
                <a:solidFill>
                  <a:srgbClr val="FFFFFF"/>
                </a:solidFill>
                <a:ea typeface="+mn-lt"/>
                <a:cs typeface="+mn-lt"/>
              </a:rPr>
              <a:t>summarises</a:t>
            </a:r>
            <a:r>
              <a:rPr lang="en-US" sz="2000" b="1" dirty="0">
                <a:solidFill>
                  <a:srgbClr val="FFFFFF"/>
                </a:solidFill>
                <a:ea typeface="+mn-lt"/>
                <a:cs typeface="+mn-lt"/>
              </a:rPr>
              <a:t> your process (no longer than a small paragraph). </a:t>
            </a:r>
            <a:endParaRPr lang="en-US" sz="2000" dirty="0">
              <a:solidFill>
                <a:srgbClr val="FFFFFF"/>
              </a:solidFill>
            </a:endParaRPr>
          </a:p>
          <a:p>
            <a:pPr algn="ctr">
              <a:lnSpc>
                <a:spcPct val="100000"/>
              </a:lnSpc>
            </a:pPr>
            <a:endParaRPr lang="en-US" sz="13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237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0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2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4" descr="Programming data on computer monitor">
            <a:extLst>
              <a:ext uri="{FF2B5EF4-FFF2-40B4-BE49-F238E27FC236}">
                <a16:creationId xmlns:a16="http://schemas.microsoft.com/office/drawing/2014/main" id="{68AE6AE6-E4B1-AD57-AD69-A70D9012F7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54" r="-2" b="14659"/>
          <a:stretch/>
        </p:blipFill>
        <p:spPr>
          <a:xfrm>
            <a:off x="20" y="-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29" name="Group 14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1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449E44-2FDB-1839-F6AD-E1D5C6510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76303"/>
            <a:ext cx="8817102" cy="1454517"/>
          </a:xfrm>
        </p:spPr>
        <p:txBody>
          <a:bodyPr anchor="b">
            <a:normAutofit/>
          </a:bodyPr>
          <a:lstStyle/>
          <a:p>
            <a:r>
              <a:rPr lang="en-US" sz="5400" dirty="0" err="1">
                <a:solidFill>
                  <a:srgbClr val="FFFFFF"/>
                </a:solidFill>
              </a:rPr>
              <a:t>Suitabilty</a:t>
            </a:r>
            <a:r>
              <a:rPr lang="en-US" sz="5400" dirty="0">
                <a:solidFill>
                  <a:srgbClr val="FFFFFF"/>
                </a:solidFill>
              </a:rPr>
              <a:t> of information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B3AFF91A-BB1C-EEA5-5633-BFBF46E96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725609"/>
            <a:ext cx="8817102" cy="32989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FFFFFF"/>
                </a:solidFill>
              </a:rPr>
              <a:t>Is your information reliable/ credible / robust?</a:t>
            </a:r>
          </a:p>
          <a:p>
            <a:pPr marL="0" indent="0">
              <a:buNone/>
            </a:pPr>
            <a:endParaRPr lang="en-US" sz="2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2800" dirty="0">
                <a:solidFill>
                  <a:srgbClr val="FFFFFF"/>
                </a:solidFill>
              </a:rPr>
              <a:t>Sufficient amount of information however </a:t>
            </a:r>
            <a:r>
              <a:rPr lang="en-US" sz="2800" dirty="0" err="1">
                <a:solidFill>
                  <a:srgbClr val="FFFFFF"/>
                </a:solidFill>
              </a:rPr>
              <a:t>isit</a:t>
            </a:r>
            <a:r>
              <a:rPr lang="en-US" sz="2800" dirty="0">
                <a:solidFill>
                  <a:srgbClr val="FFFFFF"/>
                </a:solidFill>
              </a:rPr>
              <a:t> what you want?</a:t>
            </a:r>
          </a:p>
        </p:txBody>
      </p:sp>
    </p:spTree>
    <p:extLst>
      <p:ext uri="{BB962C8B-B14F-4D97-AF65-F5344CB8AC3E}">
        <p14:creationId xmlns:p14="http://schemas.microsoft.com/office/powerpoint/2010/main" val="3922589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F10C978-51B5-420C-9A05-C8F194E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" y="-597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8D34D1C-4E49-4D32-96F1-E49CEBBF8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6EDBC9C2-2A39-44A2-9D95-D1DE9E2B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0"/>
            <a:ext cx="12192000" cy="6857912"/>
            <a:chOff x="572" y="0"/>
            <a:chExt cx="12192000" cy="6857912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793379BC-3088-4AE8-8EF7-59370D7EB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41DE74C-25AE-4959-99D5-0A77F1DFC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D9235EF-4E81-496D-ADA8-13EED901E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241A77-6415-454C-B86E-F42A28026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44446F-46EA-0C88-8BB1-B023E7BA2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4933950" cy="1596291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What is a CRAAP test?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49719-28C6-4B16-D2E4-560406BF3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81818"/>
            <a:ext cx="4933950" cy="26829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 dirty="0">
                <a:ea typeface="+mn-lt"/>
                <a:cs typeface="+mn-lt"/>
              </a:rPr>
              <a:t>The CRAAP Test was developed by Blakeslee (2004). It is a list of questions to help you evaluate the information you find. </a:t>
            </a:r>
            <a:endParaRPr lang="en-US" sz="2000" dirty="0">
              <a:ea typeface="+mn-lt"/>
              <a:cs typeface="+mn-lt"/>
            </a:endParaRPr>
          </a:p>
          <a:p>
            <a:endParaRPr lang="en-US" b="1"/>
          </a:p>
          <a:p>
            <a:endParaRPr lang="en-US" b="1"/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E32B0B7D-C67A-4103-B2F0-ACE40BD5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091410" y="574154"/>
            <a:ext cx="4590" cy="5693884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1894BB3-13FB-CF94-DB95-6D1C8ADE11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84581" y="2326270"/>
            <a:ext cx="5557413" cy="27649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214B88-2B35-D784-8B46-52FA24CAD522}"/>
              </a:ext>
            </a:extLst>
          </p:cNvPr>
          <p:cNvSpPr txBox="1"/>
          <p:nvPr/>
        </p:nvSpPr>
        <p:spPr>
          <a:xfrm>
            <a:off x="8934450" y="6127648"/>
            <a:ext cx="263565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579575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CF10C978-51B5-420C-9A05-C8F194E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" y="-597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8D34D1C-4E49-4D32-96F1-E49CEBBF8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6EDBC9C2-2A39-44A2-9D95-D1DE9E2B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0"/>
            <a:ext cx="12192000" cy="6857912"/>
            <a:chOff x="572" y="0"/>
            <a:chExt cx="12192000" cy="6857912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93379BC-3088-4AE8-8EF7-59370D7EB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41DE74C-25AE-4959-99D5-0A77F1DFC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D9235EF-4E81-496D-ADA8-13EED901E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F7241A77-6415-454C-B86E-F42A28026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600474-5377-097D-62D8-1A7D5ECBA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4933950" cy="1596291"/>
          </a:xfrm>
        </p:spPr>
        <p:txBody>
          <a:bodyPr>
            <a:normAutofit/>
          </a:bodyPr>
          <a:lstStyle/>
          <a:p>
            <a:r>
              <a:rPr lang="en-US"/>
              <a:t>CRAAP? - Currency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120F4-2467-669D-44B1-F6A2E0F0F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196"/>
            <a:ext cx="4933950" cy="343057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i="1" u="sng">
                <a:ea typeface="+mn-lt"/>
                <a:cs typeface="+mn-lt"/>
              </a:rPr>
              <a:t>C</a:t>
            </a:r>
            <a:r>
              <a:rPr lang="en-US">
                <a:ea typeface="+mn-lt"/>
                <a:cs typeface="+mn-lt"/>
              </a:rPr>
              <a:t>urrency: </a:t>
            </a:r>
            <a:r>
              <a:rPr lang="en-US" i="1">
                <a:ea typeface="+mn-lt"/>
                <a:cs typeface="+mn-lt"/>
              </a:rPr>
              <a:t>The timelines of the information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When was the information published or posted?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Has the information been revised or updated?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Current information, or will older sources work as well?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Are the links functional?</a:t>
            </a:r>
            <a:endParaRPr lang="en-US"/>
          </a:p>
          <a:p>
            <a:endParaRPr lang="en-US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E32B0B7D-C67A-4103-B2F0-ACE40BD5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091410" y="574154"/>
            <a:ext cx="4590" cy="5693884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5" descr="Shape, calendar, circle&#10;&#10;Description automatically generated">
            <a:extLst>
              <a:ext uri="{FF2B5EF4-FFF2-40B4-BE49-F238E27FC236}">
                <a16:creationId xmlns:a16="http://schemas.microsoft.com/office/drawing/2014/main" id="{D5D83A50-0247-0C96-6036-7BCC71E213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15260" y="1064559"/>
            <a:ext cx="4824168" cy="47276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7DCF85-4A1B-4E02-B6FC-02DE93A16316}"/>
              </a:ext>
            </a:extLst>
          </p:cNvPr>
          <p:cNvSpPr txBox="1"/>
          <p:nvPr/>
        </p:nvSpPr>
        <p:spPr>
          <a:xfrm>
            <a:off x="8765674" y="5592188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120682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2E0F97-3B68-4A9A-81FD-184E8051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9C0995-256A-4F90-97D6-FB8958A5D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446F9-B498-75B6-5FC2-25C41598E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1336"/>
            <a:ext cx="4076910" cy="5695389"/>
          </a:xfrm>
        </p:spPr>
        <p:txBody>
          <a:bodyPr anchor="ctr">
            <a:normAutofit/>
          </a:bodyPr>
          <a:lstStyle/>
          <a:p>
            <a:r>
              <a:rPr lang="en-US" sz="5200"/>
              <a:t>CRAAP?- Relevance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500373-6BCD-49C7-86D2-7DC695C43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535" y="-6437"/>
            <a:ext cx="6400800" cy="6864437"/>
            <a:chOff x="5171535" y="-6437"/>
            <a:chExt cx="6400800" cy="686443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05CF5C-D74E-48AF-AAE5-61AEFB2C7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5A6A4E3-DB84-4A86-933F-10273F0AE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3928F34-C1F4-426C-A393-E2052F48D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90DE79-7D3C-40C4-926C-026AE2773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8D0CF5-C181-B95D-1B32-BF6D82D517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8318684"/>
              </p:ext>
            </p:extLst>
          </p:nvPr>
        </p:nvGraphicFramePr>
        <p:xfrm>
          <a:off x="5461176" y="788282"/>
          <a:ext cx="5826934" cy="5297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10801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2E0F97-3B68-4A9A-81FD-184E8051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9C0995-256A-4F90-97D6-FB8958A5D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19A9F-BA38-89E2-C763-E07206EE6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1336"/>
            <a:ext cx="4076910" cy="3006823"/>
          </a:xfrm>
        </p:spPr>
        <p:txBody>
          <a:bodyPr anchor="ctr">
            <a:normAutofit/>
          </a:bodyPr>
          <a:lstStyle/>
          <a:p>
            <a:r>
              <a:rPr lang="en-US" sz="5200" dirty="0"/>
              <a:t>CR</a:t>
            </a:r>
            <a:r>
              <a:rPr lang="en-US" sz="5200" dirty="0">
                <a:solidFill>
                  <a:srgbClr val="00B050"/>
                </a:solidFill>
              </a:rPr>
              <a:t>A</a:t>
            </a:r>
            <a:r>
              <a:rPr lang="en-US" sz="5200" dirty="0"/>
              <a:t>AP-Authority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500373-6BCD-49C7-86D2-7DC695C43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535" y="-6437"/>
            <a:ext cx="6400800" cy="6864437"/>
            <a:chOff x="5171535" y="-6437"/>
            <a:chExt cx="6400800" cy="686443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05CF5C-D74E-48AF-AAE5-61AEFB2C7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5A6A4E3-DB84-4A86-933F-10273F0AE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3928F34-C1F4-426C-A393-E2052F48D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90DE79-7D3C-40C4-926C-026AE2773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67DD90-34EB-0207-F156-58B41E900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7709656"/>
              </p:ext>
            </p:extLst>
          </p:nvPr>
        </p:nvGraphicFramePr>
        <p:xfrm>
          <a:off x="5461176" y="788282"/>
          <a:ext cx="5826934" cy="5297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8" name="Picture 88" descr="Question &amp; Answer Free Stock Photo - Public Domain Pictures">
            <a:extLst>
              <a:ext uri="{FF2B5EF4-FFF2-40B4-BE49-F238E27FC236}">
                <a16:creationId xmlns:a16="http://schemas.microsoft.com/office/drawing/2014/main" id="{72D00203-F3AE-8847-603B-D23B6C0BC7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30060" y="4381069"/>
            <a:ext cx="2743200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9066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F10C978-51B5-420C-9A05-C8F194E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" y="-597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D34D1C-4E49-4D32-96F1-E49CEBBF8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EDBC9C2-2A39-44A2-9D95-D1DE9E2B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0"/>
            <a:ext cx="12192000" cy="6857912"/>
            <a:chOff x="572" y="0"/>
            <a:chExt cx="12192000" cy="6857912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93379BC-3088-4AE8-8EF7-59370D7EB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41DE74C-25AE-4959-99D5-0A77F1DFC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D9235EF-4E81-496D-ADA8-13EED901E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7241A77-6415-454C-B86E-F42A28026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AF4956-23EC-A363-4962-FE5F9DFDD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4933950" cy="1596291"/>
          </a:xfrm>
        </p:spPr>
        <p:txBody>
          <a:bodyPr>
            <a:normAutofit/>
          </a:bodyPr>
          <a:lstStyle/>
          <a:p>
            <a:r>
              <a:rPr lang="en-US" dirty="0"/>
              <a:t>CRA</a:t>
            </a:r>
            <a:r>
              <a:rPr lang="en-US" dirty="0">
                <a:solidFill>
                  <a:srgbClr val="00B050"/>
                </a:solidFill>
              </a:rPr>
              <a:t>A</a:t>
            </a:r>
            <a:r>
              <a:rPr lang="en-US" dirty="0"/>
              <a:t>P-Accuracy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08A84-441F-66E9-A020-79B8A516C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7215"/>
            <a:ext cx="4933950" cy="468140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b="1" i="1" u="sng" dirty="0">
                <a:ea typeface="+mn-lt"/>
                <a:cs typeface="+mn-lt"/>
              </a:rPr>
              <a:t>A</a:t>
            </a:r>
            <a:r>
              <a:rPr lang="en-US" dirty="0">
                <a:ea typeface="+mn-lt"/>
                <a:cs typeface="+mn-lt"/>
              </a:rPr>
              <a:t>ccuracy: </a:t>
            </a:r>
            <a:r>
              <a:rPr lang="en-US" i="1" dirty="0">
                <a:ea typeface="+mn-lt"/>
                <a:cs typeface="+mn-lt"/>
              </a:rPr>
              <a:t>The reliability, truthfulness and correctness of the content.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Where does the information come from?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Is the information supported by evidence?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Has the information been reviewed or refereed?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Can you verify any of the information in another source or from personal knowledge?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Does the language or tone seem unbiased and free of emotion?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Are there spelling, grammar or typographical errors?</a:t>
            </a:r>
            <a:endParaRPr lang="en-US" dirty="0"/>
          </a:p>
          <a:p>
            <a:pPr>
              <a:lnSpc>
                <a:spcPct val="100000"/>
              </a:lnSpc>
            </a:pPr>
            <a:endParaRPr lang="en-US" sz="150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32B0B7D-C67A-4103-B2F0-ACE40BD5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091410" y="574154"/>
            <a:ext cx="4590" cy="5693884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C1D852AA-F174-5F9E-EED0-57AA34652D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15260" y="1023868"/>
            <a:ext cx="4824168" cy="40326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BF7981-C056-6B9C-BBBD-1AABB5F5C5B3}"/>
              </a:ext>
            </a:extLst>
          </p:cNvPr>
          <p:cNvSpPr txBox="1"/>
          <p:nvPr/>
        </p:nvSpPr>
        <p:spPr>
          <a:xfrm>
            <a:off x="9207061" y="6164842"/>
            <a:ext cx="233429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279621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F06127CE-6F15-49AE-9751-398F3AC6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38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2ABA8B-2826-FC95-55B4-EB7072408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7246"/>
            <a:ext cx="3988697" cy="793931"/>
          </a:xfrm>
        </p:spPr>
        <p:txBody>
          <a:bodyPr anchor="b">
            <a:normAutofit/>
          </a:bodyPr>
          <a:lstStyle/>
          <a:p>
            <a:r>
              <a:rPr lang="en-US" dirty="0"/>
              <a:t>CRAA</a:t>
            </a:r>
            <a:r>
              <a:rPr lang="en-US" dirty="0">
                <a:solidFill>
                  <a:srgbClr val="00B050"/>
                </a:solidFill>
              </a:rPr>
              <a:t>P</a:t>
            </a:r>
            <a:r>
              <a:rPr lang="en-US" dirty="0"/>
              <a:t>-Purpose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A889E-E431-7808-0FDF-D7E878CFA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33" y="1537839"/>
            <a:ext cx="4707564" cy="471972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b="1" i="1" u="sng" dirty="0">
                <a:ea typeface="+mn-lt"/>
                <a:cs typeface="+mn-lt"/>
              </a:rPr>
              <a:t>P</a:t>
            </a:r>
            <a:r>
              <a:rPr lang="en-US" dirty="0">
                <a:ea typeface="+mn-lt"/>
                <a:cs typeface="+mn-lt"/>
              </a:rPr>
              <a:t>urpose: </a:t>
            </a:r>
            <a:r>
              <a:rPr lang="en-US" i="1" dirty="0">
                <a:ea typeface="+mn-lt"/>
                <a:cs typeface="+mn-lt"/>
              </a:rPr>
              <a:t>The reason the information exists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What is the purpose of the information? Is it to inform, teach, sell, entertain or persuade?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Do the authors/sponsors make their intentions or purpose clear?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Is the information fact, opinion or propaganda?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Does the point of view appear objective and impartial?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>
                <a:ea typeface="+mn-lt"/>
                <a:cs typeface="+mn-lt"/>
              </a:rPr>
              <a:t>Are there political, ideological, cultural, religious, institutional or personal biases?</a:t>
            </a:r>
            <a:endParaRPr lang="en-US" dirty="0"/>
          </a:p>
          <a:p>
            <a:pPr>
              <a:lnSpc>
                <a:spcPct val="100000"/>
              </a:lnSpc>
            </a:pPr>
            <a:endParaRPr lang="en-US" sz="14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F569553-A9EF-4DFD-8655-83E8E371E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535" y="-6437"/>
            <a:ext cx="6400800" cy="6864437"/>
            <a:chOff x="5171535" y="-6437"/>
            <a:chExt cx="6400800" cy="686443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FDC8AF8-AB6B-4BE2-8799-036A8114C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8340813" y="5761025"/>
              <a:ext cx="0" cy="496538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26BDDD1-4083-41D2-A307-A7F69764C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8340813" y="567246"/>
              <a:ext cx="0" cy="457515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06FADF5-AAF7-4ECF-B74A-CEFB738435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866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DAA673-322E-4BDB-9223-AA485CED2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77ADDAC-AD53-487B-8DD5-601627C57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">
              <a:extLst>
                <a:ext uri="{FF2B5EF4-FFF2-40B4-BE49-F238E27FC236}">
                  <a16:creationId xmlns:a16="http://schemas.microsoft.com/office/drawing/2014/main" id="{2E7153BA-1FC2-438B-BFF2-E6B45A21E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5" descr="Free Images : people, fog, train track, vehicle, couple, lane, rail ...">
            <a:extLst>
              <a:ext uri="{FF2B5EF4-FFF2-40B4-BE49-F238E27FC236}">
                <a16:creationId xmlns:a16="http://schemas.microsoft.com/office/drawing/2014/main" id="{3E11E910-F825-A124-DA40-4A54A77038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7" r="9582"/>
          <a:stretch/>
        </p:blipFill>
        <p:spPr>
          <a:xfrm>
            <a:off x="5605498" y="1031197"/>
            <a:ext cx="5524752" cy="4734904"/>
          </a:xfrm>
          <a:custGeom>
            <a:avLst/>
            <a:gdLst/>
            <a:ahLst/>
            <a:cxnLst/>
            <a:rect l="l" t="t" r="r" b="b"/>
            <a:pathLst>
              <a:path w="5524752" h="4734904">
                <a:moveTo>
                  <a:pt x="2762375" y="0"/>
                </a:moveTo>
                <a:cubicBezTo>
                  <a:pt x="4287995" y="0"/>
                  <a:pt x="5524752" y="1236757"/>
                  <a:pt x="5524752" y="2762375"/>
                </a:cubicBezTo>
                <a:lnTo>
                  <a:pt x="5524752" y="3745069"/>
                </a:lnTo>
                <a:lnTo>
                  <a:pt x="5524752" y="4734904"/>
                </a:lnTo>
                <a:lnTo>
                  <a:pt x="0" y="4734904"/>
                </a:lnTo>
                <a:lnTo>
                  <a:pt x="0" y="2762375"/>
                </a:lnTo>
                <a:cubicBezTo>
                  <a:pt x="0" y="1236757"/>
                  <a:pt x="1236757" y="0"/>
                  <a:pt x="2762375" y="0"/>
                </a:cubicBezTo>
                <a:close/>
              </a:path>
            </a:pathLst>
          </a:custGeom>
          <a:ln w="12700">
            <a:solidFill>
              <a:schemeClr val="accent4"/>
            </a:solidFill>
          </a:ln>
        </p:spPr>
      </p:pic>
    </p:spTree>
    <p:extLst>
      <p:ext uri="{BB962C8B-B14F-4D97-AF65-F5344CB8AC3E}">
        <p14:creationId xmlns:p14="http://schemas.microsoft.com/office/powerpoint/2010/main" val="31550249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06127CE-6F15-49AE-9751-398F3AC6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38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F67D9-DACF-FD43-3400-73E802573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5603"/>
            <a:ext cx="3918652" cy="2463347"/>
          </a:xfrm>
        </p:spPr>
        <p:txBody>
          <a:bodyPr anchor="b">
            <a:normAutofit/>
          </a:bodyPr>
          <a:lstStyle/>
          <a:p>
            <a:r>
              <a:rPr lang="en-US" dirty="0"/>
              <a:t>Using the CRAAP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DDCE0-ABE7-A607-A53D-83BBF58D1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33725"/>
            <a:ext cx="3918652" cy="312891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 dirty="0">
                <a:ea typeface="+mn-lt"/>
                <a:cs typeface="+mn-lt"/>
              </a:rPr>
              <a:t>Using the source that you found in the previous activity, use the CRAAP to evaluate your article </a:t>
            </a:r>
            <a:endParaRPr lang="en-US" sz="2000"/>
          </a:p>
          <a:p>
            <a:pPr marL="0" indent="0">
              <a:buNone/>
            </a:pPr>
            <a:br>
              <a:rPr lang="en-US" dirty="0"/>
            </a:br>
            <a:endParaRPr lang="en-US" sz="2000"/>
          </a:p>
          <a:p>
            <a:r>
              <a:rPr lang="en-US" sz="2000" b="1" dirty="0">
                <a:ea typeface="+mn-lt"/>
                <a:cs typeface="+mn-lt"/>
              </a:rPr>
              <a:t>Is this a source that you will be able to use?</a:t>
            </a:r>
            <a:r>
              <a:rPr lang="en-US" b="1" dirty="0">
                <a:ea typeface="+mn-lt"/>
                <a:cs typeface="+mn-lt"/>
              </a:rPr>
              <a:t> </a:t>
            </a:r>
            <a:endParaRPr lang="en-US"/>
          </a:p>
          <a:p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CAB7548-8099-4066-AA4A-668904679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68579" y="-6437"/>
            <a:ext cx="6403756" cy="6864437"/>
            <a:chOff x="5168579" y="-6437"/>
            <a:chExt cx="6403756" cy="686443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DD6D54C-5C05-40DE-8EAF-FA50D609AE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337560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B0CFF5B-7CFC-4A1B-811A-262201C049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BD7D63C-11FE-48D4-8433-A188CDAB23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0EB69FA-9640-4C07-9993-F74D211FB5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8362244" y="565603"/>
              <a:ext cx="0" cy="569704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887ECAA-6BDB-4356-A66A-D28C7026B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8579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FC3365E-17A9-4CC8-BE01-3969BF4C8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EF86200E-29FF-4DB8-8D0E-AA778B4FDA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908" r="17118"/>
          <a:stretch/>
        </p:blipFill>
        <p:spPr>
          <a:xfrm>
            <a:off x="5352373" y="1150838"/>
            <a:ext cx="6071687" cy="4449535"/>
          </a:xfrm>
          <a:custGeom>
            <a:avLst/>
            <a:gdLst/>
            <a:ahLst/>
            <a:cxnLst/>
            <a:rect l="l" t="t" r="r" b="b"/>
            <a:pathLst>
              <a:path w="6391928" h="4660591">
                <a:moveTo>
                  <a:pt x="2329728" y="0"/>
                </a:moveTo>
                <a:lnTo>
                  <a:pt x="2398607" y="0"/>
                </a:lnTo>
                <a:lnTo>
                  <a:pt x="3158515" y="0"/>
                </a:lnTo>
                <a:lnTo>
                  <a:pt x="3993320" y="0"/>
                </a:lnTo>
                <a:lnTo>
                  <a:pt x="4062199" y="0"/>
                </a:lnTo>
                <a:cubicBezTo>
                  <a:pt x="5348874" y="0"/>
                  <a:pt x="6391928" y="1043309"/>
                  <a:pt x="6391928" y="2330293"/>
                </a:cubicBezTo>
                <a:cubicBezTo>
                  <a:pt x="6391928" y="3617285"/>
                  <a:pt x="5348874" y="4660591"/>
                  <a:pt x="4062199" y="4660591"/>
                </a:cubicBezTo>
                <a:lnTo>
                  <a:pt x="3993320" y="4660591"/>
                </a:lnTo>
                <a:lnTo>
                  <a:pt x="3233415" y="4660591"/>
                </a:lnTo>
                <a:lnTo>
                  <a:pt x="2398607" y="4660591"/>
                </a:lnTo>
                <a:lnTo>
                  <a:pt x="2329728" y="4660591"/>
                </a:lnTo>
                <a:cubicBezTo>
                  <a:pt x="1043053" y="4660591"/>
                  <a:pt x="0" y="3617281"/>
                  <a:pt x="0" y="2330297"/>
                </a:cubicBezTo>
                <a:cubicBezTo>
                  <a:pt x="0" y="1043306"/>
                  <a:pt x="1043053" y="0"/>
                  <a:pt x="2329728" y="0"/>
                </a:cubicBezTo>
                <a:close/>
              </a:path>
            </a:pathLst>
          </a:custGeom>
          <a:ln w="12700">
            <a:solidFill>
              <a:schemeClr val="accent4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6A0D4E-BB11-F497-5E71-1D5487D490B1}"/>
              </a:ext>
            </a:extLst>
          </p:cNvPr>
          <p:cNvSpPr txBox="1"/>
          <p:nvPr/>
        </p:nvSpPr>
        <p:spPr>
          <a:xfrm>
            <a:off x="9556342" y="6657945"/>
            <a:ext cx="263565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15531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6127CE-6F15-49AE-9751-398F3AC6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38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11A1F-28B4-28F3-6AAD-8E24F6852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7246"/>
            <a:ext cx="3988697" cy="1412157"/>
          </a:xfrm>
        </p:spPr>
        <p:txBody>
          <a:bodyPr anchor="b">
            <a:normAutofit/>
          </a:bodyPr>
          <a:lstStyle/>
          <a:p>
            <a:r>
              <a:rPr lang="en-US" sz="540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96B98-EA23-7F77-F207-E2A7A71D7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3575"/>
            <a:ext cx="3988697" cy="40439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 dirty="0">
                <a:ea typeface="+mn-lt"/>
                <a:cs typeface="+mn-lt"/>
              </a:rPr>
              <a:t>What is a search strategy? </a:t>
            </a:r>
            <a:endParaRPr lang="en-US" sz="2400"/>
          </a:p>
          <a:p>
            <a:r>
              <a:rPr lang="en-US" sz="2400" b="1" dirty="0">
                <a:ea typeface="+mn-lt"/>
                <a:cs typeface="+mn-lt"/>
              </a:rPr>
              <a:t>Why is a search strategy helpful? </a:t>
            </a:r>
            <a:endParaRPr lang="en-US" sz="2400"/>
          </a:p>
          <a:p>
            <a:r>
              <a:rPr lang="en-US" sz="2400" b="1" dirty="0">
                <a:ea typeface="+mn-lt"/>
                <a:cs typeface="+mn-lt"/>
              </a:rPr>
              <a:t>What are the components of the CRRAP Test?</a:t>
            </a:r>
            <a:endParaRPr lang="en-US" sz="2400"/>
          </a:p>
          <a:p>
            <a:r>
              <a:rPr lang="en-US" sz="2400" b="1" dirty="0">
                <a:ea typeface="+mn-lt"/>
                <a:cs typeface="+mn-lt"/>
              </a:rPr>
              <a:t>Why is evaluating sources important?</a:t>
            </a:r>
            <a:endParaRPr lang="en-US" sz="2400" dirty="0"/>
          </a:p>
          <a:p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F569553-A9EF-4DFD-8655-83E8E371E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535" y="-6437"/>
            <a:ext cx="6400800" cy="6864437"/>
            <a:chOff x="5171535" y="-6437"/>
            <a:chExt cx="6400800" cy="686443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FDC8AF8-AB6B-4BE2-8799-036A8114C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8340813" y="5761025"/>
              <a:ext cx="0" cy="496538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26BDDD1-4083-41D2-A307-A7F69764C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8340813" y="567246"/>
              <a:ext cx="0" cy="457515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06FADF5-AAF7-4ECF-B74A-CEFB738435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866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DAA673-322E-4BDB-9223-AA485CED2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77ADDAC-AD53-487B-8DD5-601627C57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E7153BA-1FC2-438B-BFF2-E6B45A21E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4" descr="Summary Arvin61r58 | Free SVG">
            <a:extLst>
              <a:ext uri="{FF2B5EF4-FFF2-40B4-BE49-F238E27FC236}">
                <a16:creationId xmlns:a16="http://schemas.microsoft.com/office/drawing/2014/main" id="{5621F3EE-0DE1-5D1E-76D9-959C9F3C06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330" r="1" b="6968"/>
          <a:stretch/>
        </p:blipFill>
        <p:spPr>
          <a:xfrm>
            <a:off x="5605498" y="1031197"/>
            <a:ext cx="5524752" cy="4734904"/>
          </a:xfrm>
          <a:custGeom>
            <a:avLst/>
            <a:gdLst/>
            <a:ahLst/>
            <a:cxnLst/>
            <a:rect l="l" t="t" r="r" b="b"/>
            <a:pathLst>
              <a:path w="5524752" h="4734904">
                <a:moveTo>
                  <a:pt x="2762375" y="0"/>
                </a:moveTo>
                <a:cubicBezTo>
                  <a:pt x="4287995" y="0"/>
                  <a:pt x="5524752" y="1236757"/>
                  <a:pt x="5524752" y="2762375"/>
                </a:cubicBezTo>
                <a:lnTo>
                  <a:pt x="5524752" y="3745069"/>
                </a:lnTo>
                <a:lnTo>
                  <a:pt x="5524752" y="4734904"/>
                </a:lnTo>
                <a:lnTo>
                  <a:pt x="0" y="4734904"/>
                </a:lnTo>
                <a:lnTo>
                  <a:pt x="0" y="2762375"/>
                </a:lnTo>
                <a:cubicBezTo>
                  <a:pt x="0" y="1236757"/>
                  <a:pt x="1236757" y="0"/>
                  <a:pt x="2762375" y="0"/>
                </a:cubicBezTo>
                <a:close/>
              </a:path>
            </a:pathLst>
          </a:custGeom>
          <a:ln w="12700">
            <a:solidFill>
              <a:schemeClr val="accent4"/>
            </a:solidFill>
          </a:ln>
        </p:spPr>
      </p:pic>
    </p:spTree>
    <p:extLst>
      <p:ext uri="{BB962C8B-B14F-4D97-AF65-F5344CB8AC3E}">
        <p14:creationId xmlns:p14="http://schemas.microsoft.com/office/powerpoint/2010/main" val="39592058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E44DC-8C12-BF64-DCFA-FE61C6D19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9D9D9-5696-BB23-7443-1BB8FE6CC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547114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AnalogousFromDarkSeedLeftStep">
      <a:dk1>
        <a:srgbClr val="000000"/>
      </a:dk1>
      <a:lt1>
        <a:srgbClr val="FFFFFF"/>
      </a:lt1>
      <a:dk2>
        <a:srgbClr val="382120"/>
      </a:dk2>
      <a:lt2>
        <a:srgbClr val="E2E2E8"/>
      </a:lt2>
      <a:accent1>
        <a:srgbClr val="A8A43C"/>
      </a:accent1>
      <a:accent2>
        <a:srgbClr val="B77C35"/>
      </a:accent2>
      <a:accent3>
        <a:srgbClr val="C95847"/>
      </a:accent3>
      <a:accent4>
        <a:srgbClr val="B7355B"/>
      </a:accent4>
      <a:accent5>
        <a:srgbClr val="C947A2"/>
      </a:accent5>
      <a:accent6>
        <a:srgbClr val="A735B7"/>
      </a:accent6>
      <a:hlink>
        <a:srgbClr val="BF3F84"/>
      </a:hlink>
      <a:folHlink>
        <a:srgbClr val="7F7F7F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ArchVTI</vt:lpstr>
      <vt:lpstr>Research strategy</vt:lpstr>
      <vt:lpstr>Aims and Objectives</vt:lpstr>
      <vt:lpstr>Where do we begin researching?</vt:lpstr>
      <vt:lpstr>Library vs Internet</vt:lpstr>
      <vt:lpstr>What is a research strategy?</vt:lpstr>
      <vt:lpstr>Search strategy </vt:lpstr>
      <vt:lpstr>Search strategy</vt:lpstr>
      <vt:lpstr>Activity</vt:lpstr>
      <vt:lpstr>Narrowing down.  search strategy</vt:lpstr>
      <vt:lpstr>Search strategy example</vt:lpstr>
      <vt:lpstr>Activity</vt:lpstr>
      <vt:lpstr>Suitabilty of information</vt:lpstr>
      <vt:lpstr>What is a CRAAP test?</vt:lpstr>
      <vt:lpstr>CRAAP? - Currency</vt:lpstr>
      <vt:lpstr>CRAAP?- Relevance </vt:lpstr>
      <vt:lpstr>CRAAP-Authority</vt:lpstr>
      <vt:lpstr>CRAAP-Accuracy</vt:lpstr>
      <vt:lpstr>CRAAP-Purpose</vt:lpstr>
      <vt:lpstr>Using the CRAAP test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388</cp:revision>
  <dcterms:created xsi:type="dcterms:W3CDTF">2023-02-20T11:56:18Z</dcterms:created>
  <dcterms:modified xsi:type="dcterms:W3CDTF">2023-02-20T14:21:59Z</dcterms:modified>
</cp:coreProperties>
</file>