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42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4" r:id="rId8"/>
    <p:sldId id="261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57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539224-620D-40B4-8077-D701B95F3926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7AC1E66-94DE-40A3-AEC9-A0BB6410B741}">
      <dgm:prSet/>
      <dgm:spPr/>
      <dgm:t>
        <a:bodyPr/>
        <a:lstStyle/>
        <a:p>
          <a:r>
            <a:rPr lang="en-US"/>
            <a:t>GENERAL CLEANING</a:t>
          </a:r>
          <a:endParaRPr lang="en-GB"/>
        </a:p>
      </dgm:t>
    </dgm:pt>
    <dgm:pt modelId="{36C7F053-8F74-4377-87EF-0C3A6F769B11}" type="parTrans" cxnId="{43943191-5B9C-4272-B621-18347BE80D64}">
      <dgm:prSet/>
      <dgm:spPr/>
      <dgm:t>
        <a:bodyPr/>
        <a:lstStyle/>
        <a:p>
          <a:endParaRPr lang="en-GB"/>
        </a:p>
      </dgm:t>
    </dgm:pt>
    <dgm:pt modelId="{2E615CFA-CF80-473A-A78D-8416EDC0A1CD}" type="sibTrans" cxnId="{43943191-5B9C-4272-B621-18347BE80D64}">
      <dgm:prSet/>
      <dgm:spPr/>
      <dgm:t>
        <a:bodyPr/>
        <a:lstStyle/>
        <a:p>
          <a:endParaRPr lang="en-GB"/>
        </a:p>
      </dgm:t>
    </dgm:pt>
    <dgm:pt modelId="{03C7011F-55BD-4C5B-8299-FB2B3EB89F6B}">
      <dgm:prSet/>
      <dgm:spPr/>
      <dgm:t>
        <a:bodyPr/>
        <a:lstStyle/>
        <a:p>
          <a:r>
            <a:rPr lang="en-US"/>
            <a:t>COMFORT</a:t>
          </a:r>
          <a:endParaRPr lang="en-GB"/>
        </a:p>
      </dgm:t>
    </dgm:pt>
    <dgm:pt modelId="{041274C9-C063-4088-AA30-5B4531FFA042}" type="parTrans" cxnId="{920E1E2D-E70F-4B5C-A3BC-420D02E90636}">
      <dgm:prSet/>
      <dgm:spPr/>
      <dgm:t>
        <a:bodyPr/>
        <a:lstStyle/>
        <a:p>
          <a:endParaRPr lang="en-GB"/>
        </a:p>
      </dgm:t>
    </dgm:pt>
    <dgm:pt modelId="{DBB7B532-23A9-4D05-9861-AFEE5F953D38}" type="sibTrans" cxnId="{920E1E2D-E70F-4B5C-A3BC-420D02E90636}">
      <dgm:prSet/>
      <dgm:spPr/>
      <dgm:t>
        <a:bodyPr/>
        <a:lstStyle/>
        <a:p>
          <a:endParaRPr lang="en-GB"/>
        </a:p>
      </dgm:t>
    </dgm:pt>
    <dgm:pt modelId="{9C526355-81A8-49A3-B7C0-5CB5EB307D09}">
      <dgm:prSet/>
      <dgm:spPr/>
      <dgm:t>
        <a:bodyPr/>
        <a:lstStyle/>
        <a:p>
          <a:r>
            <a:rPr lang="en-US"/>
            <a:t>HYGENE</a:t>
          </a:r>
          <a:endParaRPr lang="en-GB"/>
        </a:p>
      </dgm:t>
    </dgm:pt>
    <dgm:pt modelId="{1F096895-1FAF-49E7-86DD-5B4A4352FE2C}" type="parTrans" cxnId="{188823F5-37A2-4564-955E-DEDA9FC48695}">
      <dgm:prSet/>
      <dgm:spPr/>
      <dgm:t>
        <a:bodyPr/>
        <a:lstStyle/>
        <a:p>
          <a:endParaRPr lang="en-GB"/>
        </a:p>
      </dgm:t>
    </dgm:pt>
    <dgm:pt modelId="{34AD947C-0B97-4135-96B8-919FF824931A}" type="sibTrans" cxnId="{188823F5-37A2-4564-955E-DEDA9FC48695}">
      <dgm:prSet/>
      <dgm:spPr/>
      <dgm:t>
        <a:bodyPr/>
        <a:lstStyle/>
        <a:p>
          <a:endParaRPr lang="en-GB"/>
        </a:p>
      </dgm:t>
    </dgm:pt>
    <dgm:pt modelId="{9BDE7568-434F-491A-BA0E-B737EDA3E335}">
      <dgm:prSet/>
      <dgm:spPr/>
      <dgm:t>
        <a:bodyPr/>
        <a:lstStyle/>
        <a:p>
          <a:r>
            <a:rPr lang="en-US"/>
            <a:t>MAINTENANCE</a:t>
          </a:r>
          <a:endParaRPr lang="en-GB"/>
        </a:p>
      </dgm:t>
    </dgm:pt>
    <dgm:pt modelId="{6BCF43E8-8E81-42F4-B6BF-FC2F57C783C4}" type="parTrans" cxnId="{41C4448F-5ADE-484C-9DCD-9E70E7FD48A4}">
      <dgm:prSet/>
      <dgm:spPr/>
      <dgm:t>
        <a:bodyPr/>
        <a:lstStyle/>
        <a:p>
          <a:endParaRPr lang="en-GB"/>
        </a:p>
      </dgm:t>
    </dgm:pt>
    <dgm:pt modelId="{FD96427B-3960-45F8-9BA1-A5B1C1599474}" type="sibTrans" cxnId="{41C4448F-5ADE-484C-9DCD-9E70E7FD48A4}">
      <dgm:prSet/>
      <dgm:spPr/>
      <dgm:t>
        <a:bodyPr/>
        <a:lstStyle/>
        <a:p>
          <a:endParaRPr lang="en-GB"/>
        </a:p>
      </dgm:t>
    </dgm:pt>
    <dgm:pt modelId="{EA6CC351-614F-456A-8679-84322F3748E0}" type="pres">
      <dgm:prSet presAssocID="{90539224-620D-40B4-8077-D701B95F3926}" presName="cycle" presStyleCnt="0">
        <dgm:presLayoutVars>
          <dgm:dir/>
          <dgm:resizeHandles val="exact"/>
        </dgm:presLayoutVars>
      </dgm:prSet>
      <dgm:spPr/>
    </dgm:pt>
    <dgm:pt modelId="{8DE65301-8711-4183-9A22-7EC395DA03EC}" type="pres">
      <dgm:prSet presAssocID="{A7AC1E66-94DE-40A3-AEC9-A0BB6410B741}" presName="node" presStyleLbl="node1" presStyleIdx="0" presStyleCnt="4" custRadScaleRad="98771" custRadScaleInc="1609">
        <dgm:presLayoutVars>
          <dgm:bulletEnabled val="1"/>
        </dgm:presLayoutVars>
      </dgm:prSet>
      <dgm:spPr/>
    </dgm:pt>
    <dgm:pt modelId="{522A0F10-65A8-4102-9AF8-369B70946949}" type="pres">
      <dgm:prSet presAssocID="{2E615CFA-CF80-473A-A78D-8416EDC0A1CD}" presName="sibTrans" presStyleLbl="sibTrans2D1" presStyleIdx="0" presStyleCnt="4"/>
      <dgm:spPr/>
    </dgm:pt>
    <dgm:pt modelId="{B2E59609-2A05-4793-8B2E-B41353D58C46}" type="pres">
      <dgm:prSet presAssocID="{2E615CFA-CF80-473A-A78D-8416EDC0A1CD}" presName="connectorText" presStyleLbl="sibTrans2D1" presStyleIdx="0" presStyleCnt="4"/>
      <dgm:spPr/>
    </dgm:pt>
    <dgm:pt modelId="{D7520656-2900-4DEC-ABD5-7386E6C38745}" type="pres">
      <dgm:prSet presAssocID="{03C7011F-55BD-4C5B-8299-FB2B3EB89F6B}" presName="node" presStyleLbl="node1" presStyleIdx="1" presStyleCnt="4">
        <dgm:presLayoutVars>
          <dgm:bulletEnabled val="1"/>
        </dgm:presLayoutVars>
      </dgm:prSet>
      <dgm:spPr/>
    </dgm:pt>
    <dgm:pt modelId="{9EF05599-F742-4090-A6E5-6DE726EF1399}" type="pres">
      <dgm:prSet presAssocID="{DBB7B532-23A9-4D05-9861-AFEE5F953D38}" presName="sibTrans" presStyleLbl="sibTrans2D1" presStyleIdx="1" presStyleCnt="4"/>
      <dgm:spPr/>
    </dgm:pt>
    <dgm:pt modelId="{62338772-A0B7-439D-A820-B1305572B6E5}" type="pres">
      <dgm:prSet presAssocID="{DBB7B532-23A9-4D05-9861-AFEE5F953D38}" presName="connectorText" presStyleLbl="sibTrans2D1" presStyleIdx="1" presStyleCnt="4"/>
      <dgm:spPr/>
    </dgm:pt>
    <dgm:pt modelId="{B012FE85-33E8-4214-B0FD-337B3F609FDD}" type="pres">
      <dgm:prSet presAssocID="{9C526355-81A8-49A3-B7C0-5CB5EB307D09}" presName="node" presStyleLbl="node1" presStyleIdx="2" presStyleCnt="4">
        <dgm:presLayoutVars>
          <dgm:bulletEnabled val="1"/>
        </dgm:presLayoutVars>
      </dgm:prSet>
      <dgm:spPr/>
    </dgm:pt>
    <dgm:pt modelId="{3E08920F-2C16-4DD0-943C-B08EA2CE6CBD}" type="pres">
      <dgm:prSet presAssocID="{34AD947C-0B97-4135-96B8-919FF824931A}" presName="sibTrans" presStyleLbl="sibTrans2D1" presStyleIdx="2" presStyleCnt="4"/>
      <dgm:spPr/>
    </dgm:pt>
    <dgm:pt modelId="{A56D0A5A-147A-415A-A508-FAFE0ED133A4}" type="pres">
      <dgm:prSet presAssocID="{34AD947C-0B97-4135-96B8-919FF824931A}" presName="connectorText" presStyleLbl="sibTrans2D1" presStyleIdx="2" presStyleCnt="4"/>
      <dgm:spPr/>
    </dgm:pt>
    <dgm:pt modelId="{022E227E-77B6-46B8-94C0-43A556BE02BA}" type="pres">
      <dgm:prSet presAssocID="{9BDE7568-434F-491A-BA0E-B737EDA3E335}" presName="node" presStyleLbl="node1" presStyleIdx="3" presStyleCnt="4">
        <dgm:presLayoutVars>
          <dgm:bulletEnabled val="1"/>
        </dgm:presLayoutVars>
      </dgm:prSet>
      <dgm:spPr/>
    </dgm:pt>
    <dgm:pt modelId="{D1D1F4B6-80DE-45BA-BF5F-53BD869185A6}" type="pres">
      <dgm:prSet presAssocID="{FD96427B-3960-45F8-9BA1-A5B1C1599474}" presName="sibTrans" presStyleLbl="sibTrans2D1" presStyleIdx="3" presStyleCnt="4"/>
      <dgm:spPr/>
    </dgm:pt>
    <dgm:pt modelId="{9CE5166A-EADF-4CFA-B0ED-4EC1C9494A91}" type="pres">
      <dgm:prSet presAssocID="{FD96427B-3960-45F8-9BA1-A5B1C1599474}" presName="connectorText" presStyleLbl="sibTrans2D1" presStyleIdx="3" presStyleCnt="4"/>
      <dgm:spPr/>
    </dgm:pt>
  </dgm:ptLst>
  <dgm:cxnLst>
    <dgm:cxn modelId="{B392BF07-F2B6-4221-B5AF-D03684AF2BA1}" type="presOf" srcId="{FD96427B-3960-45F8-9BA1-A5B1C1599474}" destId="{9CE5166A-EADF-4CFA-B0ED-4EC1C9494A91}" srcOrd="1" destOrd="0" presId="urn:microsoft.com/office/officeart/2005/8/layout/cycle2"/>
    <dgm:cxn modelId="{920E1E2D-E70F-4B5C-A3BC-420D02E90636}" srcId="{90539224-620D-40B4-8077-D701B95F3926}" destId="{03C7011F-55BD-4C5B-8299-FB2B3EB89F6B}" srcOrd="1" destOrd="0" parTransId="{041274C9-C063-4088-AA30-5B4531FFA042}" sibTransId="{DBB7B532-23A9-4D05-9861-AFEE5F953D38}"/>
    <dgm:cxn modelId="{FA8EEF31-F287-46C6-B932-334822A85DA8}" type="presOf" srcId="{03C7011F-55BD-4C5B-8299-FB2B3EB89F6B}" destId="{D7520656-2900-4DEC-ABD5-7386E6C38745}" srcOrd="0" destOrd="0" presId="urn:microsoft.com/office/officeart/2005/8/layout/cycle2"/>
    <dgm:cxn modelId="{04270C3B-3A34-48B0-A753-675C2BDA6149}" type="presOf" srcId="{34AD947C-0B97-4135-96B8-919FF824931A}" destId="{A56D0A5A-147A-415A-A508-FAFE0ED133A4}" srcOrd="1" destOrd="0" presId="urn:microsoft.com/office/officeart/2005/8/layout/cycle2"/>
    <dgm:cxn modelId="{F42B5278-24E3-407E-B780-D1EAC50AB739}" type="presOf" srcId="{9BDE7568-434F-491A-BA0E-B737EDA3E335}" destId="{022E227E-77B6-46B8-94C0-43A556BE02BA}" srcOrd="0" destOrd="0" presId="urn:microsoft.com/office/officeart/2005/8/layout/cycle2"/>
    <dgm:cxn modelId="{AA451585-38E5-4A93-B305-81F1AF582155}" type="presOf" srcId="{DBB7B532-23A9-4D05-9861-AFEE5F953D38}" destId="{9EF05599-F742-4090-A6E5-6DE726EF1399}" srcOrd="0" destOrd="0" presId="urn:microsoft.com/office/officeart/2005/8/layout/cycle2"/>
    <dgm:cxn modelId="{716B9387-B20B-47B8-A688-CF97FFB3B669}" type="presOf" srcId="{9C526355-81A8-49A3-B7C0-5CB5EB307D09}" destId="{B012FE85-33E8-4214-B0FD-337B3F609FDD}" srcOrd="0" destOrd="0" presId="urn:microsoft.com/office/officeart/2005/8/layout/cycle2"/>
    <dgm:cxn modelId="{41C4448F-5ADE-484C-9DCD-9E70E7FD48A4}" srcId="{90539224-620D-40B4-8077-D701B95F3926}" destId="{9BDE7568-434F-491A-BA0E-B737EDA3E335}" srcOrd="3" destOrd="0" parTransId="{6BCF43E8-8E81-42F4-B6BF-FC2F57C783C4}" sibTransId="{FD96427B-3960-45F8-9BA1-A5B1C1599474}"/>
    <dgm:cxn modelId="{43943191-5B9C-4272-B621-18347BE80D64}" srcId="{90539224-620D-40B4-8077-D701B95F3926}" destId="{A7AC1E66-94DE-40A3-AEC9-A0BB6410B741}" srcOrd="0" destOrd="0" parTransId="{36C7F053-8F74-4377-87EF-0C3A6F769B11}" sibTransId="{2E615CFA-CF80-473A-A78D-8416EDC0A1CD}"/>
    <dgm:cxn modelId="{AD8C3891-CE88-45CC-9703-839CC1CC88AD}" type="presOf" srcId="{DBB7B532-23A9-4D05-9861-AFEE5F953D38}" destId="{62338772-A0B7-439D-A820-B1305572B6E5}" srcOrd="1" destOrd="0" presId="urn:microsoft.com/office/officeart/2005/8/layout/cycle2"/>
    <dgm:cxn modelId="{56AA59A6-3594-4AA9-96B1-DCA8D04FAC61}" type="presOf" srcId="{2E615CFA-CF80-473A-A78D-8416EDC0A1CD}" destId="{B2E59609-2A05-4793-8B2E-B41353D58C46}" srcOrd="1" destOrd="0" presId="urn:microsoft.com/office/officeart/2005/8/layout/cycle2"/>
    <dgm:cxn modelId="{BD8C63B4-47BD-4659-94F0-DFB087EC071C}" type="presOf" srcId="{34AD947C-0B97-4135-96B8-919FF824931A}" destId="{3E08920F-2C16-4DD0-943C-B08EA2CE6CBD}" srcOrd="0" destOrd="0" presId="urn:microsoft.com/office/officeart/2005/8/layout/cycle2"/>
    <dgm:cxn modelId="{E451DAB4-1553-42CB-94C7-BBA0BA3C7FD9}" type="presOf" srcId="{90539224-620D-40B4-8077-D701B95F3926}" destId="{EA6CC351-614F-456A-8679-84322F3748E0}" srcOrd="0" destOrd="0" presId="urn:microsoft.com/office/officeart/2005/8/layout/cycle2"/>
    <dgm:cxn modelId="{9FFCD4E5-75E7-41E4-8970-C2BD6018A0C3}" type="presOf" srcId="{FD96427B-3960-45F8-9BA1-A5B1C1599474}" destId="{D1D1F4B6-80DE-45BA-BF5F-53BD869185A6}" srcOrd="0" destOrd="0" presId="urn:microsoft.com/office/officeart/2005/8/layout/cycle2"/>
    <dgm:cxn modelId="{96706CE6-82E5-40FA-A3BC-19C77BBAF71C}" type="presOf" srcId="{A7AC1E66-94DE-40A3-AEC9-A0BB6410B741}" destId="{8DE65301-8711-4183-9A22-7EC395DA03EC}" srcOrd="0" destOrd="0" presId="urn:microsoft.com/office/officeart/2005/8/layout/cycle2"/>
    <dgm:cxn modelId="{188823F5-37A2-4564-955E-DEDA9FC48695}" srcId="{90539224-620D-40B4-8077-D701B95F3926}" destId="{9C526355-81A8-49A3-B7C0-5CB5EB307D09}" srcOrd="2" destOrd="0" parTransId="{1F096895-1FAF-49E7-86DD-5B4A4352FE2C}" sibTransId="{34AD947C-0B97-4135-96B8-919FF824931A}"/>
    <dgm:cxn modelId="{322D87FE-EB37-4414-9846-3DCD5F430A0D}" type="presOf" srcId="{2E615CFA-CF80-473A-A78D-8416EDC0A1CD}" destId="{522A0F10-65A8-4102-9AF8-369B70946949}" srcOrd="0" destOrd="0" presId="urn:microsoft.com/office/officeart/2005/8/layout/cycle2"/>
    <dgm:cxn modelId="{B90D7D98-8C3F-49DD-B4A2-5272DFA0953E}" type="presParOf" srcId="{EA6CC351-614F-456A-8679-84322F3748E0}" destId="{8DE65301-8711-4183-9A22-7EC395DA03EC}" srcOrd="0" destOrd="0" presId="urn:microsoft.com/office/officeart/2005/8/layout/cycle2"/>
    <dgm:cxn modelId="{17E5123E-25C1-4E4A-AD90-F409EE4E7787}" type="presParOf" srcId="{EA6CC351-614F-456A-8679-84322F3748E0}" destId="{522A0F10-65A8-4102-9AF8-369B70946949}" srcOrd="1" destOrd="0" presId="urn:microsoft.com/office/officeart/2005/8/layout/cycle2"/>
    <dgm:cxn modelId="{4EF3EFA5-7407-4FD3-98FE-7092A43E9E67}" type="presParOf" srcId="{522A0F10-65A8-4102-9AF8-369B70946949}" destId="{B2E59609-2A05-4793-8B2E-B41353D58C46}" srcOrd="0" destOrd="0" presId="urn:microsoft.com/office/officeart/2005/8/layout/cycle2"/>
    <dgm:cxn modelId="{52F097CB-D780-49A5-B5A1-C4C8A86F12E5}" type="presParOf" srcId="{EA6CC351-614F-456A-8679-84322F3748E0}" destId="{D7520656-2900-4DEC-ABD5-7386E6C38745}" srcOrd="2" destOrd="0" presId="urn:microsoft.com/office/officeart/2005/8/layout/cycle2"/>
    <dgm:cxn modelId="{C1B097E2-1F10-4568-9B5F-A25336149CF2}" type="presParOf" srcId="{EA6CC351-614F-456A-8679-84322F3748E0}" destId="{9EF05599-F742-4090-A6E5-6DE726EF1399}" srcOrd="3" destOrd="0" presId="urn:microsoft.com/office/officeart/2005/8/layout/cycle2"/>
    <dgm:cxn modelId="{0A32CFA9-65E4-4388-B605-8AB3CC657479}" type="presParOf" srcId="{9EF05599-F742-4090-A6E5-6DE726EF1399}" destId="{62338772-A0B7-439D-A820-B1305572B6E5}" srcOrd="0" destOrd="0" presId="urn:microsoft.com/office/officeart/2005/8/layout/cycle2"/>
    <dgm:cxn modelId="{49760029-8876-4E2E-B525-CDFC3156CB66}" type="presParOf" srcId="{EA6CC351-614F-456A-8679-84322F3748E0}" destId="{B012FE85-33E8-4214-B0FD-337B3F609FDD}" srcOrd="4" destOrd="0" presId="urn:microsoft.com/office/officeart/2005/8/layout/cycle2"/>
    <dgm:cxn modelId="{888CDC87-973D-4FEE-8856-30650283C084}" type="presParOf" srcId="{EA6CC351-614F-456A-8679-84322F3748E0}" destId="{3E08920F-2C16-4DD0-943C-B08EA2CE6CBD}" srcOrd="5" destOrd="0" presId="urn:microsoft.com/office/officeart/2005/8/layout/cycle2"/>
    <dgm:cxn modelId="{920D06AC-CCCA-4C9D-882A-CAA0CE8A282D}" type="presParOf" srcId="{3E08920F-2C16-4DD0-943C-B08EA2CE6CBD}" destId="{A56D0A5A-147A-415A-A508-FAFE0ED133A4}" srcOrd="0" destOrd="0" presId="urn:microsoft.com/office/officeart/2005/8/layout/cycle2"/>
    <dgm:cxn modelId="{CAC40A98-10F2-4F6C-85D3-C79DE3857809}" type="presParOf" srcId="{EA6CC351-614F-456A-8679-84322F3748E0}" destId="{022E227E-77B6-46B8-94C0-43A556BE02BA}" srcOrd="6" destOrd="0" presId="urn:microsoft.com/office/officeart/2005/8/layout/cycle2"/>
    <dgm:cxn modelId="{179E96FA-EE41-46A0-AC55-4F81F6737E6F}" type="presParOf" srcId="{EA6CC351-614F-456A-8679-84322F3748E0}" destId="{D1D1F4B6-80DE-45BA-BF5F-53BD869185A6}" srcOrd="7" destOrd="0" presId="urn:microsoft.com/office/officeart/2005/8/layout/cycle2"/>
    <dgm:cxn modelId="{636C9473-387A-49DF-B4E0-583293C75A9C}" type="presParOf" srcId="{D1D1F4B6-80DE-45BA-BF5F-53BD869185A6}" destId="{9CE5166A-EADF-4CFA-B0ED-4EC1C9494A9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C87C768-4250-421F-A098-255CFE17DE5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10D988F9-1814-40E3-8707-06CBFAF99DA2}">
      <dgm:prSet/>
      <dgm:spPr/>
      <dgm:t>
        <a:bodyPr/>
        <a:lstStyle/>
        <a:p>
          <a:r>
            <a:rPr lang="en-US"/>
            <a:t>- Dust all surfaces</a:t>
          </a:r>
          <a:endParaRPr lang="en-GB"/>
        </a:p>
      </dgm:t>
    </dgm:pt>
    <dgm:pt modelId="{85E68A28-6F81-46AD-92D5-C39ACC373BAC}" type="parTrans" cxnId="{0D9E9D8E-40A5-4F46-A6D4-94A5A9F812DC}">
      <dgm:prSet/>
      <dgm:spPr/>
      <dgm:t>
        <a:bodyPr/>
        <a:lstStyle/>
        <a:p>
          <a:endParaRPr lang="en-GB"/>
        </a:p>
      </dgm:t>
    </dgm:pt>
    <dgm:pt modelId="{E46D65B9-EE38-4E5E-8AB3-002DD4B8A785}" type="sibTrans" cxnId="{0D9E9D8E-40A5-4F46-A6D4-94A5A9F812DC}">
      <dgm:prSet/>
      <dgm:spPr/>
      <dgm:t>
        <a:bodyPr/>
        <a:lstStyle/>
        <a:p>
          <a:endParaRPr lang="en-GB"/>
        </a:p>
      </dgm:t>
    </dgm:pt>
    <dgm:pt modelId="{E0247C86-5514-4CFB-B8A2-BC2E56AD4185}">
      <dgm:prSet/>
      <dgm:spPr/>
      <dgm:t>
        <a:bodyPr/>
        <a:lstStyle/>
        <a:p>
          <a:r>
            <a:rPr lang="en-US" dirty="0"/>
            <a:t>- Clean windows</a:t>
          </a:r>
          <a:endParaRPr lang="en-GB" dirty="0"/>
        </a:p>
      </dgm:t>
    </dgm:pt>
    <dgm:pt modelId="{D05CBD9C-D0D8-45D0-891C-FFC2811C9100}" type="parTrans" cxnId="{EB6C0343-2C46-48F0-9A2C-C8354ACE30B7}">
      <dgm:prSet/>
      <dgm:spPr/>
      <dgm:t>
        <a:bodyPr/>
        <a:lstStyle/>
        <a:p>
          <a:endParaRPr lang="en-GB"/>
        </a:p>
      </dgm:t>
    </dgm:pt>
    <dgm:pt modelId="{DA059EAD-B93F-4C88-860B-225BF2B778A6}" type="sibTrans" cxnId="{EB6C0343-2C46-48F0-9A2C-C8354ACE30B7}">
      <dgm:prSet/>
      <dgm:spPr/>
      <dgm:t>
        <a:bodyPr/>
        <a:lstStyle/>
        <a:p>
          <a:endParaRPr lang="en-GB"/>
        </a:p>
      </dgm:t>
    </dgm:pt>
    <dgm:pt modelId="{2320B879-4CA3-445E-A4B6-CDF967BE504D}">
      <dgm:prSet/>
      <dgm:spPr/>
      <dgm:t>
        <a:bodyPr/>
        <a:lstStyle/>
        <a:p>
          <a:r>
            <a:rPr lang="en-US"/>
            <a:t>- Vacuum and mop floors</a:t>
          </a:r>
          <a:endParaRPr lang="en-GB"/>
        </a:p>
      </dgm:t>
    </dgm:pt>
    <dgm:pt modelId="{6EA53921-6C48-4A19-A4D7-672AFF858A02}" type="parTrans" cxnId="{2F4C93D9-A71E-45FF-9022-B429A3FD783D}">
      <dgm:prSet/>
      <dgm:spPr/>
      <dgm:t>
        <a:bodyPr/>
        <a:lstStyle/>
        <a:p>
          <a:endParaRPr lang="en-GB"/>
        </a:p>
      </dgm:t>
    </dgm:pt>
    <dgm:pt modelId="{70410B20-E8DA-4654-B6B5-C2CA6F110302}" type="sibTrans" cxnId="{2F4C93D9-A71E-45FF-9022-B429A3FD783D}">
      <dgm:prSet/>
      <dgm:spPr/>
      <dgm:t>
        <a:bodyPr/>
        <a:lstStyle/>
        <a:p>
          <a:endParaRPr lang="en-GB"/>
        </a:p>
      </dgm:t>
    </dgm:pt>
    <dgm:pt modelId="{66A4B584-072B-4455-8D04-05284777F5DE}">
      <dgm:prSet/>
      <dgm:spPr/>
      <dgm:t>
        <a:bodyPr/>
        <a:lstStyle/>
        <a:p>
          <a:r>
            <a:rPr lang="en-US"/>
            <a:t>- Empty &amp; clean waste bins</a:t>
          </a:r>
          <a:endParaRPr lang="en-GB"/>
        </a:p>
      </dgm:t>
    </dgm:pt>
    <dgm:pt modelId="{0967576E-371C-4265-88BC-DBC3191CEEDE}" type="parTrans" cxnId="{03C96391-0EF5-4599-8E7B-0FE9C2918E13}">
      <dgm:prSet/>
      <dgm:spPr/>
      <dgm:t>
        <a:bodyPr/>
        <a:lstStyle/>
        <a:p>
          <a:endParaRPr lang="en-GB"/>
        </a:p>
      </dgm:t>
    </dgm:pt>
    <dgm:pt modelId="{DCAA7620-2F0E-4931-9629-70F0D39DF342}" type="sibTrans" cxnId="{03C96391-0EF5-4599-8E7B-0FE9C2918E13}">
      <dgm:prSet/>
      <dgm:spPr/>
      <dgm:t>
        <a:bodyPr/>
        <a:lstStyle/>
        <a:p>
          <a:endParaRPr lang="en-GB"/>
        </a:p>
      </dgm:t>
    </dgm:pt>
    <dgm:pt modelId="{2AC5D2C2-EC61-4724-98E9-B61325F6AF2C}">
      <dgm:prSet/>
      <dgm:spPr/>
      <dgm:t>
        <a:bodyPr/>
        <a:lstStyle/>
        <a:p>
          <a:r>
            <a:rPr lang="en-US"/>
            <a:t>- Replace used toiletries and amenities</a:t>
          </a:r>
          <a:endParaRPr lang="en-GB"/>
        </a:p>
      </dgm:t>
    </dgm:pt>
    <dgm:pt modelId="{766B25ED-758D-44E2-838D-EF79C78D96BA}" type="parTrans" cxnId="{24E0FE53-B3FE-40F7-A418-892F65FCA525}">
      <dgm:prSet/>
      <dgm:spPr/>
      <dgm:t>
        <a:bodyPr/>
        <a:lstStyle/>
        <a:p>
          <a:endParaRPr lang="en-GB"/>
        </a:p>
      </dgm:t>
    </dgm:pt>
    <dgm:pt modelId="{6FA8813A-CED6-44EF-90B7-59A841C3A420}" type="sibTrans" cxnId="{24E0FE53-B3FE-40F7-A418-892F65FCA525}">
      <dgm:prSet/>
      <dgm:spPr/>
      <dgm:t>
        <a:bodyPr/>
        <a:lstStyle/>
        <a:p>
          <a:endParaRPr lang="en-GB"/>
        </a:p>
      </dgm:t>
    </dgm:pt>
    <dgm:pt modelId="{12497DEC-3D08-4D07-9C74-573D8B40D788}">
      <dgm:prSet/>
      <dgm:spPr/>
      <dgm:t>
        <a:bodyPr/>
        <a:lstStyle/>
        <a:p>
          <a:r>
            <a:rPr lang="en-US"/>
            <a:t>- Remove dust from corners and ceiling</a:t>
          </a:r>
          <a:endParaRPr lang="en-GB"/>
        </a:p>
      </dgm:t>
    </dgm:pt>
    <dgm:pt modelId="{72573086-9205-4F5B-8063-41EA03C08E5C}" type="parTrans" cxnId="{6D2851A5-F38E-4654-98D6-D7F4621F4D06}">
      <dgm:prSet/>
      <dgm:spPr/>
      <dgm:t>
        <a:bodyPr/>
        <a:lstStyle/>
        <a:p>
          <a:endParaRPr lang="en-GB"/>
        </a:p>
      </dgm:t>
    </dgm:pt>
    <dgm:pt modelId="{EDAB2EF5-92D0-46EA-9AF3-EDF2717DFFAA}" type="sibTrans" cxnId="{6D2851A5-F38E-4654-98D6-D7F4621F4D06}">
      <dgm:prSet/>
      <dgm:spPr/>
      <dgm:t>
        <a:bodyPr/>
        <a:lstStyle/>
        <a:p>
          <a:endParaRPr lang="en-GB"/>
        </a:p>
      </dgm:t>
    </dgm:pt>
    <dgm:pt modelId="{53EF4CDA-E26D-4386-81CE-B9CE557BB217}" type="pres">
      <dgm:prSet presAssocID="{2C87C768-4250-421F-A098-255CFE17DE50}" presName="vert0" presStyleCnt="0">
        <dgm:presLayoutVars>
          <dgm:dir/>
          <dgm:animOne val="branch"/>
          <dgm:animLvl val="lvl"/>
        </dgm:presLayoutVars>
      </dgm:prSet>
      <dgm:spPr/>
    </dgm:pt>
    <dgm:pt modelId="{E10BB2F3-3A67-4D79-93DE-BB7357745092}" type="pres">
      <dgm:prSet presAssocID="{10D988F9-1814-40E3-8707-06CBFAF99DA2}" presName="thickLine" presStyleLbl="alignNode1" presStyleIdx="0" presStyleCnt="6"/>
      <dgm:spPr/>
    </dgm:pt>
    <dgm:pt modelId="{25AD797A-1D4A-4F5B-829C-F9E6964FBA35}" type="pres">
      <dgm:prSet presAssocID="{10D988F9-1814-40E3-8707-06CBFAF99DA2}" presName="horz1" presStyleCnt="0"/>
      <dgm:spPr/>
    </dgm:pt>
    <dgm:pt modelId="{D13DC14A-73DD-495B-8E3F-1CE93DFC19BD}" type="pres">
      <dgm:prSet presAssocID="{10D988F9-1814-40E3-8707-06CBFAF99DA2}" presName="tx1" presStyleLbl="revTx" presStyleIdx="0" presStyleCnt="6"/>
      <dgm:spPr/>
    </dgm:pt>
    <dgm:pt modelId="{C161C521-B59D-4D2F-BC20-90EB16A2508F}" type="pres">
      <dgm:prSet presAssocID="{10D988F9-1814-40E3-8707-06CBFAF99DA2}" presName="vert1" presStyleCnt="0"/>
      <dgm:spPr/>
    </dgm:pt>
    <dgm:pt modelId="{A5C1F461-AF3F-475B-8B72-DEC44321B097}" type="pres">
      <dgm:prSet presAssocID="{E0247C86-5514-4CFB-B8A2-BC2E56AD4185}" presName="thickLine" presStyleLbl="alignNode1" presStyleIdx="1" presStyleCnt="6"/>
      <dgm:spPr/>
    </dgm:pt>
    <dgm:pt modelId="{414E98DA-C75A-4BE7-8ED0-792AA601D8E9}" type="pres">
      <dgm:prSet presAssocID="{E0247C86-5514-4CFB-B8A2-BC2E56AD4185}" presName="horz1" presStyleCnt="0"/>
      <dgm:spPr/>
    </dgm:pt>
    <dgm:pt modelId="{39D9291B-4677-45CC-8B3F-3A708EE49743}" type="pres">
      <dgm:prSet presAssocID="{E0247C86-5514-4CFB-B8A2-BC2E56AD4185}" presName="tx1" presStyleLbl="revTx" presStyleIdx="1" presStyleCnt="6"/>
      <dgm:spPr/>
    </dgm:pt>
    <dgm:pt modelId="{91EA1B06-CCAA-4A96-B9E8-84762A242B2C}" type="pres">
      <dgm:prSet presAssocID="{E0247C86-5514-4CFB-B8A2-BC2E56AD4185}" presName="vert1" presStyleCnt="0"/>
      <dgm:spPr/>
    </dgm:pt>
    <dgm:pt modelId="{64C383DA-8AB3-49BF-BDBC-57AA4B491BBF}" type="pres">
      <dgm:prSet presAssocID="{2320B879-4CA3-445E-A4B6-CDF967BE504D}" presName="thickLine" presStyleLbl="alignNode1" presStyleIdx="2" presStyleCnt="6"/>
      <dgm:spPr/>
    </dgm:pt>
    <dgm:pt modelId="{4AF434AC-EEA4-4BF3-8B21-43EA0F194C21}" type="pres">
      <dgm:prSet presAssocID="{2320B879-4CA3-445E-A4B6-CDF967BE504D}" presName="horz1" presStyleCnt="0"/>
      <dgm:spPr/>
    </dgm:pt>
    <dgm:pt modelId="{538ECAEB-DF48-4ADA-A34E-C86834A13F4C}" type="pres">
      <dgm:prSet presAssocID="{2320B879-4CA3-445E-A4B6-CDF967BE504D}" presName="tx1" presStyleLbl="revTx" presStyleIdx="2" presStyleCnt="6"/>
      <dgm:spPr/>
    </dgm:pt>
    <dgm:pt modelId="{29BEC0B0-C919-4CF8-B61D-7A7A33777162}" type="pres">
      <dgm:prSet presAssocID="{2320B879-4CA3-445E-A4B6-CDF967BE504D}" presName="vert1" presStyleCnt="0"/>
      <dgm:spPr/>
    </dgm:pt>
    <dgm:pt modelId="{94223D77-4240-4DFF-B4F4-CF85159D2F37}" type="pres">
      <dgm:prSet presAssocID="{66A4B584-072B-4455-8D04-05284777F5DE}" presName="thickLine" presStyleLbl="alignNode1" presStyleIdx="3" presStyleCnt="6"/>
      <dgm:spPr/>
    </dgm:pt>
    <dgm:pt modelId="{B945B751-ACA4-40C0-86D7-AE2A388A1091}" type="pres">
      <dgm:prSet presAssocID="{66A4B584-072B-4455-8D04-05284777F5DE}" presName="horz1" presStyleCnt="0"/>
      <dgm:spPr/>
    </dgm:pt>
    <dgm:pt modelId="{33BB1ABE-D6CB-44A6-9C80-AF8BC7E0A180}" type="pres">
      <dgm:prSet presAssocID="{66A4B584-072B-4455-8D04-05284777F5DE}" presName="tx1" presStyleLbl="revTx" presStyleIdx="3" presStyleCnt="6"/>
      <dgm:spPr/>
    </dgm:pt>
    <dgm:pt modelId="{F5DAB502-A099-4FF5-B523-093A4E10EA34}" type="pres">
      <dgm:prSet presAssocID="{66A4B584-072B-4455-8D04-05284777F5DE}" presName="vert1" presStyleCnt="0"/>
      <dgm:spPr/>
    </dgm:pt>
    <dgm:pt modelId="{375C052A-1F38-49BD-BEE2-1DF592441BD4}" type="pres">
      <dgm:prSet presAssocID="{2AC5D2C2-EC61-4724-98E9-B61325F6AF2C}" presName="thickLine" presStyleLbl="alignNode1" presStyleIdx="4" presStyleCnt="6"/>
      <dgm:spPr/>
    </dgm:pt>
    <dgm:pt modelId="{C1867D6F-9816-498B-9B75-7A99C3F4DA35}" type="pres">
      <dgm:prSet presAssocID="{2AC5D2C2-EC61-4724-98E9-B61325F6AF2C}" presName="horz1" presStyleCnt="0"/>
      <dgm:spPr/>
    </dgm:pt>
    <dgm:pt modelId="{C59C8B31-6D7D-424C-A03A-591A00CD2E56}" type="pres">
      <dgm:prSet presAssocID="{2AC5D2C2-EC61-4724-98E9-B61325F6AF2C}" presName="tx1" presStyleLbl="revTx" presStyleIdx="4" presStyleCnt="6"/>
      <dgm:spPr/>
    </dgm:pt>
    <dgm:pt modelId="{92A28BC6-049B-4C59-968A-CA3C7F752919}" type="pres">
      <dgm:prSet presAssocID="{2AC5D2C2-EC61-4724-98E9-B61325F6AF2C}" presName="vert1" presStyleCnt="0"/>
      <dgm:spPr/>
    </dgm:pt>
    <dgm:pt modelId="{1F07AACC-BF03-40D4-8404-4DD09CF11A2E}" type="pres">
      <dgm:prSet presAssocID="{12497DEC-3D08-4D07-9C74-573D8B40D788}" presName="thickLine" presStyleLbl="alignNode1" presStyleIdx="5" presStyleCnt="6"/>
      <dgm:spPr/>
    </dgm:pt>
    <dgm:pt modelId="{EDC240D7-9220-4484-8F65-12733256DDE5}" type="pres">
      <dgm:prSet presAssocID="{12497DEC-3D08-4D07-9C74-573D8B40D788}" presName="horz1" presStyleCnt="0"/>
      <dgm:spPr/>
    </dgm:pt>
    <dgm:pt modelId="{0283387D-E512-467F-AB79-0D9952DDB76A}" type="pres">
      <dgm:prSet presAssocID="{12497DEC-3D08-4D07-9C74-573D8B40D788}" presName="tx1" presStyleLbl="revTx" presStyleIdx="5" presStyleCnt="6"/>
      <dgm:spPr/>
    </dgm:pt>
    <dgm:pt modelId="{0E12F70C-5E76-4463-998B-3799196C2066}" type="pres">
      <dgm:prSet presAssocID="{12497DEC-3D08-4D07-9C74-573D8B40D788}" presName="vert1" presStyleCnt="0"/>
      <dgm:spPr/>
    </dgm:pt>
  </dgm:ptLst>
  <dgm:cxnLst>
    <dgm:cxn modelId="{FCB4A616-053F-4062-A6F2-1E0A796DA339}" type="presOf" srcId="{2320B879-4CA3-445E-A4B6-CDF967BE504D}" destId="{538ECAEB-DF48-4ADA-A34E-C86834A13F4C}" srcOrd="0" destOrd="0" presId="urn:microsoft.com/office/officeart/2008/layout/LinedList"/>
    <dgm:cxn modelId="{EB6C0343-2C46-48F0-9A2C-C8354ACE30B7}" srcId="{2C87C768-4250-421F-A098-255CFE17DE50}" destId="{E0247C86-5514-4CFB-B8A2-BC2E56AD4185}" srcOrd="1" destOrd="0" parTransId="{D05CBD9C-D0D8-45D0-891C-FFC2811C9100}" sibTransId="{DA059EAD-B93F-4C88-860B-225BF2B778A6}"/>
    <dgm:cxn modelId="{24E0FE53-B3FE-40F7-A418-892F65FCA525}" srcId="{2C87C768-4250-421F-A098-255CFE17DE50}" destId="{2AC5D2C2-EC61-4724-98E9-B61325F6AF2C}" srcOrd="4" destOrd="0" parTransId="{766B25ED-758D-44E2-838D-EF79C78D96BA}" sibTransId="{6FA8813A-CED6-44EF-90B7-59A841C3A420}"/>
    <dgm:cxn modelId="{2535C589-037E-4734-BF40-AC958706C145}" type="presOf" srcId="{66A4B584-072B-4455-8D04-05284777F5DE}" destId="{33BB1ABE-D6CB-44A6-9C80-AF8BC7E0A180}" srcOrd="0" destOrd="0" presId="urn:microsoft.com/office/officeart/2008/layout/LinedList"/>
    <dgm:cxn modelId="{C018F689-E42B-4E23-8F16-B96947E3D7DA}" type="presOf" srcId="{2C87C768-4250-421F-A098-255CFE17DE50}" destId="{53EF4CDA-E26D-4386-81CE-B9CE557BB217}" srcOrd="0" destOrd="0" presId="urn:microsoft.com/office/officeart/2008/layout/LinedList"/>
    <dgm:cxn modelId="{38D3628A-EC91-4BC7-B220-12C35436DCCD}" type="presOf" srcId="{12497DEC-3D08-4D07-9C74-573D8B40D788}" destId="{0283387D-E512-467F-AB79-0D9952DDB76A}" srcOrd="0" destOrd="0" presId="urn:microsoft.com/office/officeart/2008/layout/LinedList"/>
    <dgm:cxn modelId="{0D9E9D8E-40A5-4F46-A6D4-94A5A9F812DC}" srcId="{2C87C768-4250-421F-A098-255CFE17DE50}" destId="{10D988F9-1814-40E3-8707-06CBFAF99DA2}" srcOrd="0" destOrd="0" parTransId="{85E68A28-6F81-46AD-92D5-C39ACC373BAC}" sibTransId="{E46D65B9-EE38-4E5E-8AB3-002DD4B8A785}"/>
    <dgm:cxn modelId="{03C96391-0EF5-4599-8E7B-0FE9C2918E13}" srcId="{2C87C768-4250-421F-A098-255CFE17DE50}" destId="{66A4B584-072B-4455-8D04-05284777F5DE}" srcOrd="3" destOrd="0" parTransId="{0967576E-371C-4265-88BC-DBC3191CEEDE}" sibTransId="{DCAA7620-2F0E-4931-9629-70F0D39DF342}"/>
    <dgm:cxn modelId="{6D2851A5-F38E-4654-98D6-D7F4621F4D06}" srcId="{2C87C768-4250-421F-A098-255CFE17DE50}" destId="{12497DEC-3D08-4D07-9C74-573D8B40D788}" srcOrd="5" destOrd="0" parTransId="{72573086-9205-4F5B-8063-41EA03C08E5C}" sibTransId="{EDAB2EF5-92D0-46EA-9AF3-EDF2717DFFAA}"/>
    <dgm:cxn modelId="{A14B01C7-F5FB-4EB0-AE50-FA10CBFA9976}" type="presOf" srcId="{E0247C86-5514-4CFB-B8A2-BC2E56AD4185}" destId="{39D9291B-4677-45CC-8B3F-3A708EE49743}" srcOrd="0" destOrd="0" presId="urn:microsoft.com/office/officeart/2008/layout/LinedList"/>
    <dgm:cxn modelId="{306F95D2-A16F-40C2-BD64-7DB170511D06}" type="presOf" srcId="{10D988F9-1814-40E3-8707-06CBFAF99DA2}" destId="{D13DC14A-73DD-495B-8E3F-1CE93DFC19BD}" srcOrd="0" destOrd="0" presId="urn:microsoft.com/office/officeart/2008/layout/LinedList"/>
    <dgm:cxn modelId="{2F4C93D9-A71E-45FF-9022-B429A3FD783D}" srcId="{2C87C768-4250-421F-A098-255CFE17DE50}" destId="{2320B879-4CA3-445E-A4B6-CDF967BE504D}" srcOrd="2" destOrd="0" parTransId="{6EA53921-6C48-4A19-A4D7-672AFF858A02}" sibTransId="{70410B20-E8DA-4654-B6B5-C2CA6F110302}"/>
    <dgm:cxn modelId="{97F9D6E1-00DD-44FB-945E-43DFFDFEDA46}" type="presOf" srcId="{2AC5D2C2-EC61-4724-98E9-B61325F6AF2C}" destId="{C59C8B31-6D7D-424C-A03A-591A00CD2E56}" srcOrd="0" destOrd="0" presId="urn:microsoft.com/office/officeart/2008/layout/LinedList"/>
    <dgm:cxn modelId="{F67B3080-6A65-4941-8827-098673632554}" type="presParOf" srcId="{53EF4CDA-E26D-4386-81CE-B9CE557BB217}" destId="{E10BB2F3-3A67-4D79-93DE-BB7357745092}" srcOrd="0" destOrd="0" presId="urn:microsoft.com/office/officeart/2008/layout/LinedList"/>
    <dgm:cxn modelId="{A0536927-BB84-43D5-A1AE-C1A42D992B1F}" type="presParOf" srcId="{53EF4CDA-E26D-4386-81CE-B9CE557BB217}" destId="{25AD797A-1D4A-4F5B-829C-F9E6964FBA35}" srcOrd="1" destOrd="0" presId="urn:microsoft.com/office/officeart/2008/layout/LinedList"/>
    <dgm:cxn modelId="{6372B14A-1656-4C1D-9364-D6B7F841B86B}" type="presParOf" srcId="{25AD797A-1D4A-4F5B-829C-F9E6964FBA35}" destId="{D13DC14A-73DD-495B-8E3F-1CE93DFC19BD}" srcOrd="0" destOrd="0" presId="urn:microsoft.com/office/officeart/2008/layout/LinedList"/>
    <dgm:cxn modelId="{A01318ED-2761-4B24-8B3D-E48EDA60A02F}" type="presParOf" srcId="{25AD797A-1D4A-4F5B-829C-F9E6964FBA35}" destId="{C161C521-B59D-4D2F-BC20-90EB16A2508F}" srcOrd="1" destOrd="0" presId="urn:microsoft.com/office/officeart/2008/layout/LinedList"/>
    <dgm:cxn modelId="{75B1146C-B224-4181-A300-5AC032DB0E87}" type="presParOf" srcId="{53EF4CDA-E26D-4386-81CE-B9CE557BB217}" destId="{A5C1F461-AF3F-475B-8B72-DEC44321B097}" srcOrd="2" destOrd="0" presId="urn:microsoft.com/office/officeart/2008/layout/LinedList"/>
    <dgm:cxn modelId="{57FCED93-DBBB-469A-8335-485E0C71E72C}" type="presParOf" srcId="{53EF4CDA-E26D-4386-81CE-B9CE557BB217}" destId="{414E98DA-C75A-4BE7-8ED0-792AA601D8E9}" srcOrd="3" destOrd="0" presId="urn:microsoft.com/office/officeart/2008/layout/LinedList"/>
    <dgm:cxn modelId="{13E000EA-C767-46D2-A141-D22B76EFD2F4}" type="presParOf" srcId="{414E98DA-C75A-4BE7-8ED0-792AA601D8E9}" destId="{39D9291B-4677-45CC-8B3F-3A708EE49743}" srcOrd="0" destOrd="0" presId="urn:microsoft.com/office/officeart/2008/layout/LinedList"/>
    <dgm:cxn modelId="{1C712EEC-0140-4699-A86D-E6167E9F51EB}" type="presParOf" srcId="{414E98DA-C75A-4BE7-8ED0-792AA601D8E9}" destId="{91EA1B06-CCAA-4A96-B9E8-84762A242B2C}" srcOrd="1" destOrd="0" presId="urn:microsoft.com/office/officeart/2008/layout/LinedList"/>
    <dgm:cxn modelId="{B1310616-59B2-435D-B0ED-CE4F61332197}" type="presParOf" srcId="{53EF4CDA-E26D-4386-81CE-B9CE557BB217}" destId="{64C383DA-8AB3-49BF-BDBC-57AA4B491BBF}" srcOrd="4" destOrd="0" presId="urn:microsoft.com/office/officeart/2008/layout/LinedList"/>
    <dgm:cxn modelId="{8DC183CE-518F-428A-A4AA-91F53EAF0CFF}" type="presParOf" srcId="{53EF4CDA-E26D-4386-81CE-B9CE557BB217}" destId="{4AF434AC-EEA4-4BF3-8B21-43EA0F194C21}" srcOrd="5" destOrd="0" presId="urn:microsoft.com/office/officeart/2008/layout/LinedList"/>
    <dgm:cxn modelId="{935C422E-E410-4F70-9E8D-86532EF53B26}" type="presParOf" srcId="{4AF434AC-EEA4-4BF3-8B21-43EA0F194C21}" destId="{538ECAEB-DF48-4ADA-A34E-C86834A13F4C}" srcOrd="0" destOrd="0" presId="urn:microsoft.com/office/officeart/2008/layout/LinedList"/>
    <dgm:cxn modelId="{12A2FB22-13AB-4D6F-A0AC-CF099CEFEAB7}" type="presParOf" srcId="{4AF434AC-EEA4-4BF3-8B21-43EA0F194C21}" destId="{29BEC0B0-C919-4CF8-B61D-7A7A33777162}" srcOrd="1" destOrd="0" presId="urn:microsoft.com/office/officeart/2008/layout/LinedList"/>
    <dgm:cxn modelId="{87EAEB61-9888-458C-8410-52B3F1B3E716}" type="presParOf" srcId="{53EF4CDA-E26D-4386-81CE-B9CE557BB217}" destId="{94223D77-4240-4DFF-B4F4-CF85159D2F37}" srcOrd="6" destOrd="0" presId="urn:microsoft.com/office/officeart/2008/layout/LinedList"/>
    <dgm:cxn modelId="{E6547657-C5CE-4956-B919-50334072AAFE}" type="presParOf" srcId="{53EF4CDA-E26D-4386-81CE-B9CE557BB217}" destId="{B945B751-ACA4-40C0-86D7-AE2A388A1091}" srcOrd="7" destOrd="0" presId="urn:microsoft.com/office/officeart/2008/layout/LinedList"/>
    <dgm:cxn modelId="{7C72FDEA-E163-4A09-AA13-C1E24B321456}" type="presParOf" srcId="{B945B751-ACA4-40C0-86D7-AE2A388A1091}" destId="{33BB1ABE-D6CB-44A6-9C80-AF8BC7E0A180}" srcOrd="0" destOrd="0" presId="urn:microsoft.com/office/officeart/2008/layout/LinedList"/>
    <dgm:cxn modelId="{7309EB51-BA25-4150-864D-597932C35B7C}" type="presParOf" srcId="{B945B751-ACA4-40C0-86D7-AE2A388A1091}" destId="{F5DAB502-A099-4FF5-B523-093A4E10EA34}" srcOrd="1" destOrd="0" presId="urn:microsoft.com/office/officeart/2008/layout/LinedList"/>
    <dgm:cxn modelId="{1727DFBB-D611-4D72-9F52-CC92DB0E8800}" type="presParOf" srcId="{53EF4CDA-E26D-4386-81CE-B9CE557BB217}" destId="{375C052A-1F38-49BD-BEE2-1DF592441BD4}" srcOrd="8" destOrd="0" presId="urn:microsoft.com/office/officeart/2008/layout/LinedList"/>
    <dgm:cxn modelId="{BDC1713A-02DD-4C92-8D1A-88723A7DA471}" type="presParOf" srcId="{53EF4CDA-E26D-4386-81CE-B9CE557BB217}" destId="{C1867D6F-9816-498B-9B75-7A99C3F4DA35}" srcOrd="9" destOrd="0" presId="urn:microsoft.com/office/officeart/2008/layout/LinedList"/>
    <dgm:cxn modelId="{0C95A400-E0F9-4ECE-B3B7-FE7E60751707}" type="presParOf" srcId="{C1867D6F-9816-498B-9B75-7A99C3F4DA35}" destId="{C59C8B31-6D7D-424C-A03A-591A00CD2E56}" srcOrd="0" destOrd="0" presId="urn:microsoft.com/office/officeart/2008/layout/LinedList"/>
    <dgm:cxn modelId="{8AA395A9-7D84-4C6A-889D-7100A8D2E271}" type="presParOf" srcId="{C1867D6F-9816-498B-9B75-7A99C3F4DA35}" destId="{92A28BC6-049B-4C59-968A-CA3C7F752919}" srcOrd="1" destOrd="0" presId="urn:microsoft.com/office/officeart/2008/layout/LinedList"/>
    <dgm:cxn modelId="{D850F26D-FA99-48BC-B54A-7FA8A14201FB}" type="presParOf" srcId="{53EF4CDA-E26D-4386-81CE-B9CE557BB217}" destId="{1F07AACC-BF03-40D4-8404-4DD09CF11A2E}" srcOrd="10" destOrd="0" presId="urn:microsoft.com/office/officeart/2008/layout/LinedList"/>
    <dgm:cxn modelId="{B2ED7F64-9B30-42A8-8D51-F0B05A122B81}" type="presParOf" srcId="{53EF4CDA-E26D-4386-81CE-B9CE557BB217}" destId="{EDC240D7-9220-4484-8F65-12733256DDE5}" srcOrd="11" destOrd="0" presId="urn:microsoft.com/office/officeart/2008/layout/LinedList"/>
    <dgm:cxn modelId="{48AB34D0-D8E2-4FFB-9C1C-FBE16EEA2432}" type="presParOf" srcId="{EDC240D7-9220-4484-8F65-12733256DDE5}" destId="{0283387D-E512-467F-AB79-0D9952DDB76A}" srcOrd="0" destOrd="0" presId="urn:microsoft.com/office/officeart/2008/layout/LinedList"/>
    <dgm:cxn modelId="{6E87FBDC-ED62-48D9-8C17-8A20FF173977}" type="presParOf" srcId="{EDC240D7-9220-4484-8F65-12733256DDE5}" destId="{0E12F70C-5E76-4463-998B-3799196C206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8AE36D-B6B1-42F8-A9FC-DE175ED43ED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65D3901-A60D-40FA-8A6F-C9A8FAAD4BFF}">
      <dgm:prSet/>
      <dgm:spPr/>
      <dgm:t>
        <a:bodyPr/>
        <a:lstStyle/>
        <a:p>
          <a:r>
            <a:rPr lang="en-US"/>
            <a:t>Clean and disinfect sinks and toilets</a:t>
          </a:r>
          <a:endParaRPr lang="en-GB"/>
        </a:p>
      </dgm:t>
    </dgm:pt>
    <dgm:pt modelId="{87132F9B-21DD-4831-8D6F-69DCF65AE175}" type="parTrans" cxnId="{02716417-7EE2-4EAB-B07D-6E8B643332FF}">
      <dgm:prSet/>
      <dgm:spPr/>
      <dgm:t>
        <a:bodyPr/>
        <a:lstStyle/>
        <a:p>
          <a:endParaRPr lang="en-GB"/>
        </a:p>
      </dgm:t>
    </dgm:pt>
    <dgm:pt modelId="{A1673CD2-69F6-4826-AC7D-EBC0F99BE836}" type="sibTrans" cxnId="{02716417-7EE2-4EAB-B07D-6E8B643332FF}">
      <dgm:prSet/>
      <dgm:spPr/>
      <dgm:t>
        <a:bodyPr/>
        <a:lstStyle/>
        <a:p>
          <a:endParaRPr lang="en-GB"/>
        </a:p>
      </dgm:t>
    </dgm:pt>
    <dgm:pt modelId="{A7DC5268-8EC2-440A-904F-41088DF0B0A0}">
      <dgm:prSet/>
      <dgm:spPr/>
      <dgm:t>
        <a:bodyPr/>
        <a:lstStyle/>
        <a:p>
          <a:r>
            <a:rPr lang="en-US" dirty="0"/>
            <a:t>Scrub showers, bathtubs and remove soap scum</a:t>
          </a:r>
          <a:endParaRPr lang="en-GB" dirty="0"/>
        </a:p>
      </dgm:t>
    </dgm:pt>
    <dgm:pt modelId="{2FC35DDA-FDE1-460C-B938-90111A6CA0CC}" type="parTrans" cxnId="{12AE9F7A-9D1F-43C0-8BC8-31CA2F517D3D}">
      <dgm:prSet/>
      <dgm:spPr/>
      <dgm:t>
        <a:bodyPr/>
        <a:lstStyle/>
        <a:p>
          <a:endParaRPr lang="en-GB"/>
        </a:p>
      </dgm:t>
    </dgm:pt>
    <dgm:pt modelId="{38372349-51C1-4971-B992-FF18C97153DE}" type="sibTrans" cxnId="{12AE9F7A-9D1F-43C0-8BC8-31CA2F517D3D}">
      <dgm:prSet/>
      <dgm:spPr/>
      <dgm:t>
        <a:bodyPr/>
        <a:lstStyle/>
        <a:p>
          <a:endParaRPr lang="en-GB"/>
        </a:p>
      </dgm:t>
    </dgm:pt>
    <dgm:pt modelId="{C219CF55-C367-4C03-92BB-1654DC7BB20B}">
      <dgm:prSet/>
      <dgm:spPr/>
      <dgm:t>
        <a:bodyPr/>
        <a:lstStyle/>
        <a:p>
          <a:r>
            <a:rPr lang="en-US" dirty="0"/>
            <a:t>Polish faucets, showerheads and mirrors</a:t>
          </a:r>
          <a:endParaRPr lang="en-GB" dirty="0"/>
        </a:p>
      </dgm:t>
    </dgm:pt>
    <dgm:pt modelId="{FE49ABA5-991E-4883-867F-D5D30C27E786}" type="parTrans" cxnId="{78CDDB16-4AE5-4959-979E-D2D6750D91B0}">
      <dgm:prSet/>
      <dgm:spPr/>
      <dgm:t>
        <a:bodyPr/>
        <a:lstStyle/>
        <a:p>
          <a:endParaRPr lang="en-GB"/>
        </a:p>
      </dgm:t>
    </dgm:pt>
    <dgm:pt modelId="{F490AC4A-19C9-4EFF-8B87-92514E928588}" type="sibTrans" cxnId="{78CDDB16-4AE5-4959-979E-D2D6750D91B0}">
      <dgm:prSet/>
      <dgm:spPr/>
      <dgm:t>
        <a:bodyPr/>
        <a:lstStyle/>
        <a:p>
          <a:endParaRPr lang="en-GB"/>
        </a:p>
      </dgm:t>
    </dgm:pt>
    <dgm:pt modelId="{4B3AF5A2-5612-4D22-94D8-68778ACC4D33}">
      <dgm:prSet/>
      <dgm:spPr/>
      <dgm:t>
        <a:bodyPr/>
        <a:lstStyle/>
        <a:p>
          <a:r>
            <a:rPr lang="en-US"/>
            <a:t>Restock toilet paper, towels and toiletries</a:t>
          </a:r>
          <a:endParaRPr lang="en-GB"/>
        </a:p>
      </dgm:t>
    </dgm:pt>
    <dgm:pt modelId="{65E08BEA-48D7-4D6A-B92F-565172BE982E}" type="parTrans" cxnId="{9C3D58F9-8E10-4277-8ADC-96DEE1775B16}">
      <dgm:prSet/>
      <dgm:spPr/>
      <dgm:t>
        <a:bodyPr/>
        <a:lstStyle/>
        <a:p>
          <a:endParaRPr lang="en-GB"/>
        </a:p>
      </dgm:t>
    </dgm:pt>
    <dgm:pt modelId="{6E92C983-9E06-4EFD-A52B-D422B7D3CA93}" type="sibTrans" cxnId="{9C3D58F9-8E10-4277-8ADC-96DEE1775B16}">
      <dgm:prSet/>
      <dgm:spPr/>
      <dgm:t>
        <a:bodyPr/>
        <a:lstStyle/>
        <a:p>
          <a:endParaRPr lang="en-GB"/>
        </a:p>
      </dgm:t>
    </dgm:pt>
    <dgm:pt modelId="{E46D030B-96BB-4597-8AAF-68E11A64C4C4}" type="pres">
      <dgm:prSet presAssocID="{638AE36D-B6B1-42F8-A9FC-DE175ED43ED2}" presName="linear" presStyleCnt="0">
        <dgm:presLayoutVars>
          <dgm:animLvl val="lvl"/>
          <dgm:resizeHandles val="exact"/>
        </dgm:presLayoutVars>
      </dgm:prSet>
      <dgm:spPr/>
    </dgm:pt>
    <dgm:pt modelId="{B6D385A5-B378-42D3-B42C-1CB86800B860}" type="pres">
      <dgm:prSet presAssocID="{465D3901-A60D-40FA-8A6F-C9A8FAAD4BF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A491668-51C9-4C61-892A-7DD5B68DF109}" type="pres">
      <dgm:prSet presAssocID="{A1673CD2-69F6-4826-AC7D-EBC0F99BE836}" presName="spacer" presStyleCnt="0"/>
      <dgm:spPr/>
    </dgm:pt>
    <dgm:pt modelId="{E781EF9B-F10C-4410-A7ED-EA751F821EE0}" type="pres">
      <dgm:prSet presAssocID="{A7DC5268-8EC2-440A-904F-41088DF0B0A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7806B78-B8C7-408C-B696-D7ED66A2518A}" type="pres">
      <dgm:prSet presAssocID="{38372349-51C1-4971-B992-FF18C97153DE}" presName="spacer" presStyleCnt="0"/>
      <dgm:spPr/>
    </dgm:pt>
    <dgm:pt modelId="{5B76FE66-62D2-41C9-88AB-8A6D55FB74E3}" type="pres">
      <dgm:prSet presAssocID="{C219CF55-C367-4C03-92BB-1654DC7BB20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3564B76-EFEC-4789-BAFF-770EF03D8A83}" type="pres">
      <dgm:prSet presAssocID="{F490AC4A-19C9-4EFF-8B87-92514E928588}" presName="spacer" presStyleCnt="0"/>
      <dgm:spPr/>
    </dgm:pt>
    <dgm:pt modelId="{A647E8C3-C9F4-41AC-BF50-9DD5B3CA5FC3}" type="pres">
      <dgm:prSet presAssocID="{4B3AF5A2-5612-4D22-94D8-68778ACC4D3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89FA708-FDC5-4158-B85D-1473D320107B}" type="presOf" srcId="{465D3901-A60D-40FA-8A6F-C9A8FAAD4BFF}" destId="{B6D385A5-B378-42D3-B42C-1CB86800B860}" srcOrd="0" destOrd="0" presId="urn:microsoft.com/office/officeart/2005/8/layout/vList2"/>
    <dgm:cxn modelId="{E79CF30B-A4BE-4603-A5B0-E0B705466C5F}" type="presOf" srcId="{C219CF55-C367-4C03-92BB-1654DC7BB20B}" destId="{5B76FE66-62D2-41C9-88AB-8A6D55FB74E3}" srcOrd="0" destOrd="0" presId="urn:microsoft.com/office/officeart/2005/8/layout/vList2"/>
    <dgm:cxn modelId="{78CDDB16-4AE5-4959-979E-D2D6750D91B0}" srcId="{638AE36D-B6B1-42F8-A9FC-DE175ED43ED2}" destId="{C219CF55-C367-4C03-92BB-1654DC7BB20B}" srcOrd="2" destOrd="0" parTransId="{FE49ABA5-991E-4883-867F-D5D30C27E786}" sibTransId="{F490AC4A-19C9-4EFF-8B87-92514E928588}"/>
    <dgm:cxn modelId="{02716417-7EE2-4EAB-B07D-6E8B643332FF}" srcId="{638AE36D-B6B1-42F8-A9FC-DE175ED43ED2}" destId="{465D3901-A60D-40FA-8A6F-C9A8FAAD4BFF}" srcOrd="0" destOrd="0" parTransId="{87132F9B-21DD-4831-8D6F-69DCF65AE175}" sibTransId="{A1673CD2-69F6-4826-AC7D-EBC0F99BE836}"/>
    <dgm:cxn modelId="{D839AB5C-27CC-4BA6-A27F-AAAC2EDADCF9}" type="presOf" srcId="{638AE36D-B6B1-42F8-A9FC-DE175ED43ED2}" destId="{E46D030B-96BB-4597-8AAF-68E11A64C4C4}" srcOrd="0" destOrd="0" presId="urn:microsoft.com/office/officeart/2005/8/layout/vList2"/>
    <dgm:cxn modelId="{2242DD51-1ECF-4DA9-A6E2-0CBF116D414A}" type="presOf" srcId="{4B3AF5A2-5612-4D22-94D8-68778ACC4D33}" destId="{A647E8C3-C9F4-41AC-BF50-9DD5B3CA5FC3}" srcOrd="0" destOrd="0" presId="urn:microsoft.com/office/officeart/2005/8/layout/vList2"/>
    <dgm:cxn modelId="{12AE9F7A-9D1F-43C0-8BC8-31CA2F517D3D}" srcId="{638AE36D-B6B1-42F8-A9FC-DE175ED43ED2}" destId="{A7DC5268-8EC2-440A-904F-41088DF0B0A0}" srcOrd="1" destOrd="0" parTransId="{2FC35DDA-FDE1-460C-B938-90111A6CA0CC}" sibTransId="{38372349-51C1-4971-B992-FF18C97153DE}"/>
    <dgm:cxn modelId="{5ED6B0F0-233D-4FA1-9BA0-AE322470E205}" type="presOf" srcId="{A7DC5268-8EC2-440A-904F-41088DF0B0A0}" destId="{E781EF9B-F10C-4410-A7ED-EA751F821EE0}" srcOrd="0" destOrd="0" presId="urn:microsoft.com/office/officeart/2005/8/layout/vList2"/>
    <dgm:cxn modelId="{9C3D58F9-8E10-4277-8ADC-96DEE1775B16}" srcId="{638AE36D-B6B1-42F8-A9FC-DE175ED43ED2}" destId="{4B3AF5A2-5612-4D22-94D8-68778ACC4D33}" srcOrd="3" destOrd="0" parTransId="{65E08BEA-48D7-4D6A-B92F-565172BE982E}" sibTransId="{6E92C983-9E06-4EFD-A52B-D422B7D3CA93}"/>
    <dgm:cxn modelId="{4BD3E0B2-D9E9-447A-946D-41FC1B08246D}" type="presParOf" srcId="{E46D030B-96BB-4597-8AAF-68E11A64C4C4}" destId="{B6D385A5-B378-42D3-B42C-1CB86800B860}" srcOrd="0" destOrd="0" presId="urn:microsoft.com/office/officeart/2005/8/layout/vList2"/>
    <dgm:cxn modelId="{1E6546BF-4B33-472F-9036-D95F202371F2}" type="presParOf" srcId="{E46D030B-96BB-4597-8AAF-68E11A64C4C4}" destId="{3A491668-51C9-4C61-892A-7DD5B68DF109}" srcOrd="1" destOrd="0" presId="urn:microsoft.com/office/officeart/2005/8/layout/vList2"/>
    <dgm:cxn modelId="{1CFC8436-1FD5-4DB7-ACA4-392330605CB4}" type="presParOf" srcId="{E46D030B-96BB-4597-8AAF-68E11A64C4C4}" destId="{E781EF9B-F10C-4410-A7ED-EA751F821EE0}" srcOrd="2" destOrd="0" presId="urn:microsoft.com/office/officeart/2005/8/layout/vList2"/>
    <dgm:cxn modelId="{F1EE98E2-73BE-4163-8E6B-6904D0C26A38}" type="presParOf" srcId="{E46D030B-96BB-4597-8AAF-68E11A64C4C4}" destId="{87806B78-B8C7-408C-B696-D7ED66A2518A}" srcOrd="3" destOrd="0" presId="urn:microsoft.com/office/officeart/2005/8/layout/vList2"/>
    <dgm:cxn modelId="{F8CE4146-EFE3-4E30-9E4B-7D71EC4E0F02}" type="presParOf" srcId="{E46D030B-96BB-4597-8AAF-68E11A64C4C4}" destId="{5B76FE66-62D2-41C9-88AB-8A6D55FB74E3}" srcOrd="4" destOrd="0" presId="urn:microsoft.com/office/officeart/2005/8/layout/vList2"/>
    <dgm:cxn modelId="{640AB32D-771F-4496-9009-6D4DBE53D4F3}" type="presParOf" srcId="{E46D030B-96BB-4597-8AAF-68E11A64C4C4}" destId="{63564B76-EFEC-4789-BAFF-770EF03D8A83}" srcOrd="5" destOrd="0" presId="urn:microsoft.com/office/officeart/2005/8/layout/vList2"/>
    <dgm:cxn modelId="{BC2FFF74-FFAA-4D86-8577-23E00B4E16F6}" type="presParOf" srcId="{E46D030B-96BB-4597-8AAF-68E11A64C4C4}" destId="{A647E8C3-C9F4-41AC-BF50-9DD5B3CA5FC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22ACF34-6C69-490B-9AFD-A3AD3156925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C345F6A0-2E8D-4900-92BE-D607CB2209AC}">
      <dgm:prSet/>
      <dgm:spPr/>
      <dgm:t>
        <a:bodyPr/>
        <a:lstStyle/>
        <a:p>
          <a:r>
            <a:rPr lang="en-US" dirty="0"/>
            <a:t>Inspect plumbing fixtures for leaks or damages</a:t>
          </a:r>
        </a:p>
      </dgm:t>
    </dgm:pt>
    <dgm:pt modelId="{F6D2CD8F-460D-4C13-A8D4-6FDFE7E2D4F2}" type="parTrans" cxnId="{56FD18FA-EA43-459E-9364-4D108496C7FC}">
      <dgm:prSet/>
      <dgm:spPr/>
      <dgm:t>
        <a:bodyPr/>
        <a:lstStyle/>
        <a:p>
          <a:endParaRPr lang="en-US"/>
        </a:p>
      </dgm:t>
    </dgm:pt>
    <dgm:pt modelId="{43530DB6-BE39-45A2-A92F-3FE9FF276E8A}" type="sibTrans" cxnId="{56FD18FA-EA43-459E-9364-4D108496C7FC}">
      <dgm:prSet/>
      <dgm:spPr/>
      <dgm:t>
        <a:bodyPr/>
        <a:lstStyle/>
        <a:p>
          <a:endParaRPr lang="en-US"/>
        </a:p>
      </dgm:t>
    </dgm:pt>
    <dgm:pt modelId="{C4099C53-42D2-4167-AC8A-5082412684F2}">
      <dgm:prSet/>
      <dgm:spPr/>
      <dgm:t>
        <a:bodyPr/>
        <a:lstStyle/>
        <a:p>
          <a:r>
            <a:rPr lang="en-US" dirty="0"/>
            <a:t>Check electrical outlets and lighting for any issues</a:t>
          </a:r>
        </a:p>
      </dgm:t>
    </dgm:pt>
    <dgm:pt modelId="{2E0F4173-7A39-4DE6-A06C-042DC0FCB098}" type="parTrans" cxnId="{219F9A1E-C70F-44CF-A547-E60D7C950AB5}">
      <dgm:prSet/>
      <dgm:spPr/>
      <dgm:t>
        <a:bodyPr/>
        <a:lstStyle/>
        <a:p>
          <a:endParaRPr lang="en-US"/>
        </a:p>
      </dgm:t>
    </dgm:pt>
    <dgm:pt modelId="{E6155DA4-74AF-497F-A45A-AF0B7AB2835B}" type="sibTrans" cxnId="{219F9A1E-C70F-44CF-A547-E60D7C950AB5}">
      <dgm:prSet/>
      <dgm:spPr/>
      <dgm:t>
        <a:bodyPr/>
        <a:lstStyle/>
        <a:p>
          <a:endParaRPr lang="en-US"/>
        </a:p>
      </dgm:t>
    </dgm:pt>
    <dgm:pt modelId="{B0DBA9F9-1FA4-45BE-BEFE-F0FDABF436D2}">
      <dgm:prSet/>
      <dgm:spPr/>
      <dgm:t>
        <a:bodyPr/>
        <a:lstStyle/>
        <a:p>
          <a:r>
            <a:rPr lang="en-US" dirty="0"/>
            <a:t>Report any damage to furniture or equipment</a:t>
          </a:r>
        </a:p>
      </dgm:t>
    </dgm:pt>
    <dgm:pt modelId="{F9500EAE-12B8-46A4-BB37-3251615211A6}" type="parTrans" cxnId="{E29DA057-4B7B-4A89-9908-6ABD79C226D0}">
      <dgm:prSet/>
      <dgm:spPr/>
      <dgm:t>
        <a:bodyPr/>
        <a:lstStyle/>
        <a:p>
          <a:endParaRPr lang="en-US"/>
        </a:p>
      </dgm:t>
    </dgm:pt>
    <dgm:pt modelId="{A409FC88-BB75-4580-8D66-574714A5DD1A}" type="sibTrans" cxnId="{E29DA057-4B7B-4A89-9908-6ABD79C226D0}">
      <dgm:prSet/>
      <dgm:spPr/>
      <dgm:t>
        <a:bodyPr/>
        <a:lstStyle/>
        <a:p>
          <a:endParaRPr lang="en-US"/>
        </a:p>
      </dgm:t>
    </dgm:pt>
    <dgm:pt modelId="{C53B519F-12CF-48EA-AA15-5AE26363EFCF}">
      <dgm:prSet/>
      <dgm:spPr/>
      <dgm:t>
        <a:bodyPr/>
        <a:lstStyle/>
        <a:p>
          <a:r>
            <a:rPr lang="en-US"/>
            <a:t>Inspect room amenities (TV, air conditioner, heating)</a:t>
          </a:r>
        </a:p>
      </dgm:t>
    </dgm:pt>
    <dgm:pt modelId="{914A63C4-1076-4E19-9E31-AC617EFB7708}" type="parTrans" cxnId="{613EEF44-BAE6-4070-8ACC-021840702B8B}">
      <dgm:prSet/>
      <dgm:spPr/>
      <dgm:t>
        <a:bodyPr/>
        <a:lstStyle/>
        <a:p>
          <a:endParaRPr lang="en-US"/>
        </a:p>
      </dgm:t>
    </dgm:pt>
    <dgm:pt modelId="{EDFBB1E2-7907-4EF3-97A4-DCB6C805E6FA}" type="sibTrans" cxnId="{613EEF44-BAE6-4070-8ACC-021840702B8B}">
      <dgm:prSet/>
      <dgm:spPr/>
      <dgm:t>
        <a:bodyPr/>
        <a:lstStyle/>
        <a:p>
          <a:endParaRPr lang="en-US"/>
        </a:p>
      </dgm:t>
    </dgm:pt>
    <dgm:pt modelId="{7BD8B81A-862A-49D8-81CE-397EEF9468B3}" type="pres">
      <dgm:prSet presAssocID="{222ACF34-6C69-490B-9AFD-A3AD31569259}" presName="root" presStyleCnt="0">
        <dgm:presLayoutVars>
          <dgm:dir/>
          <dgm:resizeHandles val="exact"/>
        </dgm:presLayoutVars>
      </dgm:prSet>
      <dgm:spPr/>
    </dgm:pt>
    <dgm:pt modelId="{909556FE-9A57-49A5-91BF-2ECA2C8F7D1A}" type="pres">
      <dgm:prSet presAssocID="{C345F6A0-2E8D-4900-92BE-D607CB2209AC}" presName="compNode" presStyleCnt="0"/>
      <dgm:spPr/>
    </dgm:pt>
    <dgm:pt modelId="{2EA3D74D-D0AD-4C31-82F6-9AE3EDFC244B}" type="pres">
      <dgm:prSet presAssocID="{C345F6A0-2E8D-4900-92BE-D607CB2209AC}" presName="bgRect" presStyleLbl="bgShp" presStyleIdx="0" presStyleCnt="4"/>
      <dgm:spPr/>
    </dgm:pt>
    <dgm:pt modelId="{A83BAA31-F948-4BB7-A39B-F4A646EE97BF}" type="pres">
      <dgm:prSet presAssocID="{C345F6A0-2E8D-4900-92BE-D607CB2209A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fresh"/>
        </a:ext>
      </dgm:extLst>
    </dgm:pt>
    <dgm:pt modelId="{A628DF3B-4CD8-4094-B22D-D1738399655D}" type="pres">
      <dgm:prSet presAssocID="{C345F6A0-2E8D-4900-92BE-D607CB2209AC}" presName="spaceRect" presStyleCnt="0"/>
      <dgm:spPr/>
    </dgm:pt>
    <dgm:pt modelId="{99CE0280-F554-45F4-B141-1A8F98414B54}" type="pres">
      <dgm:prSet presAssocID="{C345F6A0-2E8D-4900-92BE-D607CB2209AC}" presName="parTx" presStyleLbl="revTx" presStyleIdx="0" presStyleCnt="4">
        <dgm:presLayoutVars>
          <dgm:chMax val="0"/>
          <dgm:chPref val="0"/>
        </dgm:presLayoutVars>
      </dgm:prSet>
      <dgm:spPr/>
    </dgm:pt>
    <dgm:pt modelId="{71C16BA6-E829-4CB8-BBC2-1B12611D2EEC}" type="pres">
      <dgm:prSet presAssocID="{43530DB6-BE39-45A2-A92F-3FE9FF276E8A}" presName="sibTrans" presStyleCnt="0"/>
      <dgm:spPr/>
    </dgm:pt>
    <dgm:pt modelId="{23F4DDDF-5B3D-4513-A46E-8CD9BCE4D37E}" type="pres">
      <dgm:prSet presAssocID="{C4099C53-42D2-4167-AC8A-5082412684F2}" presName="compNode" presStyleCnt="0"/>
      <dgm:spPr/>
    </dgm:pt>
    <dgm:pt modelId="{5312BBBD-0988-46A3-821F-BED672004CEE}" type="pres">
      <dgm:prSet presAssocID="{C4099C53-42D2-4167-AC8A-5082412684F2}" presName="bgRect" presStyleLbl="bgShp" presStyleIdx="1" presStyleCnt="4"/>
      <dgm:spPr/>
    </dgm:pt>
    <dgm:pt modelId="{AFE96C0A-6916-4BD3-B5B8-867C354C46AD}" type="pres">
      <dgm:prSet presAssocID="{C4099C53-42D2-4167-AC8A-5082412684F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8D2FE0B-9FEF-4470-B841-71F9060F3C13}" type="pres">
      <dgm:prSet presAssocID="{C4099C53-42D2-4167-AC8A-5082412684F2}" presName="spaceRect" presStyleCnt="0"/>
      <dgm:spPr/>
    </dgm:pt>
    <dgm:pt modelId="{AFEBEB16-FD09-497C-8CE4-372411D5C84C}" type="pres">
      <dgm:prSet presAssocID="{C4099C53-42D2-4167-AC8A-5082412684F2}" presName="parTx" presStyleLbl="revTx" presStyleIdx="1" presStyleCnt="4">
        <dgm:presLayoutVars>
          <dgm:chMax val="0"/>
          <dgm:chPref val="0"/>
        </dgm:presLayoutVars>
      </dgm:prSet>
      <dgm:spPr/>
    </dgm:pt>
    <dgm:pt modelId="{7C7E51EF-4834-4C06-8D4B-AE954E366785}" type="pres">
      <dgm:prSet presAssocID="{E6155DA4-74AF-497F-A45A-AF0B7AB2835B}" presName="sibTrans" presStyleCnt="0"/>
      <dgm:spPr/>
    </dgm:pt>
    <dgm:pt modelId="{B76397E5-3987-4C34-9C15-B3DA677B6641}" type="pres">
      <dgm:prSet presAssocID="{B0DBA9F9-1FA4-45BE-BEFE-F0FDABF436D2}" presName="compNode" presStyleCnt="0"/>
      <dgm:spPr/>
    </dgm:pt>
    <dgm:pt modelId="{EB4C0D67-E1CC-44BF-A65D-DA13E0965CF7}" type="pres">
      <dgm:prSet presAssocID="{B0DBA9F9-1FA4-45BE-BEFE-F0FDABF436D2}" presName="bgRect" presStyleLbl="bgShp" presStyleIdx="2" presStyleCnt="4"/>
      <dgm:spPr/>
    </dgm:pt>
    <dgm:pt modelId="{5BEBFC7C-7E93-424E-9F0F-F29CC40152C0}" type="pres">
      <dgm:prSet presAssocID="{B0DBA9F9-1FA4-45BE-BEFE-F0FDABF436D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uch"/>
        </a:ext>
      </dgm:extLst>
    </dgm:pt>
    <dgm:pt modelId="{98FE3DC7-467B-4C68-A73C-2E978E86B1D0}" type="pres">
      <dgm:prSet presAssocID="{B0DBA9F9-1FA4-45BE-BEFE-F0FDABF436D2}" presName="spaceRect" presStyleCnt="0"/>
      <dgm:spPr/>
    </dgm:pt>
    <dgm:pt modelId="{B8408595-C16B-490C-A725-40512B8F35B4}" type="pres">
      <dgm:prSet presAssocID="{B0DBA9F9-1FA4-45BE-BEFE-F0FDABF436D2}" presName="parTx" presStyleLbl="revTx" presStyleIdx="2" presStyleCnt="4">
        <dgm:presLayoutVars>
          <dgm:chMax val="0"/>
          <dgm:chPref val="0"/>
        </dgm:presLayoutVars>
      </dgm:prSet>
      <dgm:spPr/>
    </dgm:pt>
    <dgm:pt modelId="{36DED4A9-29F6-4573-8C2B-FED6380A2F68}" type="pres">
      <dgm:prSet presAssocID="{A409FC88-BB75-4580-8D66-574714A5DD1A}" presName="sibTrans" presStyleCnt="0"/>
      <dgm:spPr/>
    </dgm:pt>
    <dgm:pt modelId="{E95D578D-7E4C-4FBC-B902-AA70C1624633}" type="pres">
      <dgm:prSet presAssocID="{C53B519F-12CF-48EA-AA15-5AE26363EFCF}" presName="compNode" presStyleCnt="0"/>
      <dgm:spPr/>
    </dgm:pt>
    <dgm:pt modelId="{FAC9B603-840D-484B-B9F4-8C6C2C15DEEE}" type="pres">
      <dgm:prSet presAssocID="{C53B519F-12CF-48EA-AA15-5AE26363EFCF}" presName="bgRect" presStyleLbl="bgShp" presStyleIdx="3" presStyleCnt="4"/>
      <dgm:spPr/>
    </dgm:pt>
    <dgm:pt modelId="{5623DA65-E0AC-4DA4-89B0-CE59AE8C2B8C}" type="pres">
      <dgm:prSet presAssocID="{C53B519F-12CF-48EA-AA15-5AE26363EFC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AF4E10AC-A860-4545-B05B-77A4A5BCB049}" type="pres">
      <dgm:prSet presAssocID="{C53B519F-12CF-48EA-AA15-5AE26363EFCF}" presName="spaceRect" presStyleCnt="0"/>
      <dgm:spPr/>
    </dgm:pt>
    <dgm:pt modelId="{6068C9EE-9C58-4D03-8FD2-0BB2976C567E}" type="pres">
      <dgm:prSet presAssocID="{C53B519F-12CF-48EA-AA15-5AE26363EFC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385920A-69A7-47F9-A544-D1F461DCC426}" type="presOf" srcId="{C53B519F-12CF-48EA-AA15-5AE26363EFCF}" destId="{6068C9EE-9C58-4D03-8FD2-0BB2976C567E}" srcOrd="0" destOrd="0" presId="urn:microsoft.com/office/officeart/2018/2/layout/IconVerticalSolidList"/>
    <dgm:cxn modelId="{219F9A1E-C70F-44CF-A547-E60D7C950AB5}" srcId="{222ACF34-6C69-490B-9AFD-A3AD31569259}" destId="{C4099C53-42D2-4167-AC8A-5082412684F2}" srcOrd="1" destOrd="0" parTransId="{2E0F4173-7A39-4DE6-A06C-042DC0FCB098}" sibTransId="{E6155DA4-74AF-497F-A45A-AF0B7AB2835B}"/>
    <dgm:cxn modelId="{32A1A51E-7695-4DB7-B22E-31B0E0401F94}" type="presOf" srcId="{C345F6A0-2E8D-4900-92BE-D607CB2209AC}" destId="{99CE0280-F554-45F4-B141-1A8F98414B54}" srcOrd="0" destOrd="0" presId="urn:microsoft.com/office/officeart/2018/2/layout/IconVerticalSolidList"/>
    <dgm:cxn modelId="{613EEF44-BAE6-4070-8ACC-021840702B8B}" srcId="{222ACF34-6C69-490B-9AFD-A3AD31569259}" destId="{C53B519F-12CF-48EA-AA15-5AE26363EFCF}" srcOrd="3" destOrd="0" parTransId="{914A63C4-1076-4E19-9E31-AC617EFB7708}" sibTransId="{EDFBB1E2-7907-4EF3-97A4-DCB6C805E6FA}"/>
    <dgm:cxn modelId="{E29DA057-4B7B-4A89-9908-6ABD79C226D0}" srcId="{222ACF34-6C69-490B-9AFD-A3AD31569259}" destId="{B0DBA9F9-1FA4-45BE-BEFE-F0FDABF436D2}" srcOrd="2" destOrd="0" parTransId="{F9500EAE-12B8-46A4-BB37-3251615211A6}" sibTransId="{A409FC88-BB75-4580-8D66-574714A5DD1A}"/>
    <dgm:cxn modelId="{FAB054C3-E7B5-47EE-A8AA-D2688BB971D8}" type="presOf" srcId="{222ACF34-6C69-490B-9AFD-A3AD31569259}" destId="{7BD8B81A-862A-49D8-81CE-397EEF9468B3}" srcOrd="0" destOrd="0" presId="urn:microsoft.com/office/officeart/2018/2/layout/IconVerticalSolidList"/>
    <dgm:cxn modelId="{701101E8-3DBE-46B6-8519-E176FF62AAE9}" type="presOf" srcId="{C4099C53-42D2-4167-AC8A-5082412684F2}" destId="{AFEBEB16-FD09-497C-8CE4-372411D5C84C}" srcOrd="0" destOrd="0" presId="urn:microsoft.com/office/officeart/2018/2/layout/IconVerticalSolidList"/>
    <dgm:cxn modelId="{03E256EC-26B2-4FED-9D52-E789A954A7AE}" type="presOf" srcId="{B0DBA9F9-1FA4-45BE-BEFE-F0FDABF436D2}" destId="{B8408595-C16B-490C-A725-40512B8F35B4}" srcOrd="0" destOrd="0" presId="urn:microsoft.com/office/officeart/2018/2/layout/IconVerticalSolidList"/>
    <dgm:cxn modelId="{56FD18FA-EA43-459E-9364-4D108496C7FC}" srcId="{222ACF34-6C69-490B-9AFD-A3AD31569259}" destId="{C345F6A0-2E8D-4900-92BE-D607CB2209AC}" srcOrd="0" destOrd="0" parTransId="{F6D2CD8F-460D-4C13-A8D4-6FDFE7E2D4F2}" sibTransId="{43530DB6-BE39-45A2-A92F-3FE9FF276E8A}"/>
    <dgm:cxn modelId="{07B09F7E-0BCD-4332-B792-B15697C60E07}" type="presParOf" srcId="{7BD8B81A-862A-49D8-81CE-397EEF9468B3}" destId="{909556FE-9A57-49A5-91BF-2ECA2C8F7D1A}" srcOrd="0" destOrd="0" presId="urn:microsoft.com/office/officeart/2018/2/layout/IconVerticalSolidList"/>
    <dgm:cxn modelId="{95FCFA49-9B02-4EAD-8960-FC7DB8EDCE20}" type="presParOf" srcId="{909556FE-9A57-49A5-91BF-2ECA2C8F7D1A}" destId="{2EA3D74D-D0AD-4C31-82F6-9AE3EDFC244B}" srcOrd="0" destOrd="0" presId="urn:microsoft.com/office/officeart/2018/2/layout/IconVerticalSolidList"/>
    <dgm:cxn modelId="{4E6B2693-7B9A-4FB3-8C81-0D920E95CD6F}" type="presParOf" srcId="{909556FE-9A57-49A5-91BF-2ECA2C8F7D1A}" destId="{A83BAA31-F948-4BB7-A39B-F4A646EE97BF}" srcOrd="1" destOrd="0" presId="urn:microsoft.com/office/officeart/2018/2/layout/IconVerticalSolidList"/>
    <dgm:cxn modelId="{F90208F0-772B-4037-ACFE-B606512E3F4A}" type="presParOf" srcId="{909556FE-9A57-49A5-91BF-2ECA2C8F7D1A}" destId="{A628DF3B-4CD8-4094-B22D-D1738399655D}" srcOrd="2" destOrd="0" presId="urn:microsoft.com/office/officeart/2018/2/layout/IconVerticalSolidList"/>
    <dgm:cxn modelId="{6CE88D10-6717-4974-86A3-21F9D679EB62}" type="presParOf" srcId="{909556FE-9A57-49A5-91BF-2ECA2C8F7D1A}" destId="{99CE0280-F554-45F4-B141-1A8F98414B54}" srcOrd="3" destOrd="0" presId="urn:microsoft.com/office/officeart/2018/2/layout/IconVerticalSolidList"/>
    <dgm:cxn modelId="{7A0AE9BE-528F-41EC-ACE8-036A1926C3F2}" type="presParOf" srcId="{7BD8B81A-862A-49D8-81CE-397EEF9468B3}" destId="{71C16BA6-E829-4CB8-BBC2-1B12611D2EEC}" srcOrd="1" destOrd="0" presId="urn:microsoft.com/office/officeart/2018/2/layout/IconVerticalSolidList"/>
    <dgm:cxn modelId="{3FE98FDD-7582-400A-930A-0078BBEB19A1}" type="presParOf" srcId="{7BD8B81A-862A-49D8-81CE-397EEF9468B3}" destId="{23F4DDDF-5B3D-4513-A46E-8CD9BCE4D37E}" srcOrd="2" destOrd="0" presId="urn:microsoft.com/office/officeart/2018/2/layout/IconVerticalSolidList"/>
    <dgm:cxn modelId="{A29146DD-5408-420D-8470-158FC77E4E5C}" type="presParOf" srcId="{23F4DDDF-5B3D-4513-A46E-8CD9BCE4D37E}" destId="{5312BBBD-0988-46A3-821F-BED672004CEE}" srcOrd="0" destOrd="0" presId="urn:microsoft.com/office/officeart/2018/2/layout/IconVerticalSolidList"/>
    <dgm:cxn modelId="{F7F4907A-3135-424B-A6DA-66C487AF7266}" type="presParOf" srcId="{23F4DDDF-5B3D-4513-A46E-8CD9BCE4D37E}" destId="{AFE96C0A-6916-4BD3-B5B8-867C354C46AD}" srcOrd="1" destOrd="0" presId="urn:microsoft.com/office/officeart/2018/2/layout/IconVerticalSolidList"/>
    <dgm:cxn modelId="{E53FE6D5-3141-4923-B7A9-45F69CF7C83A}" type="presParOf" srcId="{23F4DDDF-5B3D-4513-A46E-8CD9BCE4D37E}" destId="{68D2FE0B-9FEF-4470-B841-71F9060F3C13}" srcOrd="2" destOrd="0" presId="urn:microsoft.com/office/officeart/2018/2/layout/IconVerticalSolidList"/>
    <dgm:cxn modelId="{1494F5CD-2231-4BE9-8596-3736BE45FFEC}" type="presParOf" srcId="{23F4DDDF-5B3D-4513-A46E-8CD9BCE4D37E}" destId="{AFEBEB16-FD09-497C-8CE4-372411D5C84C}" srcOrd="3" destOrd="0" presId="urn:microsoft.com/office/officeart/2018/2/layout/IconVerticalSolidList"/>
    <dgm:cxn modelId="{D4DCACC0-69C5-4556-99FE-F970DA7B9AF8}" type="presParOf" srcId="{7BD8B81A-862A-49D8-81CE-397EEF9468B3}" destId="{7C7E51EF-4834-4C06-8D4B-AE954E366785}" srcOrd="3" destOrd="0" presId="urn:microsoft.com/office/officeart/2018/2/layout/IconVerticalSolidList"/>
    <dgm:cxn modelId="{8869081A-9837-4F54-91E6-C192974703CC}" type="presParOf" srcId="{7BD8B81A-862A-49D8-81CE-397EEF9468B3}" destId="{B76397E5-3987-4C34-9C15-B3DA677B6641}" srcOrd="4" destOrd="0" presId="urn:microsoft.com/office/officeart/2018/2/layout/IconVerticalSolidList"/>
    <dgm:cxn modelId="{C36ADB3F-E84B-4A70-BB25-7384E46F4CF0}" type="presParOf" srcId="{B76397E5-3987-4C34-9C15-B3DA677B6641}" destId="{EB4C0D67-E1CC-44BF-A65D-DA13E0965CF7}" srcOrd="0" destOrd="0" presId="urn:microsoft.com/office/officeart/2018/2/layout/IconVerticalSolidList"/>
    <dgm:cxn modelId="{1E186BB9-4670-4D0D-9DB0-3335F0A8637A}" type="presParOf" srcId="{B76397E5-3987-4C34-9C15-B3DA677B6641}" destId="{5BEBFC7C-7E93-424E-9F0F-F29CC40152C0}" srcOrd="1" destOrd="0" presId="urn:microsoft.com/office/officeart/2018/2/layout/IconVerticalSolidList"/>
    <dgm:cxn modelId="{3B2D3754-7E14-4ED0-9D58-4FB9CBD82773}" type="presParOf" srcId="{B76397E5-3987-4C34-9C15-B3DA677B6641}" destId="{98FE3DC7-467B-4C68-A73C-2E978E86B1D0}" srcOrd="2" destOrd="0" presId="urn:microsoft.com/office/officeart/2018/2/layout/IconVerticalSolidList"/>
    <dgm:cxn modelId="{D0739C97-9D6C-4545-B072-187F6A8D9A68}" type="presParOf" srcId="{B76397E5-3987-4C34-9C15-B3DA677B6641}" destId="{B8408595-C16B-490C-A725-40512B8F35B4}" srcOrd="3" destOrd="0" presId="urn:microsoft.com/office/officeart/2018/2/layout/IconVerticalSolidList"/>
    <dgm:cxn modelId="{04A73157-213F-4BBA-9DE3-E06CFDEAEF6D}" type="presParOf" srcId="{7BD8B81A-862A-49D8-81CE-397EEF9468B3}" destId="{36DED4A9-29F6-4573-8C2B-FED6380A2F68}" srcOrd="5" destOrd="0" presId="urn:microsoft.com/office/officeart/2018/2/layout/IconVerticalSolidList"/>
    <dgm:cxn modelId="{FD9D3A33-3E87-4BBF-A195-3CEE8CA8BC03}" type="presParOf" srcId="{7BD8B81A-862A-49D8-81CE-397EEF9468B3}" destId="{E95D578D-7E4C-4FBC-B902-AA70C1624633}" srcOrd="6" destOrd="0" presId="urn:microsoft.com/office/officeart/2018/2/layout/IconVerticalSolidList"/>
    <dgm:cxn modelId="{9D542B4D-603A-4534-BFB4-D0A089CA6C1E}" type="presParOf" srcId="{E95D578D-7E4C-4FBC-B902-AA70C1624633}" destId="{FAC9B603-840D-484B-B9F4-8C6C2C15DEEE}" srcOrd="0" destOrd="0" presId="urn:microsoft.com/office/officeart/2018/2/layout/IconVerticalSolidList"/>
    <dgm:cxn modelId="{9331930D-4793-416D-BB30-93C5B3279AB6}" type="presParOf" srcId="{E95D578D-7E4C-4FBC-B902-AA70C1624633}" destId="{5623DA65-E0AC-4DA4-89B0-CE59AE8C2B8C}" srcOrd="1" destOrd="0" presId="urn:microsoft.com/office/officeart/2018/2/layout/IconVerticalSolidList"/>
    <dgm:cxn modelId="{52FA60AC-FA3A-468C-8744-3F788D5006EA}" type="presParOf" srcId="{E95D578D-7E4C-4FBC-B902-AA70C1624633}" destId="{AF4E10AC-A860-4545-B05B-77A4A5BCB049}" srcOrd="2" destOrd="0" presId="urn:microsoft.com/office/officeart/2018/2/layout/IconVerticalSolidList"/>
    <dgm:cxn modelId="{76EAA027-C24D-458C-83E8-8026F74AC890}" type="presParOf" srcId="{E95D578D-7E4C-4FBC-B902-AA70C1624633}" destId="{6068C9EE-9C58-4D03-8FD2-0BB2976C567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46564D2-8A8C-42EB-A6FA-7CC13839506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C315E6C-373E-4501-A130-4F9D242515E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/>
            <a:t>A comprehensive cleaning list ensures  that all room cleaning aspects are covered and maintained to brand standards.</a:t>
          </a:r>
        </a:p>
      </dgm:t>
    </dgm:pt>
    <dgm:pt modelId="{D61D288A-20B7-480E-8DB7-F22ECA4542D6}" type="parTrans" cxnId="{9527BF60-B9F6-4B51-A90F-2362A2C92599}">
      <dgm:prSet/>
      <dgm:spPr/>
      <dgm:t>
        <a:bodyPr/>
        <a:lstStyle/>
        <a:p>
          <a:endParaRPr lang="en-GB"/>
        </a:p>
      </dgm:t>
    </dgm:pt>
    <dgm:pt modelId="{3BE760A1-BA6C-4A75-A239-C222DE8C3B3C}" type="sibTrans" cxnId="{9527BF60-B9F6-4B51-A90F-2362A2C92599}">
      <dgm:prSet/>
      <dgm:spPr/>
      <dgm:t>
        <a:bodyPr/>
        <a:lstStyle/>
        <a:p>
          <a:endParaRPr lang="en-GB"/>
        </a:p>
      </dgm:t>
    </dgm:pt>
    <dgm:pt modelId="{C3BBD23D-8DEF-443A-9359-2DDF14251ED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/>
            <a:t>By incorporating specific details, the checklist becomes a valuable tool for cleaning staff in delivering consistent and high-quality cleaning services</a:t>
          </a:r>
          <a:endParaRPr lang="en-GB" sz="1400" dirty="0"/>
        </a:p>
      </dgm:t>
    </dgm:pt>
    <dgm:pt modelId="{915E6096-6B67-40ED-B832-5CD227B264B7}" type="parTrans" cxnId="{FFEA9498-1B61-4DA8-8B6F-42E801DD5C62}">
      <dgm:prSet/>
      <dgm:spPr/>
      <dgm:t>
        <a:bodyPr/>
        <a:lstStyle/>
        <a:p>
          <a:endParaRPr lang="en-GB"/>
        </a:p>
      </dgm:t>
    </dgm:pt>
    <dgm:pt modelId="{64E05AAC-C744-4CB9-9079-B16D48058654}" type="sibTrans" cxnId="{FFEA9498-1B61-4DA8-8B6F-42E801DD5C62}">
      <dgm:prSet/>
      <dgm:spPr/>
      <dgm:t>
        <a:bodyPr/>
        <a:lstStyle/>
        <a:p>
          <a:endParaRPr lang="en-GB"/>
        </a:p>
      </dgm:t>
    </dgm:pt>
    <dgm:pt modelId="{A42AA971-3A6A-4CEB-93E5-D6187954BE5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Regular updates and feedback based on guest satisfaction enables continuous improvement in maintaining cleanliness throughout the premises</a:t>
          </a:r>
          <a:endParaRPr lang="en-GB" dirty="0"/>
        </a:p>
      </dgm:t>
    </dgm:pt>
    <dgm:pt modelId="{7EFCE139-2A5A-430E-8E68-DD2AC3606E18}" type="parTrans" cxnId="{C0C6B54E-1134-477A-9BB5-8B087F10A8C8}">
      <dgm:prSet/>
      <dgm:spPr/>
      <dgm:t>
        <a:bodyPr/>
        <a:lstStyle/>
        <a:p>
          <a:endParaRPr lang="en-GB"/>
        </a:p>
      </dgm:t>
    </dgm:pt>
    <dgm:pt modelId="{901DF406-5D52-439F-8FA7-B6AA796D8A63}" type="sibTrans" cxnId="{C0C6B54E-1134-477A-9BB5-8B087F10A8C8}">
      <dgm:prSet/>
      <dgm:spPr/>
      <dgm:t>
        <a:bodyPr/>
        <a:lstStyle/>
        <a:p>
          <a:endParaRPr lang="en-GB"/>
        </a:p>
      </dgm:t>
    </dgm:pt>
    <dgm:pt modelId="{BE83AEBC-B457-40C1-95EE-EE4EDA1F886C}" type="pres">
      <dgm:prSet presAssocID="{946564D2-8A8C-42EB-A6FA-7CC138395063}" presName="root" presStyleCnt="0">
        <dgm:presLayoutVars>
          <dgm:dir/>
          <dgm:resizeHandles val="exact"/>
        </dgm:presLayoutVars>
      </dgm:prSet>
      <dgm:spPr/>
    </dgm:pt>
    <dgm:pt modelId="{B913CD98-9C5F-4A3D-B539-84FC29230241}" type="pres">
      <dgm:prSet presAssocID="{AC315E6C-373E-4501-A130-4F9D242515E4}" presName="compNode" presStyleCnt="0"/>
      <dgm:spPr/>
    </dgm:pt>
    <dgm:pt modelId="{8E2D7149-2475-4949-8A05-BC5B3B20E2D1}" type="pres">
      <dgm:prSet presAssocID="{AC315E6C-373E-4501-A130-4F9D242515E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41F511E2-450D-4220-8AD4-9AA39BBB2037}" type="pres">
      <dgm:prSet presAssocID="{AC315E6C-373E-4501-A130-4F9D242515E4}" presName="spaceRect" presStyleCnt="0"/>
      <dgm:spPr/>
    </dgm:pt>
    <dgm:pt modelId="{92C96ADA-75E3-4DD7-A55C-9A945B79EBB5}" type="pres">
      <dgm:prSet presAssocID="{AC315E6C-373E-4501-A130-4F9D242515E4}" presName="textRect" presStyleLbl="revTx" presStyleIdx="0" presStyleCnt="3">
        <dgm:presLayoutVars>
          <dgm:chMax val="1"/>
          <dgm:chPref val="1"/>
        </dgm:presLayoutVars>
      </dgm:prSet>
      <dgm:spPr/>
    </dgm:pt>
    <dgm:pt modelId="{D8EBC05E-15F3-4D5D-BEAA-6A914DC1DC30}" type="pres">
      <dgm:prSet presAssocID="{3BE760A1-BA6C-4A75-A239-C222DE8C3B3C}" presName="sibTrans" presStyleCnt="0"/>
      <dgm:spPr/>
    </dgm:pt>
    <dgm:pt modelId="{B87289E4-3393-4409-B48D-7779DF84D531}" type="pres">
      <dgm:prSet presAssocID="{C3BBD23D-8DEF-443A-9359-2DDF14251ED7}" presName="compNode" presStyleCnt="0"/>
      <dgm:spPr/>
    </dgm:pt>
    <dgm:pt modelId="{F1EBBF82-F27F-4AE4-8AB3-92ABD6FFEE3D}" type="pres">
      <dgm:prSet presAssocID="{C3BBD23D-8DEF-443A-9359-2DDF14251ED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ADBAC875-2EB4-4D69-AA51-88F5077D6E6F}" type="pres">
      <dgm:prSet presAssocID="{C3BBD23D-8DEF-443A-9359-2DDF14251ED7}" presName="spaceRect" presStyleCnt="0"/>
      <dgm:spPr/>
    </dgm:pt>
    <dgm:pt modelId="{0ABEAE84-BA0C-408F-B049-7913E861CA97}" type="pres">
      <dgm:prSet presAssocID="{C3BBD23D-8DEF-443A-9359-2DDF14251ED7}" presName="textRect" presStyleLbl="revTx" presStyleIdx="1" presStyleCnt="3">
        <dgm:presLayoutVars>
          <dgm:chMax val="1"/>
          <dgm:chPref val="1"/>
        </dgm:presLayoutVars>
      </dgm:prSet>
      <dgm:spPr/>
    </dgm:pt>
    <dgm:pt modelId="{822943DF-E47A-4BF9-96A4-C65185D44435}" type="pres">
      <dgm:prSet presAssocID="{64E05AAC-C744-4CB9-9079-B16D48058654}" presName="sibTrans" presStyleCnt="0"/>
      <dgm:spPr/>
    </dgm:pt>
    <dgm:pt modelId="{F7FCDC75-381B-41E5-9B9B-AECE8FCF85D7}" type="pres">
      <dgm:prSet presAssocID="{A42AA971-3A6A-4CEB-93E5-D6187954BE53}" presName="compNode" presStyleCnt="0"/>
      <dgm:spPr/>
    </dgm:pt>
    <dgm:pt modelId="{82499BDB-6607-41DA-9668-0396D3F0B720}" type="pres">
      <dgm:prSet presAssocID="{A42AA971-3A6A-4CEB-93E5-D6187954BE5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78ABD4A1-F25C-4A50-8F94-A5D6EE7362C3}" type="pres">
      <dgm:prSet presAssocID="{A42AA971-3A6A-4CEB-93E5-D6187954BE53}" presName="spaceRect" presStyleCnt="0"/>
      <dgm:spPr/>
    </dgm:pt>
    <dgm:pt modelId="{02762155-7D94-48FA-AACA-D7CBB12F21E2}" type="pres">
      <dgm:prSet presAssocID="{A42AA971-3A6A-4CEB-93E5-D6187954BE5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3827C34-0EF5-4039-84AF-BE2C1795504D}" type="presOf" srcId="{946564D2-8A8C-42EB-A6FA-7CC138395063}" destId="{BE83AEBC-B457-40C1-95EE-EE4EDA1F886C}" srcOrd="0" destOrd="0" presId="urn:microsoft.com/office/officeart/2018/2/layout/IconLabelList"/>
    <dgm:cxn modelId="{C9B2673F-D0B2-410E-BEBC-2ADE4217938C}" type="presOf" srcId="{A42AA971-3A6A-4CEB-93E5-D6187954BE53}" destId="{02762155-7D94-48FA-AACA-D7CBB12F21E2}" srcOrd="0" destOrd="0" presId="urn:microsoft.com/office/officeart/2018/2/layout/IconLabelList"/>
    <dgm:cxn modelId="{9527BF60-B9F6-4B51-A90F-2362A2C92599}" srcId="{946564D2-8A8C-42EB-A6FA-7CC138395063}" destId="{AC315E6C-373E-4501-A130-4F9D242515E4}" srcOrd="0" destOrd="0" parTransId="{D61D288A-20B7-480E-8DB7-F22ECA4542D6}" sibTransId="{3BE760A1-BA6C-4A75-A239-C222DE8C3B3C}"/>
    <dgm:cxn modelId="{C0C6B54E-1134-477A-9BB5-8B087F10A8C8}" srcId="{946564D2-8A8C-42EB-A6FA-7CC138395063}" destId="{A42AA971-3A6A-4CEB-93E5-D6187954BE53}" srcOrd="2" destOrd="0" parTransId="{7EFCE139-2A5A-430E-8E68-DD2AC3606E18}" sibTransId="{901DF406-5D52-439F-8FA7-B6AA796D8A63}"/>
    <dgm:cxn modelId="{D2040A95-33EA-4906-8556-E47EF2E661A3}" type="presOf" srcId="{C3BBD23D-8DEF-443A-9359-2DDF14251ED7}" destId="{0ABEAE84-BA0C-408F-B049-7913E861CA97}" srcOrd="0" destOrd="0" presId="urn:microsoft.com/office/officeart/2018/2/layout/IconLabelList"/>
    <dgm:cxn modelId="{FFEA9498-1B61-4DA8-8B6F-42E801DD5C62}" srcId="{946564D2-8A8C-42EB-A6FA-7CC138395063}" destId="{C3BBD23D-8DEF-443A-9359-2DDF14251ED7}" srcOrd="1" destOrd="0" parTransId="{915E6096-6B67-40ED-B832-5CD227B264B7}" sibTransId="{64E05AAC-C744-4CB9-9079-B16D48058654}"/>
    <dgm:cxn modelId="{5BBCA1AA-C90C-4DC3-A02D-6EDF44C78C55}" type="presOf" srcId="{AC315E6C-373E-4501-A130-4F9D242515E4}" destId="{92C96ADA-75E3-4DD7-A55C-9A945B79EBB5}" srcOrd="0" destOrd="0" presId="urn:microsoft.com/office/officeart/2018/2/layout/IconLabelList"/>
    <dgm:cxn modelId="{AFC524DC-7B3A-4B7D-8F19-9866E6C8D47C}" type="presParOf" srcId="{BE83AEBC-B457-40C1-95EE-EE4EDA1F886C}" destId="{B913CD98-9C5F-4A3D-B539-84FC29230241}" srcOrd="0" destOrd="0" presId="urn:microsoft.com/office/officeart/2018/2/layout/IconLabelList"/>
    <dgm:cxn modelId="{87BFF18D-57C5-4F17-9979-7F212691160B}" type="presParOf" srcId="{B913CD98-9C5F-4A3D-B539-84FC29230241}" destId="{8E2D7149-2475-4949-8A05-BC5B3B20E2D1}" srcOrd="0" destOrd="0" presId="urn:microsoft.com/office/officeart/2018/2/layout/IconLabelList"/>
    <dgm:cxn modelId="{905664DD-48D0-4911-85F3-B34780F1A4BF}" type="presParOf" srcId="{B913CD98-9C5F-4A3D-B539-84FC29230241}" destId="{41F511E2-450D-4220-8AD4-9AA39BBB2037}" srcOrd="1" destOrd="0" presId="urn:microsoft.com/office/officeart/2018/2/layout/IconLabelList"/>
    <dgm:cxn modelId="{83432F2B-638F-456C-BF00-3FBCD95D9290}" type="presParOf" srcId="{B913CD98-9C5F-4A3D-B539-84FC29230241}" destId="{92C96ADA-75E3-4DD7-A55C-9A945B79EBB5}" srcOrd="2" destOrd="0" presId="urn:microsoft.com/office/officeart/2018/2/layout/IconLabelList"/>
    <dgm:cxn modelId="{D738DA30-E5F5-4CB6-8B8A-F0CD8B2CC7CC}" type="presParOf" srcId="{BE83AEBC-B457-40C1-95EE-EE4EDA1F886C}" destId="{D8EBC05E-15F3-4D5D-BEAA-6A914DC1DC30}" srcOrd="1" destOrd="0" presId="urn:microsoft.com/office/officeart/2018/2/layout/IconLabelList"/>
    <dgm:cxn modelId="{DDBC4508-549C-4DAA-A26C-417D396E2151}" type="presParOf" srcId="{BE83AEBC-B457-40C1-95EE-EE4EDA1F886C}" destId="{B87289E4-3393-4409-B48D-7779DF84D531}" srcOrd="2" destOrd="0" presId="urn:microsoft.com/office/officeart/2018/2/layout/IconLabelList"/>
    <dgm:cxn modelId="{D6784D8B-A333-4AE4-8A0D-60D67F5F7418}" type="presParOf" srcId="{B87289E4-3393-4409-B48D-7779DF84D531}" destId="{F1EBBF82-F27F-4AE4-8AB3-92ABD6FFEE3D}" srcOrd="0" destOrd="0" presId="urn:microsoft.com/office/officeart/2018/2/layout/IconLabelList"/>
    <dgm:cxn modelId="{654669F8-1061-4B46-8B1E-985A7CFFC453}" type="presParOf" srcId="{B87289E4-3393-4409-B48D-7779DF84D531}" destId="{ADBAC875-2EB4-4D69-AA51-88F5077D6E6F}" srcOrd="1" destOrd="0" presId="urn:microsoft.com/office/officeart/2018/2/layout/IconLabelList"/>
    <dgm:cxn modelId="{DB37848F-48FA-4720-9BEE-A6A546E5B2D0}" type="presParOf" srcId="{B87289E4-3393-4409-B48D-7779DF84D531}" destId="{0ABEAE84-BA0C-408F-B049-7913E861CA97}" srcOrd="2" destOrd="0" presId="urn:microsoft.com/office/officeart/2018/2/layout/IconLabelList"/>
    <dgm:cxn modelId="{F80F4279-B21D-4444-9C74-F2B75AAB123C}" type="presParOf" srcId="{BE83AEBC-B457-40C1-95EE-EE4EDA1F886C}" destId="{822943DF-E47A-4BF9-96A4-C65185D44435}" srcOrd="3" destOrd="0" presId="urn:microsoft.com/office/officeart/2018/2/layout/IconLabelList"/>
    <dgm:cxn modelId="{C82F546D-45A9-4CDC-984B-6F6BD763FD8F}" type="presParOf" srcId="{BE83AEBC-B457-40C1-95EE-EE4EDA1F886C}" destId="{F7FCDC75-381B-41E5-9B9B-AECE8FCF85D7}" srcOrd="4" destOrd="0" presId="urn:microsoft.com/office/officeart/2018/2/layout/IconLabelList"/>
    <dgm:cxn modelId="{B0C1F2FF-8659-41D7-B684-73C70D9919A1}" type="presParOf" srcId="{F7FCDC75-381B-41E5-9B9B-AECE8FCF85D7}" destId="{82499BDB-6607-41DA-9668-0396D3F0B720}" srcOrd="0" destOrd="0" presId="urn:microsoft.com/office/officeart/2018/2/layout/IconLabelList"/>
    <dgm:cxn modelId="{D77C365E-A4E3-4C28-AEC4-516E1C72B71B}" type="presParOf" srcId="{F7FCDC75-381B-41E5-9B9B-AECE8FCF85D7}" destId="{78ABD4A1-F25C-4A50-8F94-A5D6EE7362C3}" srcOrd="1" destOrd="0" presId="urn:microsoft.com/office/officeart/2018/2/layout/IconLabelList"/>
    <dgm:cxn modelId="{B53879AD-7810-4C91-A808-8620E4DF14F5}" type="presParOf" srcId="{F7FCDC75-381B-41E5-9B9B-AECE8FCF85D7}" destId="{02762155-7D94-48FA-AACA-D7CBB12F21E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E65301-8711-4183-9A22-7EC395DA03EC}">
      <dsp:nvSpPr>
        <dsp:cNvPr id="0" name=""/>
        <dsp:cNvSpPr/>
      </dsp:nvSpPr>
      <dsp:spPr>
        <a:xfrm>
          <a:off x="1373986" y="1029672"/>
          <a:ext cx="1279058" cy="12790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GENERAL CLEANING</a:t>
          </a:r>
          <a:endParaRPr lang="en-GB" sz="1100" kern="1200"/>
        </a:p>
      </dsp:txBody>
      <dsp:txXfrm>
        <a:off x="1561300" y="1216986"/>
        <a:ext cx="904430" cy="904430"/>
      </dsp:txXfrm>
    </dsp:sp>
    <dsp:sp modelId="{522A0F10-65A8-4102-9AF8-369B70946949}">
      <dsp:nvSpPr>
        <dsp:cNvPr id="0" name=""/>
        <dsp:cNvSpPr/>
      </dsp:nvSpPr>
      <dsp:spPr>
        <a:xfrm rot="2700196">
          <a:off x="2513716" y="2116902"/>
          <a:ext cx="326532" cy="4316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2528064" y="2168602"/>
        <a:ext cx="228572" cy="259010"/>
      </dsp:txXfrm>
    </dsp:sp>
    <dsp:sp modelId="{D7520656-2900-4DEC-ABD5-7386E6C38745}">
      <dsp:nvSpPr>
        <dsp:cNvPr id="0" name=""/>
        <dsp:cNvSpPr/>
      </dsp:nvSpPr>
      <dsp:spPr>
        <a:xfrm>
          <a:off x="2713988" y="2369827"/>
          <a:ext cx="1279058" cy="12790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COMFORT</a:t>
          </a:r>
          <a:endParaRPr lang="en-GB" sz="1100" kern="1200"/>
        </a:p>
      </dsp:txBody>
      <dsp:txXfrm>
        <a:off x="2901302" y="2557141"/>
        <a:ext cx="904430" cy="904430"/>
      </dsp:txXfrm>
    </dsp:sp>
    <dsp:sp modelId="{9EF05599-F742-4090-A6E5-6DE726EF1399}">
      <dsp:nvSpPr>
        <dsp:cNvPr id="0" name=""/>
        <dsp:cNvSpPr/>
      </dsp:nvSpPr>
      <dsp:spPr>
        <a:xfrm rot="8100000">
          <a:off x="2512251" y="3465197"/>
          <a:ext cx="339169" cy="4316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10800000">
        <a:off x="2599101" y="3515559"/>
        <a:ext cx="237418" cy="259010"/>
      </dsp:txXfrm>
    </dsp:sp>
    <dsp:sp modelId="{B012FE85-33E8-4214-B0FD-337B3F609FDD}">
      <dsp:nvSpPr>
        <dsp:cNvPr id="0" name=""/>
        <dsp:cNvSpPr/>
      </dsp:nvSpPr>
      <dsp:spPr>
        <a:xfrm>
          <a:off x="1357050" y="3726765"/>
          <a:ext cx="1279058" cy="12790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HYGENE</a:t>
          </a:r>
          <a:endParaRPr lang="en-GB" sz="1100" kern="1200"/>
        </a:p>
      </dsp:txBody>
      <dsp:txXfrm>
        <a:off x="1544364" y="3914079"/>
        <a:ext cx="904430" cy="904430"/>
      </dsp:txXfrm>
    </dsp:sp>
    <dsp:sp modelId="{3E08920F-2C16-4DD0-943C-B08EA2CE6CBD}">
      <dsp:nvSpPr>
        <dsp:cNvPr id="0" name=""/>
        <dsp:cNvSpPr/>
      </dsp:nvSpPr>
      <dsp:spPr>
        <a:xfrm rot="13500000">
          <a:off x="1155313" y="3478772"/>
          <a:ext cx="339169" cy="4316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10800000">
        <a:off x="1242163" y="3601082"/>
        <a:ext cx="237418" cy="259010"/>
      </dsp:txXfrm>
    </dsp:sp>
    <dsp:sp modelId="{022E227E-77B6-46B8-94C0-43A556BE02BA}">
      <dsp:nvSpPr>
        <dsp:cNvPr id="0" name=""/>
        <dsp:cNvSpPr/>
      </dsp:nvSpPr>
      <dsp:spPr>
        <a:xfrm>
          <a:off x="111" y="2369827"/>
          <a:ext cx="1279058" cy="12790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MAINTENANCE</a:t>
          </a:r>
          <a:endParaRPr lang="en-GB" sz="1100" kern="1200"/>
        </a:p>
      </dsp:txBody>
      <dsp:txXfrm>
        <a:off x="187425" y="2557141"/>
        <a:ext cx="904430" cy="904430"/>
      </dsp:txXfrm>
    </dsp:sp>
    <dsp:sp modelId="{D1D1F4B6-80DE-45BA-BF5F-53BD869185A6}">
      <dsp:nvSpPr>
        <dsp:cNvPr id="0" name=""/>
        <dsp:cNvSpPr/>
      </dsp:nvSpPr>
      <dsp:spPr>
        <a:xfrm rot="18942710">
          <a:off x="1150051" y="2130143"/>
          <a:ext cx="339305" cy="4316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1164514" y="2252018"/>
        <a:ext cx="237514" cy="2590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0BB2F3-3A67-4D79-93DE-BB7357745092}">
      <dsp:nvSpPr>
        <dsp:cNvPr id="0" name=""/>
        <dsp:cNvSpPr/>
      </dsp:nvSpPr>
      <dsp:spPr>
        <a:xfrm>
          <a:off x="0" y="1838"/>
          <a:ext cx="68770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3DC14A-73DD-495B-8E3F-1CE93DFC19BD}">
      <dsp:nvSpPr>
        <dsp:cNvPr id="0" name=""/>
        <dsp:cNvSpPr/>
      </dsp:nvSpPr>
      <dsp:spPr>
        <a:xfrm>
          <a:off x="0" y="1838"/>
          <a:ext cx="6877083" cy="627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- Dust all surfaces</a:t>
          </a:r>
          <a:endParaRPr lang="en-GB" sz="2900" kern="1200"/>
        </a:p>
      </dsp:txBody>
      <dsp:txXfrm>
        <a:off x="0" y="1838"/>
        <a:ext cx="6877083" cy="627084"/>
      </dsp:txXfrm>
    </dsp:sp>
    <dsp:sp modelId="{A5C1F461-AF3F-475B-8B72-DEC44321B097}">
      <dsp:nvSpPr>
        <dsp:cNvPr id="0" name=""/>
        <dsp:cNvSpPr/>
      </dsp:nvSpPr>
      <dsp:spPr>
        <a:xfrm>
          <a:off x="0" y="628923"/>
          <a:ext cx="68770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D9291B-4677-45CC-8B3F-3A708EE49743}">
      <dsp:nvSpPr>
        <dsp:cNvPr id="0" name=""/>
        <dsp:cNvSpPr/>
      </dsp:nvSpPr>
      <dsp:spPr>
        <a:xfrm>
          <a:off x="0" y="628923"/>
          <a:ext cx="6877083" cy="627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- Clean windows</a:t>
          </a:r>
          <a:endParaRPr lang="en-GB" sz="2900" kern="1200" dirty="0"/>
        </a:p>
      </dsp:txBody>
      <dsp:txXfrm>
        <a:off x="0" y="628923"/>
        <a:ext cx="6877083" cy="627084"/>
      </dsp:txXfrm>
    </dsp:sp>
    <dsp:sp modelId="{64C383DA-8AB3-49BF-BDBC-57AA4B491BBF}">
      <dsp:nvSpPr>
        <dsp:cNvPr id="0" name=""/>
        <dsp:cNvSpPr/>
      </dsp:nvSpPr>
      <dsp:spPr>
        <a:xfrm>
          <a:off x="0" y="1256007"/>
          <a:ext cx="68770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8ECAEB-DF48-4ADA-A34E-C86834A13F4C}">
      <dsp:nvSpPr>
        <dsp:cNvPr id="0" name=""/>
        <dsp:cNvSpPr/>
      </dsp:nvSpPr>
      <dsp:spPr>
        <a:xfrm>
          <a:off x="0" y="1256007"/>
          <a:ext cx="6877083" cy="627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- Vacuum and mop floors</a:t>
          </a:r>
          <a:endParaRPr lang="en-GB" sz="2900" kern="1200"/>
        </a:p>
      </dsp:txBody>
      <dsp:txXfrm>
        <a:off x="0" y="1256007"/>
        <a:ext cx="6877083" cy="627084"/>
      </dsp:txXfrm>
    </dsp:sp>
    <dsp:sp modelId="{94223D77-4240-4DFF-B4F4-CF85159D2F37}">
      <dsp:nvSpPr>
        <dsp:cNvPr id="0" name=""/>
        <dsp:cNvSpPr/>
      </dsp:nvSpPr>
      <dsp:spPr>
        <a:xfrm>
          <a:off x="0" y="1883092"/>
          <a:ext cx="68770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BB1ABE-D6CB-44A6-9C80-AF8BC7E0A180}">
      <dsp:nvSpPr>
        <dsp:cNvPr id="0" name=""/>
        <dsp:cNvSpPr/>
      </dsp:nvSpPr>
      <dsp:spPr>
        <a:xfrm>
          <a:off x="0" y="1883092"/>
          <a:ext cx="6877083" cy="627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- Empty &amp; clean waste bins</a:t>
          </a:r>
          <a:endParaRPr lang="en-GB" sz="2900" kern="1200"/>
        </a:p>
      </dsp:txBody>
      <dsp:txXfrm>
        <a:off x="0" y="1883092"/>
        <a:ext cx="6877083" cy="627084"/>
      </dsp:txXfrm>
    </dsp:sp>
    <dsp:sp modelId="{375C052A-1F38-49BD-BEE2-1DF592441BD4}">
      <dsp:nvSpPr>
        <dsp:cNvPr id="0" name=""/>
        <dsp:cNvSpPr/>
      </dsp:nvSpPr>
      <dsp:spPr>
        <a:xfrm>
          <a:off x="0" y="2510177"/>
          <a:ext cx="68770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9C8B31-6D7D-424C-A03A-591A00CD2E56}">
      <dsp:nvSpPr>
        <dsp:cNvPr id="0" name=""/>
        <dsp:cNvSpPr/>
      </dsp:nvSpPr>
      <dsp:spPr>
        <a:xfrm>
          <a:off x="0" y="2510177"/>
          <a:ext cx="6877083" cy="627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- Replace used toiletries and amenities</a:t>
          </a:r>
          <a:endParaRPr lang="en-GB" sz="2900" kern="1200"/>
        </a:p>
      </dsp:txBody>
      <dsp:txXfrm>
        <a:off x="0" y="2510177"/>
        <a:ext cx="6877083" cy="627084"/>
      </dsp:txXfrm>
    </dsp:sp>
    <dsp:sp modelId="{1F07AACC-BF03-40D4-8404-4DD09CF11A2E}">
      <dsp:nvSpPr>
        <dsp:cNvPr id="0" name=""/>
        <dsp:cNvSpPr/>
      </dsp:nvSpPr>
      <dsp:spPr>
        <a:xfrm>
          <a:off x="0" y="3137261"/>
          <a:ext cx="68770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83387D-E512-467F-AB79-0D9952DDB76A}">
      <dsp:nvSpPr>
        <dsp:cNvPr id="0" name=""/>
        <dsp:cNvSpPr/>
      </dsp:nvSpPr>
      <dsp:spPr>
        <a:xfrm>
          <a:off x="0" y="3137261"/>
          <a:ext cx="6877083" cy="627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- Remove dust from corners and ceiling</a:t>
          </a:r>
          <a:endParaRPr lang="en-GB" sz="2900" kern="1200"/>
        </a:p>
      </dsp:txBody>
      <dsp:txXfrm>
        <a:off x="0" y="3137261"/>
        <a:ext cx="6877083" cy="62708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D385A5-B378-42D3-B42C-1CB86800B860}">
      <dsp:nvSpPr>
        <dsp:cNvPr id="0" name=""/>
        <dsp:cNvSpPr/>
      </dsp:nvSpPr>
      <dsp:spPr>
        <a:xfrm>
          <a:off x="0" y="75396"/>
          <a:ext cx="4636008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Clean and disinfect sinks and toilets</a:t>
          </a:r>
          <a:endParaRPr lang="en-GB" sz="2100" kern="1200"/>
        </a:p>
      </dsp:txBody>
      <dsp:txXfrm>
        <a:off x="40724" y="116120"/>
        <a:ext cx="4554560" cy="752780"/>
      </dsp:txXfrm>
    </dsp:sp>
    <dsp:sp modelId="{E781EF9B-F10C-4410-A7ED-EA751F821EE0}">
      <dsp:nvSpPr>
        <dsp:cNvPr id="0" name=""/>
        <dsp:cNvSpPr/>
      </dsp:nvSpPr>
      <dsp:spPr>
        <a:xfrm>
          <a:off x="0" y="970105"/>
          <a:ext cx="4636008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Scrub showers, bathtubs and remove soap scum</a:t>
          </a:r>
          <a:endParaRPr lang="en-GB" sz="2100" kern="1200" dirty="0"/>
        </a:p>
      </dsp:txBody>
      <dsp:txXfrm>
        <a:off x="40724" y="1010829"/>
        <a:ext cx="4554560" cy="752780"/>
      </dsp:txXfrm>
    </dsp:sp>
    <dsp:sp modelId="{5B76FE66-62D2-41C9-88AB-8A6D55FB74E3}">
      <dsp:nvSpPr>
        <dsp:cNvPr id="0" name=""/>
        <dsp:cNvSpPr/>
      </dsp:nvSpPr>
      <dsp:spPr>
        <a:xfrm>
          <a:off x="0" y="1864813"/>
          <a:ext cx="4636008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Polish faucets, showerheads and mirrors</a:t>
          </a:r>
          <a:endParaRPr lang="en-GB" sz="2100" kern="1200" dirty="0"/>
        </a:p>
      </dsp:txBody>
      <dsp:txXfrm>
        <a:off x="40724" y="1905537"/>
        <a:ext cx="4554560" cy="752780"/>
      </dsp:txXfrm>
    </dsp:sp>
    <dsp:sp modelId="{A647E8C3-C9F4-41AC-BF50-9DD5B3CA5FC3}">
      <dsp:nvSpPr>
        <dsp:cNvPr id="0" name=""/>
        <dsp:cNvSpPr/>
      </dsp:nvSpPr>
      <dsp:spPr>
        <a:xfrm>
          <a:off x="0" y="2759521"/>
          <a:ext cx="4636008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Restock toilet paper, towels and toiletries</a:t>
          </a:r>
          <a:endParaRPr lang="en-GB" sz="2100" kern="1200"/>
        </a:p>
      </dsp:txBody>
      <dsp:txXfrm>
        <a:off x="40724" y="2800245"/>
        <a:ext cx="4554560" cy="7527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A3D74D-D0AD-4C31-82F6-9AE3EDFC244B}">
      <dsp:nvSpPr>
        <dsp:cNvPr id="0" name=""/>
        <dsp:cNvSpPr/>
      </dsp:nvSpPr>
      <dsp:spPr>
        <a:xfrm>
          <a:off x="0" y="1563"/>
          <a:ext cx="6875611" cy="7922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3BAA31-F948-4BB7-A39B-F4A646EE97BF}">
      <dsp:nvSpPr>
        <dsp:cNvPr id="0" name=""/>
        <dsp:cNvSpPr/>
      </dsp:nvSpPr>
      <dsp:spPr>
        <a:xfrm>
          <a:off x="239647" y="179813"/>
          <a:ext cx="435722" cy="4357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CE0280-F554-45F4-B141-1A8F98414B54}">
      <dsp:nvSpPr>
        <dsp:cNvPr id="0" name=""/>
        <dsp:cNvSpPr/>
      </dsp:nvSpPr>
      <dsp:spPr>
        <a:xfrm>
          <a:off x="915017" y="1563"/>
          <a:ext cx="5960593" cy="792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44" tIns="83844" rIns="83844" bIns="8384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Inspect plumbing fixtures for leaks or damages</a:t>
          </a:r>
        </a:p>
      </dsp:txBody>
      <dsp:txXfrm>
        <a:off x="915017" y="1563"/>
        <a:ext cx="5960593" cy="792222"/>
      </dsp:txXfrm>
    </dsp:sp>
    <dsp:sp modelId="{5312BBBD-0988-46A3-821F-BED672004CEE}">
      <dsp:nvSpPr>
        <dsp:cNvPr id="0" name=""/>
        <dsp:cNvSpPr/>
      </dsp:nvSpPr>
      <dsp:spPr>
        <a:xfrm>
          <a:off x="0" y="991841"/>
          <a:ext cx="6875611" cy="7922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E96C0A-6916-4BD3-B5B8-867C354C46AD}">
      <dsp:nvSpPr>
        <dsp:cNvPr id="0" name=""/>
        <dsp:cNvSpPr/>
      </dsp:nvSpPr>
      <dsp:spPr>
        <a:xfrm>
          <a:off x="239647" y="1170091"/>
          <a:ext cx="435722" cy="4357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EBEB16-FD09-497C-8CE4-372411D5C84C}">
      <dsp:nvSpPr>
        <dsp:cNvPr id="0" name=""/>
        <dsp:cNvSpPr/>
      </dsp:nvSpPr>
      <dsp:spPr>
        <a:xfrm>
          <a:off x="915017" y="991841"/>
          <a:ext cx="5960593" cy="792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44" tIns="83844" rIns="83844" bIns="8384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Check electrical outlets and lighting for any issues</a:t>
          </a:r>
        </a:p>
      </dsp:txBody>
      <dsp:txXfrm>
        <a:off x="915017" y="991841"/>
        <a:ext cx="5960593" cy="792222"/>
      </dsp:txXfrm>
    </dsp:sp>
    <dsp:sp modelId="{EB4C0D67-E1CC-44BF-A65D-DA13E0965CF7}">
      <dsp:nvSpPr>
        <dsp:cNvPr id="0" name=""/>
        <dsp:cNvSpPr/>
      </dsp:nvSpPr>
      <dsp:spPr>
        <a:xfrm>
          <a:off x="0" y="1982120"/>
          <a:ext cx="6875611" cy="7922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EBFC7C-7E93-424E-9F0F-F29CC40152C0}">
      <dsp:nvSpPr>
        <dsp:cNvPr id="0" name=""/>
        <dsp:cNvSpPr/>
      </dsp:nvSpPr>
      <dsp:spPr>
        <a:xfrm>
          <a:off x="239647" y="2160370"/>
          <a:ext cx="435722" cy="4357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408595-C16B-490C-A725-40512B8F35B4}">
      <dsp:nvSpPr>
        <dsp:cNvPr id="0" name=""/>
        <dsp:cNvSpPr/>
      </dsp:nvSpPr>
      <dsp:spPr>
        <a:xfrm>
          <a:off x="915017" y="1982120"/>
          <a:ext cx="5960593" cy="792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44" tIns="83844" rIns="83844" bIns="8384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Report any damage to furniture or equipment</a:t>
          </a:r>
        </a:p>
      </dsp:txBody>
      <dsp:txXfrm>
        <a:off x="915017" y="1982120"/>
        <a:ext cx="5960593" cy="792222"/>
      </dsp:txXfrm>
    </dsp:sp>
    <dsp:sp modelId="{FAC9B603-840D-484B-B9F4-8C6C2C15DEEE}">
      <dsp:nvSpPr>
        <dsp:cNvPr id="0" name=""/>
        <dsp:cNvSpPr/>
      </dsp:nvSpPr>
      <dsp:spPr>
        <a:xfrm>
          <a:off x="0" y="2972398"/>
          <a:ext cx="6875611" cy="7922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23DA65-E0AC-4DA4-89B0-CE59AE8C2B8C}">
      <dsp:nvSpPr>
        <dsp:cNvPr id="0" name=""/>
        <dsp:cNvSpPr/>
      </dsp:nvSpPr>
      <dsp:spPr>
        <a:xfrm>
          <a:off x="239647" y="3150649"/>
          <a:ext cx="435722" cy="43572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68C9EE-9C58-4D03-8FD2-0BB2976C567E}">
      <dsp:nvSpPr>
        <dsp:cNvPr id="0" name=""/>
        <dsp:cNvSpPr/>
      </dsp:nvSpPr>
      <dsp:spPr>
        <a:xfrm>
          <a:off x="915017" y="2972398"/>
          <a:ext cx="5960593" cy="792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44" tIns="83844" rIns="83844" bIns="8384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Inspect room amenities (TV, air conditioner, heating)</a:t>
          </a:r>
        </a:p>
      </dsp:txBody>
      <dsp:txXfrm>
        <a:off x="915017" y="2972398"/>
        <a:ext cx="5960593" cy="79222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2D7149-2475-4949-8A05-BC5B3B20E2D1}">
      <dsp:nvSpPr>
        <dsp:cNvPr id="0" name=""/>
        <dsp:cNvSpPr/>
      </dsp:nvSpPr>
      <dsp:spPr>
        <a:xfrm>
          <a:off x="1129726" y="776104"/>
          <a:ext cx="1497431" cy="14974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C96ADA-75E3-4DD7-A55C-9A945B79EBB5}">
      <dsp:nvSpPr>
        <dsp:cNvPr id="0" name=""/>
        <dsp:cNvSpPr/>
      </dsp:nvSpPr>
      <dsp:spPr>
        <a:xfrm>
          <a:off x="214629" y="2693182"/>
          <a:ext cx="3327626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 comprehensive cleaning list ensures  that all room cleaning aspects are covered and maintained to brand standards.</a:t>
          </a:r>
        </a:p>
      </dsp:txBody>
      <dsp:txXfrm>
        <a:off x="214629" y="2693182"/>
        <a:ext cx="3327626" cy="877500"/>
      </dsp:txXfrm>
    </dsp:sp>
    <dsp:sp modelId="{F1EBBF82-F27F-4AE4-8AB3-92ABD6FFEE3D}">
      <dsp:nvSpPr>
        <dsp:cNvPr id="0" name=""/>
        <dsp:cNvSpPr/>
      </dsp:nvSpPr>
      <dsp:spPr>
        <a:xfrm>
          <a:off x="5039687" y="776104"/>
          <a:ext cx="1497431" cy="14974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BEAE84-BA0C-408F-B049-7913E861CA97}">
      <dsp:nvSpPr>
        <dsp:cNvPr id="0" name=""/>
        <dsp:cNvSpPr/>
      </dsp:nvSpPr>
      <dsp:spPr>
        <a:xfrm>
          <a:off x="4124590" y="2693182"/>
          <a:ext cx="3327626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By incorporating specific details, the checklist becomes a valuable tool for cleaning staff in delivering consistent and high-quality cleaning services</a:t>
          </a:r>
          <a:endParaRPr lang="en-GB" sz="1400" kern="1200" dirty="0"/>
        </a:p>
      </dsp:txBody>
      <dsp:txXfrm>
        <a:off x="4124590" y="2693182"/>
        <a:ext cx="3327626" cy="877500"/>
      </dsp:txXfrm>
    </dsp:sp>
    <dsp:sp modelId="{82499BDB-6607-41DA-9668-0396D3F0B720}">
      <dsp:nvSpPr>
        <dsp:cNvPr id="0" name=""/>
        <dsp:cNvSpPr/>
      </dsp:nvSpPr>
      <dsp:spPr>
        <a:xfrm>
          <a:off x="8949648" y="776104"/>
          <a:ext cx="1497431" cy="14974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762155-7D94-48FA-AACA-D7CBB12F21E2}">
      <dsp:nvSpPr>
        <dsp:cNvPr id="0" name=""/>
        <dsp:cNvSpPr/>
      </dsp:nvSpPr>
      <dsp:spPr>
        <a:xfrm>
          <a:off x="8034551" y="2693182"/>
          <a:ext cx="3327626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Regular updates and feedback based on guest satisfaction enables continuous improvement in maintaining cleanliness throughout the premises</a:t>
          </a:r>
          <a:endParaRPr lang="en-GB" sz="1400" kern="1200" dirty="0"/>
        </a:p>
      </dsp:txBody>
      <dsp:txXfrm>
        <a:off x="8034551" y="2693182"/>
        <a:ext cx="3327626" cy="877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DA0F09CE-A22A-4C05-B9E2-ED5533402EE9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288C6719-7F83-496A-981E-B33AA488F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380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F09CE-A22A-4C05-B9E2-ED5533402EE9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C6719-7F83-496A-981E-B33AA488F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105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F09CE-A22A-4C05-B9E2-ED5533402EE9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C6719-7F83-496A-981E-B33AA488F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051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F09CE-A22A-4C05-B9E2-ED5533402EE9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C6719-7F83-496A-981E-B33AA488F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628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F09CE-A22A-4C05-B9E2-ED5533402EE9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C6719-7F83-496A-981E-B33AA488F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700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F09CE-A22A-4C05-B9E2-ED5533402EE9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C6719-7F83-496A-981E-B33AA488F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318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F09CE-A22A-4C05-B9E2-ED5533402EE9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C6719-7F83-496A-981E-B33AA488F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439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F09CE-A22A-4C05-B9E2-ED5533402EE9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288C6719-7F83-496A-981E-B33AA488F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969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DA0F09CE-A22A-4C05-B9E2-ED5533402EE9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288C6719-7F83-496A-981E-B33AA488F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9110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F09CE-A22A-4C05-B9E2-ED5533402EE9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C6719-7F83-496A-981E-B33AA488F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87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F09CE-A22A-4C05-B9E2-ED5533402EE9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C6719-7F83-496A-981E-B33AA488F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870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A0F09CE-A22A-4C05-B9E2-ED5533402EE9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288C6719-7F83-496A-981E-B33AA488F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789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43" r:id="rId1"/>
    <p:sldLayoutId id="2147484144" r:id="rId2"/>
    <p:sldLayoutId id="2147484145" r:id="rId3"/>
    <p:sldLayoutId id="2147484146" r:id="rId4"/>
    <p:sldLayoutId id="2147484147" r:id="rId5"/>
    <p:sldLayoutId id="2147484148" r:id="rId6"/>
    <p:sldLayoutId id="2147484149" r:id="rId7"/>
    <p:sldLayoutId id="2147484150" r:id="rId8"/>
    <p:sldLayoutId id="2147484151" r:id="rId9"/>
    <p:sldLayoutId id="2147484152" r:id="rId10"/>
    <p:sldLayoutId id="214748415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8">
            <a:extLst>
              <a:ext uri="{FF2B5EF4-FFF2-40B4-BE49-F238E27FC236}">
                <a16:creationId xmlns:a16="http://schemas.microsoft.com/office/drawing/2014/main" id="{F4AA0C77-4ECE-4BEE-B093-4D8E915D1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93D87C-2866-AAF9-CA85-1E71F41255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7"/>
            <a:ext cx="4205568" cy="33528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5600" spc="-60"/>
              <a:t>Housekeeping cleaning checklist</a:t>
            </a:r>
          </a:p>
        </p:txBody>
      </p:sp>
      <p:sp>
        <p:nvSpPr>
          <p:cNvPr id="32" name="Rectangle 30">
            <a:extLst>
              <a:ext uri="{FF2B5EF4-FFF2-40B4-BE49-F238E27FC236}">
                <a16:creationId xmlns:a16="http://schemas.microsoft.com/office/drawing/2014/main" id="{F5586C31-848B-4D51-83B1-B9FD594E3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2536" y="0"/>
            <a:ext cx="673946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Graphic 6" descr="Checkmark">
            <a:extLst>
              <a:ext uri="{FF2B5EF4-FFF2-40B4-BE49-F238E27FC236}">
                <a16:creationId xmlns:a16="http://schemas.microsoft.com/office/drawing/2014/main" id="{E8BAE192-E390-7032-F6FE-730C49C215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98694" y="629265"/>
            <a:ext cx="5247147" cy="5247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985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23A527A8-D160-F48C-4C0C-B06069A8E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499533"/>
            <a:ext cx="3401568" cy="19202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/>
              <a:t>COMFORT</a:t>
            </a:r>
            <a:br>
              <a:rPr lang="en-US" sz="4000" dirty="0"/>
            </a:br>
            <a:r>
              <a:rPr lang="en-US" sz="4000" dirty="0"/>
              <a:t>HYGENE</a:t>
            </a:r>
            <a:br>
              <a:rPr lang="en-US" sz="4000" dirty="0"/>
            </a:br>
            <a:r>
              <a:rPr lang="en-US" sz="4000" dirty="0"/>
              <a:t>MAINTENANCE</a:t>
            </a:r>
          </a:p>
        </p:txBody>
      </p:sp>
      <p:pic>
        <p:nvPicPr>
          <p:cNvPr id="17" name="Content Placeholder 16" descr="A bedroom with a bed and a table&#10;&#10;Description automatically generated">
            <a:extLst>
              <a:ext uri="{FF2B5EF4-FFF2-40B4-BE49-F238E27FC236}">
                <a16:creationId xmlns:a16="http://schemas.microsoft.com/office/drawing/2014/main" id="{3635F85C-1947-0690-3806-A7DAC0F53C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75" r="1" b="1"/>
          <a:stretch/>
        </p:blipFill>
        <p:spPr>
          <a:xfrm>
            <a:off x="633999" y="640080"/>
            <a:ext cx="6278529" cy="5588101"/>
          </a:xfrm>
          <a:prstGeom prst="rect">
            <a:avLst/>
          </a:prstGeom>
        </p:spPr>
      </p:pic>
      <p:graphicFrame>
        <p:nvGraphicFramePr>
          <p:cNvPr id="19" name="Content Placeholder 18">
            <a:extLst>
              <a:ext uri="{FF2B5EF4-FFF2-40B4-BE49-F238E27FC236}">
                <a16:creationId xmlns:a16="http://schemas.microsoft.com/office/drawing/2014/main" id="{E52F6CC4-5D8D-80BE-95FB-7D30BDD6E0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0378892"/>
              </p:ext>
            </p:extLst>
          </p:nvPr>
        </p:nvGraphicFramePr>
        <p:xfrm>
          <a:off x="7877416" y="339754"/>
          <a:ext cx="3993159" cy="601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02481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C60E6-C1F0-D7E6-F0AF-E4E2F3BDA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499533"/>
            <a:ext cx="7115176" cy="165819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4F3F39"/>
                </a:solidFill>
              </a:rPr>
              <a:t>General cleaning </a:t>
            </a:r>
            <a:endParaRPr lang="en-GB" dirty="0">
              <a:solidFill>
                <a:srgbClr val="4F3F39"/>
              </a:solidFill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01CC84C-08EE-EC87-4AB6-907EE9B975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7752138"/>
              </p:ext>
            </p:extLst>
          </p:nvPr>
        </p:nvGraphicFramePr>
        <p:xfrm>
          <a:off x="676656" y="2011680"/>
          <a:ext cx="6877083" cy="37661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A person holding a spray bottle&#10;&#10;Description automatically generated">
            <a:extLst>
              <a:ext uri="{FF2B5EF4-FFF2-40B4-BE49-F238E27FC236}">
                <a16:creationId xmlns:a16="http://schemas.microsoft.com/office/drawing/2014/main" id="{D54D4827-94DA-2180-A4EE-234506B4F203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08" r="26552" b="1"/>
          <a:stretch/>
        </p:blipFill>
        <p:spPr>
          <a:xfrm>
            <a:off x="8114537" y="10"/>
            <a:ext cx="4077463" cy="686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6347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788D80A3-503A-400A-9D7F-99EC3CE06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12192000" cy="228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A maid making a bed">
            <a:extLst>
              <a:ext uri="{FF2B5EF4-FFF2-40B4-BE49-F238E27FC236}">
                <a16:creationId xmlns:a16="http://schemas.microsoft.com/office/drawing/2014/main" id="{88465362-82FE-2773-85C4-77B5021918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43" r="12924" b="-1"/>
          <a:stretch/>
        </p:blipFill>
        <p:spPr>
          <a:xfrm>
            <a:off x="657224" y="843976"/>
            <a:ext cx="3933828" cy="350123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C17E2D0-F850-DA39-DD51-EB89ECA34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772508"/>
            <a:ext cx="10772775" cy="16581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Bed &amp; Linen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2B266CB6-72A4-A304-7B3D-23C90E2D2145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/>
          </p:cNvSpPr>
          <p:nvPr/>
        </p:nvSpPr>
        <p:spPr>
          <a:xfrm>
            <a:off x="5206482" y="1686148"/>
            <a:ext cx="6223517" cy="2172788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defTabSz="283464">
              <a:spcAft>
                <a:spcPts val="600"/>
              </a:spcAft>
            </a:pPr>
            <a:r>
              <a:rPr lang="en-US" sz="3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Strip beds and duvet covers</a:t>
            </a:r>
          </a:p>
          <a:p>
            <a:pPr defTabSz="283464">
              <a:spcAft>
                <a:spcPts val="600"/>
              </a:spcAft>
            </a:pPr>
            <a:r>
              <a:rPr lang="en-US" sz="3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Replace with fresh, clean linens</a:t>
            </a:r>
          </a:p>
          <a:p>
            <a:pPr defTabSz="283464">
              <a:spcAft>
                <a:spcPts val="600"/>
              </a:spcAft>
            </a:pPr>
            <a:r>
              <a:rPr lang="en-US" sz="3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Inspect mattresses for stains, wear or damages</a:t>
            </a:r>
          </a:p>
          <a:p>
            <a:pPr defTabSz="283464">
              <a:spcAft>
                <a:spcPts val="600"/>
              </a:spcAft>
            </a:pPr>
            <a:r>
              <a:rPr lang="en-US" sz="3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Fluff pillows and arrange it neatly</a:t>
            </a:r>
          </a:p>
          <a:p>
            <a:pPr defTabSz="283464">
              <a:spcAft>
                <a:spcPts val="600"/>
              </a:spcAft>
            </a:pPr>
            <a:r>
              <a:rPr lang="en-US" sz="3400" dirty="0"/>
              <a:t>Check for any signs of bed bugs and report if any found</a:t>
            </a:r>
            <a:endParaRPr lang="en-US" sz="3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283464">
              <a:spcAft>
                <a:spcPts val="600"/>
              </a:spcAft>
            </a:pPr>
            <a:endParaRPr lang="en-GB" sz="2000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025B50A6-D00A-7F7E-5F1D-2D799F9CB429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/>
          </p:cNvSpPr>
          <p:nvPr/>
        </p:nvSpPr>
        <p:spPr>
          <a:xfrm>
            <a:off x="4823927" y="2829148"/>
            <a:ext cx="5049916" cy="1742852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283464">
              <a:spcAft>
                <a:spcPts val="600"/>
              </a:spcAft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045701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 cleaning a table&#10;&#10;Description automatically generated">
            <a:extLst>
              <a:ext uri="{FF2B5EF4-FFF2-40B4-BE49-F238E27FC236}">
                <a16:creationId xmlns:a16="http://schemas.microsoft.com/office/drawing/2014/main" id="{411A9231-AF36-0ED7-D221-895E4C19843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64" b="35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C17E2D0-F850-DA39-DD51-EB89ECA34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Furniture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025B50A6-D00A-7F7E-5F1D-2D799F9CB429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/>
          </p:cNvSpPr>
          <p:nvPr/>
        </p:nvSpPr>
        <p:spPr>
          <a:xfrm>
            <a:off x="4823927" y="2829148"/>
            <a:ext cx="5049916" cy="1742852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283464">
              <a:spcAft>
                <a:spcPts val="600"/>
              </a:spcAft>
            </a:pPr>
            <a:endParaRPr lang="en-GB" sz="20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706D702-3F9B-A070-ED16-141581C442A9}"/>
              </a:ext>
            </a:extLst>
          </p:cNvPr>
          <p:cNvSpPr/>
          <p:nvPr/>
        </p:nvSpPr>
        <p:spPr>
          <a:xfrm>
            <a:off x="657224" y="2011680"/>
            <a:ext cx="10773157" cy="3766185"/>
          </a:xfrm>
          <a:prstGeom prst="rect">
            <a:avLst/>
          </a:prstGeom>
        </p:spPr>
        <p:txBody>
          <a:bodyPr/>
          <a:lstStyle/>
          <a:p>
            <a:pPr lvl="0">
              <a:buChar char="•"/>
            </a:pPr>
            <a:r>
              <a:rPr lang="en-US" sz="2400" dirty="0"/>
              <a:t>Wipe down desks, chairs and tables</a:t>
            </a:r>
          </a:p>
          <a:p>
            <a:pPr lvl="0">
              <a:buChar char="•"/>
            </a:pPr>
            <a:endParaRPr lang="en-US" sz="2400" dirty="0"/>
          </a:p>
          <a:p>
            <a:pPr lvl="0">
              <a:buChar char="•"/>
            </a:pPr>
            <a:r>
              <a:rPr lang="en-US" sz="2400" dirty="0"/>
              <a:t>Clean and disinfect telephones and remote controls</a:t>
            </a:r>
          </a:p>
          <a:p>
            <a:pPr lvl="0"/>
            <a:endParaRPr lang="en-GB" sz="2400" dirty="0"/>
          </a:p>
          <a:p>
            <a:pPr lvl="0">
              <a:buChar char="•"/>
            </a:pPr>
            <a:r>
              <a:rPr lang="en-US" sz="2400" dirty="0"/>
              <a:t>Dust lamps and light switches</a:t>
            </a:r>
          </a:p>
          <a:p>
            <a:pPr lvl="0"/>
            <a:endParaRPr lang="en-GB" sz="2400" dirty="0"/>
          </a:p>
          <a:p>
            <a:pPr lvl="0">
              <a:buChar char="•"/>
            </a:pPr>
            <a:r>
              <a:rPr lang="en-US" sz="2400" dirty="0"/>
              <a:t>Polish wooden furniture</a:t>
            </a:r>
          </a:p>
          <a:p>
            <a:pPr lvl="0"/>
            <a:endParaRPr lang="en-GB" sz="2400" dirty="0"/>
          </a:p>
          <a:p>
            <a:pPr lvl="0">
              <a:buChar char="•"/>
            </a:pPr>
            <a:r>
              <a:rPr lang="en-US" sz="2400" dirty="0"/>
              <a:t>Remove fingerprints and stains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487974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EDBC0E-74CD-C6D0-AD83-23FCFF1F3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5261" y="-144280"/>
            <a:ext cx="3401568" cy="19202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Bathrooms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656BC9C-44F9-E157-5148-8FE64FEB1C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65" r="-1" b="-1"/>
          <a:stretch/>
        </p:blipFill>
        <p:spPr>
          <a:xfrm>
            <a:off x="633999" y="640080"/>
            <a:ext cx="6278529" cy="5588101"/>
          </a:xfrm>
          <a:prstGeom prst="rect">
            <a:avLst/>
          </a:prstGeom>
        </p:spPr>
      </p:pic>
      <p:graphicFrame>
        <p:nvGraphicFramePr>
          <p:cNvPr id="18" name="Diagram 17">
            <a:extLst>
              <a:ext uri="{FF2B5EF4-FFF2-40B4-BE49-F238E27FC236}">
                <a16:creationId xmlns:a16="http://schemas.microsoft.com/office/drawing/2014/main" id="{F7D2763A-5EB2-41A5-C48D-AEC784C723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44574031"/>
              </p:ext>
            </p:extLst>
          </p:nvPr>
        </p:nvGraphicFramePr>
        <p:xfrm>
          <a:off x="7555993" y="2108718"/>
          <a:ext cx="4636008" cy="36691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495685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mop on a tile floor&#10;&#10;Description automatically generated">
            <a:extLst>
              <a:ext uri="{FF2B5EF4-FFF2-40B4-BE49-F238E27FC236}">
                <a16:creationId xmlns:a16="http://schemas.microsoft.com/office/drawing/2014/main" id="{0D18DEB7-C9F2-2142-584F-5A5AF41BA7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36521"/>
            <a:ext cx="12199922" cy="44286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AEDBC0E-74CD-C6D0-AD83-23FCFF1F3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943" y="692837"/>
            <a:ext cx="4160968" cy="1138335"/>
          </a:xfrm>
        </p:spPr>
        <p:txBody>
          <a:bodyPr>
            <a:normAutofit fontScale="90000"/>
          </a:bodyPr>
          <a:lstStyle/>
          <a:p>
            <a:r>
              <a:rPr lang="en-US" sz="6000" kern="1200" spc="-106" baseline="0" dirty="0">
                <a:solidFill>
                  <a:srgbClr val="005E72"/>
                </a:solidFill>
                <a:latin typeface="+mj-lt"/>
                <a:ea typeface="+mj-ea"/>
                <a:cs typeface="+mj-cs"/>
              </a:rPr>
              <a:t>Floors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9949515-E4A9-5FF1-1C7B-578D0293B432}"/>
              </a:ext>
            </a:extLst>
          </p:cNvPr>
          <p:cNvSpPr txBox="1">
            <a:spLocks/>
          </p:cNvSpPr>
          <p:nvPr/>
        </p:nvSpPr>
        <p:spPr>
          <a:xfrm>
            <a:off x="4618911" y="3362591"/>
            <a:ext cx="7583648" cy="18246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91440" indent="-91440" algn="l" defTabSz="914400" rtl="0" eaLnBrk="1" latinLnBrk="0" hangingPunct="1">
              <a:lnSpc>
                <a:spcPct val="85000"/>
              </a:lnSpc>
              <a:spcBef>
                <a:spcPts val="1300"/>
              </a:spcBef>
              <a:buFont typeface="Arial" pitchFamily="34" charset="0"/>
              <a:buChar char=" 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7472" indent="-3429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48640" indent="-54864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2000" i="1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822960" indent="-82296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097280" indent="-109728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2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4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6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8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80467" indent="-80467" defTabSz="804672">
              <a:spcBef>
                <a:spcPts val="1144"/>
              </a:spcBef>
            </a:pPr>
            <a:r>
              <a:rPr lang="en-US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rPr>
              <a:t>Vacuum carpets and remove any stains or marks</a:t>
            </a:r>
          </a:p>
          <a:p>
            <a:pPr marL="80467" indent="-80467" defTabSz="804672">
              <a:spcBef>
                <a:spcPts val="1144"/>
              </a:spcBef>
            </a:pPr>
            <a:r>
              <a:rPr lang="en-US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rPr>
              <a:t>Sweep and mop hard floors</a:t>
            </a:r>
          </a:p>
          <a:p>
            <a:pPr marL="80467" indent="-80467" defTabSz="804672">
              <a:spcBef>
                <a:spcPts val="1144"/>
              </a:spcBef>
            </a:pPr>
            <a:r>
              <a:rPr lang="en-US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rPr>
              <a:t>Check for any loose tiles or damages and report if necessary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0600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700BD-9D91-2701-4F64-F41D119AD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</p:spPr>
        <p:txBody>
          <a:bodyPr>
            <a:normAutofit/>
          </a:bodyPr>
          <a:lstStyle/>
          <a:p>
            <a:r>
              <a:rPr lang="en-US" dirty="0"/>
              <a:t>Maintenance </a:t>
            </a:r>
            <a:endParaRPr lang="en-GB" dirty="0"/>
          </a:p>
        </p:txBody>
      </p:sp>
      <p:pic>
        <p:nvPicPr>
          <p:cNvPr id="7" name="Picture 6" descr="A blue check mark and magnifying glass&#10;&#10;Description automatically generated">
            <a:extLst>
              <a:ext uri="{FF2B5EF4-FFF2-40B4-BE49-F238E27FC236}">
                <a16:creationId xmlns:a16="http://schemas.microsoft.com/office/drawing/2014/main" id="{8A5DCB13-D7EB-DA52-234C-C3AD53C5FB6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689" r="26974"/>
          <a:stretch/>
        </p:blipFill>
        <p:spPr>
          <a:xfrm>
            <a:off x="9323454" y="3142247"/>
            <a:ext cx="2592609" cy="2635618"/>
          </a:xfrm>
          <a:prstGeom prst="rect">
            <a:avLst/>
          </a:prstGeom>
        </p:spPr>
      </p:pic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C1B70D4A-BBD9-E12A-AB71-B2F29BDA24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0477455"/>
              </p:ext>
            </p:extLst>
          </p:nvPr>
        </p:nvGraphicFramePr>
        <p:xfrm>
          <a:off x="676656" y="2011680"/>
          <a:ext cx="6875611" cy="37661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427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3D452-A662-5470-D5D9-0AB8DA7FC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Standards &amp; Feedback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FCFD59A-4C40-34AC-2037-943E8034F2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4563866"/>
              </p:ext>
            </p:extLst>
          </p:nvPr>
        </p:nvGraphicFramePr>
        <p:xfrm>
          <a:off x="310393" y="2011680"/>
          <a:ext cx="11576807" cy="43467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3832732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224</TotalTime>
  <Words>260</Words>
  <Application>Microsoft Office PowerPoint</Application>
  <PresentationFormat>Widescreen</PresentationFormat>
  <Paragraphs>47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 Light</vt:lpstr>
      <vt:lpstr>Metropolitan</vt:lpstr>
      <vt:lpstr>Housekeeping cleaning checklist</vt:lpstr>
      <vt:lpstr>COMFORT HYGENE MAINTENANCE</vt:lpstr>
      <vt:lpstr>General cleaning </vt:lpstr>
      <vt:lpstr>Bed &amp; Linen</vt:lpstr>
      <vt:lpstr>Furniture</vt:lpstr>
      <vt:lpstr>Bathrooms</vt:lpstr>
      <vt:lpstr>Floors </vt:lpstr>
      <vt:lpstr>Maintenance </vt:lpstr>
      <vt:lpstr>Standards &amp; Feedback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Housekeeping cleaning checklist</dc:title>
  <dc:creator>Eftime, Monica</dc:creator>
  <cp:lastModifiedBy>Eftime, Monica</cp:lastModifiedBy>
  <cp:revision>8</cp:revision>
  <dcterms:created xsi:type="dcterms:W3CDTF">2023-11-12T19:18:19Z</dcterms:created>
  <dcterms:modified xsi:type="dcterms:W3CDTF">2023-11-12T23:05:08Z</dcterms:modified>
</cp:coreProperties>
</file>