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56" r:id="rId5"/>
    <p:sldId id="286" r:id="rId6"/>
    <p:sldId id="289" r:id="rId7"/>
    <p:sldId id="300" r:id="rId8"/>
    <p:sldId id="317" r:id="rId9"/>
    <p:sldId id="290" r:id="rId10"/>
    <p:sldId id="291" r:id="rId11"/>
    <p:sldId id="292" r:id="rId12"/>
    <p:sldId id="294" r:id="rId13"/>
    <p:sldId id="295" r:id="rId14"/>
    <p:sldId id="293" r:id="rId15"/>
    <p:sldId id="301" r:id="rId16"/>
    <p:sldId id="296" r:id="rId17"/>
    <p:sldId id="297" r:id="rId18"/>
    <p:sldId id="302" r:id="rId19"/>
    <p:sldId id="316"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862036-FD2D-4510-81B8-B15253D2249E}" v="292" dt="2024-03-10T22:47:53.745"/>
  </p1510:revLst>
</p1510:revInfo>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6234" autoAdjust="0"/>
  </p:normalViewPr>
  <p:slideViewPr>
    <p:cSldViewPr snapToGrid="0" showGuides="1">
      <p:cViewPr varScale="1">
        <p:scale>
          <a:sx n="60" d="100"/>
          <a:sy n="60" d="100"/>
        </p:scale>
        <p:origin x="96" y="912"/>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BB862036-FD2D-4510-81B8-B15253D2249E}"/>
    <pc:docChg chg="undo custSel addSld delSld modSld sldOrd">
      <pc:chgData name="Rebecca Stewart" userId="e4dbdf3f-b99f-4ed4-aef6-c26f104e6967" providerId="ADAL" clId="{BB862036-FD2D-4510-81B8-B15253D2249E}" dt="2024-03-10T22:49:51.285" v="3626" actId="1076"/>
      <pc:docMkLst>
        <pc:docMk/>
      </pc:docMkLst>
      <pc:sldChg chg="modSp mod">
        <pc:chgData name="Rebecca Stewart" userId="e4dbdf3f-b99f-4ed4-aef6-c26f104e6967" providerId="ADAL" clId="{BB862036-FD2D-4510-81B8-B15253D2249E}" dt="2024-03-10T20:51:37.535" v="27" actId="20577"/>
        <pc:sldMkLst>
          <pc:docMk/>
          <pc:sldMk cId="992262848" sldId="256"/>
        </pc:sldMkLst>
        <pc:spChg chg="mod">
          <ac:chgData name="Rebecca Stewart" userId="e4dbdf3f-b99f-4ed4-aef6-c26f104e6967" providerId="ADAL" clId="{BB862036-FD2D-4510-81B8-B15253D2249E}" dt="2024-03-10T20:51:37.535" v="27" actId="20577"/>
          <ac:spMkLst>
            <pc:docMk/>
            <pc:sldMk cId="992262848" sldId="256"/>
            <ac:spMk id="2" creationId="{7136ADA7-71A1-44A8-81BF-1B6CACFB7577}"/>
          </ac:spMkLst>
        </pc:spChg>
      </pc:sldChg>
      <pc:sldChg chg="del">
        <pc:chgData name="Rebecca Stewart" userId="e4dbdf3f-b99f-4ed4-aef6-c26f104e6967" providerId="ADAL" clId="{BB862036-FD2D-4510-81B8-B15253D2249E}" dt="2024-03-10T20:51:43.415" v="28" actId="47"/>
        <pc:sldMkLst>
          <pc:docMk/>
          <pc:sldMk cId="621616437" sldId="257"/>
        </pc:sldMkLst>
      </pc:sldChg>
      <pc:sldChg chg="del">
        <pc:chgData name="Rebecca Stewart" userId="e4dbdf3f-b99f-4ed4-aef6-c26f104e6967" providerId="ADAL" clId="{BB862036-FD2D-4510-81B8-B15253D2249E}" dt="2024-03-10T20:51:44.816" v="29" actId="47"/>
        <pc:sldMkLst>
          <pc:docMk/>
          <pc:sldMk cId="4036697427" sldId="258"/>
        </pc:sldMkLst>
      </pc:sldChg>
      <pc:sldChg chg="del">
        <pc:chgData name="Rebecca Stewart" userId="e4dbdf3f-b99f-4ed4-aef6-c26f104e6967" providerId="ADAL" clId="{BB862036-FD2D-4510-81B8-B15253D2249E}" dt="2024-03-10T20:51:45.701" v="30" actId="47"/>
        <pc:sldMkLst>
          <pc:docMk/>
          <pc:sldMk cId="3210814530" sldId="259"/>
        </pc:sldMkLst>
      </pc:sldChg>
      <pc:sldChg chg="del">
        <pc:chgData name="Rebecca Stewart" userId="e4dbdf3f-b99f-4ed4-aef6-c26f104e6967" providerId="ADAL" clId="{BB862036-FD2D-4510-81B8-B15253D2249E}" dt="2024-03-10T20:51:46.617" v="31" actId="47"/>
        <pc:sldMkLst>
          <pc:docMk/>
          <pc:sldMk cId="2171260403" sldId="260"/>
        </pc:sldMkLst>
      </pc:sldChg>
      <pc:sldChg chg="del">
        <pc:chgData name="Rebecca Stewart" userId="e4dbdf3f-b99f-4ed4-aef6-c26f104e6967" providerId="ADAL" clId="{BB862036-FD2D-4510-81B8-B15253D2249E}" dt="2024-03-10T20:51:47.399" v="32" actId="47"/>
        <pc:sldMkLst>
          <pc:docMk/>
          <pc:sldMk cId="2570002227" sldId="261"/>
        </pc:sldMkLst>
      </pc:sldChg>
      <pc:sldChg chg="del">
        <pc:chgData name="Rebecca Stewart" userId="e4dbdf3f-b99f-4ed4-aef6-c26f104e6967" providerId="ADAL" clId="{BB862036-FD2D-4510-81B8-B15253D2249E}" dt="2024-03-10T20:51:48.132" v="33" actId="47"/>
        <pc:sldMkLst>
          <pc:docMk/>
          <pc:sldMk cId="2905421952" sldId="262"/>
        </pc:sldMkLst>
      </pc:sldChg>
      <pc:sldChg chg="del">
        <pc:chgData name="Rebecca Stewart" userId="e4dbdf3f-b99f-4ed4-aef6-c26f104e6967" providerId="ADAL" clId="{BB862036-FD2D-4510-81B8-B15253D2249E}" dt="2024-03-10T20:51:49.535" v="34" actId="47"/>
        <pc:sldMkLst>
          <pc:docMk/>
          <pc:sldMk cId="678545184" sldId="263"/>
        </pc:sldMkLst>
      </pc:sldChg>
      <pc:sldChg chg="del">
        <pc:chgData name="Rebecca Stewart" userId="e4dbdf3f-b99f-4ed4-aef6-c26f104e6967" providerId="ADAL" clId="{BB862036-FD2D-4510-81B8-B15253D2249E}" dt="2024-03-10T20:51:50.433" v="35" actId="47"/>
        <pc:sldMkLst>
          <pc:docMk/>
          <pc:sldMk cId="2122539241" sldId="264"/>
        </pc:sldMkLst>
      </pc:sldChg>
      <pc:sldChg chg="del">
        <pc:chgData name="Rebecca Stewart" userId="e4dbdf3f-b99f-4ed4-aef6-c26f104e6967" providerId="ADAL" clId="{BB862036-FD2D-4510-81B8-B15253D2249E}" dt="2024-03-10T20:51:51.131" v="36" actId="47"/>
        <pc:sldMkLst>
          <pc:docMk/>
          <pc:sldMk cId="2224347332" sldId="265"/>
        </pc:sldMkLst>
      </pc:sldChg>
      <pc:sldChg chg="del">
        <pc:chgData name="Rebecca Stewart" userId="e4dbdf3f-b99f-4ed4-aef6-c26f104e6967" providerId="ADAL" clId="{BB862036-FD2D-4510-81B8-B15253D2249E}" dt="2024-03-10T20:51:51.834" v="37" actId="47"/>
        <pc:sldMkLst>
          <pc:docMk/>
          <pc:sldMk cId="4247313298" sldId="266"/>
        </pc:sldMkLst>
      </pc:sldChg>
      <pc:sldChg chg="del">
        <pc:chgData name="Rebecca Stewart" userId="e4dbdf3f-b99f-4ed4-aef6-c26f104e6967" providerId="ADAL" clId="{BB862036-FD2D-4510-81B8-B15253D2249E}" dt="2024-03-10T20:51:52.432" v="38" actId="47"/>
        <pc:sldMkLst>
          <pc:docMk/>
          <pc:sldMk cId="661457060" sldId="267"/>
        </pc:sldMkLst>
      </pc:sldChg>
      <pc:sldChg chg="del">
        <pc:chgData name="Rebecca Stewart" userId="e4dbdf3f-b99f-4ed4-aef6-c26f104e6967" providerId="ADAL" clId="{BB862036-FD2D-4510-81B8-B15253D2249E}" dt="2024-03-10T20:51:52.962" v="39" actId="47"/>
        <pc:sldMkLst>
          <pc:docMk/>
          <pc:sldMk cId="2589939560" sldId="268"/>
        </pc:sldMkLst>
      </pc:sldChg>
      <pc:sldChg chg="del">
        <pc:chgData name="Rebecca Stewart" userId="e4dbdf3f-b99f-4ed4-aef6-c26f104e6967" providerId="ADAL" clId="{BB862036-FD2D-4510-81B8-B15253D2249E}" dt="2024-03-10T20:51:53.352" v="40" actId="47"/>
        <pc:sldMkLst>
          <pc:docMk/>
          <pc:sldMk cId="3314597674" sldId="269"/>
        </pc:sldMkLst>
      </pc:sldChg>
      <pc:sldChg chg="del">
        <pc:chgData name="Rebecca Stewart" userId="e4dbdf3f-b99f-4ed4-aef6-c26f104e6967" providerId="ADAL" clId="{BB862036-FD2D-4510-81B8-B15253D2249E}" dt="2024-03-10T20:51:53.793" v="41" actId="47"/>
        <pc:sldMkLst>
          <pc:docMk/>
          <pc:sldMk cId="3561918096" sldId="270"/>
        </pc:sldMkLst>
      </pc:sldChg>
      <pc:sldChg chg="del">
        <pc:chgData name="Rebecca Stewart" userId="e4dbdf3f-b99f-4ed4-aef6-c26f104e6967" providerId="ADAL" clId="{BB862036-FD2D-4510-81B8-B15253D2249E}" dt="2024-03-10T20:51:53.996" v="42" actId="47"/>
        <pc:sldMkLst>
          <pc:docMk/>
          <pc:sldMk cId="3532002671" sldId="271"/>
        </pc:sldMkLst>
      </pc:sldChg>
      <pc:sldChg chg="del">
        <pc:chgData name="Rebecca Stewart" userId="e4dbdf3f-b99f-4ed4-aef6-c26f104e6967" providerId="ADAL" clId="{BB862036-FD2D-4510-81B8-B15253D2249E}" dt="2024-03-10T20:51:54.199" v="43" actId="47"/>
        <pc:sldMkLst>
          <pc:docMk/>
          <pc:sldMk cId="3870222886" sldId="272"/>
        </pc:sldMkLst>
      </pc:sldChg>
      <pc:sldChg chg="del">
        <pc:chgData name="Rebecca Stewart" userId="e4dbdf3f-b99f-4ed4-aef6-c26f104e6967" providerId="ADAL" clId="{BB862036-FD2D-4510-81B8-B15253D2249E}" dt="2024-03-10T20:51:54.397" v="44" actId="47"/>
        <pc:sldMkLst>
          <pc:docMk/>
          <pc:sldMk cId="498491376" sldId="273"/>
        </pc:sldMkLst>
      </pc:sldChg>
      <pc:sldChg chg="del">
        <pc:chgData name="Rebecca Stewart" userId="e4dbdf3f-b99f-4ed4-aef6-c26f104e6967" providerId="ADAL" clId="{BB862036-FD2D-4510-81B8-B15253D2249E}" dt="2024-03-10T20:51:54.551" v="45" actId="47"/>
        <pc:sldMkLst>
          <pc:docMk/>
          <pc:sldMk cId="2886949460" sldId="274"/>
        </pc:sldMkLst>
      </pc:sldChg>
      <pc:sldChg chg="del">
        <pc:chgData name="Rebecca Stewart" userId="e4dbdf3f-b99f-4ed4-aef6-c26f104e6967" providerId="ADAL" clId="{BB862036-FD2D-4510-81B8-B15253D2249E}" dt="2024-03-10T20:51:54.735" v="46" actId="47"/>
        <pc:sldMkLst>
          <pc:docMk/>
          <pc:sldMk cId="2558816297" sldId="275"/>
        </pc:sldMkLst>
      </pc:sldChg>
      <pc:sldChg chg="del">
        <pc:chgData name="Rebecca Stewart" userId="e4dbdf3f-b99f-4ed4-aef6-c26f104e6967" providerId="ADAL" clId="{BB862036-FD2D-4510-81B8-B15253D2249E}" dt="2024-03-10T20:51:54.881" v="47" actId="47"/>
        <pc:sldMkLst>
          <pc:docMk/>
          <pc:sldMk cId="671898697" sldId="276"/>
        </pc:sldMkLst>
      </pc:sldChg>
      <pc:sldChg chg="del">
        <pc:chgData name="Rebecca Stewart" userId="e4dbdf3f-b99f-4ed4-aef6-c26f104e6967" providerId="ADAL" clId="{BB862036-FD2D-4510-81B8-B15253D2249E}" dt="2024-03-10T20:51:55.581" v="48" actId="47"/>
        <pc:sldMkLst>
          <pc:docMk/>
          <pc:sldMk cId="1748073012" sldId="277"/>
        </pc:sldMkLst>
      </pc:sldChg>
      <pc:sldChg chg="del">
        <pc:chgData name="Rebecca Stewart" userId="e4dbdf3f-b99f-4ed4-aef6-c26f104e6967" providerId="ADAL" clId="{BB862036-FD2D-4510-81B8-B15253D2249E}" dt="2024-03-10T20:51:55.785" v="49" actId="47"/>
        <pc:sldMkLst>
          <pc:docMk/>
          <pc:sldMk cId="1581363495" sldId="278"/>
        </pc:sldMkLst>
      </pc:sldChg>
      <pc:sldChg chg="del">
        <pc:chgData name="Rebecca Stewart" userId="e4dbdf3f-b99f-4ed4-aef6-c26f104e6967" providerId="ADAL" clId="{BB862036-FD2D-4510-81B8-B15253D2249E}" dt="2024-03-10T20:51:55.954" v="50" actId="47"/>
        <pc:sldMkLst>
          <pc:docMk/>
          <pc:sldMk cId="3794011719" sldId="279"/>
        </pc:sldMkLst>
      </pc:sldChg>
      <pc:sldChg chg="del">
        <pc:chgData name="Rebecca Stewart" userId="e4dbdf3f-b99f-4ed4-aef6-c26f104e6967" providerId="ADAL" clId="{BB862036-FD2D-4510-81B8-B15253D2249E}" dt="2024-03-10T20:51:56.099" v="51" actId="47"/>
        <pc:sldMkLst>
          <pc:docMk/>
          <pc:sldMk cId="1314285471" sldId="280"/>
        </pc:sldMkLst>
      </pc:sldChg>
      <pc:sldChg chg="del">
        <pc:chgData name="Rebecca Stewart" userId="e4dbdf3f-b99f-4ed4-aef6-c26f104e6967" providerId="ADAL" clId="{BB862036-FD2D-4510-81B8-B15253D2249E}" dt="2024-03-10T20:51:57.046" v="52" actId="47"/>
        <pc:sldMkLst>
          <pc:docMk/>
          <pc:sldMk cId="1539575940" sldId="281"/>
        </pc:sldMkLst>
      </pc:sldChg>
      <pc:sldChg chg="del">
        <pc:chgData name="Rebecca Stewart" userId="e4dbdf3f-b99f-4ed4-aef6-c26f104e6967" providerId="ADAL" clId="{BB862036-FD2D-4510-81B8-B15253D2249E}" dt="2024-03-10T20:51:57.235" v="53" actId="47"/>
        <pc:sldMkLst>
          <pc:docMk/>
          <pc:sldMk cId="59582380" sldId="285"/>
        </pc:sldMkLst>
      </pc:sldChg>
      <pc:sldChg chg="modSp add">
        <pc:chgData name="Rebecca Stewart" userId="e4dbdf3f-b99f-4ed4-aef6-c26f104e6967" providerId="ADAL" clId="{BB862036-FD2D-4510-81B8-B15253D2249E}" dt="2024-03-10T22:46:56.964" v="3530" actId="20577"/>
        <pc:sldMkLst>
          <pc:docMk/>
          <pc:sldMk cId="3644276228" sldId="286"/>
        </pc:sldMkLst>
        <pc:graphicFrameChg chg="mod">
          <ac:chgData name="Rebecca Stewart" userId="e4dbdf3f-b99f-4ed4-aef6-c26f104e6967" providerId="ADAL" clId="{BB862036-FD2D-4510-81B8-B15253D2249E}" dt="2024-03-10T22:46:56.964" v="3530" actId="20577"/>
          <ac:graphicFrameMkLst>
            <pc:docMk/>
            <pc:sldMk cId="3644276228" sldId="286"/>
            <ac:graphicFrameMk id="3" creationId="{7941AA64-3F5D-B52F-A99B-84A981A26986}"/>
          </ac:graphicFrameMkLst>
        </pc:graphicFrameChg>
      </pc:sldChg>
      <pc:sldChg chg="modSp add mod">
        <pc:chgData name="Rebecca Stewart" userId="e4dbdf3f-b99f-4ed4-aef6-c26f104e6967" providerId="ADAL" clId="{BB862036-FD2D-4510-81B8-B15253D2249E}" dt="2024-03-10T20:54:35.970" v="141" actId="20577"/>
        <pc:sldMkLst>
          <pc:docMk/>
          <pc:sldMk cId="3111075396" sldId="289"/>
        </pc:sldMkLst>
        <pc:spChg chg="mod">
          <ac:chgData name="Rebecca Stewart" userId="e4dbdf3f-b99f-4ed4-aef6-c26f104e6967" providerId="ADAL" clId="{BB862036-FD2D-4510-81B8-B15253D2249E}" dt="2024-03-10T20:53:53.384" v="72" actId="20577"/>
          <ac:spMkLst>
            <pc:docMk/>
            <pc:sldMk cId="3111075396" sldId="289"/>
            <ac:spMk id="2" creationId="{39E732DD-F7E6-DB33-DF37-0CA6912DAF12}"/>
          </ac:spMkLst>
        </pc:spChg>
        <pc:spChg chg="mod">
          <ac:chgData name="Rebecca Stewart" userId="e4dbdf3f-b99f-4ed4-aef6-c26f104e6967" providerId="ADAL" clId="{BB862036-FD2D-4510-81B8-B15253D2249E}" dt="2024-03-10T20:54:35.970" v="141" actId="20577"/>
          <ac:spMkLst>
            <pc:docMk/>
            <pc:sldMk cId="3111075396" sldId="289"/>
            <ac:spMk id="23" creationId="{DCA5D148-3069-594E-4200-980D518B51C8}"/>
          </ac:spMkLst>
        </pc:spChg>
      </pc:sldChg>
      <pc:sldChg chg="addSp delSp modSp add mod modNotesTx">
        <pc:chgData name="Rebecca Stewart" userId="e4dbdf3f-b99f-4ed4-aef6-c26f104e6967" providerId="ADAL" clId="{BB862036-FD2D-4510-81B8-B15253D2249E}" dt="2024-03-10T22:49:15.870" v="3621" actId="478"/>
        <pc:sldMkLst>
          <pc:docMk/>
          <pc:sldMk cId="4172943289" sldId="290"/>
        </pc:sldMkLst>
        <pc:spChg chg="mod">
          <ac:chgData name="Rebecca Stewart" userId="e4dbdf3f-b99f-4ed4-aef6-c26f104e6967" providerId="ADAL" clId="{BB862036-FD2D-4510-81B8-B15253D2249E}" dt="2024-03-10T21:25:17.999" v="790" actId="1076"/>
          <ac:spMkLst>
            <pc:docMk/>
            <pc:sldMk cId="4172943289" sldId="290"/>
            <ac:spMk id="2" creationId="{39E732DD-F7E6-DB33-DF37-0CA6912DAF12}"/>
          </ac:spMkLst>
        </pc:spChg>
        <pc:spChg chg="add mod">
          <ac:chgData name="Rebecca Stewart" userId="e4dbdf3f-b99f-4ed4-aef6-c26f104e6967" providerId="ADAL" clId="{BB862036-FD2D-4510-81B8-B15253D2249E}" dt="2024-03-10T21:25:23.583" v="792" actId="14100"/>
          <ac:spMkLst>
            <pc:docMk/>
            <pc:sldMk cId="4172943289" sldId="290"/>
            <ac:spMk id="3" creationId="{3C85902E-E35C-1183-8E55-4A284F447BF2}"/>
          </ac:spMkLst>
        </pc:spChg>
        <pc:spChg chg="add mod">
          <ac:chgData name="Rebecca Stewart" userId="e4dbdf3f-b99f-4ed4-aef6-c26f104e6967" providerId="ADAL" clId="{BB862036-FD2D-4510-81B8-B15253D2249E}" dt="2024-03-10T22:47:20.794" v="3531" actId="1076"/>
          <ac:spMkLst>
            <pc:docMk/>
            <pc:sldMk cId="4172943289" sldId="290"/>
            <ac:spMk id="4" creationId="{D23B52D7-EF92-8689-F4CA-C05E6FFD5DFB}"/>
          </ac:spMkLst>
        </pc:spChg>
        <pc:spChg chg="add del mod">
          <ac:chgData name="Rebecca Stewart" userId="e4dbdf3f-b99f-4ed4-aef6-c26f104e6967" providerId="ADAL" clId="{BB862036-FD2D-4510-81B8-B15253D2249E}" dt="2024-03-10T22:49:15.870" v="3621" actId="478"/>
          <ac:spMkLst>
            <pc:docMk/>
            <pc:sldMk cId="4172943289" sldId="290"/>
            <ac:spMk id="5" creationId="{7E99AC0C-F46B-0698-F465-B122872B73BF}"/>
          </ac:spMkLst>
        </pc:spChg>
        <pc:spChg chg="del mod">
          <ac:chgData name="Rebecca Stewart" userId="e4dbdf3f-b99f-4ed4-aef6-c26f104e6967" providerId="ADAL" clId="{BB862036-FD2D-4510-81B8-B15253D2249E}" dt="2024-03-10T20:57:49.504" v="185"/>
          <ac:spMkLst>
            <pc:docMk/>
            <pc:sldMk cId="4172943289" sldId="290"/>
            <ac:spMk id="23" creationId="{DCA5D148-3069-594E-4200-980D518B51C8}"/>
          </ac:spMkLst>
        </pc:spChg>
      </pc:sldChg>
      <pc:sldChg chg="addSp modSp add mod modNotesTx">
        <pc:chgData name="Rebecca Stewart" userId="e4dbdf3f-b99f-4ed4-aef6-c26f104e6967" providerId="ADAL" clId="{BB862036-FD2D-4510-81B8-B15253D2249E}" dt="2024-03-10T21:34:49.358" v="1299" actId="20577"/>
        <pc:sldMkLst>
          <pc:docMk/>
          <pc:sldMk cId="3409957740" sldId="291"/>
        </pc:sldMkLst>
        <pc:spChg chg="mod">
          <ac:chgData name="Rebecca Stewart" userId="e4dbdf3f-b99f-4ed4-aef6-c26f104e6967" providerId="ADAL" clId="{BB862036-FD2D-4510-81B8-B15253D2249E}" dt="2024-03-10T21:32:36.743" v="1224" actId="14100"/>
          <ac:spMkLst>
            <pc:docMk/>
            <pc:sldMk cId="3409957740" sldId="291"/>
            <ac:spMk id="2" creationId="{39E732DD-F7E6-DB33-DF37-0CA6912DAF12}"/>
          </ac:spMkLst>
        </pc:spChg>
        <pc:spChg chg="add mod">
          <ac:chgData name="Rebecca Stewart" userId="e4dbdf3f-b99f-4ed4-aef6-c26f104e6967" providerId="ADAL" clId="{BB862036-FD2D-4510-81B8-B15253D2249E}" dt="2024-03-10T21:30:25.739" v="1087" actId="20577"/>
          <ac:spMkLst>
            <pc:docMk/>
            <pc:sldMk cId="3409957740" sldId="291"/>
            <ac:spMk id="5" creationId="{50906215-8AE0-8851-6D84-4FE2244D76D2}"/>
          </ac:spMkLst>
        </pc:spChg>
        <pc:spChg chg="add mod">
          <ac:chgData name="Rebecca Stewart" userId="e4dbdf3f-b99f-4ed4-aef6-c26f104e6967" providerId="ADAL" clId="{BB862036-FD2D-4510-81B8-B15253D2249E}" dt="2024-03-10T21:33:12.430" v="1262" actId="403"/>
          <ac:spMkLst>
            <pc:docMk/>
            <pc:sldMk cId="3409957740" sldId="291"/>
            <ac:spMk id="6" creationId="{9DF94049-41B4-4B57-95A0-DBCF20057EF1}"/>
          </ac:spMkLst>
        </pc:spChg>
        <pc:picChg chg="add mod">
          <ac:chgData name="Rebecca Stewart" userId="e4dbdf3f-b99f-4ed4-aef6-c26f104e6967" providerId="ADAL" clId="{BB862036-FD2D-4510-81B8-B15253D2249E}" dt="2024-03-10T21:28:31.179" v="1058" actId="1076"/>
          <ac:picMkLst>
            <pc:docMk/>
            <pc:sldMk cId="3409957740" sldId="291"/>
            <ac:picMk id="4" creationId="{4D1281F5-5579-C554-54BF-734A1ACE37B6}"/>
          </ac:picMkLst>
        </pc:picChg>
      </pc:sldChg>
      <pc:sldChg chg="addSp modSp add mod modNotesTx">
        <pc:chgData name="Rebecca Stewart" userId="e4dbdf3f-b99f-4ed4-aef6-c26f104e6967" providerId="ADAL" clId="{BB862036-FD2D-4510-81B8-B15253D2249E}" dt="2024-03-10T21:43:33.437" v="1567" actId="20577"/>
        <pc:sldMkLst>
          <pc:docMk/>
          <pc:sldMk cId="3076590878" sldId="292"/>
        </pc:sldMkLst>
        <pc:spChg chg="mod">
          <ac:chgData name="Rebecca Stewart" userId="e4dbdf3f-b99f-4ed4-aef6-c26f104e6967" providerId="ADAL" clId="{BB862036-FD2D-4510-81B8-B15253D2249E}" dt="2024-03-10T21:37:09.248" v="1314" actId="403"/>
          <ac:spMkLst>
            <pc:docMk/>
            <pc:sldMk cId="3076590878" sldId="292"/>
            <ac:spMk id="2" creationId="{39E732DD-F7E6-DB33-DF37-0CA6912DAF12}"/>
          </ac:spMkLst>
        </pc:spChg>
        <pc:spChg chg="add mod">
          <ac:chgData name="Rebecca Stewart" userId="e4dbdf3f-b99f-4ed4-aef6-c26f104e6967" providerId="ADAL" clId="{BB862036-FD2D-4510-81B8-B15253D2249E}" dt="2024-03-10T21:36:00.195" v="1301"/>
          <ac:spMkLst>
            <pc:docMk/>
            <pc:sldMk cId="3076590878" sldId="292"/>
            <ac:spMk id="3" creationId="{B8CA5792-8CD6-4822-0FCA-3398A5319346}"/>
          </ac:spMkLst>
        </pc:spChg>
        <pc:spChg chg="add mod">
          <ac:chgData name="Rebecca Stewart" userId="e4dbdf3f-b99f-4ed4-aef6-c26f104e6967" providerId="ADAL" clId="{BB862036-FD2D-4510-81B8-B15253D2249E}" dt="2024-03-10T21:36:00.195" v="1301"/>
          <ac:spMkLst>
            <pc:docMk/>
            <pc:sldMk cId="3076590878" sldId="292"/>
            <ac:spMk id="4" creationId="{19F165B4-0AA4-85CE-B31A-715EE5B0D812}"/>
          </ac:spMkLst>
        </pc:spChg>
        <pc:spChg chg="add mod">
          <ac:chgData name="Rebecca Stewart" userId="e4dbdf3f-b99f-4ed4-aef6-c26f104e6967" providerId="ADAL" clId="{BB862036-FD2D-4510-81B8-B15253D2249E}" dt="2024-03-10T21:36:00.195" v="1301"/>
          <ac:spMkLst>
            <pc:docMk/>
            <pc:sldMk cId="3076590878" sldId="292"/>
            <ac:spMk id="5" creationId="{DD437F5C-3100-8467-6CB0-6D3A70CE1436}"/>
          </ac:spMkLst>
        </pc:spChg>
        <pc:spChg chg="add mod">
          <ac:chgData name="Rebecca Stewart" userId="e4dbdf3f-b99f-4ed4-aef6-c26f104e6967" providerId="ADAL" clId="{BB862036-FD2D-4510-81B8-B15253D2249E}" dt="2024-03-10T21:36:00.195" v="1301"/>
          <ac:spMkLst>
            <pc:docMk/>
            <pc:sldMk cId="3076590878" sldId="292"/>
            <ac:spMk id="6" creationId="{C379B786-1300-A636-EAF4-1887D0A8408B}"/>
          </ac:spMkLst>
        </pc:spChg>
        <pc:spChg chg="add mod">
          <ac:chgData name="Rebecca Stewart" userId="e4dbdf3f-b99f-4ed4-aef6-c26f104e6967" providerId="ADAL" clId="{BB862036-FD2D-4510-81B8-B15253D2249E}" dt="2024-03-10T21:36:00.195" v="1301"/>
          <ac:spMkLst>
            <pc:docMk/>
            <pc:sldMk cId="3076590878" sldId="292"/>
            <ac:spMk id="7" creationId="{E54B8D08-AA2C-6CB3-1B61-7719A8DFBD30}"/>
          </ac:spMkLst>
        </pc:spChg>
        <pc:spChg chg="add mod">
          <ac:chgData name="Rebecca Stewart" userId="e4dbdf3f-b99f-4ed4-aef6-c26f104e6967" providerId="ADAL" clId="{BB862036-FD2D-4510-81B8-B15253D2249E}" dt="2024-03-10T21:39:45.007" v="1370" actId="20577"/>
          <ac:spMkLst>
            <pc:docMk/>
            <pc:sldMk cId="3076590878" sldId="292"/>
            <ac:spMk id="8" creationId="{AE2F8558-519D-B416-999F-D21495C3308F}"/>
          </ac:spMkLst>
        </pc:spChg>
        <pc:spChg chg="add mod">
          <ac:chgData name="Rebecca Stewart" userId="e4dbdf3f-b99f-4ed4-aef6-c26f104e6967" providerId="ADAL" clId="{BB862036-FD2D-4510-81B8-B15253D2249E}" dt="2024-03-10T21:41:15.278" v="1402" actId="403"/>
          <ac:spMkLst>
            <pc:docMk/>
            <pc:sldMk cId="3076590878" sldId="292"/>
            <ac:spMk id="9" creationId="{492FBBE6-DEA3-2C98-069B-293393896E20}"/>
          </ac:spMkLst>
        </pc:spChg>
        <pc:spChg chg="add mod">
          <ac:chgData name="Rebecca Stewart" userId="e4dbdf3f-b99f-4ed4-aef6-c26f104e6967" providerId="ADAL" clId="{BB862036-FD2D-4510-81B8-B15253D2249E}" dt="2024-03-10T21:41:23.012" v="1407" actId="14100"/>
          <ac:spMkLst>
            <pc:docMk/>
            <pc:sldMk cId="3076590878" sldId="292"/>
            <ac:spMk id="10" creationId="{C067EEC1-6A7D-0278-EBCF-AE2250BE6E67}"/>
          </ac:spMkLst>
        </pc:spChg>
        <pc:spChg chg="add mod">
          <ac:chgData name="Rebecca Stewart" userId="e4dbdf3f-b99f-4ed4-aef6-c26f104e6967" providerId="ADAL" clId="{BB862036-FD2D-4510-81B8-B15253D2249E}" dt="2024-03-10T21:42:07.284" v="1415" actId="20577"/>
          <ac:spMkLst>
            <pc:docMk/>
            <pc:sldMk cId="3076590878" sldId="292"/>
            <ac:spMk id="11" creationId="{280DC005-A1AD-20C0-F60D-572229FD1D6C}"/>
          </ac:spMkLst>
        </pc:spChg>
      </pc:sldChg>
      <pc:sldChg chg="addSp delSp modSp add mod ord">
        <pc:chgData name="Rebecca Stewart" userId="e4dbdf3f-b99f-4ed4-aef6-c26f104e6967" providerId="ADAL" clId="{BB862036-FD2D-4510-81B8-B15253D2249E}" dt="2024-03-10T22:49:51.285" v="3626" actId="1076"/>
        <pc:sldMkLst>
          <pc:docMk/>
          <pc:sldMk cId="1363111982" sldId="293"/>
        </pc:sldMkLst>
        <pc:spChg chg="mod">
          <ac:chgData name="Rebecca Stewart" userId="e4dbdf3f-b99f-4ed4-aef6-c26f104e6967" providerId="ADAL" clId="{BB862036-FD2D-4510-81B8-B15253D2249E}" dt="2024-03-10T22:49:33.030" v="3622" actId="1076"/>
          <ac:spMkLst>
            <pc:docMk/>
            <pc:sldMk cId="1363111982" sldId="293"/>
            <ac:spMk id="2" creationId="{39E732DD-F7E6-DB33-DF37-0CA6912DAF12}"/>
          </ac:spMkLst>
        </pc:spChg>
        <pc:spChg chg="add mod">
          <ac:chgData name="Rebecca Stewart" userId="e4dbdf3f-b99f-4ed4-aef6-c26f104e6967" providerId="ADAL" clId="{BB862036-FD2D-4510-81B8-B15253D2249E}" dt="2024-03-10T22:49:35.914" v="3623" actId="1076"/>
          <ac:spMkLst>
            <pc:docMk/>
            <pc:sldMk cId="1363111982" sldId="293"/>
            <ac:spMk id="4" creationId="{13500EBD-92FE-C10C-C3CC-D80791DFB026}"/>
          </ac:spMkLst>
        </pc:spChg>
        <pc:spChg chg="add mod">
          <ac:chgData name="Rebecca Stewart" userId="e4dbdf3f-b99f-4ed4-aef6-c26f104e6967" providerId="ADAL" clId="{BB862036-FD2D-4510-81B8-B15253D2249E}" dt="2024-03-10T22:49:46.584" v="3625" actId="1076"/>
          <ac:spMkLst>
            <pc:docMk/>
            <pc:sldMk cId="1363111982" sldId="293"/>
            <ac:spMk id="5" creationId="{6E80AE7C-B55B-7F25-DE03-F819672FBF21}"/>
          </ac:spMkLst>
        </pc:spChg>
        <pc:spChg chg="add del mod">
          <ac:chgData name="Rebecca Stewart" userId="e4dbdf3f-b99f-4ed4-aef6-c26f104e6967" providerId="ADAL" clId="{BB862036-FD2D-4510-81B8-B15253D2249E}" dt="2024-03-10T21:58:12.620" v="1831"/>
          <ac:spMkLst>
            <pc:docMk/>
            <pc:sldMk cId="1363111982" sldId="293"/>
            <ac:spMk id="14" creationId="{420B8B84-91C4-1638-42B3-6CAD959E7F17}"/>
          </ac:spMkLst>
        </pc:spChg>
        <pc:spChg chg="add mod">
          <ac:chgData name="Rebecca Stewart" userId="e4dbdf3f-b99f-4ed4-aef6-c26f104e6967" providerId="ADAL" clId="{BB862036-FD2D-4510-81B8-B15253D2249E}" dt="2024-03-10T22:49:51.285" v="3626" actId="1076"/>
          <ac:spMkLst>
            <pc:docMk/>
            <pc:sldMk cId="1363111982" sldId="293"/>
            <ac:spMk id="15" creationId="{8237EE5C-C08E-D946-A477-54418C097EB5}"/>
          </ac:spMkLst>
        </pc:spChg>
        <pc:picChg chg="add mod">
          <ac:chgData name="Rebecca Stewart" userId="e4dbdf3f-b99f-4ed4-aef6-c26f104e6967" providerId="ADAL" clId="{BB862036-FD2D-4510-81B8-B15253D2249E}" dt="2024-03-10T22:49:43.714" v="3624" actId="1076"/>
          <ac:picMkLst>
            <pc:docMk/>
            <pc:sldMk cId="1363111982" sldId="293"/>
            <ac:picMk id="7" creationId="{3EC0CF85-4130-FA01-B87A-EB47100F4DFC}"/>
          </ac:picMkLst>
        </pc:picChg>
        <pc:picChg chg="add mod">
          <ac:chgData name="Rebecca Stewart" userId="e4dbdf3f-b99f-4ed4-aef6-c26f104e6967" providerId="ADAL" clId="{BB862036-FD2D-4510-81B8-B15253D2249E}" dt="2024-03-10T22:49:43.714" v="3624" actId="1076"/>
          <ac:picMkLst>
            <pc:docMk/>
            <pc:sldMk cId="1363111982" sldId="293"/>
            <ac:picMk id="9" creationId="{186BE798-2117-5A55-BA97-B210465731D4}"/>
          </ac:picMkLst>
        </pc:picChg>
        <pc:picChg chg="add mod">
          <ac:chgData name="Rebecca Stewart" userId="e4dbdf3f-b99f-4ed4-aef6-c26f104e6967" providerId="ADAL" clId="{BB862036-FD2D-4510-81B8-B15253D2249E}" dt="2024-03-10T22:49:43.714" v="3624" actId="1076"/>
          <ac:picMkLst>
            <pc:docMk/>
            <pc:sldMk cId="1363111982" sldId="293"/>
            <ac:picMk id="11" creationId="{529F45C9-EDED-24DB-3925-4AF4EC203CBD}"/>
          </ac:picMkLst>
        </pc:picChg>
        <pc:picChg chg="add mod">
          <ac:chgData name="Rebecca Stewart" userId="e4dbdf3f-b99f-4ed4-aef6-c26f104e6967" providerId="ADAL" clId="{BB862036-FD2D-4510-81B8-B15253D2249E}" dt="2024-03-10T22:49:43.714" v="3624" actId="1076"/>
          <ac:picMkLst>
            <pc:docMk/>
            <pc:sldMk cId="1363111982" sldId="293"/>
            <ac:picMk id="13" creationId="{BB9F6C5C-B15C-0B4C-3660-52EA7E720F67}"/>
          </ac:picMkLst>
        </pc:picChg>
      </pc:sldChg>
      <pc:sldChg chg="addSp modSp add mod modNotesTx">
        <pc:chgData name="Rebecca Stewart" userId="e4dbdf3f-b99f-4ed4-aef6-c26f104e6967" providerId="ADAL" clId="{BB862036-FD2D-4510-81B8-B15253D2249E}" dt="2024-03-10T22:13:15.538" v="2322" actId="2710"/>
        <pc:sldMkLst>
          <pc:docMk/>
          <pc:sldMk cId="2648521795" sldId="294"/>
        </pc:sldMkLst>
        <pc:spChg chg="mod">
          <ac:chgData name="Rebecca Stewart" userId="e4dbdf3f-b99f-4ed4-aef6-c26f104e6967" providerId="ADAL" clId="{BB862036-FD2D-4510-81B8-B15253D2249E}" dt="2024-03-10T22:10:11.085" v="2046" actId="20577"/>
          <ac:spMkLst>
            <pc:docMk/>
            <pc:sldMk cId="2648521795" sldId="294"/>
            <ac:spMk id="2" creationId="{39E732DD-F7E6-DB33-DF37-0CA6912DAF12}"/>
          </ac:spMkLst>
        </pc:spChg>
        <pc:spChg chg="add mod">
          <ac:chgData name="Rebecca Stewart" userId="e4dbdf3f-b99f-4ed4-aef6-c26f104e6967" providerId="ADAL" clId="{BB862036-FD2D-4510-81B8-B15253D2249E}" dt="2024-03-10T22:13:15.538" v="2322" actId="2710"/>
          <ac:spMkLst>
            <pc:docMk/>
            <pc:sldMk cId="2648521795" sldId="294"/>
            <ac:spMk id="5" creationId="{D19911DD-4A19-65E3-3696-0D0CC01D83D6}"/>
          </ac:spMkLst>
        </pc:spChg>
        <pc:picChg chg="add mod">
          <ac:chgData name="Rebecca Stewart" userId="e4dbdf3f-b99f-4ed4-aef6-c26f104e6967" providerId="ADAL" clId="{BB862036-FD2D-4510-81B8-B15253D2249E}" dt="2024-03-10T22:09:59.529" v="2027" actId="1076"/>
          <ac:picMkLst>
            <pc:docMk/>
            <pc:sldMk cId="2648521795" sldId="294"/>
            <ac:picMk id="4" creationId="{81332078-BA1C-3954-31BB-2704F6BBD38E}"/>
          </ac:picMkLst>
        </pc:picChg>
      </pc:sldChg>
      <pc:sldChg chg="addSp delSp modSp add mod modClrScheme modAnim chgLayout modNotesTx">
        <pc:chgData name="Rebecca Stewart" userId="e4dbdf3f-b99f-4ed4-aef6-c26f104e6967" providerId="ADAL" clId="{BB862036-FD2D-4510-81B8-B15253D2249E}" dt="2024-03-10T22:19:57.453" v="2606" actId="20577"/>
        <pc:sldMkLst>
          <pc:docMk/>
          <pc:sldMk cId="337387561" sldId="295"/>
        </pc:sldMkLst>
        <pc:spChg chg="add del">
          <ac:chgData name="Rebecca Stewart" userId="e4dbdf3f-b99f-4ed4-aef6-c26f104e6967" providerId="ADAL" clId="{BB862036-FD2D-4510-81B8-B15253D2249E}" dt="2024-03-10T22:15:23.790" v="2364" actId="26606"/>
          <ac:spMkLst>
            <pc:docMk/>
            <pc:sldMk cId="337387561" sldId="295"/>
            <ac:spMk id="2" creationId="{39E732DD-F7E6-DB33-DF37-0CA6912DAF12}"/>
          </ac:spMkLst>
        </pc:spChg>
        <pc:spChg chg="add mod">
          <ac:chgData name="Rebecca Stewart" userId="e4dbdf3f-b99f-4ed4-aef6-c26f104e6967" providerId="ADAL" clId="{BB862036-FD2D-4510-81B8-B15253D2249E}" dt="2024-03-10T22:19:57.453" v="2606" actId="20577"/>
          <ac:spMkLst>
            <pc:docMk/>
            <pc:sldMk cId="337387561" sldId="295"/>
            <ac:spMk id="4" creationId="{D983DC54-D49C-986D-B28F-D4BAEE81C2E4}"/>
          </ac:spMkLst>
        </pc:spChg>
        <pc:spChg chg="add del mod">
          <ac:chgData name="Rebecca Stewart" userId="e4dbdf3f-b99f-4ed4-aef6-c26f104e6967" providerId="ADAL" clId="{BB862036-FD2D-4510-81B8-B15253D2249E}" dt="2024-03-10T22:15:23.790" v="2363" actId="26606"/>
          <ac:spMkLst>
            <pc:docMk/>
            <pc:sldMk cId="337387561" sldId="295"/>
            <ac:spMk id="8" creationId="{327BE836-7834-2AC0-DBCE-6434F0525D49}"/>
          </ac:spMkLst>
        </pc:spChg>
        <pc:spChg chg="add del mod">
          <ac:chgData name="Rebecca Stewart" userId="e4dbdf3f-b99f-4ed4-aef6-c26f104e6967" providerId="ADAL" clId="{BB862036-FD2D-4510-81B8-B15253D2249E}" dt="2024-03-10T22:15:23.790" v="2363" actId="26606"/>
          <ac:spMkLst>
            <pc:docMk/>
            <pc:sldMk cId="337387561" sldId="295"/>
            <ac:spMk id="10" creationId="{9473DCEF-5F41-C3B4-DF13-75D195DF31AA}"/>
          </ac:spMkLst>
        </pc:spChg>
        <pc:spChg chg="add del mod">
          <ac:chgData name="Rebecca Stewart" userId="e4dbdf3f-b99f-4ed4-aef6-c26f104e6967" providerId="ADAL" clId="{BB862036-FD2D-4510-81B8-B15253D2249E}" dt="2024-03-10T22:15:23.790" v="2363" actId="26606"/>
          <ac:spMkLst>
            <pc:docMk/>
            <pc:sldMk cId="337387561" sldId="295"/>
            <ac:spMk id="12" creationId="{A6B5F747-1CEE-E862-8B84-1856F08273C6}"/>
          </ac:spMkLst>
        </pc:spChg>
        <pc:spChg chg="add del mod">
          <ac:chgData name="Rebecca Stewart" userId="e4dbdf3f-b99f-4ed4-aef6-c26f104e6967" providerId="ADAL" clId="{BB862036-FD2D-4510-81B8-B15253D2249E}" dt="2024-03-10T22:15:23.790" v="2363" actId="26606"/>
          <ac:spMkLst>
            <pc:docMk/>
            <pc:sldMk cId="337387561" sldId="295"/>
            <ac:spMk id="14" creationId="{D6C5D033-5BAD-474F-0C41-93F39F329D25}"/>
          </ac:spMkLst>
        </pc:spChg>
        <pc:spChg chg="add">
          <ac:chgData name="Rebecca Stewart" userId="e4dbdf3f-b99f-4ed4-aef6-c26f104e6967" providerId="ADAL" clId="{BB862036-FD2D-4510-81B8-B15253D2249E}" dt="2024-03-10T22:15:23.790" v="2364" actId="26606"/>
          <ac:spMkLst>
            <pc:docMk/>
            <pc:sldMk cId="337387561" sldId="295"/>
            <ac:spMk id="16" creationId="{6C0B4F9F-D92B-B36E-F056-6EA4D49372DC}"/>
          </ac:spMkLst>
        </pc:spChg>
        <pc:picChg chg="add mod">
          <ac:chgData name="Rebecca Stewart" userId="e4dbdf3f-b99f-4ed4-aef6-c26f104e6967" providerId="ADAL" clId="{BB862036-FD2D-4510-81B8-B15253D2249E}" dt="2024-03-10T22:15:39.075" v="2367" actId="14100"/>
          <ac:picMkLst>
            <pc:docMk/>
            <pc:sldMk cId="337387561" sldId="295"/>
            <ac:picMk id="3" creationId="{EDFFF9CA-F263-8E28-0A57-2D759FB32CA5}"/>
          </ac:picMkLst>
        </pc:picChg>
      </pc:sldChg>
      <pc:sldChg chg="addSp delSp modSp add mod modAnim">
        <pc:chgData name="Rebecca Stewart" userId="e4dbdf3f-b99f-4ed4-aef6-c26f104e6967" providerId="ADAL" clId="{BB862036-FD2D-4510-81B8-B15253D2249E}" dt="2024-03-10T22:29:34.376" v="2720" actId="1076"/>
        <pc:sldMkLst>
          <pc:docMk/>
          <pc:sldMk cId="1874355618" sldId="296"/>
        </pc:sldMkLst>
        <pc:spChg chg="del">
          <ac:chgData name="Rebecca Stewart" userId="e4dbdf3f-b99f-4ed4-aef6-c26f104e6967" providerId="ADAL" clId="{BB862036-FD2D-4510-81B8-B15253D2249E}" dt="2024-03-10T22:28:24.191" v="2662" actId="26606"/>
          <ac:spMkLst>
            <pc:docMk/>
            <pc:sldMk cId="1874355618" sldId="296"/>
            <ac:spMk id="2" creationId="{39E732DD-F7E6-DB33-DF37-0CA6912DAF12}"/>
          </ac:spMkLst>
        </pc:spChg>
        <pc:spChg chg="add mod">
          <ac:chgData name="Rebecca Stewart" userId="e4dbdf3f-b99f-4ed4-aef6-c26f104e6967" providerId="ADAL" clId="{BB862036-FD2D-4510-81B8-B15253D2249E}" dt="2024-03-10T22:29:34.376" v="2720" actId="1076"/>
          <ac:spMkLst>
            <pc:docMk/>
            <pc:sldMk cId="1874355618" sldId="296"/>
            <ac:spMk id="8" creationId="{2C2C4638-6B32-5C75-E8C8-A8D4AC3F7F7D}"/>
          </ac:spMkLst>
        </pc:spChg>
        <pc:picChg chg="add mod">
          <ac:chgData name="Rebecca Stewart" userId="e4dbdf3f-b99f-4ed4-aef6-c26f104e6967" providerId="ADAL" clId="{BB862036-FD2D-4510-81B8-B15253D2249E}" dt="2024-03-10T22:28:43.433" v="2665" actId="1076"/>
          <ac:picMkLst>
            <pc:docMk/>
            <pc:sldMk cId="1874355618" sldId="296"/>
            <ac:picMk id="3" creationId="{AD2C188F-E594-E559-C7A2-CF0350EE91DC}"/>
          </ac:picMkLst>
        </pc:picChg>
      </pc:sldChg>
      <pc:sldChg chg="addSp modSp add mod">
        <pc:chgData name="Rebecca Stewart" userId="e4dbdf3f-b99f-4ed4-aef6-c26f104e6967" providerId="ADAL" clId="{BB862036-FD2D-4510-81B8-B15253D2249E}" dt="2024-03-10T22:39:31.399" v="3189" actId="1076"/>
        <pc:sldMkLst>
          <pc:docMk/>
          <pc:sldMk cId="2961890861" sldId="297"/>
        </pc:sldMkLst>
        <pc:spChg chg="mod">
          <ac:chgData name="Rebecca Stewart" userId="e4dbdf3f-b99f-4ed4-aef6-c26f104e6967" providerId="ADAL" clId="{BB862036-FD2D-4510-81B8-B15253D2249E}" dt="2024-03-10T22:34:23.853" v="2782" actId="20577"/>
          <ac:spMkLst>
            <pc:docMk/>
            <pc:sldMk cId="2961890861" sldId="297"/>
            <ac:spMk id="2" creationId="{39E732DD-F7E6-DB33-DF37-0CA6912DAF12}"/>
          </ac:spMkLst>
        </pc:spChg>
        <pc:spChg chg="add mod">
          <ac:chgData name="Rebecca Stewart" userId="e4dbdf3f-b99f-4ed4-aef6-c26f104e6967" providerId="ADAL" clId="{BB862036-FD2D-4510-81B8-B15253D2249E}" dt="2024-03-10T22:39:31.399" v="3189" actId="1076"/>
          <ac:spMkLst>
            <pc:docMk/>
            <pc:sldMk cId="2961890861" sldId="297"/>
            <ac:spMk id="4" creationId="{09248BED-CAAB-A121-5610-393BF1000CE2}"/>
          </ac:spMkLst>
        </pc:spChg>
        <pc:graphicFrameChg chg="add mod modGraphic">
          <ac:chgData name="Rebecca Stewart" userId="e4dbdf3f-b99f-4ed4-aef6-c26f104e6967" providerId="ADAL" clId="{BB862036-FD2D-4510-81B8-B15253D2249E}" dt="2024-03-10T22:36:57.893" v="2954" actId="1076"/>
          <ac:graphicFrameMkLst>
            <pc:docMk/>
            <pc:sldMk cId="2961890861" sldId="297"/>
            <ac:graphicFrameMk id="3" creationId="{0AE3C4DD-08C7-BFB2-1052-AC0CDA65E9B0}"/>
          </ac:graphicFrameMkLst>
        </pc:graphicFrameChg>
      </pc:sldChg>
      <pc:sldChg chg="modSp add del mod ord">
        <pc:chgData name="Rebecca Stewart" userId="e4dbdf3f-b99f-4ed4-aef6-c26f104e6967" providerId="ADAL" clId="{BB862036-FD2D-4510-81B8-B15253D2249E}" dt="2024-03-10T22:46:10.330" v="3438" actId="47"/>
        <pc:sldMkLst>
          <pc:docMk/>
          <pc:sldMk cId="2932247128" sldId="298"/>
        </pc:sldMkLst>
        <pc:spChg chg="mod">
          <ac:chgData name="Rebecca Stewart" userId="e4dbdf3f-b99f-4ed4-aef6-c26f104e6967" providerId="ADAL" clId="{BB862036-FD2D-4510-81B8-B15253D2249E}" dt="2024-03-10T22:43:57.102" v="3375" actId="1076"/>
          <ac:spMkLst>
            <pc:docMk/>
            <pc:sldMk cId="2932247128" sldId="298"/>
            <ac:spMk id="2" creationId="{39E732DD-F7E6-DB33-DF37-0CA6912DAF12}"/>
          </ac:spMkLst>
        </pc:spChg>
      </pc:sldChg>
      <pc:sldChg chg="add del">
        <pc:chgData name="Rebecca Stewart" userId="e4dbdf3f-b99f-4ed4-aef6-c26f104e6967" providerId="ADAL" clId="{BB862036-FD2D-4510-81B8-B15253D2249E}" dt="2024-03-10T22:46:13.912" v="3439" actId="47"/>
        <pc:sldMkLst>
          <pc:docMk/>
          <pc:sldMk cId="2103778335" sldId="299"/>
        </pc:sldMkLst>
      </pc:sldChg>
      <pc:sldChg chg="addSp modSp add mod ord modAnim modNotesTx">
        <pc:chgData name="Rebecca Stewart" userId="e4dbdf3f-b99f-4ed4-aef6-c26f104e6967" providerId="ADAL" clId="{BB862036-FD2D-4510-81B8-B15253D2249E}" dt="2024-03-10T21:11:41.919" v="203"/>
        <pc:sldMkLst>
          <pc:docMk/>
          <pc:sldMk cId="2846073550" sldId="300"/>
        </pc:sldMkLst>
        <pc:picChg chg="add mod">
          <ac:chgData name="Rebecca Stewart" userId="e4dbdf3f-b99f-4ed4-aef6-c26f104e6967" providerId="ADAL" clId="{BB862036-FD2D-4510-81B8-B15253D2249E}" dt="2024-03-10T21:11:22.949" v="201" actId="14100"/>
          <ac:picMkLst>
            <pc:docMk/>
            <pc:sldMk cId="2846073550" sldId="300"/>
            <ac:picMk id="2" creationId="{EA5B6DC0-FC6E-9D4C-CF21-72D806E6844C}"/>
          </ac:picMkLst>
        </pc:picChg>
      </pc:sldChg>
      <pc:sldChg chg="addSp delSp modSp new mod ord modNotesTx">
        <pc:chgData name="Rebecca Stewart" userId="e4dbdf3f-b99f-4ed4-aef6-c26f104e6967" providerId="ADAL" clId="{BB862036-FD2D-4510-81B8-B15253D2249E}" dt="2024-03-10T22:24:31.121" v="2659" actId="1076"/>
        <pc:sldMkLst>
          <pc:docMk/>
          <pc:sldMk cId="2063373272" sldId="301"/>
        </pc:sldMkLst>
        <pc:spChg chg="mod">
          <ac:chgData name="Rebecca Stewart" userId="e4dbdf3f-b99f-4ed4-aef6-c26f104e6967" providerId="ADAL" clId="{BB862036-FD2D-4510-81B8-B15253D2249E}" dt="2024-03-10T22:13:59.639" v="2355" actId="403"/>
          <ac:spMkLst>
            <pc:docMk/>
            <pc:sldMk cId="2063373272" sldId="301"/>
            <ac:spMk id="2" creationId="{5BE638A4-8C07-449E-761F-7B84DA9D2B65}"/>
          </ac:spMkLst>
        </pc:spChg>
        <pc:spChg chg="del">
          <ac:chgData name="Rebecca Stewart" userId="e4dbdf3f-b99f-4ed4-aef6-c26f104e6967" providerId="ADAL" clId="{BB862036-FD2D-4510-81B8-B15253D2249E}" dt="2024-03-10T22:13:56.007" v="2353" actId="478"/>
          <ac:spMkLst>
            <pc:docMk/>
            <pc:sldMk cId="2063373272" sldId="301"/>
            <ac:spMk id="3" creationId="{53D73D67-10E0-74BC-BED5-8A9648F8B2EA}"/>
          </ac:spMkLst>
        </pc:spChg>
        <pc:spChg chg="add mod">
          <ac:chgData name="Rebecca Stewart" userId="e4dbdf3f-b99f-4ed4-aef6-c26f104e6967" providerId="ADAL" clId="{BB862036-FD2D-4510-81B8-B15253D2249E}" dt="2024-03-10T22:24:31.121" v="2659" actId="1076"/>
          <ac:spMkLst>
            <pc:docMk/>
            <pc:sldMk cId="2063373272" sldId="301"/>
            <ac:spMk id="7" creationId="{50D4A79B-706E-5FB9-6DEF-4946A1369B28}"/>
          </ac:spMkLst>
        </pc:spChg>
        <pc:picChg chg="add mod">
          <ac:chgData name="Rebecca Stewart" userId="e4dbdf3f-b99f-4ed4-aef6-c26f104e6967" providerId="ADAL" clId="{BB862036-FD2D-4510-81B8-B15253D2249E}" dt="2024-03-10T22:22:26.170" v="2614" actId="14100"/>
          <ac:picMkLst>
            <pc:docMk/>
            <pc:sldMk cId="2063373272" sldId="301"/>
            <ac:picMk id="5" creationId="{D8C3EC04-9401-D5FA-5311-A74E4778FCA2}"/>
          </ac:picMkLst>
        </pc:picChg>
      </pc:sldChg>
      <pc:sldChg chg="addSp modSp add mod ord">
        <pc:chgData name="Rebecca Stewart" userId="e4dbdf3f-b99f-4ed4-aef6-c26f104e6967" providerId="ADAL" clId="{BB862036-FD2D-4510-81B8-B15253D2249E}" dt="2024-03-10T22:43:12.442" v="3297" actId="207"/>
        <pc:sldMkLst>
          <pc:docMk/>
          <pc:sldMk cId="1208037202" sldId="302"/>
        </pc:sldMkLst>
        <pc:spChg chg="add mod">
          <ac:chgData name="Rebecca Stewart" userId="e4dbdf3f-b99f-4ed4-aef6-c26f104e6967" providerId="ADAL" clId="{BB862036-FD2D-4510-81B8-B15253D2249E}" dt="2024-03-10T22:43:12.442" v="3297" actId="207"/>
          <ac:spMkLst>
            <pc:docMk/>
            <pc:sldMk cId="1208037202" sldId="302"/>
            <ac:spMk id="2" creationId="{A165E5FA-4AB8-378D-62F8-9FCF151A27ED}"/>
          </ac:spMkLst>
        </pc:spChg>
        <pc:spChg chg="mod">
          <ac:chgData name="Rebecca Stewart" userId="e4dbdf3f-b99f-4ed4-aef6-c26f104e6967" providerId="ADAL" clId="{BB862036-FD2D-4510-81B8-B15253D2249E}" dt="2024-03-10T22:41:22.906" v="3223" actId="20577"/>
          <ac:spMkLst>
            <pc:docMk/>
            <pc:sldMk cId="1208037202" sldId="302"/>
            <ac:spMk id="5" creationId="{8E0105E7-F078-035A-BC72-B72AF3F961CD}"/>
          </ac:spMkLst>
        </pc:spChg>
        <pc:picChg chg="mod modCrop">
          <ac:chgData name="Rebecca Stewart" userId="e4dbdf3f-b99f-4ed4-aef6-c26f104e6967" providerId="ADAL" clId="{BB862036-FD2D-4510-81B8-B15253D2249E}" dt="2024-03-10T22:42:18.452" v="3229" actId="1076"/>
          <ac:picMkLst>
            <pc:docMk/>
            <pc:sldMk cId="1208037202" sldId="302"/>
            <ac:picMk id="4" creationId="{879156C1-A50A-1A42-F067-DBA32DFFEAE6}"/>
          </ac:picMkLst>
        </pc:picChg>
      </pc:sldChg>
      <pc:sldChg chg="modSp add mod ord modNotesTx">
        <pc:chgData name="Rebecca Stewart" userId="e4dbdf3f-b99f-4ed4-aef6-c26f104e6967" providerId="ADAL" clId="{BB862036-FD2D-4510-81B8-B15253D2249E}" dt="2024-03-10T22:46:05.178" v="3437" actId="20577"/>
        <pc:sldMkLst>
          <pc:docMk/>
          <pc:sldMk cId="1600763370" sldId="316"/>
        </pc:sldMkLst>
        <pc:spChg chg="mod">
          <ac:chgData name="Rebecca Stewart" userId="e4dbdf3f-b99f-4ed4-aef6-c26f104e6967" providerId="ADAL" clId="{BB862036-FD2D-4510-81B8-B15253D2249E}" dt="2024-03-10T22:45:46.775" v="3425" actId="20577"/>
          <ac:spMkLst>
            <pc:docMk/>
            <pc:sldMk cId="1600763370" sldId="316"/>
            <ac:spMk id="3" creationId="{3CDD51D0-6785-3D74-67C3-436289FFBA89}"/>
          </ac:spMkLst>
        </pc:spChg>
        <pc:spChg chg="mod">
          <ac:chgData name="Rebecca Stewart" userId="e4dbdf3f-b99f-4ed4-aef6-c26f104e6967" providerId="ADAL" clId="{BB862036-FD2D-4510-81B8-B15253D2249E}" dt="2024-03-10T22:45:32.301" v="3423" actId="208"/>
          <ac:spMkLst>
            <pc:docMk/>
            <pc:sldMk cId="1600763370" sldId="316"/>
            <ac:spMk id="6" creationId="{FB4EAC49-A1AF-A5DE-9F91-4B18D744AB71}"/>
          </ac:spMkLst>
        </pc:spChg>
      </pc:sldChg>
      <pc:sldChg chg="addSp delSp modSp add mod ord">
        <pc:chgData name="Rebecca Stewart" userId="e4dbdf3f-b99f-4ed4-aef6-c26f104e6967" providerId="ADAL" clId="{BB862036-FD2D-4510-81B8-B15253D2249E}" dt="2024-03-10T22:49:07.028" v="3620" actId="20577"/>
        <pc:sldMkLst>
          <pc:docMk/>
          <pc:sldMk cId="1113303591" sldId="317"/>
        </pc:sldMkLst>
        <pc:spChg chg="mod">
          <ac:chgData name="Rebecca Stewart" userId="e4dbdf3f-b99f-4ed4-aef6-c26f104e6967" providerId="ADAL" clId="{BB862036-FD2D-4510-81B8-B15253D2249E}" dt="2024-03-10T22:48:03.595" v="3585" actId="20577"/>
          <ac:spMkLst>
            <pc:docMk/>
            <pc:sldMk cId="1113303591" sldId="317"/>
            <ac:spMk id="2" creationId="{39E732DD-F7E6-DB33-DF37-0CA6912DAF12}"/>
          </ac:spMkLst>
        </pc:spChg>
        <pc:spChg chg="add mod">
          <ac:chgData name="Rebecca Stewart" userId="e4dbdf3f-b99f-4ed4-aef6-c26f104e6967" providerId="ADAL" clId="{BB862036-FD2D-4510-81B8-B15253D2249E}" dt="2024-03-10T22:49:07.028" v="3620" actId="20577"/>
          <ac:spMkLst>
            <pc:docMk/>
            <pc:sldMk cId="1113303591" sldId="317"/>
            <ac:spMk id="3" creationId="{75992CAE-D832-9F21-43CD-05978C26BD56}"/>
          </ac:spMkLst>
        </pc:spChg>
        <pc:spChg chg="del mod">
          <ac:chgData name="Rebecca Stewart" userId="e4dbdf3f-b99f-4ed4-aef6-c26f104e6967" providerId="ADAL" clId="{BB862036-FD2D-4510-81B8-B15253D2249E}" dt="2024-03-10T22:48:24.178" v="3592"/>
          <ac:spMkLst>
            <pc:docMk/>
            <pc:sldMk cId="1113303591" sldId="317"/>
            <ac:spMk id="23" creationId="{DCA5D148-3069-594E-4200-980D518B51C8}"/>
          </ac:spMkLst>
        </pc:spChg>
      </pc:sldChg>
    </pc:docChg>
  </pc:docChgLst>
  <pc:docChgLst>
    <pc:chgData name="Rebecca Stewart" userId="e4dbdf3f-b99f-4ed4-aef6-c26f104e6967" providerId="ADAL" clId="{2B3D7656-ED27-4076-A4DB-72A3DFFC9289}"/>
    <pc:docChg chg="undo redo custSel modSld">
      <pc:chgData name="Rebecca Stewart" userId="e4dbdf3f-b99f-4ed4-aef6-c26f104e6967" providerId="ADAL" clId="{2B3D7656-ED27-4076-A4DB-72A3DFFC9289}" dt="2024-01-09T09:25:16.649" v="6"/>
      <pc:docMkLst>
        <pc:docMk/>
      </pc:docMkLst>
      <pc:sldChg chg="modSp mod">
        <pc:chgData name="Rebecca Stewart" userId="e4dbdf3f-b99f-4ed4-aef6-c26f104e6967" providerId="ADAL" clId="{2B3D7656-ED27-4076-A4DB-72A3DFFC9289}" dt="2024-01-09T09:25:16.649" v="6"/>
        <pc:sldMkLst>
          <pc:docMk/>
          <pc:sldMk cId="992262848" sldId="256"/>
        </pc:sldMkLst>
        <pc:spChg chg="mod">
          <ac:chgData name="Rebecca Stewart" userId="e4dbdf3f-b99f-4ed4-aef6-c26f104e6967" providerId="ADAL" clId="{2B3D7656-ED27-4076-A4DB-72A3DFFC9289}" dt="2024-01-09T09:25:16.649" v="6"/>
          <ac:spMkLst>
            <pc:docMk/>
            <pc:sldMk cId="992262848" sldId="256"/>
            <ac:spMk id="2" creationId="{7136ADA7-71A1-44A8-81BF-1B6CACFB757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5733D3-A66F-4549-9FB9-ED46807CC43B}" type="doc">
      <dgm:prSet loTypeId="urn:microsoft.com/office/officeart/2005/8/layout/hProcess9" loCatId="process" qsTypeId="urn:microsoft.com/office/officeart/2005/8/quickstyle/simple1" qsCatId="simple" csTypeId="urn:microsoft.com/office/officeart/2005/8/colors/accent1_2" csCatId="accent1" phldr="1"/>
      <dgm:spPr/>
    </dgm:pt>
    <dgm:pt modelId="{B7B5DFD4-9987-4073-9EAD-4BB74B8E66FE}">
      <dgm:prSet phldrT="[Text]"/>
      <dgm:spPr/>
      <dgm:t>
        <a:bodyPr/>
        <a:lstStyle/>
        <a:p>
          <a:r>
            <a:rPr lang="en-GB" dirty="0"/>
            <a:t>Discuss poverty</a:t>
          </a:r>
        </a:p>
      </dgm:t>
    </dgm:pt>
    <dgm:pt modelId="{984057FE-C20D-4FF6-8165-BAF3309435CE}" type="parTrans" cxnId="{C3EE95CE-D16B-405F-B79A-30406E4F9E37}">
      <dgm:prSet/>
      <dgm:spPr/>
      <dgm:t>
        <a:bodyPr/>
        <a:lstStyle/>
        <a:p>
          <a:endParaRPr lang="en-GB"/>
        </a:p>
      </dgm:t>
    </dgm:pt>
    <dgm:pt modelId="{BD09BB86-FAD7-4471-B578-2A7DCFE60FC1}" type="sibTrans" cxnId="{C3EE95CE-D16B-405F-B79A-30406E4F9E37}">
      <dgm:prSet/>
      <dgm:spPr/>
      <dgm:t>
        <a:bodyPr/>
        <a:lstStyle/>
        <a:p>
          <a:endParaRPr lang="en-GB"/>
        </a:p>
      </dgm:t>
    </dgm:pt>
    <dgm:pt modelId="{459144C7-75CB-43E8-A810-4DF75561A293}">
      <dgm:prSet phldrT="[Text]"/>
      <dgm:spPr/>
      <dgm:t>
        <a:bodyPr/>
        <a:lstStyle/>
        <a:p>
          <a:r>
            <a:rPr lang="en-GB" dirty="0"/>
            <a:t>Identify who is most affected by poverty. </a:t>
          </a:r>
        </a:p>
      </dgm:t>
    </dgm:pt>
    <dgm:pt modelId="{B35C95EE-C9B3-424D-B4F4-FA8F0B06AFE3}" type="parTrans" cxnId="{B61B2DA4-4F3F-4868-B86B-156E63EFFA0C}">
      <dgm:prSet/>
      <dgm:spPr/>
      <dgm:t>
        <a:bodyPr/>
        <a:lstStyle/>
        <a:p>
          <a:endParaRPr lang="en-GB"/>
        </a:p>
      </dgm:t>
    </dgm:pt>
    <dgm:pt modelId="{2492B4C4-2EA6-435D-A3B7-4643CA61FA38}" type="sibTrans" cxnId="{B61B2DA4-4F3F-4868-B86B-156E63EFFA0C}">
      <dgm:prSet/>
      <dgm:spPr/>
      <dgm:t>
        <a:bodyPr/>
        <a:lstStyle/>
        <a:p>
          <a:endParaRPr lang="en-GB"/>
        </a:p>
      </dgm:t>
    </dgm:pt>
    <dgm:pt modelId="{6E719437-4FB8-4803-9C7D-4DD5514A6271}">
      <dgm:prSet phldrT="[Text]"/>
      <dgm:spPr/>
      <dgm:t>
        <a:bodyPr/>
        <a:lstStyle/>
        <a:p>
          <a:r>
            <a:rPr lang="en-GB" dirty="0"/>
            <a:t>Time to work on component 2 </a:t>
          </a:r>
        </a:p>
      </dgm:t>
    </dgm:pt>
    <dgm:pt modelId="{B733BE6F-17DF-47A0-81CB-47D59D31C464}" type="parTrans" cxnId="{13E58644-1384-44C1-AC2B-B6D210C38A01}">
      <dgm:prSet/>
      <dgm:spPr/>
      <dgm:t>
        <a:bodyPr/>
        <a:lstStyle/>
        <a:p>
          <a:endParaRPr lang="en-GB"/>
        </a:p>
      </dgm:t>
    </dgm:pt>
    <dgm:pt modelId="{377CDFD6-C099-4D44-A47E-1E04F6FF785B}" type="sibTrans" cxnId="{13E58644-1384-44C1-AC2B-B6D210C38A01}">
      <dgm:prSet/>
      <dgm:spPr/>
      <dgm:t>
        <a:bodyPr/>
        <a:lstStyle/>
        <a:p>
          <a:endParaRPr lang="en-GB"/>
        </a:p>
      </dgm:t>
    </dgm:pt>
    <dgm:pt modelId="{67833FF0-D0DD-45E9-A8C9-F6148D3398C9}" type="pres">
      <dgm:prSet presAssocID="{2A5733D3-A66F-4549-9FB9-ED46807CC43B}" presName="CompostProcess" presStyleCnt="0">
        <dgm:presLayoutVars>
          <dgm:dir/>
          <dgm:resizeHandles val="exact"/>
        </dgm:presLayoutVars>
      </dgm:prSet>
      <dgm:spPr/>
    </dgm:pt>
    <dgm:pt modelId="{CACD1A10-7E04-476D-B6B3-AB9B91170EDB}" type="pres">
      <dgm:prSet presAssocID="{2A5733D3-A66F-4549-9FB9-ED46807CC43B}" presName="arrow" presStyleLbl="bgShp" presStyleIdx="0" presStyleCnt="1"/>
      <dgm:spPr/>
    </dgm:pt>
    <dgm:pt modelId="{0D7A2EA6-CD89-4918-A266-69B85BCB5565}" type="pres">
      <dgm:prSet presAssocID="{2A5733D3-A66F-4549-9FB9-ED46807CC43B}" presName="linearProcess" presStyleCnt="0"/>
      <dgm:spPr/>
    </dgm:pt>
    <dgm:pt modelId="{1C46B641-E95C-428D-AAD2-9FB8DAC227DA}" type="pres">
      <dgm:prSet presAssocID="{B7B5DFD4-9987-4073-9EAD-4BB74B8E66FE}" presName="textNode" presStyleLbl="node1" presStyleIdx="0" presStyleCnt="3">
        <dgm:presLayoutVars>
          <dgm:bulletEnabled val="1"/>
        </dgm:presLayoutVars>
      </dgm:prSet>
      <dgm:spPr/>
    </dgm:pt>
    <dgm:pt modelId="{BC4758F3-AF9A-4EE8-8256-3F18FA90CBE2}" type="pres">
      <dgm:prSet presAssocID="{BD09BB86-FAD7-4471-B578-2A7DCFE60FC1}" presName="sibTrans" presStyleCnt="0"/>
      <dgm:spPr/>
    </dgm:pt>
    <dgm:pt modelId="{65BEA2B7-6701-494A-9D3D-7758B2A86594}" type="pres">
      <dgm:prSet presAssocID="{459144C7-75CB-43E8-A810-4DF75561A293}" presName="textNode" presStyleLbl="node1" presStyleIdx="1" presStyleCnt="3">
        <dgm:presLayoutVars>
          <dgm:bulletEnabled val="1"/>
        </dgm:presLayoutVars>
      </dgm:prSet>
      <dgm:spPr/>
    </dgm:pt>
    <dgm:pt modelId="{428A283C-EA27-4E31-B0DD-AD3B8575C83D}" type="pres">
      <dgm:prSet presAssocID="{2492B4C4-2EA6-435D-A3B7-4643CA61FA38}" presName="sibTrans" presStyleCnt="0"/>
      <dgm:spPr/>
    </dgm:pt>
    <dgm:pt modelId="{B3FE623E-FE70-4460-9F88-B2E2F3DC16B2}" type="pres">
      <dgm:prSet presAssocID="{6E719437-4FB8-4803-9C7D-4DD5514A6271}" presName="textNode" presStyleLbl="node1" presStyleIdx="2" presStyleCnt="3">
        <dgm:presLayoutVars>
          <dgm:bulletEnabled val="1"/>
        </dgm:presLayoutVars>
      </dgm:prSet>
      <dgm:spPr/>
    </dgm:pt>
  </dgm:ptLst>
  <dgm:cxnLst>
    <dgm:cxn modelId="{D751985F-CB79-409E-83DC-20E2AB3F67A6}" type="presOf" srcId="{459144C7-75CB-43E8-A810-4DF75561A293}" destId="{65BEA2B7-6701-494A-9D3D-7758B2A86594}" srcOrd="0" destOrd="0" presId="urn:microsoft.com/office/officeart/2005/8/layout/hProcess9"/>
    <dgm:cxn modelId="{13E58644-1384-44C1-AC2B-B6D210C38A01}" srcId="{2A5733D3-A66F-4549-9FB9-ED46807CC43B}" destId="{6E719437-4FB8-4803-9C7D-4DD5514A6271}" srcOrd="2" destOrd="0" parTransId="{B733BE6F-17DF-47A0-81CB-47D59D31C464}" sibTransId="{377CDFD6-C099-4D44-A47E-1E04F6FF785B}"/>
    <dgm:cxn modelId="{D4414B59-0A61-4B0F-9C4F-03D567828F66}" type="presOf" srcId="{B7B5DFD4-9987-4073-9EAD-4BB74B8E66FE}" destId="{1C46B641-E95C-428D-AAD2-9FB8DAC227DA}" srcOrd="0" destOrd="0" presId="urn:microsoft.com/office/officeart/2005/8/layout/hProcess9"/>
    <dgm:cxn modelId="{76E72E87-78DC-4138-AE6E-074A6D1FC945}" type="presOf" srcId="{2A5733D3-A66F-4549-9FB9-ED46807CC43B}" destId="{67833FF0-D0DD-45E9-A8C9-F6148D3398C9}" srcOrd="0" destOrd="0" presId="urn:microsoft.com/office/officeart/2005/8/layout/hProcess9"/>
    <dgm:cxn modelId="{49AD9E8C-B245-4CEA-AE7F-DF65B8AF0D89}" type="presOf" srcId="{6E719437-4FB8-4803-9C7D-4DD5514A6271}" destId="{B3FE623E-FE70-4460-9F88-B2E2F3DC16B2}" srcOrd="0" destOrd="0" presId="urn:microsoft.com/office/officeart/2005/8/layout/hProcess9"/>
    <dgm:cxn modelId="{B61B2DA4-4F3F-4868-B86B-156E63EFFA0C}" srcId="{2A5733D3-A66F-4549-9FB9-ED46807CC43B}" destId="{459144C7-75CB-43E8-A810-4DF75561A293}" srcOrd="1" destOrd="0" parTransId="{B35C95EE-C9B3-424D-B4F4-FA8F0B06AFE3}" sibTransId="{2492B4C4-2EA6-435D-A3B7-4643CA61FA38}"/>
    <dgm:cxn modelId="{C3EE95CE-D16B-405F-B79A-30406E4F9E37}" srcId="{2A5733D3-A66F-4549-9FB9-ED46807CC43B}" destId="{B7B5DFD4-9987-4073-9EAD-4BB74B8E66FE}" srcOrd="0" destOrd="0" parTransId="{984057FE-C20D-4FF6-8165-BAF3309435CE}" sibTransId="{BD09BB86-FAD7-4471-B578-2A7DCFE60FC1}"/>
    <dgm:cxn modelId="{BF8973DF-36AB-4B96-8C39-A243B48247D8}" type="presParOf" srcId="{67833FF0-D0DD-45E9-A8C9-F6148D3398C9}" destId="{CACD1A10-7E04-476D-B6B3-AB9B91170EDB}" srcOrd="0" destOrd="0" presId="urn:microsoft.com/office/officeart/2005/8/layout/hProcess9"/>
    <dgm:cxn modelId="{BC1EC77E-B323-4948-AD2F-35762F03D27E}" type="presParOf" srcId="{67833FF0-D0DD-45E9-A8C9-F6148D3398C9}" destId="{0D7A2EA6-CD89-4918-A266-69B85BCB5565}" srcOrd="1" destOrd="0" presId="urn:microsoft.com/office/officeart/2005/8/layout/hProcess9"/>
    <dgm:cxn modelId="{475093C6-C667-4413-81A1-646F6AC61716}" type="presParOf" srcId="{0D7A2EA6-CD89-4918-A266-69B85BCB5565}" destId="{1C46B641-E95C-428D-AAD2-9FB8DAC227DA}" srcOrd="0" destOrd="0" presId="urn:microsoft.com/office/officeart/2005/8/layout/hProcess9"/>
    <dgm:cxn modelId="{AB8FD729-5968-413D-BE8E-3D4B28A1E2CD}" type="presParOf" srcId="{0D7A2EA6-CD89-4918-A266-69B85BCB5565}" destId="{BC4758F3-AF9A-4EE8-8256-3F18FA90CBE2}" srcOrd="1" destOrd="0" presId="urn:microsoft.com/office/officeart/2005/8/layout/hProcess9"/>
    <dgm:cxn modelId="{F477EBAA-3CF5-4A4D-A48C-31FD900E3C35}" type="presParOf" srcId="{0D7A2EA6-CD89-4918-A266-69B85BCB5565}" destId="{65BEA2B7-6701-494A-9D3D-7758B2A86594}" srcOrd="2" destOrd="0" presId="urn:microsoft.com/office/officeart/2005/8/layout/hProcess9"/>
    <dgm:cxn modelId="{730523CE-95D4-4BF2-BEB3-AD11D152E3B9}" type="presParOf" srcId="{0D7A2EA6-CD89-4918-A266-69B85BCB5565}" destId="{428A283C-EA27-4E31-B0DD-AD3B8575C83D}" srcOrd="3" destOrd="0" presId="urn:microsoft.com/office/officeart/2005/8/layout/hProcess9"/>
    <dgm:cxn modelId="{2A5436EE-FF56-4E9D-99A2-A9A1AE7874DC}" type="presParOf" srcId="{0D7A2EA6-CD89-4918-A266-69B85BCB5565}" destId="{B3FE623E-FE70-4460-9F88-B2E2F3DC16B2}"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ABFF1F-B5B8-4510-92BE-BDE27B310D65}"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3FA5D042-8729-4F2F-8F64-DCDE7883590D}">
      <dgm:prSet phldrT="[Text]"/>
      <dgm:spPr/>
      <dgm:t>
        <a:bodyPr/>
        <a:lstStyle/>
        <a:p>
          <a:r>
            <a:rPr lang="en-GB" dirty="0"/>
            <a:t>Impacts</a:t>
          </a:r>
        </a:p>
      </dgm:t>
    </dgm:pt>
    <dgm:pt modelId="{10485AE9-3FBA-4A88-9155-8862958ED9DD}" type="parTrans" cxnId="{AD36C31C-6EFE-4009-8AF1-57147A965A57}">
      <dgm:prSet/>
      <dgm:spPr/>
      <dgm:t>
        <a:bodyPr/>
        <a:lstStyle/>
        <a:p>
          <a:endParaRPr lang="en-GB"/>
        </a:p>
      </dgm:t>
    </dgm:pt>
    <dgm:pt modelId="{A434F3FD-A7F5-4644-992B-CF0AA4C2AD22}" type="sibTrans" cxnId="{AD36C31C-6EFE-4009-8AF1-57147A965A57}">
      <dgm:prSet/>
      <dgm:spPr/>
      <dgm:t>
        <a:bodyPr/>
        <a:lstStyle/>
        <a:p>
          <a:endParaRPr lang="en-GB"/>
        </a:p>
      </dgm:t>
    </dgm:pt>
    <dgm:pt modelId="{725C8AB8-AE24-47D4-B684-24C35464F871}">
      <dgm:prSet phldrT="[Text]" custT="1"/>
      <dgm:spPr/>
      <dgm:t>
        <a:bodyPr/>
        <a:lstStyle/>
        <a:p>
          <a:r>
            <a:rPr lang="en-GB" sz="1600" dirty="0"/>
            <a:t>Lower school attendance</a:t>
          </a:r>
        </a:p>
      </dgm:t>
    </dgm:pt>
    <dgm:pt modelId="{9EB1454E-FA72-46AD-A771-B483336A965D}" type="parTrans" cxnId="{ED9EF73F-688C-458B-ACCD-DCDC5B12BB85}">
      <dgm:prSet/>
      <dgm:spPr/>
      <dgm:t>
        <a:bodyPr/>
        <a:lstStyle/>
        <a:p>
          <a:endParaRPr lang="en-GB"/>
        </a:p>
      </dgm:t>
    </dgm:pt>
    <dgm:pt modelId="{3EE92D77-C379-4C65-AE9C-39AEFE1E5846}" type="sibTrans" cxnId="{ED9EF73F-688C-458B-ACCD-DCDC5B12BB85}">
      <dgm:prSet/>
      <dgm:spPr/>
      <dgm:t>
        <a:bodyPr/>
        <a:lstStyle/>
        <a:p>
          <a:endParaRPr lang="en-GB"/>
        </a:p>
      </dgm:t>
    </dgm:pt>
    <dgm:pt modelId="{F4F73FE1-0591-4704-A891-39C723E1A02C}">
      <dgm:prSet phldrT="[Text]"/>
      <dgm:spPr/>
      <dgm:t>
        <a:bodyPr/>
        <a:lstStyle/>
        <a:p>
          <a:r>
            <a:rPr lang="en-GB" dirty="0"/>
            <a:t>Higher risk of domestic violence</a:t>
          </a:r>
        </a:p>
      </dgm:t>
    </dgm:pt>
    <dgm:pt modelId="{DE25CFDD-0811-4915-AABD-FA7BF9694867}" type="parTrans" cxnId="{4615D563-20DF-4494-892F-AB8DD29F64C1}">
      <dgm:prSet/>
      <dgm:spPr/>
      <dgm:t>
        <a:bodyPr/>
        <a:lstStyle/>
        <a:p>
          <a:endParaRPr lang="en-GB"/>
        </a:p>
      </dgm:t>
    </dgm:pt>
    <dgm:pt modelId="{9FC02F85-A187-491D-84DC-9A117DB816C3}" type="sibTrans" cxnId="{4615D563-20DF-4494-892F-AB8DD29F64C1}">
      <dgm:prSet/>
      <dgm:spPr/>
      <dgm:t>
        <a:bodyPr/>
        <a:lstStyle/>
        <a:p>
          <a:endParaRPr lang="en-GB"/>
        </a:p>
      </dgm:t>
    </dgm:pt>
    <dgm:pt modelId="{41A95E81-BFA7-4493-836B-FFD06DB60416}">
      <dgm:prSet phldrT="[Text]"/>
      <dgm:spPr/>
      <dgm:t>
        <a:bodyPr/>
        <a:lstStyle/>
        <a:p>
          <a:r>
            <a:rPr lang="en-GB" dirty="0"/>
            <a:t>Lowered social participation</a:t>
          </a:r>
        </a:p>
      </dgm:t>
    </dgm:pt>
    <dgm:pt modelId="{75D8528D-CE6C-4984-AD88-929749D2D5F8}" type="parTrans" cxnId="{0AC0E333-89F0-4EF4-8AA5-16961A8AEF8D}">
      <dgm:prSet/>
      <dgm:spPr/>
      <dgm:t>
        <a:bodyPr/>
        <a:lstStyle/>
        <a:p>
          <a:endParaRPr lang="en-GB"/>
        </a:p>
      </dgm:t>
    </dgm:pt>
    <dgm:pt modelId="{B7A430B0-E22D-4A3A-B3B0-1598EA97406D}" type="sibTrans" cxnId="{0AC0E333-89F0-4EF4-8AA5-16961A8AEF8D}">
      <dgm:prSet/>
      <dgm:spPr/>
      <dgm:t>
        <a:bodyPr/>
        <a:lstStyle/>
        <a:p>
          <a:endParaRPr lang="en-GB"/>
        </a:p>
      </dgm:t>
    </dgm:pt>
    <dgm:pt modelId="{D9D74DC6-500A-46F3-8E26-7BBE8FB09F14}">
      <dgm:prSet phldrT="[Text]"/>
      <dgm:spPr/>
      <dgm:t>
        <a:bodyPr/>
        <a:lstStyle/>
        <a:p>
          <a:r>
            <a:rPr lang="en-GB" dirty="0"/>
            <a:t>Reduced levels of nutrition</a:t>
          </a:r>
        </a:p>
      </dgm:t>
    </dgm:pt>
    <dgm:pt modelId="{2DDFE37A-CEF3-401E-862E-7A80AEDAD820}" type="parTrans" cxnId="{913A2796-84C5-4F52-A72D-C518C6D3A2CC}">
      <dgm:prSet/>
      <dgm:spPr/>
      <dgm:t>
        <a:bodyPr/>
        <a:lstStyle/>
        <a:p>
          <a:endParaRPr lang="en-GB"/>
        </a:p>
      </dgm:t>
    </dgm:pt>
    <dgm:pt modelId="{D8110AC9-E7F6-42CC-AB74-CBE824384EC7}" type="sibTrans" cxnId="{913A2796-84C5-4F52-A72D-C518C6D3A2CC}">
      <dgm:prSet/>
      <dgm:spPr/>
      <dgm:t>
        <a:bodyPr/>
        <a:lstStyle/>
        <a:p>
          <a:endParaRPr lang="en-GB"/>
        </a:p>
      </dgm:t>
    </dgm:pt>
    <dgm:pt modelId="{BA4B7ED4-0847-4798-892B-89867C6010E9}" type="pres">
      <dgm:prSet presAssocID="{9DABFF1F-B5B8-4510-92BE-BDE27B310D65}" presName="cycle" presStyleCnt="0">
        <dgm:presLayoutVars>
          <dgm:chMax val="1"/>
          <dgm:dir/>
          <dgm:animLvl val="ctr"/>
          <dgm:resizeHandles val="exact"/>
        </dgm:presLayoutVars>
      </dgm:prSet>
      <dgm:spPr/>
    </dgm:pt>
    <dgm:pt modelId="{BAD0805C-6616-4313-A818-8FDF1D252DC9}" type="pres">
      <dgm:prSet presAssocID="{3FA5D042-8729-4F2F-8F64-DCDE7883590D}" presName="centerShape" presStyleLbl="node0" presStyleIdx="0" presStyleCnt="1"/>
      <dgm:spPr/>
    </dgm:pt>
    <dgm:pt modelId="{D78A777A-15E3-4AA2-A664-BC82615DFCAB}" type="pres">
      <dgm:prSet presAssocID="{9EB1454E-FA72-46AD-A771-B483336A965D}" presName="Name9" presStyleLbl="parChTrans1D2" presStyleIdx="0" presStyleCnt="4"/>
      <dgm:spPr/>
    </dgm:pt>
    <dgm:pt modelId="{E0A9DC99-5D19-4501-8810-FB8CEF048A94}" type="pres">
      <dgm:prSet presAssocID="{9EB1454E-FA72-46AD-A771-B483336A965D}" presName="connTx" presStyleLbl="parChTrans1D2" presStyleIdx="0" presStyleCnt="4"/>
      <dgm:spPr/>
    </dgm:pt>
    <dgm:pt modelId="{9886BC3C-E106-4494-9DC6-9E51C092B595}" type="pres">
      <dgm:prSet presAssocID="{725C8AB8-AE24-47D4-B684-24C35464F871}" presName="node" presStyleLbl="node1" presStyleIdx="0" presStyleCnt="4">
        <dgm:presLayoutVars>
          <dgm:bulletEnabled val="1"/>
        </dgm:presLayoutVars>
      </dgm:prSet>
      <dgm:spPr/>
    </dgm:pt>
    <dgm:pt modelId="{85D58287-DB4F-432F-AA68-2DA8EFB2BA19}" type="pres">
      <dgm:prSet presAssocID="{DE25CFDD-0811-4915-AABD-FA7BF9694867}" presName="Name9" presStyleLbl="parChTrans1D2" presStyleIdx="1" presStyleCnt="4"/>
      <dgm:spPr/>
    </dgm:pt>
    <dgm:pt modelId="{A9F71A3A-F772-48F8-BE7E-B2DA60B471E5}" type="pres">
      <dgm:prSet presAssocID="{DE25CFDD-0811-4915-AABD-FA7BF9694867}" presName="connTx" presStyleLbl="parChTrans1D2" presStyleIdx="1" presStyleCnt="4"/>
      <dgm:spPr/>
    </dgm:pt>
    <dgm:pt modelId="{360D8456-C30B-41D5-AD29-BE37753A9B3B}" type="pres">
      <dgm:prSet presAssocID="{F4F73FE1-0591-4704-A891-39C723E1A02C}" presName="node" presStyleLbl="node1" presStyleIdx="1" presStyleCnt="4">
        <dgm:presLayoutVars>
          <dgm:bulletEnabled val="1"/>
        </dgm:presLayoutVars>
      </dgm:prSet>
      <dgm:spPr/>
    </dgm:pt>
    <dgm:pt modelId="{C9E428D6-49DC-4FDF-BE90-FA7D9EAEABC5}" type="pres">
      <dgm:prSet presAssocID="{75D8528D-CE6C-4984-AD88-929749D2D5F8}" presName="Name9" presStyleLbl="parChTrans1D2" presStyleIdx="2" presStyleCnt="4"/>
      <dgm:spPr/>
    </dgm:pt>
    <dgm:pt modelId="{4138A3CD-E4A3-415C-93D9-5C1D8334F8A4}" type="pres">
      <dgm:prSet presAssocID="{75D8528D-CE6C-4984-AD88-929749D2D5F8}" presName="connTx" presStyleLbl="parChTrans1D2" presStyleIdx="2" presStyleCnt="4"/>
      <dgm:spPr/>
    </dgm:pt>
    <dgm:pt modelId="{60312520-8A9F-43E2-811A-09FED0BAFF14}" type="pres">
      <dgm:prSet presAssocID="{41A95E81-BFA7-4493-836B-FFD06DB60416}" presName="node" presStyleLbl="node1" presStyleIdx="2" presStyleCnt="4">
        <dgm:presLayoutVars>
          <dgm:bulletEnabled val="1"/>
        </dgm:presLayoutVars>
      </dgm:prSet>
      <dgm:spPr/>
    </dgm:pt>
    <dgm:pt modelId="{68BB9924-8C01-481A-83F9-51982852ECA5}" type="pres">
      <dgm:prSet presAssocID="{2DDFE37A-CEF3-401E-862E-7A80AEDAD820}" presName="Name9" presStyleLbl="parChTrans1D2" presStyleIdx="3" presStyleCnt="4"/>
      <dgm:spPr/>
    </dgm:pt>
    <dgm:pt modelId="{9AE1E72A-CEF3-4C8C-A2F4-548E77560543}" type="pres">
      <dgm:prSet presAssocID="{2DDFE37A-CEF3-401E-862E-7A80AEDAD820}" presName="connTx" presStyleLbl="parChTrans1D2" presStyleIdx="3" presStyleCnt="4"/>
      <dgm:spPr/>
    </dgm:pt>
    <dgm:pt modelId="{4DFC5608-65AE-4C64-82F4-FD71841D0D7F}" type="pres">
      <dgm:prSet presAssocID="{D9D74DC6-500A-46F3-8E26-7BBE8FB09F14}" presName="node" presStyleLbl="node1" presStyleIdx="3" presStyleCnt="4">
        <dgm:presLayoutVars>
          <dgm:bulletEnabled val="1"/>
        </dgm:presLayoutVars>
      </dgm:prSet>
      <dgm:spPr/>
    </dgm:pt>
  </dgm:ptLst>
  <dgm:cxnLst>
    <dgm:cxn modelId="{B2CD6616-21E3-42C1-90DD-EE73344964DA}" type="presOf" srcId="{3FA5D042-8729-4F2F-8F64-DCDE7883590D}" destId="{BAD0805C-6616-4313-A818-8FDF1D252DC9}" srcOrd="0" destOrd="0" presId="urn:microsoft.com/office/officeart/2005/8/layout/radial1"/>
    <dgm:cxn modelId="{AD36C31C-6EFE-4009-8AF1-57147A965A57}" srcId="{9DABFF1F-B5B8-4510-92BE-BDE27B310D65}" destId="{3FA5D042-8729-4F2F-8F64-DCDE7883590D}" srcOrd="0" destOrd="0" parTransId="{10485AE9-3FBA-4A88-9155-8862958ED9DD}" sibTransId="{A434F3FD-A7F5-4644-992B-CF0AA4C2AD22}"/>
    <dgm:cxn modelId="{4DC92023-48C4-4FD2-849A-15CDD231F3BC}" type="presOf" srcId="{F4F73FE1-0591-4704-A891-39C723E1A02C}" destId="{360D8456-C30B-41D5-AD29-BE37753A9B3B}" srcOrd="0" destOrd="0" presId="urn:microsoft.com/office/officeart/2005/8/layout/radial1"/>
    <dgm:cxn modelId="{0AC0E333-89F0-4EF4-8AA5-16961A8AEF8D}" srcId="{3FA5D042-8729-4F2F-8F64-DCDE7883590D}" destId="{41A95E81-BFA7-4493-836B-FFD06DB60416}" srcOrd="2" destOrd="0" parTransId="{75D8528D-CE6C-4984-AD88-929749D2D5F8}" sibTransId="{B7A430B0-E22D-4A3A-B3B0-1598EA97406D}"/>
    <dgm:cxn modelId="{8962783B-0C32-402E-A260-526E5F73F00B}" type="presOf" srcId="{D9D74DC6-500A-46F3-8E26-7BBE8FB09F14}" destId="{4DFC5608-65AE-4C64-82F4-FD71841D0D7F}" srcOrd="0" destOrd="0" presId="urn:microsoft.com/office/officeart/2005/8/layout/radial1"/>
    <dgm:cxn modelId="{ED9EF73F-688C-458B-ACCD-DCDC5B12BB85}" srcId="{3FA5D042-8729-4F2F-8F64-DCDE7883590D}" destId="{725C8AB8-AE24-47D4-B684-24C35464F871}" srcOrd="0" destOrd="0" parTransId="{9EB1454E-FA72-46AD-A771-B483336A965D}" sibTransId="{3EE92D77-C379-4C65-AE9C-39AEFE1E5846}"/>
    <dgm:cxn modelId="{59F9E261-6897-48E9-B777-0FA4F4D1E923}" type="presOf" srcId="{9EB1454E-FA72-46AD-A771-B483336A965D}" destId="{D78A777A-15E3-4AA2-A664-BC82615DFCAB}" srcOrd="0" destOrd="0" presId="urn:microsoft.com/office/officeart/2005/8/layout/radial1"/>
    <dgm:cxn modelId="{7708EC42-5C2C-46DF-863F-6F077242E630}" type="presOf" srcId="{75D8528D-CE6C-4984-AD88-929749D2D5F8}" destId="{4138A3CD-E4A3-415C-93D9-5C1D8334F8A4}" srcOrd="1" destOrd="0" presId="urn:microsoft.com/office/officeart/2005/8/layout/radial1"/>
    <dgm:cxn modelId="{4615D563-20DF-4494-892F-AB8DD29F64C1}" srcId="{3FA5D042-8729-4F2F-8F64-DCDE7883590D}" destId="{F4F73FE1-0591-4704-A891-39C723E1A02C}" srcOrd="1" destOrd="0" parTransId="{DE25CFDD-0811-4915-AABD-FA7BF9694867}" sibTransId="{9FC02F85-A187-491D-84DC-9A117DB816C3}"/>
    <dgm:cxn modelId="{825FAB6A-BDD0-4BF3-B9CD-543E53F388E5}" type="presOf" srcId="{725C8AB8-AE24-47D4-B684-24C35464F871}" destId="{9886BC3C-E106-4494-9DC6-9E51C092B595}" srcOrd="0" destOrd="0" presId="urn:microsoft.com/office/officeart/2005/8/layout/radial1"/>
    <dgm:cxn modelId="{D2AE3A79-50C0-4DE5-B25E-AECEDD129A65}" type="presOf" srcId="{2DDFE37A-CEF3-401E-862E-7A80AEDAD820}" destId="{9AE1E72A-CEF3-4C8C-A2F4-548E77560543}" srcOrd="1" destOrd="0" presId="urn:microsoft.com/office/officeart/2005/8/layout/radial1"/>
    <dgm:cxn modelId="{CD1E1D7A-517B-4DDD-BF4C-C7BB1E67F198}" type="presOf" srcId="{41A95E81-BFA7-4493-836B-FFD06DB60416}" destId="{60312520-8A9F-43E2-811A-09FED0BAFF14}" srcOrd="0" destOrd="0" presId="urn:microsoft.com/office/officeart/2005/8/layout/radial1"/>
    <dgm:cxn modelId="{294F307B-1AD8-4D2E-AF5D-25099A9E5987}" type="presOf" srcId="{9EB1454E-FA72-46AD-A771-B483336A965D}" destId="{E0A9DC99-5D19-4501-8810-FB8CEF048A94}" srcOrd="1" destOrd="0" presId="urn:microsoft.com/office/officeart/2005/8/layout/radial1"/>
    <dgm:cxn modelId="{913A2796-84C5-4F52-A72D-C518C6D3A2CC}" srcId="{3FA5D042-8729-4F2F-8F64-DCDE7883590D}" destId="{D9D74DC6-500A-46F3-8E26-7BBE8FB09F14}" srcOrd="3" destOrd="0" parTransId="{2DDFE37A-CEF3-401E-862E-7A80AEDAD820}" sibTransId="{D8110AC9-E7F6-42CC-AB74-CBE824384EC7}"/>
    <dgm:cxn modelId="{6F357797-DB87-4970-848F-7C7956232107}" type="presOf" srcId="{DE25CFDD-0811-4915-AABD-FA7BF9694867}" destId="{85D58287-DB4F-432F-AA68-2DA8EFB2BA19}" srcOrd="0" destOrd="0" presId="urn:microsoft.com/office/officeart/2005/8/layout/radial1"/>
    <dgm:cxn modelId="{E1CB4EC9-30BA-4E8A-9DB9-3A4A504D4ACE}" type="presOf" srcId="{2DDFE37A-CEF3-401E-862E-7A80AEDAD820}" destId="{68BB9924-8C01-481A-83F9-51982852ECA5}" srcOrd="0" destOrd="0" presId="urn:microsoft.com/office/officeart/2005/8/layout/radial1"/>
    <dgm:cxn modelId="{17A503D5-2F3B-4A32-B165-4F36D8643404}" type="presOf" srcId="{75D8528D-CE6C-4984-AD88-929749D2D5F8}" destId="{C9E428D6-49DC-4FDF-BE90-FA7D9EAEABC5}" srcOrd="0" destOrd="0" presId="urn:microsoft.com/office/officeart/2005/8/layout/radial1"/>
    <dgm:cxn modelId="{E4D349DB-C483-4E23-BC6B-84DFCF462350}" type="presOf" srcId="{9DABFF1F-B5B8-4510-92BE-BDE27B310D65}" destId="{BA4B7ED4-0847-4798-892B-89867C6010E9}" srcOrd="0" destOrd="0" presId="urn:microsoft.com/office/officeart/2005/8/layout/radial1"/>
    <dgm:cxn modelId="{2C2EC8FE-3817-4328-91FF-D864CE4B3AF4}" type="presOf" srcId="{DE25CFDD-0811-4915-AABD-FA7BF9694867}" destId="{A9F71A3A-F772-48F8-BE7E-B2DA60B471E5}" srcOrd="1" destOrd="0" presId="urn:microsoft.com/office/officeart/2005/8/layout/radial1"/>
    <dgm:cxn modelId="{7626BC39-74E0-4BF5-BA61-73CC0D631EB0}" type="presParOf" srcId="{BA4B7ED4-0847-4798-892B-89867C6010E9}" destId="{BAD0805C-6616-4313-A818-8FDF1D252DC9}" srcOrd="0" destOrd="0" presId="urn:microsoft.com/office/officeart/2005/8/layout/radial1"/>
    <dgm:cxn modelId="{64D2613B-93D7-41F8-8D92-83097E34967A}" type="presParOf" srcId="{BA4B7ED4-0847-4798-892B-89867C6010E9}" destId="{D78A777A-15E3-4AA2-A664-BC82615DFCAB}" srcOrd="1" destOrd="0" presId="urn:microsoft.com/office/officeart/2005/8/layout/radial1"/>
    <dgm:cxn modelId="{F59F8102-3C35-4E72-99AB-57FAE4FB2869}" type="presParOf" srcId="{D78A777A-15E3-4AA2-A664-BC82615DFCAB}" destId="{E0A9DC99-5D19-4501-8810-FB8CEF048A94}" srcOrd="0" destOrd="0" presId="urn:microsoft.com/office/officeart/2005/8/layout/radial1"/>
    <dgm:cxn modelId="{6644271B-FD76-48DB-ADDD-5243D824B718}" type="presParOf" srcId="{BA4B7ED4-0847-4798-892B-89867C6010E9}" destId="{9886BC3C-E106-4494-9DC6-9E51C092B595}" srcOrd="2" destOrd="0" presId="urn:microsoft.com/office/officeart/2005/8/layout/radial1"/>
    <dgm:cxn modelId="{8E9F15ED-F56D-41C9-B62F-5009998B4C63}" type="presParOf" srcId="{BA4B7ED4-0847-4798-892B-89867C6010E9}" destId="{85D58287-DB4F-432F-AA68-2DA8EFB2BA19}" srcOrd="3" destOrd="0" presId="urn:microsoft.com/office/officeart/2005/8/layout/radial1"/>
    <dgm:cxn modelId="{670D7A6F-2503-4022-A1E3-503324FDF436}" type="presParOf" srcId="{85D58287-DB4F-432F-AA68-2DA8EFB2BA19}" destId="{A9F71A3A-F772-48F8-BE7E-B2DA60B471E5}" srcOrd="0" destOrd="0" presId="urn:microsoft.com/office/officeart/2005/8/layout/radial1"/>
    <dgm:cxn modelId="{302CA5E6-78BC-4B4C-A907-51290DFD514B}" type="presParOf" srcId="{BA4B7ED4-0847-4798-892B-89867C6010E9}" destId="{360D8456-C30B-41D5-AD29-BE37753A9B3B}" srcOrd="4" destOrd="0" presId="urn:microsoft.com/office/officeart/2005/8/layout/radial1"/>
    <dgm:cxn modelId="{322514E9-056D-4518-985A-29F0EDA0D4D4}" type="presParOf" srcId="{BA4B7ED4-0847-4798-892B-89867C6010E9}" destId="{C9E428D6-49DC-4FDF-BE90-FA7D9EAEABC5}" srcOrd="5" destOrd="0" presId="urn:microsoft.com/office/officeart/2005/8/layout/radial1"/>
    <dgm:cxn modelId="{71CB45A8-2697-4560-94BB-384CC3D98B66}" type="presParOf" srcId="{C9E428D6-49DC-4FDF-BE90-FA7D9EAEABC5}" destId="{4138A3CD-E4A3-415C-93D9-5C1D8334F8A4}" srcOrd="0" destOrd="0" presId="urn:microsoft.com/office/officeart/2005/8/layout/radial1"/>
    <dgm:cxn modelId="{70254772-5B6D-4DE2-B480-2A6AE70CA8B9}" type="presParOf" srcId="{BA4B7ED4-0847-4798-892B-89867C6010E9}" destId="{60312520-8A9F-43E2-811A-09FED0BAFF14}" srcOrd="6" destOrd="0" presId="urn:microsoft.com/office/officeart/2005/8/layout/radial1"/>
    <dgm:cxn modelId="{8F56DDD2-8F15-460C-B381-9836BE6CEE36}" type="presParOf" srcId="{BA4B7ED4-0847-4798-892B-89867C6010E9}" destId="{68BB9924-8C01-481A-83F9-51982852ECA5}" srcOrd="7" destOrd="0" presId="urn:microsoft.com/office/officeart/2005/8/layout/radial1"/>
    <dgm:cxn modelId="{2A1D0441-DE51-48ED-8A60-3021C3C9B303}" type="presParOf" srcId="{68BB9924-8C01-481A-83F9-51982852ECA5}" destId="{9AE1E72A-CEF3-4C8C-A2F4-548E77560543}" srcOrd="0" destOrd="0" presId="urn:microsoft.com/office/officeart/2005/8/layout/radial1"/>
    <dgm:cxn modelId="{D4F2EC63-2CF0-4C67-B29D-5CACDD4B5135}" type="presParOf" srcId="{BA4B7ED4-0847-4798-892B-89867C6010E9}" destId="{4DFC5608-65AE-4C64-82F4-FD71841D0D7F}"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D1A10-7E04-476D-B6B3-AB9B91170EDB}">
      <dsp:nvSpPr>
        <dsp:cNvPr id="0" name=""/>
        <dsp:cNvSpPr/>
      </dsp:nvSpPr>
      <dsp:spPr>
        <a:xfrm>
          <a:off x="810339" y="0"/>
          <a:ext cx="9183846" cy="37480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46B641-E95C-428D-AAD2-9FB8DAC227DA}">
      <dsp:nvSpPr>
        <dsp:cNvPr id="0" name=""/>
        <dsp:cNvSpPr/>
      </dsp:nvSpPr>
      <dsp:spPr>
        <a:xfrm>
          <a:off x="366129" y="1124426"/>
          <a:ext cx="3241357" cy="14992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Discuss poverty</a:t>
          </a:r>
        </a:p>
      </dsp:txBody>
      <dsp:txXfrm>
        <a:off x="439316" y="1197613"/>
        <a:ext cx="3094983" cy="1352861"/>
      </dsp:txXfrm>
    </dsp:sp>
    <dsp:sp modelId="{65BEA2B7-6701-494A-9D3D-7758B2A86594}">
      <dsp:nvSpPr>
        <dsp:cNvPr id="0" name=""/>
        <dsp:cNvSpPr/>
      </dsp:nvSpPr>
      <dsp:spPr>
        <a:xfrm>
          <a:off x="3781583" y="1124426"/>
          <a:ext cx="3241357" cy="14992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Identify who is most affected by poverty. </a:t>
          </a:r>
        </a:p>
      </dsp:txBody>
      <dsp:txXfrm>
        <a:off x="3854770" y="1197613"/>
        <a:ext cx="3094983" cy="1352861"/>
      </dsp:txXfrm>
    </dsp:sp>
    <dsp:sp modelId="{B3FE623E-FE70-4460-9F88-B2E2F3DC16B2}">
      <dsp:nvSpPr>
        <dsp:cNvPr id="0" name=""/>
        <dsp:cNvSpPr/>
      </dsp:nvSpPr>
      <dsp:spPr>
        <a:xfrm>
          <a:off x="7197037" y="1124426"/>
          <a:ext cx="3241357" cy="14992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Time to work on component 2 </a:t>
          </a:r>
        </a:p>
      </dsp:txBody>
      <dsp:txXfrm>
        <a:off x="7270224" y="1197613"/>
        <a:ext cx="3094983" cy="13528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0805C-6616-4313-A818-8FDF1D252DC9}">
      <dsp:nvSpPr>
        <dsp:cNvPr id="0" name=""/>
        <dsp:cNvSpPr/>
      </dsp:nvSpPr>
      <dsp:spPr>
        <a:xfrm>
          <a:off x="3317797" y="1963130"/>
          <a:ext cx="1492405" cy="14924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Impacts</a:t>
          </a:r>
        </a:p>
      </dsp:txBody>
      <dsp:txXfrm>
        <a:off x="3536355" y="2181688"/>
        <a:ext cx="1055289" cy="1055289"/>
      </dsp:txXfrm>
    </dsp:sp>
    <dsp:sp modelId="{D78A777A-15E3-4AA2-A664-BC82615DFCAB}">
      <dsp:nvSpPr>
        <dsp:cNvPr id="0" name=""/>
        <dsp:cNvSpPr/>
      </dsp:nvSpPr>
      <dsp:spPr>
        <a:xfrm rot="16200000">
          <a:off x="3838366" y="1720972"/>
          <a:ext cx="451266" cy="33050"/>
        </a:xfrm>
        <a:custGeom>
          <a:avLst/>
          <a:gdLst/>
          <a:ahLst/>
          <a:cxnLst/>
          <a:rect l="0" t="0" r="0" b="0"/>
          <a:pathLst>
            <a:path>
              <a:moveTo>
                <a:pt x="0" y="16525"/>
              </a:moveTo>
              <a:lnTo>
                <a:pt x="451266" y="165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52718" y="1726216"/>
        <a:ext cx="22563" cy="22563"/>
      </dsp:txXfrm>
    </dsp:sp>
    <dsp:sp modelId="{9886BC3C-E106-4494-9DC6-9E51C092B595}">
      <dsp:nvSpPr>
        <dsp:cNvPr id="0" name=""/>
        <dsp:cNvSpPr/>
      </dsp:nvSpPr>
      <dsp:spPr>
        <a:xfrm>
          <a:off x="3317797" y="19459"/>
          <a:ext cx="1492405" cy="14924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Lower school attendance</a:t>
          </a:r>
        </a:p>
      </dsp:txBody>
      <dsp:txXfrm>
        <a:off x="3536355" y="238017"/>
        <a:ext cx="1055289" cy="1055289"/>
      </dsp:txXfrm>
    </dsp:sp>
    <dsp:sp modelId="{85D58287-DB4F-432F-AA68-2DA8EFB2BA19}">
      <dsp:nvSpPr>
        <dsp:cNvPr id="0" name=""/>
        <dsp:cNvSpPr/>
      </dsp:nvSpPr>
      <dsp:spPr>
        <a:xfrm>
          <a:off x="4810202" y="2692808"/>
          <a:ext cx="451266" cy="33050"/>
        </a:xfrm>
        <a:custGeom>
          <a:avLst/>
          <a:gdLst/>
          <a:ahLst/>
          <a:cxnLst/>
          <a:rect l="0" t="0" r="0" b="0"/>
          <a:pathLst>
            <a:path>
              <a:moveTo>
                <a:pt x="0" y="16525"/>
              </a:moveTo>
              <a:lnTo>
                <a:pt x="451266" y="165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24554" y="2698051"/>
        <a:ext cx="22563" cy="22563"/>
      </dsp:txXfrm>
    </dsp:sp>
    <dsp:sp modelId="{360D8456-C30B-41D5-AD29-BE37753A9B3B}">
      <dsp:nvSpPr>
        <dsp:cNvPr id="0" name=""/>
        <dsp:cNvSpPr/>
      </dsp:nvSpPr>
      <dsp:spPr>
        <a:xfrm>
          <a:off x="5261469" y="1963130"/>
          <a:ext cx="1492405" cy="14924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Higher risk of domestic violence</a:t>
          </a:r>
        </a:p>
      </dsp:txBody>
      <dsp:txXfrm>
        <a:off x="5480027" y="2181688"/>
        <a:ext cx="1055289" cy="1055289"/>
      </dsp:txXfrm>
    </dsp:sp>
    <dsp:sp modelId="{C9E428D6-49DC-4FDF-BE90-FA7D9EAEABC5}">
      <dsp:nvSpPr>
        <dsp:cNvPr id="0" name=""/>
        <dsp:cNvSpPr/>
      </dsp:nvSpPr>
      <dsp:spPr>
        <a:xfrm rot="5400000">
          <a:off x="3838366" y="3664644"/>
          <a:ext cx="451266" cy="33050"/>
        </a:xfrm>
        <a:custGeom>
          <a:avLst/>
          <a:gdLst/>
          <a:ahLst/>
          <a:cxnLst/>
          <a:rect l="0" t="0" r="0" b="0"/>
          <a:pathLst>
            <a:path>
              <a:moveTo>
                <a:pt x="0" y="16525"/>
              </a:moveTo>
              <a:lnTo>
                <a:pt x="451266" y="165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52718" y="3669887"/>
        <a:ext cx="22563" cy="22563"/>
      </dsp:txXfrm>
    </dsp:sp>
    <dsp:sp modelId="{60312520-8A9F-43E2-811A-09FED0BAFF14}">
      <dsp:nvSpPr>
        <dsp:cNvPr id="0" name=""/>
        <dsp:cNvSpPr/>
      </dsp:nvSpPr>
      <dsp:spPr>
        <a:xfrm>
          <a:off x="3317797" y="3906802"/>
          <a:ext cx="1492405" cy="14924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Lowered social participation</a:t>
          </a:r>
        </a:p>
      </dsp:txBody>
      <dsp:txXfrm>
        <a:off x="3536355" y="4125360"/>
        <a:ext cx="1055289" cy="1055289"/>
      </dsp:txXfrm>
    </dsp:sp>
    <dsp:sp modelId="{68BB9924-8C01-481A-83F9-51982852ECA5}">
      <dsp:nvSpPr>
        <dsp:cNvPr id="0" name=""/>
        <dsp:cNvSpPr/>
      </dsp:nvSpPr>
      <dsp:spPr>
        <a:xfrm rot="10800000">
          <a:off x="2866530" y="2692808"/>
          <a:ext cx="451266" cy="33050"/>
        </a:xfrm>
        <a:custGeom>
          <a:avLst/>
          <a:gdLst/>
          <a:ahLst/>
          <a:cxnLst/>
          <a:rect l="0" t="0" r="0" b="0"/>
          <a:pathLst>
            <a:path>
              <a:moveTo>
                <a:pt x="0" y="16525"/>
              </a:moveTo>
              <a:lnTo>
                <a:pt x="451266" y="165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080882" y="2698051"/>
        <a:ext cx="22563" cy="22563"/>
      </dsp:txXfrm>
    </dsp:sp>
    <dsp:sp modelId="{4DFC5608-65AE-4C64-82F4-FD71841D0D7F}">
      <dsp:nvSpPr>
        <dsp:cNvPr id="0" name=""/>
        <dsp:cNvSpPr/>
      </dsp:nvSpPr>
      <dsp:spPr>
        <a:xfrm>
          <a:off x="1374125" y="1963130"/>
          <a:ext cx="1492405" cy="14924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Reduced levels of nutrition</a:t>
          </a:r>
        </a:p>
      </dsp:txBody>
      <dsp:txXfrm>
        <a:off x="1592683" y="2181688"/>
        <a:ext cx="1055289" cy="105528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04/11/2024</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04/11/2024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ons.gov.uk/peoplepopulationandcommunity/personalandhouseholdfinances/expenditure/articles/impactofincreasedcostoflivingonadultsacrossgreatbritain/julytooctober2023"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ons.gov.uk/peoplepopulationandcommunity/personalandhouseholdfinances/expenditure/articles/impactofincreasedcostoflivingonadultsacrossgreatbritain/julytooctober2023/pd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assets.publishing.service.gov.uk/media/628de13be90e071f5f7e1bd2/Early_Help_System_Guide.pdf"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assets.publishing.service.gov.uk/media/65803fe31c0c2a000d18cf40/Working_together_to_safeguard_children_2023_-_statutory_guidance.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discuss, encourage students to avoid prejudice statements or judgmental opinion. </a:t>
            </a:r>
          </a:p>
          <a:p>
            <a:endParaRPr lang="en-GB" dirty="0"/>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3</a:t>
            </a:fld>
            <a:endParaRPr lang="en-GB" noProof="0" dirty="0"/>
          </a:p>
        </p:txBody>
      </p:sp>
    </p:spTree>
    <p:extLst>
      <p:ext uri="{BB962C8B-B14F-4D97-AF65-F5344CB8AC3E}">
        <p14:creationId xmlns:p14="http://schemas.microsoft.com/office/powerpoint/2010/main" val="3463159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https://www.youtube.com/watch?v=0RO67LjN_ks</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4</a:t>
            </a:fld>
            <a:endParaRPr lang="en-GB" noProof="0" dirty="0"/>
          </a:p>
        </p:txBody>
      </p:sp>
    </p:spTree>
    <p:extLst>
      <p:ext uri="{BB962C8B-B14F-4D97-AF65-F5344CB8AC3E}">
        <p14:creationId xmlns:p14="http://schemas.microsoft.com/office/powerpoint/2010/main" val="1864656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discuss, encourage students to avoid prejudice statements or judgmental opinion. </a:t>
            </a:r>
          </a:p>
          <a:p>
            <a:endParaRPr lang="en-GB" dirty="0"/>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5</a:t>
            </a:fld>
            <a:endParaRPr lang="en-GB" noProof="0" dirty="0"/>
          </a:p>
        </p:txBody>
      </p:sp>
    </p:spTree>
    <p:extLst>
      <p:ext uri="{BB962C8B-B14F-4D97-AF65-F5344CB8AC3E}">
        <p14:creationId xmlns:p14="http://schemas.microsoft.com/office/powerpoint/2010/main" val="4210872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Encourage students to identify three pinch points for families – Xmas, Summer holidays, new school uniforms</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6</a:t>
            </a:fld>
            <a:endParaRPr lang="en-GB" noProof="0" dirty="0"/>
          </a:p>
        </p:txBody>
      </p:sp>
    </p:spTree>
    <p:extLst>
      <p:ext uri="{BB962C8B-B14F-4D97-AF65-F5344CB8AC3E}">
        <p14:creationId xmlns:p14="http://schemas.microsoft.com/office/powerpoint/2010/main" val="1270178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https://www.ons.gov.uk/peoplepopulationandcommunity/personalandhouseholdfinances/expenditure/articles/impactofincreasedcostoflivingonadultsacrossgreatbritain/julytooctober2023 </a:t>
            </a:r>
          </a:p>
          <a:p>
            <a:endParaRPr lang="en-GB" dirty="0"/>
          </a:p>
          <a:p>
            <a:pPr algn="r"/>
            <a:r>
              <a:rPr lang="en-GB" b="0" u="none" strike="noStrike" dirty="0">
                <a:solidFill>
                  <a:srgbClr val="206095"/>
                </a:solidFill>
                <a:effectLst/>
                <a:hlinkClick r:id="rId3"/>
              </a:rPr>
              <a:t>Print this article </a:t>
            </a:r>
            <a:endParaRPr lang="en-GB" b="0" dirty="0">
              <a:effectLst/>
            </a:endParaRPr>
          </a:p>
          <a:p>
            <a:pPr algn="r"/>
            <a:r>
              <a:rPr lang="en-GB" b="0" u="none" strike="noStrike" dirty="0">
                <a:solidFill>
                  <a:srgbClr val="206095"/>
                </a:solidFill>
                <a:effectLst/>
                <a:hlinkClick r:id="rId4"/>
              </a:rPr>
              <a:t>Download as PDF </a:t>
            </a:r>
            <a:endParaRPr lang="en-GB" b="0" dirty="0">
              <a:effectLst/>
            </a:endParaRPr>
          </a:p>
          <a:p>
            <a:r>
              <a:rPr lang="en-GB" b="0" dirty="0">
                <a:effectLst/>
              </a:rPr>
              <a:t>From the ONS report – </a:t>
            </a:r>
          </a:p>
          <a:p>
            <a:endParaRPr lang="en-GB" b="0" dirty="0">
              <a:effectLst/>
            </a:endParaRPr>
          </a:p>
          <a:p>
            <a:r>
              <a:rPr lang="en-GB" b="0" dirty="0">
                <a:effectLst/>
              </a:rPr>
              <a:t>Overall, we found that almost three-quarters (73%) of households were financially resilient. This means that they had sufficient savings to cover a 25% fall in household employment income.</a:t>
            </a:r>
          </a:p>
          <a:p>
            <a:r>
              <a:rPr lang="en-GB" b="1" dirty="0">
                <a:effectLst/>
              </a:rPr>
              <a:t>Household types that were less likely to be financially resilient</a:t>
            </a:r>
          </a:p>
          <a:p>
            <a:r>
              <a:rPr lang="en-GB" b="0" dirty="0">
                <a:effectLst/>
              </a:rPr>
              <a:t>Household types that were less likely to have enough savings to cover a 25% fall in household employment income over a three-month period included:</a:t>
            </a:r>
          </a:p>
          <a:p>
            <a:pPr>
              <a:buFont typeface="Arial" panose="020B0604020202020204" pitchFamily="34" charset="0"/>
              <a:buChar char="•"/>
            </a:pPr>
            <a:r>
              <a:rPr lang="en-GB" b="0" i="0" dirty="0">
                <a:solidFill>
                  <a:srgbClr val="323132"/>
                </a:solidFill>
                <a:effectLst/>
                <a:latin typeface="open sans" panose="020B0606030504020204" pitchFamily="34" charset="0"/>
              </a:rPr>
              <a:t>households made up of a lone parent and dependent children; less than half (45%) of households of this type were financially resilient, compared with 69% of households made up of a couple and dependent children and 85% of households made up of a couple only</a:t>
            </a:r>
          </a:p>
          <a:p>
            <a:pPr>
              <a:buFont typeface="Arial" panose="020B0604020202020204" pitchFamily="34" charset="0"/>
              <a:buChar char="•"/>
            </a:pPr>
            <a:r>
              <a:rPr lang="en-GB" b="0" i="0" dirty="0">
                <a:solidFill>
                  <a:srgbClr val="323132"/>
                </a:solidFill>
                <a:effectLst/>
                <a:latin typeface="open sans" panose="020B0606030504020204" pitchFamily="34" charset="0"/>
              </a:rPr>
              <a:t>households who rent their property; just over half (52%) of households were financially resilient, compared with 78% of households who are buying their property with a mortgage, and 93% of households who own their property outright</a:t>
            </a:r>
          </a:p>
          <a:p>
            <a:pPr>
              <a:buFont typeface="Arial" panose="020B0604020202020204" pitchFamily="34" charset="0"/>
              <a:buChar char="•"/>
            </a:pPr>
            <a:r>
              <a:rPr lang="en-GB" b="0" i="0" dirty="0">
                <a:solidFill>
                  <a:srgbClr val="323132"/>
                </a:solidFill>
                <a:effectLst/>
                <a:latin typeface="open sans" panose="020B0606030504020204" pitchFamily="34" charset="0"/>
              </a:rPr>
              <a:t>households whose head was Black, African, Caribbean, or Black British; under half (47%) of households of this type were financially resilient. Financial resilience appeared higher for households with heads from Mixed or Multiple (66%), White (74%), and Asian or Asian British (77%) ethnic groups</a:t>
            </a:r>
          </a:p>
          <a:p>
            <a:br>
              <a:rPr lang="en-GB" b="0" i="0" dirty="0">
                <a:solidFill>
                  <a:srgbClr val="323132"/>
                </a:solidFill>
                <a:effectLst/>
                <a:latin typeface="open sans" panose="020B0606030504020204" pitchFamily="34" charset="0"/>
              </a:rPr>
            </a:br>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7</a:t>
            </a:fld>
            <a:endParaRPr lang="en-GB" noProof="0" dirty="0"/>
          </a:p>
        </p:txBody>
      </p:sp>
    </p:spTree>
    <p:extLst>
      <p:ext uri="{BB962C8B-B14F-4D97-AF65-F5344CB8AC3E}">
        <p14:creationId xmlns:p14="http://schemas.microsoft.com/office/powerpoint/2010/main" val="4233631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23132"/>
                </a:solidFill>
                <a:effectLst/>
                <a:latin typeface="open sans" panose="020B0606030504020204" pitchFamily="34" charset="0"/>
              </a:rPr>
              <a:t>“Around 4 in 10 (40%) adults reported finding it very or somewhat difficult to afford their rent or mortgage payments in the latest pooled period. When looking at the groups least likely to be financially resilient before the coronavirus (COVID-19) pandemic” ONS 2023</a:t>
            </a:r>
            <a:endParaRPr lang="en-GB" dirty="0"/>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8</a:t>
            </a:fld>
            <a:endParaRPr lang="en-GB" noProof="0" dirty="0"/>
          </a:p>
        </p:txBody>
      </p:sp>
    </p:spTree>
    <p:extLst>
      <p:ext uri="{BB962C8B-B14F-4D97-AF65-F5344CB8AC3E}">
        <p14:creationId xmlns:p14="http://schemas.microsoft.com/office/powerpoint/2010/main" val="1038736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P28 – Persistent poverty figures</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9</a:t>
            </a:fld>
            <a:endParaRPr lang="en-GB" noProof="0" dirty="0"/>
          </a:p>
        </p:txBody>
      </p:sp>
    </p:spTree>
    <p:extLst>
      <p:ext uri="{BB962C8B-B14F-4D97-AF65-F5344CB8AC3E}">
        <p14:creationId xmlns:p14="http://schemas.microsoft.com/office/powerpoint/2010/main" val="4292509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discuss, encourage students to avoid prejudice statements or judgmental opinion. </a:t>
            </a:r>
          </a:p>
          <a:p>
            <a:endParaRPr lang="en-GB" dirty="0"/>
          </a:p>
          <a:p>
            <a:r>
              <a:rPr lang="en-GB" dirty="0"/>
              <a:t>https://www.youtube.com/watch?v=7klu3qeXxBY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10</a:t>
            </a:fld>
            <a:endParaRPr lang="en-GB" noProof="0" dirty="0"/>
          </a:p>
        </p:txBody>
      </p:sp>
    </p:spTree>
    <p:extLst>
      <p:ext uri="{BB962C8B-B14F-4D97-AF65-F5344CB8AC3E}">
        <p14:creationId xmlns:p14="http://schemas.microsoft.com/office/powerpoint/2010/main" val="2953197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discuss, encourage students to avoid prejudice statements or judgmental opinion. </a:t>
            </a:r>
          </a:p>
          <a:p>
            <a:endParaRPr lang="en-GB" dirty="0"/>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11</a:t>
            </a:fld>
            <a:endParaRPr lang="en-GB" noProof="0" dirty="0"/>
          </a:p>
        </p:txBody>
      </p:sp>
    </p:spTree>
    <p:extLst>
      <p:ext uri="{BB962C8B-B14F-4D97-AF65-F5344CB8AC3E}">
        <p14:creationId xmlns:p14="http://schemas.microsoft.com/office/powerpoint/2010/main" val="1762675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https://www.trusselltrust.org/news-and-blog/latest-stats/end-year-stats/  </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12</a:t>
            </a:fld>
            <a:endParaRPr lang="en-GB" noProof="0" dirty="0"/>
          </a:p>
        </p:txBody>
      </p:sp>
    </p:spTree>
    <p:extLst>
      <p:ext uri="{BB962C8B-B14F-4D97-AF65-F5344CB8AC3E}">
        <p14:creationId xmlns:p14="http://schemas.microsoft.com/office/powerpoint/2010/main" val="749496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discuss, encourage students to avoid prejudice statements or judgmental opinion. </a:t>
            </a:r>
          </a:p>
          <a:p>
            <a:endParaRPr lang="en-GB" dirty="0"/>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13</a:t>
            </a:fld>
            <a:endParaRPr lang="en-GB" noProof="0" dirty="0"/>
          </a:p>
        </p:txBody>
      </p:sp>
    </p:spTree>
    <p:extLst>
      <p:ext uri="{BB962C8B-B14F-4D97-AF65-F5344CB8AC3E}">
        <p14:creationId xmlns:p14="http://schemas.microsoft.com/office/powerpoint/2010/main" val="1453445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discuss, encourage students to avoid prejudice statements or judgmental opinion. </a:t>
            </a:r>
          </a:p>
          <a:p>
            <a:endParaRPr lang="en-GB" dirty="0"/>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14</a:t>
            </a:fld>
            <a:endParaRPr lang="en-GB" noProof="0" dirty="0"/>
          </a:p>
        </p:txBody>
      </p:sp>
    </p:spTree>
    <p:extLst>
      <p:ext uri="{BB962C8B-B14F-4D97-AF65-F5344CB8AC3E}">
        <p14:creationId xmlns:p14="http://schemas.microsoft.com/office/powerpoint/2010/main" val="13478980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The 10 headline outcomes are:</a:t>
            </a:r>
          </a:p>
          <a:p>
            <a:pPr algn="l">
              <a:buFont typeface="Arial" panose="020B0604020202020204" pitchFamily="34" charset="0"/>
              <a:buChar char="•"/>
            </a:pPr>
            <a:r>
              <a:rPr lang="en-GB" b="0" i="0" dirty="0">
                <a:solidFill>
                  <a:srgbClr val="0B0C0C"/>
                </a:solidFill>
                <a:effectLst/>
                <a:latin typeface="GDS Transport"/>
              </a:rPr>
              <a:t>Getting a good education</a:t>
            </a:r>
          </a:p>
          <a:p>
            <a:pPr algn="l">
              <a:buFont typeface="Arial" panose="020B0604020202020204" pitchFamily="34" charset="0"/>
              <a:buChar char="•"/>
            </a:pPr>
            <a:r>
              <a:rPr lang="en-GB" b="0" i="0" dirty="0">
                <a:solidFill>
                  <a:srgbClr val="0B0C0C"/>
                </a:solidFill>
                <a:effectLst/>
                <a:latin typeface="GDS Transport"/>
              </a:rPr>
              <a:t>Good early years development</a:t>
            </a:r>
          </a:p>
          <a:p>
            <a:pPr algn="l">
              <a:buFont typeface="Arial" panose="020B0604020202020204" pitchFamily="34" charset="0"/>
              <a:buChar char="•"/>
            </a:pPr>
            <a:r>
              <a:rPr lang="en-GB" b="0" i="0" dirty="0">
                <a:solidFill>
                  <a:srgbClr val="0B0C0C"/>
                </a:solidFill>
                <a:effectLst/>
                <a:latin typeface="GDS Transport"/>
              </a:rPr>
              <a:t>Improved mental and physical health</a:t>
            </a:r>
          </a:p>
          <a:p>
            <a:pPr algn="l">
              <a:buFont typeface="Arial" panose="020B0604020202020204" pitchFamily="34" charset="0"/>
              <a:buChar char="•"/>
            </a:pPr>
            <a:r>
              <a:rPr lang="en-GB" b="0" i="0" dirty="0">
                <a:solidFill>
                  <a:srgbClr val="0B0C0C"/>
                </a:solidFill>
                <a:effectLst/>
                <a:latin typeface="GDS Transport"/>
              </a:rPr>
              <a:t>Promoting recovery and reducing harm from substance use</a:t>
            </a:r>
          </a:p>
          <a:p>
            <a:pPr algn="l">
              <a:buFont typeface="Arial" panose="020B0604020202020204" pitchFamily="34" charset="0"/>
              <a:buChar char="•"/>
            </a:pPr>
            <a:r>
              <a:rPr lang="en-GB" b="0" i="0" dirty="0">
                <a:solidFill>
                  <a:srgbClr val="0B0C0C"/>
                </a:solidFill>
                <a:effectLst/>
                <a:latin typeface="GDS Transport"/>
              </a:rPr>
              <a:t>Improved family relationships</a:t>
            </a:r>
          </a:p>
          <a:p>
            <a:pPr algn="l">
              <a:buFont typeface="Arial" panose="020B0604020202020204" pitchFamily="34" charset="0"/>
              <a:buChar char="•"/>
            </a:pPr>
            <a:r>
              <a:rPr lang="en-GB" b="0" i="0" dirty="0">
                <a:solidFill>
                  <a:srgbClr val="0B0C0C"/>
                </a:solidFill>
                <a:effectLst/>
                <a:latin typeface="GDS Transport"/>
              </a:rPr>
              <a:t>Children safe from abuse and exploitation</a:t>
            </a:r>
          </a:p>
          <a:p>
            <a:pPr algn="l">
              <a:buFont typeface="Arial" panose="020B0604020202020204" pitchFamily="34" charset="0"/>
              <a:buChar char="•"/>
            </a:pPr>
            <a:r>
              <a:rPr lang="en-GB" b="0" i="0" dirty="0">
                <a:solidFill>
                  <a:srgbClr val="0B0C0C"/>
                </a:solidFill>
                <a:effectLst/>
                <a:latin typeface="GDS Transport"/>
              </a:rPr>
              <a:t>Crime prevention and tackling crime</a:t>
            </a:r>
          </a:p>
          <a:p>
            <a:pPr algn="l">
              <a:buFont typeface="Arial" panose="020B0604020202020204" pitchFamily="34" charset="0"/>
              <a:buChar char="•"/>
            </a:pPr>
            <a:r>
              <a:rPr lang="en-GB" b="0" i="0" dirty="0">
                <a:solidFill>
                  <a:srgbClr val="0B0C0C"/>
                </a:solidFill>
                <a:effectLst/>
                <a:latin typeface="GDS Transport"/>
              </a:rPr>
              <a:t>Safe from domestic abuse</a:t>
            </a:r>
          </a:p>
          <a:p>
            <a:pPr algn="l">
              <a:buFont typeface="Arial" panose="020B0604020202020204" pitchFamily="34" charset="0"/>
              <a:buChar char="•"/>
            </a:pPr>
            <a:r>
              <a:rPr lang="en-GB" b="0" i="0" dirty="0">
                <a:solidFill>
                  <a:srgbClr val="0B0C0C"/>
                </a:solidFill>
                <a:effectLst/>
                <a:latin typeface="GDS Transport"/>
              </a:rPr>
              <a:t>Secure housing</a:t>
            </a:r>
          </a:p>
          <a:p>
            <a:pPr algn="l">
              <a:buFont typeface="Arial" panose="020B0604020202020204" pitchFamily="34" charset="0"/>
              <a:buChar char="•"/>
            </a:pPr>
            <a:r>
              <a:rPr lang="en-GB" b="0" i="0" dirty="0">
                <a:solidFill>
                  <a:srgbClr val="0B0C0C"/>
                </a:solidFill>
                <a:effectLst/>
                <a:latin typeface="GDS Transport"/>
              </a:rPr>
              <a:t>Financial stability</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15</a:t>
            </a:fld>
            <a:endParaRPr lang="en-GB" noProof="0" dirty="0"/>
          </a:p>
        </p:txBody>
      </p:sp>
    </p:spTree>
    <p:extLst>
      <p:ext uri="{BB962C8B-B14F-4D97-AF65-F5344CB8AC3E}">
        <p14:creationId xmlns:p14="http://schemas.microsoft.com/office/powerpoint/2010/main" val="13363868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157480" indent="171450"/>
            <a:r>
              <a:rPr lang="en-GB" dirty="0"/>
              <a:t>Read through the full assignment specification document with students if needed, ensuring that they are clear that </a:t>
            </a:r>
            <a:r>
              <a:rPr lang="en-GB" sz="1800" dirty="0">
                <a:effectLst/>
                <a:latin typeface="Arial" panose="020B0604020202020204" pitchFamily="34" charset="0"/>
              </a:rPr>
              <a:t>t</a:t>
            </a:r>
            <a:r>
              <a:rPr lang="en-GB" sz="1800" dirty="0">
                <a:effectLst/>
                <a:latin typeface="Arial" panose="020B0604020202020204" pitchFamily="34" charset="0"/>
                <a:ea typeface="Times New Roman" panose="02020603050405020304" pitchFamily="18" charset="0"/>
              </a:rPr>
              <a:t>he following two documents </a:t>
            </a:r>
            <a:r>
              <a:rPr lang="en-GB" sz="1800" b="1" dirty="0">
                <a:effectLst/>
                <a:latin typeface="Arial" panose="020B0604020202020204" pitchFamily="34" charset="0"/>
                <a:ea typeface="Times New Roman" panose="02020603050405020304" pitchFamily="18" charset="0"/>
              </a:rPr>
              <a:t>must</a:t>
            </a:r>
            <a:r>
              <a:rPr lang="en-GB" sz="1800" dirty="0">
                <a:effectLst/>
                <a:latin typeface="Arial" panose="020B0604020202020204" pitchFamily="34" charset="0"/>
                <a:ea typeface="Times New Roman" panose="02020603050405020304" pitchFamily="18" charset="0"/>
              </a:rPr>
              <a:t> be used within your report: </a:t>
            </a:r>
            <a:endParaRPr lang="en-GB" sz="1800" dirty="0">
              <a:effectLst/>
              <a:latin typeface="Times New Roman" panose="02020603050405020304" pitchFamily="18" charset="0"/>
              <a:ea typeface="Times New Roman" panose="02020603050405020304" pitchFamily="18" charset="0"/>
            </a:endParaRPr>
          </a:p>
          <a:p>
            <a:pPr marR="157480" indent="17145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marR="157480" lvl="0" indent="-342900">
              <a:buFont typeface="+mj-lt"/>
              <a:buAutoNum type="arabicPeriod"/>
            </a:pPr>
            <a:r>
              <a:rPr lang="en-GB" sz="1800" dirty="0">
                <a:effectLst/>
                <a:latin typeface="Arial" panose="020B0604020202020204" pitchFamily="34" charset="0"/>
                <a:ea typeface="Times New Roman" panose="02020603050405020304" pitchFamily="18" charset="0"/>
              </a:rPr>
              <a:t>The Early Help System Guide - </a:t>
            </a:r>
            <a:r>
              <a:rPr lang="en-GB" sz="1800" u="sng" dirty="0">
                <a:solidFill>
                  <a:srgbClr val="0000FF"/>
                </a:solidFill>
                <a:effectLst/>
                <a:latin typeface="Arial" panose="020B0604020202020204" pitchFamily="34" charset="0"/>
                <a:ea typeface="Times New Roman" panose="02020603050405020304" pitchFamily="18" charset="0"/>
                <a:hlinkClick r:id="rId3"/>
              </a:rPr>
              <a:t>Early Help System Guide (publishing.service.gov.uk)</a:t>
            </a:r>
            <a:endParaRPr lang="en-GB" sz="1800" dirty="0">
              <a:effectLst/>
              <a:latin typeface="Times New Roman" panose="02020603050405020304" pitchFamily="18" charset="0"/>
              <a:ea typeface="Times New Roman" panose="02020603050405020304" pitchFamily="18" charset="0"/>
            </a:endParaRPr>
          </a:p>
          <a:p>
            <a:pPr marR="157480" indent="17145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marR="157480" lvl="0" indent="-342900">
              <a:buFont typeface="+mj-lt"/>
              <a:buAutoNum type="arabicPeriod"/>
            </a:pPr>
            <a:r>
              <a:rPr lang="en-GB" sz="1800" dirty="0">
                <a:effectLst/>
                <a:latin typeface="Arial" panose="020B0604020202020204" pitchFamily="34" charset="0"/>
                <a:ea typeface="Times New Roman" panose="02020603050405020304" pitchFamily="18" charset="0"/>
              </a:rPr>
              <a:t>Working Together to Safeguard Children 2023 - </a:t>
            </a:r>
            <a:r>
              <a:rPr lang="en-GB" sz="1800" u="sng" dirty="0">
                <a:solidFill>
                  <a:srgbClr val="0000FF"/>
                </a:solidFill>
                <a:effectLst/>
                <a:latin typeface="Arial" panose="020B0604020202020204" pitchFamily="34" charset="0"/>
                <a:ea typeface="Times New Roman" panose="02020603050405020304" pitchFamily="18" charset="0"/>
                <a:hlinkClick r:id="rId4"/>
              </a:rPr>
              <a:t>Working together to safeguard children 2023: statutory guidance (publishing.service.gov.uk)</a:t>
            </a:r>
            <a:endParaRPr lang="en-GB" sz="1800" dirty="0">
              <a:effectLst/>
              <a:latin typeface="Times New Roman" panose="02020603050405020304" pitchFamily="18" charset="0"/>
              <a:ea typeface="Times New Roman" panose="02020603050405020304" pitchFamily="18" charset="0"/>
            </a:endParaRPr>
          </a:p>
          <a:p>
            <a:pPr marL="0" lvl="0" indent="0">
              <a:buFont typeface="+mj-lt"/>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16</a:t>
            </a:fld>
            <a:endParaRPr lang="en-GB" noProof="0" dirty="0"/>
          </a:p>
        </p:txBody>
      </p:sp>
    </p:spTree>
    <p:extLst>
      <p:ext uri="{BB962C8B-B14F-4D97-AF65-F5344CB8AC3E}">
        <p14:creationId xmlns:p14="http://schemas.microsoft.com/office/powerpoint/2010/main" val="7967662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04/11/2024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04/11/2024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04/11/2024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04/11/2024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04/11/2024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04/11/2024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04/11/2024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04/11/2024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04/11/2024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04/11/2024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04/11/2024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04/11/2024</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563882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928721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04/11/2024</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 id="2147483693" r:id="rId38"/>
    <p:sldLayoutId id="2147483694" r:id="rId39"/>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5.xml"/><Relationship Id="rId1" Type="http://schemas.openxmlformats.org/officeDocument/2006/relationships/video" Target="https://www.youtube.com/embed/0RO67LjN_ks?feature=oembed" TargetMode="External"/><Relationship Id="rId5" Type="http://schemas.openxmlformats.org/officeDocument/2006/relationships/image" Target="../media/image17.jpeg"/><Relationship Id="rId4" Type="http://schemas.openxmlformats.org/officeDocument/2006/relationships/image" Target="../media/image1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9.xml"/><Relationship Id="rId1" Type="http://schemas.openxmlformats.org/officeDocument/2006/relationships/video" Target="https://www.youtube.com/embed/7klu3qeXxBY?feature=oembed" TargetMode="External"/><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39.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9.xml"/><Relationship Id="rId1" Type="http://schemas.openxmlformats.org/officeDocument/2006/relationships/video" Target="https://www.youtube.com/embed/yRBcW_TGH6A?start=20&amp;feature=oembed" TargetMode="External"/><Relationship Id="rId4" Type="http://schemas.openxmlformats.org/officeDocument/2006/relationships/image" Target="../media/image26.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3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8" Type="http://schemas.openxmlformats.org/officeDocument/2006/relationships/hyperlink" Target="https://www.kent.gov.uk/" TargetMode="External"/><Relationship Id="rId3" Type="http://schemas.openxmlformats.org/officeDocument/2006/relationships/hyperlink" Target="https://www.leeds.gov.uk/" TargetMode="External"/><Relationship Id="rId7" Type="http://schemas.openxmlformats.org/officeDocument/2006/relationships/hyperlink" Target="https://www.warrington.gov.uk/" TargetMode="External"/><Relationship Id="rId2" Type="http://schemas.openxmlformats.org/officeDocument/2006/relationships/notesSlide" Target="../notesSlides/notesSlide15.xml"/><Relationship Id="rId1" Type="http://schemas.openxmlformats.org/officeDocument/2006/relationships/slideLayout" Target="../slideLayouts/slideLayout39.xml"/><Relationship Id="rId6" Type="http://schemas.openxmlformats.org/officeDocument/2006/relationships/hyperlink" Target="https://www.durham.gov.uk/" TargetMode="External"/><Relationship Id="rId5" Type="http://schemas.openxmlformats.org/officeDocument/2006/relationships/hyperlink" Target="https://www.bristol.gov.uk/" TargetMode="External"/><Relationship Id="rId4" Type="http://schemas.openxmlformats.org/officeDocument/2006/relationships/hyperlink" Target="https://lewisham.gov.uk/" TargetMode="External"/><Relationship Id="rId9" Type="http://schemas.openxmlformats.org/officeDocument/2006/relationships/hyperlink" Target="https://www.southwark.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1085461" y="1530221"/>
            <a:ext cx="10021077" cy="2307420"/>
          </a:xfrm>
          <a:solidFill>
            <a:schemeClr val="accent1"/>
          </a:solidFill>
        </p:spPr>
        <p:txBody>
          <a:bodyPr rtlCol="0">
            <a:normAutofit/>
          </a:bodyPr>
          <a:lstStyle/>
          <a:p>
            <a:pPr rtl="0"/>
            <a:r>
              <a:rPr lang="en-GB" dirty="0">
                <a:solidFill>
                  <a:schemeClr val="tx2">
                    <a:lumMod val="40000"/>
                    <a:lumOff val="60000"/>
                  </a:schemeClr>
                </a:solidFill>
              </a:rPr>
              <a:t>Week 9</a:t>
            </a:r>
            <a:br>
              <a:rPr lang="en-GB" dirty="0">
                <a:solidFill>
                  <a:schemeClr val="tx2">
                    <a:lumMod val="40000"/>
                    <a:lumOff val="60000"/>
                  </a:schemeClr>
                </a:solidFill>
              </a:rPr>
            </a:br>
            <a:r>
              <a:rPr lang="en-GB" dirty="0">
                <a:solidFill>
                  <a:schemeClr val="tx2">
                    <a:lumMod val="40000"/>
                    <a:lumOff val="60000"/>
                  </a:schemeClr>
                </a:solidFill>
              </a:rPr>
              <a:t>The impact of poverty</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a:xfrm>
            <a:off x="3463990" y="4653445"/>
            <a:ext cx="5264020" cy="1848129"/>
          </a:xfrm>
        </p:spPr>
        <p:txBody>
          <a:bodyPr rtlCol="0">
            <a:normAutofit/>
          </a:bodyPr>
          <a:lstStyle/>
          <a:p>
            <a:pPr rtl="0"/>
            <a:r>
              <a:rPr lang="en-GB" dirty="0"/>
              <a:t>BMHP5021_BIRM</a:t>
            </a:r>
          </a:p>
          <a:p>
            <a:r>
              <a:rPr lang="en-GB" b="1" i="0" dirty="0">
                <a:solidFill>
                  <a:schemeClr val="tx2">
                    <a:lumMod val="60000"/>
                    <a:lumOff val="40000"/>
                  </a:schemeClr>
                </a:solidFill>
                <a:effectLst/>
                <a:latin typeface="Arial" panose="020B0604020202020204" pitchFamily="34" charset="0"/>
                <a:cs typeface="Arial" panose="020B0604020202020204" pitchFamily="34" charset="0"/>
              </a:rPr>
              <a:t>Protecting and Supporting Families in Health and Care (BMHP5021_BIRM)</a:t>
            </a:r>
          </a:p>
          <a:p>
            <a:pPr rtl="0"/>
            <a:endParaRPr lang="en-GB" dirty="0"/>
          </a:p>
        </p:txBody>
      </p:sp>
      <p:pic>
        <p:nvPicPr>
          <p:cNvPr id="20" name="Picture 19" descr="A close up of black text&#10;&#10;Description automatically generated">
            <a:extLst>
              <a:ext uri="{FF2B5EF4-FFF2-40B4-BE49-F238E27FC236}">
                <a16:creationId xmlns:a16="http://schemas.microsoft.com/office/drawing/2014/main" id="{B712CFA2-3619-9FEC-E07B-884E6CB64F33}"/>
              </a:ext>
            </a:extLst>
          </p:cNvPr>
          <p:cNvPicPr>
            <a:picLocks noChangeAspect="1"/>
          </p:cNvPicPr>
          <p:nvPr/>
        </p:nvPicPr>
        <p:blipFill>
          <a:blip r:embed="rId3"/>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a:extLst>
              <a:ext uri="{FF2B5EF4-FFF2-40B4-BE49-F238E27FC236}">
                <a16:creationId xmlns:a16="http://schemas.microsoft.com/office/drawing/2014/main" id="{7941AA64-3F5D-B52F-A99B-84A981A26986}"/>
              </a:ext>
            </a:extLst>
          </p:cNvPr>
          <p:cNvGraphicFramePr>
            <a:graphicFrameLocks noGrp="1"/>
          </p:cNvGraphicFramePr>
          <p:nvPr>
            <p:ph idx="1"/>
            <p:extLst>
              <p:ext uri="{D42A27DB-BD31-4B8C-83A1-F6EECF244321}">
                <p14:modId xmlns:p14="http://schemas.microsoft.com/office/powerpoint/2010/main" val="1804289242"/>
              </p:ext>
            </p:extLst>
          </p:nvPr>
        </p:nvGraphicFramePr>
        <p:xfrm>
          <a:off x="630238" y="1470025"/>
          <a:ext cx="10804525" cy="3748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C27F31E-F755-FE2B-1C1E-F82165D0B30F}"/>
              </a:ext>
            </a:extLst>
          </p:cNvPr>
          <p:cNvSpPr txBox="1"/>
          <p:nvPr/>
        </p:nvSpPr>
        <p:spPr>
          <a:xfrm>
            <a:off x="3194462" y="546265"/>
            <a:ext cx="7469580"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During this session we will….</a:t>
            </a:r>
          </a:p>
        </p:txBody>
      </p:sp>
    </p:spTree>
    <p:extLst>
      <p:ext uri="{BB962C8B-B14F-4D97-AF65-F5344CB8AC3E}">
        <p14:creationId xmlns:p14="http://schemas.microsoft.com/office/powerpoint/2010/main" val="3644276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253840" y="986383"/>
            <a:ext cx="7790212" cy="92554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What is poverty? </a:t>
            </a:r>
          </a:p>
        </p:txBody>
      </p:sp>
      <p:sp>
        <p:nvSpPr>
          <p:cNvPr id="23" name="TextBox 22">
            <a:extLst>
              <a:ext uri="{FF2B5EF4-FFF2-40B4-BE49-F238E27FC236}">
                <a16:creationId xmlns:a16="http://schemas.microsoft.com/office/drawing/2014/main" id="{DCA5D148-3069-594E-4200-980D518B51C8}"/>
              </a:ext>
            </a:extLst>
          </p:cNvPr>
          <p:cNvSpPr txBox="1"/>
          <p:nvPr/>
        </p:nvSpPr>
        <p:spPr>
          <a:xfrm>
            <a:off x="3800104" y="2778826"/>
            <a:ext cx="6697683" cy="2862322"/>
          </a:xfrm>
          <a:prstGeom prst="rect">
            <a:avLst/>
          </a:prstGeom>
          <a:noFill/>
        </p:spPr>
        <p:txBody>
          <a:bodyPr wrap="square" rtlCol="0">
            <a:spAutoFit/>
          </a:bodyPr>
          <a:lstStyle/>
          <a:p>
            <a:r>
              <a:rPr lang="en-GB" sz="3600" dirty="0"/>
              <a:t>Discuss in pairs or fours…what is a poverty? </a:t>
            </a:r>
          </a:p>
          <a:p>
            <a:endParaRPr lang="en-GB" sz="3600" dirty="0"/>
          </a:p>
          <a:p>
            <a:r>
              <a:rPr lang="en-GB" sz="3600" dirty="0"/>
              <a:t>How many families in the UK do you think live in poverty? </a:t>
            </a:r>
          </a:p>
        </p:txBody>
      </p:sp>
    </p:spTree>
    <p:extLst>
      <p:ext uri="{BB962C8B-B14F-4D97-AF65-F5344CB8AC3E}">
        <p14:creationId xmlns:p14="http://schemas.microsoft.com/office/powerpoint/2010/main" val="3111075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3AC19D5-729C-5552-82B2-016B88D09235}"/>
              </a:ext>
            </a:extLst>
          </p:cNvPr>
          <p:cNvSpPr>
            <a:spLocks noGrp="1"/>
          </p:cNvSpPr>
          <p:nvPr>
            <p:ph type="sldNum" sz="quarter" idx="12"/>
          </p:nvPr>
        </p:nvSpPr>
        <p:spPr/>
        <p:txBody>
          <a:bodyPr/>
          <a:lstStyle/>
          <a:p>
            <a:pPr rtl="0"/>
            <a:fld id="{4950F5D8-22E1-4015-8661-E5B1FD28C2DE}" type="slidenum">
              <a:rPr lang="en-GB" noProof="0" smtClean="0"/>
              <a:t>4</a:t>
            </a:fld>
            <a:endParaRPr lang="en-GB" noProof="0" dirty="0"/>
          </a:p>
        </p:txBody>
      </p:sp>
      <p:grpSp>
        <p:nvGrpSpPr>
          <p:cNvPr id="5" name="Group 4">
            <a:extLst>
              <a:ext uri="{FF2B5EF4-FFF2-40B4-BE49-F238E27FC236}">
                <a16:creationId xmlns:a16="http://schemas.microsoft.com/office/drawing/2014/main" id="{3F60E4A9-0FA3-CF09-05C8-BD5BE827051F}"/>
              </a:ext>
            </a:extLst>
          </p:cNvPr>
          <p:cNvGrpSpPr/>
          <p:nvPr/>
        </p:nvGrpSpPr>
        <p:grpSpPr>
          <a:xfrm>
            <a:off x="838200" y="517832"/>
            <a:ext cx="4400686" cy="1298238"/>
            <a:chOff x="-3072002" y="-1845155"/>
            <a:chExt cx="4400686" cy="1298238"/>
          </a:xfrm>
        </p:grpSpPr>
        <p:sp>
          <p:nvSpPr>
            <p:cNvPr id="6" name="Rectangle: Rounded Corners 5">
              <a:extLst>
                <a:ext uri="{FF2B5EF4-FFF2-40B4-BE49-F238E27FC236}">
                  <a16:creationId xmlns:a16="http://schemas.microsoft.com/office/drawing/2014/main" id="{F06411B7-6867-2E73-A854-F7382AFBEA0E}"/>
                </a:ext>
              </a:extLst>
            </p:cNvPr>
            <p:cNvSpPr/>
            <p:nvPr/>
          </p:nvSpPr>
          <p:spPr>
            <a:xfrm>
              <a:off x="-3042911" y="-1845155"/>
              <a:ext cx="4371595" cy="1298238"/>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Rectangle: Rounded Corners 4">
              <a:extLst>
                <a:ext uri="{FF2B5EF4-FFF2-40B4-BE49-F238E27FC236}">
                  <a16:creationId xmlns:a16="http://schemas.microsoft.com/office/drawing/2014/main" id="{2C69B1D2-A50E-901C-C9EE-BCE69FCF908A}"/>
                </a:ext>
              </a:extLst>
            </p:cNvPr>
            <p:cNvSpPr txBox="1"/>
            <p:nvPr/>
          </p:nvSpPr>
          <p:spPr>
            <a:xfrm>
              <a:off x="-3072002" y="-1845155"/>
              <a:ext cx="4244845" cy="117148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Poverty</a:t>
              </a:r>
            </a:p>
          </p:txBody>
        </p:sp>
      </p:grpSp>
      <p:pic>
        <p:nvPicPr>
          <p:cNvPr id="8" name="Online Media 7" title="This is poverty.">
            <a:hlinkClick r:id="" action="ppaction://media"/>
            <a:extLst>
              <a:ext uri="{FF2B5EF4-FFF2-40B4-BE49-F238E27FC236}">
                <a16:creationId xmlns:a16="http://schemas.microsoft.com/office/drawing/2014/main" id="{6B970C32-4F85-CC35-B631-BE0F85920491}"/>
              </a:ext>
            </a:extLst>
          </p:cNvPr>
          <p:cNvPicPr>
            <a:picLocks noRot="1" noChangeAspect="1"/>
          </p:cNvPicPr>
          <p:nvPr>
            <a:videoFile r:link="rId1"/>
          </p:nvPr>
        </p:nvPicPr>
        <p:blipFill>
          <a:blip r:embed="rId4"/>
          <a:stretch>
            <a:fillRect/>
          </a:stretch>
        </p:blipFill>
        <p:spPr>
          <a:xfrm>
            <a:off x="1066800" y="2066306"/>
            <a:ext cx="7212952" cy="4075317"/>
          </a:xfrm>
          <a:prstGeom prst="rect">
            <a:avLst/>
          </a:prstGeom>
        </p:spPr>
      </p:pic>
      <p:sp>
        <p:nvSpPr>
          <p:cNvPr id="9" name="TextBox 8">
            <a:extLst>
              <a:ext uri="{FF2B5EF4-FFF2-40B4-BE49-F238E27FC236}">
                <a16:creationId xmlns:a16="http://schemas.microsoft.com/office/drawing/2014/main" id="{D852E83A-E22B-4806-C6F0-D951FD7A3201}"/>
              </a:ext>
            </a:extLst>
          </p:cNvPr>
          <p:cNvSpPr txBox="1"/>
          <p:nvPr/>
        </p:nvSpPr>
        <p:spPr>
          <a:xfrm>
            <a:off x="8526483" y="724395"/>
            <a:ext cx="3325091" cy="4524315"/>
          </a:xfrm>
          <a:prstGeom prst="rect">
            <a:avLst/>
          </a:prstGeom>
          <a:solidFill>
            <a:schemeClr val="bg1">
              <a:lumMod val="85000"/>
            </a:schemeClr>
          </a:solidFill>
        </p:spPr>
        <p:txBody>
          <a:bodyPr wrap="square" rtlCol="0">
            <a:spAutoFit/>
          </a:bodyPr>
          <a:lstStyle/>
          <a:p>
            <a:pPr algn="l"/>
            <a:r>
              <a:rPr lang="en-GB" b="1" dirty="0">
                <a:solidFill>
                  <a:srgbClr val="15263B"/>
                </a:solidFill>
                <a:latin typeface="Lexend"/>
              </a:rPr>
              <a:t>R</a:t>
            </a:r>
            <a:r>
              <a:rPr lang="en-GB" b="1" i="0" dirty="0">
                <a:solidFill>
                  <a:srgbClr val="15263B"/>
                </a:solidFill>
                <a:effectLst/>
                <a:latin typeface="Lexend"/>
              </a:rPr>
              <a:t>elative income poverty, </a:t>
            </a:r>
            <a:r>
              <a:rPr lang="en-GB" b="0" i="0" dirty="0">
                <a:solidFill>
                  <a:srgbClr val="15263B"/>
                </a:solidFill>
                <a:effectLst/>
                <a:latin typeface="Lexend"/>
              </a:rPr>
              <a:t>where households have less than 60% of contemporary median income. </a:t>
            </a:r>
          </a:p>
          <a:p>
            <a:pPr algn="l"/>
            <a:endParaRPr lang="en-GB" b="0" i="0" dirty="0">
              <a:solidFill>
                <a:srgbClr val="15263B"/>
              </a:solidFill>
              <a:effectLst/>
              <a:latin typeface="Lexend"/>
            </a:endParaRPr>
          </a:p>
          <a:p>
            <a:pPr algn="l"/>
            <a:r>
              <a:rPr lang="en-GB" b="1" dirty="0">
                <a:solidFill>
                  <a:srgbClr val="15263B"/>
                </a:solidFill>
                <a:latin typeface="Lexend"/>
              </a:rPr>
              <a:t>A</a:t>
            </a:r>
            <a:r>
              <a:rPr lang="en-GB" b="1" i="0" dirty="0">
                <a:solidFill>
                  <a:srgbClr val="15263B"/>
                </a:solidFill>
                <a:effectLst/>
                <a:latin typeface="Lexend"/>
              </a:rPr>
              <a:t>bsolute income poverty</a:t>
            </a:r>
            <a:r>
              <a:rPr lang="en-GB" b="0" i="0" dirty="0">
                <a:solidFill>
                  <a:srgbClr val="15263B"/>
                </a:solidFill>
                <a:effectLst/>
                <a:latin typeface="Lexend"/>
              </a:rPr>
              <a:t>, where households have less than 60% of the median income in 2010/11, uprated by inflation</a:t>
            </a:r>
          </a:p>
          <a:p>
            <a:pPr algn="l"/>
            <a:endParaRPr lang="en-GB" b="0" i="0" dirty="0">
              <a:solidFill>
                <a:srgbClr val="15263B"/>
              </a:solidFill>
              <a:effectLst/>
              <a:latin typeface="Lexend"/>
            </a:endParaRPr>
          </a:p>
          <a:p>
            <a:pPr algn="l"/>
            <a:r>
              <a:rPr lang="en-GB" b="1" dirty="0">
                <a:solidFill>
                  <a:srgbClr val="15263B"/>
                </a:solidFill>
                <a:latin typeface="Lexend"/>
              </a:rPr>
              <a:t>M</a:t>
            </a:r>
            <a:r>
              <a:rPr lang="en-GB" b="1" i="0" dirty="0">
                <a:solidFill>
                  <a:srgbClr val="15263B"/>
                </a:solidFill>
                <a:effectLst/>
                <a:latin typeface="Lexend"/>
              </a:rPr>
              <a:t>aterial deprivation</a:t>
            </a:r>
            <a:r>
              <a:rPr lang="en-GB" b="0" i="0" dirty="0">
                <a:solidFill>
                  <a:srgbClr val="15263B"/>
                </a:solidFill>
                <a:effectLst/>
                <a:latin typeface="Lexend"/>
              </a:rPr>
              <a:t>, where you can’t afford certain essential items and activities</a:t>
            </a:r>
          </a:p>
          <a:p>
            <a:pPr algn="l"/>
            <a:endParaRPr lang="en-GB" b="0" i="0" dirty="0">
              <a:solidFill>
                <a:srgbClr val="15263B"/>
              </a:solidFill>
              <a:effectLst/>
              <a:latin typeface="Lexend"/>
            </a:endParaRPr>
          </a:p>
          <a:p>
            <a:pPr algn="l"/>
            <a:r>
              <a:rPr lang="en-GB" b="1" dirty="0">
                <a:solidFill>
                  <a:srgbClr val="15263B"/>
                </a:solidFill>
                <a:latin typeface="Lexend"/>
              </a:rPr>
              <a:t>D</a:t>
            </a:r>
            <a:r>
              <a:rPr lang="en-GB" b="1" i="0" dirty="0">
                <a:solidFill>
                  <a:srgbClr val="15263B"/>
                </a:solidFill>
                <a:effectLst/>
                <a:latin typeface="Lexend"/>
              </a:rPr>
              <a:t>estitution, </a:t>
            </a:r>
            <a:r>
              <a:rPr lang="en-GB" b="0" i="0" dirty="0">
                <a:solidFill>
                  <a:srgbClr val="15263B"/>
                </a:solidFill>
                <a:effectLst/>
                <a:latin typeface="Lexend"/>
              </a:rPr>
              <a:t>where you can’t afford basics such as shelter, heating and clothing.</a:t>
            </a:r>
          </a:p>
        </p:txBody>
      </p:sp>
      <p:pic>
        <p:nvPicPr>
          <p:cNvPr id="2" name="Online Media 1" title="This is poverty.">
            <a:hlinkClick r:id="" action="ppaction://media"/>
            <a:extLst>
              <a:ext uri="{FF2B5EF4-FFF2-40B4-BE49-F238E27FC236}">
                <a16:creationId xmlns:a16="http://schemas.microsoft.com/office/drawing/2014/main" id="{EA5B6DC0-FC6E-9D4C-CF21-72D806E6844C}"/>
              </a:ext>
            </a:extLst>
          </p:cNvPr>
          <p:cNvPicPr>
            <a:picLocks noRot="1" noChangeAspect="1"/>
          </p:cNvPicPr>
          <p:nvPr>
            <a:videoFile r:link="rId1"/>
          </p:nvPr>
        </p:nvPicPr>
        <p:blipFill>
          <a:blip r:embed="rId5"/>
          <a:stretch>
            <a:fillRect/>
          </a:stretch>
        </p:blipFill>
        <p:spPr>
          <a:xfrm>
            <a:off x="26988" y="2122869"/>
            <a:ext cx="8380742" cy="4735131"/>
          </a:xfrm>
          <a:prstGeom prst="rect">
            <a:avLst/>
          </a:prstGeom>
        </p:spPr>
      </p:pic>
    </p:spTree>
    <p:extLst>
      <p:ext uri="{BB962C8B-B14F-4D97-AF65-F5344CB8AC3E}">
        <p14:creationId xmlns:p14="http://schemas.microsoft.com/office/powerpoint/2010/main" val="2846073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video>
              <p:cMediaNode vol="80000">
                <p:cTn id="17" fill="hold" display="0">
                  <p:stCondLst>
                    <p:cond delay="indefinite"/>
                  </p:stCondLst>
                </p:cTn>
                <p:tgtEl>
                  <p:spTgt spid="2"/>
                </p:tgtEl>
              </p:cMediaNode>
            </p:video>
            <p:seq concurrent="1" nextAc="seek">
              <p:cTn id="18" restart="whenNotActive" fill="hold" evtFilter="cancelBubble" nodeType="interactiveSeq">
                <p:stCondLst>
                  <p:cond evt="onClick" delay="0">
                    <p:tgtEl>
                      <p:spTgt spid="2"/>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253840" y="986383"/>
            <a:ext cx="7790212" cy="92554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Poverty in UK</a:t>
            </a:r>
          </a:p>
        </p:txBody>
      </p:sp>
      <p:sp>
        <p:nvSpPr>
          <p:cNvPr id="3" name="Rectangle 2">
            <a:extLst>
              <a:ext uri="{FF2B5EF4-FFF2-40B4-BE49-F238E27FC236}">
                <a16:creationId xmlns:a16="http://schemas.microsoft.com/office/drawing/2014/main" id="{75992CAE-D832-9F21-43CD-05978C26BD56}"/>
              </a:ext>
            </a:extLst>
          </p:cNvPr>
          <p:cNvSpPr/>
          <p:nvPr/>
        </p:nvSpPr>
        <p:spPr>
          <a:xfrm>
            <a:off x="3440349" y="2165378"/>
            <a:ext cx="7960468" cy="2708179"/>
          </a:xfrm>
          <a:prstGeom prst="rect">
            <a:avLst/>
          </a:prstGeom>
          <a:solidFill>
            <a:schemeClr val="bg2">
              <a:lumMod val="40000"/>
              <a:lumOff val="60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Arial" panose="020B0604020202020204" pitchFamily="34" charset="0"/>
                <a:cs typeface="Arial" panose="020B0604020202020204" pitchFamily="34" charset="0"/>
              </a:rPr>
              <a:t>People living in Poverty- UK 2023 </a:t>
            </a:r>
          </a:p>
          <a:p>
            <a:pPr marL="342900" indent="-342900">
              <a:buFont typeface="Arial" panose="020B0604020202020204" pitchFamily="34" charset="0"/>
              <a:buChar char="•"/>
            </a:pPr>
            <a:r>
              <a:rPr lang="en-GB" sz="3200" dirty="0">
                <a:solidFill>
                  <a:schemeClr val="tx1"/>
                </a:solidFill>
                <a:latin typeface="Arial" panose="020B0604020202020204" pitchFamily="34" charset="0"/>
                <a:cs typeface="Arial" panose="020B0604020202020204" pitchFamily="34" charset="0"/>
              </a:rPr>
              <a:t>7.9 million were working-age adults, </a:t>
            </a:r>
          </a:p>
          <a:p>
            <a:pPr marL="342900" indent="-342900">
              <a:buFont typeface="Arial" panose="020B0604020202020204" pitchFamily="34" charset="0"/>
              <a:buChar char="•"/>
            </a:pPr>
            <a:r>
              <a:rPr lang="en-GB" sz="3200" dirty="0">
                <a:solidFill>
                  <a:schemeClr val="tx1"/>
                </a:solidFill>
                <a:latin typeface="Arial" panose="020B0604020202020204" pitchFamily="34" charset="0"/>
                <a:cs typeface="Arial" panose="020B0604020202020204" pitchFamily="34" charset="0"/>
              </a:rPr>
              <a:t>3.9 million were children and </a:t>
            </a:r>
          </a:p>
          <a:p>
            <a:pPr marL="342900" indent="-342900">
              <a:buFont typeface="Arial" panose="020B0604020202020204" pitchFamily="34" charset="0"/>
              <a:buChar char="•"/>
            </a:pPr>
            <a:r>
              <a:rPr lang="en-GB" sz="3200" dirty="0">
                <a:solidFill>
                  <a:schemeClr val="tx1"/>
                </a:solidFill>
                <a:latin typeface="Arial" panose="020B0604020202020204" pitchFamily="34" charset="0"/>
                <a:cs typeface="Arial" panose="020B0604020202020204" pitchFamily="34" charset="0"/>
              </a:rPr>
              <a:t>1.7 million were pensioners. (JRF, 2023)</a:t>
            </a:r>
          </a:p>
        </p:txBody>
      </p:sp>
    </p:spTree>
    <p:extLst>
      <p:ext uri="{BB962C8B-B14F-4D97-AF65-F5344CB8AC3E}">
        <p14:creationId xmlns:p14="http://schemas.microsoft.com/office/powerpoint/2010/main" val="1113303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253840" y="270921"/>
            <a:ext cx="7790212" cy="92554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The cost of living </a:t>
            </a:r>
          </a:p>
        </p:txBody>
      </p:sp>
      <p:sp>
        <p:nvSpPr>
          <p:cNvPr id="3" name="TextBox 2">
            <a:extLst>
              <a:ext uri="{FF2B5EF4-FFF2-40B4-BE49-F238E27FC236}">
                <a16:creationId xmlns:a16="http://schemas.microsoft.com/office/drawing/2014/main" id="{3C85902E-E35C-1183-8E55-4A284F447BF2}"/>
              </a:ext>
            </a:extLst>
          </p:cNvPr>
          <p:cNvSpPr txBox="1"/>
          <p:nvPr/>
        </p:nvSpPr>
        <p:spPr>
          <a:xfrm>
            <a:off x="3253839" y="1323915"/>
            <a:ext cx="8621485"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Many families in the UK would struggle to deal with a 25% increase in monthly costs or a 25% decrease in income.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means that a family that has a household income of £1500 per month would struggle to cope if this decreased to £1125 per month.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Or a household with bills of £1100 per calendar month would struggle to cope if these increased to £1375  </a:t>
            </a:r>
          </a:p>
        </p:txBody>
      </p:sp>
      <p:sp>
        <p:nvSpPr>
          <p:cNvPr id="4" name="Rectangle: Rounded Corners 3">
            <a:extLst>
              <a:ext uri="{FF2B5EF4-FFF2-40B4-BE49-F238E27FC236}">
                <a16:creationId xmlns:a16="http://schemas.microsoft.com/office/drawing/2014/main" id="{D23B52D7-EF92-8689-F4CA-C05E6FFD5DFB}"/>
              </a:ext>
            </a:extLst>
          </p:cNvPr>
          <p:cNvSpPr/>
          <p:nvPr/>
        </p:nvSpPr>
        <p:spPr>
          <a:xfrm>
            <a:off x="5106390" y="4867686"/>
            <a:ext cx="4726379" cy="1353787"/>
          </a:xfrm>
          <a:prstGeom prst="roundRect">
            <a:avLst/>
          </a:prstGeom>
          <a:solidFill>
            <a:schemeClr val="accent2">
              <a:lumMod val="60000"/>
              <a:lumOff val="40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What times of year do you think families struggle most with the increase in costs?</a:t>
            </a:r>
          </a:p>
        </p:txBody>
      </p:sp>
    </p:spTree>
    <p:extLst>
      <p:ext uri="{BB962C8B-B14F-4D97-AF65-F5344CB8AC3E}">
        <p14:creationId xmlns:p14="http://schemas.microsoft.com/office/powerpoint/2010/main" val="4172943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253840" y="621636"/>
            <a:ext cx="8938160" cy="925543"/>
          </a:xfrm>
        </p:spPr>
        <p:txBody>
          <a:bodyPr>
            <a:normAutofit fontScale="90000"/>
          </a:bodyPr>
          <a:lstStyle/>
          <a:p>
            <a:r>
              <a:rPr lang="en-GB" sz="4400" dirty="0">
                <a:solidFill>
                  <a:schemeClr val="tx1"/>
                </a:solidFill>
                <a:latin typeface="Arial" panose="020B0604020202020204" pitchFamily="34" charset="0"/>
                <a:cs typeface="Arial" panose="020B0604020202020204" pitchFamily="34" charset="0"/>
              </a:rPr>
              <a:t>Which families are least resilience to a 25% decrease in income?</a:t>
            </a:r>
          </a:p>
        </p:txBody>
      </p:sp>
      <p:pic>
        <p:nvPicPr>
          <p:cNvPr id="4" name="Picture 3">
            <a:extLst>
              <a:ext uri="{FF2B5EF4-FFF2-40B4-BE49-F238E27FC236}">
                <a16:creationId xmlns:a16="http://schemas.microsoft.com/office/drawing/2014/main" id="{4D1281F5-5579-C554-54BF-734A1ACE37B6}"/>
              </a:ext>
            </a:extLst>
          </p:cNvPr>
          <p:cNvPicPr>
            <a:picLocks noChangeAspect="1"/>
          </p:cNvPicPr>
          <p:nvPr/>
        </p:nvPicPr>
        <p:blipFill>
          <a:blip r:embed="rId3"/>
          <a:stretch>
            <a:fillRect/>
          </a:stretch>
        </p:blipFill>
        <p:spPr>
          <a:xfrm>
            <a:off x="3253840" y="2107974"/>
            <a:ext cx="8432996" cy="4357409"/>
          </a:xfrm>
          <a:prstGeom prst="rect">
            <a:avLst/>
          </a:prstGeom>
        </p:spPr>
      </p:pic>
      <p:sp>
        <p:nvSpPr>
          <p:cNvPr id="5" name="TextBox 4">
            <a:extLst>
              <a:ext uri="{FF2B5EF4-FFF2-40B4-BE49-F238E27FC236}">
                <a16:creationId xmlns:a16="http://schemas.microsoft.com/office/drawing/2014/main" id="{50906215-8AE0-8851-6D84-4FE2244D76D2}"/>
              </a:ext>
            </a:extLst>
          </p:cNvPr>
          <p:cNvSpPr txBox="1"/>
          <p:nvPr/>
        </p:nvSpPr>
        <p:spPr>
          <a:xfrm>
            <a:off x="9892145" y="6353299"/>
            <a:ext cx="2299855" cy="369332"/>
          </a:xfrm>
          <a:prstGeom prst="rect">
            <a:avLst/>
          </a:prstGeom>
          <a:noFill/>
        </p:spPr>
        <p:txBody>
          <a:bodyPr wrap="square" rtlCol="0">
            <a:spAutoFit/>
          </a:bodyPr>
          <a:lstStyle/>
          <a:p>
            <a:r>
              <a:rPr lang="en-GB" dirty="0"/>
              <a:t>ONS (2023)</a:t>
            </a:r>
          </a:p>
        </p:txBody>
      </p:sp>
      <p:sp>
        <p:nvSpPr>
          <p:cNvPr id="6" name="TextBox 5">
            <a:extLst>
              <a:ext uri="{FF2B5EF4-FFF2-40B4-BE49-F238E27FC236}">
                <a16:creationId xmlns:a16="http://schemas.microsoft.com/office/drawing/2014/main" id="{9DF94049-41B4-4B57-95A0-DBCF20057EF1}"/>
              </a:ext>
            </a:extLst>
          </p:cNvPr>
          <p:cNvSpPr txBox="1"/>
          <p:nvPr/>
        </p:nvSpPr>
        <p:spPr>
          <a:xfrm>
            <a:off x="522514" y="1911926"/>
            <a:ext cx="2226162" cy="3416320"/>
          </a:xfrm>
          <a:prstGeom prst="rect">
            <a:avLst/>
          </a:prstGeom>
          <a:solidFill>
            <a:schemeClr val="bg2">
              <a:lumMod val="60000"/>
              <a:lumOff val="40000"/>
            </a:schemeClr>
          </a:solidFill>
        </p:spPr>
        <p:txBody>
          <a:bodyPr wrap="square" rtlCol="0">
            <a:spAutoFit/>
          </a:bodyPr>
          <a:lstStyle/>
          <a:p>
            <a:r>
              <a:rPr lang="en-GB" sz="2400" dirty="0"/>
              <a:t>What percentage of Lone Parent families with dependent children could cope with a 25% reduction in income?</a:t>
            </a:r>
          </a:p>
        </p:txBody>
      </p:sp>
    </p:spTree>
    <p:extLst>
      <p:ext uri="{BB962C8B-B14F-4D97-AF65-F5344CB8AC3E}">
        <p14:creationId xmlns:p14="http://schemas.microsoft.com/office/powerpoint/2010/main" val="3409957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253840" y="986383"/>
            <a:ext cx="7790212" cy="925543"/>
          </a:xfrm>
        </p:spPr>
        <p:txBody>
          <a:bodyPr>
            <a:normAutofit/>
          </a:bodyPr>
          <a:lstStyle/>
          <a:p>
            <a:r>
              <a:rPr lang="en-GB" sz="4000" b="1" i="0" dirty="0">
                <a:solidFill>
                  <a:srgbClr val="323132"/>
                </a:solidFill>
                <a:effectLst/>
                <a:latin typeface="Arial" panose="020B0604020202020204" pitchFamily="34" charset="0"/>
                <a:cs typeface="Arial" panose="020B0604020202020204" pitchFamily="34" charset="0"/>
              </a:rPr>
              <a:t>Rent and mortgages</a:t>
            </a:r>
            <a:endParaRPr lang="en-GB" sz="6600" dirty="0">
              <a:solidFill>
                <a:schemeClr val="tx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E2F8558-519D-B416-999F-D21495C3308F}"/>
              </a:ext>
            </a:extLst>
          </p:cNvPr>
          <p:cNvSpPr txBox="1"/>
          <p:nvPr/>
        </p:nvSpPr>
        <p:spPr>
          <a:xfrm>
            <a:off x="3360716" y="1911926"/>
            <a:ext cx="8383980" cy="2308324"/>
          </a:xfrm>
          <a:prstGeom prst="rect">
            <a:avLst/>
          </a:prstGeom>
          <a:noFill/>
        </p:spPr>
        <p:txBody>
          <a:bodyPr wrap="square" rtlCol="0">
            <a:spAutoFit/>
          </a:bodyPr>
          <a:lstStyle/>
          <a:p>
            <a:pPr algn="l"/>
            <a:r>
              <a:rPr lang="en-GB" b="0" i="0" dirty="0">
                <a:solidFill>
                  <a:srgbClr val="323132"/>
                </a:solidFill>
                <a:effectLst/>
                <a:latin typeface="open sans" panose="020B0606030504020204" pitchFamily="34" charset="0"/>
              </a:rPr>
              <a:t>Between 12 July to 1 October 2023, the ONS (2023) found that those renting were more likely to report an increase in their rental payments than mortgage holders in their mortgage payments (55% and 34%, respectively). </a:t>
            </a:r>
          </a:p>
          <a:p>
            <a:pPr algn="l"/>
            <a:endParaRPr lang="en-GB" b="0" i="0" dirty="0">
              <a:solidFill>
                <a:srgbClr val="323132"/>
              </a:solidFill>
              <a:effectLst/>
              <a:latin typeface="open sans" panose="020B0606030504020204" pitchFamily="34" charset="0"/>
            </a:endParaRPr>
          </a:p>
          <a:p>
            <a:pPr algn="l"/>
            <a:r>
              <a:rPr lang="en-GB" b="0" i="0" dirty="0">
                <a:solidFill>
                  <a:srgbClr val="323132"/>
                </a:solidFill>
                <a:effectLst/>
                <a:latin typeface="open sans" panose="020B0606030504020204" pitchFamily="34" charset="0"/>
              </a:rPr>
              <a:t>According to the ONS (2023), private rental prices paid by tenants in the UK increased by 6.1% in the 12 months to October 2023. This represents the largest annual percentage change ever recorded. </a:t>
            </a:r>
          </a:p>
          <a:p>
            <a:endParaRPr lang="en-GB" dirty="0"/>
          </a:p>
        </p:txBody>
      </p:sp>
      <p:sp>
        <p:nvSpPr>
          <p:cNvPr id="9" name="Rectangle: Rounded Corners 8">
            <a:extLst>
              <a:ext uri="{FF2B5EF4-FFF2-40B4-BE49-F238E27FC236}">
                <a16:creationId xmlns:a16="http://schemas.microsoft.com/office/drawing/2014/main" id="{492FBBE6-DEA3-2C98-069B-293393896E20}"/>
              </a:ext>
            </a:extLst>
          </p:cNvPr>
          <p:cNvSpPr/>
          <p:nvPr/>
        </p:nvSpPr>
        <p:spPr>
          <a:xfrm>
            <a:off x="3648075" y="4220250"/>
            <a:ext cx="2447925" cy="1428075"/>
          </a:xfrm>
          <a:prstGeom prst="roundRect">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£800 </a:t>
            </a:r>
            <a:r>
              <a:rPr lang="en-GB" sz="3200" dirty="0" err="1"/>
              <a:t>pcm</a:t>
            </a:r>
            <a:r>
              <a:rPr lang="en-GB" sz="3200" dirty="0"/>
              <a:t> Rent </a:t>
            </a:r>
          </a:p>
        </p:txBody>
      </p:sp>
      <p:sp>
        <p:nvSpPr>
          <p:cNvPr id="10" name="Arrow: Right 9">
            <a:extLst>
              <a:ext uri="{FF2B5EF4-FFF2-40B4-BE49-F238E27FC236}">
                <a16:creationId xmlns:a16="http://schemas.microsoft.com/office/drawing/2014/main" id="{C067EEC1-6A7D-0278-EBCF-AE2250BE6E67}"/>
              </a:ext>
            </a:extLst>
          </p:cNvPr>
          <p:cNvSpPr/>
          <p:nvPr/>
        </p:nvSpPr>
        <p:spPr>
          <a:xfrm>
            <a:off x="6381750" y="4772025"/>
            <a:ext cx="1866900" cy="723900"/>
          </a:xfrm>
          <a:prstGeom prst="righ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+6.1%</a:t>
            </a:r>
          </a:p>
        </p:txBody>
      </p:sp>
      <p:sp>
        <p:nvSpPr>
          <p:cNvPr id="11" name="Rectangle: Rounded Corners 10">
            <a:extLst>
              <a:ext uri="{FF2B5EF4-FFF2-40B4-BE49-F238E27FC236}">
                <a16:creationId xmlns:a16="http://schemas.microsoft.com/office/drawing/2014/main" id="{280DC005-A1AD-20C0-F60D-572229FD1D6C}"/>
              </a:ext>
            </a:extLst>
          </p:cNvPr>
          <p:cNvSpPr/>
          <p:nvPr/>
        </p:nvSpPr>
        <p:spPr>
          <a:xfrm>
            <a:off x="8596127" y="4220250"/>
            <a:ext cx="2447925" cy="1428075"/>
          </a:xfrm>
          <a:prstGeom prst="roundRect">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£849 </a:t>
            </a:r>
            <a:r>
              <a:rPr lang="en-GB" sz="3200" dirty="0" err="1"/>
              <a:t>pcm</a:t>
            </a:r>
            <a:r>
              <a:rPr lang="en-GB" sz="3200" dirty="0"/>
              <a:t> Rent </a:t>
            </a:r>
          </a:p>
        </p:txBody>
      </p:sp>
    </p:spTree>
    <p:extLst>
      <p:ext uri="{BB962C8B-B14F-4D97-AF65-F5344CB8AC3E}">
        <p14:creationId xmlns:p14="http://schemas.microsoft.com/office/powerpoint/2010/main" val="3076590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4717914" y="986383"/>
            <a:ext cx="6326137" cy="92554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Persistent Poverty</a:t>
            </a:r>
          </a:p>
        </p:txBody>
      </p:sp>
      <p:pic>
        <p:nvPicPr>
          <p:cNvPr id="4" name="Picture 3">
            <a:extLst>
              <a:ext uri="{FF2B5EF4-FFF2-40B4-BE49-F238E27FC236}">
                <a16:creationId xmlns:a16="http://schemas.microsoft.com/office/drawing/2014/main" id="{81332078-BA1C-3954-31BB-2704F6BBD38E}"/>
              </a:ext>
            </a:extLst>
          </p:cNvPr>
          <p:cNvPicPr>
            <a:picLocks noChangeAspect="1"/>
          </p:cNvPicPr>
          <p:nvPr/>
        </p:nvPicPr>
        <p:blipFill>
          <a:blip r:embed="rId3"/>
          <a:stretch>
            <a:fillRect/>
          </a:stretch>
        </p:blipFill>
        <p:spPr>
          <a:xfrm>
            <a:off x="393190" y="1110010"/>
            <a:ext cx="3915321" cy="5163271"/>
          </a:xfrm>
          <a:prstGeom prst="rect">
            <a:avLst/>
          </a:prstGeom>
        </p:spPr>
      </p:pic>
      <p:sp>
        <p:nvSpPr>
          <p:cNvPr id="5" name="TextBox 4">
            <a:extLst>
              <a:ext uri="{FF2B5EF4-FFF2-40B4-BE49-F238E27FC236}">
                <a16:creationId xmlns:a16="http://schemas.microsoft.com/office/drawing/2014/main" id="{D19911DD-4A19-65E3-3696-0D0CC01D83D6}"/>
              </a:ext>
            </a:extLst>
          </p:cNvPr>
          <p:cNvSpPr txBox="1"/>
          <p:nvPr/>
        </p:nvSpPr>
        <p:spPr>
          <a:xfrm>
            <a:off x="4377447" y="2101175"/>
            <a:ext cx="7743217" cy="3671005"/>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Access the Joseph Rowntree Foundation (2023) publication – ‘UK Poverty 2023’ on Moodle in Week 9</a:t>
            </a:r>
          </a:p>
          <a:p>
            <a:pPr marL="342900" indent="-342900">
              <a:lnSpc>
                <a:spcPct val="2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Read the information on p28  </a:t>
            </a:r>
          </a:p>
          <a:p>
            <a:pPr marL="342900" indent="-342900">
              <a:lnSpc>
                <a:spcPct val="2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Use the information to identify – Who is most likely to experience persistent poverty in the UK?</a:t>
            </a:r>
          </a:p>
        </p:txBody>
      </p:sp>
    </p:spTree>
    <p:extLst>
      <p:ext uri="{BB962C8B-B14F-4D97-AF65-F5344CB8AC3E}">
        <p14:creationId xmlns:p14="http://schemas.microsoft.com/office/powerpoint/2010/main" val="2648521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6C0B4F9F-D92B-B36E-F056-6EA4D49372DC}"/>
              </a:ext>
            </a:extLst>
          </p:cNvPr>
          <p:cNvSpPr>
            <a:spLocks noGrp="1"/>
          </p:cNvSpPr>
          <p:nvPr>
            <p:ph type="title"/>
          </p:nvPr>
        </p:nvSpPr>
        <p:spPr>
          <a:xfrm>
            <a:off x="3780148" y="365125"/>
            <a:ext cx="7956222" cy="1325563"/>
          </a:xfrm>
        </p:spPr>
        <p:txBody>
          <a:bodyPr/>
          <a:lstStyle/>
          <a:p>
            <a:endParaRPr lang="en-US"/>
          </a:p>
        </p:txBody>
      </p:sp>
      <p:pic>
        <p:nvPicPr>
          <p:cNvPr id="3" name="Online Media 2" title="Effect on children growing up in poverty">
            <a:hlinkClick r:id="" action="ppaction://media"/>
            <a:extLst>
              <a:ext uri="{FF2B5EF4-FFF2-40B4-BE49-F238E27FC236}">
                <a16:creationId xmlns:a16="http://schemas.microsoft.com/office/drawing/2014/main" id="{EDFFF9CA-F263-8E28-0A57-2D759FB32CA5}"/>
              </a:ext>
            </a:extLst>
          </p:cNvPr>
          <p:cNvPicPr>
            <a:picLocks noRot="1" noChangeAspect="1"/>
          </p:cNvPicPr>
          <p:nvPr>
            <a:videoFile r:link="rId1"/>
          </p:nvPr>
        </p:nvPicPr>
        <p:blipFill>
          <a:blip r:embed="rId4"/>
          <a:stretch>
            <a:fillRect/>
          </a:stretch>
        </p:blipFill>
        <p:spPr>
          <a:xfrm>
            <a:off x="3279996" y="482375"/>
            <a:ext cx="8704481" cy="4918032"/>
          </a:xfrm>
          <a:prstGeom prst="rect">
            <a:avLst/>
          </a:prstGeom>
          <a:noFill/>
        </p:spPr>
      </p:pic>
      <p:sp>
        <p:nvSpPr>
          <p:cNvPr id="4" name="TextBox 3">
            <a:extLst>
              <a:ext uri="{FF2B5EF4-FFF2-40B4-BE49-F238E27FC236}">
                <a16:creationId xmlns:a16="http://schemas.microsoft.com/office/drawing/2014/main" id="{D983DC54-D49C-986D-B28F-D4BAEE81C2E4}"/>
              </a:ext>
            </a:extLst>
          </p:cNvPr>
          <p:cNvSpPr txBox="1"/>
          <p:nvPr/>
        </p:nvSpPr>
        <p:spPr>
          <a:xfrm>
            <a:off x="535021" y="1690688"/>
            <a:ext cx="2149813" cy="3416320"/>
          </a:xfrm>
          <a:prstGeom prst="rect">
            <a:avLst/>
          </a:prstGeom>
          <a:solidFill>
            <a:schemeClr val="bg2"/>
          </a:solidFill>
        </p:spPr>
        <p:txBody>
          <a:bodyPr wrap="square" rtlCol="0">
            <a:spAutoFit/>
          </a:bodyPr>
          <a:lstStyle/>
          <a:p>
            <a:r>
              <a:rPr lang="en-GB" sz="2400" dirty="0"/>
              <a:t>Watch and discuss how you as a future professional will potentially encounter people affected by poverty. </a:t>
            </a:r>
          </a:p>
        </p:txBody>
      </p:sp>
    </p:spTree>
    <p:extLst>
      <p:ext uri="{BB962C8B-B14F-4D97-AF65-F5344CB8AC3E}">
        <p14:creationId xmlns:p14="http://schemas.microsoft.com/office/powerpoint/2010/main" val="33738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299236" y="374666"/>
            <a:ext cx="7790212" cy="92554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Food Prices</a:t>
            </a:r>
          </a:p>
        </p:txBody>
      </p:sp>
      <p:sp>
        <p:nvSpPr>
          <p:cNvPr id="4" name="TextBox 3">
            <a:extLst>
              <a:ext uri="{FF2B5EF4-FFF2-40B4-BE49-F238E27FC236}">
                <a16:creationId xmlns:a16="http://schemas.microsoft.com/office/drawing/2014/main" id="{13500EBD-92FE-C10C-C3CC-D80791DFB026}"/>
              </a:ext>
            </a:extLst>
          </p:cNvPr>
          <p:cNvSpPr txBox="1"/>
          <p:nvPr/>
        </p:nvSpPr>
        <p:spPr>
          <a:xfrm>
            <a:off x="3292504" y="1441659"/>
            <a:ext cx="8723279" cy="646331"/>
          </a:xfrm>
          <a:prstGeom prst="rect">
            <a:avLst/>
          </a:prstGeom>
          <a:noFill/>
          <a:ln w="38100">
            <a:solidFill>
              <a:schemeClr val="tx1"/>
            </a:solidFill>
          </a:ln>
        </p:spPr>
        <p:txBody>
          <a:bodyPr wrap="square">
            <a:spAutoFit/>
          </a:bodyPr>
          <a:lstStyle/>
          <a:p>
            <a:r>
              <a:rPr lang="en-GB" b="0" i="0" dirty="0">
                <a:solidFill>
                  <a:srgbClr val="323132"/>
                </a:solidFill>
                <a:effectLst/>
                <a:latin typeface="Arial" panose="020B0604020202020204" pitchFamily="34" charset="0"/>
                <a:cs typeface="Arial" panose="020B0604020202020204" pitchFamily="34" charset="0"/>
              </a:rPr>
              <a:t>Around 1 in 20 (5%) adults reported that, in the past two weeks, they or their household had run out of food and </a:t>
            </a:r>
            <a:r>
              <a:rPr lang="en-GB" b="1" i="0" dirty="0">
                <a:solidFill>
                  <a:srgbClr val="323132"/>
                </a:solidFill>
                <a:effectLst/>
                <a:latin typeface="Arial" panose="020B0604020202020204" pitchFamily="34" charset="0"/>
                <a:cs typeface="Arial" panose="020B0604020202020204" pitchFamily="34" charset="0"/>
              </a:rPr>
              <a:t>could not afford to buy more</a:t>
            </a:r>
            <a:r>
              <a:rPr lang="en-GB" b="0" i="0" dirty="0">
                <a:solidFill>
                  <a:srgbClr val="323132"/>
                </a:solidFill>
                <a:effectLst/>
                <a:latin typeface="Arial" panose="020B0604020202020204" pitchFamily="34" charset="0"/>
                <a:cs typeface="Arial" panose="020B0604020202020204" pitchFamily="34" charset="0"/>
              </a:rPr>
              <a:t>. (ONS, 2023)</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E80AE7C-B55B-7F25-DE03-F819672FBF21}"/>
              </a:ext>
            </a:extLst>
          </p:cNvPr>
          <p:cNvSpPr txBox="1"/>
          <p:nvPr/>
        </p:nvSpPr>
        <p:spPr>
          <a:xfrm>
            <a:off x="3507600" y="4266763"/>
            <a:ext cx="8306549" cy="923330"/>
          </a:xfrm>
          <a:prstGeom prst="rect">
            <a:avLst/>
          </a:prstGeom>
          <a:solidFill>
            <a:schemeClr val="bg2"/>
          </a:solidFill>
        </p:spPr>
        <p:txBody>
          <a:bodyPr wrap="square" rtlCol="0">
            <a:spAutoFit/>
          </a:bodyPr>
          <a:lstStyle/>
          <a:p>
            <a:r>
              <a:rPr lang="en-GB" dirty="0">
                <a:latin typeface="Arial" panose="020B0604020202020204" pitchFamily="34" charset="0"/>
                <a:cs typeface="Arial" panose="020B0604020202020204" pitchFamily="34" charset="0"/>
              </a:rPr>
              <a:t>This number </a:t>
            </a:r>
            <a:r>
              <a:rPr lang="en-GB" b="1" dirty="0">
                <a:latin typeface="Arial" panose="020B0604020202020204" pitchFamily="34" charset="0"/>
                <a:cs typeface="Arial" panose="020B0604020202020204" pitchFamily="34" charset="0"/>
              </a:rPr>
              <a:t>increased to 13% </a:t>
            </a:r>
            <a:r>
              <a:rPr lang="en-GB" dirty="0">
                <a:latin typeface="Arial" panose="020B0604020202020204" pitchFamily="34" charset="0"/>
                <a:cs typeface="Arial" panose="020B0604020202020204" pitchFamily="34" charset="0"/>
              </a:rPr>
              <a:t>when </a:t>
            </a:r>
            <a:r>
              <a:rPr lang="en-GB" b="1" dirty="0">
                <a:latin typeface="Arial" panose="020B0604020202020204" pitchFamily="34" charset="0"/>
                <a:cs typeface="Arial" panose="020B0604020202020204" pitchFamily="34" charset="0"/>
              </a:rPr>
              <a:t>renters</a:t>
            </a:r>
            <a:r>
              <a:rPr lang="en-GB" dirty="0">
                <a:latin typeface="Arial" panose="020B0604020202020204" pitchFamily="34" charset="0"/>
                <a:cs typeface="Arial" panose="020B0604020202020204" pitchFamily="34" charset="0"/>
              </a:rPr>
              <a:t> were asked the same question by the ONS. This mean 13 out 100 renters, or 130 out of 1000 renters </a:t>
            </a:r>
            <a:r>
              <a:rPr lang="en-GB" b="0" i="0" dirty="0">
                <a:solidFill>
                  <a:srgbClr val="323132"/>
                </a:solidFill>
                <a:effectLst/>
                <a:latin typeface="Arial" panose="020B0604020202020204" pitchFamily="34" charset="0"/>
                <a:cs typeface="Arial" panose="020B0604020202020204" pitchFamily="34" charset="0"/>
              </a:rPr>
              <a:t>had run out of food and </a:t>
            </a:r>
            <a:r>
              <a:rPr lang="en-GB" b="1" i="0" dirty="0">
                <a:solidFill>
                  <a:srgbClr val="323132"/>
                </a:solidFill>
                <a:effectLst/>
                <a:latin typeface="Arial" panose="020B0604020202020204" pitchFamily="34" charset="0"/>
                <a:cs typeface="Arial" panose="020B0604020202020204" pitchFamily="34" charset="0"/>
              </a:rPr>
              <a:t>could not afford to buy more. </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EC0CF85-4130-FA01-B87A-EB47100F4DFC}"/>
              </a:ext>
            </a:extLst>
          </p:cNvPr>
          <p:cNvPicPr>
            <a:picLocks noChangeAspect="1"/>
          </p:cNvPicPr>
          <p:nvPr/>
        </p:nvPicPr>
        <p:blipFill>
          <a:blip r:embed="rId3"/>
          <a:stretch>
            <a:fillRect/>
          </a:stretch>
        </p:blipFill>
        <p:spPr>
          <a:xfrm>
            <a:off x="5713883" y="2350069"/>
            <a:ext cx="1552792" cy="1657581"/>
          </a:xfrm>
          <a:prstGeom prst="rect">
            <a:avLst/>
          </a:prstGeom>
        </p:spPr>
      </p:pic>
      <p:pic>
        <p:nvPicPr>
          <p:cNvPr id="9" name="Picture 8">
            <a:extLst>
              <a:ext uri="{FF2B5EF4-FFF2-40B4-BE49-F238E27FC236}">
                <a16:creationId xmlns:a16="http://schemas.microsoft.com/office/drawing/2014/main" id="{186BE798-2117-5A55-BA97-B210465731D4}"/>
              </a:ext>
            </a:extLst>
          </p:cNvPr>
          <p:cNvPicPr>
            <a:picLocks noChangeAspect="1"/>
          </p:cNvPicPr>
          <p:nvPr/>
        </p:nvPicPr>
        <p:blipFill>
          <a:blip r:embed="rId4"/>
          <a:stretch>
            <a:fillRect/>
          </a:stretch>
        </p:blipFill>
        <p:spPr>
          <a:xfrm>
            <a:off x="7340007" y="2340542"/>
            <a:ext cx="1733792" cy="1667108"/>
          </a:xfrm>
          <a:prstGeom prst="rect">
            <a:avLst/>
          </a:prstGeom>
        </p:spPr>
      </p:pic>
      <p:pic>
        <p:nvPicPr>
          <p:cNvPr id="11" name="Picture 10">
            <a:extLst>
              <a:ext uri="{FF2B5EF4-FFF2-40B4-BE49-F238E27FC236}">
                <a16:creationId xmlns:a16="http://schemas.microsoft.com/office/drawing/2014/main" id="{529F45C9-EDED-24DB-3925-4AF4EC203CBD}"/>
              </a:ext>
            </a:extLst>
          </p:cNvPr>
          <p:cNvPicPr>
            <a:picLocks noChangeAspect="1"/>
          </p:cNvPicPr>
          <p:nvPr/>
        </p:nvPicPr>
        <p:blipFill>
          <a:blip r:embed="rId5"/>
          <a:stretch>
            <a:fillRect/>
          </a:stretch>
        </p:blipFill>
        <p:spPr>
          <a:xfrm>
            <a:off x="9220464" y="2340542"/>
            <a:ext cx="2019582" cy="1495634"/>
          </a:xfrm>
          <a:prstGeom prst="rect">
            <a:avLst/>
          </a:prstGeom>
        </p:spPr>
      </p:pic>
      <p:pic>
        <p:nvPicPr>
          <p:cNvPr id="13" name="Picture 12">
            <a:extLst>
              <a:ext uri="{FF2B5EF4-FFF2-40B4-BE49-F238E27FC236}">
                <a16:creationId xmlns:a16="http://schemas.microsoft.com/office/drawing/2014/main" id="{BB9F6C5C-B15C-0B4C-3660-52EA7E720F67}"/>
              </a:ext>
            </a:extLst>
          </p:cNvPr>
          <p:cNvPicPr>
            <a:picLocks noChangeAspect="1"/>
          </p:cNvPicPr>
          <p:nvPr/>
        </p:nvPicPr>
        <p:blipFill>
          <a:blip r:embed="rId6"/>
          <a:stretch>
            <a:fillRect/>
          </a:stretch>
        </p:blipFill>
        <p:spPr>
          <a:xfrm>
            <a:off x="4273618" y="2352525"/>
            <a:ext cx="1118501" cy="1743318"/>
          </a:xfrm>
          <a:prstGeom prst="rect">
            <a:avLst/>
          </a:prstGeom>
        </p:spPr>
      </p:pic>
      <p:sp>
        <p:nvSpPr>
          <p:cNvPr id="15" name="TextBox 14">
            <a:extLst>
              <a:ext uri="{FF2B5EF4-FFF2-40B4-BE49-F238E27FC236}">
                <a16:creationId xmlns:a16="http://schemas.microsoft.com/office/drawing/2014/main" id="{8237EE5C-C08E-D946-A477-54418C097EB5}"/>
              </a:ext>
            </a:extLst>
          </p:cNvPr>
          <p:cNvSpPr txBox="1"/>
          <p:nvPr/>
        </p:nvSpPr>
        <p:spPr>
          <a:xfrm>
            <a:off x="4708217" y="5424161"/>
            <a:ext cx="6381231" cy="707886"/>
          </a:xfrm>
          <a:prstGeom prst="rect">
            <a:avLst/>
          </a:prstGeom>
          <a:noFill/>
          <a:ln w="57150">
            <a:solidFill>
              <a:schemeClr val="tx1"/>
            </a:solidFill>
          </a:ln>
        </p:spPr>
        <p:txBody>
          <a:bodyPr wrap="square" rtlCol="0">
            <a:spAutoFit/>
          </a:bodyPr>
          <a:lstStyle/>
          <a:p>
            <a:pPr algn="ctr"/>
            <a:r>
              <a:rPr lang="en-GB" sz="2000" dirty="0"/>
              <a:t>Which social groups do you think are at increased risk from increases in food prices? </a:t>
            </a:r>
          </a:p>
        </p:txBody>
      </p:sp>
    </p:spTree>
    <p:extLst>
      <p:ext uri="{BB962C8B-B14F-4D97-AF65-F5344CB8AC3E}">
        <p14:creationId xmlns:p14="http://schemas.microsoft.com/office/powerpoint/2010/main" val="1363111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638A4-8C07-449E-761F-7B84DA9D2B65}"/>
              </a:ext>
            </a:extLst>
          </p:cNvPr>
          <p:cNvSpPr>
            <a:spLocks noGrp="1"/>
          </p:cNvSpPr>
          <p:nvPr>
            <p:ph type="title"/>
          </p:nvPr>
        </p:nvSpPr>
        <p:spPr/>
        <p:txBody>
          <a:bodyPr>
            <a:normAutofit/>
          </a:bodyPr>
          <a:lstStyle/>
          <a:p>
            <a:r>
              <a:rPr lang="en-GB" sz="4400" dirty="0">
                <a:solidFill>
                  <a:schemeClr val="tx1"/>
                </a:solidFill>
                <a:latin typeface="Arial" panose="020B0604020202020204" pitchFamily="34" charset="0"/>
                <a:cs typeface="Arial" panose="020B0604020202020204" pitchFamily="34" charset="0"/>
              </a:rPr>
              <a:t>Food Banks</a:t>
            </a:r>
            <a:endParaRPr lang="en-GB" sz="4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8C3EC04-9401-D5FA-5311-A74E4778FCA2}"/>
              </a:ext>
            </a:extLst>
          </p:cNvPr>
          <p:cNvPicPr>
            <a:picLocks noChangeAspect="1"/>
          </p:cNvPicPr>
          <p:nvPr/>
        </p:nvPicPr>
        <p:blipFill>
          <a:blip r:embed="rId3"/>
          <a:stretch>
            <a:fillRect/>
          </a:stretch>
        </p:blipFill>
        <p:spPr>
          <a:xfrm>
            <a:off x="7354111" y="136283"/>
            <a:ext cx="4683818" cy="5730610"/>
          </a:xfrm>
          <a:prstGeom prst="rect">
            <a:avLst/>
          </a:prstGeom>
        </p:spPr>
      </p:pic>
      <p:sp>
        <p:nvSpPr>
          <p:cNvPr id="7" name="TextBox 6">
            <a:extLst>
              <a:ext uri="{FF2B5EF4-FFF2-40B4-BE49-F238E27FC236}">
                <a16:creationId xmlns:a16="http://schemas.microsoft.com/office/drawing/2014/main" id="{50D4A79B-706E-5FB9-6DEF-4946A1369B28}"/>
              </a:ext>
            </a:extLst>
          </p:cNvPr>
          <p:cNvSpPr txBox="1"/>
          <p:nvPr/>
        </p:nvSpPr>
        <p:spPr>
          <a:xfrm>
            <a:off x="3314772" y="1690688"/>
            <a:ext cx="4569568" cy="4651979"/>
          </a:xfrm>
          <a:prstGeom prst="rect">
            <a:avLst/>
          </a:prstGeom>
          <a:noFill/>
        </p:spPr>
        <p:txBody>
          <a:bodyPr wrap="square">
            <a:spAutoFit/>
          </a:bodyPr>
          <a:lstStyle/>
          <a:p>
            <a:pPr>
              <a:lnSpc>
                <a:spcPct val="150000"/>
              </a:lnSpc>
            </a:pPr>
            <a:r>
              <a:rPr lang="en-GB" sz="2000" b="0" i="0" dirty="0">
                <a:solidFill>
                  <a:srgbClr val="000000"/>
                </a:solidFill>
                <a:effectLst/>
                <a:latin typeface="Arial" panose="020B0604020202020204" pitchFamily="34" charset="0"/>
                <a:cs typeface="Arial" panose="020B0604020202020204" pitchFamily="34" charset="0"/>
              </a:rPr>
              <a:t>“Between 1 April 2022 and 31 March 2023, food banks in the Trussell Trust’s UK wide network distributed close to 3 million emergency food parcels to people facing hardship – this is an increase of 37% from the same period last year. </a:t>
            </a:r>
            <a:r>
              <a:rPr lang="en-GB" sz="2000" b="1" i="0" dirty="0">
                <a:solidFill>
                  <a:srgbClr val="000000"/>
                </a:solidFill>
                <a:effectLst/>
                <a:latin typeface="Arial" panose="020B0604020202020204" pitchFamily="34" charset="0"/>
                <a:cs typeface="Arial" panose="020B0604020202020204" pitchFamily="34" charset="0"/>
              </a:rPr>
              <a:t>More</a:t>
            </a:r>
            <a:r>
              <a:rPr lang="en-GB" sz="2000" b="0" i="0" dirty="0">
                <a:solidFill>
                  <a:srgbClr val="000000"/>
                </a:solidFill>
                <a:effectLst/>
                <a:latin typeface="Arial" panose="020B0604020202020204" pitchFamily="34" charset="0"/>
                <a:cs typeface="Arial" panose="020B0604020202020204" pitchFamily="34" charset="0"/>
              </a:rPr>
              <a:t> </a:t>
            </a:r>
            <a:r>
              <a:rPr lang="en-GB" sz="2000" b="1" i="0" dirty="0">
                <a:solidFill>
                  <a:srgbClr val="000000"/>
                </a:solidFill>
                <a:effectLst/>
                <a:latin typeface="Arial" panose="020B0604020202020204" pitchFamily="34" charset="0"/>
                <a:cs typeface="Arial" panose="020B0604020202020204" pitchFamily="34" charset="0"/>
              </a:rPr>
              <a:t>than one million of these parcels were distributed for children.” </a:t>
            </a:r>
          </a:p>
          <a:p>
            <a:pPr algn="r">
              <a:lnSpc>
                <a:spcPct val="150000"/>
              </a:lnSpc>
            </a:pPr>
            <a:r>
              <a:rPr lang="en-GB" sz="2000" b="1" i="0" dirty="0">
                <a:solidFill>
                  <a:srgbClr val="000000"/>
                </a:solidFill>
                <a:effectLst/>
                <a:latin typeface="Arial" panose="020B0604020202020204" pitchFamily="34" charset="0"/>
                <a:cs typeface="Arial" panose="020B0604020202020204" pitchFamily="34" charset="0"/>
              </a:rPr>
              <a:t>The Trussell Trust (2023)</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3373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C2C4638-6B32-5C75-E8C8-A8D4AC3F7F7D}"/>
              </a:ext>
            </a:extLst>
          </p:cNvPr>
          <p:cNvSpPr>
            <a:spLocks noGrp="1"/>
          </p:cNvSpPr>
          <p:nvPr>
            <p:ph type="title"/>
          </p:nvPr>
        </p:nvSpPr>
        <p:spPr>
          <a:xfrm>
            <a:off x="3169920" y="365125"/>
            <a:ext cx="8944532" cy="1325563"/>
          </a:xfrm>
        </p:spPr>
        <p:txBody>
          <a:bodyPr/>
          <a:lstStyle/>
          <a:p>
            <a:r>
              <a:rPr lang="en-US" dirty="0">
                <a:solidFill>
                  <a:schemeClr val="tx1"/>
                </a:solidFill>
                <a:latin typeface="Arial" panose="020B0604020202020204" pitchFamily="34" charset="0"/>
                <a:cs typeface="Arial" panose="020B0604020202020204" pitchFamily="34" charset="0"/>
              </a:rPr>
              <a:t>Using Food banks – challenging stigma.</a:t>
            </a:r>
          </a:p>
        </p:txBody>
      </p:sp>
      <p:pic>
        <p:nvPicPr>
          <p:cNvPr id="3" name="Online Media 2" title="Acceptable | #HungerFreeFuture">
            <a:hlinkClick r:id="" action="ppaction://media"/>
            <a:extLst>
              <a:ext uri="{FF2B5EF4-FFF2-40B4-BE49-F238E27FC236}">
                <a16:creationId xmlns:a16="http://schemas.microsoft.com/office/drawing/2014/main" id="{AD2C188F-E594-E559-C7A2-CF0350EE91DC}"/>
              </a:ext>
            </a:extLst>
          </p:cNvPr>
          <p:cNvPicPr>
            <a:picLocks noRot="1" noChangeAspect="1"/>
          </p:cNvPicPr>
          <p:nvPr>
            <a:videoFile r:link="rId1"/>
          </p:nvPr>
        </p:nvPicPr>
        <p:blipFill>
          <a:blip r:embed="rId4"/>
          <a:stretch>
            <a:fillRect/>
          </a:stretch>
        </p:blipFill>
        <p:spPr>
          <a:xfrm>
            <a:off x="3246444" y="1525687"/>
            <a:ext cx="8791484" cy="4967188"/>
          </a:xfrm>
          <a:prstGeom prst="rect">
            <a:avLst/>
          </a:prstGeom>
          <a:noFill/>
        </p:spPr>
      </p:pic>
    </p:spTree>
    <p:extLst>
      <p:ext uri="{BB962C8B-B14F-4D97-AF65-F5344CB8AC3E}">
        <p14:creationId xmlns:p14="http://schemas.microsoft.com/office/powerpoint/2010/main" val="187435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321933" y="363812"/>
            <a:ext cx="7790212" cy="925543"/>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The impact of poverty</a:t>
            </a:r>
          </a:p>
        </p:txBody>
      </p:sp>
      <p:graphicFrame>
        <p:nvGraphicFramePr>
          <p:cNvPr id="3" name="Diagram 2">
            <a:extLst>
              <a:ext uri="{FF2B5EF4-FFF2-40B4-BE49-F238E27FC236}">
                <a16:creationId xmlns:a16="http://schemas.microsoft.com/office/drawing/2014/main" id="{0AE3C4DD-08C7-BFB2-1052-AC0CDA65E9B0}"/>
              </a:ext>
            </a:extLst>
          </p:cNvPr>
          <p:cNvGraphicFramePr/>
          <p:nvPr>
            <p:extLst>
              <p:ext uri="{D42A27DB-BD31-4B8C-83A1-F6EECF244321}">
                <p14:modId xmlns:p14="http://schemas.microsoft.com/office/powerpoint/2010/main" val="1474706766"/>
              </p:ext>
            </p:extLst>
          </p:nvPr>
        </p:nvGraphicFramePr>
        <p:xfrm>
          <a:off x="3590784" y="120180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9248BED-CAAB-A121-5610-393BF1000CE2}"/>
              </a:ext>
            </a:extLst>
          </p:cNvPr>
          <p:cNvSpPr txBox="1"/>
          <p:nvPr/>
        </p:nvSpPr>
        <p:spPr>
          <a:xfrm>
            <a:off x="301559" y="1040860"/>
            <a:ext cx="2608290" cy="5262979"/>
          </a:xfrm>
          <a:prstGeom prst="rect">
            <a:avLst/>
          </a:prstGeom>
          <a:solidFill>
            <a:schemeClr val="bg2"/>
          </a:solidFill>
        </p:spPr>
        <p:txBody>
          <a:bodyPr wrap="square" rtlCol="0">
            <a:spAutoFit/>
          </a:bodyPr>
          <a:lstStyle/>
          <a:p>
            <a:r>
              <a:rPr lang="en-GB" sz="2800" dirty="0"/>
              <a:t>Discuss each of the possible impacts of poverty – why would poverty lead to each of these?</a:t>
            </a:r>
          </a:p>
          <a:p>
            <a:endParaRPr lang="en-GB" sz="2800" dirty="0"/>
          </a:p>
          <a:p>
            <a:r>
              <a:rPr lang="en-GB" sz="2800" dirty="0"/>
              <a:t>What are the long term impacts of these?</a:t>
            </a:r>
          </a:p>
        </p:txBody>
      </p:sp>
    </p:spTree>
    <p:extLst>
      <p:ext uri="{BB962C8B-B14F-4D97-AF65-F5344CB8AC3E}">
        <p14:creationId xmlns:p14="http://schemas.microsoft.com/office/powerpoint/2010/main" val="2961890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79156C1-A50A-1A42-F067-DBA32DFFEAE6}"/>
              </a:ext>
            </a:extLst>
          </p:cNvPr>
          <p:cNvPicPr>
            <a:picLocks noChangeAspect="1"/>
          </p:cNvPicPr>
          <p:nvPr/>
        </p:nvPicPr>
        <p:blipFill rotWithShape="1">
          <a:blip r:embed="rId3"/>
          <a:srcRect l="9296" r="11686"/>
          <a:stretch/>
        </p:blipFill>
        <p:spPr>
          <a:xfrm>
            <a:off x="3589507" y="0"/>
            <a:ext cx="6459166" cy="6858000"/>
          </a:xfrm>
          <a:prstGeom prst="rect">
            <a:avLst/>
          </a:prstGeom>
        </p:spPr>
      </p:pic>
      <p:sp>
        <p:nvSpPr>
          <p:cNvPr id="5" name="TextBox 4">
            <a:extLst>
              <a:ext uri="{FF2B5EF4-FFF2-40B4-BE49-F238E27FC236}">
                <a16:creationId xmlns:a16="http://schemas.microsoft.com/office/drawing/2014/main" id="{8E0105E7-F078-035A-BC72-B72AF3F961CD}"/>
              </a:ext>
            </a:extLst>
          </p:cNvPr>
          <p:cNvSpPr txBox="1"/>
          <p:nvPr/>
        </p:nvSpPr>
        <p:spPr>
          <a:xfrm>
            <a:off x="302846" y="1269242"/>
            <a:ext cx="2726957" cy="4893647"/>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Remember the </a:t>
            </a:r>
            <a:r>
              <a:rPr lang="en-GB" sz="2400" b="1" u="sng" dirty="0">
                <a:solidFill>
                  <a:schemeClr val="bg1"/>
                </a:solidFill>
                <a:latin typeface="Arial" panose="020B0604020202020204" pitchFamily="34" charset="0"/>
                <a:cs typeface="Arial" panose="020B0604020202020204" pitchFamily="34" charset="0"/>
              </a:rPr>
              <a:t>10 family outcomes</a:t>
            </a:r>
            <a:r>
              <a:rPr lang="en-GB" sz="2400" u="sng" dirty="0">
                <a:solidFill>
                  <a:schemeClr val="bg1"/>
                </a:solidFill>
                <a:latin typeface="Arial" panose="020B0604020202020204" pitchFamily="34" charset="0"/>
                <a:cs typeface="Arial" panose="020B0604020202020204" pitchFamily="34" charset="0"/>
              </a:rPr>
              <a:t> </a:t>
            </a:r>
            <a:r>
              <a:rPr lang="en-GB" sz="2400" dirty="0">
                <a:solidFill>
                  <a:schemeClr val="bg1"/>
                </a:solidFill>
                <a:latin typeface="Arial" panose="020B0604020202020204" pitchFamily="34" charset="0"/>
                <a:cs typeface="Arial" panose="020B0604020202020204" pitchFamily="34" charset="0"/>
              </a:rPr>
              <a:t>that will be monitored when Supporting Families. For a family to receive support, they must be experiencing challenges with meeting </a:t>
            </a:r>
            <a:r>
              <a:rPr lang="en-GB" sz="2400" b="1" u="sng" dirty="0">
                <a:solidFill>
                  <a:schemeClr val="bg1"/>
                </a:solidFill>
                <a:latin typeface="Arial" panose="020B0604020202020204" pitchFamily="34" charset="0"/>
                <a:cs typeface="Arial" panose="020B0604020202020204" pitchFamily="34" charset="0"/>
              </a:rPr>
              <a:t>at least three </a:t>
            </a:r>
            <a:r>
              <a:rPr lang="en-GB" sz="2400" dirty="0">
                <a:solidFill>
                  <a:schemeClr val="bg1"/>
                </a:solidFill>
                <a:latin typeface="Arial" panose="020B0604020202020204" pitchFamily="34" charset="0"/>
                <a:cs typeface="Arial" panose="020B0604020202020204" pitchFamily="34" charset="0"/>
              </a:rPr>
              <a:t>of these outcomes. </a:t>
            </a:r>
          </a:p>
        </p:txBody>
      </p:sp>
      <p:sp>
        <p:nvSpPr>
          <p:cNvPr id="2" name="TextBox 1">
            <a:extLst>
              <a:ext uri="{FF2B5EF4-FFF2-40B4-BE49-F238E27FC236}">
                <a16:creationId xmlns:a16="http://schemas.microsoft.com/office/drawing/2014/main" id="{A165E5FA-4AB8-378D-62F8-9FCF151A27ED}"/>
              </a:ext>
            </a:extLst>
          </p:cNvPr>
          <p:cNvSpPr txBox="1"/>
          <p:nvPr/>
        </p:nvSpPr>
        <p:spPr>
          <a:xfrm>
            <a:off x="9542835" y="4649821"/>
            <a:ext cx="2501962" cy="2062103"/>
          </a:xfrm>
          <a:prstGeom prst="rect">
            <a:avLst/>
          </a:prstGeom>
          <a:solidFill>
            <a:schemeClr val="bg2"/>
          </a:solidFill>
        </p:spPr>
        <p:txBody>
          <a:bodyPr wrap="square" rtlCol="0">
            <a:spAutoFit/>
          </a:bodyPr>
          <a:lstStyle/>
          <a:p>
            <a:r>
              <a:rPr lang="en-GB" sz="3200" dirty="0"/>
              <a:t>Do you think poverty links to these challenges?</a:t>
            </a:r>
          </a:p>
        </p:txBody>
      </p:sp>
    </p:spTree>
    <p:extLst>
      <p:ext uri="{BB962C8B-B14F-4D97-AF65-F5344CB8AC3E}">
        <p14:creationId xmlns:p14="http://schemas.microsoft.com/office/powerpoint/2010/main" val="1208037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3253840" y="153791"/>
            <a:ext cx="8993170" cy="1033326"/>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Component 2 Assignment </a:t>
            </a:r>
          </a:p>
        </p:txBody>
      </p:sp>
      <p:sp>
        <p:nvSpPr>
          <p:cNvPr id="3" name="TextBox 2">
            <a:extLst>
              <a:ext uri="{FF2B5EF4-FFF2-40B4-BE49-F238E27FC236}">
                <a16:creationId xmlns:a16="http://schemas.microsoft.com/office/drawing/2014/main" id="{3CDD51D0-6785-3D74-67C3-436289FFBA89}"/>
              </a:ext>
            </a:extLst>
          </p:cNvPr>
          <p:cNvSpPr txBox="1"/>
          <p:nvPr/>
        </p:nvSpPr>
        <p:spPr>
          <a:xfrm>
            <a:off x="368968" y="1167269"/>
            <a:ext cx="11722948" cy="2119747"/>
          </a:xfrm>
          <a:prstGeom prst="rect">
            <a:avLst/>
          </a:prstGeom>
          <a:solidFill>
            <a:schemeClr val="bg1"/>
          </a:solidFill>
          <a:ln w="38100">
            <a:solidFill>
              <a:schemeClr val="tx1"/>
            </a:solidFill>
          </a:ln>
        </p:spPr>
        <p:txBody>
          <a:bodyPr wrap="square" rtlCol="0">
            <a:spAutoFit/>
          </a:bodyPr>
          <a:lstStyle/>
          <a:p>
            <a:pPr marL="209550" marR="157480" algn="just">
              <a:lnSpc>
                <a:spcPct val="150000"/>
              </a:lnSpc>
              <a:spcAft>
                <a:spcPts val="0"/>
              </a:spcAft>
            </a:pPr>
            <a:r>
              <a:rPr lang="en-GB" sz="1800" b="1" dirty="0">
                <a:effectLst/>
                <a:latin typeface="Arial" panose="020B0604020202020204" pitchFamily="34" charset="0"/>
                <a:ea typeface="Times New Roman" panose="02020603050405020304" pitchFamily="18" charset="0"/>
              </a:rPr>
              <a:t>Visit</a:t>
            </a:r>
            <a:r>
              <a:rPr lang="en-GB" sz="1800" dirty="0">
                <a:effectLst/>
                <a:latin typeface="Arial" panose="020B0604020202020204" pitchFamily="34" charset="0"/>
                <a:ea typeface="Times New Roman" panose="02020603050405020304" pitchFamily="18" charset="0"/>
              </a:rPr>
              <a:t> three local authority websites from the list below and examine what information is available about the ‘Early Help’ for families. Compare and contrast how information about ‘Early Help’ and other family support services are communicated to families </a:t>
            </a:r>
            <a:r>
              <a:rPr lang="en-GB" sz="1800" b="1" dirty="0">
                <a:effectLst/>
                <a:latin typeface="Arial" panose="020B0604020202020204" pitchFamily="34" charset="0"/>
                <a:ea typeface="Times New Roman" panose="02020603050405020304" pitchFamily="18" charset="0"/>
              </a:rPr>
              <a:t>via the website</a:t>
            </a:r>
            <a:r>
              <a:rPr lang="en-GB" sz="1800" dirty="0">
                <a:effectLst/>
                <a:latin typeface="Arial" panose="020B0604020202020204" pitchFamily="34" charset="0"/>
                <a:ea typeface="Times New Roman" panose="02020603050405020304" pitchFamily="18" charset="0"/>
              </a:rPr>
              <a:t>. Conclude which local authority website, from your choice of three, appears to have the most effective and accessible information relating to Early Help and other support services for families. </a:t>
            </a:r>
            <a:endParaRPr lang="en-GB" sz="12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FB4EAC49-A1AF-A5DE-9F91-4B18D744AB71}"/>
              </a:ext>
            </a:extLst>
          </p:cNvPr>
          <p:cNvSpPr txBox="1"/>
          <p:nvPr/>
        </p:nvSpPr>
        <p:spPr>
          <a:xfrm>
            <a:off x="499999" y="4170583"/>
            <a:ext cx="2598747" cy="2308324"/>
          </a:xfrm>
          <a:prstGeom prst="rect">
            <a:avLst/>
          </a:prstGeom>
          <a:noFill/>
          <a:ln w="57150">
            <a:solidFill>
              <a:schemeClr val="bg1"/>
            </a:solidFill>
          </a:ln>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Spend the remainder of the session developing your component 2 assignment. </a:t>
            </a:r>
          </a:p>
        </p:txBody>
      </p:sp>
      <p:sp>
        <p:nvSpPr>
          <p:cNvPr id="7" name="TextBox 6">
            <a:extLst>
              <a:ext uri="{FF2B5EF4-FFF2-40B4-BE49-F238E27FC236}">
                <a16:creationId xmlns:a16="http://schemas.microsoft.com/office/drawing/2014/main" id="{829659EA-2B88-42A5-B1D4-A7D2731021FC}"/>
              </a:ext>
            </a:extLst>
          </p:cNvPr>
          <p:cNvSpPr txBox="1"/>
          <p:nvPr/>
        </p:nvSpPr>
        <p:spPr>
          <a:xfrm>
            <a:off x="3253840" y="3337966"/>
            <a:ext cx="8838076" cy="3366243"/>
          </a:xfrm>
          <a:prstGeom prst="rect">
            <a:avLst/>
          </a:prstGeom>
          <a:noFill/>
        </p:spPr>
        <p:txBody>
          <a:bodyPr wrap="square">
            <a:spAutoFit/>
          </a:bodyPr>
          <a:lstStyle/>
          <a:p>
            <a:pPr marL="209550" marR="157480">
              <a:lnSpc>
                <a:spcPct val="150000"/>
              </a:lnSpc>
              <a:spcAft>
                <a:spcPts val="0"/>
              </a:spcAft>
            </a:pPr>
            <a:r>
              <a:rPr lang="en-GB" sz="1800" dirty="0">
                <a:effectLst/>
                <a:latin typeface="Arial" panose="020B0604020202020204" pitchFamily="34" charset="0"/>
                <a:ea typeface="Times New Roman" panose="02020603050405020304" pitchFamily="18" charset="0"/>
              </a:rPr>
              <a:t> Local Authorities to choose from, (please choose </a:t>
            </a:r>
            <a:r>
              <a:rPr lang="en-GB" sz="1800" b="1" dirty="0">
                <a:effectLst/>
                <a:latin typeface="Arial" panose="020B0604020202020204" pitchFamily="34" charset="0"/>
                <a:ea typeface="Times New Roman" panose="02020603050405020304" pitchFamily="18" charset="0"/>
              </a:rPr>
              <a:t>three</a:t>
            </a:r>
            <a:r>
              <a:rPr lang="en-GB" sz="1800" dirty="0">
                <a:effectLst/>
                <a:latin typeface="Arial" panose="020B0604020202020204" pitchFamily="34" charset="0"/>
                <a:ea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endParaRPr>
          </a:p>
          <a:p>
            <a:pPr marL="342900" marR="157480" lvl="0" indent="-342900">
              <a:lnSpc>
                <a:spcPct val="150000"/>
              </a:lnSpc>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Leeds City Council - </a:t>
            </a:r>
            <a:r>
              <a:rPr lang="en-GB" sz="1800" u="sng" dirty="0">
                <a:solidFill>
                  <a:srgbClr val="0000FF"/>
                </a:solidFill>
                <a:effectLst/>
                <a:latin typeface="Arial" panose="020B0604020202020204" pitchFamily="34" charset="0"/>
                <a:ea typeface="Times New Roman" panose="02020603050405020304" pitchFamily="18" charset="0"/>
                <a:hlinkClick r:id="rId3"/>
              </a:rPr>
              <a:t>https://www.leeds.gov.uk/</a:t>
            </a:r>
            <a:endParaRPr lang="en-GB" sz="1200" dirty="0">
              <a:effectLst/>
              <a:latin typeface="Times New Roman" panose="02020603050405020304" pitchFamily="18" charset="0"/>
              <a:ea typeface="Times New Roman" panose="02020603050405020304" pitchFamily="18" charset="0"/>
            </a:endParaRPr>
          </a:p>
          <a:p>
            <a:pPr marL="342900" marR="157480" lvl="0" indent="-342900">
              <a:lnSpc>
                <a:spcPct val="150000"/>
              </a:lnSpc>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Lewisham Borough Council - </a:t>
            </a:r>
            <a:r>
              <a:rPr lang="en-GB" sz="1800" u="sng" dirty="0">
                <a:solidFill>
                  <a:srgbClr val="0000FF"/>
                </a:solidFill>
                <a:effectLst/>
                <a:latin typeface="Arial" panose="020B0604020202020204" pitchFamily="34" charset="0"/>
                <a:ea typeface="Times New Roman" panose="02020603050405020304" pitchFamily="18" charset="0"/>
                <a:hlinkClick r:id="rId4"/>
              </a:rPr>
              <a:t>https://lewisham.gov.uk/</a:t>
            </a:r>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marR="157480" lvl="0" indent="-342900">
              <a:lnSpc>
                <a:spcPct val="150000"/>
              </a:lnSpc>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Bristol City Council - </a:t>
            </a:r>
            <a:r>
              <a:rPr lang="en-GB" sz="1800" u="sng" dirty="0">
                <a:solidFill>
                  <a:srgbClr val="0000FF"/>
                </a:solidFill>
                <a:effectLst/>
                <a:latin typeface="Arial" panose="020B0604020202020204" pitchFamily="34" charset="0"/>
                <a:ea typeface="Times New Roman" panose="02020603050405020304" pitchFamily="18" charset="0"/>
                <a:hlinkClick r:id="rId5"/>
              </a:rPr>
              <a:t>https://www.bristol.gov.uk/</a:t>
            </a:r>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marR="157480" lvl="0" indent="-342900">
              <a:lnSpc>
                <a:spcPct val="150000"/>
              </a:lnSpc>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Durham County Council - </a:t>
            </a:r>
            <a:r>
              <a:rPr lang="en-GB" sz="1800" u="sng" dirty="0">
                <a:solidFill>
                  <a:srgbClr val="0000FF"/>
                </a:solidFill>
                <a:effectLst/>
                <a:latin typeface="Arial" panose="020B0604020202020204" pitchFamily="34" charset="0"/>
                <a:ea typeface="Times New Roman" panose="02020603050405020304" pitchFamily="18" charset="0"/>
                <a:hlinkClick r:id="rId6"/>
              </a:rPr>
              <a:t>https://www.durham.gov.uk/</a:t>
            </a:r>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marR="157480" lvl="0" indent="-342900">
              <a:lnSpc>
                <a:spcPct val="150000"/>
              </a:lnSpc>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Warrington Borough Council - </a:t>
            </a:r>
            <a:r>
              <a:rPr lang="en-GB" sz="1800" u="sng" dirty="0">
                <a:solidFill>
                  <a:srgbClr val="0000FF"/>
                </a:solidFill>
                <a:effectLst/>
                <a:latin typeface="Arial" panose="020B0604020202020204" pitchFamily="34" charset="0"/>
                <a:ea typeface="Times New Roman" panose="02020603050405020304" pitchFamily="18" charset="0"/>
                <a:hlinkClick r:id="rId7"/>
              </a:rPr>
              <a:t>https://www.warrington.gov.uk/</a:t>
            </a:r>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marR="157480" lvl="0" indent="-342900">
              <a:lnSpc>
                <a:spcPct val="150000"/>
              </a:lnSpc>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Kent County Council - </a:t>
            </a:r>
            <a:r>
              <a:rPr lang="en-GB" sz="1800" u="sng" dirty="0">
                <a:solidFill>
                  <a:srgbClr val="0000FF"/>
                </a:solidFill>
                <a:effectLst/>
                <a:latin typeface="Arial" panose="020B0604020202020204" pitchFamily="34" charset="0"/>
                <a:ea typeface="Times New Roman" panose="02020603050405020304" pitchFamily="18" charset="0"/>
                <a:hlinkClick r:id="rId8"/>
              </a:rPr>
              <a:t>https://www.kent.gov.uk/</a:t>
            </a:r>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marR="157480" lvl="0" indent="-342900">
              <a:lnSpc>
                <a:spcPct val="150000"/>
              </a:lnSpc>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Southwark Borough Council - </a:t>
            </a:r>
            <a:r>
              <a:rPr lang="en-GB" sz="1800" u="sng" dirty="0">
                <a:solidFill>
                  <a:srgbClr val="0000FF"/>
                </a:solidFill>
                <a:effectLst/>
                <a:latin typeface="Arial" panose="020B0604020202020204" pitchFamily="34" charset="0"/>
                <a:ea typeface="Times New Roman" panose="02020603050405020304" pitchFamily="18" charset="0"/>
                <a:hlinkClick r:id="rId9"/>
              </a:rPr>
              <a:t>https://www.southwark.gov.uk/</a:t>
            </a:r>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00763370"/>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E645E5-0105-4597-A6C9-FF428BAEF1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{D5FA12A5-D566-4F63-A77B-C3E11C3844BD}tf33968143_win32</Template>
  <TotalTime>4</TotalTime>
  <Words>1525</Words>
  <Application>Microsoft Office PowerPoint</Application>
  <PresentationFormat>Widescreen</PresentationFormat>
  <Paragraphs>135</Paragraphs>
  <Slides>16</Slides>
  <Notes>15</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Arial</vt:lpstr>
      <vt:lpstr>Book Antiqua</vt:lpstr>
      <vt:lpstr>Calibri</vt:lpstr>
      <vt:lpstr>Franklin Gothic Book</vt:lpstr>
      <vt:lpstr>GDS Transport</vt:lpstr>
      <vt:lpstr>Lexend</vt:lpstr>
      <vt:lpstr>open sans</vt:lpstr>
      <vt:lpstr>Symbol</vt:lpstr>
      <vt:lpstr>Times New Roman</vt:lpstr>
      <vt:lpstr>Wingdings</vt:lpstr>
      <vt:lpstr>Office Theme</vt:lpstr>
      <vt:lpstr>Week 9 The impact of poverty</vt:lpstr>
      <vt:lpstr>PowerPoint Presentation</vt:lpstr>
      <vt:lpstr>What is poverty? </vt:lpstr>
      <vt:lpstr>PowerPoint Presentation</vt:lpstr>
      <vt:lpstr>Poverty in UK</vt:lpstr>
      <vt:lpstr>The cost of living </vt:lpstr>
      <vt:lpstr>Which families are least resilience to a 25% decrease in income?</vt:lpstr>
      <vt:lpstr>Rent and mortgages</vt:lpstr>
      <vt:lpstr>Persistent Poverty</vt:lpstr>
      <vt:lpstr>PowerPoint Presentation</vt:lpstr>
      <vt:lpstr>Food Prices</vt:lpstr>
      <vt:lpstr>Food Banks</vt:lpstr>
      <vt:lpstr>Using Food banks – challenging stigma.</vt:lpstr>
      <vt:lpstr>The impact of poverty</vt:lpstr>
      <vt:lpstr>PowerPoint Presentation</vt:lpstr>
      <vt:lpstr>Component 2 Assignment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 Introduction to Module and important terminology </dc:title>
  <dc:creator>Rebecca Stewart</dc:creator>
  <cp:lastModifiedBy>Stewart, Rebecca (Postgraduate Researcher)</cp:lastModifiedBy>
  <cp:revision>9</cp:revision>
  <dcterms:created xsi:type="dcterms:W3CDTF">2024-01-09T09:09:36Z</dcterms:created>
  <dcterms:modified xsi:type="dcterms:W3CDTF">2024-11-04T14:01:26Z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