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685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639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319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78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592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30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231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202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678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999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822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708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Hotel</a:t>
            </a: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4104745"/>
              </p:ext>
            </p:extLst>
          </p:nvPr>
        </p:nvGraphicFramePr>
        <p:xfrm>
          <a:off x="1524000" y="1397000"/>
          <a:ext cx="6096000" cy="642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Habitacion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Precio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Tarjeta</a:t>
                      </a:r>
                      <a:r>
                        <a:rPr lang="en-GB" dirty="0" smtClean="0"/>
                        <a:t> de </a:t>
                      </a:r>
                      <a:r>
                        <a:rPr lang="en-GB" dirty="0" err="1" smtClean="0"/>
                        <a:t>miembro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1Habitacion 1single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99.00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80.00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1Habitacion</a:t>
                      </a:r>
                      <a:r>
                        <a:rPr lang="en-GB" baseline="0" dirty="0" smtClean="0"/>
                        <a:t>  double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140.00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120.00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Suite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160.00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140.00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Minibar EXTRAS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Whiskey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Prosecco</a:t>
                      </a:r>
                      <a:endParaRPr lang="en-GB" dirty="0" smtClean="0"/>
                    </a:p>
                    <a:p>
                      <a:r>
                        <a:rPr lang="en-GB" dirty="0" err="1" smtClean="0"/>
                        <a:t>Cerveza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Sparkling</a:t>
                      </a:r>
                      <a:r>
                        <a:rPr lang="en-GB" baseline="0" dirty="0" smtClean="0"/>
                        <a:t> water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Snack</a:t>
                      </a:r>
                    </a:p>
                    <a:p>
                      <a:r>
                        <a:rPr lang="en-GB" baseline="0" dirty="0" err="1" smtClean="0"/>
                        <a:t>Nueces</a:t>
                      </a:r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Pringles(</a:t>
                      </a:r>
                      <a:r>
                        <a:rPr lang="en-GB" baseline="0" dirty="0" err="1" smtClean="0"/>
                        <a:t>Patatas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fritas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Extras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err="1" smtClean="0"/>
                        <a:t>Masajes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r>
                        <a:rPr lang="en-GB" baseline="0" dirty="0" err="1" smtClean="0"/>
                        <a:t>Balnerio</a:t>
                      </a:r>
                      <a:endParaRPr lang="en-GB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16.00</a:t>
                      </a:r>
                    </a:p>
                    <a:p>
                      <a:r>
                        <a:rPr lang="en-GB" dirty="0" smtClean="0"/>
                        <a:t>9.00</a:t>
                      </a:r>
                    </a:p>
                    <a:p>
                      <a:r>
                        <a:rPr lang="en-GB" dirty="0" smtClean="0"/>
                        <a:t>5.00</a:t>
                      </a:r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4.50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60.00</a:t>
                      </a:r>
                    </a:p>
                    <a:p>
                      <a:r>
                        <a:rPr lang="en-GB" dirty="0" smtClean="0"/>
                        <a:t>35.00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15.50</a:t>
                      </a:r>
                    </a:p>
                    <a:p>
                      <a:r>
                        <a:rPr lang="en-GB" dirty="0" smtClean="0"/>
                        <a:t>8.50</a:t>
                      </a:r>
                    </a:p>
                    <a:p>
                      <a:r>
                        <a:rPr lang="en-GB" dirty="0" smtClean="0"/>
                        <a:t>4.50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58.00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0958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5822</TotalTime>
  <Words>46</Words>
  <Application>Microsoft Office PowerPoint</Application>
  <PresentationFormat>On-screen Show (4:3)</PresentationFormat>
  <Paragraphs>50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Hotel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</dc:title>
  <dc:creator>Latitude E7250</dc:creator>
  <cp:lastModifiedBy>Latitude E7250</cp:lastModifiedBy>
  <cp:revision>10</cp:revision>
  <dcterms:created xsi:type="dcterms:W3CDTF">2022-11-14T07:23:12Z</dcterms:created>
  <dcterms:modified xsi:type="dcterms:W3CDTF">2022-11-18T19:30:35Z</dcterms:modified>
</cp:coreProperties>
</file>